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75" r:id="rId2"/>
    <p:sldId id="271" r:id="rId3"/>
    <p:sldId id="277" r:id="rId4"/>
    <p:sldId id="258" r:id="rId5"/>
    <p:sldId id="278" r:id="rId6"/>
    <p:sldId id="259" r:id="rId7"/>
    <p:sldId id="260" r:id="rId8"/>
    <p:sldId id="279" r:id="rId9"/>
    <p:sldId id="280" r:id="rId10"/>
    <p:sldId id="281" r:id="rId11"/>
    <p:sldId id="282" r:id="rId12"/>
    <p:sldId id="269" r:id="rId13"/>
    <p:sldId id="283" r:id="rId14"/>
    <p:sldId id="268" r:id="rId15"/>
    <p:sldId id="284" r:id="rId16"/>
    <p:sldId id="285" r:id="rId17"/>
    <p:sldId id="286" r:id="rId18"/>
    <p:sldId id="287" r:id="rId19"/>
    <p:sldId id="288" r:id="rId20"/>
    <p:sldId id="272" r:id="rId21"/>
    <p:sldId id="289" r:id="rId22"/>
  </p:sldIdLst>
  <p:sldSz cx="12192000" cy="6858000"/>
  <p:notesSz cx="6858000" cy="9144000"/>
  <p:embeddedFontLst>
    <p:embeddedFont>
      <p:font typeface="Calibri" panose="020F0502020204030204" pitchFamily="34" charset="0"/>
      <p:regular r:id="rId24"/>
      <p:bold r:id="rId24"/>
      <p:italic r:id="rId24"/>
      <p:boldItalic r:id="rId24"/>
    </p:embeddedFont>
    <p:embeddedFont>
      <p:font typeface="Corbel" panose="020B0503020204020204" pitchFamily="34" charset="0"/>
      <p:regular r:id="rId25"/>
      <p:bold r:id="rId26"/>
      <p:italic r:id="rId27"/>
      <p:boldItalic r:id="rId28"/>
    </p:embeddedFont>
    <p:embeddedFont>
      <p:font typeface="Montserrat" pitchFamily="2" charset="77"/>
      <p:regular r:id="rId24"/>
      <p:bold r:id="rId24"/>
      <p:italic r:id="rId24"/>
      <p:boldItalic r:id="rId24"/>
    </p:embeddedFont>
    <p:embeddedFont>
      <p:font typeface="Montserrat ExtraBold" pitchFamily="2" charset="77"/>
      <p:bold r:id="rId24"/>
      <p:italic r:id="rId24"/>
      <p:boldItalic r:id="rId24"/>
    </p:embeddedFont>
    <p:embeddedFont>
      <p:font typeface="Montserrat SemiBold" pitchFamily="2" charset="77"/>
      <p:regular r:id="rId24"/>
      <p:bold r:id="rId24"/>
      <p:italic r:id="rId24"/>
      <p:boldItalic r:id="rId24"/>
    </p:embeddedFont>
    <p:embeddedFont>
      <p:font typeface="Source Sans Pro" panose="020B0503030403020204" pitchFamily="34" charset="0"/>
      <p:regular r:id="rId24"/>
      <p:bold r:id="rId24"/>
      <p:italic r:id="rId24"/>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D90"/>
    <a:srgbClr val="008A8D"/>
    <a:srgbClr val="4E4C4D"/>
    <a:srgbClr val="F9F9F9"/>
    <a:srgbClr val="542277"/>
    <a:srgbClr val="002265"/>
    <a:srgbClr val="DADFE6"/>
    <a:srgbClr val="E9EAF0"/>
    <a:srgbClr val="D6DCE4"/>
    <a:srgbClr val="DB7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18" autoAdjust="0"/>
    <p:restoredTop sz="94659"/>
  </p:normalViewPr>
  <p:slideViewPr>
    <p:cSldViewPr snapToGrid="0">
      <p:cViewPr varScale="1">
        <p:scale>
          <a:sx n="124" d="100"/>
          <a:sy n="124" d="100"/>
        </p:scale>
        <p:origin x="9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NUL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EF156BDE-FCF8-4739-B3BA-73AC36BCD52F}" type="datetimeFigureOut">
              <a:rPr lang="en-US" smtClean="0"/>
              <a:pPr/>
              <a:t>11/15/19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0AAA1B64-275C-48B1-B471-2AF5EB87D03B}" type="slidenum">
              <a:rPr lang="en-US" smtClean="0"/>
              <a:pPr/>
              <a:t>‹#›</a:t>
            </a:fld>
            <a:endParaRPr lang="en-US" dirty="0"/>
          </a:p>
        </p:txBody>
      </p:sp>
    </p:spTree>
    <p:extLst>
      <p:ext uri="{BB962C8B-B14F-4D97-AF65-F5344CB8AC3E}">
        <p14:creationId xmlns:p14="http://schemas.microsoft.com/office/powerpoint/2010/main" val="24611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3</a:t>
            </a:fld>
            <a:endParaRPr lang="en-US"/>
          </a:p>
        </p:txBody>
      </p:sp>
    </p:spTree>
    <p:extLst>
      <p:ext uri="{BB962C8B-B14F-4D97-AF65-F5344CB8AC3E}">
        <p14:creationId xmlns:p14="http://schemas.microsoft.com/office/powerpoint/2010/main" val="361037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a typeface="Calibri" panose="020F0502020204030204" pitchFamily="34" charset="0"/>
              </a:rPr>
              <a:t>Free software is distributed with licences, generally without any guarantees. To obtain the right to use the software, the holder of the rights must authorise this. In the case of open source software, various free licences summarise the freedoms and rules. They are divided into 3 main licence types: </a:t>
            </a:r>
          </a:p>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9</a:t>
            </a:fld>
            <a:endParaRPr lang="en-US"/>
          </a:p>
        </p:txBody>
      </p:sp>
    </p:spTree>
    <p:extLst>
      <p:ext uri="{BB962C8B-B14F-4D97-AF65-F5344CB8AC3E}">
        <p14:creationId xmlns:p14="http://schemas.microsoft.com/office/powerpoint/2010/main" val="171051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10</a:t>
            </a:fld>
            <a:endParaRPr lang="en-US"/>
          </a:p>
        </p:txBody>
      </p:sp>
    </p:spTree>
    <p:extLst>
      <p:ext uri="{BB962C8B-B14F-4D97-AF65-F5344CB8AC3E}">
        <p14:creationId xmlns:p14="http://schemas.microsoft.com/office/powerpoint/2010/main" val="40042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14</a:t>
            </a:fld>
            <a:endParaRPr lang="en-US"/>
          </a:p>
        </p:txBody>
      </p:sp>
    </p:spTree>
    <p:extLst>
      <p:ext uri="{BB962C8B-B14F-4D97-AF65-F5344CB8AC3E}">
        <p14:creationId xmlns:p14="http://schemas.microsoft.com/office/powerpoint/2010/main" val="49932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sz="1200" dirty="0">
                <a:latin typeface="Montserrat" pitchFamily="2" charset="77"/>
              </a:rPr>
              <a:t>In the 20th Century, publishers enjoyed certain monopolies. The models of these proprietary providers offered solutions “culturally embedded” within the company. Their choice of solutions was therefore simply justified internally. Their marketing power is high, and they do not hesitate to carry out lobbying with decision-makers. Major publishers constitute guarantee brands, an insurance policy, a guarantee of security for the Executive Committee and the CEO. In addition, they propose a single manager who takes care of everything, such as, development, support and maintenance. This model reduces the individual's risk-taking ... at the risk of increasing it for the company. Keeping risks to an acceptable level is vital for the company. Risk management in general serves several purposes: </a:t>
            </a:r>
          </a:p>
          <a:p>
            <a:pPr>
              <a:lnSpc>
                <a:spcPct val="90000"/>
              </a:lnSpc>
              <a:spcBef>
                <a:spcPts val="1000"/>
              </a:spcBef>
            </a:pPr>
            <a:endParaRPr lang="en-GB" sz="1200" dirty="0">
              <a:latin typeface="Montserrat" pitchFamily="2" charset="77"/>
            </a:endParaRPr>
          </a:p>
          <a:p>
            <a:pPr>
              <a:lnSpc>
                <a:spcPct val="90000"/>
              </a:lnSpc>
              <a:spcBef>
                <a:spcPts val="1000"/>
              </a:spcBef>
            </a:pPr>
            <a:r>
              <a:rPr lang="en-GB" sz="1200" dirty="0">
                <a:latin typeface="Montserrat" pitchFamily="2" charset="77"/>
              </a:rPr>
              <a:t>• Create and maintain the value, the assets and the reputation of a company;</a:t>
            </a:r>
            <a:br>
              <a:rPr lang="en-GB" sz="1200" dirty="0">
                <a:latin typeface="Montserrat" pitchFamily="2" charset="77"/>
              </a:rPr>
            </a:br>
            <a:r>
              <a:rPr lang="en-GB" sz="1200" dirty="0">
                <a:latin typeface="Montserrat" pitchFamily="2" charset="77"/>
              </a:rPr>
              <a:t>• Secure the company's decision-making and processes to encourage the achievement of objectives;</a:t>
            </a:r>
            <a:br>
              <a:rPr lang="en-GB" sz="1200" dirty="0">
                <a:latin typeface="Montserrat" pitchFamily="2" charset="77"/>
              </a:rPr>
            </a:br>
            <a:r>
              <a:rPr lang="en-GB" sz="1200" dirty="0">
                <a:latin typeface="Montserrat" pitchFamily="2" charset="77"/>
              </a:rPr>
              <a:t>• Promote the coherence of actions using the corporate values;</a:t>
            </a:r>
            <a:br>
              <a:rPr lang="en-GB" sz="1200" dirty="0">
                <a:latin typeface="Montserrat" pitchFamily="2" charset="77"/>
              </a:rPr>
            </a:br>
            <a:r>
              <a:rPr lang="en-GB" sz="1200" dirty="0">
                <a:latin typeface="Montserrat" pitchFamily="2" charset="77"/>
              </a:rPr>
              <a:t>• Mobilise the company's employees around a common vision of the main risks. </a:t>
            </a:r>
          </a:p>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15</a:t>
            </a:fld>
            <a:endParaRPr lang="en-US"/>
          </a:p>
        </p:txBody>
      </p:sp>
    </p:spTree>
    <p:extLst>
      <p:ext uri="{BB962C8B-B14F-4D97-AF65-F5344CB8AC3E}">
        <p14:creationId xmlns:p14="http://schemas.microsoft.com/office/powerpoint/2010/main" val="27591354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FE60FA-A986-914C-B490-6673D341168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4670" y="0"/>
            <a:ext cx="6893985" cy="6879864"/>
          </a:xfrm>
          <a:prstGeom prst="rect">
            <a:avLst/>
          </a:prstGeom>
        </p:spPr>
      </p:pic>
      <p:sp>
        <p:nvSpPr>
          <p:cNvPr id="25" name="TextBox 24">
            <a:extLst>
              <a:ext uri="{FF2B5EF4-FFF2-40B4-BE49-F238E27FC236}">
                <a16:creationId xmlns:a16="http://schemas.microsoft.com/office/drawing/2014/main" id="{2778178F-43F6-1449-B085-41775F1E4544}"/>
              </a:ext>
            </a:extLst>
          </p:cNvPr>
          <p:cNvSpPr txBox="1"/>
          <p:nvPr userDrawn="1"/>
        </p:nvSpPr>
        <p:spPr>
          <a:xfrm>
            <a:off x="10895661" y="6591868"/>
            <a:ext cx="1241045" cy="215444"/>
          </a:xfrm>
          <a:prstGeom prst="rect">
            <a:avLst/>
          </a:prstGeom>
          <a:noFill/>
        </p:spPr>
        <p:txBody>
          <a:bodyPr wrap="none" rtlCol="0">
            <a:spAutoFit/>
          </a:bodyPr>
          <a:lstStyle/>
          <a:p>
            <a:r>
              <a:rPr lang="en-US" sz="800" b="0" i="0" dirty="0" err="1">
                <a:solidFill>
                  <a:schemeClr val="tx1">
                    <a:lumMod val="95000"/>
                    <a:lumOff val="5000"/>
                  </a:schemeClr>
                </a:solidFill>
                <a:latin typeface="Montserrat" pitchFamily="2" charset="77"/>
                <a:ea typeface="Open Sans" panose="020B0606030504020204" pitchFamily="34" charset="0"/>
                <a:cs typeface="Open Sans" panose="020B0606030504020204" pitchFamily="34" charset="0"/>
              </a:rPr>
              <a:t>www.evoludata.com</a:t>
            </a:r>
            <a:endParaRPr lang="en-US" sz="800" b="0" i="0" dirty="0">
              <a:solidFill>
                <a:schemeClr val="tx1">
                  <a:lumMod val="95000"/>
                  <a:lumOff val="5000"/>
                </a:schemeClr>
              </a:solidFill>
              <a:latin typeface="Montserrat" pitchFamily="2"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AED9B878-CDD1-2845-882B-2990CE852F77}"/>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6893985" cy="6893985"/>
          </a:xfrm>
          <a:prstGeom prst="rect">
            <a:avLst/>
          </a:prstGeom>
        </p:spPr>
      </p:pic>
      <p:sp>
        <p:nvSpPr>
          <p:cNvPr id="10" name="Title 1">
            <a:extLst>
              <a:ext uri="{FF2B5EF4-FFF2-40B4-BE49-F238E27FC236}">
                <a16:creationId xmlns:a16="http://schemas.microsoft.com/office/drawing/2014/main" id="{CEFFA4EA-7D35-A54A-8F81-DE8E93C273D8}"/>
              </a:ext>
            </a:extLst>
          </p:cNvPr>
          <p:cNvSpPr>
            <a:spLocks noGrp="1"/>
          </p:cNvSpPr>
          <p:nvPr>
            <p:ph type="title"/>
          </p:nvPr>
        </p:nvSpPr>
        <p:spPr>
          <a:xfrm>
            <a:off x="7336027" y="1336589"/>
            <a:ext cx="4488543" cy="1858779"/>
          </a:xfrm>
        </p:spPr>
        <p:txBody>
          <a:bodyPr>
            <a:noAutofit/>
          </a:bodyPr>
          <a:lstStyle>
            <a:lvl1pPr>
              <a:defRPr sz="4400" b="1" i="0">
                <a:solidFill>
                  <a:schemeClr val="tx1"/>
                </a:solidFill>
                <a:latin typeface="Montserrat SemiBold" pitchFamily="2" charset="77"/>
              </a:defRPr>
            </a:lvl1pPr>
          </a:lstStyle>
          <a:p>
            <a:r>
              <a:rPr lang="en-US" dirty="0"/>
              <a:t>Click to edit Master title style</a:t>
            </a:r>
          </a:p>
        </p:txBody>
      </p:sp>
      <p:pic>
        <p:nvPicPr>
          <p:cNvPr id="11" name="Picture 10">
            <a:extLst>
              <a:ext uri="{FF2B5EF4-FFF2-40B4-BE49-F238E27FC236}">
                <a16:creationId xmlns:a16="http://schemas.microsoft.com/office/drawing/2014/main" id="{B9AFDA94-FF11-DC48-871E-59D970346D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36027" y="5210400"/>
            <a:ext cx="4540053" cy="1489190"/>
          </a:xfrm>
          <a:prstGeom prst="rect">
            <a:avLst/>
          </a:prstGeom>
        </p:spPr>
      </p:pic>
    </p:spTree>
    <p:extLst>
      <p:ext uri="{BB962C8B-B14F-4D97-AF65-F5344CB8AC3E}">
        <p14:creationId xmlns:p14="http://schemas.microsoft.com/office/powerpoint/2010/main" val="33278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0D5C61-674B-3147-AE14-22BC68CAABC9}"/>
              </a:ext>
            </a:extLst>
          </p:cNvPr>
          <p:cNvSpPr/>
          <p:nvPr userDrawn="1"/>
        </p:nvSpPr>
        <p:spPr>
          <a:xfrm>
            <a:off x="1"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0" name="Title 1">
            <a:extLst>
              <a:ext uri="{FF2B5EF4-FFF2-40B4-BE49-F238E27FC236}">
                <a16:creationId xmlns:a16="http://schemas.microsoft.com/office/drawing/2014/main" id="{608A4105-079E-1445-9DC9-D3CDA7C8F68D}"/>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76" name="Slide Number Placeholder 5">
            <a:extLst>
              <a:ext uri="{FF2B5EF4-FFF2-40B4-BE49-F238E27FC236}">
                <a16:creationId xmlns:a16="http://schemas.microsoft.com/office/drawing/2014/main" id="{149259DD-B718-A041-8025-9E94AC2E38EC}"/>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77" name="Picture 76">
            <a:extLst>
              <a:ext uri="{FF2B5EF4-FFF2-40B4-BE49-F238E27FC236}">
                <a16:creationId xmlns:a16="http://schemas.microsoft.com/office/drawing/2014/main" id="{DF6D9314-F83D-6D47-AEE3-DD0C8A7C03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1380" y="6345313"/>
            <a:ext cx="1548495" cy="507924"/>
          </a:xfrm>
          <a:prstGeom prst="rect">
            <a:avLst/>
          </a:prstGeom>
        </p:spPr>
      </p:pic>
      <p:sp>
        <p:nvSpPr>
          <p:cNvPr id="82" name="TextBox 81">
            <a:extLst>
              <a:ext uri="{FF2B5EF4-FFF2-40B4-BE49-F238E27FC236}">
                <a16:creationId xmlns:a16="http://schemas.microsoft.com/office/drawing/2014/main" id="{C6619CD5-75FD-1B44-8453-C4FD482B017A}"/>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524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grpSp>
        <p:nvGrpSpPr>
          <p:cNvPr id="31" name="Group 30">
            <a:extLst>
              <a:ext uri="{FF2B5EF4-FFF2-40B4-BE49-F238E27FC236}">
                <a16:creationId xmlns:a16="http://schemas.microsoft.com/office/drawing/2014/main" id="{BB94C16D-BA90-B944-8DA0-71DEBE199D2C}"/>
              </a:ext>
            </a:extLst>
          </p:cNvPr>
          <p:cNvGrpSpPr/>
          <p:nvPr userDrawn="1"/>
        </p:nvGrpSpPr>
        <p:grpSpPr>
          <a:xfrm>
            <a:off x="147767" y="153124"/>
            <a:ext cx="12172105" cy="4401870"/>
            <a:chOff x="147767" y="153124"/>
            <a:chExt cx="12172105" cy="4401870"/>
          </a:xfrm>
        </p:grpSpPr>
        <p:sp>
          <p:nvSpPr>
            <p:cNvPr id="32" name="Teardrop 31">
              <a:extLst>
                <a:ext uri="{FF2B5EF4-FFF2-40B4-BE49-F238E27FC236}">
                  <a16:creationId xmlns:a16="http://schemas.microsoft.com/office/drawing/2014/main" id="{54810BC1-C633-DB4E-93D8-09215E5EB2ED}"/>
                </a:ext>
              </a:extLst>
            </p:cNvPr>
            <p:cNvSpPr/>
            <p:nvPr/>
          </p:nvSpPr>
          <p:spPr>
            <a:xfrm>
              <a:off x="9046268"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3" name="Teardrop 32">
              <a:extLst>
                <a:ext uri="{FF2B5EF4-FFF2-40B4-BE49-F238E27FC236}">
                  <a16:creationId xmlns:a16="http://schemas.microsoft.com/office/drawing/2014/main" id="{9EF59C5B-3F2E-F842-8CDD-362A35A36D99}"/>
                </a:ext>
              </a:extLst>
            </p:cNvPr>
            <p:cNvSpPr/>
            <p:nvPr/>
          </p:nvSpPr>
          <p:spPr>
            <a:xfrm>
              <a:off x="10148040"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4" name="Teardrop 33">
              <a:extLst>
                <a:ext uri="{FF2B5EF4-FFF2-40B4-BE49-F238E27FC236}">
                  <a16:creationId xmlns:a16="http://schemas.microsoft.com/office/drawing/2014/main" id="{271AC7C4-B300-3848-B479-6E6F94A6F423}"/>
                </a:ext>
              </a:extLst>
            </p:cNvPr>
            <p:cNvSpPr/>
            <p:nvPr/>
          </p:nvSpPr>
          <p:spPr>
            <a:xfrm>
              <a:off x="5708294"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5" name="Teardrop 34">
              <a:extLst>
                <a:ext uri="{FF2B5EF4-FFF2-40B4-BE49-F238E27FC236}">
                  <a16:creationId xmlns:a16="http://schemas.microsoft.com/office/drawing/2014/main" id="{450F16B6-7D18-FD46-BA58-F179CE91EBB3}"/>
                </a:ext>
              </a:extLst>
            </p:cNvPr>
            <p:cNvSpPr/>
            <p:nvPr/>
          </p:nvSpPr>
          <p:spPr>
            <a:xfrm>
              <a:off x="6810066"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6" name="Teardrop 35">
              <a:extLst>
                <a:ext uri="{FF2B5EF4-FFF2-40B4-BE49-F238E27FC236}">
                  <a16:creationId xmlns:a16="http://schemas.microsoft.com/office/drawing/2014/main" id="{8A7222B5-2937-844E-AAD2-845AB1B303C8}"/>
                </a:ext>
              </a:extLst>
            </p:cNvPr>
            <p:cNvSpPr/>
            <p:nvPr/>
          </p:nvSpPr>
          <p:spPr>
            <a:xfrm>
              <a:off x="7933610"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7" name="Teardrop 36">
              <a:extLst>
                <a:ext uri="{FF2B5EF4-FFF2-40B4-BE49-F238E27FC236}">
                  <a16:creationId xmlns:a16="http://schemas.microsoft.com/office/drawing/2014/main" id="{74E985C2-CA65-BD41-920E-1C70EA5A9298}"/>
                </a:ext>
              </a:extLst>
            </p:cNvPr>
            <p:cNvSpPr/>
            <p:nvPr/>
          </p:nvSpPr>
          <p:spPr>
            <a:xfrm>
              <a:off x="5708294"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8" name="Teardrop 37">
              <a:extLst>
                <a:ext uri="{FF2B5EF4-FFF2-40B4-BE49-F238E27FC236}">
                  <a16:creationId xmlns:a16="http://schemas.microsoft.com/office/drawing/2014/main" id="{B74833CC-5B80-FC4E-BA03-0CEAF87C5550}"/>
                </a:ext>
              </a:extLst>
            </p:cNvPr>
            <p:cNvSpPr/>
            <p:nvPr/>
          </p:nvSpPr>
          <p:spPr>
            <a:xfrm>
              <a:off x="6810066"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9" name="Teardrop 38">
              <a:extLst>
                <a:ext uri="{FF2B5EF4-FFF2-40B4-BE49-F238E27FC236}">
                  <a16:creationId xmlns:a16="http://schemas.microsoft.com/office/drawing/2014/main" id="{07CCB5AF-A13E-5243-A05D-8F0C833D317A}"/>
                </a:ext>
              </a:extLst>
            </p:cNvPr>
            <p:cNvSpPr/>
            <p:nvPr/>
          </p:nvSpPr>
          <p:spPr>
            <a:xfrm>
              <a:off x="7933610"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0" name="Teardrop 39">
              <a:extLst>
                <a:ext uri="{FF2B5EF4-FFF2-40B4-BE49-F238E27FC236}">
                  <a16:creationId xmlns:a16="http://schemas.microsoft.com/office/drawing/2014/main" id="{B8EED8D1-BEC9-B54C-A048-8EA98AB633F8}"/>
                </a:ext>
              </a:extLst>
            </p:cNvPr>
            <p:cNvSpPr/>
            <p:nvPr/>
          </p:nvSpPr>
          <p:spPr>
            <a:xfrm>
              <a:off x="9046268"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1" name="Teardrop 40">
              <a:extLst>
                <a:ext uri="{FF2B5EF4-FFF2-40B4-BE49-F238E27FC236}">
                  <a16:creationId xmlns:a16="http://schemas.microsoft.com/office/drawing/2014/main" id="{EF5C7FC7-9C4D-FA4F-8C1A-D7201C50E02A}"/>
                </a:ext>
              </a:extLst>
            </p:cNvPr>
            <p:cNvSpPr/>
            <p:nvPr/>
          </p:nvSpPr>
          <p:spPr>
            <a:xfrm>
              <a:off x="10143070"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2" name="Teardrop 41">
              <a:extLst>
                <a:ext uri="{FF2B5EF4-FFF2-40B4-BE49-F238E27FC236}">
                  <a16:creationId xmlns:a16="http://schemas.microsoft.com/office/drawing/2014/main" id="{025D811B-3A12-0B4A-8F97-739FE12130C0}"/>
                </a:ext>
              </a:extLst>
            </p:cNvPr>
            <p:cNvSpPr/>
            <p:nvPr/>
          </p:nvSpPr>
          <p:spPr>
            <a:xfrm>
              <a:off x="6810066"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3" name="Teardrop 42">
              <a:extLst>
                <a:ext uri="{FF2B5EF4-FFF2-40B4-BE49-F238E27FC236}">
                  <a16:creationId xmlns:a16="http://schemas.microsoft.com/office/drawing/2014/main" id="{D2EE662E-CD5E-F14A-AF54-FFA0B745EB3B}"/>
                </a:ext>
              </a:extLst>
            </p:cNvPr>
            <p:cNvSpPr/>
            <p:nvPr/>
          </p:nvSpPr>
          <p:spPr>
            <a:xfrm>
              <a:off x="7933610"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4" name="Teardrop 43">
              <a:extLst>
                <a:ext uri="{FF2B5EF4-FFF2-40B4-BE49-F238E27FC236}">
                  <a16:creationId xmlns:a16="http://schemas.microsoft.com/office/drawing/2014/main" id="{4FCD7F47-82A1-3E4C-9009-E514D2073210}"/>
                </a:ext>
              </a:extLst>
            </p:cNvPr>
            <p:cNvSpPr/>
            <p:nvPr/>
          </p:nvSpPr>
          <p:spPr>
            <a:xfrm>
              <a:off x="9046268"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5" name="Teardrop 44">
              <a:extLst>
                <a:ext uri="{FF2B5EF4-FFF2-40B4-BE49-F238E27FC236}">
                  <a16:creationId xmlns:a16="http://schemas.microsoft.com/office/drawing/2014/main" id="{207EFBF8-7A9E-074D-9133-350F34C92581}"/>
                </a:ext>
              </a:extLst>
            </p:cNvPr>
            <p:cNvSpPr/>
            <p:nvPr/>
          </p:nvSpPr>
          <p:spPr>
            <a:xfrm>
              <a:off x="10148040"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6" name="Teardrop 45">
              <a:extLst>
                <a:ext uri="{FF2B5EF4-FFF2-40B4-BE49-F238E27FC236}">
                  <a16:creationId xmlns:a16="http://schemas.microsoft.com/office/drawing/2014/main" id="{88CD83CC-897C-5148-9D01-2EB65C50E1E0}"/>
                </a:ext>
              </a:extLst>
            </p:cNvPr>
            <p:cNvSpPr/>
            <p:nvPr/>
          </p:nvSpPr>
          <p:spPr>
            <a:xfrm>
              <a:off x="5708294"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7" name="Teardrop 46">
              <a:extLst>
                <a:ext uri="{FF2B5EF4-FFF2-40B4-BE49-F238E27FC236}">
                  <a16:creationId xmlns:a16="http://schemas.microsoft.com/office/drawing/2014/main" id="{97F983A3-2D8D-1846-9C39-07E5C6BB3E0C}"/>
                </a:ext>
              </a:extLst>
            </p:cNvPr>
            <p:cNvSpPr/>
            <p:nvPr/>
          </p:nvSpPr>
          <p:spPr>
            <a:xfrm>
              <a:off x="9046268"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8" name="Teardrop 47">
              <a:extLst>
                <a:ext uri="{FF2B5EF4-FFF2-40B4-BE49-F238E27FC236}">
                  <a16:creationId xmlns:a16="http://schemas.microsoft.com/office/drawing/2014/main" id="{6E64C5D4-057A-6A4B-B124-D837D636C853}"/>
                </a:ext>
              </a:extLst>
            </p:cNvPr>
            <p:cNvSpPr/>
            <p:nvPr/>
          </p:nvSpPr>
          <p:spPr>
            <a:xfrm>
              <a:off x="10148040"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9" name="Teardrop 48">
              <a:extLst>
                <a:ext uri="{FF2B5EF4-FFF2-40B4-BE49-F238E27FC236}">
                  <a16:creationId xmlns:a16="http://schemas.microsoft.com/office/drawing/2014/main" id="{0960945E-77C0-7F42-AD60-F255334C6050}"/>
                </a:ext>
              </a:extLst>
            </p:cNvPr>
            <p:cNvSpPr/>
            <p:nvPr/>
          </p:nvSpPr>
          <p:spPr>
            <a:xfrm>
              <a:off x="5708294"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0" name="Teardrop 49">
              <a:extLst>
                <a:ext uri="{FF2B5EF4-FFF2-40B4-BE49-F238E27FC236}">
                  <a16:creationId xmlns:a16="http://schemas.microsoft.com/office/drawing/2014/main" id="{C82F0D46-9EE6-AE4E-B7F6-2CA9629CCA75}"/>
                </a:ext>
              </a:extLst>
            </p:cNvPr>
            <p:cNvSpPr/>
            <p:nvPr/>
          </p:nvSpPr>
          <p:spPr>
            <a:xfrm>
              <a:off x="6810066"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1" name="Teardrop 50">
              <a:extLst>
                <a:ext uri="{FF2B5EF4-FFF2-40B4-BE49-F238E27FC236}">
                  <a16:creationId xmlns:a16="http://schemas.microsoft.com/office/drawing/2014/main" id="{C5A67CED-10BD-B448-8822-3688D9FF9FC9}"/>
                </a:ext>
              </a:extLst>
            </p:cNvPr>
            <p:cNvSpPr/>
            <p:nvPr/>
          </p:nvSpPr>
          <p:spPr>
            <a:xfrm>
              <a:off x="7933610"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2" name="Teardrop 51">
              <a:extLst>
                <a:ext uri="{FF2B5EF4-FFF2-40B4-BE49-F238E27FC236}">
                  <a16:creationId xmlns:a16="http://schemas.microsoft.com/office/drawing/2014/main" id="{148FF213-301D-EC40-A983-63FEFB6BFA25}"/>
                </a:ext>
              </a:extLst>
            </p:cNvPr>
            <p:cNvSpPr/>
            <p:nvPr/>
          </p:nvSpPr>
          <p:spPr>
            <a:xfrm>
              <a:off x="11239872"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3" name="Teardrop 52">
              <a:extLst>
                <a:ext uri="{FF2B5EF4-FFF2-40B4-BE49-F238E27FC236}">
                  <a16:creationId xmlns:a16="http://schemas.microsoft.com/office/drawing/2014/main" id="{3FA6ABC2-A8DB-5845-84BF-92D88D6C3EBE}"/>
                </a:ext>
              </a:extLst>
            </p:cNvPr>
            <p:cNvSpPr/>
            <p:nvPr/>
          </p:nvSpPr>
          <p:spPr>
            <a:xfrm>
              <a:off x="11239872"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4" name="Teardrop 53">
              <a:extLst>
                <a:ext uri="{FF2B5EF4-FFF2-40B4-BE49-F238E27FC236}">
                  <a16:creationId xmlns:a16="http://schemas.microsoft.com/office/drawing/2014/main" id="{0D5CDC31-9A68-6045-A7DA-D001E7081138}"/>
                </a:ext>
              </a:extLst>
            </p:cNvPr>
            <p:cNvSpPr/>
            <p:nvPr/>
          </p:nvSpPr>
          <p:spPr>
            <a:xfrm>
              <a:off x="11239872"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5" name="Teardrop 54">
              <a:extLst>
                <a:ext uri="{FF2B5EF4-FFF2-40B4-BE49-F238E27FC236}">
                  <a16:creationId xmlns:a16="http://schemas.microsoft.com/office/drawing/2014/main" id="{969A8736-9E2D-EB41-8147-89A7BEDFDF27}"/>
                </a:ext>
              </a:extLst>
            </p:cNvPr>
            <p:cNvSpPr/>
            <p:nvPr/>
          </p:nvSpPr>
          <p:spPr>
            <a:xfrm>
              <a:off x="11239872"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6" name="Teardrop 55">
              <a:extLst>
                <a:ext uri="{FF2B5EF4-FFF2-40B4-BE49-F238E27FC236}">
                  <a16:creationId xmlns:a16="http://schemas.microsoft.com/office/drawing/2014/main" id="{6CEADDD0-1A2E-2340-97D5-4810262FB382}"/>
                </a:ext>
              </a:extLst>
            </p:cNvPr>
            <p:cNvSpPr/>
            <p:nvPr/>
          </p:nvSpPr>
          <p:spPr>
            <a:xfrm>
              <a:off x="3485741"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7" name="Teardrop 56">
              <a:extLst>
                <a:ext uri="{FF2B5EF4-FFF2-40B4-BE49-F238E27FC236}">
                  <a16:creationId xmlns:a16="http://schemas.microsoft.com/office/drawing/2014/main" id="{C20B9B3F-B0CE-514C-B1CA-8AD8EBFC61CA}"/>
                </a:ext>
              </a:extLst>
            </p:cNvPr>
            <p:cNvSpPr/>
            <p:nvPr/>
          </p:nvSpPr>
          <p:spPr>
            <a:xfrm>
              <a:off x="4587513"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8" name="Teardrop 57">
              <a:extLst>
                <a:ext uri="{FF2B5EF4-FFF2-40B4-BE49-F238E27FC236}">
                  <a16:creationId xmlns:a16="http://schemas.microsoft.com/office/drawing/2014/main" id="{11AF7BE1-1EA0-5244-B075-6D3A3137B0D3}"/>
                </a:ext>
              </a:extLst>
            </p:cNvPr>
            <p:cNvSpPr/>
            <p:nvPr/>
          </p:nvSpPr>
          <p:spPr>
            <a:xfrm>
              <a:off x="147767"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9" name="Teardrop 58">
              <a:extLst>
                <a:ext uri="{FF2B5EF4-FFF2-40B4-BE49-F238E27FC236}">
                  <a16:creationId xmlns:a16="http://schemas.microsoft.com/office/drawing/2014/main" id="{80960D1A-E3E7-6B45-B17A-39AF282BFAC2}"/>
                </a:ext>
              </a:extLst>
            </p:cNvPr>
            <p:cNvSpPr/>
            <p:nvPr/>
          </p:nvSpPr>
          <p:spPr>
            <a:xfrm>
              <a:off x="1249539"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0" name="Teardrop 59">
              <a:extLst>
                <a:ext uri="{FF2B5EF4-FFF2-40B4-BE49-F238E27FC236}">
                  <a16:creationId xmlns:a16="http://schemas.microsoft.com/office/drawing/2014/main" id="{9FCD263F-C9F7-3648-8621-B35020F3DDE0}"/>
                </a:ext>
              </a:extLst>
            </p:cNvPr>
            <p:cNvSpPr/>
            <p:nvPr/>
          </p:nvSpPr>
          <p:spPr>
            <a:xfrm>
              <a:off x="2373083"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1" name="Teardrop 60">
              <a:extLst>
                <a:ext uri="{FF2B5EF4-FFF2-40B4-BE49-F238E27FC236}">
                  <a16:creationId xmlns:a16="http://schemas.microsoft.com/office/drawing/2014/main" id="{F0D25E95-D3D7-8041-9A52-F91DD3744245}"/>
                </a:ext>
              </a:extLst>
            </p:cNvPr>
            <p:cNvSpPr/>
            <p:nvPr/>
          </p:nvSpPr>
          <p:spPr>
            <a:xfrm>
              <a:off x="147767"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2" name="Teardrop 61">
              <a:extLst>
                <a:ext uri="{FF2B5EF4-FFF2-40B4-BE49-F238E27FC236}">
                  <a16:creationId xmlns:a16="http://schemas.microsoft.com/office/drawing/2014/main" id="{E3A45BDB-1D24-D648-9EFD-01254CC42D23}"/>
                </a:ext>
              </a:extLst>
            </p:cNvPr>
            <p:cNvSpPr/>
            <p:nvPr/>
          </p:nvSpPr>
          <p:spPr>
            <a:xfrm>
              <a:off x="1249539"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3" name="Teardrop 62">
              <a:extLst>
                <a:ext uri="{FF2B5EF4-FFF2-40B4-BE49-F238E27FC236}">
                  <a16:creationId xmlns:a16="http://schemas.microsoft.com/office/drawing/2014/main" id="{47938D8D-F372-B64D-82F1-DC5097D37FD2}"/>
                </a:ext>
              </a:extLst>
            </p:cNvPr>
            <p:cNvSpPr/>
            <p:nvPr/>
          </p:nvSpPr>
          <p:spPr>
            <a:xfrm>
              <a:off x="2373083"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4" name="Teardrop 63">
              <a:extLst>
                <a:ext uri="{FF2B5EF4-FFF2-40B4-BE49-F238E27FC236}">
                  <a16:creationId xmlns:a16="http://schemas.microsoft.com/office/drawing/2014/main" id="{097BC509-0533-F54F-90BA-379E7210AD38}"/>
                </a:ext>
              </a:extLst>
            </p:cNvPr>
            <p:cNvSpPr/>
            <p:nvPr/>
          </p:nvSpPr>
          <p:spPr>
            <a:xfrm>
              <a:off x="3485741"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5" name="Teardrop 64">
              <a:extLst>
                <a:ext uri="{FF2B5EF4-FFF2-40B4-BE49-F238E27FC236}">
                  <a16:creationId xmlns:a16="http://schemas.microsoft.com/office/drawing/2014/main" id="{A2111BF7-A294-8A44-8AC5-2D801D177A56}"/>
                </a:ext>
              </a:extLst>
            </p:cNvPr>
            <p:cNvSpPr/>
            <p:nvPr/>
          </p:nvSpPr>
          <p:spPr>
            <a:xfrm>
              <a:off x="4582543"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6" name="Teardrop 65">
              <a:extLst>
                <a:ext uri="{FF2B5EF4-FFF2-40B4-BE49-F238E27FC236}">
                  <a16:creationId xmlns:a16="http://schemas.microsoft.com/office/drawing/2014/main" id="{2BFC3E55-FBD3-734A-B707-48BF4562DCD4}"/>
                </a:ext>
              </a:extLst>
            </p:cNvPr>
            <p:cNvSpPr/>
            <p:nvPr/>
          </p:nvSpPr>
          <p:spPr>
            <a:xfrm>
              <a:off x="1249539"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7" name="Teardrop 66">
              <a:extLst>
                <a:ext uri="{FF2B5EF4-FFF2-40B4-BE49-F238E27FC236}">
                  <a16:creationId xmlns:a16="http://schemas.microsoft.com/office/drawing/2014/main" id="{A5F2C224-5399-794C-A86C-5E67EDCEFF5E}"/>
                </a:ext>
              </a:extLst>
            </p:cNvPr>
            <p:cNvSpPr/>
            <p:nvPr/>
          </p:nvSpPr>
          <p:spPr>
            <a:xfrm>
              <a:off x="2373083"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8" name="Teardrop 67">
              <a:extLst>
                <a:ext uri="{FF2B5EF4-FFF2-40B4-BE49-F238E27FC236}">
                  <a16:creationId xmlns:a16="http://schemas.microsoft.com/office/drawing/2014/main" id="{03378ABA-B5A3-DD43-93C2-87B1CA07E57F}"/>
                </a:ext>
              </a:extLst>
            </p:cNvPr>
            <p:cNvSpPr/>
            <p:nvPr/>
          </p:nvSpPr>
          <p:spPr>
            <a:xfrm>
              <a:off x="3485741"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9" name="Teardrop 68">
              <a:extLst>
                <a:ext uri="{FF2B5EF4-FFF2-40B4-BE49-F238E27FC236}">
                  <a16:creationId xmlns:a16="http://schemas.microsoft.com/office/drawing/2014/main" id="{E58B0322-2893-4044-A6DA-D142D8580B05}"/>
                </a:ext>
              </a:extLst>
            </p:cNvPr>
            <p:cNvSpPr/>
            <p:nvPr/>
          </p:nvSpPr>
          <p:spPr>
            <a:xfrm>
              <a:off x="4587513"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0" name="Teardrop 69">
              <a:extLst>
                <a:ext uri="{FF2B5EF4-FFF2-40B4-BE49-F238E27FC236}">
                  <a16:creationId xmlns:a16="http://schemas.microsoft.com/office/drawing/2014/main" id="{E536FC97-2155-3440-897A-C90B8D31CC7B}"/>
                </a:ext>
              </a:extLst>
            </p:cNvPr>
            <p:cNvSpPr/>
            <p:nvPr/>
          </p:nvSpPr>
          <p:spPr>
            <a:xfrm>
              <a:off x="147767"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1" name="Teardrop 70">
              <a:extLst>
                <a:ext uri="{FF2B5EF4-FFF2-40B4-BE49-F238E27FC236}">
                  <a16:creationId xmlns:a16="http://schemas.microsoft.com/office/drawing/2014/main" id="{3B481531-9281-6E4E-8C4A-391EDEADEEEB}"/>
                </a:ext>
              </a:extLst>
            </p:cNvPr>
            <p:cNvSpPr/>
            <p:nvPr/>
          </p:nvSpPr>
          <p:spPr>
            <a:xfrm>
              <a:off x="3485741"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2" name="Teardrop 71">
              <a:extLst>
                <a:ext uri="{FF2B5EF4-FFF2-40B4-BE49-F238E27FC236}">
                  <a16:creationId xmlns:a16="http://schemas.microsoft.com/office/drawing/2014/main" id="{EBCFA784-9D9A-FB47-B80A-F5BF8C7B9AD7}"/>
                </a:ext>
              </a:extLst>
            </p:cNvPr>
            <p:cNvSpPr/>
            <p:nvPr/>
          </p:nvSpPr>
          <p:spPr>
            <a:xfrm>
              <a:off x="4587513"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3" name="Teardrop 72">
              <a:extLst>
                <a:ext uri="{FF2B5EF4-FFF2-40B4-BE49-F238E27FC236}">
                  <a16:creationId xmlns:a16="http://schemas.microsoft.com/office/drawing/2014/main" id="{17A0AEB4-3FB4-B544-94B5-F5721A299F52}"/>
                </a:ext>
              </a:extLst>
            </p:cNvPr>
            <p:cNvSpPr/>
            <p:nvPr/>
          </p:nvSpPr>
          <p:spPr>
            <a:xfrm>
              <a:off x="147767"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4" name="Teardrop 73">
              <a:extLst>
                <a:ext uri="{FF2B5EF4-FFF2-40B4-BE49-F238E27FC236}">
                  <a16:creationId xmlns:a16="http://schemas.microsoft.com/office/drawing/2014/main" id="{DD89210F-E947-3B46-961A-57DD0C5B4B3D}"/>
                </a:ext>
              </a:extLst>
            </p:cNvPr>
            <p:cNvSpPr/>
            <p:nvPr/>
          </p:nvSpPr>
          <p:spPr>
            <a:xfrm>
              <a:off x="1249539"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5" name="Teardrop 74">
              <a:extLst>
                <a:ext uri="{FF2B5EF4-FFF2-40B4-BE49-F238E27FC236}">
                  <a16:creationId xmlns:a16="http://schemas.microsoft.com/office/drawing/2014/main" id="{F49A68CD-45B2-1349-A76E-9E665F219496}"/>
                </a:ext>
              </a:extLst>
            </p:cNvPr>
            <p:cNvSpPr/>
            <p:nvPr/>
          </p:nvSpPr>
          <p:spPr>
            <a:xfrm>
              <a:off x="2373083"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grpSp>
      <p:sp>
        <p:nvSpPr>
          <p:cNvPr id="83" name="Title 1">
            <a:extLst>
              <a:ext uri="{FF2B5EF4-FFF2-40B4-BE49-F238E27FC236}">
                <a16:creationId xmlns:a16="http://schemas.microsoft.com/office/drawing/2014/main" id="{F0F5DEC0-CD0A-5B42-8B32-1B3D0F7299B8}"/>
              </a:ext>
            </a:extLst>
          </p:cNvPr>
          <p:cNvSpPr>
            <a:spLocks noGrp="1"/>
          </p:cNvSpPr>
          <p:nvPr>
            <p:ph type="title"/>
          </p:nvPr>
        </p:nvSpPr>
        <p:spPr>
          <a:xfrm>
            <a:off x="1085538" y="1349115"/>
            <a:ext cx="4648200" cy="1858779"/>
          </a:xfrm>
        </p:spPr>
        <p:txBody>
          <a:bodyPr>
            <a:noAutofit/>
          </a:bodyPr>
          <a:lstStyle>
            <a:lvl1pPr>
              <a:defRPr sz="4400" b="1" i="0">
                <a:solidFill>
                  <a:schemeClr val="tx1"/>
                </a:solidFill>
                <a:latin typeface="Montserrat SemiBold" pitchFamily="2" charset="77"/>
              </a:defRPr>
            </a:lvl1pPr>
          </a:lstStyle>
          <a:p>
            <a:r>
              <a:rPr lang="en-US"/>
              <a:t>Click to edit Master title style</a:t>
            </a:r>
            <a:endParaRPr lang="en-US" dirty="0"/>
          </a:p>
        </p:txBody>
      </p:sp>
      <p:sp>
        <p:nvSpPr>
          <p:cNvPr id="84" name="Content Placeholder 2">
            <a:extLst>
              <a:ext uri="{FF2B5EF4-FFF2-40B4-BE49-F238E27FC236}">
                <a16:creationId xmlns:a16="http://schemas.microsoft.com/office/drawing/2014/main" id="{A2FB37A4-7B01-5A4B-AE74-CE454188C9F7}"/>
              </a:ext>
            </a:extLst>
          </p:cNvPr>
          <p:cNvSpPr>
            <a:spLocks noGrp="1"/>
          </p:cNvSpPr>
          <p:nvPr>
            <p:ph idx="1"/>
          </p:nvPr>
        </p:nvSpPr>
        <p:spPr>
          <a:xfrm>
            <a:off x="1085538" y="3429000"/>
            <a:ext cx="4648200" cy="565879"/>
          </a:xfrm>
        </p:spPr>
        <p:txBody>
          <a:bodyPr>
            <a:normAutofit/>
          </a:bodyPr>
          <a:lstStyle>
            <a:lvl1pPr>
              <a:defRPr sz="1800">
                <a:solidFill>
                  <a:schemeClr val="tx1"/>
                </a:solidFill>
                <a:latin typeface="Montserrat" pitchFamily="2" charset="77"/>
              </a:defRPr>
            </a:lvl1pPr>
            <a:lvl2pPr>
              <a:defRPr sz="1800">
                <a:solidFill>
                  <a:schemeClr val="tx1"/>
                </a:solidFill>
                <a:latin typeface="Montserrat" pitchFamily="2" charset="77"/>
              </a:defRPr>
            </a:lvl2pPr>
            <a:lvl3pPr>
              <a:defRPr sz="1800">
                <a:solidFill>
                  <a:schemeClr val="tx1"/>
                </a:solidFill>
                <a:latin typeface="Montserrat" pitchFamily="2" charset="77"/>
              </a:defRPr>
            </a:lvl3pPr>
            <a:lvl4pPr>
              <a:defRPr sz="1800">
                <a:solidFill>
                  <a:schemeClr val="tx1"/>
                </a:solidFill>
                <a:latin typeface="Montserrat" pitchFamily="2" charset="77"/>
              </a:defRPr>
            </a:lvl4pPr>
            <a:lvl5pPr>
              <a:defRPr sz="1800">
                <a:solidFill>
                  <a:schemeClr val="tx1"/>
                </a:solidFill>
                <a:latin typeface="Montserrat" pitchFamily="2" charset="77"/>
              </a:defRPr>
            </a:lvl5pPr>
          </a:lstStyle>
          <a:p>
            <a:pPr lvl="0"/>
            <a:r>
              <a:rPr lang="en-US"/>
              <a:t>Click to edit Master text styles</a:t>
            </a:r>
          </a:p>
        </p:txBody>
      </p:sp>
      <p:sp>
        <p:nvSpPr>
          <p:cNvPr id="77" name="Slide Number Placeholder 5">
            <a:extLst>
              <a:ext uri="{FF2B5EF4-FFF2-40B4-BE49-F238E27FC236}">
                <a16:creationId xmlns:a16="http://schemas.microsoft.com/office/drawing/2014/main" id="{A19BFE53-2F3C-3F45-9556-07EF23D3F535}"/>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78" name="Picture 77">
            <a:extLst>
              <a:ext uri="{FF2B5EF4-FFF2-40B4-BE49-F238E27FC236}">
                <a16:creationId xmlns:a16="http://schemas.microsoft.com/office/drawing/2014/main" id="{14730CA9-D846-7A45-98AE-E48A0A8E05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6617" y="6340648"/>
            <a:ext cx="1548495" cy="507924"/>
          </a:xfrm>
          <a:prstGeom prst="rect">
            <a:avLst/>
          </a:prstGeom>
        </p:spPr>
      </p:pic>
      <p:sp>
        <p:nvSpPr>
          <p:cNvPr id="81" name="TextBox 80">
            <a:extLst>
              <a:ext uri="{FF2B5EF4-FFF2-40B4-BE49-F238E27FC236}">
                <a16:creationId xmlns:a16="http://schemas.microsoft.com/office/drawing/2014/main" id="{E7ADD6BE-3320-2346-9B6E-C4DBD71EB7BA}"/>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454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FE45368A-6A1B-A240-AC82-4B8EA12650C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12192000" cy="4858745"/>
          </a:xfrm>
          <a:prstGeom prst="rect">
            <a:avLst/>
          </a:prstGeom>
        </p:spPr>
      </p:pic>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3" name="Title 1">
            <a:extLst>
              <a:ext uri="{FF2B5EF4-FFF2-40B4-BE49-F238E27FC236}">
                <a16:creationId xmlns:a16="http://schemas.microsoft.com/office/drawing/2014/main" id="{F0F5DEC0-CD0A-5B42-8B32-1B3D0F7299B8}"/>
              </a:ext>
            </a:extLst>
          </p:cNvPr>
          <p:cNvSpPr>
            <a:spLocks noGrp="1"/>
          </p:cNvSpPr>
          <p:nvPr>
            <p:ph type="title"/>
          </p:nvPr>
        </p:nvSpPr>
        <p:spPr>
          <a:xfrm>
            <a:off x="-1" y="4918326"/>
            <a:ext cx="12192001" cy="1001211"/>
          </a:xfrm>
        </p:spPr>
        <p:txBody>
          <a:bodyPr>
            <a:noAutofit/>
          </a:bodyPr>
          <a:lstStyle>
            <a:lvl1pPr algn="ctr">
              <a:defRPr sz="4400" b="1" i="0">
                <a:solidFill>
                  <a:schemeClr val="bg1"/>
                </a:solidFill>
                <a:latin typeface="Montserrat SemiBold" pitchFamily="2" charset="77"/>
              </a:defRPr>
            </a:lvl1pPr>
          </a:lstStyle>
          <a:p>
            <a:r>
              <a:rPr lang="en-US" dirty="0"/>
              <a:t>Click to edit Master title style</a:t>
            </a:r>
          </a:p>
        </p:txBody>
      </p:sp>
      <p:sp>
        <p:nvSpPr>
          <p:cNvPr id="78" name="Slide Number Placeholder 5">
            <a:extLst>
              <a:ext uri="{FF2B5EF4-FFF2-40B4-BE49-F238E27FC236}">
                <a16:creationId xmlns:a16="http://schemas.microsoft.com/office/drawing/2014/main" id="{78B47296-AF1B-754A-9D95-9626149E208D}"/>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81" name="Picture 80">
            <a:extLst>
              <a:ext uri="{FF2B5EF4-FFF2-40B4-BE49-F238E27FC236}">
                <a16:creationId xmlns:a16="http://schemas.microsoft.com/office/drawing/2014/main" id="{5AB47D73-937C-6542-B599-FF6F2F2A5C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46617" y="6340550"/>
            <a:ext cx="1548495" cy="507924"/>
          </a:xfrm>
          <a:prstGeom prst="rect">
            <a:avLst/>
          </a:prstGeom>
        </p:spPr>
      </p:pic>
      <p:sp>
        <p:nvSpPr>
          <p:cNvPr id="82" name="TextBox 81">
            <a:extLst>
              <a:ext uri="{FF2B5EF4-FFF2-40B4-BE49-F238E27FC236}">
                <a16:creationId xmlns:a16="http://schemas.microsoft.com/office/drawing/2014/main" id="{C3651609-5A91-A74F-834A-06C066FA3AD5}"/>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3092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79BF799B-6F19-EB43-B8BC-805FE85243F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10515" y="0"/>
            <a:ext cx="12202514" cy="6858000"/>
          </a:xfrm>
          <a:prstGeom prst="rect">
            <a:avLst/>
          </a:prstGeom>
        </p:spPr>
      </p:pic>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rgbClr val="10878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3" name="Title 1">
            <a:extLst>
              <a:ext uri="{FF2B5EF4-FFF2-40B4-BE49-F238E27FC236}">
                <a16:creationId xmlns:a16="http://schemas.microsoft.com/office/drawing/2014/main" id="{F0F5DEC0-CD0A-5B42-8B32-1B3D0F7299B8}"/>
              </a:ext>
            </a:extLst>
          </p:cNvPr>
          <p:cNvSpPr>
            <a:spLocks noGrp="1"/>
          </p:cNvSpPr>
          <p:nvPr userDrawn="1">
            <p:ph type="title"/>
          </p:nvPr>
        </p:nvSpPr>
        <p:spPr>
          <a:xfrm>
            <a:off x="-10516" y="4802539"/>
            <a:ext cx="12191998" cy="1074728"/>
          </a:xfrm>
        </p:spPr>
        <p:txBody>
          <a:bodyPr>
            <a:noAutofit/>
          </a:bodyPr>
          <a:lstStyle>
            <a:lvl1pPr algn="ctr">
              <a:defRPr sz="4400" b="1" i="0">
                <a:solidFill>
                  <a:schemeClr val="bg1"/>
                </a:solidFill>
                <a:latin typeface="Montserrat SemiBold" pitchFamily="2" charset="77"/>
              </a:defRPr>
            </a:lvl1pPr>
          </a:lstStyle>
          <a:p>
            <a:r>
              <a:rPr lang="en-US" dirty="0"/>
              <a:t>Click to edit Master title style</a:t>
            </a:r>
          </a:p>
        </p:txBody>
      </p:sp>
      <p:sp>
        <p:nvSpPr>
          <p:cNvPr id="78" name="Slide Number Placeholder 5">
            <a:extLst>
              <a:ext uri="{FF2B5EF4-FFF2-40B4-BE49-F238E27FC236}">
                <a16:creationId xmlns:a16="http://schemas.microsoft.com/office/drawing/2014/main" id="{83D3C076-C61C-8740-AD9A-93A4DB2D1264}"/>
              </a:ext>
            </a:extLst>
          </p:cNvPr>
          <p:cNvSpPr>
            <a:spLocks noGrp="1"/>
          </p:cNvSpPr>
          <p:nvPr userDrawn="1">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81" name="Picture 80">
            <a:extLst>
              <a:ext uri="{FF2B5EF4-FFF2-40B4-BE49-F238E27FC236}">
                <a16:creationId xmlns:a16="http://schemas.microsoft.com/office/drawing/2014/main" id="{E3404AAC-1912-0349-A13F-56ED90313C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41854" y="6340648"/>
            <a:ext cx="1548495" cy="507924"/>
          </a:xfrm>
          <a:prstGeom prst="rect">
            <a:avLst/>
          </a:prstGeom>
        </p:spPr>
      </p:pic>
      <p:sp>
        <p:nvSpPr>
          <p:cNvPr id="82" name="TextBox 81">
            <a:extLst>
              <a:ext uri="{FF2B5EF4-FFF2-40B4-BE49-F238E27FC236}">
                <a16:creationId xmlns:a16="http://schemas.microsoft.com/office/drawing/2014/main" id="{AD54298A-CDF0-4749-B90C-363886E7AEA0}"/>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2611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0" name="Freeform 102">
            <a:extLst>
              <a:ext uri="{FF2B5EF4-FFF2-40B4-BE49-F238E27FC236}">
                <a16:creationId xmlns:a16="http://schemas.microsoft.com/office/drawing/2014/main" id="{64B5D3E7-9C5A-FD49-A633-47B26825498C}"/>
              </a:ext>
            </a:extLst>
          </p:cNvPr>
          <p:cNvSpPr>
            <a:spLocks/>
          </p:cNvSpPr>
          <p:nvPr userDrawn="1"/>
        </p:nvSpPr>
        <p:spPr bwMode="auto">
          <a:xfrm flipV="1">
            <a:off x="1988926" y="-501732"/>
            <a:ext cx="6198304" cy="2232172"/>
          </a:xfrm>
          <a:custGeom>
            <a:avLst/>
            <a:gdLst>
              <a:gd name="T0" fmla="*/ 0 w 198"/>
              <a:gd name="T1" fmla="*/ 78 h 125"/>
              <a:gd name="T2" fmla="*/ 9 w 198"/>
              <a:gd name="T3" fmla="*/ 50 h 125"/>
              <a:gd name="T4" fmla="*/ 32 w 198"/>
              <a:gd name="T5" fmla="*/ 33 h 125"/>
              <a:gd name="T6" fmla="*/ 47 w 198"/>
              <a:gd name="T7" fmla="*/ 9 h 125"/>
              <a:gd name="T8" fmla="*/ 73 w 198"/>
              <a:gd name="T9" fmla="*/ 0 h 125"/>
              <a:gd name="T10" fmla="*/ 93 w 198"/>
              <a:gd name="T11" fmla="*/ 5 h 125"/>
              <a:gd name="T12" fmla="*/ 108 w 198"/>
              <a:gd name="T13" fmla="*/ 18 h 125"/>
              <a:gd name="T14" fmla="*/ 130 w 198"/>
              <a:gd name="T15" fmla="*/ 10 h 125"/>
              <a:gd name="T16" fmla="*/ 156 w 198"/>
              <a:gd name="T17" fmla="*/ 21 h 125"/>
              <a:gd name="T18" fmla="*/ 167 w 198"/>
              <a:gd name="T19" fmla="*/ 47 h 125"/>
              <a:gd name="T20" fmla="*/ 167 w 198"/>
              <a:gd name="T21" fmla="*/ 49 h 125"/>
              <a:gd name="T22" fmla="*/ 166 w 198"/>
              <a:gd name="T23" fmla="*/ 52 h 125"/>
              <a:gd name="T24" fmla="*/ 189 w 198"/>
              <a:gd name="T25" fmla="*/ 64 h 125"/>
              <a:gd name="T26" fmla="*/ 198 w 198"/>
              <a:gd name="T27" fmla="*/ 88 h 125"/>
              <a:gd name="T28" fmla="*/ 187 w 198"/>
              <a:gd name="T29" fmla="*/ 114 h 125"/>
              <a:gd name="T30" fmla="*/ 162 w 198"/>
              <a:gd name="T31" fmla="*/ 125 h 125"/>
              <a:gd name="T32" fmla="*/ 47 w 198"/>
              <a:gd name="T33" fmla="*/ 125 h 125"/>
              <a:gd name="T34" fmla="*/ 14 w 198"/>
              <a:gd name="T35" fmla="*/ 111 h 125"/>
              <a:gd name="T36" fmla="*/ 0 w 198"/>
              <a:gd name="T37" fmla="*/ 7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8" h="125">
                <a:moveTo>
                  <a:pt x="0" y="78"/>
                </a:moveTo>
                <a:cubicBezTo>
                  <a:pt x="0" y="68"/>
                  <a:pt x="3" y="58"/>
                  <a:pt x="9" y="50"/>
                </a:cubicBezTo>
                <a:cubicBezTo>
                  <a:pt x="15" y="42"/>
                  <a:pt x="23" y="37"/>
                  <a:pt x="32" y="33"/>
                </a:cubicBezTo>
                <a:cubicBezTo>
                  <a:pt x="34" y="24"/>
                  <a:pt x="39" y="16"/>
                  <a:pt x="47" y="9"/>
                </a:cubicBezTo>
                <a:cubicBezTo>
                  <a:pt x="54" y="3"/>
                  <a:pt x="63" y="0"/>
                  <a:pt x="73" y="0"/>
                </a:cubicBezTo>
                <a:cubicBezTo>
                  <a:pt x="80" y="0"/>
                  <a:pt x="87" y="1"/>
                  <a:pt x="93" y="5"/>
                </a:cubicBezTo>
                <a:cubicBezTo>
                  <a:pt x="99" y="8"/>
                  <a:pt x="104" y="13"/>
                  <a:pt x="108" y="18"/>
                </a:cubicBezTo>
                <a:cubicBezTo>
                  <a:pt x="114" y="13"/>
                  <a:pt x="122" y="10"/>
                  <a:pt x="130" y="10"/>
                </a:cubicBezTo>
                <a:cubicBezTo>
                  <a:pt x="141" y="10"/>
                  <a:pt x="149" y="14"/>
                  <a:pt x="156" y="21"/>
                </a:cubicBezTo>
                <a:cubicBezTo>
                  <a:pt x="163" y="28"/>
                  <a:pt x="167" y="37"/>
                  <a:pt x="167" y="47"/>
                </a:cubicBezTo>
                <a:cubicBezTo>
                  <a:pt x="167" y="47"/>
                  <a:pt x="167" y="48"/>
                  <a:pt x="167" y="49"/>
                </a:cubicBezTo>
                <a:cubicBezTo>
                  <a:pt x="167" y="50"/>
                  <a:pt x="167" y="51"/>
                  <a:pt x="166" y="52"/>
                </a:cubicBezTo>
                <a:cubicBezTo>
                  <a:pt x="175" y="53"/>
                  <a:pt x="183" y="57"/>
                  <a:pt x="189" y="64"/>
                </a:cubicBezTo>
                <a:cubicBezTo>
                  <a:pt x="195" y="71"/>
                  <a:pt x="198" y="79"/>
                  <a:pt x="198" y="88"/>
                </a:cubicBezTo>
                <a:cubicBezTo>
                  <a:pt x="198" y="98"/>
                  <a:pt x="195" y="107"/>
                  <a:pt x="187" y="114"/>
                </a:cubicBezTo>
                <a:cubicBezTo>
                  <a:pt x="180" y="121"/>
                  <a:pt x="172" y="125"/>
                  <a:pt x="162" y="125"/>
                </a:cubicBezTo>
                <a:cubicBezTo>
                  <a:pt x="47" y="125"/>
                  <a:pt x="47" y="125"/>
                  <a:pt x="47" y="125"/>
                </a:cubicBezTo>
                <a:cubicBezTo>
                  <a:pt x="34" y="125"/>
                  <a:pt x="23" y="120"/>
                  <a:pt x="14" y="111"/>
                </a:cubicBezTo>
                <a:cubicBezTo>
                  <a:pt x="5" y="102"/>
                  <a:pt x="0" y="91"/>
                  <a:pt x="0" y="78"/>
                </a:cubicBezTo>
                <a:close/>
              </a:path>
            </a:pathLst>
          </a:custGeom>
          <a:solidFill>
            <a:srgbClr val="008A8D"/>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nvGrpSpPr>
          <p:cNvPr id="110" name="Group 109">
            <a:extLst>
              <a:ext uri="{FF2B5EF4-FFF2-40B4-BE49-F238E27FC236}">
                <a16:creationId xmlns:a16="http://schemas.microsoft.com/office/drawing/2014/main" id="{F35AF325-E1CA-F144-9E04-6E4BF3EEB99B}"/>
              </a:ext>
            </a:extLst>
          </p:cNvPr>
          <p:cNvGrpSpPr/>
          <p:nvPr userDrawn="1"/>
        </p:nvGrpSpPr>
        <p:grpSpPr>
          <a:xfrm>
            <a:off x="-119270" y="4124752"/>
            <a:ext cx="12311270" cy="2781332"/>
            <a:chOff x="0" y="4134102"/>
            <a:chExt cx="12192000" cy="2781332"/>
          </a:xfrm>
        </p:grpSpPr>
        <p:sp>
          <p:nvSpPr>
            <p:cNvPr id="111" name="Oval 5">
              <a:extLst>
                <a:ext uri="{FF2B5EF4-FFF2-40B4-BE49-F238E27FC236}">
                  <a16:creationId xmlns:a16="http://schemas.microsoft.com/office/drawing/2014/main" id="{0EA3BE81-C35F-1E4A-A227-781F699F3618}"/>
                </a:ext>
              </a:extLst>
            </p:cNvPr>
            <p:cNvSpPr>
              <a:spLocks noChangeArrowheads="1"/>
            </p:cNvSpPr>
            <p:nvPr/>
          </p:nvSpPr>
          <p:spPr bwMode="auto">
            <a:xfrm>
              <a:off x="0" y="4134102"/>
              <a:ext cx="12192000" cy="1743731"/>
            </a:xfrm>
            <a:prstGeom prst="ellipse">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12" name="Freeform 6">
              <a:extLst>
                <a:ext uri="{FF2B5EF4-FFF2-40B4-BE49-F238E27FC236}">
                  <a16:creationId xmlns:a16="http://schemas.microsoft.com/office/drawing/2014/main" id="{018F439B-7489-674D-AD20-52A64EFBE91B}"/>
                </a:ext>
              </a:extLst>
            </p:cNvPr>
            <p:cNvSpPr>
              <a:spLocks/>
            </p:cNvSpPr>
            <p:nvPr/>
          </p:nvSpPr>
          <p:spPr bwMode="auto">
            <a:xfrm>
              <a:off x="0" y="4760536"/>
              <a:ext cx="12192000" cy="2072531"/>
            </a:xfrm>
            <a:custGeom>
              <a:avLst/>
              <a:gdLst>
                <a:gd name="T0" fmla="*/ 0 w 3205"/>
                <a:gd name="T1" fmla="*/ 48 h 673"/>
                <a:gd name="T2" fmla="*/ 114 w 3205"/>
                <a:gd name="T3" fmla="*/ 0 h 673"/>
                <a:gd name="T4" fmla="*/ 229 w 3205"/>
                <a:gd name="T5" fmla="*/ 48 h 673"/>
                <a:gd name="T6" fmla="*/ 343 w 3205"/>
                <a:gd name="T7" fmla="*/ 0 h 673"/>
                <a:gd name="T8" fmla="*/ 458 w 3205"/>
                <a:gd name="T9" fmla="*/ 48 h 673"/>
                <a:gd name="T10" fmla="*/ 572 w 3205"/>
                <a:gd name="T11" fmla="*/ 0 h 673"/>
                <a:gd name="T12" fmla="*/ 687 w 3205"/>
                <a:gd name="T13" fmla="*/ 48 h 673"/>
                <a:gd name="T14" fmla="*/ 801 w 3205"/>
                <a:gd name="T15" fmla="*/ 0 h 673"/>
                <a:gd name="T16" fmla="*/ 916 w 3205"/>
                <a:gd name="T17" fmla="*/ 48 h 673"/>
                <a:gd name="T18" fmla="*/ 1030 w 3205"/>
                <a:gd name="T19" fmla="*/ 0 h 673"/>
                <a:gd name="T20" fmla="*/ 1145 w 3205"/>
                <a:gd name="T21" fmla="*/ 48 h 673"/>
                <a:gd name="T22" fmla="*/ 1259 w 3205"/>
                <a:gd name="T23" fmla="*/ 0 h 673"/>
                <a:gd name="T24" fmla="*/ 1374 w 3205"/>
                <a:gd name="T25" fmla="*/ 48 h 673"/>
                <a:gd name="T26" fmla="*/ 1488 w 3205"/>
                <a:gd name="T27" fmla="*/ 0 h 673"/>
                <a:gd name="T28" fmla="*/ 1603 w 3205"/>
                <a:gd name="T29" fmla="*/ 48 h 673"/>
                <a:gd name="T30" fmla="*/ 1717 w 3205"/>
                <a:gd name="T31" fmla="*/ 0 h 673"/>
                <a:gd name="T32" fmla="*/ 1832 w 3205"/>
                <a:gd name="T33" fmla="*/ 48 h 673"/>
                <a:gd name="T34" fmla="*/ 1946 w 3205"/>
                <a:gd name="T35" fmla="*/ 0 h 673"/>
                <a:gd name="T36" fmla="*/ 2060 w 3205"/>
                <a:gd name="T37" fmla="*/ 48 h 673"/>
                <a:gd name="T38" fmla="*/ 2175 w 3205"/>
                <a:gd name="T39" fmla="*/ 0 h 673"/>
                <a:gd name="T40" fmla="*/ 2289 w 3205"/>
                <a:gd name="T41" fmla="*/ 48 h 673"/>
                <a:gd name="T42" fmla="*/ 2404 w 3205"/>
                <a:gd name="T43" fmla="*/ 0 h 673"/>
                <a:gd name="T44" fmla="*/ 2518 w 3205"/>
                <a:gd name="T45" fmla="*/ 48 h 673"/>
                <a:gd name="T46" fmla="*/ 2633 w 3205"/>
                <a:gd name="T47" fmla="*/ 0 h 673"/>
                <a:gd name="T48" fmla="*/ 2747 w 3205"/>
                <a:gd name="T49" fmla="*/ 48 h 673"/>
                <a:gd name="T50" fmla="*/ 2862 w 3205"/>
                <a:gd name="T51" fmla="*/ 0 h 673"/>
                <a:gd name="T52" fmla="*/ 2976 w 3205"/>
                <a:gd name="T53" fmla="*/ 48 h 673"/>
                <a:gd name="T54" fmla="*/ 3090 w 3205"/>
                <a:gd name="T55" fmla="*/ 0 h 673"/>
                <a:gd name="T56" fmla="*/ 3205 w 3205"/>
                <a:gd name="T57" fmla="*/ 48 h 673"/>
                <a:gd name="T58" fmla="*/ 3205 w 3205"/>
                <a:gd name="T59" fmla="*/ 673 h 673"/>
                <a:gd name="T60" fmla="*/ 5 w 3205"/>
                <a:gd name="T61" fmla="*/ 673 h 673"/>
                <a:gd name="T62" fmla="*/ 0 w 3205"/>
                <a:gd name="T63" fmla="*/ 48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5" h="673">
                  <a:moveTo>
                    <a:pt x="0" y="48"/>
                  </a:moveTo>
                  <a:cubicBezTo>
                    <a:pt x="57" y="48"/>
                    <a:pt x="57" y="0"/>
                    <a:pt x="114" y="0"/>
                  </a:cubicBezTo>
                  <a:cubicBezTo>
                    <a:pt x="172" y="0"/>
                    <a:pt x="172" y="48"/>
                    <a:pt x="229" y="48"/>
                  </a:cubicBezTo>
                  <a:cubicBezTo>
                    <a:pt x="286" y="48"/>
                    <a:pt x="286" y="0"/>
                    <a:pt x="343" y="0"/>
                  </a:cubicBezTo>
                  <a:cubicBezTo>
                    <a:pt x="401" y="0"/>
                    <a:pt x="401" y="48"/>
                    <a:pt x="458" y="48"/>
                  </a:cubicBezTo>
                  <a:cubicBezTo>
                    <a:pt x="515" y="48"/>
                    <a:pt x="515" y="0"/>
                    <a:pt x="572" y="0"/>
                  </a:cubicBezTo>
                  <a:cubicBezTo>
                    <a:pt x="630" y="0"/>
                    <a:pt x="630" y="48"/>
                    <a:pt x="687" y="48"/>
                  </a:cubicBezTo>
                  <a:cubicBezTo>
                    <a:pt x="744" y="48"/>
                    <a:pt x="744" y="0"/>
                    <a:pt x="801" y="0"/>
                  </a:cubicBezTo>
                  <a:cubicBezTo>
                    <a:pt x="859" y="0"/>
                    <a:pt x="859" y="48"/>
                    <a:pt x="916" y="48"/>
                  </a:cubicBezTo>
                  <a:cubicBezTo>
                    <a:pt x="973" y="48"/>
                    <a:pt x="973" y="0"/>
                    <a:pt x="1030" y="0"/>
                  </a:cubicBezTo>
                  <a:cubicBezTo>
                    <a:pt x="1087" y="0"/>
                    <a:pt x="1087" y="48"/>
                    <a:pt x="1145" y="48"/>
                  </a:cubicBezTo>
                  <a:cubicBezTo>
                    <a:pt x="1202" y="48"/>
                    <a:pt x="1202" y="0"/>
                    <a:pt x="1259" y="0"/>
                  </a:cubicBezTo>
                  <a:cubicBezTo>
                    <a:pt x="1316" y="0"/>
                    <a:pt x="1316" y="48"/>
                    <a:pt x="1374" y="48"/>
                  </a:cubicBezTo>
                  <a:cubicBezTo>
                    <a:pt x="1431" y="48"/>
                    <a:pt x="1431" y="0"/>
                    <a:pt x="1488" y="0"/>
                  </a:cubicBezTo>
                  <a:cubicBezTo>
                    <a:pt x="1545" y="0"/>
                    <a:pt x="1545" y="48"/>
                    <a:pt x="1603" y="48"/>
                  </a:cubicBezTo>
                  <a:cubicBezTo>
                    <a:pt x="1660" y="48"/>
                    <a:pt x="1660" y="0"/>
                    <a:pt x="1717" y="0"/>
                  </a:cubicBezTo>
                  <a:cubicBezTo>
                    <a:pt x="1774" y="0"/>
                    <a:pt x="1774" y="48"/>
                    <a:pt x="1832" y="48"/>
                  </a:cubicBezTo>
                  <a:cubicBezTo>
                    <a:pt x="1889" y="48"/>
                    <a:pt x="1889" y="0"/>
                    <a:pt x="1946" y="0"/>
                  </a:cubicBezTo>
                  <a:cubicBezTo>
                    <a:pt x="2003" y="0"/>
                    <a:pt x="2003" y="48"/>
                    <a:pt x="2060" y="48"/>
                  </a:cubicBezTo>
                  <a:cubicBezTo>
                    <a:pt x="2118" y="48"/>
                    <a:pt x="2118" y="0"/>
                    <a:pt x="2175" y="0"/>
                  </a:cubicBezTo>
                  <a:cubicBezTo>
                    <a:pt x="2232" y="0"/>
                    <a:pt x="2232" y="48"/>
                    <a:pt x="2289" y="48"/>
                  </a:cubicBezTo>
                  <a:cubicBezTo>
                    <a:pt x="2347" y="48"/>
                    <a:pt x="2347" y="0"/>
                    <a:pt x="2404" y="0"/>
                  </a:cubicBezTo>
                  <a:cubicBezTo>
                    <a:pt x="2461" y="0"/>
                    <a:pt x="2461" y="48"/>
                    <a:pt x="2518" y="48"/>
                  </a:cubicBezTo>
                  <a:cubicBezTo>
                    <a:pt x="2575" y="48"/>
                    <a:pt x="2575" y="0"/>
                    <a:pt x="2633" y="0"/>
                  </a:cubicBezTo>
                  <a:cubicBezTo>
                    <a:pt x="2690" y="0"/>
                    <a:pt x="2690" y="48"/>
                    <a:pt x="2747" y="48"/>
                  </a:cubicBezTo>
                  <a:cubicBezTo>
                    <a:pt x="2804" y="48"/>
                    <a:pt x="2804" y="0"/>
                    <a:pt x="2862" y="0"/>
                  </a:cubicBezTo>
                  <a:cubicBezTo>
                    <a:pt x="2919" y="0"/>
                    <a:pt x="2919" y="48"/>
                    <a:pt x="2976" y="48"/>
                  </a:cubicBezTo>
                  <a:cubicBezTo>
                    <a:pt x="3033" y="48"/>
                    <a:pt x="3033" y="0"/>
                    <a:pt x="3090" y="0"/>
                  </a:cubicBezTo>
                  <a:cubicBezTo>
                    <a:pt x="3148" y="0"/>
                    <a:pt x="3148" y="48"/>
                    <a:pt x="3205" y="48"/>
                  </a:cubicBezTo>
                  <a:cubicBezTo>
                    <a:pt x="3205" y="673"/>
                    <a:pt x="3205" y="673"/>
                    <a:pt x="3205" y="673"/>
                  </a:cubicBezTo>
                  <a:cubicBezTo>
                    <a:pt x="5" y="673"/>
                    <a:pt x="5" y="673"/>
                    <a:pt x="5" y="673"/>
                  </a:cubicBezTo>
                  <a:cubicBezTo>
                    <a:pt x="0" y="48"/>
                    <a:pt x="0" y="48"/>
                    <a:pt x="0" y="48"/>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13" name="Freeform 7">
              <a:extLst>
                <a:ext uri="{FF2B5EF4-FFF2-40B4-BE49-F238E27FC236}">
                  <a16:creationId xmlns:a16="http://schemas.microsoft.com/office/drawing/2014/main" id="{47911E60-EFAD-E24A-817A-5683F9D58DF9}"/>
                </a:ext>
              </a:extLst>
            </p:cNvPr>
            <p:cNvSpPr>
              <a:spLocks/>
            </p:cNvSpPr>
            <p:nvPr/>
          </p:nvSpPr>
          <p:spPr bwMode="auto">
            <a:xfrm>
              <a:off x="0" y="5031680"/>
              <a:ext cx="12192000" cy="1883754"/>
            </a:xfrm>
            <a:custGeom>
              <a:avLst/>
              <a:gdLst>
                <a:gd name="T0" fmla="*/ 0 w 3205"/>
                <a:gd name="T1" fmla="*/ 48 h 593"/>
                <a:gd name="T2" fmla="*/ 114 w 3205"/>
                <a:gd name="T3" fmla="*/ 0 h 593"/>
                <a:gd name="T4" fmla="*/ 229 w 3205"/>
                <a:gd name="T5" fmla="*/ 48 h 593"/>
                <a:gd name="T6" fmla="*/ 343 w 3205"/>
                <a:gd name="T7" fmla="*/ 0 h 593"/>
                <a:gd name="T8" fmla="*/ 458 w 3205"/>
                <a:gd name="T9" fmla="*/ 48 h 593"/>
                <a:gd name="T10" fmla="*/ 572 w 3205"/>
                <a:gd name="T11" fmla="*/ 0 h 593"/>
                <a:gd name="T12" fmla="*/ 687 w 3205"/>
                <a:gd name="T13" fmla="*/ 48 h 593"/>
                <a:gd name="T14" fmla="*/ 801 w 3205"/>
                <a:gd name="T15" fmla="*/ 0 h 593"/>
                <a:gd name="T16" fmla="*/ 916 w 3205"/>
                <a:gd name="T17" fmla="*/ 48 h 593"/>
                <a:gd name="T18" fmla="*/ 1030 w 3205"/>
                <a:gd name="T19" fmla="*/ 0 h 593"/>
                <a:gd name="T20" fmla="*/ 1145 w 3205"/>
                <a:gd name="T21" fmla="*/ 48 h 593"/>
                <a:gd name="T22" fmla="*/ 1259 w 3205"/>
                <a:gd name="T23" fmla="*/ 0 h 593"/>
                <a:gd name="T24" fmla="*/ 1374 w 3205"/>
                <a:gd name="T25" fmla="*/ 48 h 593"/>
                <a:gd name="T26" fmla="*/ 1488 w 3205"/>
                <a:gd name="T27" fmla="*/ 0 h 593"/>
                <a:gd name="T28" fmla="*/ 1603 w 3205"/>
                <a:gd name="T29" fmla="*/ 48 h 593"/>
                <a:gd name="T30" fmla="*/ 1717 w 3205"/>
                <a:gd name="T31" fmla="*/ 0 h 593"/>
                <a:gd name="T32" fmla="*/ 1832 w 3205"/>
                <a:gd name="T33" fmla="*/ 48 h 593"/>
                <a:gd name="T34" fmla="*/ 1946 w 3205"/>
                <a:gd name="T35" fmla="*/ 0 h 593"/>
                <a:gd name="T36" fmla="*/ 2060 w 3205"/>
                <a:gd name="T37" fmla="*/ 48 h 593"/>
                <a:gd name="T38" fmla="*/ 2175 w 3205"/>
                <a:gd name="T39" fmla="*/ 0 h 593"/>
                <a:gd name="T40" fmla="*/ 2289 w 3205"/>
                <a:gd name="T41" fmla="*/ 48 h 593"/>
                <a:gd name="T42" fmla="*/ 2404 w 3205"/>
                <a:gd name="T43" fmla="*/ 0 h 593"/>
                <a:gd name="T44" fmla="*/ 2518 w 3205"/>
                <a:gd name="T45" fmla="*/ 48 h 593"/>
                <a:gd name="T46" fmla="*/ 2633 w 3205"/>
                <a:gd name="T47" fmla="*/ 0 h 593"/>
                <a:gd name="T48" fmla="*/ 2747 w 3205"/>
                <a:gd name="T49" fmla="*/ 48 h 593"/>
                <a:gd name="T50" fmla="*/ 2862 w 3205"/>
                <a:gd name="T51" fmla="*/ 0 h 593"/>
                <a:gd name="T52" fmla="*/ 2976 w 3205"/>
                <a:gd name="T53" fmla="*/ 48 h 593"/>
                <a:gd name="T54" fmla="*/ 3090 w 3205"/>
                <a:gd name="T55" fmla="*/ 0 h 593"/>
                <a:gd name="T56" fmla="*/ 3205 w 3205"/>
                <a:gd name="T57" fmla="*/ 48 h 593"/>
                <a:gd name="T58" fmla="*/ 3205 w 3205"/>
                <a:gd name="T59" fmla="*/ 593 h 593"/>
                <a:gd name="T60" fmla="*/ 5 w 3205"/>
                <a:gd name="T61" fmla="*/ 593 h 593"/>
                <a:gd name="T62" fmla="*/ 0 w 3205"/>
                <a:gd name="T63" fmla="*/ 4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5" h="593">
                  <a:moveTo>
                    <a:pt x="0" y="48"/>
                  </a:moveTo>
                  <a:cubicBezTo>
                    <a:pt x="57" y="48"/>
                    <a:pt x="57" y="0"/>
                    <a:pt x="114" y="0"/>
                  </a:cubicBezTo>
                  <a:cubicBezTo>
                    <a:pt x="172" y="0"/>
                    <a:pt x="172" y="48"/>
                    <a:pt x="229" y="48"/>
                  </a:cubicBezTo>
                  <a:cubicBezTo>
                    <a:pt x="286" y="48"/>
                    <a:pt x="286" y="0"/>
                    <a:pt x="343" y="0"/>
                  </a:cubicBezTo>
                  <a:cubicBezTo>
                    <a:pt x="401" y="0"/>
                    <a:pt x="401" y="48"/>
                    <a:pt x="458" y="48"/>
                  </a:cubicBezTo>
                  <a:cubicBezTo>
                    <a:pt x="515" y="48"/>
                    <a:pt x="515" y="0"/>
                    <a:pt x="572" y="0"/>
                  </a:cubicBezTo>
                  <a:cubicBezTo>
                    <a:pt x="630" y="0"/>
                    <a:pt x="630" y="48"/>
                    <a:pt x="687" y="48"/>
                  </a:cubicBezTo>
                  <a:cubicBezTo>
                    <a:pt x="744" y="48"/>
                    <a:pt x="744" y="0"/>
                    <a:pt x="801" y="0"/>
                  </a:cubicBezTo>
                  <a:cubicBezTo>
                    <a:pt x="859" y="0"/>
                    <a:pt x="859" y="48"/>
                    <a:pt x="916" y="48"/>
                  </a:cubicBezTo>
                  <a:cubicBezTo>
                    <a:pt x="973" y="48"/>
                    <a:pt x="973" y="0"/>
                    <a:pt x="1030" y="0"/>
                  </a:cubicBezTo>
                  <a:cubicBezTo>
                    <a:pt x="1087" y="0"/>
                    <a:pt x="1087" y="48"/>
                    <a:pt x="1145" y="48"/>
                  </a:cubicBezTo>
                  <a:cubicBezTo>
                    <a:pt x="1202" y="48"/>
                    <a:pt x="1202" y="0"/>
                    <a:pt x="1259" y="0"/>
                  </a:cubicBezTo>
                  <a:cubicBezTo>
                    <a:pt x="1316" y="0"/>
                    <a:pt x="1316" y="48"/>
                    <a:pt x="1374" y="48"/>
                  </a:cubicBezTo>
                  <a:cubicBezTo>
                    <a:pt x="1431" y="48"/>
                    <a:pt x="1431" y="0"/>
                    <a:pt x="1488" y="0"/>
                  </a:cubicBezTo>
                  <a:cubicBezTo>
                    <a:pt x="1545" y="0"/>
                    <a:pt x="1545" y="48"/>
                    <a:pt x="1603" y="48"/>
                  </a:cubicBezTo>
                  <a:cubicBezTo>
                    <a:pt x="1660" y="48"/>
                    <a:pt x="1660" y="0"/>
                    <a:pt x="1717" y="0"/>
                  </a:cubicBezTo>
                  <a:cubicBezTo>
                    <a:pt x="1774" y="0"/>
                    <a:pt x="1774" y="48"/>
                    <a:pt x="1832" y="48"/>
                  </a:cubicBezTo>
                  <a:cubicBezTo>
                    <a:pt x="1889" y="48"/>
                    <a:pt x="1889" y="0"/>
                    <a:pt x="1946" y="0"/>
                  </a:cubicBezTo>
                  <a:cubicBezTo>
                    <a:pt x="2003" y="0"/>
                    <a:pt x="2003" y="48"/>
                    <a:pt x="2060" y="48"/>
                  </a:cubicBezTo>
                  <a:cubicBezTo>
                    <a:pt x="2118" y="48"/>
                    <a:pt x="2118" y="0"/>
                    <a:pt x="2175" y="0"/>
                  </a:cubicBezTo>
                  <a:cubicBezTo>
                    <a:pt x="2232" y="0"/>
                    <a:pt x="2232" y="48"/>
                    <a:pt x="2289" y="48"/>
                  </a:cubicBezTo>
                  <a:cubicBezTo>
                    <a:pt x="2347" y="48"/>
                    <a:pt x="2347" y="0"/>
                    <a:pt x="2404" y="0"/>
                  </a:cubicBezTo>
                  <a:cubicBezTo>
                    <a:pt x="2461" y="0"/>
                    <a:pt x="2461" y="48"/>
                    <a:pt x="2518" y="48"/>
                  </a:cubicBezTo>
                  <a:cubicBezTo>
                    <a:pt x="2575" y="48"/>
                    <a:pt x="2575" y="0"/>
                    <a:pt x="2633" y="0"/>
                  </a:cubicBezTo>
                  <a:cubicBezTo>
                    <a:pt x="2690" y="0"/>
                    <a:pt x="2690" y="48"/>
                    <a:pt x="2747" y="48"/>
                  </a:cubicBezTo>
                  <a:cubicBezTo>
                    <a:pt x="2804" y="48"/>
                    <a:pt x="2804" y="0"/>
                    <a:pt x="2862" y="0"/>
                  </a:cubicBezTo>
                  <a:cubicBezTo>
                    <a:pt x="2919" y="0"/>
                    <a:pt x="2919" y="48"/>
                    <a:pt x="2976" y="48"/>
                  </a:cubicBezTo>
                  <a:cubicBezTo>
                    <a:pt x="3033" y="48"/>
                    <a:pt x="3033" y="0"/>
                    <a:pt x="3090" y="0"/>
                  </a:cubicBezTo>
                  <a:cubicBezTo>
                    <a:pt x="3148" y="0"/>
                    <a:pt x="3148" y="48"/>
                    <a:pt x="3205" y="48"/>
                  </a:cubicBezTo>
                  <a:cubicBezTo>
                    <a:pt x="3205" y="593"/>
                    <a:pt x="3205" y="593"/>
                    <a:pt x="3205" y="593"/>
                  </a:cubicBezTo>
                  <a:cubicBezTo>
                    <a:pt x="5" y="593"/>
                    <a:pt x="5" y="593"/>
                    <a:pt x="5" y="593"/>
                  </a:cubicBezTo>
                  <a:cubicBezTo>
                    <a:pt x="0" y="48"/>
                    <a:pt x="0" y="48"/>
                    <a:pt x="0" y="48"/>
                  </a:cubicBezTo>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31" name="Title Placeholder 1">
            <a:extLst>
              <a:ext uri="{FF2B5EF4-FFF2-40B4-BE49-F238E27FC236}">
                <a16:creationId xmlns:a16="http://schemas.microsoft.com/office/drawing/2014/main" id="{F3001BED-A8EA-A547-AFA4-304390E80923}"/>
              </a:ext>
            </a:extLst>
          </p:cNvPr>
          <p:cNvSpPr>
            <a:spLocks noGrp="1"/>
          </p:cNvSpPr>
          <p:nvPr>
            <p:ph type="title" hasCustomPrompt="1"/>
          </p:nvPr>
        </p:nvSpPr>
        <p:spPr>
          <a:xfrm>
            <a:off x="2931311" y="384136"/>
            <a:ext cx="4300910" cy="676964"/>
          </a:xfrm>
          <a:prstGeom prst="rect">
            <a:avLst/>
          </a:prstGeom>
        </p:spPr>
        <p:txBody>
          <a:bodyPr vert="horz" lIns="91440" tIns="45720" rIns="91440" bIns="45720" rtlCol="0" anchor="ctr">
            <a:noAutofit/>
          </a:bodyPr>
          <a:lstStyle>
            <a:lvl1pPr algn="ctr">
              <a:defRPr sz="2800">
                <a:solidFill>
                  <a:schemeClr val="bg1"/>
                </a:solidFill>
              </a:defRPr>
            </a:lvl1pPr>
          </a:lstStyle>
          <a:p>
            <a:r>
              <a:rPr lang="en-US" dirty="0"/>
              <a:t>DISPELLING THE ENTERPRISE OPEN SOURCE MYTHS</a:t>
            </a:r>
          </a:p>
        </p:txBody>
      </p:sp>
      <p:sp>
        <p:nvSpPr>
          <p:cNvPr id="12" name="Rectangle 11">
            <a:extLst>
              <a:ext uri="{FF2B5EF4-FFF2-40B4-BE49-F238E27FC236}">
                <a16:creationId xmlns:a16="http://schemas.microsoft.com/office/drawing/2014/main" id="{33C4D406-78C4-9C4C-A242-9099650683B6}"/>
              </a:ext>
            </a:extLst>
          </p:cNvPr>
          <p:cNvSpPr/>
          <p:nvPr userDrawn="1"/>
        </p:nvSpPr>
        <p:spPr>
          <a:xfrm>
            <a:off x="164083" y="778828"/>
            <a:ext cx="1717884" cy="3046988"/>
          </a:xfrm>
          <a:prstGeom prst="rect">
            <a:avLst/>
          </a:prstGeom>
        </p:spPr>
        <p:txBody>
          <a:bodyPr wrap="square">
            <a:spAutoFit/>
          </a:bodyPr>
          <a:lstStyle/>
          <a:p>
            <a:r>
              <a:rPr lang="en-GB" sz="1600" b="0" i="0" dirty="0">
                <a:solidFill>
                  <a:srgbClr val="586069"/>
                </a:solidFill>
                <a:effectLst/>
                <a:latin typeface="Montserrat" pitchFamily="2" charset="77"/>
              </a:rPr>
              <a:t>According to the 2019 Open Source Security and Risk Analysis report, </a:t>
            </a:r>
            <a:r>
              <a:rPr lang="en-GB" sz="1600" b="0" i="0" kern="1200" dirty="0">
                <a:solidFill>
                  <a:srgbClr val="586069"/>
                </a:solidFill>
                <a:effectLst/>
                <a:latin typeface="Montserrat" pitchFamily="2" charset="77"/>
                <a:ea typeface="+mn-ea"/>
                <a:cs typeface="+mn-cs"/>
              </a:rPr>
              <a:t>nearly 100 percent of application code bases </a:t>
            </a:r>
            <a:r>
              <a:rPr lang="en-GB" sz="1600" b="0" i="0" dirty="0">
                <a:solidFill>
                  <a:srgbClr val="586069"/>
                </a:solidFill>
                <a:effectLst/>
                <a:latin typeface="Montserrat" pitchFamily="2" charset="77"/>
              </a:rPr>
              <a:t>contain open source software.</a:t>
            </a:r>
            <a:endParaRPr lang="en-US" sz="1600" b="0" i="0" dirty="0">
              <a:latin typeface="Montserrat" pitchFamily="2" charset="77"/>
            </a:endParaRPr>
          </a:p>
        </p:txBody>
      </p:sp>
      <p:sp>
        <p:nvSpPr>
          <p:cNvPr id="210" name="Rectangle 209">
            <a:extLst>
              <a:ext uri="{FF2B5EF4-FFF2-40B4-BE49-F238E27FC236}">
                <a16:creationId xmlns:a16="http://schemas.microsoft.com/office/drawing/2014/main" id="{C473F0AE-0CFA-2542-86C1-2239EB7474D5}"/>
              </a:ext>
            </a:extLst>
          </p:cNvPr>
          <p:cNvSpPr/>
          <p:nvPr userDrawn="1"/>
        </p:nvSpPr>
        <p:spPr>
          <a:xfrm>
            <a:off x="10439260" y="203184"/>
            <a:ext cx="1635618" cy="3539430"/>
          </a:xfrm>
          <a:prstGeom prst="rect">
            <a:avLst/>
          </a:prstGeom>
        </p:spPr>
        <p:txBody>
          <a:bodyPr wrap="square">
            <a:spAutoFit/>
          </a:bodyPr>
          <a:lstStyle/>
          <a:p>
            <a:pPr lvl="0" algn="r"/>
            <a:r>
              <a:rPr lang="en-US" sz="1600" b="0" i="0" dirty="0">
                <a:solidFill>
                  <a:srgbClr val="586069"/>
                </a:solidFill>
                <a:effectLst/>
                <a:latin typeface="Montserrat" pitchFamily="2" charset="77"/>
              </a:rPr>
              <a:t>With IM solutions from </a:t>
            </a:r>
            <a:r>
              <a:rPr lang="en-US" sz="1600" b="0" i="0" dirty="0" err="1">
                <a:solidFill>
                  <a:srgbClr val="586069"/>
                </a:solidFill>
                <a:effectLst/>
                <a:latin typeface="Montserrat" pitchFamily="2" charset="77"/>
              </a:rPr>
              <a:t>EvoluData</a:t>
            </a:r>
            <a:r>
              <a:rPr lang="en-US" sz="1600" b="0" i="0" dirty="0">
                <a:solidFill>
                  <a:srgbClr val="586069"/>
                </a:solidFill>
                <a:effectLst/>
                <a:latin typeface="Montserrat" pitchFamily="2" charset="77"/>
              </a:rPr>
              <a:t>, you pay for: configuration integration training testing</a:t>
            </a:r>
          </a:p>
          <a:p>
            <a:pPr lvl="0" algn="r"/>
            <a:r>
              <a:rPr lang="en-US" sz="1600" b="0" i="0" dirty="0">
                <a:solidFill>
                  <a:srgbClr val="586069"/>
                </a:solidFill>
                <a:effectLst/>
                <a:latin typeface="Montserrat" pitchFamily="2" charset="77"/>
              </a:rPr>
              <a:t> tuning support</a:t>
            </a:r>
          </a:p>
          <a:p>
            <a:pPr lvl="0" algn="r"/>
            <a:r>
              <a:rPr lang="en-US" sz="1600" b="0" i="0" kern="1200" dirty="0">
                <a:solidFill>
                  <a:srgbClr val="586069"/>
                </a:solidFill>
                <a:effectLst/>
                <a:latin typeface="Montserrat" pitchFamily="2" charset="77"/>
                <a:ea typeface="+mn-ea"/>
                <a:cs typeface="+mn-cs"/>
              </a:rPr>
              <a:t>- not for software or upgrades </a:t>
            </a:r>
          </a:p>
        </p:txBody>
      </p:sp>
      <p:grpSp>
        <p:nvGrpSpPr>
          <p:cNvPr id="2" name="Group 1">
            <a:extLst>
              <a:ext uri="{FF2B5EF4-FFF2-40B4-BE49-F238E27FC236}">
                <a16:creationId xmlns:a16="http://schemas.microsoft.com/office/drawing/2014/main" id="{E7D2A6B1-D7CC-5A49-A27B-2B26C2BF6B2A}"/>
              </a:ext>
            </a:extLst>
          </p:cNvPr>
          <p:cNvGrpSpPr/>
          <p:nvPr userDrawn="1"/>
        </p:nvGrpSpPr>
        <p:grpSpPr>
          <a:xfrm>
            <a:off x="1796118" y="1466284"/>
            <a:ext cx="1788056" cy="4802681"/>
            <a:chOff x="1796118" y="1466284"/>
            <a:chExt cx="1788056" cy="4802681"/>
          </a:xfrm>
        </p:grpSpPr>
        <p:sp>
          <p:nvSpPr>
            <p:cNvPr id="214" name="Oval 213">
              <a:extLst>
                <a:ext uri="{FF2B5EF4-FFF2-40B4-BE49-F238E27FC236}">
                  <a16:creationId xmlns:a16="http://schemas.microsoft.com/office/drawing/2014/main" id="{7CA9985B-D104-B640-944A-5CE5BA4E8B22}"/>
                </a:ext>
              </a:extLst>
            </p:cNvPr>
            <p:cNvSpPr/>
            <p:nvPr userDrawn="1"/>
          </p:nvSpPr>
          <p:spPr>
            <a:xfrm>
              <a:off x="2151875" y="1466284"/>
              <a:ext cx="521079"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grpSp>
          <p:nvGrpSpPr>
            <p:cNvPr id="192" name="Group 191">
              <a:extLst>
                <a:ext uri="{FF2B5EF4-FFF2-40B4-BE49-F238E27FC236}">
                  <a16:creationId xmlns:a16="http://schemas.microsoft.com/office/drawing/2014/main" id="{5D7FCD37-AFB0-2C43-A530-34CE417A8CC7}"/>
                </a:ext>
              </a:extLst>
            </p:cNvPr>
            <p:cNvGrpSpPr/>
            <p:nvPr userDrawn="1"/>
          </p:nvGrpSpPr>
          <p:grpSpPr>
            <a:xfrm>
              <a:off x="1855883" y="5044146"/>
              <a:ext cx="947443" cy="1224819"/>
              <a:chOff x="1855883" y="5044146"/>
              <a:chExt cx="947443" cy="1224819"/>
            </a:xfrm>
          </p:grpSpPr>
          <p:grpSp>
            <p:nvGrpSpPr>
              <p:cNvPr id="193" name="Group 192">
                <a:extLst>
                  <a:ext uri="{FF2B5EF4-FFF2-40B4-BE49-F238E27FC236}">
                    <a16:creationId xmlns:a16="http://schemas.microsoft.com/office/drawing/2014/main" id="{A079D3E9-98C1-6644-8C64-F7F5566B3E98}"/>
                  </a:ext>
                </a:extLst>
              </p:cNvPr>
              <p:cNvGrpSpPr/>
              <p:nvPr/>
            </p:nvGrpSpPr>
            <p:grpSpPr>
              <a:xfrm>
                <a:off x="1855883" y="5044146"/>
                <a:ext cx="947443" cy="1224819"/>
                <a:chOff x="1855883" y="5044146"/>
                <a:chExt cx="947443" cy="1224819"/>
              </a:xfrm>
            </p:grpSpPr>
            <p:sp>
              <p:nvSpPr>
                <p:cNvPr id="195" name="Freeform 9">
                  <a:extLst>
                    <a:ext uri="{FF2B5EF4-FFF2-40B4-BE49-F238E27FC236}">
                      <a16:creationId xmlns:a16="http://schemas.microsoft.com/office/drawing/2014/main" id="{4909D354-6D21-C24F-9899-19990CC28BBB}"/>
                    </a:ext>
                  </a:extLst>
                </p:cNvPr>
                <p:cNvSpPr>
                  <a:spLocks noEditPoints="1"/>
                </p:cNvSpPr>
                <p:nvPr/>
              </p:nvSpPr>
              <p:spPr bwMode="auto">
                <a:xfrm>
                  <a:off x="1855883" y="5323081"/>
                  <a:ext cx="947443"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6" name="Freeform 11">
                  <a:extLst>
                    <a:ext uri="{FF2B5EF4-FFF2-40B4-BE49-F238E27FC236}">
                      <a16:creationId xmlns:a16="http://schemas.microsoft.com/office/drawing/2014/main" id="{45112E2E-451C-F64B-9603-503E6F63D7A7}"/>
                    </a:ext>
                  </a:extLst>
                </p:cNvPr>
                <p:cNvSpPr>
                  <a:spLocks/>
                </p:cNvSpPr>
                <p:nvPr/>
              </p:nvSpPr>
              <p:spPr bwMode="auto">
                <a:xfrm>
                  <a:off x="2304671" y="5044146"/>
                  <a:ext cx="49865" cy="735515"/>
                </a:xfrm>
                <a:custGeom>
                  <a:avLst/>
                  <a:gdLst>
                    <a:gd name="T0" fmla="*/ 8 w 16"/>
                    <a:gd name="T1" fmla="*/ 239 h 239"/>
                    <a:gd name="T2" fmla="*/ 0 w 16"/>
                    <a:gd name="T3" fmla="*/ 231 h 239"/>
                    <a:gd name="T4" fmla="*/ 0 w 16"/>
                    <a:gd name="T5" fmla="*/ 8 h 239"/>
                    <a:gd name="T6" fmla="*/ 8 w 16"/>
                    <a:gd name="T7" fmla="*/ 0 h 239"/>
                    <a:gd name="T8" fmla="*/ 16 w 16"/>
                    <a:gd name="T9" fmla="*/ 8 h 239"/>
                    <a:gd name="T10" fmla="*/ 16 w 16"/>
                    <a:gd name="T11" fmla="*/ 231 h 239"/>
                    <a:gd name="T12" fmla="*/ 8 w 16"/>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16" h="239">
                      <a:moveTo>
                        <a:pt x="8" y="239"/>
                      </a:moveTo>
                      <a:cubicBezTo>
                        <a:pt x="3" y="239"/>
                        <a:pt x="0" y="236"/>
                        <a:pt x="0" y="231"/>
                      </a:cubicBezTo>
                      <a:cubicBezTo>
                        <a:pt x="0" y="8"/>
                        <a:pt x="0" y="8"/>
                        <a:pt x="0" y="8"/>
                      </a:cubicBezTo>
                      <a:cubicBezTo>
                        <a:pt x="0" y="3"/>
                        <a:pt x="3" y="0"/>
                        <a:pt x="8" y="0"/>
                      </a:cubicBezTo>
                      <a:cubicBezTo>
                        <a:pt x="12" y="0"/>
                        <a:pt x="16" y="3"/>
                        <a:pt x="16" y="8"/>
                      </a:cubicBezTo>
                      <a:cubicBezTo>
                        <a:pt x="16" y="231"/>
                        <a:pt x="16" y="231"/>
                        <a:pt x="16" y="231"/>
                      </a:cubicBezTo>
                      <a:cubicBezTo>
                        <a:pt x="16" y="236"/>
                        <a:pt x="12" y="239"/>
                        <a:pt x="8" y="23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7" name="Freeform 12">
                  <a:extLst>
                    <a:ext uri="{FF2B5EF4-FFF2-40B4-BE49-F238E27FC236}">
                      <a16:creationId xmlns:a16="http://schemas.microsoft.com/office/drawing/2014/main" id="{C922BD76-EC77-D74A-8C46-2C866ABB95F8}"/>
                    </a:ext>
                  </a:extLst>
                </p:cNvPr>
                <p:cNvSpPr>
                  <a:spLocks/>
                </p:cNvSpPr>
                <p:nvPr/>
              </p:nvSpPr>
              <p:spPr bwMode="auto">
                <a:xfrm>
                  <a:off x="2086510" y="5789010"/>
                  <a:ext cx="243094" cy="330358"/>
                </a:xfrm>
                <a:custGeom>
                  <a:avLst/>
                  <a:gdLst>
                    <a:gd name="T0" fmla="*/ 67 w 79"/>
                    <a:gd name="T1" fmla="*/ 1 h 107"/>
                    <a:gd name="T2" fmla="*/ 19 w 79"/>
                    <a:gd name="T3" fmla="*/ 40 h 107"/>
                    <a:gd name="T4" fmla="*/ 0 w 79"/>
                    <a:gd name="T5" fmla="*/ 99 h 107"/>
                    <a:gd name="T6" fmla="*/ 7 w 79"/>
                    <a:gd name="T7" fmla="*/ 107 h 107"/>
                    <a:gd name="T8" fmla="*/ 16 w 79"/>
                    <a:gd name="T9" fmla="*/ 100 h 107"/>
                    <a:gd name="T10" fmla="*/ 33 w 79"/>
                    <a:gd name="T11" fmla="*/ 48 h 107"/>
                    <a:gd name="T12" fmla="*/ 72 w 79"/>
                    <a:gd name="T13" fmla="*/ 16 h 107"/>
                    <a:gd name="T14" fmla="*/ 77 w 79"/>
                    <a:gd name="T15" fmla="*/ 6 h 107"/>
                    <a:gd name="T16" fmla="*/ 67 w 79"/>
                    <a:gd name="T17" fmla="*/ 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7">
                      <a:moveTo>
                        <a:pt x="67" y="1"/>
                      </a:moveTo>
                      <a:cubicBezTo>
                        <a:pt x="47" y="8"/>
                        <a:pt x="31" y="22"/>
                        <a:pt x="19" y="40"/>
                      </a:cubicBezTo>
                      <a:cubicBezTo>
                        <a:pt x="8" y="57"/>
                        <a:pt x="2" y="78"/>
                        <a:pt x="0" y="99"/>
                      </a:cubicBezTo>
                      <a:cubicBezTo>
                        <a:pt x="0" y="103"/>
                        <a:pt x="3" y="107"/>
                        <a:pt x="7" y="107"/>
                      </a:cubicBezTo>
                      <a:cubicBezTo>
                        <a:pt x="12" y="107"/>
                        <a:pt x="16" y="104"/>
                        <a:pt x="16" y="100"/>
                      </a:cubicBezTo>
                      <a:cubicBezTo>
                        <a:pt x="17" y="82"/>
                        <a:pt x="23" y="63"/>
                        <a:pt x="33" y="48"/>
                      </a:cubicBezTo>
                      <a:cubicBezTo>
                        <a:pt x="42" y="33"/>
                        <a:pt x="56" y="22"/>
                        <a:pt x="72" y="16"/>
                      </a:cubicBezTo>
                      <a:cubicBezTo>
                        <a:pt x="76" y="15"/>
                        <a:pt x="79" y="10"/>
                        <a:pt x="77" y="6"/>
                      </a:cubicBezTo>
                      <a:cubicBezTo>
                        <a:pt x="76" y="2"/>
                        <a:pt x="71" y="0"/>
                        <a:pt x="67"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8" name="Freeform 13">
                  <a:extLst>
                    <a:ext uri="{FF2B5EF4-FFF2-40B4-BE49-F238E27FC236}">
                      <a16:creationId xmlns:a16="http://schemas.microsoft.com/office/drawing/2014/main" id="{4F547204-2C24-D641-9D14-E0A80B9B1C09}"/>
                    </a:ext>
                  </a:extLst>
                </p:cNvPr>
                <p:cNvSpPr>
                  <a:spLocks/>
                </p:cNvSpPr>
                <p:nvPr/>
              </p:nvSpPr>
              <p:spPr bwMode="auto">
                <a:xfrm>
                  <a:off x="2329604" y="5789010"/>
                  <a:ext cx="243094" cy="330358"/>
                </a:xfrm>
                <a:custGeom>
                  <a:avLst/>
                  <a:gdLst>
                    <a:gd name="T0" fmla="*/ 6 w 79"/>
                    <a:gd name="T1" fmla="*/ 16 h 107"/>
                    <a:gd name="T2" fmla="*/ 46 w 79"/>
                    <a:gd name="T3" fmla="*/ 48 h 107"/>
                    <a:gd name="T4" fmla="*/ 63 w 79"/>
                    <a:gd name="T5" fmla="*/ 100 h 107"/>
                    <a:gd name="T6" fmla="*/ 71 w 79"/>
                    <a:gd name="T7" fmla="*/ 107 h 107"/>
                    <a:gd name="T8" fmla="*/ 79 w 79"/>
                    <a:gd name="T9" fmla="*/ 99 h 107"/>
                    <a:gd name="T10" fmla="*/ 59 w 79"/>
                    <a:gd name="T11" fmla="*/ 40 h 107"/>
                    <a:gd name="T12" fmla="*/ 11 w 79"/>
                    <a:gd name="T13" fmla="*/ 1 h 107"/>
                    <a:gd name="T14" fmla="*/ 1 w 79"/>
                    <a:gd name="T15" fmla="*/ 6 h 107"/>
                    <a:gd name="T16" fmla="*/ 6 w 79"/>
                    <a:gd name="T17"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7">
                      <a:moveTo>
                        <a:pt x="6" y="16"/>
                      </a:moveTo>
                      <a:cubicBezTo>
                        <a:pt x="23" y="22"/>
                        <a:pt x="36" y="33"/>
                        <a:pt x="46" y="48"/>
                      </a:cubicBezTo>
                      <a:cubicBezTo>
                        <a:pt x="55" y="63"/>
                        <a:pt x="61" y="82"/>
                        <a:pt x="63" y="100"/>
                      </a:cubicBezTo>
                      <a:cubicBezTo>
                        <a:pt x="63" y="104"/>
                        <a:pt x="67" y="107"/>
                        <a:pt x="71" y="107"/>
                      </a:cubicBezTo>
                      <a:cubicBezTo>
                        <a:pt x="76" y="107"/>
                        <a:pt x="79" y="103"/>
                        <a:pt x="79" y="99"/>
                      </a:cubicBezTo>
                      <a:cubicBezTo>
                        <a:pt x="77" y="78"/>
                        <a:pt x="71" y="57"/>
                        <a:pt x="59" y="40"/>
                      </a:cubicBezTo>
                      <a:cubicBezTo>
                        <a:pt x="48" y="22"/>
                        <a:pt x="32" y="8"/>
                        <a:pt x="11" y="1"/>
                      </a:cubicBezTo>
                      <a:cubicBezTo>
                        <a:pt x="7" y="0"/>
                        <a:pt x="3" y="2"/>
                        <a:pt x="1" y="6"/>
                      </a:cubicBezTo>
                      <a:cubicBezTo>
                        <a:pt x="0" y="10"/>
                        <a:pt x="2" y="15"/>
                        <a:pt x="6"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94" name="Oval 10">
                <a:extLst>
                  <a:ext uri="{FF2B5EF4-FFF2-40B4-BE49-F238E27FC236}">
                    <a16:creationId xmlns:a16="http://schemas.microsoft.com/office/drawing/2014/main" id="{3C7DD372-F4DD-DB42-9847-E509CC98C160}"/>
                  </a:ext>
                </a:extLst>
              </p:cNvPr>
              <p:cNvSpPr>
                <a:spLocks noChangeArrowheads="1"/>
              </p:cNvSpPr>
              <p:nvPr/>
            </p:nvSpPr>
            <p:spPr bwMode="auto">
              <a:xfrm>
                <a:off x="2200266"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5" name="Rectangle 204">
              <a:extLst>
                <a:ext uri="{FF2B5EF4-FFF2-40B4-BE49-F238E27FC236}">
                  <a16:creationId xmlns:a16="http://schemas.microsoft.com/office/drawing/2014/main" id="{F14DD777-2098-CB4C-8BC3-C58D678DE1F4}"/>
                </a:ext>
              </a:extLst>
            </p:cNvPr>
            <p:cNvSpPr/>
            <p:nvPr userDrawn="1"/>
          </p:nvSpPr>
          <p:spPr>
            <a:xfrm>
              <a:off x="1796118" y="2483873"/>
              <a:ext cx="1788056" cy="1575047"/>
            </a:xfrm>
            <a:prstGeom prst="rect">
              <a:avLst/>
            </a:prstGeom>
          </p:spPr>
          <p:txBody>
            <a:bodyPr wrap="square">
              <a:spAutoFit/>
            </a:bodyPr>
            <a:lstStyle/>
            <a:p>
              <a:pPr>
                <a:lnSpc>
                  <a:spcPct val="120000"/>
                </a:lnSpc>
              </a:pPr>
              <a:r>
                <a:rPr lang="en-US" sz="900" b="0" i="0" kern="1200" dirty="0">
                  <a:solidFill>
                    <a:schemeClr val="tx1"/>
                  </a:solidFill>
                  <a:latin typeface="Montserrat" pitchFamily="2" charset="77"/>
                  <a:ea typeface="+mn-ea"/>
                  <a:cs typeface="+mn-cs"/>
                </a:rPr>
                <a:t>Wrong. The </a:t>
              </a:r>
              <a:r>
                <a:rPr lang="en-US" sz="900" b="0" i="0" dirty="0">
                  <a:latin typeface="Montserrat" pitchFamily="2" charset="77"/>
                </a:rPr>
                <a:t>world's largest companies, including </a:t>
              </a:r>
              <a:r>
                <a:rPr lang="en-US" sz="900" b="1" i="0" dirty="0">
                  <a:latin typeface="Montserrat SemiBold" pitchFamily="2" charset="77"/>
                </a:rPr>
                <a:t>Amazon,  Walmart and JP Morgan Chase,</a:t>
              </a:r>
              <a:r>
                <a:rPr lang="en-US" sz="900" b="0" i="0" dirty="0">
                  <a:latin typeface="Montserrat" pitchFamily="2" charset="77"/>
                </a:rPr>
                <a:t> not only use open source but have released their own open source software so the rest of the world can modify and share their code.</a:t>
              </a:r>
            </a:p>
          </p:txBody>
        </p:sp>
        <p:sp>
          <p:nvSpPr>
            <p:cNvPr id="211" name="Freeform 131">
              <a:extLst>
                <a:ext uri="{FF2B5EF4-FFF2-40B4-BE49-F238E27FC236}">
                  <a16:creationId xmlns:a16="http://schemas.microsoft.com/office/drawing/2014/main" id="{74279248-C12E-B14C-A163-632EE2B9D851}"/>
                </a:ext>
              </a:extLst>
            </p:cNvPr>
            <p:cNvSpPr>
              <a:spLocks noEditPoints="1"/>
            </p:cNvSpPr>
            <p:nvPr userDrawn="1"/>
          </p:nvSpPr>
          <p:spPr bwMode="auto">
            <a:xfrm>
              <a:off x="2256639" y="1572182"/>
              <a:ext cx="315302" cy="283559"/>
            </a:xfrm>
            <a:custGeom>
              <a:avLst/>
              <a:gdLst>
                <a:gd name="T0" fmla="*/ 43 w 226"/>
                <a:gd name="T1" fmla="*/ 103 h 203"/>
                <a:gd name="T2" fmla="*/ 35 w 226"/>
                <a:gd name="T3" fmla="*/ 115 h 203"/>
                <a:gd name="T4" fmla="*/ 27 w 226"/>
                <a:gd name="T5" fmla="*/ 129 h 203"/>
                <a:gd name="T6" fmla="*/ 14 w 226"/>
                <a:gd name="T7" fmla="*/ 164 h 203"/>
                <a:gd name="T8" fmla="*/ 27 w 226"/>
                <a:gd name="T9" fmla="*/ 173 h 203"/>
                <a:gd name="T10" fmla="*/ 23 w 226"/>
                <a:gd name="T11" fmla="*/ 185 h 203"/>
                <a:gd name="T12" fmla="*/ 10 w 226"/>
                <a:gd name="T13" fmla="*/ 195 h 203"/>
                <a:gd name="T14" fmla="*/ 65 w 226"/>
                <a:gd name="T15" fmla="*/ 79 h 203"/>
                <a:gd name="T16" fmla="*/ 79 w 226"/>
                <a:gd name="T17" fmla="*/ 88 h 203"/>
                <a:gd name="T18" fmla="*/ 81 w 226"/>
                <a:gd name="T19" fmla="*/ 98 h 203"/>
                <a:gd name="T20" fmla="*/ 73 w 226"/>
                <a:gd name="T21" fmla="*/ 113 h 203"/>
                <a:gd name="T22" fmla="*/ 64 w 226"/>
                <a:gd name="T23" fmla="*/ 126 h 203"/>
                <a:gd name="T24" fmla="*/ 54 w 226"/>
                <a:gd name="T25" fmla="*/ 144 h 203"/>
                <a:gd name="T26" fmla="*/ 45 w 226"/>
                <a:gd name="T27" fmla="*/ 158 h 203"/>
                <a:gd name="T28" fmla="*/ 36 w 226"/>
                <a:gd name="T29" fmla="*/ 176 h 203"/>
                <a:gd name="T30" fmla="*/ 23 w 226"/>
                <a:gd name="T31" fmla="*/ 167 h 203"/>
                <a:gd name="T32" fmla="*/ 14 w 226"/>
                <a:gd name="T33" fmla="*/ 156 h 203"/>
                <a:gd name="T34" fmla="*/ 22 w 226"/>
                <a:gd name="T35" fmla="*/ 143 h 203"/>
                <a:gd name="T36" fmla="*/ 31 w 226"/>
                <a:gd name="T37" fmla="*/ 128 h 203"/>
                <a:gd name="T38" fmla="*/ 39 w 226"/>
                <a:gd name="T39" fmla="*/ 114 h 203"/>
                <a:gd name="T40" fmla="*/ 47 w 226"/>
                <a:gd name="T41" fmla="*/ 100 h 203"/>
                <a:gd name="T42" fmla="*/ 56 w 226"/>
                <a:gd name="T43" fmla="*/ 85 h 203"/>
                <a:gd name="T44" fmla="*/ 66 w 226"/>
                <a:gd name="T45" fmla="*/ 129 h 203"/>
                <a:gd name="T46" fmla="*/ 73 w 226"/>
                <a:gd name="T47" fmla="*/ 117 h 203"/>
                <a:gd name="T48" fmla="*/ 82 w 226"/>
                <a:gd name="T49" fmla="*/ 103 h 203"/>
                <a:gd name="T50" fmla="*/ 89 w 226"/>
                <a:gd name="T51" fmla="*/ 91 h 203"/>
                <a:gd name="T52" fmla="*/ 148 w 226"/>
                <a:gd name="T53" fmla="*/ 112 h 203"/>
                <a:gd name="T54" fmla="*/ 158 w 226"/>
                <a:gd name="T55" fmla="*/ 131 h 203"/>
                <a:gd name="T56" fmla="*/ 84 w 226"/>
                <a:gd name="T57" fmla="*/ 60 h 203"/>
                <a:gd name="T58" fmla="*/ 97 w 226"/>
                <a:gd name="T59" fmla="*/ 68 h 203"/>
                <a:gd name="T60" fmla="*/ 74 w 226"/>
                <a:gd name="T61" fmla="*/ 81 h 203"/>
                <a:gd name="T62" fmla="*/ 65 w 226"/>
                <a:gd name="T63" fmla="*/ 69 h 203"/>
                <a:gd name="T64" fmla="*/ 103 w 226"/>
                <a:gd name="T65" fmla="*/ 55 h 203"/>
                <a:gd name="T66" fmla="*/ 90 w 226"/>
                <a:gd name="T67" fmla="*/ 60 h 203"/>
                <a:gd name="T68" fmla="*/ 77 w 226"/>
                <a:gd name="T69" fmla="*/ 52 h 203"/>
                <a:gd name="T70" fmla="*/ 175 w 226"/>
                <a:gd name="T71" fmla="*/ 118 h 203"/>
                <a:gd name="T72" fmla="*/ 113 w 226"/>
                <a:gd name="T73" fmla="*/ 33 h 203"/>
                <a:gd name="T74" fmla="*/ 107 w 226"/>
                <a:gd name="T75" fmla="*/ 21 h 203"/>
                <a:gd name="T76" fmla="*/ 102 w 226"/>
                <a:gd name="T77" fmla="*/ 3 h 203"/>
                <a:gd name="T78" fmla="*/ 119 w 226"/>
                <a:gd name="T79" fmla="*/ 11 h 203"/>
                <a:gd name="T80" fmla="*/ 127 w 226"/>
                <a:gd name="T81" fmla="*/ 26 h 203"/>
                <a:gd name="T82" fmla="*/ 136 w 226"/>
                <a:gd name="T83" fmla="*/ 39 h 203"/>
                <a:gd name="T84" fmla="*/ 143 w 226"/>
                <a:gd name="T85" fmla="*/ 53 h 203"/>
                <a:gd name="T86" fmla="*/ 151 w 226"/>
                <a:gd name="T87" fmla="*/ 65 h 203"/>
                <a:gd name="T88" fmla="*/ 159 w 226"/>
                <a:gd name="T89" fmla="*/ 79 h 203"/>
                <a:gd name="T90" fmla="*/ 167 w 226"/>
                <a:gd name="T91" fmla="*/ 92 h 203"/>
                <a:gd name="T92" fmla="*/ 175 w 226"/>
                <a:gd name="T93" fmla="*/ 105 h 203"/>
                <a:gd name="T94" fmla="*/ 186 w 226"/>
                <a:gd name="T95" fmla="*/ 125 h 203"/>
                <a:gd name="T96" fmla="*/ 190 w 226"/>
                <a:gd name="T97" fmla="*/ 150 h 203"/>
                <a:gd name="T98" fmla="*/ 173 w 226"/>
                <a:gd name="T99" fmla="*/ 148 h 203"/>
                <a:gd name="T100" fmla="*/ 166 w 226"/>
                <a:gd name="T101" fmla="*/ 138 h 203"/>
                <a:gd name="T102" fmla="*/ 177 w 226"/>
                <a:gd name="T103" fmla="*/ 121 h 203"/>
                <a:gd name="T104" fmla="*/ 180 w 226"/>
                <a:gd name="T105" fmla="*/ 108 h 203"/>
                <a:gd name="T106" fmla="*/ 172 w 226"/>
                <a:gd name="T107" fmla="*/ 95 h 203"/>
                <a:gd name="T108" fmla="*/ 194 w 226"/>
                <a:gd name="T109" fmla="*/ 151 h 203"/>
                <a:gd name="T110" fmla="*/ 205 w 226"/>
                <a:gd name="T111" fmla="*/ 164 h 203"/>
                <a:gd name="T112" fmla="*/ 213 w 226"/>
                <a:gd name="T113" fmla="*/ 174 h 203"/>
                <a:gd name="T114" fmla="*/ 221 w 226"/>
                <a:gd name="T115" fmla="*/ 191 h 203"/>
                <a:gd name="T116" fmla="*/ 199 w 226"/>
                <a:gd name="T117" fmla="*/ 200 h 203"/>
                <a:gd name="T118" fmla="*/ 191 w 226"/>
                <a:gd name="T119" fmla="*/ 184 h 203"/>
                <a:gd name="T120" fmla="*/ 185 w 226"/>
                <a:gd name="T121" fmla="*/ 16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 h="203">
                  <a:moveTo>
                    <a:pt x="50" y="90"/>
                  </a:moveTo>
                  <a:cubicBezTo>
                    <a:pt x="50" y="91"/>
                    <a:pt x="50" y="91"/>
                    <a:pt x="50" y="91"/>
                  </a:cubicBezTo>
                  <a:cubicBezTo>
                    <a:pt x="50" y="91"/>
                    <a:pt x="50" y="92"/>
                    <a:pt x="50" y="92"/>
                  </a:cubicBezTo>
                  <a:cubicBezTo>
                    <a:pt x="49" y="92"/>
                    <a:pt x="49" y="92"/>
                    <a:pt x="49" y="92"/>
                  </a:cubicBezTo>
                  <a:cubicBezTo>
                    <a:pt x="49" y="93"/>
                    <a:pt x="49" y="93"/>
                    <a:pt x="49" y="93"/>
                  </a:cubicBezTo>
                  <a:cubicBezTo>
                    <a:pt x="49" y="93"/>
                    <a:pt x="49" y="93"/>
                    <a:pt x="49" y="93"/>
                  </a:cubicBezTo>
                  <a:cubicBezTo>
                    <a:pt x="49" y="94"/>
                    <a:pt x="49" y="94"/>
                    <a:pt x="49" y="94"/>
                  </a:cubicBezTo>
                  <a:cubicBezTo>
                    <a:pt x="48" y="94"/>
                    <a:pt x="48" y="94"/>
                    <a:pt x="48" y="94"/>
                  </a:cubicBezTo>
                  <a:cubicBezTo>
                    <a:pt x="48" y="94"/>
                    <a:pt x="48" y="94"/>
                    <a:pt x="47" y="95"/>
                  </a:cubicBezTo>
                  <a:cubicBezTo>
                    <a:pt x="47" y="95"/>
                    <a:pt x="47" y="95"/>
                    <a:pt x="47" y="96"/>
                  </a:cubicBezTo>
                  <a:cubicBezTo>
                    <a:pt x="47" y="96"/>
                    <a:pt x="47" y="96"/>
                    <a:pt x="47" y="97"/>
                  </a:cubicBezTo>
                  <a:cubicBezTo>
                    <a:pt x="47" y="97"/>
                    <a:pt x="47" y="97"/>
                    <a:pt x="46" y="97"/>
                  </a:cubicBezTo>
                  <a:cubicBezTo>
                    <a:pt x="46" y="97"/>
                    <a:pt x="46" y="97"/>
                    <a:pt x="46" y="97"/>
                  </a:cubicBezTo>
                  <a:cubicBezTo>
                    <a:pt x="46" y="98"/>
                    <a:pt x="46" y="98"/>
                    <a:pt x="46" y="98"/>
                  </a:cubicBezTo>
                  <a:cubicBezTo>
                    <a:pt x="46" y="99"/>
                    <a:pt x="45" y="99"/>
                    <a:pt x="45" y="100"/>
                  </a:cubicBezTo>
                  <a:cubicBezTo>
                    <a:pt x="45" y="100"/>
                    <a:pt x="45" y="100"/>
                    <a:pt x="45" y="100"/>
                  </a:cubicBezTo>
                  <a:cubicBezTo>
                    <a:pt x="45" y="100"/>
                    <a:pt x="44" y="100"/>
                    <a:pt x="44" y="100"/>
                  </a:cubicBezTo>
                  <a:cubicBezTo>
                    <a:pt x="44" y="100"/>
                    <a:pt x="44" y="101"/>
                    <a:pt x="44" y="101"/>
                  </a:cubicBezTo>
                  <a:cubicBezTo>
                    <a:pt x="44" y="101"/>
                    <a:pt x="44" y="102"/>
                    <a:pt x="44" y="102"/>
                  </a:cubicBezTo>
                  <a:cubicBezTo>
                    <a:pt x="44" y="102"/>
                    <a:pt x="43" y="103"/>
                    <a:pt x="43" y="103"/>
                  </a:cubicBezTo>
                  <a:cubicBezTo>
                    <a:pt x="43" y="103"/>
                    <a:pt x="43" y="103"/>
                    <a:pt x="43" y="103"/>
                  </a:cubicBezTo>
                  <a:cubicBezTo>
                    <a:pt x="42" y="103"/>
                    <a:pt x="42" y="104"/>
                    <a:pt x="42" y="104"/>
                  </a:cubicBezTo>
                  <a:cubicBezTo>
                    <a:pt x="42" y="104"/>
                    <a:pt x="42" y="105"/>
                    <a:pt x="42" y="105"/>
                  </a:cubicBezTo>
                  <a:cubicBezTo>
                    <a:pt x="42" y="105"/>
                    <a:pt x="42" y="105"/>
                    <a:pt x="41" y="105"/>
                  </a:cubicBezTo>
                  <a:cubicBezTo>
                    <a:pt x="41" y="105"/>
                    <a:pt x="41" y="105"/>
                    <a:pt x="41" y="106"/>
                  </a:cubicBezTo>
                  <a:cubicBezTo>
                    <a:pt x="41" y="106"/>
                    <a:pt x="41" y="106"/>
                    <a:pt x="41" y="107"/>
                  </a:cubicBezTo>
                  <a:cubicBezTo>
                    <a:pt x="41" y="107"/>
                    <a:pt x="41" y="107"/>
                    <a:pt x="40" y="108"/>
                  </a:cubicBezTo>
                  <a:cubicBezTo>
                    <a:pt x="40" y="108"/>
                    <a:pt x="40" y="108"/>
                    <a:pt x="40" y="108"/>
                  </a:cubicBezTo>
                  <a:cubicBezTo>
                    <a:pt x="40" y="108"/>
                    <a:pt x="40" y="108"/>
                    <a:pt x="40" y="109"/>
                  </a:cubicBezTo>
                  <a:cubicBezTo>
                    <a:pt x="40" y="109"/>
                    <a:pt x="39" y="109"/>
                    <a:pt x="39" y="109"/>
                  </a:cubicBezTo>
                  <a:cubicBezTo>
                    <a:pt x="39" y="110"/>
                    <a:pt x="39" y="110"/>
                    <a:pt x="39" y="110"/>
                  </a:cubicBezTo>
                  <a:cubicBezTo>
                    <a:pt x="39" y="110"/>
                    <a:pt x="38" y="110"/>
                    <a:pt x="38" y="110"/>
                  </a:cubicBezTo>
                  <a:cubicBezTo>
                    <a:pt x="38" y="110"/>
                    <a:pt x="38" y="111"/>
                    <a:pt x="38" y="111"/>
                  </a:cubicBezTo>
                  <a:cubicBezTo>
                    <a:pt x="38" y="111"/>
                    <a:pt x="38" y="112"/>
                    <a:pt x="38" y="112"/>
                  </a:cubicBezTo>
                  <a:cubicBezTo>
                    <a:pt x="38" y="112"/>
                    <a:pt x="37" y="112"/>
                    <a:pt x="37" y="112"/>
                  </a:cubicBezTo>
                  <a:cubicBezTo>
                    <a:pt x="37" y="112"/>
                    <a:pt x="37" y="113"/>
                    <a:pt x="37" y="113"/>
                  </a:cubicBezTo>
                  <a:cubicBezTo>
                    <a:pt x="36" y="113"/>
                    <a:pt x="36" y="113"/>
                    <a:pt x="36" y="114"/>
                  </a:cubicBezTo>
                  <a:cubicBezTo>
                    <a:pt x="36" y="114"/>
                    <a:pt x="36" y="114"/>
                    <a:pt x="36" y="115"/>
                  </a:cubicBezTo>
                  <a:cubicBezTo>
                    <a:pt x="36" y="115"/>
                    <a:pt x="36" y="115"/>
                    <a:pt x="35" y="115"/>
                  </a:cubicBezTo>
                  <a:cubicBezTo>
                    <a:pt x="35" y="115"/>
                    <a:pt x="35" y="115"/>
                    <a:pt x="35" y="115"/>
                  </a:cubicBezTo>
                  <a:cubicBezTo>
                    <a:pt x="35" y="116"/>
                    <a:pt x="35" y="116"/>
                    <a:pt x="35" y="117"/>
                  </a:cubicBezTo>
                  <a:cubicBezTo>
                    <a:pt x="35" y="117"/>
                    <a:pt x="34" y="117"/>
                    <a:pt x="34" y="118"/>
                  </a:cubicBezTo>
                  <a:cubicBezTo>
                    <a:pt x="34" y="118"/>
                    <a:pt x="34" y="118"/>
                    <a:pt x="34" y="118"/>
                  </a:cubicBezTo>
                  <a:cubicBezTo>
                    <a:pt x="34" y="118"/>
                    <a:pt x="33" y="118"/>
                    <a:pt x="33" y="118"/>
                  </a:cubicBezTo>
                  <a:cubicBezTo>
                    <a:pt x="33" y="119"/>
                    <a:pt x="33" y="119"/>
                    <a:pt x="33" y="119"/>
                  </a:cubicBezTo>
                  <a:cubicBezTo>
                    <a:pt x="33" y="120"/>
                    <a:pt x="33" y="120"/>
                    <a:pt x="33" y="120"/>
                  </a:cubicBezTo>
                  <a:cubicBezTo>
                    <a:pt x="33" y="120"/>
                    <a:pt x="32" y="121"/>
                    <a:pt x="32" y="121"/>
                  </a:cubicBezTo>
                  <a:cubicBezTo>
                    <a:pt x="32" y="121"/>
                    <a:pt x="32" y="121"/>
                    <a:pt x="32" y="121"/>
                  </a:cubicBezTo>
                  <a:cubicBezTo>
                    <a:pt x="32" y="121"/>
                    <a:pt x="31" y="122"/>
                    <a:pt x="31" y="122"/>
                  </a:cubicBezTo>
                  <a:cubicBezTo>
                    <a:pt x="31" y="122"/>
                    <a:pt x="31" y="123"/>
                    <a:pt x="31" y="123"/>
                  </a:cubicBezTo>
                  <a:cubicBezTo>
                    <a:pt x="31" y="123"/>
                    <a:pt x="31" y="123"/>
                    <a:pt x="31" y="123"/>
                  </a:cubicBezTo>
                  <a:cubicBezTo>
                    <a:pt x="30" y="123"/>
                    <a:pt x="30" y="124"/>
                    <a:pt x="30" y="124"/>
                  </a:cubicBezTo>
                  <a:cubicBezTo>
                    <a:pt x="30" y="124"/>
                    <a:pt x="30" y="124"/>
                    <a:pt x="30" y="125"/>
                  </a:cubicBezTo>
                  <a:cubicBezTo>
                    <a:pt x="30" y="125"/>
                    <a:pt x="30" y="125"/>
                    <a:pt x="29" y="126"/>
                  </a:cubicBezTo>
                  <a:cubicBezTo>
                    <a:pt x="29" y="126"/>
                    <a:pt x="29" y="126"/>
                    <a:pt x="29" y="126"/>
                  </a:cubicBezTo>
                  <a:cubicBezTo>
                    <a:pt x="29" y="126"/>
                    <a:pt x="28" y="126"/>
                    <a:pt x="28" y="126"/>
                  </a:cubicBezTo>
                  <a:cubicBezTo>
                    <a:pt x="28" y="127"/>
                    <a:pt x="28" y="127"/>
                    <a:pt x="28" y="127"/>
                  </a:cubicBezTo>
                  <a:cubicBezTo>
                    <a:pt x="28" y="128"/>
                    <a:pt x="28" y="128"/>
                    <a:pt x="28" y="129"/>
                  </a:cubicBezTo>
                  <a:cubicBezTo>
                    <a:pt x="28" y="129"/>
                    <a:pt x="27" y="129"/>
                    <a:pt x="27" y="129"/>
                  </a:cubicBezTo>
                  <a:cubicBezTo>
                    <a:pt x="27" y="129"/>
                    <a:pt x="27" y="129"/>
                    <a:pt x="27" y="129"/>
                  </a:cubicBezTo>
                  <a:cubicBezTo>
                    <a:pt x="27" y="129"/>
                    <a:pt x="26" y="130"/>
                    <a:pt x="26" y="130"/>
                  </a:cubicBezTo>
                  <a:cubicBezTo>
                    <a:pt x="26" y="130"/>
                    <a:pt x="26" y="131"/>
                    <a:pt x="26" y="131"/>
                  </a:cubicBezTo>
                  <a:cubicBezTo>
                    <a:pt x="26" y="131"/>
                    <a:pt x="26" y="132"/>
                    <a:pt x="26" y="132"/>
                  </a:cubicBezTo>
                  <a:cubicBezTo>
                    <a:pt x="25" y="132"/>
                    <a:pt x="25" y="132"/>
                    <a:pt x="25" y="132"/>
                  </a:cubicBezTo>
                  <a:cubicBezTo>
                    <a:pt x="25" y="133"/>
                    <a:pt x="25" y="133"/>
                    <a:pt x="25" y="133"/>
                  </a:cubicBezTo>
                  <a:cubicBezTo>
                    <a:pt x="25" y="133"/>
                    <a:pt x="25" y="133"/>
                    <a:pt x="25" y="133"/>
                  </a:cubicBezTo>
                  <a:cubicBezTo>
                    <a:pt x="25" y="134"/>
                    <a:pt x="25" y="134"/>
                    <a:pt x="25" y="134"/>
                  </a:cubicBezTo>
                  <a:cubicBezTo>
                    <a:pt x="24" y="134"/>
                    <a:pt x="24" y="134"/>
                    <a:pt x="24" y="135"/>
                  </a:cubicBezTo>
                  <a:cubicBezTo>
                    <a:pt x="23" y="135"/>
                    <a:pt x="23" y="135"/>
                    <a:pt x="23" y="135"/>
                  </a:cubicBezTo>
                  <a:cubicBezTo>
                    <a:pt x="23" y="136"/>
                    <a:pt x="23" y="136"/>
                    <a:pt x="23" y="136"/>
                  </a:cubicBezTo>
                  <a:cubicBezTo>
                    <a:pt x="1" y="136"/>
                    <a:pt x="1" y="136"/>
                    <a:pt x="1" y="136"/>
                  </a:cubicBezTo>
                  <a:cubicBezTo>
                    <a:pt x="1" y="135"/>
                    <a:pt x="0" y="134"/>
                    <a:pt x="0" y="132"/>
                  </a:cubicBezTo>
                  <a:cubicBezTo>
                    <a:pt x="0" y="131"/>
                    <a:pt x="0" y="130"/>
                    <a:pt x="0" y="129"/>
                  </a:cubicBezTo>
                  <a:cubicBezTo>
                    <a:pt x="0" y="127"/>
                    <a:pt x="0" y="126"/>
                    <a:pt x="0" y="125"/>
                  </a:cubicBezTo>
                  <a:cubicBezTo>
                    <a:pt x="0" y="123"/>
                    <a:pt x="0" y="122"/>
                    <a:pt x="0" y="121"/>
                  </a:cubicBezTo>
                  <a:cubicBezTo>
                    <a:pt x="0" y="90"/>
                    <a:pt x="0" y="90"/>
                    <a:pt x="0" y="90"/>
                  </a:cubicBezTo>
                  <a:lnTo>
                    <a:pt x="50" y="90"/>
                  </a:lnTo>
                  <a:close/>
                  <a:moveTo>
                    <a:pt x="12" y="163"/>
                  </a:moveTo>
                  <a:cubicBezTo>
                    <a:pt x="13" y="163"/>
                    <a:pt x="13" y="163"/>
                    <a:pt x="14" y="164"/>
                  </a:cubicBezTo>
                  <a:cubicBezTo>
                    <a:pt x="14" y="164"/>
                    <a:pt x="14" y="164"/>
                    <a:pt x="14" y="164"/>
                  </a:cubicBezTo>
                  <a:cubicBezTo>
                    <a:pt x="15" y="164"/>
                    <a:pt x="15" y="164"/>
                    <a:pt x="15" y="164"/>
                  </a:cubicBezTo>
                  <a:cubicBezTo>
                    <a:pt x="15" y="164"/>
                    <a:pt x="15" y="165"/>
                    <a:pt x="15" y="165"/>
                  </a:cubicBezTo>
                  <a:cubicBezTo>
                    <a:pt x="15" y="165"/>
                    <a:pt x="15" y="165"/>
                    <a:pt x="15" y="165"/>
                  </a:cubicBezTo>
                  <a:cubicBezTo>
                    <a:pt x="16" y="165"/>
                    <a:pt x="16" y="165"/>
                    <a:pt x="16" y="165"/>
                  </a:cubicBezTo>
                  <a:cubicBezTo>
                    <a:pt x="16" y="166"/>
                    <a:pt x="17" y="166"/>
                    <a:pt x="17" y="166"/>
                  </a:cubicBezTo>
                  <a:cubicBezTo>
                    <a:pt x="17" y="166"/>
                    <a:pt x="17" y="167"/>
                    <a:pt x="17" y="167"/>
                  </a:cubicBezTo>
                  <a:cubicBezTo>
                    <a:pt x="18" y="167"/>
                    <a:pt x="18" y="167"/>
                    <a:pt x="18" y="167"/>
                  </a:cubicBezTo>
                  <a:cubicBezTo>
                    <a:pt x="19" y="167"/>
                    <a:pt x="19" y="167"/>
                    <a:pt x="19" y="168"/>
                  </a:cubicBezTo>
                  <a:cubicBezTo>
                    <a:pt x="19" y="168"/>
                    <a:pt x="19" y="168"/>
                    <a:pt x="20" y="169"/>
                  </a:cubicBezTo>
                  <a:cubicBezTo>
                    <a:pt x="21" y="169"/>
                    <a:pt x="21" y="169"/>
                    <a:pt x="21" y="169"/>
                  </a:cubicBezTo>
                  <a:cubicBezTo>
                    <a:pt x="21" y="169"/>
                    <a:pt x="21" y="169"/>
                    <a:pt x="21" y="169"/>
                  </a:cubicBezTo>
                  <a:cubicBezTo>
                    <a:pt x="21" y="169"/>
                    <a:pt x="21" y="169"/>
                    <a:pt x="21" y="170"/>
                  </a:cubicBezTo>
                  <a:cubicBezTo>
                    <a:pt x="22" y="170"/>
                    <a:pt x="22" y="170"/>
                    <a:pt x="22" y="170"/>
                  </a:cubicBezTo>
                  <a:cubicBezTo>
                    <a:pt x="23" y="170"/>
                    <a:pt x="23" y="170"/>
                    <a:pt x="23" y="170"/>
                  </a:cubicBezTo>
                  <a:cubicBezTo>
                    <a:pt x="23" y="171"/>
                    <a:pt x="23" y="171"/>
                    <a:pt x="23" y="171"/>
                  </a:cubicBezTo>
                  <a:cubicBezTo>
                    <a:pt x="25" y="171"/>
                    <a:pt x="25" y="171"/>
                    <a:pt x="25" y="171"/>
                  </a:cubicBezTo>
                  <a:cubicBezTo>
                    <a:pt x="25" y="172"/>
                    <a:pt x="25" y="172"/>
                    <a:pt x="25" y="172"/>
                  </a:cubicBezTo>
                  <a:cubicBezTo>
                    <a:pt x="25" y="172"/>
                    <a:pt x="25" y="173"/>
                    <a:pt x="26" y="173"/>
                  </a:cubicBezTo>
                  <a:cubicBezTo>
                    <a:pt x="27" y="173"/>
                    <a:pt x="27" y="173"/>
                    <a:pt x="27" y="173"/>
                  </a:cubicBezTo>
                  <a:cubicBezTo>
                    <a:pt x="27" y="173"/>
                    <a:pt x="27" y="173"/>
                    <a:pt x="27" y="173"/>
                  </a:cubicBezTo>
                  <a:cubicBezTo>
                    <a:pt x="27" y="174"/>
                    <a:pt x="27" y="174"/>
                    <a:pt x="27" y="174"/>
                  </a:cubicBezTo>
                  <a:cubicBezTo>
                    <a:pt x="28" y="174"/>
                    <a:pt x="28" y="174"/>
                    <a:pt x="28" y="174"/>
                  </a:cubicBezTo>
                  <a:cubicBezTo>
                    <a:pt x="28" y="174"/>
                    <a:pt x="29" y="175"/>
                    <a:pt x="29" y="175"/>
                  </a:cubicBezTo>
                  <a:cubicBezTo>
                    <a:pt x="29" y="175"/>
                    <a:pt x="29" y="175"/>
                    <a:pt x="29" y="176"/>
                  </a:cubicBezTo>
                  <a:cubicBezTo>
                    <a:pt x="31" y="176"/>
                    <a:pt x="31" y="176"/>
                    <a:pt x="31" y="176"/>
                  </a:cubicBezTo>
                  <a:cubicBezTo>
                    <a:pt x="31" y="176"/>
                    <a:pt x="31" y="176"/>
                    <a:pt x="31" y="176"/>
                  </a:cubicBezTo>
                  <a:cubicBezTo>
                    <a:pt x="31" y="176"/>
                    <a:pt x="31" y="177"/>
                    <a:pt x="31" y="177"/>
                  </a:cubicBezTo>
                  <a:cubicBezTo>
                    <a:pt x="33" y="178"/>
                    <a:pt x="33" y="178"/>
                    <a:pt x="33" y="178"/>
                  </a:cubicBezTo>
                  <a:cubicBezTo>
                    <a:pt x="33" y="179"/>
                    <a:pt x="32" y="179"/>
                    <a:pt x="32" y="179"/>
                  </a:cubicBezTo>
                  <a:cubicBezTo>
                    <a:pt x="31" y="180"/>
                    <a:pt x="30" y="180"/>
                    <a:pt x="29" y="181"/>
                  </a:cubicBezTo>
                  <a:cubicBezTo>
                    <a:pt x="29" y="181"/>
                    <a:pt x="29" y="181"/>
                    <a:pt x="29" y="181"/>
                  </a:cubicBezTo>
                  <a:cubicBezTo>
                    <a:pt x="29" y="182"/>
                    <a:pt x="28" y="182"/>
                    <a:pt x="28" y="182"/>
                  </a:cubicBezTo>
                  <a:cubicBezTo>
                    <a:pt x="27" y="182"/>
                    <a:pt x="27" y="182"/>
                    <a:pt x="27" y="182"/>
                  </a:cubicBezTo>
                  <a:cubicBezTo>
                    <a:pt x="27" y="182"/>
                    <a:pt x="27" y="183"/>
                    <a:pt x="27" y="183"/>
                  </a:cubicBezTo>
                  <a:cubicBezTo>
                    <a:pt x="26" y="183"/>
                    <a:pt x="26" y="184"/>
                    <a:pt x="26" y="184"/>
                  </a:cubicBezTo>
                  <a:cubicBezTo>
                    <a:pt x="25" y="184"/>
                    <a:pt x="25" y="184"/>
                    <a:pt x="25" y="184"/>
                  </a:cubicBezTo>
                  <a:cubicBezTo>
                    <a:pt x="25" y="184"/>
                    <a:pt x="25" y="184"/>
                    <a:pt x="25" y="184"/>
                  </a:cubicBezTo>
                  <a:cubicBezTo>
                    <a:pt x="25" y="185"/>
                    <a:pt x="25" y="185"/>
                    <a:pt x="25" y="185"/>
                  </a:cubicBezTo>
                  <a:cubicBezTo>
                    <a:pt x="23" y="185"/>
                    <a:pt x="23" y="185"/>
                    <a:pt x="23" y="185"/>
                  </a:cubicBezTo>
                  <a:cubicBezTo>
                    <a:pt x="23" y="185"/>
                    <a:pt x="23" y="185"/>
                    <a:pt x="23" y="185"/>
                  </a:cubicBezTo>
                  <a:cubicBezTo>
                    <a:pt x="23" y="186"/>
                    <a:pt x="23" y="186"/>
                    <a:pt x="23" y="186"/>
                  </a:cubicBezTo>
                  <a:cubicBezTo>
                    <a:pt x="23" y="186"/>
                    <a:pt x="22" y="186"/>
                    <a:pt x="22" y="186"/>
                  </a:cubicBezTo>
                  <a:cubicBezTo>
                    <a:pt x="22" y="186"/>
                    <a:pt x="22" y="186"/>
                    <a:pt x="21" y="187"/>
                  </a:cubicBezTo>
                  <a:cubicBezTo>
                    <a:pt x="21" y="187"/>
                    <a:pt x="21" y="187"/>
                    <a:pt x="21" y="187"/>
                  </a:cubicBezTo>
                  <a:cubicBezTo>
                    <a:pt x="20" y="188"/>
                    <a:pt x="20" y="188"/>
                    <a:pt x="20" y="188"/>
                  </a:cubicBezTo>
                  <a:cubicBezTo>
                    <a:pt x="19" y="188"/>
                    <a:pt x="19" y="188"/>
                    <a:pt x="19" y="188"/>
                  </a:cubicBezTo>
                  <a:cubicBezTo>
                    <a:pt x="19" y="188"/>
                    <a:pt x="19" y="189"/>
                    <a:pt x="19" y="189"/>
                  </a:cubicBezTo>
                  <a:cubicBezTo>
                    <a:pt x="19" y="189"/>
                    <a:pt x="19" y="189"/>
                    <a:pt x="18" y="189"/>
                  </a:cubicBezTo>
                  <a:cubicBezTo>
                    <a:pt x="17" y="189"/>
                    <a:pt x="17" y="189"/>
                    <a:pt x="17" y="189"/>
                  </a:cubicBezTo>
                  <a:cubicBezTo>
                    <a:pt x="17" y="190"/>
                    <a:pt x="17" y="190"/>
                    <a:pt x="17" y="190"/>
                  </a:cubicBezTo>
                  <a:cubicBezTo>
                    <a:pt x="17" y="190"/>
                    <a:pt x="16" y="191"/>
                    <a:pt x="16" y="191"/>
                  </a:cubicBezTo>
                  <a:cubicBezTo>
                    <a:pt x="15" y="191"/>
                    <a:pt x="15" y="191"/>
                    <a:pt x="15" y="191"/>
                  </a:cubicBezTo>
                  <a:cubicBezTo>
                    <a:pt x="15" y="191"/>
                    <a:pt x="15" y="191"/>
                    <a:pt x="15" y="192"/>
                  </a:cubicBezTo>
                  <a:cubicBezTo>
                    <a:pt x="14" y="192"/>
                    <a:pt x="14" y="192"/>
                    <a:pt x="14" y="193"/>
                  </a:cubicBezTo>
                  <a:cubicBezTo>
                    <a:pt x="13" y="193"/>
                    <a:pt x="13" y="193"/>
                    <a:pt x="13" y="193"/>
                  </a:cubicBezTo>
                  <a:cubicBezTo>
                    <a:pt x="13" y="193"/>
                    <a:pt x="13" y="193"/>
                    <a:pt x="13" y="193"/>
                  </a:cubicBezTo>
                  <a:cubicBezTo>
                    <a:pt x="13" y="193"/>
                    <a:pt x="13" y="193"/>
                    <a:pt x="12" y="194"/>
                  </a:cubicBezTo>
                  <a:cubicBezTo>
                    <a:pt x="11" y="194"/>
                    <a:pt x="11" y="194"/>
                    <a:pt x="11" y="194"/>
                  </a:cubicBezTo>
                  <a:cubicBezTo>
                    <a:pt x="11" y="194"/>
                    <a:pt x="11" y="194"/>
                    <a:pt x="11" y="195"/>
                  </a:cubicBezTo>
                  <a:cubicBezTo>
                    <a:pt x="11" y="195"/>
                    <a:pt x="10" y="195"/>
                    <a:pt x="10" y="195"/>
                  </a:cubicBezTo>
                  <a:cubicBezTo>
                    <a:pt x="9" y="195"/>
                    <a:pt x="9" y="195"/>
                    <a:pt x="9" y="195"/>
                  </a:cubicBezTo>
                  <a:cubicBezTo>
                    <a:pt x="9" y="196"/>
                    <a:pt x="9" y="196"/>
                    <a:pt x="9" y="196"/>
                  </a:cubicBezTo>
                  <a:cubicBezTo>
                    <a:pt x="8" y="196"/>
                    <a:pt x="8" y="197"/>
                    <a:pt x="8" y="197"/>
                  </a:cubicBezTo>
                  <a:cubicBezTo>
                    <a:pt x="7" y="197"/>
                    <a:pt x="7" y="197"/>
                    <a:pt x="7" y="197"/>
                  </a:cubicBezTo>
                  <a:cubicBezTo>
                    <a:pt x="7" y="197"/>
                    <a:pt x="7" y="197"/>
                    <a:pt x="7" y="197"/>
                  </a:cubicBezTo>
                  <a:cubicBezTo>
                    <a:pt x="7" y="198"/>
                    <a:pt x="7" y="198"/>
                    <a:pt x="7" y="198"/>
                  </a:cubicBezTo>
                  <a:cubicBezTo>
                    <a:pt x="5" y="198"/>
                    <a:pt x="5" y="198"/>
                    <a:pt x="5" y="198"/>
                  </a:cubicBezTo>
                  <a:cubicBezTo>
                    <a:pt x="5" y="199"/>
                    <a:pt x="5" y="199"/>
                    <a:pt x="5" y="199"/>
                  </a:cubicBezTo>
                  <a:cubicBezTo>
                    <a:pt x="5" y="199"/>
                    <a:pt x="5" y="199"/>
                    <a:pt x="5" y="199"/>
                  </a:cubicBezTo>
                  <a:cubicBezTo>
                    <a:pt x="4" y="199"/>
                    <a:pt x="4" y="200"/>
                    <a:pt x="3" y="200"/>
                  </a:cubicBezTo>
                  <a:cubicBezTo>
                    <a:pt x="4" y="193"/>
                    <a:pt x="6" y="187"/>
                    <a:pt x="7" y="181"/>
                  </a:cubicBezTo>
                  <a:cubicBezTo>
                    <a:pt x="8" y="175"/>
                    <a:pt x="9" y="168"/>
                    <a:pt x="10" y="162"/>
                  </a:cubicBezTo>
                  <a:cubicBezTo>
                    <a:pt x="11" y="162"/>
                    <a:pt x="12" y="162"/>
                    <a:pt x="12" y="163"/>
                  </a:cubicBezTo>
                  <a:close/>
                  <a:moveTo>
                    <a:pt x="62" y="77"/>
                  </a:moveTo>
                  <a:cubicBezTo>
                    <a:pt x="62" y="77"/>
                    <a:pt x="62" y="77"/>
                    <a:pt x="63" y="78"/>
                  </a:cubicBezTo>
                  <a:cubicBezTo>
                    <a:pt x="63" y="78"/>
                    <a:pt x="63" y="78"/>
                    <a:pt x="63" y="78"/>
                  </a:cubicBezTo>
                  <a:cubicBezTo>
                    <a:pt x="64" y="78"/>
                    <a:pt x="64" y="78"/>
                    <a:pt x="64" y="78"/>
                  </a:cubicBezTo>
                  <a:cubicBezTo>
                    <a:pt x="64" y="79"/>
                    <a:pt x="64" y="79"/>
                    <a:pt x="64" y="79"/>
                  </a:cubicBezTo>
                  <a:cubicBezTo>
                    <a:pt x="65" y="79"/>
                    <a:pt x="65" y="79"/>
                    <a:pt x="65" y="79"/>
                  </a:cubicBezTo>
                  <a:cubicBezTo>
                    <a:pt x="65" y="79"/>
                    <a:pt x="65" y="79"/>
                    <a:pt x="65" y="79"/>
                  </a:cubicBezTo>
                  <a:cubicBezTo>
                    <a:pt x="65" y="79"/>
                    <a:pt x="65" y="80"/>
                    <a:pt x="66" y="80"/>
                  </a:cubicBezTo>
                  <a:cubicBezTo>
                    <a:pt x="66" y="80"/>
                    <a:pt x="66" y="80"/>
                    <a:pt x="67" y="80"/>
                  </a:cubicBezTo>
                  <a:cubicBezTo>
                    <a:pt x="67" y="80"/>
                    <a:pt x="67" y="80"/>
                    <a:pt x="68" y="80"/>
                  </a:cubicBezTo>
                  <a:cubicBezTo>
                    <a:pt x="68" y="81"/>
                    <a:pt x="68" y="81"/>
                    <a:pt x="68" y="81"/>
                  </a:cubicBezTo>
                  <a:cubicBezTo>
                    <a:pt x="68" y="81"/>
                    <a:pt x="68" y="81"/>
                    <a:pt x="68" y="81"/>
                  </a:cubicBezTo>
                  <a:cubicBezTo>
                    <a:pt x="69" y="81"/>
                    <a:pt x="69" y="81"/>
                    <a:pt x="69" y="81"/>
                  </a:cubicBezTo>
                  <a:cubicBezTo>
                    <a:pt x="70" y="82"/>
                    <a:pt x="70" y="82"/>
                    <a:pt x="70" y="82"/>
                  </a:cubicBezTo>
                  <a:cubicBezTo>
                    <a:pt x="70" y="82"/>
                    <a:pt x="70" y="82"/>
                    <a:pt x="70" y="83"/>
                  </a:cubicBezTo>
                  <a:cubicBezTo>
                    <a:pt x="70" y="83"/>
                    <a:pt x="71" y="83"/>
                    <a:pt x="71" y="83"/>
                  </a:cubicBezTo>
                  <a:cubicBezTo>
                    <a:pt x="71" y="83"/>
                    <a:pt x="72" y="83"/>
                    <a:pt x="72" y="83"/>
                  </a:cubicBezTo>
                  <a:cubicBezTo>
                    <a:pt x="72" y="83"/>
                    <a:pt x="72" y="83"/>
                    <a:pt x="72" y="84"/>
                  </a:cubicBezTo>
                  <a:cubicBezTo>
                    <a:pt x="73" y="84"/>
                    <a:pt x="73" y="84"/>
                    <a:pt x="73" y="84"/>
                  </a:cubicBezTo>
                  <a:cubicBezTo>
                    <a:pt x="74" y="84"/>
                    <a:pt x="74" y="84"/>
                    <a:pt x="74" y="84"/>
                  </a:cubicBezTo>
                  <a:cubicBezTo>
                    <a:pt x="74" y="84"/>
                    <a:pt x="74" y="85"/>
                    <a:pt x="74" y="85"/>
                  </a:cubicBezTo>
                  <a:cubicBezTo>
                    <a:pt x="75" y="85"/>
                    <a:pt x="75" y="85"/>
                    <a:pt x="75" y="86"/>
                  </a:cubicBezTo>
                  <a:cubicBezTo>
                    <a:pt x="76" y="86"/>
                    <a:pt x="76" y="86"/>
                    <a:pt x="76" y="86"/>
                  </a:cubicBezTo>
                  <a:cubicBezTo>
                    <a:pt x="77" y="86"/>
                    <a:pt x="77" y="86"/>
                    <a:pt x="77" y="86"/>
                  </a:cubicBezTo>
                  <a:cubicBezTo>
                    <a:pt x="77" y="87"/>
                    <a:pt x="77" y="87"/>
                    <a:pt x="77" y="87"/>
                  </a:cubicBezTo>
                  <a:cubicBezTo>
                    <a:pt x="77" y="87"/>
                    <a:pt x="78" y="87"/>
                    <a:pt x="78" y="87"/>
                  </a:cubicBezTo>
                  <a:cubicBezTo>
                    <a:pt x="78" y="87"/>
                    <a:pt x="79" y="87"/>
                    <a:pt x="79" y="88"/>
                  </a:cubicBezTo>
                  <a:cubicBezTo>
                    <a:pt x="79" y="88"/>
                    <a:pt x="79" y="88"/>
                    <a:pt x="80" y="88"/>
                  </a:cubicBezTo>
                  <a:cubicBezTo>
                    <a:pt x="80" y="88"/>
                    <a:pt x="80" y="88"/>
                    <a:pt x="80" y="89"/>
                  </a:cubicBezTo>
                  <a:cubicBezTo>
                    <a:pt x="81" y="89"/>
                    <a:pt x="81" y="89"/>
                    <a:pt x="81" y="89"/>
                  </a:cubicBezTo>
                  <a:cubicBezTo>
                    <a:pt x="81" y="89"/>
                    <a:pt x="81" y="89"/>
                    <a:pt x="81" y="89"/>
                  </a:cubicBezTo>
                  <a:cubicBezTo>
                    <a:pt x="81" y="89"/>
                    <a:pt x="81" y="90"/>
                    <a:pt x="81" y="90"/>
                  </a:cubicBezTo>
                  <a:cubicBezTo>
                    <a:pt x="83" y="90"/>
                    <a:pt x="83" y="90"/>
                    <a:pt x="83" y="90"/>
                  </a:cubicBezTo>
                  <a:cubicBezTo>
                    <a:pt x="83" y="90"/>
                    <a:pt x="83" y="90"/>
                    <a:pt x="83" y="90"/>
                  </a:cubicBezTo>
                  <a:cubicBezTo>
                    <a:pt x="84" y="90"/>
                    <a:pt x="84" y="90"/>
                    <a:pt x="84" y="90"/>
                  </a:cubicBezTo>
                  <a:cubicBezTo>
                    <a:pt x="84" y="90"/>
                    <a:pt x="84" y="91"/>
                    <a:pt x="84" y="91"/>
                  </a:cubicBezTo>
                  <a:cubicBezTo>
                    <a:pt x="84" y="91"/>
                    <a:pt x="84" y="91"/>
                    <a:pt x="85" y="91"/>
                  </a:cubicBezTo>
                  <a:cubicBezTo>
                    <a:pt x="85" y="92"/>
                    <a:pt x="85" y="92"/>
                    <a:pt x="85" y="92"/>
                  </a:cubicBezTo>
                  <a:cubicBezTo>
                    <a:pt x="84" y="93"/>
                    <a:pt x="84" y="93"/>
                    <a:pt x="84" y="93"/>
                  </a:cubicBezTo>
                  <a:cubicBezTo>
                    <a:pt x="84" y="93"/>
                    <a:pt x="84" y="94"/>
                    <a:pt x="84" y="94"/>
                  </a:cubicBezTo>
                  <a:cubicBezTo>
                    <a:pt x="83" y="94"/>
                    <a:pt x="83" y="94"/>
                    <a:pt x="83" y="94"/>
                  </a:cubicBezTo>
                  <a:cubicBezTo>
                    <a:pt x="83" y="95"/>
                    <a:pt x="83" y="95"/>
                    <a:pt x="83" y="95"/>
                  </a:cubicBezTo>
                  <a:cubicBezTo>
                    <a:pt x="83" y="95"/>
                    <a:pt x="83" y="95"/>
                    <a:pt x="82" y="95"/>
                  </a:cubicBezTo>
                  <a:cubicBezTo>
                    <a:pt x="82" y="96"/>
                    <a:pt x="82" y="96"/>
                    <a:pt x="82" y="96"/>
                  </a:cubicBezTo>
                  <a:cubicBezTo>
                    <a:pt x="82" y="97"/>
                    <a:pt x="82" y="97"/>
                    <a:pt x="82" y="97"/>
                  </a:cubicBezTo>
                  <a:cubicBezTo>
                    <a:pt x="81" y="97"/>
                    <a:pt x="81" y="97"/>
                    <a:pt x="81" y="97"/>
                  </a:cubicBezTo>
                  <a:cubicBezTo>
                    <a:pt x="81" y="98"/>
                    <a:pt x="81" y="98"/>
                    <a:pt x="81" y="98"/>
                  </a:cubicBezTo>
                  <a:cubicBezTo>
                    <a:pt x="81" y="98"/>
                    <a:pt x="81" y="98"/>
                    <a:pt x="81" y="98"/>
                  </a:cubicBezTo>
                  <a:cubicBezTo>
                    <a:pt x="81" y="98"/>
                    <a:pt x="81" y="98"/>
                    <a:pt x="80" y="98"/>
                  </a:cubicBezTo>
                  <a:cubicBezTo>
                    <a:pt x="80" y="100"/>
                    <a:pt x="80" y="100"/>
                    <a:pt x="80" y="100"/>
                  </a:cubicBezTo>
                  <a:cubicBezTo>
                    <a:pt x="80" y="100"/>
                    <a:pt x="80" y="100"/>
                    <a:pt x="80" y="100"/>
                  </a:cubicBezTo>
                  <a:cubicBezTo>
                    <a:pt x="80" y="101"/>
                    <a:pt x="80" y="101"/>
                    <a:pt x="80" y="101"/>
                  </a:cubicBezTo>
                  <a:cubicBezTo>
                    <a:pt x="80" y="101"/>
                    <a:pt x="79" y="101"/>
                    <a:pt x="79" y="101"/>
                  </a:cubicBezTo>
                  <a:cubicBezTo>
                    <a:pt x="79" y="101"/>
                    <a:pt x="79" y="101"/>
                    <a:pt x="79" y="101"/>
                  </a:cubicBezTo>
                  <a:cubicBezTo>
                    <a:pt x="78" y="104"/>
                    <a:pt x="78" y="104"/>
                    <a:pt x="78" y="104"/>
                  </a:cubicBezTo>
                  <a:cubicBezTo>
                    <a:pt x="77" y="105"/>
                    <a:pt x="77" y="105"/>
                    <a:pt x="77" y="105"/>
                  </a:cubicBezTo>
                  <a:cubicBezTo>
                    <a:pt x="77" y="105"/>
                    <a:pt x="77" y="105"/>
                    <a:pt x="76" y="105"/>
                  </a:cubicBezTo>
                  <a:cubicBezTo>
                    <a:pt x="76" y="105"/>
                    <a:pt x="76" y="106"/>
                    <a:pt x="76" y="106"/>
                  </a:cubicBezTo>
                  <a:cubicBezTo>
                    <a:pt x="76" y="106"/>
                    <a:pt x="76" y="107"/>
                    <a:pt x="76" y="107"/>
                  </a:cubicBezTo>
                  <a:cubicBezTo>
                    <a:pt x="76" y="107"/>
                    <a:pt x="76" y="107"/>
                    <a:pt x="75" y="107"/>
                  </a:cubicBezTo>
                  <a:cubicBezTo>
                    <a:pt x="75" y="108"/>
                    <a:pt x="75" y="108"/>
                    <a:pt x="75" y="108"/>
                  </a:cubicBezTo>
                  <a:cubicBezTo>
                    <a:pt x="75" y="108"/>
                    <a:pt x="75" y="109"/>
                    <a:pt x="75" y="109"/>
                  </a:cubicBezTo>
                  <a:cubicBezTo>
                    <a:pt x="75" y="109"/>
                    <a:pt x="74" y="110"/>
                    <a:pt x="74" y="110"/>
                  </a:cubicBezTo>
                  <a:cubicBezTo>
                    <a:pt x="74" y="110"/>
                    <a:pt x="74" y="110"/>
                    <a:pt x="74" y="110"/>
                  </a:cubicBezTo>
                  <a:cubicBezTo>
                    <a:pt x="74" y="110"/>
                    <a:pt x="73" y="110"/>
                    <a:pt x="73" y="111"/>
                  </a:cubicBezTo>
                  <a:cubicBezTo>
                    <a:pt x="73" y="111"/>
                    <a:pt x="73" y="111"/>
                    <a:pt x="73" y="112"/>
                  </a:cubicBezTo>
                  <a:cubicBezTo>
                    <a:pt x="73" y="112"/>
                    <a:pt x="73" y="112"/>
                    <a:pt x="73" y="113"/>
                  </a:cubicBezTo>
                  <a:cubicBezTo>
                    <a:pt x="73" y="113"/>
                    <a:pt x="72" y="113"/>
                    <a:pt x="72" y="113"/>
                  </a:cubicBezTo>
                  <a:cubicBezTo>
                    <a:pt x="72" y="113"/>
                    <a:pt x="72" y="113"/>
                    <a:pt x="72" y="113"/>
                  </a:cubicBezTo>
                  <a:cubicBezTo>
                    <a:pt x="70" y="117"/>
                    <a:pt x="70" y="117"/>
                    <a:pt x="70" y="117"/>
                  </a:cubicBezTo>
                  <a:cubicBezTo>
                    <a:pt x="70" y="117"/>
                    <a:pt x="70" y="117"/>
                    <a:pt x="70" y="117"/>
                  </a:cubicBezTo>
                  <a:cubicBezTo>
                    <a:pt x="70" y="117"/>
                    <a:pt x="70" y="117"/>
                    <a:pt x="69" y="117"/>
                  </a:cubicBezTo>
                  <a:cubicBezTo>
                    <a:pt x="69" y="118"/>
                    <a:pt x="69" y="118"/>
                    <a:pt x="69" y="118"/>
                  </a:cubicBezTo>
                  <a:cubicBezTo>
                    <a:pt x="69" y="118"/>
                    <a:pt x="69" y="118"/>
                    <a:pt x="69" y="118"/>
                  </a:cubicBezTo>
                  <a:cubicBezTo>
                    <a:pt x="69" y="119"/>
                    <a:pt x="69" y="119"/>
                    <a:pt x="69" y="119"/>
                  </a:cubicBezTo>
                  <a:cubicBezTo>
                    <a:pt x="69" y="119"/>
                    <a:pt x="69" y="119"/>
                    <a:pt x="68" y="120"/>
                  </a:cubicBezTo>
                  <a:cubicBezTo>
                    <a:pt x="68" y="120"/>
                    <a:pt x="68" y="120"/>
                    <a:pt x="68" y="120"/>
                  </a:cubicBezTo>
                  <a:cubicBezTo>
                    <a:pt x="68" y="120"/>
                    <a:pt x="68" y="121"/>
                    <a:pt x="68" y="121"/>
                  </a:cubicBezTo>
                  <a:cubicBezTo>
                    <a:pt x="67" y="121"/>
                    <a:pt x="67" y="122"/>
                    <a:pt x="67" y="122"/>
                  </a:cubicBezTo>
                  <a:cubicBezTo>
                    <a:pt x="67" y="122"/>
                    <a:pt x="67" y="122"/>
                    <a:pt x="67" y="122"/>
                  </a:cubicBezTo>
                  <a:cubicBezTo>
                    <a:pt x="66" y="122"/>
                    <a:pt x="66" y="122"/>
                    <a:pt x="66" y="122"/>
                  </a:cubicBezTo>
                  <a:cubicBezTo>
                    <a:pt x="66" y="123"/>
                    <a:pt x="66" y="123"/>
                    <a:pt x="66" y="124"/>
                  </a:cubicBezTo>
                  <a:cubicBezTo>
                    <a:pt x="66" y="124"/>
                    <a:pt x="66" y="124"/>
                    <a:pt x="66" y="125"/>
                  </a:cubicBezTo>
                  <a:cubicBezTo>
                    <a:pt x="65" y="125"/>
                    <a:pt x="65" y="125"/>
                    <a:pt x="65" y="125"/>
                  </a:cubicBezTo>
                  <a:cubicBezTo>
                    <a:pt x="65" y="125"/>
                    <a:pt x="65" y="125"/>
                    <a:pt x="65" y="125"/>
                  </a:cubicBezTo>
                  <a:cubicBezTo>
                    <a:pt x="65" y="126"/>
                    <a:pt x="65" y="126"/>
                    <a:pt x="65" y="126"/>
                  </a:cubicBezTo>
                  <a:cubicBezTo>
                    <a:pt x="64" y="126"/>
                    <a:pt x="64" y="126"/>
                    <a:pt x="64" y="126"/>
                  </a:cubicBezTo>
                  <a:cubicBezTo>
                    <a:pt x="64" y="127"/>
                    <a:pt x="64" y="127"/>
                    <a:pt x="64" y="127"/>
                  </a:cubicBezTo>
                  <a:cubicBezTo>
                    <a:pt x="64" y="128"/>
                    <a:pt x="64" y="128"/>
                    <a:pt x="63" y="128"/>
                  </a:cubicBezTo>
                  <a:cubicBezTo>
                    <a:pt x="63" y="128"/>
                    <a:pt x="63" y="128"/>
                    <a:pt x="63" y="128"/>
                  </a:cubicBezTo>
                  <a:cubicBezTo>
                    <a:pt x="62" y="131"/>
                    <a:pt x="62" y="131"/>
                    <a:pt x="62" y="131"/>
                  </a:cubicBezTo>
                  <a:cubicBezTo>
                    <a:pt x="62" y="131"/>
                    <a:pt x="61" y="132"/>
                    <a:pt x="61" y="132"/>
                  </a:cubicBezTo>
                  <a:cubicBezTo>
                    <a:pt x="61" y="132"/>
                    <a:pt x="61" y="132"/>
                    <a:pt x="61" y="132"/>
                  </a:cubicBezTo>
                  <a:cubicBezTo>
                    <a:pt x="61" y="132"/>
                    <a:pt x="60" y="133"/>
                    <a:pt x="60" y="133"/>
                  </a:cubicBezTo>
                  <a:cubicBezTo>
                    <a:pt x="60" y="133"/>
                    <a:pt x="60" y="134"/>
                    <a:pt x="60" y="134"/>
                  </a:cubicBezTo>
                  <a:cubicBezTo>
                    <a:pt x="60" y="134"/>
                    <a:pt x="60" y="134"/>
                    <a:pt x="60" y="134"/>
                  </a:cubicBezTo>
                  <a:cubicBezTo>
                    <a:pt x="59" y="134"/>
                    <a:pt x="59" y="134"/>
                    <a:pt x="59" y="135"/>
                  </a:cubicBezTo>
                  <a:cubicBezTo>
                    <a:pt x="59" y="135"/>
                    <a:pt x="59" y="135"/>
                    <a:pt x="59" y="136"/>
                  </a:cubicBezTo>
                  <a:cubicBezTo>
                    <a:pt x="59" y="136"/>
                    <a:pt x="59" y="136"/>
                    <a:pt x="58" y="137"/>
                  </a:cubicBezTo>
                  <a:cubicBezTo>
                    <a:pt x="58" y="137"/>
                    <a:pt x="58" y="137"/>
                    <a:pt x="58" y="137"/>
                  </a:cubicBezTo>
                  <a:cubicBezTo>
                    <a:pt x="58" y="137"/>
                    <a:pt x="57" y="137"/>
                    <a:pt x="57" y="137"/>
                  </a:cubicBezTo>
                  <a:cubicBezTo>
                    <a:pt x="57" y="138"/>
                    <a:pt x="57" y="138"/>
                    <a:pt x="57" y="138"/>
                  </a:cubicBezTo>
                  <a:cubicBezTo>
                    <a:pt x="57" y="139"/>
                    <a:pt x="57" y="139"/>
                    <a:pt x="57" y="140"/>
                  </a:cubicBezTo>
                  <a:cubicBezTo>
                    <a:pt x="57" y="140"/>
                    <a:pt x="56" y="140"/>
                    <a:pt x="56" y="140"/>
                  </a:cubicBezTo>
                  <a:cubicBezTo>
                    <a:pt x="56" y="140"/>
                    <a:pt x="56" y="140"/>
                    <a:pt x="56" y="140"/>
                  </a:cubicBezTo>
                  <a:cubicBezTo>
                    <a:pt x="55" y="143"/>
                    <a:pt x="55" y="143"/>
                    <a:pt x="55" y="143"/>
                  </a:cubicBezTo>
                  <a:cubicBezTo>
                    <a:pt x="54" y="143"/>
                    <a:pt x="54" y="144"/>
                    <a:pt x="54" y="144"/>
                  </a:cubicBezTo>
                  <a:cubicBezTo>
                    <a:pt x="54" y="144"/>
                    <a:pt x="54" y="144"/>
                    <a:pt x="54" y="144"/>
                  </a:cubicBezTo>
                  <a:cubicBezTo>
                    <a:pt x="53" y="144"/>
                    <a:pt x="53" y="145"/>
                    <a:pt x="53" y="145"/>
                  </a:cubicBezTo>
                  <a:cubicBezTo>
                    <a:pt x="53" y="145"/>
                    <a:pt x="53" y="146"/>
                    <a:pt x="53" y="146"/>
                  </a:cubicBezTo>
                  <a:cubicBezTo>
                    <a:pt x="53" y="146"/>
                    <a:pt x="53" y="146"/>
                    <a:pt x="52" y="146"/>
                  </a:cubicBezTo>
                  <a:cubicBezTo>
                    <a:pt x="52" y="146"/>
                    <a:pt x="52" y="147"/>
                    <a:pt x="52" y="147"/>
                  </a:cubicBezTo>
                  <a:cubicBezTo>
                    <a:pt x="52" y="147"/>
                    <a:pt x="52" y="147"/>
                    <a:pt x="52" y="148"/>
                  </a:cubicBezTo>
                  <a:cubicBezTo>
                    <a:pt x="52" y="148"/>
                    <a:pt x="51" y="148"/>
                    <a:pt x="51" y="149"/>
                  </a:cubicBezTo>
                  <a:cubicBezTo>
                    <a:pt x="51" y="149"/>
                    <a:pt x="51" y="149"/>
                    <a:pt x="51" y="149"/>
                  </a:cubicBezTo>
                  <a:cubicBezTo>
                    <a:pt x="51" y="149"/>
                    <a:pt x="50" y="149"/>
                    <a:pt x="50" y="149"/>
                  </a:cubicBezTo>
                  <a:cubicBezTo>
                    <a:pt x="49" y="153"/>
                    <a:pt x="49" y="153"/>
                    <a:pt x="49" y="153"/>
                  </a:cubicBezTo>
                  <a:cubicBezTo>
                    <a:pt x="49" y="153"/>
                    <a:pt x="49" y="153"/>
                    <a:pt x="49" y="153"/>
                  </a:cubicBezTo>
                  <a:cubicBezTo>
                    <a:pt x="48" y="153"/>
                    <a:pt x="48" y="153"/>
                    <a:pt x="48" y="153"/>
                  </a:cubicBezTo>
                  <a:cubicBezTo>
                    <a:pt x="48" y="154"/>
                    <a:pt x="48" y="154"/>
                    <a:pt x="48" y="154"/>
                  </a:cubicBezTo>
                  <a:cubicBezTo>
                    <a:pt x="47" y="154"/>
                    <a:pt x="47" y="154"/>
                    <a:pt x="47" y="154"/>
                  </a:cubicBezTo>
                  <a:cubicBezTo>
                    <a:pt x="47" y="155"/>
                    <a:pt x="47" y="155"/>
                    <a:pt x="47" y="155"/>
                  </a:cubicBezTo>
                  <a:cubicBezTo>
                    <a:pt x="47" y="155"/>
                    <a:pt x="47" y="156"/>
                    <a:pt x="47" y="156"/>
                  </a:cubicBezTo>
                  <a:cubicBezTo>
                    <a:pt x="47" y="156"/>
                    <a:pt x="47" y="156"/>
                    <a:pt x="46" y="156"/>
                  </a:cubicBezTo>
                  <a:cubicBezTo>
                    <a:pt x="46" y="156"/>
                    <a:pt x="46" y="157"/>
                    <a:pt x="46" y="157"/>
                  </a:cubicBezTo>
                  <a:cubicBezTo>
                    <a:pt x="46" y="157"/>
                    <a:pt x="46" y="158"/>
                    <a:pt x="46" y="158"/>
                  </a:cubicBezTo>
                  <a:cubicBezTo>
                    <a:pt x="46" y="158"/>
                    <a:pt x="46" y="158"/>
                    <a:pt x="45" y="158"/>
                  </a:cubicBezTo>
                  <a:cubicBezTo>
                    <a:pt x="45" y="158"/>
                    <a:pt x="45" y="159"/>
                    <a:pt x="45" y="159"/>
                  </a:cubicBezTo>
                  <a:cubicBezTo>
                    <a:pt x="45" y="159"/>
                    <a:pt x="45" y="159"/>
                    <a:pt x="44" y="160"/>
                  </a:cubicBezTo>
                  <a:cubicBezTo>
                    <a:pt x="44" y="160"/>
                    <a:pt x="44" y="160"/>
                    <a:pt x="44" y="161"/>
                  </a:cubicBezTo>
                  <a:cubicBezTo>
                    <a:pt x="44" y="161"/>
                    <a:pt x="44" y="161"/>
                    <a:pt x="44" y="161"/>
                  </a:cubicBezTo>
                  <a:cubicBezTo>
                    <a:pt x="43" y="161"/>
                    <a:pt x="43" y="161"/>
                    <a:pt x="43" y="161"/>
                  </a:cubicBezTo>
                  <a:cubicBezTo>
                    <a:pt x="42" y="165"/>
                    <a:pt x="42" y="165"/>
                    <a:pt x="42" y="165"/>
                  </a:cubicBezTo>
                  <a:cubicBezTo>
                    <a:pt x="42" y="165"/>
                    <a:pt x="42" y="165"/>
                    <a:pt x="41" y="165"/>
                  </a:cubicBezTo>
                  <a:cubicBezTo>
                    <a:pt x="41" y="165"/>
                    <a:pt x="41" y="165"/>
                    <a:pt x="41" y="165"/>
                  </a:cubicBezTo>
                  <a:cubicBezTo>
                    <a:pt x="41" y="166"/>
                    <a:pt x="41" y="166"/>
                    <a:pt x="41" y="166"/>
                  </a:cubicBezTo>
                  <a:cubicBezTo>
                    <a:pt x="40" y="166"/>
                    <a:pt x="40" y="166"/>
                    <a:pt x="40" y="166"/>
                  </a:cubicBezTo>
                  <a:cubicBezTo>
                    <a:pt x="40" y="167"/>
                    <a:pt x="40" y="167"/>
                    <a:pt x="40" y="167"/>
                  </a:cubicBezTo>
                  <a:cubicBezTo>
                    <a:pt x="40" y="168"/>
                    <a:pt x="40" y="168"/>
                    <a:pt x="40" y="168"/>
                  </a:cubicBezTo>
                  <a:cubicBezTo>
                    <a:pt x="40" y="168"/>
                    <a:pt x="39" y="168"/>
                    <a:pt x="39" y="168"/>
                  </a:cubicBezTo>
                  <a:cubicBezTo>
                    <a:pt x="39" y="168"/>
                    <a:pt x="39" y="169"/>
                    <a:pt x="39" y="169"/>
                  </a:cubicBezTo>
                  <a:cubicBezTo>
                    <a:pt x="39" y="169"/>
                    <a:pt x="39" y="170"/>
                    <a:pt x="39" y="170"/>
                  </a:cubicBezTo>
                  <a:cubicBezTo>
                    <a:pt x="39" y="170"/>
                    <a:pt x="38" y="170"/>
                    <a:pt x="38" y="170"/>
                  </a:cubicBezTo>
                  <a:cubicBezTo>
                    <a:pt x="38" y="170"/>
                    <a:pt x="38" y="171"/>
                    <a:pt x="38" y="171"/>
                  </a:cubicBezTo>
                  <a:cubicBezTo>
                    <a:pt x="38" y="172"/>
                    <a:pt x="38" y="172"/>
                    <a:pt x="38" y="172"/>
                  </a:cubicBezTo>
                  <a:cubicBezTo>
                    <a:pt x="37" y="172"/>
                    <a:pt x="37" y="173"/>
                    <a:pt x="36" y="174"/>
                  </a:cubicBezTo>
                  <a:cubicBezTo>
                    <a:pt x="36" y="174"/>
                    <a:pt x="36" y="175"/>
                    <a:pt x="36" y="176"/>
                  </a:cubicBezTo>
                  <a:cubicBezTo>
                    <a:pt x="35" y="176"/>
                    <a:pt x="35" y="175"/>
                    <a:pt x="35" y="175"/>
                  </a:cubicBezTo>
                  <a:cubicBezTo>
                    <a:pt x="34" y="175"/>
                    <a:pt x="34" y="175"/>
                    <a:pt x="34" y="175"/>
                  </a:cubicBezTo>
                  <a:cubicBezTo>
                    <a:pt x="34" y="175"/>
                    <a:pt x="34" y="175"/>
                    <a:pt x="34" y="175"/>
                  </a:cubicBezTo>
                  <a:cubicBezTo>
                    <a:pt x="34" y="174"/>
                    <a:pt x="33" y="174"/>
                    <a:pt x="33" y="174"/>
                  </a:cubicBezTo>
                  <a:cubicBezTo>
                    <a:pt x="33" y="174"/>
                    <a:pt x="32" y="174"/>
                    <a:pt x="32" y="174"/>
                  </a:cubicBezTo>
                  <a:cubicBezTo>
                    <a:pt x="32" y="174"/>
                    <a:pt x="32" y="174"/>
                    <a:pt x="32" y="173"/>
                  </a:cubicBezTo>
                  <a:cubicBezTo>
                    <a:pt x="32" y="173"/>
                    <a:pt x="32" y="173"/>
                    <a:pt x="32" y="173"/>
                  </a:cubicBezTo>
                  <a:cubicBezTo>
                    <a:pt x="31" y="173"/>
                    <a:pt x="31" y="173"/>
                    <a:pt x="31" y="173"/>
                  </a:cubicBezTo>
                  <a:cubicBezTo>
                    <a:pt x="30" y="173"/>
                    <a:pt x="30" y="173"/>
                    <a:pt x="30" y="172"/>
                  </a:cubicBezTo>
                  <a:cubicBezTo>
                    <a:pt x="30" y="172"/>
                    <a:pt x="30" y="172"/>
                    <a:pt x="30" y="172"/>
                  </a:cubicBezTo>
                  <a:cubicBezTo>
                    <a:pt x="29" y="172"/>
                    <a:pt x="29" y="172"/>
                    <a:pt x="29" y="172"/>
                  </a:cubicBezTo>
                  <a:cubicBezTo>
                    <a:pt x="29" y="172"/>
                    <a:pt x="29" y="171"/>
                    <a:pt x="28" y="171"/>
                  </a:cubicBezTo>
                  <a:cubicBezTo>
                    <a:pt x="28" y="171"/>
                    <a:pt x="28" y="170"/>
                    <a:pt x="28" y="170"/>
                  </a:cubicBezTo>
                  <a:cubicBezTo>
                    <a:pt x="27" y="170"/>
                    <a:pt x="27" y="170"/>
                    <a:pt x="27" y="170"/>
                  </a:cubicBezTo>
                  <a:cubicBezTo>
                    <a:pt x="27" y="170"/>
                    <a:pt x="26" y="170"/>
                    <a:pt x="26" y="169"/>
                  </a:cubicBezTo>
                  <a:cubicBezTo>
                    <a:pt x="26" y="169"/>
                    <a:pt x="26" y="169"/>
                    <a:pt x="26" y="169"/>
                  </a:cubicBezTo>
                  <a:cubicBezTo>
                    <a:pt x="25" y="169"/>
                    <a:pt x="25" y="169"/>
                    <a:pt x="25" y="169"/>
                  </a:cubicBezTo>
                  <a:cubicBezTo>
                    <a:pt x="24" y="168"/>
                    <a:pt x="24" y="168"/>
                    <a:pt x="24" y="168"/>
                  </a:cubicBezTo>
                  <a:cubicBezTo>
                    <a:pt x="24" y="168"/>
                    <a:pt x="24" y="168"/>
                    <a:pt x="24" y="167"/>
                  </a:cubicBezTo>
                  <a:cubicBezTo>
                    <a:pt x="23" y="167"/>
                    <a:pt x="23" y="167"/>
                    <a:pt x="23" y="167"/>
                  </a:cubicBezTo>
                  <a:cubicBezTo>
                    <a:pt x="23" y="167"/>
                    <a:pt x="22" y="167"/>
                    <a:pt x="22" y="167"/>
                  </a:cubicBezTo>
                  <a:cubicBezTo>
                    <a:pt x="22" y="166"/>
                    <a:pt x="22" y="166"/>
                    <a:pt x="22" y="166"/>
                  </a:cubicBezTo>
                  <a:cubicBezTo>
                    <a:pt x="21" y="166"/>
                    <a:pt x="21" y="166"/>
                    <a:pt x="21" y="166"/>
                  </a:cubicBezTo>
                  <a:cubicBezTo>
                    <a:pt x="20" y="166"/>
                    <a:pt x="20" y="165"/>
                    <a:pt x="20" y="165"/>
                  </a:cubicBezTo>
                  <a:cubicBezTo>
                    <a:pt x="20" y="165"/>
                    <a:pt x="20" y="164"/>
                    <a:pt x="20" y="164"/>
                  </a:cubicBezTo>
                  <a:cubicBezTo>
                    <a:pt x="18" y="164"/>
                    <a:pt x="18" y="164"/>
                    <a:pt x="18" y="164"/>
                  </a:cubicBezTo>
                  <a:cubicBezTo>
                    <a:pt x="18" y="164"/>
                    <a:pt x="18" y="164"/>
                    <a:pt x="18" y="164"/>
                  </a:cubicBezTo>
                  <a:cubicBezTo>
                    <a:pt x="18" y="163"/>
                    <a:pt x="18" y="163"/>
                    <a:pt x="18" y="163"/>
                  </a:cubicBezTo>
                  <a:cubicBezTo>
                    <a:pt x="17" y="163"/>
                    <a:pt x="17" y="163"/>
                    <a:pt x="17" y="163"/>
                  </a:cubicBezTo>
                  <a:cubicBezTo>
                    <a:pt x="17" y="163"/>
                    <a:pt x="17" y="163"/>
                    <a:pt x="17" y="163"/>
                  </a:cubicBezTo>
                  <a:cubicBezTo>
                    <a:pt x="17" y="162"/>
                    <a:pt x="16" y="162"/>
                    <a:pt x="16" y="162"/>
                  </a:cubicBezTo>
                  <a:cubicBezTo>
                    <a:pt x="16" y="162"/>
                    <a:pt x="16" y="162"/>
                    <a:pt x="15" y="162"/>
                  </a:cubicBezTo>
                  <a:cubicBezTo>
                    <a:pt x="15" y="162"/>
                    <a:pt x="15" y="162"/>
                    <a:pt x="15" y="161"/>
                  </a:cubicBezTo>
                  <a:cubicBezTo>
                    <a:pt x="15" y="161"/>
                    <a:pt x="15" y="161"/>
                    <a:pt x="15" y="161"/>
                  </a:cubicBezTo>
                  <a:cubicBezTo>
                    <a:pt x="14" y="161"/>
                    <a:pt x="14" y="160"/>
                    <a:pt x="14" y="160"/>
                  </a:cubicBezTo>
                  <a:cubicBezTo>
                    <a:pt x="14" y="160"/>
                    <a:pt x="13" y="160"/>
                    <a:pt x="12" y="160"/>
                  </a:cubicBezTo>
                  <a:cubicBezTo>
                    <a:pt x="13" y="159"/>
                    <a:pt x="13" y="159"/>
                    <a:pt x="13" y="158"/>
                  </a:cubicBezTo>
                  <a:cubicBezTo>
                    <a:pt x="13" y="158"/>
                    <a:pt x="13" y="157"/>
                    <a:pt x="13" y="157"/>
                  </a:cubicBezTo>
                  <a:cubicBezTo>
                    <a:pt x="13" y="157"/>
                    <a:pt x="13" y="157"/>
                    <a:pt x="14" y="157"/>
                  </a:cubicBezTo>
                  <a:cubicBezTo>
                    <a:pt x="14" y="157"/>
                    <a:pt x="14" y="157"/>
                    <a:pt x="14" y="156"/>
                  </a:cubicBezTo>
                  <a:cubicBezTo>
                    <a:pt x="14" y="156"/>
                    <a:pt x="14" y="156"/>
                    <a:pt x="14" y="155"/>
                  </a:cubicBezTo>
                  <a:cubicBezTo>
                    <a:pt x="14" y="155"/>
                    <a:pt x="15" y="155"/>
                    <a:pt x="15" y="154"/>
                  </a:cubicBezTo>
                  <a:cubicBezTo>
                    <a:pt x="15" y="154"/>
                    <a:pt x="15" y="154"/>
                    <a:pt x="15" y="154"/>
                  </a:cubicBezTo>
                  <a:cubicBezTo>
                    <a:pt x="15" y="154"/>
                    <a:pt x="16" y="154"/>
                    <a:pt x="16" y="154"/>
                  </a:cubicBezTo>
                  <a:cubicBezTo>
                    <a:pt x="16" y="153"/>
                    <a:pt x="16" y="153"/>
                    <a:pt x="16" y="153"/>
                  </a:cubicBezTo>
                  <a:cubicBezTo>
                    <a:pt x="16" y="152"/>
                    <a:pt x="16" y="152"/>
                    <a:pt x="16" y="151"/>
                  </a:cubicBezTo>
                  <a:cubicBezTo>
                    <a:pt x="16" y="151"/>
                    <a:pt x="17" y="151"/>
                    <a:pt x="17" y="151"/>
                  </a:cubicBezTo>
                  <a:cubicBezTo>
                    <a:pt x="17" y="151"/>
                    <a:pt x="17" y="151"/>
                    <a:pt x="17" y="151"/>
                  </a:cubicBezTo>
                  <a:cubicBezTo>
                    <a:pt x="18" y="151"/>
                    <a:pt x="18" y="150"/>
                    <a:pt x="18" y="150"/>
                  </a:cubicBezTo>
                  <a:cubicBezTo>
                    <a:pt x="18" y="150"/>
                    <a:pt x="18" y="149"/>
                    <a:pt x="18" y="149"/>
                  </a:cubicBezTo>
                  <a:cubicBezTo>
                    <a:pt x="18" y="149"/>
                    <a:pt x="18" y="149"/>
                    <a:pt x="19" y="149"/>
                  </a:cubicBezTo>
                  <a:cubicBezTo>
                    <a:pt x="19" y="148"/>
                    <a:pt x="19" y="148"/>
                    <a:pt x="19" y="148"/>
                  </a:cubicBezTo>
                  <a:cubicBezTo>
                    <a:pt x="19" y="148"/>
                    <a:pt x="19" y="147"/>
                    <a:pt x="19" y="147"/>
                  </a:cubicBezTo>
                  <a:cubicBezTo>
                    <a:pt x="19" y="147"/>
                    <a:pt x="19" y="147"/>
                    <a:pt x="20" y="146"/>
                  </a:cubicBezTo>
                  <a:cubicBezTo>
                    <a:pt x="20" y="146"/>
                    <a:pt x="20" y="146"/>
                    <a:pt x="20" y="146"/>
                  </a:cubicBezTo>
                  <a:cubicBezTo>
                    <a:pt x="20" y="146"/>
                    <a:pt x="20" y="146"/>
                    <a:pt x="21" y="146"/>
                  </a:cubicBezTo>
                  <a:cubicBezTo>
                    <a:pt x="21" y="145"/>
                    <a:pt x="21" y="145"/>
                    <a:pt x="21" y="144"/>
                  </a:cubicBezTo>
                  <a:cubicBezTo>
                    <a:pt x="21" y="144"/>
                    <a:pt x="21" y="144"/>
                    <a:pt x="21" y="143"/>
                  </a:cubicBezTo>
                  <a:cubicBezTo>
                    <a:pt x="21" y="143"/>
                    <a:pt x="22" y="143"/>
                    <a:pt x="22" y="143"/>
                  </a:cubicBezTo>
                  <a:cubicBezTo>
                    <a:pt x="22" y="143"/>
                    <a:pt x="22" y="143"/>
                    <a:pt x="22" y="143"/>
                  </a:cubicBezTo>
                  <a:cubicBezTo>
                    <a:pt x="22" y="142"/>
                    <a:pt x="23" y="142"/>
                    <a:pt x="23" y="142"/>
                  </a:cubicBezTo>
                  <a:cubicBezTo>
                    <a:pt x="23" y="141"/>
                    <a:pt x="23" y="141"/>
                    <a:pt x="23" y="141"/>
                  </a:cubicBezTo>
                  <a:cubicBezTo>
                    <a:pt x="23" y="140"/>
                    <a:pt x="23" y="140"/>
                    <a:pt x="23" y="140"/>
                  </a:cubicBezTo>
                  <a:cubicBezTo>
                    <a:pt x="24" y="140"/>
                    <a:pt x="24" y="140"/>
                    <a:pt x="24" y="140"/>
                  </a:cubicBezTo>
                  <a:cubicBezTo>
                    <a:pt x="25" y="137"/>
                    <a:pt x="25" y="137"/>
                    <a:pt x="25" y="137"/>
                  </a:cubicBezTo>
                  <a:cubicBezTo>
                    <a:pt x="25" y="137"/>
                    <a:pt x="25" y="137"/>
                    <a:pt x="26" y="137"/>
                  </a:cubicBezTo>
                  <a:cubicBezTo>
                    <a:pt x="26" y="136"/>
                    <a:pt x="26" y="136"/>
                    <a:pt x="26" y="136"/>
                  </a:cubicBezTo>
                  <a:cubicBezTo>
                    <a:pt x="26" y="135"/>
                    <a:pt x="26" y="135"/>
                    <a:pt x="26" y="135"/>
                  </a:cubicBezTo>
                  <a:cubicBezTo>
                    <a:pt x="27" y="135"/>
                    <a:pt x="27" y="135"/>
                    <a:pt x="27" y="135"/>
                  </a:cubicBezTo>
                  <a:cubicBezTo>
                    <a:pt x="27" y="134"/>
                    <a:pt x="27" y="134"/>
                    <a:pt x="27" y="134"/>
                  </a:cubicBezTo>
                  <a:cubicBezTo>
                    <a:pt x="27" y="134"/>
                    <a:pt x="27" y="134"/>
                    <a:pt x="27" y="134"/>
                  </a:cubicBezTo>
                  <a:cubicBezTo>
                    <a:pt x="27" y="134"/>
                    <a:pt x="28" y="134"/>
                    <a:pt x="28" y="133"/>
                  </a:cubicBezTo>
                  <a:cubicBezTo>
                    <a:pt x="28" y="132"/>
                    <a:pt x="28" y="132"/>
                    <a:pt x="28" y="132"/>
                  </a:cubicBezTo>
                  <a:cubicBezTo>
                    <a:pt x="28" y="132"/>
                    <a:pt x="28" y="132"/>
                    <a:pt x="28" y="132"/>
                  </a:cubicBezTo>
                  <a:cubicBezTo>
                    <a:pt x="28" y="131"/>
                    <a:pt x="28" y="131"/>
                    <a:pt x="28" y="131"/>
                  </a:cubicBezTo>
                  <a:cubicBezTo>
                    <a:pt x="28" y="131"/>
                    <a:pt x="29" y="131"/>
                    <a:pt x="29" y="131"/>
                  </a:cubicBezTo>
                  <a:cubicBezTo>
                    <a:pt x="29" y="131"/>
                    <a:pt x="29" y="131"/>
                    <a:pt x="29" y="131"/>
                  </a:cubicBezTo>
                  <a:cubicBezTo>
                    <a:pt x="30" y="130"/>
                    <a:pt x="30" y="130"/>
                    <a:pt x="30" y="130"/>
                  </a:cubicBezTo>
                  <a:cubicBezTo>
                    <a:pt x="30" y="129"/>
                    <a:pt x="30" y="129"/>
                    <a:pt x="30" y="129"/>
                  </a:cubicBezTo>
                  <a:cubicBezTo>
                    <a:pt x="30" y="128"/>
                    <a:pt x="30" y="128"/>
                    <a:pt x="31" y="128"/>
                  </a:cubicBezTo>
                  <a:cubicBezTo>
                    <a:pt x="31" y="128"/>
                    <a:pt x="31" y="128"/>
                    <a:pt x="31" y="128"/>
                  </a:cubicBezTo>
                  <a:cubicBezTo>
                    <a:pt x="31" y="127"/>
                    <a:pt x="31" y="127"/>
                    <a:pt x="31" y="127"/>
                  </a:cubicBezTo>
                  <a:cubicBezTo>
                    <a:pt x="32" y="127"/>
                    <a:pt x="32" y="127"/>
                    <a:pt x="32" y="127"/>
                  </a:cubicBezTo>
                  <a:cubicBezTo>
                    <a:pt x="32" y="126"/>
                    <a:pt x="32" y="126"/>
                    <a:pt x="32" y="126"/>
                  </a:cubicBezTo>
                  <a:cubicBezTo>
                    <a:pt x="32" y="126"/>
                    <a:pt x="32" y="126"/>
                    <a:pt x="32" y="126"/>
                  </a:cubicBezTo>
                  <a:cubicBezTo>
                    <a:pt x="32" y="125"/>
                    <a:pt x="33" y="125"/>
                    <a:pt x="33" y="125"/>
                  </a:cubicBezTo>
                  <a:cubicBezTo>
                    <a:pt x="33" y="125"/>
                    <a:pt x="33" y="125"/>
                    <a:pt x="33" y="124"/>
                  </a:cubicBezTo>
                  <a:cubicBezTo>
                    <a:pt x="33" y="124"/>
                    <a:pt x="33" y="124"/>
                    <a:pt x="33" y="123"/>
                  </a:cubicBezTo>
                  <a:cubicBezTo>
                    <a:pt x="33" y="123"/>
                    <a:pt x="34" y="123"/>
                    <a:pt x="34" y="123"/>
                  </a:cubicBezTo>
                  <a:cubicBezTo>
                    <a:pt x="34" y="123"/>
                    <a:pt x="34" y="123"/>
                    <a:pt x="34" y="122"/>
                  </a:cubicBezTo>
                  <a:cubicBezTo>
                    <a:pt x="34" y="122"/>
                    <a:pt x="35" y="122"/>
                    <a:pt x="35" y="121"/>
                  </a:cubicBezTo>
                  <a:cubicBezTo>
                    <a:pt x="35" y="121"/>
                    <a:pt x="35" y="121"/>
                    <a:pt x="35" y="120"/>
                  </a:cubicBezTo>
                  <a:cubicBezTo>
                    <a:pt x="35" y="120"/>
                    <a:pt x="35" y="120"/>
                    <a:pt x="35" y="120"/>
                  </a:cubicBezTo>
                  <a:cubicBezTo>
                    <a:pt x="36" y="120"/>
                    <a:pt x="36" y="120"/>
                    <a:pt x="36" y="120"/>
                  </a:cubicBezTo>
                  <a:cubicBezTo>
                    <a:pt x="36" y="119"/>
                    <a:pt x="36" y="119"/>
                    <a:pt x="36" y="119"/>
                  </a:cubicBezTo>
                  <a:cubicBezTo>
                    <a:pt x="36" y="118"/>
                    <a:pt x="36" y="118"/>
                    <a:pt x="37" y="118"/>
                  </a:cubicBezTo>
                  <a:cubicBezTo>
                    <a:pt x="37" y="117"/>
                    <a:pt x="37" y="117"/>
                    <a:pt x="37" y="117"/>
                  </a:cubicBezTo>
                  <a:cubicBezTo>
                    <a:pt x="37" y="117"/>
                    <a:pt x="38" y="117"/>
                    <a:pt x="38" y="117"/>
                  </a:cubicBezTo>
                  <a:cubicBezTo>
                    <a:pt x="38" y="116"/>
                    <a:pt x="38" y="116"/>
                    <a:pt x="38" y="115"/>
                  </a:cubicBezTo>
                  <a:cubicBezTo>
                    <a:pt x="38" y="115"/>
                    <a:pt x="39" y="114"/>
                    <a:pt x="39" y="114"/>
                  </a:cubicBezTo>
                  <a:cubicBezTo>
                    <a:pt x="39" y="114"/>
                    <a:pt x="39" y="114"/>
                    <a:pt x="39" y="114"/>
                  </a:cubicBezTo>
                  <a:cubicBezTo>
                    <a:pt x="40" y="113"/>
                    <a:pt x="40" y="113"/>
                    <a:pt x="40" y="113"/>
                  </a:cubicBezTo>
                  <a:cubicBezTo>
                    <a:pt x="40" y="113"/>
                    <a:pt x="40" y="112"/>
                    <a:pt x="40" y="112"/>
                  </a:cubicBezTo>
                  <a:cubicBezTo>
                    <a:pt x="40" y="112"/>
                    <a:pt x="40" y="111"/>
                    <a:pt x="40" y="111"/>
                  </a:cubicBezTo>
                  <a:cubicBezTo>
                    <a:pt x="41" y="111"/>
                    <a:pt x="41" y="111"/>
                    <a:pt x="41" y="111"/>
                  </a:cubicBezTo>
                  <a:cubicBezTo>
                    <a:pt x="41" y="111"/>
                    <a:pt x="41" y="111"/>
                    <a:pt x="41" y="111"/>
                  </a:cubicBezTo>
                  <a:cubicBezTo>
                    <a:pt x="42" y="110"/>
                    <a:pt x="42" y="110"/>
                    <a:pt x="42" y="109"/>
                  </a:cubicBezTo>
                  <a:cubicBezTo>
                    <a:pt x="42" y="109"/>
                    <a:pt x="42" y="109"/>
                    <a:pt x="42" y="108"/>
                  </a:cubicBezTo>
                  <a:cubicBezTo>
                    <a:pt x="42" y="108"/>
                    <a:pt x="42" y="108"/>
                    <a:pt x="43" y="108"/>
                  </a:cubicBezTo>
                  <a:cubicBezTo>
                    <a:pt x="43" y="108"/>
                    <a:pt x="43" y="108"/>
                    <a:pt x="43" y="108"/>
                  </a:cubicBezTo>
                  <a:cubicBezTo>
                    <a:pt x="43" y="107"/>
                    <a:pt x="43" y="107"/>
                    <a:pt x="43" y="107"/>
                  </a:cubicBezTo>
                  <a:cubicBezTo>
                    <a:pt x="43" y="106"/>
                    <a:pt x="44" y="106"/>
                    <a:pt x="44" y="106"/>
                  </a:cubicBezTo>
                  <a:cubicBezTo>
                    <a:pt x="44" y="105"/>
                    <a:pt x="44" y="105"/>
                    <a:pt x="44" y="105"/>
                  </a:cubicBezTo>
                  <a:cubicBezTo>
                    <a:pt x="44" y="105"/>
                    <a:pt x="45" y="105"/>
                    <a:pt x="45" y="105"/>
                  </a:cubicBezTo>
                  <a:cubicBezTo>
                    <a:pt x="45" y="105"/>
                    <a:pt x="45" y="104"/>
                    <a:pt x="45" y="104"/>
                  </a:cubicBezTo>
                  <a:cubicBezTo>
                    <a:pt x="45" y="104"/>
                    <a:pt x="45" y="103"/>
                    <a:pt x="45" y="103"/>
                  </a:cubicBezTo>
                  <a:cubicBezTo>
                    <a:pt x="45" y="103"/>
                    <a:pt x="46" y="103"/>
                    <a:pt x="46" y="103"/>
                  </a:cubicBezTo>
                  <a:cubicBezTo>
                    <a:pt x="46" y="103"/>
                    <a:pt x="46" y="102"/>
                    <a:pt x="46" y="102"/>
                  </a:cubicBezTo>
                  <a:cubicBezTo>
                    <a:pt x="47" y="102"/>
                    <a:pt x="47" y="101"/>
                    <a:pt x="47" y="101"/>
                  </a:cubicBezTo>
                  <a:cubicBezTo>
                    <a:pt x="47" y="101"/>
                    <a:pt x="47" y="100"/>
                    <a:pt x="47" y="100"/>
                  </a:cubicBezTo>
                  <a:cubicBezTo>
                    <a:pt x="47" y="100"/>
                    <a:pt x="47" y="100"/>
                    <a:pt x="48" y="100"/>
                  </a:cubicBezTo>
                  <a:cubicBezTo>
                    <a:pt x="48" y="100"/>
                    <a:pt x="48" y="100"/>
                    <a:pt x="48" y="100"/>
                  </a:cubicBezTo>
                  <a:cubicBezTo>
                    <a:pt x="48" y="99"/>
                    <a:pt x="48" y="99"/>
                    <a:pt x="48" y="98"/>
                  </a:cubicBezTo>
                  <a:cubicBezTo>
                    <a:pt x="48" y="98"/>
                    <a:pt x="48" y="98"/>
                    <a:pt x="49" y="97"/>
                  </a:cubicBezTo>
                  <a:cubicBezTo>
                    <a:pt x="49" y="97"/>
                    <a:pt x="49" y="97"/>
                    <a:pt x="49" y="97"/>
                  </a:cubicBezTo>
                  <a:cubicBezTo>
                    <a:pt x="49" y="97"/>
                    <a:pt x="49" y="97"/>
                    <a:pt x="50" y="97"/>
                  </a:cubicBezTo>
                  <a:cubicBezTo>
                    <a:pt x="50" y="96"/>
                    <a:pt x="50" y="96"/>
                    <a:pt x="50" y="96"/>
                  </a:cubicBezTo>
                  <a:cubicBezTo>
                    <a:pt x="50" y="95"/>
                    <a:pt x="50" y="95"/>
                    <a:pt x="50" y="95"/>
                  </a:cubicBezTo>
                  <a:cubicBezTo>
                    <a:pt x="50" y="94"/>
                    <a:pt x="51" y="94"/>
                    <a:pt x="51" y="94"/>
                  </a:cubicBezTo>
                  <a:cubicBezTo>
                    <a:pt x="51" y="94"/>
                    <a:pt x="51" y="94"/>
                    <a:pt x="51" y="94"/>
                  </a:cubicBezTo>
                  <a:cubicBezTo>
                    <a:pt x="51" y="94"/>
                    <a:pt x="52" y="93"/>
                    <a:pt x="52" y="93"/>
                  </a:cubicBezTo>
                  <a:cubicBezTo>
                    <a:pt x="52" y="93"/>
                    <a:pt x="52" y="92"/>
                    <a:pt x="52" y="92"/>
                  </a:cubicBezTo>
                  <a:cubicBezTo>
                    <a:pt x="52" y="92"/>
                    <a:pt x="52" y="92"/>
                    <a:pt x="52" y="92"/>
                  </a:cubicBezTo>
                  <a:cubicBezTo>
                    <a:pt x="53" y="92"/>
                    <a:pt x="53" y="91"/>
                    <a:pt x="53" y="91"/>
                  </a:cubicBezTo>
                  <a:cubicBezTo>
                    <a:pt x="54" y="88"/>
                    <a:pt x="54" y="88"/>
                    <a:pt x="54" y="88"/>
                  </a:cubicBezTo>
                  <a:cubicBezTo>
                    <a:pt x="54" y="88"/>
                    <a:pt x="54" y="88"/>
                    <a:pt x="55" y="88"/>
                  </a:cubicBezTo>
                  <a:cubicBezTo>
                    <a:pt x="55" y="88"/>
                    <a:pt x="55" y="88"/>
                    <a:pt x="55" y="88"/>
                  </a:cubicBezTo>
                  <a:cubicBezTo>
                    <a:pt x="55" y="86"/>
                    <a:pt x="55" y="86"/>
                    <a:pt x="55" y="86"/>
                  </a:cubicBezTo>
                  <a:cubicBezTo>
                    <a:pt x="56" y="86"/>
                    <a:pt x="56" y="86"/>
                    <a:pt x="56" y="86"/>
                  </a:cubicBezTo>
                  <a:cubicBezTo>
                    <a:pt x="56" y="85"/>
                    <a:pt x="56" y="85"/>
                    <a:pt x="56" y="85"/>
                  </a:cubicBezTo>
                  <a:cubicBezTo>
                    <a:pt x="56" y="85"/>
                    <a:pt x="56" y="85"/>
                    <a:pt x="56" y="85"/>
                  </a:cubicBezTo>
                  <a:cubicBezTo>
                    <a:pt x="56" y="85"/>
                    <a:pt x="57" y="85"/>
                    <a:pt x="57" y="85"/>
                  </a:cubicBezTo>
                  <a:cubicBezTo>
                    <a:pt x="57" y="84"/>
                    <a:pt x="57" y="84"/>
                    <a:pt x="57" y="84"/>
                  </a:cubicBezTo>
                  <a:cubicBezTo>
                    <a:pt x="57" y="83"/>
                    <a:pt x="57" y="83"/>
                    <a:pt x="57" y="83"/>
                  </a:cubicBezTo>
                  <a:cubicBezTo>
                    <a:pt x="57" y="82"/>
                    <a:pt x="58" y="82"/>
                    <a:pt x="58" y="82"/>
                  </a:cubicBezTo>
                  <a:cubicBezTo>
                    <a:pt x="58" y="82"/>
                    <a:pt x="58" y="82"/>
                    <a:pt x="58" y="82"/>
                  </a:cubicBezTo>
                  <a:cubicBezTo>
                    <a:pt x="58" y="81"/>
                    <a:pt x="58" y="81"/>
                    <a:pt x="58" y="81"/>
                  </a:cubicBezTo>
                  <a:cubicBezTo>
                    <a:pt x="59" y="80"/>
                    <a:pt x="59" y="80"/>
                    <a:pt x="60" y="79"/>
                  </a:cubicBezTo>
                  <a:cubicBezTo>
                    <a:pt x="60" y="79"/>
                    <a:pt x="60" y="78"/>
                    <a:pt x="61" y="77"/>
                  </a:cubicBezTo>
                  <a:cubicBezTo>
                    <a:pt x="61" y="77"/>
                    <a:pt x="62" y="77"/>
                    <a:pt x="62" y="77"/>
                  </a:cubicBezTo>
                  <a:close/>
                  <a:moveTo>
                    <a:pt x="62" y="136"/>
                  </a:moveTo>
                  <a:cubicBezTo>
                    <a:pt x="62" y="135"/>
                    <a:pt x="62" y="135"/>
                    <a:pt x="63" y="135"/>
                  </a:cubicBezTo>
                  <a:cubicBezTo>
                    <a:pt x="63" y="134"/>
                    <a:pt x="63" y="134"/>
                    <a:pt x="63" y="133"/>
                  </a:cubicBezTo>
                  <a:cubicBezTo>
                    <a:pt x="63" y="133"/>
                    <a:pt x="63" y="133"/>
                    <a:pt x="63" y="133"/>
                  </a:cubicBezTo>
                  <a:cubicBezTo>
                    <a:pt x="64" y="133"/>
                    <a:pt x="64" y="133"/>
                    <a:pt x="64" y="133"/>
                  </a:cubicBezTo>
                  <a:cubicBezTo>
                    <a:pt x="64" y="133"/>
                    <a:pt x="64" y="132"/>
                    <a:pt x="64" y="132"/>
                  </a:cubicBezTo>
                  <a:cubicBezTo>
                    <a:pt x="64" y="132"/>
                    <a:pt x="64" y="131"/>
                    <a:pt x="65" y="131"/>
                  </a:cubicBezTo>
                  <a:cubicBezTo>
                    <a:pt x="65" y="131"/>
                    <a:pt x="65" y="131"/>
                    <a:pt x="65" y="130"/>
                  </a:cubicBezTo>
                  <a:cubicBezTo>
                    <a:pt x="65" y="130"/>
                    <a:pt x="65" y="130"/>
                    <a:pt x="66" y="130"/>
                  </a:cubicBezTo>
                  <a:cubicBezTo>
                    <a:pt x="66" y="130"/>
                    <a:pt x="66" y="129"/>
                    <a:pt x="66" y="129"/>
                  </a:cubicBezTo>
                  <a:cubicBezTo>
                    <a:pt x="66" y="129"/>
                    <a:pt x="66" y="128"/>
                    <a:pt x="66" y="128"/>
                  </a:cubicBezTo>
                  <a:cubicBezTo>
                    <a:pt x="66" y="128"/>
                    <a:pt x="66" y="128"/>
                    <a:pt x="67" y="128"/>
                  </a:cubicBezTo>
                  <a:cubicBezTo>
                    <a:pt x="67" y="128"/>
                    <a:pt x="67" y="128"/>
                    <a:pt x="67" y="127"/>
                  </a:cubicBezTo>
                  <a:cubicBezTo>
                    <a:pt x="67" y="127"/>
                    <a:pt x="67" y="127"/>
                    <a:pt x="68" y="126"/>
                  </a:cubicBezTo>
                  <a:cubicBezTo>
                    <a:pt x="68" y="126"/>
                    <a:pt x="68" y="126"/>
                    <a:pt x="68" y="125"/>
                  </a:cubicBezTo>
                  <a:cubicBezTo>
                    <a:pt x="68" y="125"/>
                    <a:pt x="68" y="125"/>
                    <a:pt x="68" y="125"/>
                  </a:cubicBezTo>
                  <a:cubicBezTo>
                    <a:pt x="69" y="125"/>
                    <a:pt x="69" y="125"/>
                    <a:pt x="69" y="125"/>
                  </a:cubicBezTo>
                  <a:cubicBezTo>
                    <a:pt x="69" y="124"/>
                    <a:pt x="69" y="124"/>
                    <a:pt x="69" y="124"/>
                  </a:cubicBezTo>
                  <a:cubicBezTo>
                    <a:pt x="69" y="124"/>
                    <a:pt x="69" y="124"/>
                    <a:pt x="69" y="124"/>
                  </a:cubicBezTo>
                  <a:cubicBezTo>
                    <a:pt x="69" y="122"/>
                    <a:pt x="69" y="122"/>
                    <a:pt x="69" y="122"/>
                  </a:cubicBezTo>
                  <a:cubicBezTo>
                    <a:pt x="70" y="122"/>
                    <a:pt x="70" y="122"/>
                    <a:pt x="70" y="122"/>
                  </a:cubicBezTo>
                  <a:cubicBezTo>
                    <a:pt x="70" y="122"/>
                    <a:pt x="70" y="122"/>
                    <a:pt x="70" y="122"/>
                  </a:cubicBezTo>
                  <a:cubicBezTo>
                    <a:pt x="71" y="122"/>
                    <a:pt x="71" y="121"/>
                    <a:pt x="71" y="121"/>
                  </a:cubicBezTo>
                  <a:cubicBezTo>
                    <a:pt x="71" y="121"/>
                    <a:pt x="71" y="120"/>
                    <a:pt x="71" y="120"/>
                  </a:cubicBezTo>
                  <a:cubicBezTo>
                    <a:pt x="71" y="120"/>
                    <a:pt x="71" y="120"/>
                    <a:pt x="72" y="120"/>
                  </a:cubicBezTo>
                  <a:cubicBezTo>
                    <a:pt x="72" y="119"/>
                    <a:pt x="72" y="119"/>
                    <a:pt x="72" y="119"/>
                  </a:cubicBezTo>
                  <a:cubicBezTo>
                    <a:pt x="72" y="118"/>
                    <a:pt x="72" y="118"/>
                    <a:pt x="72" y="118"/>
                  </a:cubicBezTo>
                  <a:cubicBezTo>
                    <a:pt x="73" y="118"/>
                    <a:pt x="73" y="118"/>
                    <a:pt x="73" y="118"/>
                  </a:cubicBezTo>
                  <a:cubicBezTo>
                    <a:pt x="73" y="117"/>
                    <a:pt x="73" y="117"/>
                    <a:pt x="73" y="117"/>
                  </a:cubicBezTo>
                  <a:cubicBezTo>
                    <a:pt x="73" y="117"/>
                    <a:pt x="73" y="117"/>
                    <a:pt x="73" y="117"/>
                  </a:cubicBezTo>
                  <a:cubicBezTo>
                    <a:pt x="73" y="117"/>
                    <a:pt x="74" y="117"/>
                    <a:pt x="74" y="117"/>
                  </a:cubicBezTo>
                  <a:cubicBezTo>
                    <a:pt x="74" y="116"/>
                    <a:pt x="74" y="116"/>
                    <a:pt x="74" y="115"/>
                  </a:cubicBezTo>
                  <a:cubicBezTo>
                    <a:pt x="74" y="115"/>
                    <a:pt x="74" y="115"/>
                    <a:pt x="74" y="114"/>
                  </a:cubicBezTo>
                  <a:cubicBezTo>
                    <a:pt x="75" y="114"/>
                    <a:pt x="75" y="114"/>
                    <a:pt x="75" y="114"/>
                  </a:cubicBezTo>
                  <a:cubicBezTo>
                    <a:pt x="76" y="113"/>
                    <a:pt x="76" y="113"/>
                    <a:pt x="76" y="113"/>
                  </a:cubicBezTo>
                  <a:cubicBezTo>
                    <a:pt x="76" y="112"/>
                    <a:pt x="76" y="112"/>
                    <a:pt x="76" y="112"/>
                  </a:cubicBezTo>
                  <a:cubicBezTo>
                    <a:pt x="76" y="111"/>
                    <a:pt x="76" y="111"/>
                    <a:pt x="77" y="111"/>
                  </a:cubicBezTo>
                  <a:cubicBezTo>
                    <a:pt x="77" y="111"/>
                    <a:pt x="77" y="111"/>
                    <a:pt x="77" y="111"/>
                  </a:cubicBezTo>
                  <a:cubicBezTo>
                    <a:pt x="77" y="111"/>
                    <a:pt x="77" y="110"/>
                    <a:pt x="77" y="110"/>
                  </a:cubicBezTo>
                  <a:cubicBezTo>
                    <a:pt x="77" y="110"/>
                    <a:pt x="77" y="109"/>
                    <a:pt x="78" y="109"/>
                  </a:cubicBezTo>
                  <a:cubicBezTo>
                    <a:pt x="78" y="109"/>
                    <a:pt x="78" y="109"/>
                    <a:pt x="78" y="109"/>
                  </a:cubicBezTo>
                  <a:cubicBezTo>
                    <a:pt x="78" y="109"/>
                    <a:pt x="78" y="108"/>
                    <a:pt x="79" y="108"/>
                  </a:cubicBezTo>
                  <a:cubicBezTo>
                    <a:pt x="79" y="108"/>
                    <a:pt x="79" y="108"/>
                    <a:pt x="79" y="107"/>
                  </a:cubicBezTo>
                  <a:cubicBezTo>
                    <a:pt x="79" y="107"/>
                    <a:pt x="79" y="107"/>
                    <a:pt x="79" y="106"/>
                  </a:cubicBezTo>
                  <a:cubicBezTo>
                    <a:pt x="79" y="106"/>
                    <a:pt x="80" y="106"/>
                    <a:pt x="80" y="106"/>
                  </a:cubicBezTo>
                  <a:cubicBezTo>
                    <a:pt x="80" y="106"/>
                    <a:pt x="80" y="106"/>
                    <a:pt x="80" y="106"/>
                  </a:cubicBezTo>
                  <a:cubicBezTo>
                    <a:pt x="80" y="105"/>
                    <a:pt x="81" y="105"/>
                    <a:pt x="81" y="104"/>
                  </a:cubicBezTo>
                  <a:cubicBezTo>
                    <a:pt x="81" y="104"/>
                    <a:pt x="81" y="104"/>
                    <a:pt x="81" y="103"/>
                  </a:cubicBezTo>
                  <a:cubicBezTo>
                    <a:pt x="81" y="103"/>
                    <a:pt x="81" y="103"/>
                    <a:pt x="81" y="103"/>
                  </a:cubicBezTo>
                  <a:cubicBezTo>
                    <a:pt x="82" y="103"/>
                    <a:pt x="82" y="103"/>
                    <a:pt x="82" y="103"/>
                  </a:cubicBezTo>
                  <a:cubicBezTo>
                    <a:pt x="82" y="102"/>
                    <a:pt x="82" y="102"/>
                    <a:pt x="82" y="102"/>
                  </a:cubicBezTo>
                  <a:cubicBezTo>
                    <a:pt x="82" y="101"/>
                    <a:pt x="82" y="101"/>
                    <a:pt x="83" y="101"/>
                  </a:cubicBezTo>
                  <a:cubicBezTo>
                    <a:pt x="83" y="101"/>
                    <a:pt x="83" y="100"/>
                    <a:pt x="83" y="100"/>
                  </a:cubicBezTo>
                  <a:cubicBezTo>
                    <a:pt x="83" y="100"/>
                    <a:pt x="83" y="100"/>
                    <a:pt x="84" y="100"/>
                  </a:cubicBezTo>
                  <a:cubicBezTo>
                    <a:pt x="84" y="99"/>
                    <a:pt x="84" y="99"/>
                    <a:pt x="84" y="99"/>
                  </a:cubicBezTo>
                  <a:cubicBezTo>
                    <a:pt x="84" y="99"/>
                    <a:pt x="84" y="99"/>
                    <a:pt x="84" y="99"/>
                  </a:cubicBezTo>
                  <a:cubicBezTo>
                    <a:pt x="84" y="99"/>
                    <a:pt x="85" y="99"/>
                    <a:pt x="85" y="98"/>
                  </a:cubicBezTo>
                  <a:cubicBezTo>
                    <a:pt x="85" y="98"/>
                    <a:pt x="85" y="98"/>
                    <a:pt x="85" y="97"/>
                  </a:cubicBezTo>
                  <a:cubicBezTo>
                    <a:pt x="85" y="97"/>
                    <a:pt x="85" y="97"/>
                    <a:pt x="85" y="96"/>
                  </a:cubicBezTo>
                  <a:cubicBezTo>
                    <a:pt x="85" y="96"/>
                    <a:pt x="86" y="96"/>
                    <a:pt x="86" y="96"/>
                  </a:cubicBezTo>
                  <a:cubicBezTo>
                    <a:pt x="86" y="96"/>
                    <a:pt x="86" y="96"/>
                    <a:pt x="86" y="96"/>
                  </a:cubicBezTo>
                  <a:cubicBezTo>
                    <a:pt x="86" y="95"/>
                    <a:pt x="86" y="95"/>
                    <a:pt x="86" y="95"/>
                  </a:cubicBezTo>
                  <a:cubicBezTo>
                    <a:pt x="87" y="95"/>
                    <a:pt x="87" y="95"/>
                    <a:pt x="87" y="95"/>
                  </a:cubicBezTo>
                  <a:cubicBezTo>
                    <a:pt x="87" y="93"/>
                    <a:pt x="87" y="93"/>
                    <a:pt x="87" y="93"/>
                  </a:cubicBezTo>
                  <a:cubicBezTo>
                    <a:pt x="87" y="93"/>
                    <a:pt x="87" y="93"/>
                    <a:pt x="87" y="93"/>
                  </a:cubicBezTo>
                  <a:cubicBezTo>
                    <a:pt x="88" y="93"/>
                    <a:pt x="88" y="93"/>
                    <a:pt x="88" y="93"/>
                  </a:cubicBezTo>
                  <a:cubicBezTo>
                    <a:pt x="88" y="92"/>
                    <a:pt x="88" y="92"/>
                    <a:pt x="88" y="92"/>
                  </a:cubicBezTo>
                  <a:cubicBezTo>
                    <a:pt x="89" y="92"/>
                    <a:pt x="89" y="92"/>
                    <a:pt x="89" y="92"/>
                  </a:cubicBezTo>
                  <a:cubicBezTo>
                    <a:pt x="89" y="92"/>
                    <a:pt x="89" y="92"/>
                    <a:pt x="89" y="91"/>
                  </a:cubicBezTo>
                  <a:cubicBezTo>
                    <a:pt x="89" y="91"/>
                    <a:pt x="89" y="91"/>
                    <a:pt x="89" y="91"/>
                  </a:cubicBezTo>
                  <a:cubicBezTo>
                    <a:pt x="137" y="91"/>
                    <a:pt x="137" y="91"/>
                    <a:pt x="137" y="91"/>
                  </a:cubicBezTo>
                  <a:cubicBezTo>
                    <a:pt x="141" y="96"/>
                    <a:pt x="141" y="96"/>
                    <a:pt x="141" y="96"/>
                  </a:cubicBezTo>
                  <a:cubicBezTo>
                    <a:pt x="142" y="100"/>
                    <a:pt x="142" y="100"/>
                    <a:pt x="142" y="100"/>
                  </a:cubicBezTo>
                  <a:cubicBezTo>
                    <a:pt x="142" y="100"/>
                    <a:pt x="142" y="100"/>
                    <a:pt x="142" y="100"/>
                  </a:cubicBezTo>
                  <a:cubicBezTo>
                    <a:pt x="142" y="101"/>
                    <a:pt x="142" y="101"/>
                    <a:pt x="142" y="101"/>
                  </a:cubicBezTo>
                  <a:cubicBezTo>
                    <a:pt x="143" y="101"/>
                    <a:pt x="143" y="101"/>
                    <a:pt x="143" y="101"/>
                  </a:cubicBezTo>
                  <a:cubicBezTo>
                    <a:pt x="143" y="102"/>
                    <a:pt x="143" y="102"/>
                    <a:pt x="143" y="102"/>
                  </a:cubicBezTo>
                  <a:cubicBezTo>
                    <a:pt x="143" y="102"/>
                    <a:pt x="143" y="102"/>
                    <a:pt x="143" y="102"/>
                  </a:cubicBezTo>
                  <a:cubicBezTo>
                    <a:pt x="143" y="103"/>
                    <a:pt x="143" y="103"/>
                    <a:pt x="143" y="103"/>
                  </a:cubicBezTo>
                  <a:cubicBezTo>
                    <a:pt x="144" y="103"/>
                    <a:pt x="144" y="103"/>
                    <a:pt x="144" y="103"/>
                  </a:cubicBezTo>
                  <a:cubicBezTo>
                    <a:pt x="144" y="104"/>
                    <a:pt x="144" y="104"/>
                    <a:pt x="144" y="104"/>
                  </a:cubicBezTo>
                  <a:cubicBezTo>
                    <a:pt x="144" y="104"/>
                    <a:pt x="144" y="104"/>
                    <a:pt x="144" y="104"/>
                  </a:cubicBezTo>
                  <a:cubicBezTo>
                    <a:pt x="145" y="104"/>
                    <a:pt x="145" y="105"/>
                    <a:pt x="145" y="105"/>
                  </a:cubicBezTo>
                  <a:cubicBezTo>
                    <a:pt x="145" y="105"/>
                    <a:pt x="145" y="106"/>
                    <a:pt x="145" y="106"/>
                  </a:cubicBezTo>
                  <a:cubicBezTo>
                    <a:pt x="145" y="106"/>
                    <a:pt x="145" y="106"/>
                    <a:pt x="145" y="106"/>
                  </a:cubicBezTo>
                  <a:cubicBezTo>
                    <a:pt x="145" y="108"/>
                    <a:pt x="145" y="108"/>
                    <a:pt x="145" y="108"/>
                  </a:cubicBezTo>
                  <a:cubicBezTo>
                    <a:pt x="146" y="108"/>
                    <a:pt x="146" y="108"/>
                    <a:pt x="146" y="108"/>
                  </a:cubicBezTo>
                  <a:cubicBezTo>
                    <a:pt x="147" y="111"/>
                    <a:pt x="147" y="111"/>
                    <a:pt x="147" y="111"/>
                  </a:cubicBezTo>
                  <a:cubicBezTo>
                    <a:pt x="148" y="111"/>
                    <a:pt x="148" y="111"/>
                    <a:pt x="148" y="111"/>
                  </a:cubicBezTo>
                  <a:cubicBezTo>
                    <a:pt x="148" y="112"/>
                    <a:pt x="148" y="112"/>
                    <a:pt x="148" y="112"/>
                  </a:cubicBezTo>
                  <a:cubicBezTo>
                    <a:pt x="148" y="112"/>
                    <a:pt x="148" y="112"/>
                    <a:pt x="148" y="112"/>
                  </a:cubicBezTo>
                  <a:cubicBezTo>
                    <a:pt x="148" y="113"/>
                    <a:pt x="148" y="113"/>
                    <a:pt x="148" y="113"/>
                  </a:cubicBezTo>
                  <a:cubicBezTo>
                    <a:pt x="149" y="113"/>
                    <a:pt x="149" y="113"/>
                    <a:pt x="149" y="113"/>
                  </a:cubicBezTo>
                  <a:cubicBezTo>
                    <a:pt x="149" y="114"/>
                    <a:pt x="149" y="114"/>
                    <a:pt x="149" y="114"/>
                  </a:cubicBezTo>
                  <a:cubicBezTo>
                    <a:pt x="149" y="114"/>
                    <a:pt x="149" y="114"/>
                    <a:pt x="149" y="114"/>
                  </a:cubicBezTo>
                  <a:cubicBezTo>
                    <a:pt x="149" y="115"/>
                    <a:pt x="149" y="115"/>
                    <a:pt x="149" y="115"/>
                  </a:cubicBezTo>
                  <a:cubicBezTo>
                    <a:pt x="150" y="115"/>
                    <a:pt x="150" y="115"/>
                    <a:pt x="150" y="115"/>
                  </a:cubicBezTo>
                  <a:cubicBezTo>
                    <a:pt x="150" y="117"/>
                    <a:pt x="151" y="118"/>
                    <a:pt x="152" y="120"/>
                  </a:cubicBezTo>
                  <a:cubicBezTo>
                    <a:pt x="152" y="121"/>
                    <a:pt x="153" y="123"/>
                    <a:pt x="154" y="124"/>
                  </a:cubicBezTo>
                  <a:cubicBezTo>
                    <a:pt x="154" y="124"/>
                    <a:pt x="154" y="124"/>
                    <a:pt x="154" y="124"/>
                  </a:cubicBezTo>
                  <a:cubicBezTo>
                    <a:pt x="154" y="125"/>
                    <a:pt x="154" y="125"/>
                    <a:pt x="154" y="125"/>
                  </a:cubicBezTo>
                  <a:cubicBezTo>
                    <a:pt x="155" y="126"/>
                    <a:pt x="155" y="126"/>
                    <a:pt x="155" y="126"/>
                  </a:cubicBezTo>
                  <a:cubicBezTo>
                    <a:pt x="155" y="127"/>
                    <a:pt x="155" y="127"/>
                    <a:pt x="155" y="127"/>
                  </a:cubicBezTo>
                  <a:cubicBezTo>
                    <a:pt x="155" y="128"/>
                    <a:pt x="156" y="128"/>
                    <a:pt x="156" y="128"/>
                  </a:cubicBezTo>
                  <a:cubicBezTo>
                    <a:pt x="156" y="128"/>
                    <a:pt x="156" y="128"/>
                    <a:pt x="156" y="128"/>
                  </a:cubicBezTo>
                  <a:cubicBezTo>
                    <a:pt x="156" y="129"/>
                    <a:pt x="156" y="129"/>
                    <a:pt x="156" y="129"/>
                  </a:cubicBezTo>
                  <a:cubicBezTo>
                    <a:pt x="157" y="129"/>
                    <a:pt x="157" y="129"/>
                    <a:pt x="157" y="129"/>
                  </a:cubicBezTo>
                  <a:cubicBezTo>
                    <a:pt x="157" y="129"/>
                    <a:pt x="157" y="130"/>
                    <a:pt x="158" y="130"/>
                  </a:cubicBezTo>
                  <a:cubicBezTo>
                    <a:pt x="158" y="131"/>
                    <a:pt x="158" y="131"/>
                    <a:pt x="158" y="131"/>
                  </a:cubicBezTo>
                  <a:cubicBezTo>
                    <a:pt x="158" y="131"/>
                    <a:pt x="158" y="131"/>
                    <a:pt x="158" y="131"/>
                  </a:cubicBezTo>
                  <a:cubicBezTo>
                    <a:pt x="158" y="131"/>
                    <a:pt x="158" y="131"/>
                    <a:pt x="159" y="131"/>
                  </a:cubicBezTo>
                  <a:cubicBezTo>
                    <a:pt x="159" y="132"/>
                    <a:pt x="159" y="132"/>
                    <a:pt x="159" y="132"/>
                  </a:cubicBezTo>
                  <a:cubicBezTo>
                    <a:pt x="159" y="133"/>
                    <a:pt x="159" y="133"/>
                    <a:pt x="159" y="133"/>
                  </a:cubicBezTo>
                  <a:cubicBezTo>
                    <a:pt x="159" y="133"/>
                    <a:pt x="160" y="133"/>
                    <a:pt x="160" y="133"/>
                  </a:cubicBezTo>
                  <a:cubicBezTo>
                    <a:pt x="160" y="134"/>
                    <a:pt x="160" y="134"/>
                    <a:pt x="160" y="134"/>
                  </a:cubicBezTo>
                  <a:cubicBezTo>
                    <a:pt x="160" y="134"/>
                    <a:pt x="160" y="134"/>
                    <a:pt x="160" y="134"/>
                  </a:cubicBezTo>
                  <a:cubicBezTo>
                    <a:pt x="160" y="134"/>
                    <a:pt x="160" y="135"/>
                    <a:pt x="161" y="135"/>
                  </a:cubicBezTo>
                  <a:cubicBezTo>
                    <a:pt x="161" y="135"/>
                    <a:pt x="161" y="135"/>
                    <a:pt x="161" y="136"/>
                  </a:cubicBezTo>
                  <a:lnTo>
                    <a:pt x="62" y="136"/>
                  </a:lnTo>
                  <a:close/>
                  <a:moveTo>
                    <a:pt x="76" y="55"/>
                  </a:moveTo>
                  <a:cubicBezTo>
                    <a:pt x="77" y="55"/>
                    <a:pt x="78" y="56"/>
                    <a:pt x="79" y="56"/>
                  </a:cubicBezTo>
                  <a:cubicBezTo>
                    <a:pt x="79" y="56"/>
                    <a:pt x="79" y="57"/>
                    <a:pt x="79" y="57"/>
                  </a:cubicBezTo>
                  <a:cubicBezTo>
                    <a:pt x="79" y="57"/>
                    <a:pt x="79" y="57"/>
                    <a:pt x="79" y="57"/>
                  </a:cubicBezTo>
                  <a:cubicBezTo>
                    <a:pt x="80" y="57"/>
                    <a:pt x="80" y="58"/>
                    <a:pt x="80" y="58"/>
                  </a:cubicBezTo>
                  <a:cubicBezTo>
                    <a:pt x="81" y="58"/>
                    <a:pt x="81" y="58"/>
                    <a:pt x="81" y="58"/>
                  </a:cubicBezTo>
                  <a:cubicBezTo>
                    <a:pt x="82" y="58"/>
                    <a:pt x="82" y="58"/>
                    <a:pt x="82" y="58"/>
                  </a:cubicBezTo>
                  <a:cubicBezTo>
                    <a:pt x="82" y="59"/>
                    <a:pt x="82" y="59"/>
                    <a:pt x="82" y="59"/>
                  </a:cubicBezTo>
                  <a:cubicBezTo>
                    <a:pt x="82" y="59"/>
                    <a:pt x="83" y="59"/>
                    <a:pt x="83" y="59"/>
                  </a:cubicBezTo>
                  <a:cubicBezTo>
                    <a:pt x="83" y="59"/>
                    <a:pt x="84" y="59"/>
                    <a:pt x="84" y="60"/>
                  </a:cubicBezTo>
                  <a:cubicBezTo>
                    <a:pt x="84" y="60"/>
                    <a:pt x="84" y="60"/>
                    <a:pt x="84" y="60"/>
                  </a:cubicBezTo>
                  <a:cubicBezTo>
                    <a:pt x="84" y="60"/>
                    <a:pt x="85" y="60"/>
                    <a:pt x="85" y="60"/>
                  </a:cubicBezTo>
                  <a:cubicBezTo>
                    <a:pt x="85" y="60"/>
                    <a:pt x="86" y="61"/>
                    <a:pt x="86" y="61"/>
                  </a:cubicBezTo>
                  <a:cubicBezTo>
                    <a:pt x="86" y="61"/>
                    <a:pt x="86" y="61"/>
                    <a:pt x="86" y="61"/>
                  </a:cubicBezTo>
                  <a:cubicBezTo>
                    <a:pt x="86" y="61"/>
                    <a:pt x="86" y="62"/>
                    <a:pt x="86" y="62"/>
                  </a:cubicBezTo>
                  <a:cubicBezTo>
                    <a:pt x="87" y="62"/>
                    <a:pt x="87" y="62"/>
                    <a:pt x="87" y="62"/>
                  </a:cubicBezTo>
                  <a:cubicBezTo>
                    <a:pt x="88" y="62"/>
                    <a:pt x="88" y="62"/>
                    <a:pt x="89" y="62"/>
                  </a:cubicBezTo>
                  <a:cubicBezTo>
                    <a:pt x="89" y="62"/>
                    <a:pt x="89" y="63"/>
                    <a:pt x="89" y="63"/>
                  </a:cubicBezTo>
                  <a:cubicBezTo>
                    <a:pt x="89" y="63"/>
                    <a:pt x="89" y="63"/>
                    <a:pt x="89" y="63"/>
                  </a:cubicBezTo>
                  <a:cubicBezTo>
                    <a:pt x="90" y="63"/>
                    <a:pt x="90" y="63"/>
                    <a:pt x="90" y="63"/>
                  </a:cubicBezTo>
                  <a:cubicBezTo>
                    <a:pt x="90" y="64"/>
                    <a:pt x="90" y="64"/>
                    <a:pt x="90" y="64"/>
                  </a:cubicBezTo>
                  <a:cubicBezTo>
                    <a:pt x="91" y="64"/>
                    <a:pt x="91" y="64"/>
                    <a:pt x="91" y="64"/>
                  </a:cubicBezTo>
                  <a:cubicBezTo>
                    <a:pt x="91" y="65"/>
                    <a:pt x="91" y="65"/>
                    <a:pt x="92" y="65"/>
                  </a:cubicBezTo>
                  <a:cubicBezTo>
                    <a:pt x="92" y="65"/>
                    <a:pt x="93" y="65"/>
                    <a:pt x="93" y="65"/>
                  </a:cubicBezTo>
                  <a:cubicBezTo>
                    <a:pt x="93" y="65"/>
                    <a:pt x="93" y="65"/>
                    <a:pt x="93" y="66"/>
                  </a:cubicBezTo>
                  <a:cubicBezTo>
                    <a:pt x="93" y="66"/>
                    <a:pt x="93" y="66"/>
                    <a:pt x="94" y="66"/>
                  </a:cubicBezTo>
                  <a:cubicBezTo>
                    <a:pt x="94" y="66"/>
                    <a:pt x="94" y="66"/>
                    <a:pt x="95" y="66"/>
                  </a:cubicBezTo>
                  <a:cubicBezTo>
                    <a:pt x="95" y="67"/>
                    <a:pt x="95" y="67"/>
                    <a:pt x="96" y="67"/>
                  </a:cubicBezTo>
                  <a:cubicBezTo>
                    <a:pt x="96" y="67"/>
                    <a:pt x="96" y="67"/>
                    <a:pt x="96" y="67"/>
                  </a:cubicBezTo>
                  <a:cubicBezTo>
                    <a:pt x="96" y="67"/>
                    <a:pt x="96" y="68"/>
                    <a:pt x="96" y="68"/>
                  </a:cubicBezTo>
                  <a:cubicBezTo>
                    <a:pt x="97" y="68"/>
                    <a:pt x="97" y="68"/>
                    <a:pt x="97" y="68"/>
                  </a:cubicBezTo>
                  <a:cubicBezTo>
                    <a:pt x="97" y="68"/>
                    <a:pt x="98" y="68"/>
                    <a:pt x="98" y="68"/>
                  </a:cubicBezTo>
                  <a:cubicBezTo>
                    <a:pt x="98" y="69"/>
                    <a:pt x="98" y="69"/>
                    <a:pt x="98" y="69"/>
                  </a:cubicBezTo>
                  <a:cubicBezTo>
                    <a:pt x="97" y="72"/>
                    <a:pt x="95" y="75"/>
                    <a:pt x="93" y="79"/>
                  </a:cubicBezTo>
                  <a:cubicBezTo>
                    <a:pt x="91" y="82"/>
                    <a:pt x="89" y="85"/>
                    <a:pt x="87" y="89"/>
                  </a:cubicBezTo>
                  <a:cubicBezTo>
                    <a:pt x="86" y="88"/>
                    <a:pt x="86" y="88"/>
                    <a:pt x="86" y="88"/>
                  </a:cubicBezTo>
                  <a:cubicBezTo>
                    <a:pt x="86" y="88"/>
                    <a:pt x="86" y="88"/>
                    <a:pt x="86" y="88"/>
                  </a:cubicBezTo>
                  <a:cubicBezTo>
                    <a:pt x="85" y="88"/>
                    <a:pt x="84" y="88"/>
                    <a:pt x="84" y="87"/>
                  </a:cubicBezTo>
                  <a:cubicBezTo>
                    <a:pt x="83" y="87"/>
                    <a:pt x="83" y="86"/>
                    <a:pt x="82" y="86"/>
                  </a:cubicBezTo>
                  <a:cubicBezTo>
                    <a:pt x="81" y="86"/>
                    <a:pt x="81" y="86"/>
                    <a:pt x="81" y="86"/>
                  </a:cubicBezTo>
                  <a:cubicBezTo>
                    <a:pt x="81" y="86"/>
                    <a:pt x="81" y="85"/>
                    <a:pt x="81" y="85"/>
                  </a:cubicBezTo>
                  <a:cubicBezTo>
                    <a:pt x="81" y="85"/>
                    <a:pt x="80" y="85"/>
                    <a:pt x="80" y="85"/>
                  </a:cubicBezTo>
                  <a:cubicBezTo>
                    <a:pt x="79" y="85"/>
                    <a:pt x="79" y="85"/>
                    <a:pt x="79" y="85"/>
                  </a:cubicBezTo>
                  <a:cubicBezTo>
                    <a:pt x="79" y="85"/>
                    <a:pt x="79" y="84"/>
                    <a:pt x="79" y="84"/>
                  </a:cubicBezTo>
                  <a:cubicBezTo>
                    <a:pt x="79" y="84"/>
                    <a:pt x="79" y="84"/>
                    <a:pt x="79" y="84"/>
                  </a:cubicBezTo>
                  <a:cubicBezTo>
                    <a:pt x="78" y="84"/>
                    <a:pt x="78" y="83"/>
                    <a:pt x="78" y="83"/>
                  </a:cubicBezTo>
                  <a:cubicBezTo>
                    <a:pt x="77" y="83"/>
                    <a:pt x="77" y="83"/>
                    <a:pt x="76" y="83"/>
                  </a:cubicBezTo>
                  <a:cubicBezTo>
                    <a:pt x="76" y="83"/>
                    <a:pt x="76" y="83"/>
                    <a:pt x="76" y="83"/>
                  </a:cubicBezTo>
                  <a:cubicBezTo>
                    <a:pt x="76" y="82"/>
                    <a:pt x="76" y="82"/>
                    <a:pt x="76" y="82"/>
                  </a:cubicBezTo>
                  <a:cubicBezTo>
                    <a:pt x="76" y="82"/>
                    <a:pt x="75" y="82"/>
                    <a:pt x="75" y="82"/>
                  </a:cubicBezTo>
                  <a:cubicBezTo>
                    <a:pt x="75" y="82"/>
                    <a:pt x="74" y="82"/>
                    <a:pt x="74" y="81"/>
                  </a:cubicBezTo>
                  <a:cubicBezTo>
                    <a:pt x="74" y="81"/>
                    <a:pt x="74" y="81"/>
                    <a:pt x="74" y="81"/>
                  </a:cubicBezTo>
                  <a:cubicBezTo>
                    <a:pt x="73" y="81"/>
                    <a:pt x="73" y="81"/>
                    <a:pt x="73" y="80"/>
                  </a:cubicBezTo>
                  <a:cubicBezTo>
                    <a:pt x="73" y="80"/>
                    <a:pt x="73" y="80"/>
                    <a:pt x="72" y="80"/>
                  </a:cubicBezTo>
                  <a:cubicBezTo>
                    <a:pt x="72" y="80"/>
                    <a:pt x="72" y="80"/>
                    <a:pt x="71" y="80"/>
                  </a:cubicBezTo>
                  <a:cubicBezTo>
                    <a:pt x="71" y="80"/>
                    <a:pt x="71" y="79"/>
                    <a:pt x="71" y="79"/>
                  </a:cubicBezTo>
                  <a:cubicBezTo>
                    <a:pt x="71" y="79"/>
                    <a:pt x="71" y="79"/>
                    <a:pt x="70" y="79"/>
                  </a:cubicBezTo>
                  <a:cubicBezTo>
                    <a:pt x="70" y="79"/>
                    <a:pt x="70" y="79"/>
                    <a:pt x="69" y="78"/>
                  </a:cubicBezTo>
                  <a:cubicBezTo>
                    <a:pt x="69" y="78"/>
                    <a:pt x="69" y="78"/>
                    <a:pt x="68" y="78"/>
                  </a:cubicBezTo>
                  <a:cubicBezTo>
                    <a:pt x="68" y="78"/>
                    <a:pt x="68" y="78"/>
                    <a:pt x="68" y="78"/>
                  </a:cubicBezTo>
                  <a:cubicBezTo>
                    <a:pt x="68" y="77"/>
                    <a:pt x="68" y="77"/>
                    <a:pt x="68" y="77"/>
                  </a:cubicBezTo>
                  <a:cubicBezTo>
                    <a:pt x="67" y="77"/>
                    <a:pt x="67" y="77"/>
                    <a:pt x="67" y="77"/>
                  </a:cubicBezTo>
                  <a:cubicBezTo>
                    <a:pt x="66" y="77"/>
                    <a:pt x="65" y="76"/>
                    <a:pt x="65" y="76"/>
                  </a:cubicBezTo>
                  <a:cubicBezTo>
                    <a:pt x="64" y="75"/>
                    <a:pt x="64" y="75"/>
                    <a:pt x="63" y="75"/>
                  </a:cubicBezTo>
                  <a:cubicBezTo>
                    <a:pt x="63" y="74"/>
                    <a:pt x="63" y="74"/>
                    <a:pt x="63" y="74"/>
                  </a:cubicBezTo>
                  <a:cubicBezTo>
                    <a:pt x="63" y="73"/>
                    <a:pt x="63" y="73"/>
                    <a:pt x="63" y="72"/>
                  </a:cubicBezTo>
                  <a:cubicBezTo>
                    <a:pt x="64" y="72"/>
                    <a:pt x="64" y="72"/>
                    <a:pt x="64" y="72"/>
                  </a:cubicBezTo>
                  <a:cubicBezTo>
                    <a:pt x="64" y="71"/>
                    <a:pt x="64" y="71"/>
                    <a:pt x="64" y="71"/>
                  </a:cubicBezTo>
                  <a:cubicBezTo>
                    <a:pt x="64" y="71"/>
                    <a:pt x="64" y="71"/>
                    <a:pt x="64" y="71"/>
                  </a:cubicBezTo>
                  <a:cubicBezTo>
                    <a:pt x="65" y="71"/>
                    <a:pt x="65" y="71"/>
                    <a:pt x="65" y="71"/>
                  </a:cubicBezTo>
                  <a:cubicBezTo>
                    <a:pt x="65" y="70"/>
                    <a:pt x="65" y="70"/>
                    <a:pt x="65" y="69"/>
                  </a:cubicBezTo>
                  <a:cubicBezTo>
                    <a:pt x="65" y="69"/>
                    <a:pt x="65" y="69"/>
                    <a:pt x="66" y="68"/>
                  </a:cubicBezTo>
                  <a:cubicBezTo>
                    <a:pt x="66" y="68"/>
                    <a:pt x="66" y="68"/>
                    <a:pt x="66" y="68"/>
                  </a:cubicBezTo>
                  <a:cubicBezTo>
                    <a:pt x="66" y="67"/>
                    <a:pt x="66" y="67"/>
                    <a:pt x="66" y="67"/>
                  </a:cubicBezTo>
                  <a:cubicBezTo>
                    <a:pt x="66" y="67"/>
                    <a:pt x="66" y="67"/>
                    <a:pt x="67" y="67"/>
                  </a:cubicBezTo>
                  <a:cubicBezTo>
                    <a:pt x="67" y="67"/>
                    <a:pt x="67" y="67"/>
                    <a:pt x="67" y="67"/>
                  </a:cubicBezTo>
                  <a:cubicBezTo>
                    <a:pt x="67" y="66"/>
                    <a:pt x="67" y="66"/>
                    <a:pt x="68" y="66"/>
                  </a:cubicBezTo>
                  <a:cubicBezTo>
                    <a:pt x="68" y="65"/>
                    <a:pt x="68" y="65"/>
                    <a:pt x="68" y="64"/>
                  </a:cubicBezTo>
                  <a:cubicBezTo>
                    <a:pt x="68" y="64"/>
                    <a:pt x="68" y="64"/>
                    <a:pt x="68" y="64"/>
                  </a:cubicBezTo>
                  <a:cubicBezTo>
                    <a:pt x="69" y="64"/>
                    <a:pt x="69" y="64"/>
                    <a:pt x="69" y="64"/>
                  </a:cubicBezTo>
                  <a:cubicBezTo>
                    <a:pt x="70" y="61"/>
                    <a:pt x="70" y="61"/>
                    <a:pt x="70" y="61"/>
                  </a:cubicBezTo>
                  <a:cubicBezTo>
                    <a:pt x="70" y="61"/>
                    <a:pt x="70" y="60"/>
                    <a:pt x="71" y="60"/>
                  </a:cubicBezTo>
                  <a:cubicBezTo>
                    <a:pt x="71" y="60"/>
                    <a:pt x="71" y="60"/>
                    <a:pt x="71" y="60"/>
                  </a:cubicBezTo>
                  <a:cubicBezTo>
                    <a:pt x="71" y="60"/>
                    <a:pt x="71" y="59"/>
                    <a:pt x="71" y="59"/>
                  </a:cubicBezTo>
                  <a:cubicBezTo>
                    <a:pt x="71" y="59"/>
                    <a:pt x="72" y="58"/>
                    <a:pt x="72" y="58"/>
                  </a:cubicBezTo>
                  <a:cubicBezTo>
                    <a:pt x="72" y="58"/>
                    <a:pt x="72" y="58"/>
                    <a:pt x="72" y="58"/>
                  </a:cubicBezTo>
                  <a:cubicBezTo>
                    <a:pt x="72" y="58"/>
                    <a:pt x="73" y="57"/>
                    <a:pt x="73" y="57"/>
                  </a:cubicBezTo>
                  <a:cubicBezTo>
                    <a:pt x="74" y="54"/>
                    <a:pt x="74" y="54"/>
                    <a:pt x="74" y="54"/>
                  </a:cubicBezTo>
                  <a:cubicBezTo>
                    <a:pt x="75" y="54"/>
                    <a:pt x="76" y="55"/>
                    <a:pt x="76" y="55"/>
                  </a:cubicBezTo>
                  <a:close/>
                  <a:moveTo>
                    <a:pt x="97" y="47"/>
                  </a:moveTo>
                  <a:cubicBezTo>
                    <a:pt x="100" y="49"/>
                    <a:pt x="102" y="51"/>
                    <a:pt x="103" y="55"/>
                  </a:cubicBezTo>
                  <a:cubicBezTo>
                    <a:pt x="103" y="56"/>
                    <a:pt x="103" y="57"/>
                    <a:pt x="103" y="58"/>
                  </a:cubicBezTo>
                  <a:cubicBezTo>
                    <a:pt x="103" y="59"/>
                    <a:pt x="103" y="60"/>
                    <a:pt x="102" y="61"/>
                  </a:cubicBezTo>
                  <a:cubicBezTo>
                    <a:pt x="102" y="62"/>
                    <a:pt x="102" y="63"/>
                    <a:pt x="102" y="64"/>
                  </a:cubicBezTo>
                  <a:cubicBezTo>
                    <a:pt x="101" y="65"/>
                    <a:pt x="101" y="66"/>
                    <a:pt x="101" y="66"/>
                  </a:cubicBezTo>
                  <a:cubicBezTo>
                    <a:pt x="100" y="66"/>
                    <a:pt x="100" y="66"/>
                    <a:pt x="100" y="66"/>
                  </a:cubicBezTo>
                  <a:cubicBezTo>
                    <a:pt x="100" y="66"/>
                    <a:pt x="99" y="66"/>
                    <a:pt x="99" y="66"/>
                  </a:cubicBezTo>
                  <a:cubicBezTo>
                    <a:pt x="99" y="65"/>
                    <a:pt x="99" y="65"/>
                    <a:pt x="99" y="65"/>
                  </a:cubicBezTo>
                  <a:cubicBezTo>
                    <a:pt x="99" y="65"/>
                    <a:pt x="99" y="65"/>
                    <a:pt x="98" y="64"/>
                  </a:cubicBezTo>
                  <a:cubicBezTo>
                    <a:pt x="98" y="64"/>
                    <a:pt x="98" y="64"/>
                    <a:pt x="97" y="64"/>
                  </a:cubicBezTo>
                  <a:cubicBezTo>
                    <a:pt x="97" y="64"/>
                    <a:pt x="97" y="64"/>
                    <a:pt x="96" y="64"/>
                  </a:cubicBezTo>
                  <a:cubicBezTo>
                    <a:pt x="96" y="64"/>
                    <a:pt x="96" y="64"/>
                    <a:pt x="96" y="63"/>
                  </a:cubicBezTo>
                  <a:cubicBezTo>
                    <a:pt x="96" y="63"/>
                    <a:pt x="96" y="63"/>
                    <a:pt x="96" y="63"/>
                  </a:cubicBezTo>
                  <a:cubicBezTo>
                    <a:pt x="95" y="63"/>
                    <a:pt x="95" y="63"/>
                    <a:pt x="95" y="63"/>
                  </a:cubicBezTo>
                  <a:cubicBezTo>
                    <a:pt x="94" y="63"/>
                    <a:pt x="94" y="62"/>
                    <a:pt x="94" y="62"/>
                  </a:cubicBezTo>
                  <a:cubicBezTo>
                    <a:pt x="93" y="62"/>
                    <a:pt x="93" y="62"/>
                    <a:pt x="93" y="62"/>
                  </a:cubicBezTo>
                  <a:cubicBezTo>
                    <a:pt x="93" y="62"/>
                    <a:pt x="93" y="61"/>
                    <a:pt x="93" y="61"/>
                  </a:cubicBezTo>
                  <a:cubicBezTo>
                    <a:pt x="93" y="61"/>
                    <a:pt x="92" y="61"/>
                    <a:pt x="92" y="61"/>
                  </a:cubicBezTo>
                  <a:cubicBezTo>
                    <a:pt x="91" y="61"/>
                    <a:pt x="91" y="61"/>
                    <a:pt x="91" y="61"/>
                  </a:cubicBezTo>
                  <a:cubicBezTo>
                    <a:pt x="91" y="61"/>
                    <a:pt x="91" y="60"/>
                    <a:pt x="90" y="60"/>
                  </a:cubicBezTo>
                  <a:cubicBezTo>
                    <a:pt x="90" y="60"/>
                    <a:pt x="90" y="60"/>
                    <a:pt x="90" y="60"/>
                  </a:cubicBezTo>
                  <a:cubicBezTo>
                    <a:pt x="90" y="59"/>
                    <a:pt x="89" y="59"/>
                    <a:pt x="89" y="59"/>
                  </a:cubicBezTo>
                  <a:cubicBezTo>
                    <a:pt x="89" y="59"/>
                    <a:pt x="88" y="59"/>
                    <a:pt x="88" y="59"/>
                  </a:cubicBezTo>
                  <a:cubicBezTo>
                    <a:pt x="88" y="59"/>
                    <a:pt x="88" y="59"/>
                    <a:pt x="88" y="58"/>
                  </a:cubicBezTo>
                  <a:cubicBezTo>
                    <a:pt x="88" y="58"/>
                    <a:pt x="88" y="58"/>
                    <a:pt x="87" y="58"/>
                  </a:cubicBezTo>
                  <a:cubicBezTo>
                    <a:pt x="87" y="58"/>
                    <a:pt x="87" y="58"/>
                    <a:pt x="86" y="58"/>
                  </a:cubicBezTo>
                  <a:cubicBezTo>
                    <a:pt x="86" y="58"/>
                    <a:pt x="86" y="57"/>
                    <a:pt x="85" y="57"/>
                  </a:cubicBezTo>
                  <a:cubicBezTo>
                    <a:pt x="85" y="57"/>
                    <a:pt x="85" y="57"/>
                    <a:pt x="85" y="57"/>
                  </a:cubicBezTo>
                  <a:cubicBezTo>
                    <a:pt x="85" y="57"/>
                    <a:pt x="85" y="56"/>
                    <a:pt x="85" y="56"/>
                  </a:cubicBezTo>
                  <a:cubicBezTo>
                    <a:pt x="84" y="56"/>
                    <a:pt x="84" y="56"/>
                    <a:pt x="84" y="56"/>
                  </a:cubicBezTo>
                  <a:cubicBezTo>
                    <a:pt x="83" y="56"/>
                    <a:pt x="83" y="56"/>
                    <a:pt x="83" y="56"/>
                  </a:cubicBezTo>
                  <a:cubicBezTo>
                    <a:pt x="82" y="56"/>
                    <a:pt x="82" y="55"/>
                    <a:pt x="82" y="55"/>
                  </a:cubicBezTo>
                  <a:cubicBezTo>
                    <a:pt x="82" y="55"/>
                    <a:pt x="82" y="55"/>
                    <a:pt x="82" y="55"/>
                  </a:cubicBezTo>
                  <a:cubicBezTo>
                    <a:pt x="81" y="55"/>
                    <a:pt x="81" y="55"/>
                    <a:pt x="81" y="55"/>
                  </a:cubicBezTo>
                  <a:cubicBezTo>
                    <a:pt x="81" y="54"/>
                    <a:pt x="81" y="54"/>
                    <a:pt x="81" y="54"/>
                  </a:cubicBezTo>
                  <a:cubicBezTo>
                    <a:pt x="80" y="54"/>
                    <a:pt x="80" y="54"/>
                    <a:pt x="80" y="54"/>
                  </a:cubicBezTo>
                  <a:cubicBezTo>
                    <a:pt x="80" y="54"/>
                    <a:pt x="80" y="54"/>
                    <a:pt x="80" y="54"/>
                  </a:cubicBezTo>
                  <a:cubicBezTo>
                    <a:pt x="79" y="53"/>
                    <a:pt x="79" y="53"/>
                    <a:pt x="79" y="53"/>
                  </a:cubicBezTo>
                  <a:cubicBezTo>
                    <a:pt x="79" y="53"/>
                    <a:pt x="79" y="53"/>
                    <a:pt x="78" y="52"/>
                  </a:cubicBezTo>
                  <a:cubicBezTo>
                    <a:pt x="78" y="52"/>
                    <a:pt x="78" y="52"/>
                    <a:pt x="77" y="52"/>
                  </a:cubicBezTo>
                  <a:cubicBezTo>
                    <a:pt x="77" y="52"/>
                    <a:pt x="77" y="52"/>
                    <a:pt x="77" y="52"/>
                  </a:cubicBezTo>
                  <a:cubicBezTo>
                    <a:pt x="76" y="52"/>
                    <a:pt x="76" y="51"/>
                    <a:pt x="76" y="51"/>
                  </a:cubicBezTo>
                  <a:cubicBezTo>
                    <a:pt x="76" y="51"/>
                    <a:pt x="77" y="50"/>
                    <a:pt x="77" y="50"/>
                  </a:cubicBezTo>
                  <a:cubicBezTo>
                    <a:pt x="77" y="50"/>
                    <a:pt x="77" y="50"/>
                    <a:pt x="77" y="50"/>
                  </a:cubicBezTo>
                  <a:cubicBezTo>
                    <a:pt x="77" y="50"/>
                    <a:pt x="77" y="50"/>
                    <a:pt x="77" y="50"/>
                  </a:cubicBezTo>
                  <a:cubicBezTo>
                    <a:pt x="77" y="50"/>
                    <a:pt x="77" y="49"/>
                    <a:pt x="77" y="49"/>
                  </a:cubicBezTo>
                  <a:cubicBezTo>
                    <a:pt x="78" y="49"/>
                    <a:pt x="78" y="48"/>
                    <a:pt x="79" y="48"/>
                  </a:cubicBezTo>
                  <a:cubicBezTo>
                    <a:pt x="79" y="47"/>
                    <a:pt x="80" y="47"/>
                    <a:pt x="80" y="46"/>
                  </a:cubicBezTo>
                  <a:cubicBezTo>
                    <a:pt x="80" y="46"/>
                    <a:pt x="81" y="46"/>
                    <a:pt x="81" y="46"/>
                  </a:cubicBezTo>
                  <a:cubicBezTo>
                    <a:pt x="81" y="46"/>
                    <a:pt x="81" y="46"/>
                    <a:pt x="81" y="45"/>
                  </a:cubicBezTo>
                  <a:cubicBezTo>
                    <a:pt x="82" y="45"/>
                    <a:pt x="82" y="45"/>
                    <a:pt x="82" y="45"/>
                  </a:cubicBezTo>
                  <a:cubicBezTo>
                    <a:pt x="82" y="45"/>
                    <a:pt x="82" y="45"/>
                    <a:pt x="82" y="45"/>
                  </a:cubicBezTo>
                  <a:cubicBezTo>
                    <a:pt x="82" y="45"/>
                    <a:pt x="83" y="45"/>
                    <a:pt x="83" y="45"/>
                  </a:cubicBezTo>
                  <a:cubicBezTo>
                    <a:pt x="83" y="45"/>
                    <a:pt x="84" y="44"/>
                    <a:pt x="84" y="44"/>
                  </a:cubicBezTo>
                  <a:cubicBezTo>
                    <a:pt x="84" y="44"/>
                    <a:pt x="84" y="44"/>
                    <a:pt x="84" y="44"/>
                  </a:cubicBezTo>
                  <a:cubicBezTo>
                    <a:pt x="87" y="44"/>
                    <a:pt x="87" y="44"/>
                    <a:pt x="87" y="44"/>
                  </a:cubicBezTo>
                  <a:cubicBezTo>
                    <a:pt x="87" y="43"/>
                    <a:pt x="87" y="43"/>
                    <a:pt x="87" y="43"/>
                  </a:cubicBezTo>
                  <a:cubicBezTo>
                    <a:pt x="91" y="43"/>
                    <a:pt x="95" y="44"/>
                    <a:pt x="97" y="47"/>
                  </a:cubicBezTo>
                  <a:close/>
                  <a:moveTo>
                    <a:pt x="178" y="116"/>
                  </a:moveTo>
                  <a:cubicBezTo>
                    <a:pt x="178" y="116"/>
                    <a:pt x="177" y="117"/>
                    <a:pt x="177" y="117"/>
                  </a:cubicBezTo>
                  <a:cubicBezTo>
                    <a:pt x="176" y="117"/>
                    <a:pt x="176" y="117"/>
                    <a:pt x="175" y="118"/>
                  </a:cubicBezTo>
                  <a:cubicBezTo>
                    <a:pt x="174" y="118"/>
                    <a:pt x="174" y="118"/>
                    <a:pt x="173" y="118"/>
                  </a:cubicBezTo>
                  <a:cubicBezTo>
                    <a:pt x="173" y="118"/>
                    <a:pt x="173" y="118"/>
                    <a:pt x="173" y="119"/>
                  </a:cubicBezTo>
                  <a:cubicBezTo>
                    <a:pt x="173" y="119"/>
                    <a:pt x="173" y="119"/>
                    <a:pt x="173" y="119"/>
                  </a:cubicBezTo>
                  <a:cubicBezTo>
                    <a:pt x="172" y="119"/>
                    <a:pt x="172" y="119"/>
                    <a:pt x="172" y="119"/>
                  </a:cubicBezTo>
                  <a:cubicBezTo>
                    <a:pt x="171" y="120"/>
                    <a:pt x="171" y="120"/>
                    <a:pt x="171" y="120"/>
                  </a:cubicBezTo>
                  <a:cubicBezTo>
                    <a:pt x="170" y="120"/>
                    <a:pt x="170" y="120"/>
                    <a:pt x="170" y="120"/>
                  </a:cubicBezTo>
                  <a:cubicBezTo>
                    <a:pt x="170" y="121"/>
                    <a:pt x="170" y="121"/>
                    <a:pt x="170" y="121"/>
                  </a:cubicBezTo>
                  <a:cubicBezTo>
                    <a:pt x="169" y="121"/>
                    <a:pt x="169" y="121"/>
                    <a:pt x="168" y="121"/>
                  </a:cubicBezTo>
                  <a:cubicBezTo>
                    <a:pt x="168" y="121"/>
                    <a:pt x="168" y="121"/>
                    <a:pt x="167" y="121"/>
                  </a:cubicBezTo>
                  <a:cubicBezTo>
                    <a:pt x="167" y="122"/>
                    <a:pt x="167" y="122"/>
                    <a:pt x="167" y="122"/>
                  </a:cubicBezTo>
                  <a:cubicBezTo>
                    <a:pt x="167" y="122"/>
                    <a:pt x="167" y="122"/>
                    <a:pt x="167" y="122"/>
                  </a:cubicBezTo>
                  <a:cubicBezTo>
                    <a:pt x="164" y="124"/>
                    <a:pt x="164" y="124"/>
                    <a:pt x="164" y="124"/>
                  </a:cubicBezTo>
                  <a:cubicBezTo>
                    <a:pt x="164" y="124"/>
                    <a:pt x="164" y="124"/>
                    <a:pt x="164" y="124"/>
                  </a:cubicBezTo>
                  <a:cubicBezTo>
                    <a:pt x="163" y="125"/>
                    <a:pt x="162" y="125"/>
                    <a:pt x="161" y="125"/>
                  </a:cubicBezTo>
                  <a:cubicBezTo>
                    <a:pt x="160" y="126"/>
                    <a:pt x="160" y="126"/>
                    <a:pt x="159" y="126"/>
                  </a:cubicBezTo>
                  <a:cubicBezTo>
                    <a:pt x="151" y="112"/>
                    <a:pt x="144" y="97"/>
                    <a:pt x="137" y="82"/>
                  </a:cubicBezTo>
                  <a:cubicBezTo>
                    <a:pt x="130" y="68"/>
                    <a:pt x="123" y="53"/>
                    <a:pt x="115" y="38"/>
                  </a:cubicBezTo>
                  <a:cubicBezTo>
                    <a:pt x="115" y="38"/>
                    <a:pt x="115" y="38"/>
                    <a:pt x="115" y="38"/>
                  </a:cubicBezTo>
                  <a:cubicBezTo>
                    <a:pt x="115" y="37"/>
                    <a:pt x="114" y="37"/>
                    <a:pt x="114" y="36"/>
                  </a:cubicBezTo>
                  <a:cubicBezTo>
                    <a:pt x="114" y="35"/>
                    <a:pt x="113" y="34"/>
                    <a:pt x="113" y="33"/>
                  </a:cubicBezTo>
                  <a:cubicBezTo>
                    <a:pt x="113" y="33"/>
                    <a:pt x="113" y="33"/>
                    <a:pt x="113" y="33"/>
                  </a:cubicBezTo>
                  <a:cubicBezTo>
                    <a:pt x="113" y="32"/>
                    <a:pt x="113" y="32"/>
                    <a:pt x="113" y="32"/>
                  </a:cubicBezTo>
                  <a:cubicBezTo>
                    <a:pt x="112" y="32"/>
                    <a:pt x="112" y="32"/>
                    <a:pt x="112" y="32"/>
                  </a:cubicBezTo>
                  <a:cubicBezTo>
                    <a:pt x="112" y="32"/>
                    <a:pt x="112" y="31"/>
                    <a:pt x="112" y="31"/>
                  </a:cubicBezTo>
                  <a:cubicBezTo>
                    <a:pt x="112" y="31"/>
                    <a:pt x="112" y="30"/>
                    <a:pt x="112" y="30"/>
                  </a:cubicBezTo>
                  <a:cubicBezTo>
                    <a:pt x="111" y="30"/>
                    <a:pt x="111" y="30"/>
                    <a:pt x="111" y="30"/>
                  </a:cubicBezTo>
                  <a:cubicBezTo>
                    <a:pt x="111" y="29"/>
                    <a:pt x="111" y="29"/>
                    <a:pt x="111" y="29"/>
                  </a:cubicBezTo>
                  <a:cubicBezTo>
                    <a:pt x="110" y="29"/>
                    <a:pt x="110" y="29"/>
                    <a:pt x="110" y="29"/>
                  </a:cubicBezTo>
                  <a:cubicBezTo>
                    <a:pt x="110" y="28"/>
                    <a:pt x="110" y="28"/>
                    <a:pt x="110" y="28"/>
                  </a:cubicBezTo>
                  <a:cubicBezTo>
                    <a:pt x="110" y="28"/>
                    <a:pt x="110" y="28"/>
                    <a:pt x="110" y="28"/>
                  </a:cubicBezTo>
                  <a:cubicBezTo>
                    <a:pt x="110" y="27"/>
                    <a:pt x="110" y="27"/>
                    <a:pt x="110" y="27"/>
                  </a:cubicBezTo>
                  <a:cubicBezTo>
                    <a:pt x="109" y="27"/>
                    <a:pt x="109" y="27"/>
                    <a:pt x="109" y="27"/>
                  </a:cubicBezTo>
                  <a:cubicBezTo>
                    <a:pt x="109" y="26"/>
                    <a:pt x="109" y="26"/>
                    <a:pt x="109" y="26"/>
                  </a:cubicBezTo>
                  <a:cubicBezTo>
                    <a:pt x="109" y="26"/>
                    <a:pt x="109" y="26"/>
                    <a:pt x="109" y="26"/>
                  </a:cubicBezTo>
                  <a:cubicBezTo>
                    <a:pt x="109" y="25"/>
                    <a:pt x="109" y="25"/>
                    <a:pt x="109" y="25"/>
                  </a:cubicBezTo>
                  <a:cubicBezTo>
                    <a:pt x="108" y="25"/>
                    <a:pt x="108" y="25"/>
                    <a:pt x="108" y="25"/>
                  </a:cubicBezTo>
                  <a:cubicBezTo>
                    <a:pt x="108" y="24"/>
                    <a:pt x="108" y="24"/>
                    <a:pt x="108" y="23"/>
                  </a:cubicBezTo>
                  <a:cubicBezTo>
                    <a:pt x="108" y="23"/>
                    <a:pt x="108" y="23"/>
                    <a:pt x="108" y="22"/>
                  </a:cubicBezTo>
                  <a:cubicBezTo>
                    <a:pt x="107" y="22"/>
                    <a:pt x="107" y="22"/>
                    <a:pt x="107" y="22"/>
                  </a:cubicBezTo>
                  <a:cubicBezTo>
                    <a:pt x="107" y="21"/>
                    <a:pt x="107" y="21"/>
                    <a:pt x="107" y="21"/>
                  </a:cubicBezTo>
                  <a:cubicBezTo>
                    <a:pt x="107" y="21"/>
                    <a:pt x="107" y="21"/>
                    <a:pt x="107" y="21"/>
                  </a:cubicBezTo>
                  <a:cubicBezTo>
                    <a:pt x="107" y="20"/>
                    <a:pt x="107" y="20"/>
                    <a:pt x="107" y="20"/>
                  </a:cubicBezTo>
                  <a:cubicBezTo>
                    <a:pt x="106" y="20"/>
                    <a:pt x="106" y="20"/>
                    <a:pt x="106" y="20"/>
                  </a:cubicBezTo>
                  <a:cubicBezTo>
                    <a:pt x="106" y="19"/>
                    <a:pt x="106" y="19"/>
                    <a:pt x="106" y="19"/>
                  </a:cubicBezTo>
                  <a:cubicBezTo>
                    <a:pt x="106" y="19"/>
                    <a:pt x="106" y="19"/>
                    <a:pt x="106" y="19"/>
                  </a:cubicBezTo>
                  <a:cubicBezTo>
                    <a:pt x="105" y="19"/>
                    <a:pt x="105" y="18"/>
                    <a:pt x="105" y="18"/>
                  </a:cubicBezTo>
                  <a:cubicBezTo>
                    <a:pt x="105" y="18"/>
                    <a:pt x="105" y="17"/>
                    <a:pt x="105" y="17"/>
                  </a:cubicBezTo>
                  <a:cubicBezTo>
                    <a:pt x="105" y="17"/>
                    <a:pt x="105" y="17"/>
                    <a:pt x="104" y="17"/>
                  </a:cubicBezTo>
                  <a:cubicBezTo>
                    <a:pt x="104" y="17"/>
                    <a:pt x="104" y="16"/>
                    <a:pt x="104" y="16"/>
                  </a:cubicBezTo>
                  <a:cubicBezTo>
                    <a:pt x="104" y="15"/>
                    <a:pt x="104" y="15"/>
                    <a:pt x="104" y="15"/>
                  </a:cubicBezTo>
                  <a:cubicBezTo>
                    <a:pt x="103" y="15"/>
                    <a:pt x="103" y="15"/>
                    <a:pt x="103" y="15"/>
                  </a:cubicBezTo>
                  <a:cubicBezTo>
                    <a:pt x="103" y="15"/>
                    <a:pt x="103" y="14"/>
                    <a:pt x="103" y="14"/>
                  </a:cubicBezTo>
                  <a:cubicBezTo>
                    <a:pt x="103" y="14"/>
                    <a:pt x="103" y="13"/>
                    <a:pt x="103" y="13"/>
                  </a:cubicBezTo>
                  <a:cubicBezTo>
                    <a:pt x="102" y="13"/>
                    <a:pt x="102" y="13"/>
                    <a:pt x="102" y="13"/>
                  </a:cubicBezTo>
                  <a:cubicBezTo>
                    <a:pt x="102" y="12"/>
                    <a:pt x="102" y="12"/>
                    <a:pt x="102" y="11"/>
                  </a:cubicBezTo>
                  <a:cubicBezTo>
                    <a:pt x="102" y="10"/>
                    <a:pt x="102" y="9"/>
                    <a:pt x="102" y="9"/>
                  </a:cubicBezTo>
                  <a:cubicBezTo>
                    <a:pt x="101" y="9"/>
                    <a:pt x="101" y="9"/>
                    <a:pt x="101" y="9"/>
                  </a:cubicBezTo>
                  <a:cubicBezTo>
                    <a:pt x="101" y="4"/>
                    <a:pt x="101" y="4"/>
                    <a:pt x="101" y="4"/>
                  </a:cubicBezTo>
                  <a:cubicBezTo>
                    <a:pt x="102" y="4"/>
                    <a:pt x="102" y="4"/>
                    <a:pt x="102" y="4"/>
                  </a:cubicBezTo>
                  <a:cubicBezTo>
                    <a:pt x="102" y="4"/>
                    <a:pt x="102" y="3"/>
                    <a:pt x="102" y="3"/>
                  </a:cubicBezTo>
                  <a:cubicBezTo>
                    <a:pt x="102" y="2"/>
                    <a:pt x="102" y="2"/>
                    <a:pt x="102" y="2"/>
                  </a:cubicBezTo>
                  <a:cubicBezTo>
                    <a:pt x="103" y="1"/>
                    <a:pt x="103" y="1"/>
                    <a:pt x="103" y="1"/>
                  </a:cubicBezTo>
                  <a:cubicBezTo>
                    <a:pt x="103" y="1"/>
                    <a:pt x="103" y="1"/>
                    <a:pt x="103" y="0"/>
                  </a:cubicBezTo>
                  <a:cubicBezTo>
                    <a:pt x="104" y="0"/>
                    <a:pt x="104" y="0"/>
                    <a:pt x="104" y="0"/>
                  </a:cubicBezTo>
                  <a:cubicBezTo>
                    <a:pt x="104" y="0"/>
                    <a:pt x="104" y="0"/>
                    <a:pt x="104" y="0"/>
                  </a:cubicBezTo>
                  <a:cubicBezTo>
                    <a:pt x="109" y="0"/>
                    <a:pt x="109" y="0"/>
                    <a:pt x="109" y="0"/>
                  </a:cubicBezTo>
                  <a:cubicBezTo>
                    <a:pt x="109" y="1"/>
                    <a:pt x="110" y="1"/>
                    <a:pt x="111" y="1"/>
                  </a:cubicBezTo>
                  <a:cubicBezTo>
                    <a:pt x="111" y="1"/>
                    <a:pt x="112" y="2"/>
                    <a:pt x="113" y="2"/>
                  </a:cubicBezTo>
                  <a:cubicBezTo>
                    <a:pt x="113" y="2"/>
                    <a:pt x="113" y="3"/>
                    <a:pt x="113" y="3"/>
                  </a:cubicBezTo>
                  <a:cubicBezTo>
                    <a:pt x="113" y="3"/>
                    <a:pt x="113" y="3"/>
                    <a:pt x="113" y="4"/>
                  </a:cubicBezTo>
                  <a:cubicBezTo>
                    <a:pt x="114" y="4"/>
                    <a:pt x="114" y="4"/>
                    <a:pt x="114" y="5"/>
                  </a:cubicBezTo>
                  <a:cubicBezTo>
                    <a:pt x="115" y="5"/>
                    <a:pt x="115" y="5"/>
                    <a:pt x="115" y="5"/>
                  </a:cubicBezTo>
                  <a:cubicBezTo>
                    <a:pt x="115" y="6"/>
                    <a:pt x="116" y="6"/>
                    <a:pt x="116" y="6"/>
                  </a:cubicBezTo>
                  <a:cubicBezTo>
                    <a:pt x="116" y="7"/>
                    <a:pt x="116" y="7"/>
                    <a:pt x="116" y="8"/>
                  </a:cubicBezTo>
                  <a:cubicBezTo>
                    <a:pt x="116" y="8"/>
                    <a:pt x="116" y="8"/>
                    <a:pt x="116" y="8"/>
                  </a:cubicBezTo>
                  <a:cubicBezTo>
                    <a:pt x="117" y="8"/>
                    <a:pt x="117" y="8"/>
                    <a:pt x="117" y="8"/>
                  </a:cubicBezTo>
                  <a:cubicBezTo>
                    <a:pt x="117" y="9"/>
                    <a:pt x="117" y="9"/>
                    <a:pt x="117" y="9"/>
                  </a:cubicBezTo>
                  <a:cubicBezTo>
                    <a:pt x="117" y="10"/>
                    <a:pt x="117" y="10"/>
                    <a:pt x="118" y="10"/>
                  </a:cubicBezTo>
                  <a:cubicBezTo>
                    <a:pt x="118" y="10"/>
                    <a:pt x="118" y="11"/>
                    <a:pt x="118" y="11"/>
                  </a:cubicBezTo>
                  <a:cubicBezTo>
                    <a:pt x="118" y="11"/>
                    <a:pt x="118" y="11"/>
                    <a:pt x="119" y="11"/>
                  </a:cubicBezTo>
                  <a:cubicBezTo>
                    <a:pt x="119" y="11"/>
                    <a:pt x="119" y="11"/>
                    <a:pt x="119" y="12"/>
                  </a:cubicBezTo>
                  <a:cubicBezTo>
                    <a:pt x="119" y="12"/>
                    <a:pt x="119" y="12"/>
                    <a:pt x="119" y="13"/>
                  </a:cubicBezTo>
                  <a:cubicBezTo>
                    <a:pt x="120" y="13"/>
                    <a:pt x="120" y="13"/>
                    <a:pt x="120" y="13"/>
                  </a:cubicBezTo>
                  <a:cubicBezTo>
                    <a:pt x="120" y="13"/>
                    <a:pt x="120" y="13"/>
                    <a:pt x="120" y="14"/>
                  </a:cubicBezTo>
                  <a:cubicBezTo>
                    <a:pt x="120" y="14"/>
                    <a:pt x="120" y="14"/>
                    <a:pt x="120" y="15"/>
                  </a:cubicBezTo>
                  <a:cubicBezTo>
                    <a:pt x="121" y="15"/>
                    <a:pt x="121" y="15"/>
                    <a:pt x="121" y="15"/>
                  </a:cubicBezTo>
                  <a:cubicBezTo>
                    <a:pt x="121" y="16"/>
                    <a:pt x="121" y="16"/>
                    <a:pt x="121" y="16"/>
                  </a:cubicBezTo>
                  <a:cubicBezTo>
                    <a:pt x="121" y="16"/>
                    <a:pt x="121" y="16"/>
                    <a:pt x="121" y="16"/>
                  </a:cubicBezTo>
                  <a:cubicBezTo>
                    <a:pt x="122" y="16"/>
                    <a:pt x="122" y="16"/>
                    <a:pt x="122" y="16"/>
                  </a:cubicBezTo>
                  <a:cubicBezTo>
                    <a:pt x="123" y="20"/>
                    <a:pt x="123" y="20"/>
                    <a:pt x="123" y="20"/>
                  </a:cubicBezTo>
                  <a:cubicBezTo>
                    <a:pt x="123" y="20"/>
                    <a:pt x="123" y="20"/>
                    <a:pt x="124" y="20"/>
                  </a:cubicBezTo>
                  <a:cubicBezTo>
                    <a:pt x="124" y="20"/>
                    <a:pt x="124" y="20"/>
                    <a:pt x="124" y="20"/>
                  </a:cubicBezTo>
                  <a:cubicBezTo>
                    <a:pt x="124" y="21"/>
                    <a:pt x="124" y="21"/>
                    <a:pt x="124" y="21"/>
                  </a:cubicBezTo>
                  <a:cubicBezTo>
                    <a:pt x="124" y="22"/>
                    <a:pt x="125" y="22"/>
                    <a:pt x="125" y="22"/>
                  </a:cubicBezTo>
                  <a:cubicBezTo>
                    <a:pt x="125" y="22"/>
                    <a:pt x="125" y="23"/>
                    <a:pt x="125" y="23"/>
                  </a:cubicBezTo>
                  <a:cubicBezTo>
                    <a:pt x="125" y="23"/>
                    <a:pt x="126" y="23"/>
                    <a:pt x="126" y="23"/>
                  </a:cubicBezTo>
                  <a:cubicBezTo>
                    <a:pt x="126" y="23"/>
                    <a:pt x="126" y="24"/>
                    <a:pt x="126" y="24"/>
                  </a:cubicBezTo>
                  <a:cubicBezTo>
                    <a:pt x="126" y="24"/>
                    <a:pt x="126" y="25"/>
                    <a:pt x="126" y="25"/>
                  </a:cubicBezTo>
                  <a:cubicBezTo>
                    <a:pt x="126" y="25"/>
                    <a:pt x="127" y="25"/>
                    <a:pt x="127" y="25"/>
                  </a:cubicBezTo>
                  <a:cubicBezTo>
                    <a:pt x="127" y="25"/>
                    <a:pt x="127" y="26"/>
                    <a:pt x="127" y="26"/>
                  </a:cubicBezTo>
                  <a:cubicBezTo>
                    <a:pt x="128" y="26"/>
                    <a:pt x="128" y="26"/>
                    <a:pt x="128" y="27"/>
                  </a:cubicBezTo>
                  <a:cubicBezTo>
                    <a:pt x="128" y="27"/>
                    <a:pt x="128" y="27"/>
                    <a:pt x="128" y="28"/>
                  </a:cubicBezTo>
                  <a:cubicBezTo>
                    <a:pt x="128" y="28"/>
                    <a:pt x="128" y="28"/>
                    <a:pt x="129" y="28"/>
                  </a:cubicBezTo>
                  <a:cubicBezTo>
                    <a:pt x="129" y="28"/>
                    <a:pt x="129" y="28"/>
                    <a:pt x="129" y="28"/>
                  </a:cubicBezTo>
                  <a:cubicBezTo>
                    <a:pt x="129" y="29"/>
                    <a:pt x="129" y="29"/>
                    <a:pt x="129" y="29"/>
                  </a:cubicBezTo>
                  <a:cubicBezTo>
                    <a:pt x="129" y="30"/>
                    <a:pt x="130" y="30"/>
                    <a:pt x="130" y="31"/>
                  </a:cubicBezTo>
                  <a:cubicBezTo>
                    <a:pt x="130" y="31"/>
                    <a:pt x="130" y="31"/>
                    <a:pt x="130" y="31"/>
                  </a:cubicBezTo>
                  <a:cubicBezTo>
                    <a:pt x="130" y="31"/>
                    <a:pt x="131" y="31"/>
                    <a:pt x="131" y="31"/>
                  </a:cubicBezTo>
                  <a:cubicBezTo>
                    <a:pt x="131" y="31"/>
                    <a:pt x="131" y="32"/>
                    <a:pt x="131" y="32"/>
                  </a:cubicBezTo>
                  <a:cubicBezTo>
                    <a:pt x="131" y="33"/>
                    <a:pt x="131" y="33"/>
                    <a:pt x="131" y="33"/>
                  </a:cubicBezTo>
                  <a:cubicBezTo>
                    <a:pt x="131" y="33"/>
                    <a:pt x="132" y="34"/>
                    <a:pt x="132" y="34"/>
                  </a:cubicBezTo>
                  <a:cubicBezTo>
                    <a:pt x="132" y="34"/>
                    <a:pt x="132" y="34"/>
                    <a:pt x="132" y="34"/>
                  </a:cubicBezTo>
                  <a:cubicBezTo>
                    <a:pt x="132" y="34"/>
                    <a:pt x="133" y="35"/>
                    <a:pt x="133" y="35"/>
                  </a:cubicBezTo>
                  <a:cubicBezTo>
                    <a:pt x="133" y="35"/>
                    <a:pt x="133" y="36"/>
                    <a:pt x="133" y="36"/>
                  </a:cubicBezTo>
                  <a:cubicBezTo>
                    <a:pt x="133" y="36"/>
                    <a:pt x="133" y="36"/>
                    <a:pt x="133" y="36"/>
                  </a:cubicBezTo>
                  <a:cubicBezTo>
                    <a:pt x="134" y="36"/>
                    <a:pt x="134" y="36"/>
                    <a:pt x="134" y="37"/>
                  </a:cubicBezTo>
                  <a:cubicBezTo>
                    <a:pt x="134" y="37"/>
                    <a:pt x="134" y="37"/>
                    <a:pt x="134" y="38"/>
                  </a:cubicBezTo>
                  <a:cubicBezTo>
                    <a:pt x="134" y="38"/>
                    <a:pt x="134" y="38"/>
                    <a:pt x="135" y="39"/>
                  </a:cubicBezTo>
                  <a:cubicBezTo>
                    <a:pt x="135" y="39"/>
                    <a:pt x="135" y="39"/>
                    <a:pt x="135" y="39"/>
                  </a:cubicBezTo>
                  <a:cubicBezTo>
                    <a:pt x="135" y="39"/>
                    <a:pt x="136" y="39"/>
                    <a:pt x="136" y="39"/>
                  </a:cubicBezTo>
                  <a:cubicBezTo>
                    <a:pt x="136" y="40"/>
                    <a:pt x="136" y="40"/>
                    <a:pt x="136" y="40"/>
                  </a:cubicBezTo>
                  <a:cubicBezTo>
                    <a:pt x="136" y="41"/>
                    <a:pt x="136" y="41"/>
                    <a:pt x="136" y="42"/>
                  </a:cubicBezTo>
                  <a:cubicBezTo>
                    <a:pt x="136" y="42"/>
                    <a:pt x="137" y="42"/>
                    <a:pt x="137" y="42"/>
                  </a:cubicBezTo>
                  <a:cubicBezTo>
                    <a:pt x="137" y="42"/>
                    <a:pt x="137" y="42"/>
                    <a:pt x="137" y="42"/>
                  </a:cubicBezTo>
                  <a:cubicBezTo>
                    <a:pt x="137" y="42"/>
                    <a:pt x="138" y="43"/>
                    <a:pt x="138" y="43"/>
                  </a:cubicBezTo>
                  <a:cubicBezTo>
                    <a:pt x="138" y="43"/>
                    <a:pt x="138" y="44"/>
                    <a:pt x="138" y="44"/>
                  </a:cubicBezTo>
                  <a:cubicBezTo>
                    <a:pt x="138" y="44"/>
                    <a:pt x="138" y="45"/>
                    <a:pt x="138" y="45"/>
                  </a:cubicBezTo>
                  <a:cubicBezTo>
                    <a:pt x="139" y="45"/>
                    <a:pt x="139" y="45"/>
                    <a:pt x="139" y="45"/>
                  </a:cubicBezTo>
                  <a:cubicBezTo>
                    <a:pt x="139" y="45"/>
                    <a:pt x="139" y="46"/>
                    <a:pt x="139" y="46"/>
                  </a:cubicBezTo>
                  <a:cubicBezTo>
                    <a:pt x="139" y="46"/>
                    <a:pt x="139" y="47"/>
                    <a:pt x="139" y="47"/>
                  </a:cubicBezTo>
                  <a:cubicBezTo>
                    <a:pt x="140" y="47"/>
                    <a:pt x="140" y="47"/>
                    <a:pt x="140" y="47"/>
                  </a:cubicBezTo>
                  <a:cubicBezTo>
                    <a:pt x="140" y="47"/>
                    <a:pt x="140" y="47"/>
                    <a:pt x="141" y="48"/>
                  </a:cubicBezTo>
                  <a:cubicBezTo>
                    <a:pt x="141" y="48"/>
                    <a:pt x="141" y="48"/>
                    <a:pt x="141" y="49"/>
                  </a:cubicBezTo>
                  <a:cubicBezTo>
                    <a:pt x="141" y="49"/>
                    <a:pt x="141" y="49"/>
                    <a:pt x="141" y="50"/>
                  </a:cubicBezTo>
                  <a:cubicBezTo>
                    <a:pt x="141" y="50"/>
                    <a:pt x="141" y="50"/>
                    <a:pt x="142" y="50"/>
                  </a:cubicBezTo>
                  <a:cubicBezTo>
                    <a:pt x="142" y="50"/>
                    <a:pt x="142" y="50"/>
                    <a:pt x="142" y="50"/>
                  </a:cubicBezTo>
                  <a:cubicBezTo>
                    <a:pt x="142" y="51"/>
                    <a:pt x="142" y="51"/>
                    <a:pt x="142" y="51"/>
                  </a:cubicBezTo>
                  <a:cubicBezTo>
                    <a:pt x="143" y="51"/>
                    <a:pt x="143" y="51"/>
                    <a:pt x="143" y="51"/>
                  </a:cubicBezTo>
                  <a:cubicBezTo>
                    <a:pt x="143" y="52"/>
                    <a:pt x="143" y="52"/>
                    <a:pt x="143" y="52"/>
                  </a:cubicBezTo>
                  <a:cubicBezTo>
                    <a:pt x="143" y="53"/>
                    <a:pt x="143" y="53"/>
                    <a:pt x="143" y="53"/>
                  </a:cubicBezTo>
                  <a:cubicBezTo>
                    <a:pt x="144" y="53"/>
                    <a:pt x="144" y="53"/>
                    <a:pt x="144" y="53"/>
                  </a:cubicBezTo>
                  <a:cubicBezTo>
                    <a:pt x="144" y="53"/>
                    <a:pt x="144" y="54"/>
                    <a:pt x="144" y="54"/>
                  </a:cubicBezTo>
                  <a:cubicBezTo>
                    <a:pt x="144" y="54"/>
                    <a:pt x="144" y="55"/>
                    <a:pt x="144" y="55"/>
                  </a:cubicBezTo>
                  <a:cubicBezTo>
                    <a:pt x="145" y="55"/>
                    <a:pt x="145" y="55"/>
                    <a:pt x="145" y="55"/>
                  </a:cubicBezTo>
                  <a:cubicBezTo>
                    <a:pt x="145" y="56"/>
                    <a:pt x="145" y="56"/>
                    <a:pt x="145" y="56"/>
                  </a:cubicBezTo>
                  <a:cubicBezTo>
                    <a:pt x="146" y="56"/>
                    <a:pt x="146" y="56"/>
                    <a:pt x="146" y="57"/>
                  </a:cubicBezTo>
                  <a:cubicBezTo>
                    <a:pt x="146" y="57"/>
                    <a:pt x="146" y="57"/>
                    <a:pt x="146" y="58"/>
                  </a:cubicBezTo>
                  <a:cubicBezTo>
                    <a:pt x="146" y="58"/>
                    <a:pt x="146" y="58"/>
                    <a:pt x="147" y="58"/>
                  </a:cubicBezTo>
                  <a:cubicBezTo>
                    <a:pt x="147" y="58"/>
                    <a:pt x="147" y="58"/>
                    <a:pt x="147" y="59"/>
                  </a:cubicBezTo>
                  <a:cubicBezTo>
                    <a:pt x="147" y="60"/>
                    <a:pt x="147" y="60"/>
                    <a:pt x="147" y="60"/>
                  </a:cubicBezTo>
                  <a:cubicBezTo>
                    <a:pt x="148" y="60"/>
                    <a:pt x="148" y="60"/>
                    <a:pt x="148" y="60"/>
                  </a:cubicBezTo>
                  <a:cubicBezTo>
                    <a:pt x="148" y="61"/>
                    <a:pt x="148" y="61"/>
                    <a:pt x="148" y="61"/>
                  </a:cubicBezTo>
                  <a:cubicBezTo>
                    <a:pt x="148" y="61"/>
                    <a:pt x="148" y="61"/>
                    <a:pt x="148" y="61"/>
                  </a:cubicBezTo>
                  <a:cubicBezTo>
                    <a:pt x="148" y="61"/>
                    <a:pt x="148" y="61"/>
                    <a:pt x="148" y="61"/>
                  </a:cubicBezTo>
                  <a:cubicBezTo>
                    <a:pt x="149" y="62"/>
                    <a:pt x="149" y="62"/>
                    <a:pt x="149" y="62"/>
                  </a:cubicBezTo>
                  <a:cubicBezTo>
                    <a:pt x="149" y="62"/>
                    <a:pt x="149" y="63"/>
                    <a:pt x="149" y="63"/>
                  </a:cubicBezTo>
                  <a:cubicBezTo>
                    <a:pt x="149" y="63"/>
                    <a:pt x="150" y="63"/>
                    <a:pt x="150" y="63"/>
                  </a:cubicBezTo>
                  <a:cubicBezTo>
                    <a:pt x="150" y="63"/>
                    <a:pt x="150" y="64"/>
                    <a:pt x="150" y="64"/>
                  </a:cubicBezTo>
                  <a:cubicBezTo>
                    <a:pt x="150" y="64"/>
                    <a:pt x="150" y="65"/>
                    <a:pt x="150" y="65"/>
                  </a:cubicBezTo>
                  <a:cubicBezTo>
                    <a:pt x="151" y="65"/>
                    <a:pt x="151" y="65"/>
                    <a:pt x="151" y="65"/>
                  </a:cubicBezTo>
                  <a:cubicBezTo>
                    <a:pt x="151" y="65"/>
                    <a:pt x="151" y="65"/>
                    <a:pt x="152" y="66"/>
                  </a:cubicBezTo>
                  <a:cubicBezTo>
                    <a:pt x="152" y="66"/>
                    <a:pt x="152" y="66"/>
                    <a:pt x="152" y="67"/>
                  </a:cubicBezTo>
                  <a:cubicBezTo>
                    <a:pt x="152" y="67"/>
                    <a:pt x="152" y="67"/>
                    <a:pt x="152" y="68"/>
                  </a:cubicBezTo>
                  <a:cubicBezTo>
                    <a:pt x="152" y="68"/>
                    <a:pt x="152" y="68"/>
                    <a:pt x="153" y="68"/>
                  </a:cubicBezTo>
                  <a:cubicBezTo>
                    <a:pt x="153" y="68"/>
                    <a:pt x="153" y="68"/>
                    <a:pt x="153" y="68"/>
                  </a:cubicBezTo>
                  <a:cubicBezTo>
                    <a:pt x="153" y="69"/>
                    <a:pt x="153" y="69"/>
                    <a:pt x="153" y="69"/>
                  </a:cubicBezTo>
                  <a:cubicBezTo>
                    <a:pt x="153" y="70"/>
                    <a:pt x="154" y="70"/>
                    <a:pt x="154" y="71"/>
                  </a:cubicBezTo>
                  <a:cubicBezTo>
                    <a:pt x="154" y="71"/>
                    <a:pt x="154" y="71"/>
                    <a:pt x="154" y="71"/>
                  </a:cubicBezTo>
                  <a:cubicBezTo>
                    <a:pt x="154" y="71"/>
                    <a:pt x="155" y="71"/>
                    <a:pt x="155" y="71"/>
                  </a:cubicBezTo>
                  <a:cubicBezTo>
                    <a:pt x="155" y="71"/>
                    <a:pt x="155" y="72"/>
                    <a:pt x="155" y="72"/>
                  </a:cubicBezTo>
                  <a:cubicBezTo>
                    <a:pt x="155" y="72"/>
                    <a:pt x="155" y="73"/>
                    <a:pt x="155" y="73"/>
                  </a:cubicBezTo>
                  <a:cubicBezTo>
                    <a:pt x="155" y="73"/>
                    <a:pt x="156" y="74"/>
                    <a:pt x="156" y="74"/>
                  </a:cubicBezTo>
                  <a:cubicBezTo>
                    <a:pt x="156" y="74"/>
                    <a:pt x="156" y="74"/>
                    <a:pt x="156" y="74"/>
                  </a:cubicBezTo>
                  <a:cubicBezTo>
                    <a:pt x="157" y="74"/>
                    <a:pt x="157" y="75"/>
                    <a:pt x="157" y="75"/>
                  </a:cubicBezTo>
                  <a:cubicBezTo>
                    <a:pt x="157" y="75"/>
                    <a:pt x="157" y="76"/>
                    <a:pt x="157" y="76"/>
                  </a:cubicBezTo>
                  <a:cubicBezTo>
                    <a:pt x="157" y="76"/>
                    <a:pt x="157" y="76"/>
                    <a:pt x="158" y="76"/>
                  </a:cubicBezTo>
                  <a:cubicBezTo>
                    <a:pt x="158" y="76"/>
                    <a:pt x="158" y="76"/>
                    <a:pt x="158" y="77"/>
                  </a:cubicBezTo>
                  <a:cubicBezTo>
                    <a:pt x="158" y="77"/>
                    <a:pt x="158" y="77"/>
                    <a:pt x="158" y="78"/>
                  </a:cubicBezTo>
                  <a:cubicBezTo>
                    <a:pt x="158" y="78"/>
                    <a:pt x="159" y="78"/>
                    <a:pt x="159" y="79"/>
                  </a:cubicBezTo>
                  <a:cubicBezTo>
                    <a:pt x="159" y="79"/>
                    <a:pt x="159" y="79"/>
                    <a:pt x="159" y="79"/>
                  </a:cubicBezTo>
                  <a:cubicBezTo>
                    <a:pt x="159" y="79"/>
                    <a:pt x="160" y="79"/>
                    <a:pt x="160" y="79"/>
                  </a:cubicBezTo>
                  <a:cubicBezTo>
                    <a:pt x="160" y="80"/>
                    <a:pt x="160" y="80"/>
                    <a:pt x="160" y="80"/>
                  </a:cubicBezTo>
                  <a:cubicBezTo>
                    <a:pt x="160" y="81"/>
                    <a:pt x="160" y="81"/>
                    <a:pt x="160" y="81"/>
                  </a:cubicBezTo>
                  <a:cubicBezTo>
                    <a:pt x="160" y="82"/>
                    <a:pt x="161" y="82"/>
                    <a:pt x="161" y="82"/>
                  </a:cubicBezTo>
                  <a:cubicBezTo>
                    <a:pt x="161" y="82"/>
                    <a:pt x="161" y="82"/>
                    <a:pt x="161" y="82"/>
                  </a:cubicBezTo>
                  <a:cubicBezTo>
                    <a:pt x="161" y="83"/>
                    <a:pt x="161" y="83"/>
                    <a:pt x="161" y="83"/>
                  </a:cubicBezTo>
                  <a:cubicBezTo>
                    <a:pt x="162" y="83"/>
                    <a:pt x="162" y="83"/>
                    <a:pt x="162" y="83"/>
                  </a:cubicBezTo>
                  <a:cubicBezTo>
                    <a:pt x="162" y="84"/>
                    <a:pt x="162" y="84"/>
                    <a:pt x="162" y="84"/>
                  </a:cubicBezTo>
                  <a:cubicBezTo>
                    <a:pt x="163" y="84"/>
                    <a:pt x="163" y="84"/>
                    <a:pt x="163" y="84"/>
                  </a:cubicBezTo>
                  <a:cubicBezTo>
                    <a:pt x="163" y="84"/>
                    <a:pt x="163" y="85"/>
                    <a:pt x="163" y="85"/>
                  </a:cubicBezTo>
                  <a:cubicBezTo>
                    <a:pt x="163" y="85"/>
                    <a:pt x="163" y="86"/>
                    <a:pt x="163" y="86"/>
                  </a:cubicBezTo>
                  <a:cubicBezTo>
                    <a:pt x="163" y="86"/>
                    <a:pt x="163" y="86"/>
                    <a:pt x="164" y="86"/>
                  </a:cubicBezTo>
                  <a:cubicBezTo>
                    <a:pt x="164" y="86"/>
                    <a:pt x="164" y="86"/>
                    <a:pt x="164" y="86"/>
                  </a:cubicBezTo>
                  <a:cubicBezTo>
                    <a:pt x="164" y="87"/>
                    <a:pt x="164" y="87"/>
                    <a:pt x="164" y="88"/>
                  </a:cubicBezTo>
                  <a:cubicBezTo>
                    <a:pt x="164" y="88"/>
                    <a:pt x="165" y="88"/>
                    <a:pt x="165" y="89"/>
                  </a:cubicBezTo>
                  <a:cubicBezTo>
                    <a:pt x="165" y="89"/>
                    <a:pt x="165" y="89"/>
                    <a:pt x="165" y="89"/>
                  </a:cubicBezTo>
                  <a:cubicBezTo>
                    <a:pt x="165" y="89"/>
                    <a:pt x="166" y="89"/>
                    <a:pt x="166" y="89"/>
                  </a:cubicBezTo>
                  <a:cubicBezTo>
                    <a:pt x="166" y="90"/>
                    <a:pt x="166" y="90"/>
                    <a:pt x="166" y="90"/>
                  </a:cubicBezTo>
                  <a:cubicBezTo>
                    <a:pt x="166" y="91"/>
                    <a:pt x="166" y="91"/>
                    <a:pt x="166" y="91"/>
                  </a:cubicBezTo>
                  <a:cubicBezTo>
                    <a:pt x="166" y="91"/>
                    <a:pt x="167" y="92"/>
                    <a:pt x="167" y="92"/>
                  </a:cubicBezTo>
                  <a:cubicBezTo>
                    <a:pt x="167" y="92"/>
                    <a:pt x="167" y="92"/>
                    <a:pt x="167" y="92"/>
                  </a:cubicBezTo>
                  <a:cubicBezTo>
                    <a:pt x="168" y="92"/>
                    <a:pt x="168" y="93"/>
                    <a:pt x="168" y="93"/>
                  </a:cubicBezTo>
                  <a:cubicBezTo>
                    <a:pt x="168" y="93"/>
                    <a:pt x="168" y="94"/>
                    <a:pt x="168" y="94"/>
                  </a:cubicBezTo>
                  <a:cubicBezTo>
                    <a:pt x="168" y="94"/>
                    <a:pt x="168" y="94"/>
                    <a:pt x="169" y="94"/>
                  </a:cubicBezTo>
                  <a:cubicBezTo>
                    <a:pt x="169" y="94"/>
                    <a:pt x="169" y="94"/>
                    <a:pt x="169" y="95"/>
                  </a:cubicBezTo>
                  <a:cubicBezTo>
                    <a:pt x="169" y="95"/>
                    <a:pt x="169" y="95"/>
                    <a:pt x="169" y="96"/>
                  </a:cubicBezTo>
                  <a:cubicBezTo>
                    <a:pt x="169" y="96"/>
                    <a:pt x="169" y="96"/>
                    <a:pt x="170" y="97"/>
                  </a:cubicBezTo>
                  <a:cubicBezTo>
                    <a:pt x="170" y="97"/>
                    <a:pt x="170" y="97"/>
                    <a:pt x="170" y="97"/>
                  </a:cubicBezTo>
                  <a:cubicBezTo>
                    <a:pt x="170" y="97"/>
                    <a:pt x="171" y="97"/>
                    <a:pt x="171" y="97"/>
                  </a:cubicBezTo>
                  <a:cubicBezTo>
                    <a:pt x="171" y="98"/>
                    <a:pt x="171" y="98"/>
                    <a:pt x="171" y="98"/>
                  </a:cubicBezTo>
                  <a:cubicBezTo>
                    <a:pt x="171" y="99"/>
                    <a:pt x="171" y="99"/>
                    <a:pt x="171" y="100"/>
                  </a:cubicBezTo>
                  <a:cubicBezTo>
                    <a:pt x="171" y="100"/>
                    <a:pt x="172" y="100"/>
                    <a:pt x="172" y="100"/>
                  </a:cubicBezTo>
                  <a:cubicBezTo>
                    <a:pt x="172" y="100"/>
                    <a:pt x="172" y="100"/>
                    <a:pt x="172" y="100"/>
                  </a:cubicBezTo>
                  <a:cubicBezTo>
                    <a:pt x="172" y="100"/>
                    <a:pt x="173" y="101"/>
                    <a:pt x="173" y="101"/>
                  </a:cubicBezTo>
                  <a:cubicBezTo>
                    <a:pt x="173" y="101"/>
                    <a:pt x="173" y="102"/>
                    <a:pt x="173" y="102"/>
                  </a:cubicBezTo>
                  <a:cubicBezTo>
                    <a:pt x="173" y="102"/>
                    <a:pt x="173" y="103"/>
                    <a:pt x="173" y="103"/>
                  </a:cubicBezTo>
                  <a:cubicBezTo>
                    <a:pt x="174" y="103"/>
                    <a:pt x="174" y="103"/>
                    <a:pt x="174" y="103"/>
                  </a:cubicBezTo>
                  <a:cubicBezTo>
                    <a:pt x="174" y="103"/>
                    <a:pt x="174" y="104"/>
                    <a:pt x="174" y="104"/>
                  </a:cubicBezTo>
                  <a:cubicBezTo>
                    <a:pt x="174" y="104"/>
                    <a:pt x="174" y="105"/>
                    <a:pt x="174" y="105"/>
                  </a:cubicBezTo>
                  <a:cubicBezTo>
                    <a:pt x="175" y="105"/>
                    <a:pt x="175" y="105"/>
                    <a:pt x="175" y="105"/>
                  </a:cubicBezTo>
                  <a:cubicBezTo>
                    <a:pt x="175" y="105"/>
                    <a:pt x="175" y="105"/>
                    <a:pt x="176" y="106"/>
                  </a:cubicBezTo>
                  <a:cubicBezTo>
                    <a:pt x="176" y="107"/>
                    <a:pt x="176" y="107"/>
                    <a:pt x="176" y="107"/>
                  </a:cubicBezTo>
                  <a:cubicBezTo>
                    <a:pt x="176" y="107"/>
                    <a:pt x="176" y="107"/>
                    <a:pt x="176" y="107"/>
                  </a:cubicBezTo>
                  <a:cubicBezTo>
                    <a:pt x="176" y="108"/>
                    <a:pt x="176" y="108"/>
                    <a:pt x="176" y="108"/>
                  </a:cubicBezTo>
                  <a:cubicBezTo>
                    <a:pt x="176" y="108"/>
                    <a:pt x="176" y="108"/>
                    <a:pt x="177" y="108"/>
                  </a:cubicBezTo>
                  <a:cubicBezTo>
                    <a:pt x="177" y="108"/>
                    <a:pt x="177" y="108"/>
                    <a:pt x="177" y="108"/>
                  </a:cubicBezTo>
                  <a:cubicBezTo>
                    <a:pt x="177" y="109"/>
                    <a:pt x="177" y="109"/>
                    <a:pt x="177" y="109"/>
                  </a:cubicBezTo>
                  <a:cubicBezTo>
                    <a:pt x="177" y="110"/>
                    <a:pt x="178" y="110"/>
                    <a:pt x="178" y="110"/>
                  </a:cubicBezTo>
                  <a:cubicBezTo>
                    <a:pt x="178" y="110"/>
                    <a:pt x="178" y="110"/>
                    <a:pt x="178" y="110"/>
                  </a:cubicBezTo>
                  <a:cubicBezTo>
                    <a:pt x="178" y="111"/>
                    <a:pt x="178" y="111"/>
                    <a:pt x="178" y="111"/>
                  </a:cubicBezTo>
                  <a:cubicBezTo>
                    <a:pt x="179" y="112"/>
                    <a:pt x="179" y="112"/>
                    <a:pt x="180" y="113"/>
                  </a:cubicBezTo>
                  <a:cubicBezTo>
                    <a:pt x="180" y="113"/>
                    <a:pt x="180" y="114"/>
                    <a:pt x="181" y="115"/>
                  </a:cubicBezTo>
                  <a:cubicBezTo>
                    <a:pt x="180" y="115"/>
                    <a:pt x="179" y="115"/>
                    <a:pt x="178" y="116"/>
                  </a:cubicBezTo>
                  <a:close/>
                  <a:moveTo>
                    <a:pt x="184" y="120"/>
                  </a:moveTo>
                  <a:cubicBezTo>
                    <a:pt x="184" y="121"/>
                    <a:pt x="184" y="122"/>
                    <a:pt x="184" y="122"/>
                  </a:cubicBezTo>
                  <a:cubicBezTo>
                    <a:pt x="185" y="122"/>
                    <a:pt x="185" y="122"/>
                    <a:pt x="185" y="122"/>
                  </a:cubicBezTo>
                  <a:cubicBezTo>
                    <a:pt x="185" y="124"/>
                    <a:pt x="185" y="124"/>
                    <a:pt x="185" y="124"/>
                  </a:cubicBezTo>
                  <a:cubicBezTo>
                    <a:pt x="185" y="124"/>
                    <a:pt x="185" y="124"/>
                    <a:pt x="185" y="124"/>
                  </a:cubicBezTo>
                  <a:cubicBezTo>
                    <a:pt x="185" y="125"/>
                    <a:pt x="185" y="125"/>
                    <a:pt x="185" y="125"/>
                  </a:cubicBezTo>
                  <a:cubicBezTo>
                    <a:pt x="186" y="125"/>
                    <a:pt x="186" y="125"/>
                    <a:pt x="186" y="125"/>
                  </a:cubicBezTo>
                  <a:cubicBezTo>
                    <a:pt x="186" y="126"/>
                    <a:pt x="186" y="126"/>
                    <a:pt x="186" y="126"/>
                  </a:cubicBezTo>
                  <a:cubicBezTo>
                    <a:pt x="186" y="127"/>
                    <a:pt x="186" y="127"/>
                    <a:pt x="187" y="127"/>
                  </a:cubicBezTo>
                  <a:cubicBezTo>
                    <a:pt x="187" y="127"/>
                    <a:pt x="187" y="127"/>
                    <a:pt x="187" y="127"/>
                  </a:cubicBezTo>
                  <a:cubicBezTo>
                    <a:pt x="189" y="134"/>
                    <a:pt x="189" y="134"/>
                    <a:pt x="189" y="134"/>
                  </a:cubicBezTo>
                  <a:cubicBezTo>
                    <a:pt x="190" y="134"/>
                    <a:pt x="190" y="134"/>
                    <a:pt x="190" y="134"/>
                  </a:cubicBezTo>
                  <a:cubicBezTo>
                    <a:pt x="190" y="134"/>
                    <a:pt x="190" y="135"/>
                    <a:pt x="190" y="135"/>
                  </a:cubicBezTo>
                  <a:cubicBezTo>
                    <a:pt x="190" y="135"/>
                    <a:pt x="190" y="136"/>
                    <a:pt x="190" y="136"/>
                  </a:cubicBezTo>
                  <a:cubicBezTo>
                    <a:pt x="191" y="136"/>
                    <a:pt x="191" y="136"/>
                    <a:pt x="191" y="136"/>
                  </a:cubicBezTo>
                  <a:cubicBezTo>
                    <a:pt x="191" y="138"/>
                    <a:pt x="191" y="138"/>
                    <a:pt x="191" y="138"/>
                  </a:cubicBezTo>
                  <a:cubicBezTo>
                    <a:pt x="192" y="138"/>
                    <a:pt x="192" y="138"/>
                    <a:pt x="192" y="138"/>
                  </a:cubicBezTo>
                  <a:cubicBezTo>
                    <a:pt x="192" y="139"/>
                    <a:pt x="192" y="140"/>
                    <a:pt x="192" y="140"/>
                  </a:cubicBezTo>
                  <a:cubicBezTo>
                    <a:pt x="193" y="141"/>
                    <a:pt x="193" y="142"/>
                    <a:pt x="193" y="143"/>
                  </a:cubicBezTo>
                  <a:cubicBezTo>
                    <a:pt x="194" y="143"/>
                    <a:pt x="194" y="143"/>
                    <a:pt x="194" y="143"/>
                  </a:cubicBezTo>
                  <a:cubicBezTo>
                    <a:pt x="194" y="144"/>
                    <a:pt x="194" y="144"/>
                    <a:pt x="194" y="145"/>
                  </a:cubicBezTo>
                  <a:cubicBezTo>
                    <a:pt x="195" y="145"/>
                    <a:pt x="195" y="146"/>
                    <a:pt x="195" y="147"/>
                  </a:cubicBezTo>
                  <a:cubicBezTo>
                    <a:pt x="194" y="147"/>
                    <a:pt x="194" y="148"/>
                    <a:pt x="193" y="148"/>
                  </a:cubicBezTo>
                  <a:cubicBezTo>
                    <a:pt x="193" y="148"/>
                    <a:pt x="192" y="148"/>
                    <a:pt x="192" y="148"/>
                  </a:cubicBezTo>
                  <a:cubicBezTo>
                    <a:pt x="191" y="148"/>
                    <a:pt x="191" y="149"/>
                    <a:pt x="191" y="149"/>
                  </a:cubicBezTo>
                  <a:cubicBezTo>
                    <a:pt x="191" y="149"/>
                    <a:pt x="191" y="149"/>
                    <a:pt x="191" y="149"/>
                  </a:cubicBezTo>
                  <a:cubicBezTo>
                    <a:pt x="190" y="149"/>
                    <a:pt x="190" y="150"/>
                    <a:pt x="190" y="150"/>
                  </a:cubicBezTo>
                  <a:cubicBezTo>
                    <a:pt x="189" y="150"/>
                    <a:pt x="189" y="150"/>
                    <a:pt x="189" y="150"/>
                  </a:cubicBezTo>
                  <a:cubicBezTo>
                    <a:pt x="189" y="150"/>
                    <a:pt x="189" y="150"/>
                    <a:pt x="188" y="150"/>
                  </a:cubicBezTo>
                  <a:cubicBezTo>
                    <a:pt x="188" y="151"/>
                    <a:pt x="188" y="151"/>
                    <a:pt x="188" y="151"/>
                  </a:cubicBezTo>
                  <a:cubicBezTo>
                    <a:pt x="188" y="151"/>
                    <a:pt x="187" y="151"/>
                    <a:pt x="187" y="151"/>
                  </a:cubicBezTo>
                  <a:cubicBezTo>
                    <a:pt x="187" y="151"/>
                    <a:pt x="186" y="151"/>
                    <a:pt x="186" y="151"/>
                  </a:cubicBezTo>
                  <a:cubicBezTo>
                    <a:pt x="186" y="152"/>
                    <a:pt x="186" y="152"/>
                    <a:pt x="186" y="152"/>
                  </a:cubicBezTo>
                  <a:cubicBezTo>
                    <a:pt x="186" y="152"/>
                    <a:pt x="186" y="152"/>
                    <a:pt x="185" y="153"/>
                  </a:cubicBezTo>
                  <a:cubicBezTo>
                    <a:pt x="182" y="154"/>
                    <a:pt x="182" y="154"/>
                    <a:pt x="182" y="154"/>
                  </a:cubicBezTo>
                  <a:cubicBezTo>
                    <a:pt x="182" y="154"/>
                    <a:pt x="182" y="154"/>
                    <a:pt x="182" y="154"/>
                  </a:cubicBezTo>
                  <a:cubicBezTo>
                    <a:pt x="182" y="154"/>
                    <a:pt x="182" y="155"/>
                    <a:pt x="182" y="155"/>
                  </a:cubicBezTo>
                  <a:cubicBezTo>
                    <a:pt x="181" y="155"/>
                    <a:pt x="181" y="155"/>
                    <a:pt x="181" y="155"/>
                  </a:cubicBezTo>
                  <a:cubicBezTo>
                    <a:pt x="180" y="155"/>
                    <a:pt x="180" y="155"/>
                    <a:pt x="179" y="155"/>
                  </a:cubicBezTo>
                  <a:cubicBezTo>
                    <a:pt x="179" y="156"/>
                    <a:pt x="179" y="156"/>
                    <a:pt x="179" y="156"/>
                  </a:cubicBezTo>
                  <a:cubicBezTo>
                    <a:pt x="179" y="156"/>
                    <a:pt x="179" y="156"/>
                    <a:pt x="179" y="156"/>
                  </a:cubicBezTo>
                  <a:cubicBezTo>
                    <a:pt x="178" y="156"/>
                    <a:pt x="178" y="156"/>
                    <a:pt x="178" y="156"/>
                  </a:cubicBezTo>
                  <a:cubicBezTo>
                    <a:pt x="177" y="155"/>
                    <a:pt x="177" y="154"/>
                    <a:pt x="176" y="153"/>
                  </a:cubicBezTo>
                  <a:cubicBezTo>
                    <a:pt x="176" y="152"/>
                    <a:pt x="175" y="151"/>
                    <a:pt x="174" y="150"/>
                  </a:cubicBezTo>
                  <a:cubicBezTo>
                    <a:pt x="174" y="150"/>
                    <a:pt x="174" y="150"/>
                    <a:pt x="174" y="150"/>
                  </a:cubicBezTo>
                  <a:cubicBezTo>
                    <a:pt x="174" y="150"/>
                    <a:pt x="174" y="149"/>
                    <a:pt x="173" y="149"/>
                  </a:cubicBezTo>
                  <a:cubicBezTo>
                    <a:pt x="173" y="148"/>
                    <a:pt x="173" y="148"/>
                    <a:pt x="173" y="148"/>
                  </a:cubicBezTo>
                  <a:cubicBezTo>
                    <a:pt x="173" y="148"/>
                    <a:pt x="173" y="148"/>
                    <a:pt x="173" y="148"/>
                  </a:cubicBezTo>
                  <a:cubicBezTo>
                    <a:pt x="173" y="148"/>
                    <a:pt x="173" y="148"/>
                    <a:pt x="172" y="148"/>
                  </a:cubicBezTo>
                  <a:cubicBezTo>
                    <a:pt x="172" y="147"/>
                    <a:pt x="172" y="147"/>
                    <a:pt x="172" y="147"/>
                  </a:cubicBezTo>
                  <a:cubicBezTo>
                    <a:pt x="172" y="147"/>
                    <a:pt x="172" y="146"/>
                    <a:pt x="172" y="146"/>
                  </a:cubicBezTo>
                  <a:cubicBezTo>
                    <a:pt x="172" y="146"/>
                    <a:pt x="171" y="146"/>
                    <a:pt x="171" y="146"/>
                  </a:cubicBezTo>
                  <a:cubicBezTo>
                    <a:pt x="171" y="145"/>
                    <a:pt x="171" y="145"/>
                    <a:pt x="171" y="145"/>
                  </a:cubicBezTo>
                  <a:cubicBezTo>
                    <a:pt x="171" y="145"/>
                    <a:pt x="171" y="145"/>
                    <a:pt x="171" y="145"/>
                  </a:cubicBezTo>
                  <a:cubicBezTo>
                    <a:pt x="171" y="145"/>
                    <a:pt x="170" y="145"/>
                    <a:pt x="170" y="144"/>
                  </a:cubicBezTo>
                  <a:cubicBezTo>
                    <a:pt x="170" y="143"/>
                    <a:pt x="170" y="143"/>
                    <a:pt x="170" y="143"/>
                  </a:cubicBezTo>
                  <a:cubicBezTo>
                    <a:pt x="170" y="143"/>
                    <a:pt x="170" y="143"/>
                    <a:pt x="170" y="143"/>
                  </a:cubicBezTo>
                  <a:cubicBezTo>
                    <a:pt x="169" y="143"/>
                    <a:pt x="169" y="143"/>
                    <a:pt x="169" y="143"/>
                  </a:cubicBezTo>
                  <a:cubicBezTo>
                    <a:pt x="169" y="142"/>
                    <a:pt x="169" y="142"/>
                    <a:pt x="169" y="142"/>
                  </a:cubicBezTo>
                  <a:cubicBezTo>
                    <a:pt x="169" y="142"/>
                    <a:pt x="169" y="141"/>
                    <a:pt x="169" y="141"/>
                  </a:cubicBezTo>
                  <a:cubicBezTo>
                    <a:pt x="168" y="141"/>
                    <a:pt x="168" y="141"/>
                    <a:pt x="168" y="141"/>
                  </a:cubicBezTo>
                  <a:cubicBezTo>
                    <a:pt x="168" y="140"/>
                    <a:pt x="168" y="140"/>
                    <a:pt x="168" y="140"/>
                  </a:cubicBezTo>
                  <a:cubicBezTo>
                    <a:pt x="168" y="140"/>
                    <a:pt x="168" y="140"/>
                    <a:pt x="167" y="140"/>
                  </a:cubicBezTo>
                  <a:cubicBezTo>
                    <a:pt x="167" y="140"/>
                    <a:pt x="167" y="140"/>
                    <a:pt x="167" y="140"/>
                  </a:cubicBezTo>
                  <a:cubicBezTo>
                    <a:pt x="167" y="138"/>
                    <a:pt x="167" y="138"/>
                    <a:pt x="167" y="138"/>
                  </a:cubicBezTo>
                  <a:cubicBezTo>
                    <a:pt x="166" y="138"/>
                    <a:pt x="166" y="138"/>
                    <a:pt x="166" y="138"/>
                  </a:cubicBezTo>
                  <a:cubicBezTo>
                    <a:pt x="166" y="138"/>
                    <a:pt x="166" y="138"/>
                    <a:pt x="166" y="138"/>
                  </a:cubicBezTo>
                  <a:cubicBezTo>
                    <a:pt x="166" y="137"/>
                    <a:pt x="166" y="137"/>
                    <a:pt x="166" y="137"/>
                  </a:cubicBezTo>
                  <a:cubicBezTo>
                    <a:pt x="166" y="137"/>
                    <a:pt x="165" y="137"/>
                    <a:pt x="165" y="137"/>
                  </a:cubicBezTo>
                  <a:cubicBezTo>
                    <a:pt x="165" y="136"/>
                    <a:pt x="165" y="136"/>
                    <a:pt x="165" y="136"/>
                  </a:cubicBezTo>
                  <a:cubicBezTo>
                    <a:pt x="164" y="135"/>
                    <a:pt x="163" y="134"/>
                    <a:pt x="163" y="133"/>
                  </a:cubicBezTo>
                  <a:cubicBezTo>
                    <a:pt x="162" y="132"/>
                    <a:pt x="162" y="131"/>
                    <a:pt x="161" y="130"/>
                  </a:cubicBezTo>
                  <a:cubicBezTo>
                    <a:pt x="161" y="130"/>
                    <a:pt x="161" y="130"/>
                    <a:pt x="161" y="130"/>
                  </a:cubicBezTo>
                  <a:cubicBezTo>
                    <a:pt x="162" y="130"/>
                    <a:pt x="162" y="129"/>
                    <a:pt x="163" y="129"/>
                  </a:cubicBezTo>
                  <a:cubicBezTo>
                    <a:pt x="163" y="128"/>
                    <a:pt x="164" y="128"/>
                    <a:pt x="165" y="127"/>
                  </a:cubicBezTo>
                  <a:cubicBezTo>
                    <a:pt x="166" y="127"/>
                    <a:pt x="166" y="127"/>
                    <a:pt x="166" y="127"/>
                  </a:cubicBezTo>
                  <a:cubicBezTo>
                    <a:pt x="166" y="127"/>
                    <a:pt x="166" y="127"/>
                    <a:pt x="166" y="127"/>
                  </a:cubicBezTo>
                  <a:cubicBezTo>
                    <a:pt x="166" y="127"/>
                    <a:pt x="166" y="127"/>
                    <a:pt x="166" y="126"/>
                  </a:cubicBezTo>
                  <a:cubicBezTo>
                    <a:pt x="167" y="126"/>
                    <a:pt x="167" y="126"/>
                    <a:pt x="167" y="126"/>
                  </a:cubicBezTo>
                  <a:cubicBezTo>
                    <a:pt x="168" y="125"/>
                    <a:pt x="168" y="125"/>
                    <a:pt x="168" y="125"/>
                  </a:cubicBezTo>
                  <a:cubicBezTo>
                    <a:pt x="170" y="125"/>
                    <a:pt x="170" y="125"/>
                    <a:pt x="170" y="125"/>
                  </a:cubicBezTo>
                  <a:cubicBezTo>
                    <a:pt x="170" y="125"/>
                    <a:pt x="170" y="125"/>
                    <a:pt x="170" y="125"/>
                  </a:cubicBezTo>
                  <a:cubicBezTo>
                    <a:pt x="170" y="125"/>
                    <a:pt x="170" y="124"/>
                    <a:pt x="170" y="124"/>
                  </a:cubicBezTo>
                  <a:cubicBezTo>
                    <a:pt x="173" y="123"/>
                    <a:pt x="173" y="123"/>
                    <a:pt x="173" y="123"/>
                  </a:cubicBezTo>
                  <a:cubicBezTo>
                    <a:pt x="174" y="123"/>
                    <a:pt x="174" y="123"/>
                    <a:pt x="174" y="123"/>
                  </a:cubicBezTo>
                  <a:cubicBezTo>
                    <a:pt x="174" y="122"/>
                    <a:pt x="174" y="122"/>
                    <a:pt x="174" y="122"/>
                  </a:cubicBezTo>
                  <a:cubicBezTo>
                    <a:pt x="177" y="121"/>
                    <a:pt x="177" y="121"/>
                    <a:pt x="177" y="121"/>
                  </a:cubicBezTo>
                  <a:cubicBezTo>
                    <a:pt x="177" y="121"/>
                    <a:pt x="177" y="121"/>
                    <a:pt x="177" y="120"/>
                  </a:cubicBezTo>
                  <a:cubicBezTo>
                    <a:pt x="178" y="120"/>
                    <a:pt x="178" y="120"/>
                    <a:pt x="178" y="120"/>
                  </a:cubicBezTo>
                  <a:cubicBezTo>
                    <a:pt x="179" y="120"/>
                    <a:pt x="179" y="120"/>
                    <a:pt x="179" y="120"/>
                  </a:cubicBezTo>
                  <a:cubicBezTo>
                    <a:pt x="179" y="119"/>
                    <a:pt x="180" y="119"/>
                    <a:pt x="181" y="119"/>
                  </a:cubicBezTo>
                  <a:cubicBezTo>
                    <a:pt x="181" y="118"/>
                    <a:pt x="182" y="118"/>
                    <a:pt x="183" y="118"/>
                  </a:cubicBezTo>
                  <a:cubicBezTo>
                    <a:pt x="183" y="118"/>
                    <a:pt x="183" y="119"/>
                    <a:pt x="184" y="120"/>
                  </a:cubicBezTo>
                  <a:close/>
                  <a:moveTo>
                    <a:pt x="226" y="136"/>
                  </a:moveTo>
                  <a:cubicBezTo>
                    <a:pt x="194" y="136"/>
                    <a:pt x="194" y="136"/>
                    <a:pt x="194" y="136"/>
                  </a:cubicBezTo>
                  <a:cubicBezTo>
                    <a:pt x="192" y="132"/>
                    <a:pt x="190" y="128"/>
                    <a:pt x="189" y="124"/>
                  </a:cubicBezTo>
                  <a:cubicBezTo>
                    <a:pt x="187" y="120"/>
                    <a:pt x="185" y="117"/>
                    <a:pt x="184" y="113"/>
                  </a:cubicBezTo>
                  <a:cubicBezTo>
                    <a:pt x="183" y="113"/>
                    <a:pt x="183" y="113"/>
                    <a:pt x="183" y="113"/>
                  </a:cubicBezTo>
                  <a:cubicBezTo>
                    <a:pt x="183" y="112"/>
                    <a:pt x="183" y="112"/>
                    <a:pt x="183" y="112"/>
                  </a:cubicBezTo>
                  <a:cubicBezTo>
                    <a:pt x="183" y="112"/>
                    <a:pt x="183" y="111"/>
                    <a:pt x="183" y="111"/>
                  </a:cubicBezTo>
                  <a:cubicBezTo>
                    <a:pt x="183" y="111"/>
                    <a:pt x="182" y="111"/>
                    <a:pt x="182" y="111"/>
                  </a:cubicBezTo>
                  <a:cubicBezTo>
                    <a:pt x="182" y="111"/>
                    <a:pt x="182" y="111"/>
                    <a:pt x="182" y="111"/>
                  </a:cubicBezTo>
                  <a:cubicBezTo>
                    <a:pt x="182" y="109"/>
                    <a:pt x="182" y="109"/>
                    <a:pt x="182" y="109"/>
                  </a:cubicBezTo>
                  <a:cubicBezTo>
                    <a:pt x="181" y="109"/>
                    <a:pt x="181" y="109"/>
                    <a:pt x="181" y="109"/>
                  </a:cubicBezTo>
                  <a:cubicBezTo>
                    <a:pt x="181" y="108"/>
                    <a:pt x="181" y="108"/>
                    <a:pt x="181" y="108"/>
                  </a:cubicBezTo>
                  <a:cubicBezTo>
                    <a:pt x="181" y="108"/>
                    <a:pt x="181" y="108"/>
                    <a:pt x="180" y="108"/>
                  </a:cubicBezTo>
                  <a:cubicBezTo>
                    <a:pt x="180" y="108"/>
                    <a:pt x="180" y="108"/>
                    <a:pt x="180" y="108"/>
                  </a:cubicBezTo>
                  <a:cubicBezTo>
                    <a:pt x="180" y="107"/>
                    <a:pt x="180" y="107"/>
                    <a:pt x="180" y="107"/>
                  </a:cubicBezTo>
                  <a:cubicBezTo>
                    <a:pt x="180" y="107"/>
                    <a:pt x="180" y="106"/>
                    <a:pt x="179" y="106"/>
                  </a:cubicBezTo>
                  <a:cubicBezTo>
                    <a:pt x="179" y="106"/>
                    <a:pt x="179" y="106"/>
                    <a:pt x="179" y="106"/>
                  </a:cubicBezTo>
                  <a:cubicBezTo>
                    <a:pt x="179" y="106"/>
                    <a:pt x="179" y="105"/>
                    <a:pt x="179" y="105"/>
                  </a:cubicBezTo>
                  <a:cubicBezTo>
                    <a:pt x="179" y="105"/>
                    <a:pt x="178" y="104"/>
                    <a:pt x="178" y="104"/>
                  </a:cubicBezTo>
                  <a:cubicBezTo>
                    <a:pt x="178" y="104"/>
                    <a:pt x="178" y="104"/>
                    <a:pt x="178" y="104"/>
                  </a:cubicBezTo>
                  <a:cubicBezTo>
                    <a:pt x="178" y="104"/>
                    <a:pt x="177" y="104"/>
                    <a:pt x="177" y="103"/>
                  </a:cubicBezTo>
                  <a:cubicBezTo>
                    <a:pt x="177" y="102"/>
                    <a:pt x="177" y="102"/>
                    <a:pt x="177" y="102"/>
                  </a:cubicBezTo>
                  <a:cubicBezTo>
                    <a:pt x="177" y="102"/>
                    <a:pt x="177" y="102"/>
                    <a:pt x="177" y="102"/>
                  </a:cubicBezTo>
                  <a:cubicBezTo>
                    <a:pt x="176" y="102"/>
                    <a:pt x="176" y="102"/>
                    <a:pt x="176" y="102"/>
                  </a:cubicBezTo>
                  <a:cubicBezTo>
                    <a:pt x="176" y="101"/>
                    <a:pt x="176" y="101"/>
                    <a:pt x="176" y="101"/>
                  </a:cubicBezTo>
                  <a:cubicBezTo>
                    <a:pt x="176" y="100"/>
                    <a:pt x="176" y="100"/>
                    <a:pt x="176" y="100"/>
                  </a:cubicBezTo>
                  <a:cubicBezTo>
                    <a:pt x="175" y="99"/>
                    <a:pt x="175" y="99"/>
                    <a:pt x="175" y="99"/>
                  </a:cubicBezTo>
                  <a:cubicBezTo>
                    <a:pt x="175" y="99"/>
                    <a:pt x="175" y="99"/>
                    <a:pt x="174" y="99"/>
                  </a:cubicBezTo>
                  <a:cubicBezTo>
                    <a:pt x="174" y="98"/>
                    <a:pt x="174" y="98"/>
                    <a:pt x="174" y="98"/>
                  </a:cubicBezTo>
                  <a:cubicBezTo>
                    <a:pt x="174" y="98"/>
                    <a:pt x="174" y="98"/>
                    <a:pt x="174" y="98"/>
                  </a:cubicBezTo>
                  <a:cubicBezTo>
                    <a:pt x="174" y="98"/>
                    <a:pt x="174" y="97"/>
                    <a:pt x="173" y="97"/>
                  </a:cubicBezTo>
                  <a:cubicBezTo>
                    <a:pt x="173" y="97"/>
                    <a:pt x="173" y="97"/>
                    <a:pt x="173" y="96"/>
                  </a:cubicBezTo>
                  <a:cubicBezTo>
                    <a:pt x="173" y="96"/>
                    <a:pt x="173" y="96"/>
                    <a:pt x="173" y="95"/>
                  </a:cubicBezTo>
                  <a:cubicBezTo>
                    <a:pt x="173" y="95"/>
                    <a:pt x="173" y="95"/>
                    <a:pt x="172" y="95"/>
                  </a:cubicBezTo>
                  <a:cubicBezTo>
                    <a:pt x="172" y="95"/>
                    <a:pt x="172" y="95"/>
                    <a:pt x="172" y="95"/>
                  </a:cubicBezTo>
                  <a:cubicBezTo>
                    <a:pt x="170" y="90"/>
                    <a:pt x="170" y="90"/>
                    <a:pt x="170" y="90"/>
                  </a:cubicBezTo>
                  <a:cubicBezTo>
                    <a:pt x="226" y="90"/>
                    <a:pt x="226" y="90"/>
                    <a:pt x="226" y="90"/>
                  </a:cubicBezTo>
                  <a:lnTo>
                    <a:pt x="226" y="136"/>
                  </a:lnTo>
                  <a:close/>
                  <a:moveTo>
                    <a:pt x="183" y="158"/>
                  </a:moveTo>
                  <a:cubicBezTo>
                    <a:pt x="183" y="157"/>
                    <a:pt x="184" y="157"/>
                    <a:pt x="184" y="156"/>
                  </a:cubicBezTo>
                  <a:cubicBezTo>
                    <a:pt x="185" y="156"/>
                    <a:pt x="185" y="156"/>
                    <a:pt x="185" y="156"/>
                  </a:cubicBezTo>
                  <a:cubicBezTo>
                    <a:pt x="186" y="156"/>
                    <a:pt x="186" y="156"/>
                    <a:pt x="186" y="156"/>
                  </a:cubicBezTo>
                  <a:cubicBezTo>
                    <a:pt x="186" y="156"/>
                    <a:pt x="186" y="156"/>
                    <a:pt x="186" y="155"/>
                  </a:cubicBezTo>
                  <a:cubicBezTo>
                    <a:pt x="186" y="155"/>
                    <a:pt x="187" y="155"/>
                    <a:pt x="187" y="155"/>
                  </a:cubicBezTo>
                  <a:cubicBezTo>
                    <a:pt x="187" y="155"/>
                    <a:pt x="188" y="155"/>
                    <a:pt x="188" y="155"/>
                  </a:cubicBezTo>
                  <a:cubicBezTo>
                    <a:pt x="188" y="155"/>
                    <a:pt x="188" y="154"/>
                    <a:pt x="188" y="154"/>
                  </a:cubicBezTo>
                  <a:cubicBezTo>
                    <a:pt x="189" y="154"/>
                    <a:pt x="189" y="154"/>
                    <a:pt x="189" y="154"/>
                  </a:cubicBezTo>
                  <a:cubicBezTo>
                    <a:pt x="189" y="154"/>
                    <a:pt x="189" y="154"/>
                    <a:pt x="190" y="153"/>
                  </a:cubicBezTo>
                  <a:cubicBezTo>
                    <a:pt x="190" y="153"/>
                    <a:pt x="190" y="153"/>
                    <a:pt x="191" y="153"/>
                  </a:cubicBezTo>
                  <a:cubicBezTo>
                    <a:pt x="191" y="153"/>
                    <a:pt x="191" y="153"/>
                    <a:pt x="191" y="153"/>
                  </a:cubicBezTo>
                  <a:cubicBezTo>
                    <a:pt x="191" y="152"/>
                    <a:pt x="191" y="152"/>
                    <a:pt x="192" y="152"/>
                  </a:cubicBezTo>
                  <a:cubicBezTo>
                    <a:pt x="193" y="152"/>
                    <a:pt x="193" y="152"/>
                    <a:pt x="193" y="152"/>
                  </a:cubicBezTo>
                  <a:cubicBezTo>
                    <a:pt x="193" y="151"/>
                    <a:pt x="193" y="151"/>
                    <a:pt x="193" y="151"/>
                  </a:cubicBezTo>
                  <a:cubicBezTo>
                    <a:pt x="194" y="151"/>
                    <a:pt x="194" y="151"/>
                    <a:pt x="194" y="151"/>
                  </a:cubicBezTo>
                  <a:cubicBezTo>
                    <a:pt x="194" y="151"/>
                    <a:pt x="194" y="151"/>
                    <a:pt x="194" y="151"/>
                  </a:cubicBezTo>
                  <a:cubicBezTo>
                    <a:pt x="194" y="151"/>
                    <a:pt x="194" y="151"/>
                    <a:pt x="194" y="150"/>
                  </a:cubicBezTo>
                  <a:cubicBezTo>
                    <a:pt x="195" y="150"/>
                    <a:pt x="195" y="150"/>
                    <a:pt x="195" y="150"/>
                  </a:cubicBezTo>
                  <a:cubicBezTo>
                    <a:pt x="195" y="150"/>
                    <a:pt x="195" y="150"/>
                    <a:pt x="195" y="150"/>
                  </a:cubicBezTo>
                  <a:cubicBezTo>
                    <a:pt x="196" y="150"/>
                    <a:pt x="196" y="150"/>
                    <a:pt x="196" y="150"/>
                  </a:cubicBezTo>
                  <a:cubicBezTo>
                    <a:pt x="196" y="150"/>
                    <a:pt x="196" y="150"/>
                    <a:pt x="196" y="150"/>
                  </a:cubicBezTo>
                  <a:cubicBezTo>
                    <a:pt x="198" y="151"/>
                    <a:pt x="198" y="152"/>
                    <a:pt x="199" y="153"/>
                  </a:cubicBezTo>
                  <a:cubicBezTo>
                    <a:pt x="199" y="155"/>
                    <a:pt x="200" y="156"/>
                    <a:pt x="201" y="157"/>
                  </a:cubicBezTo>
                  <a:cubicBezTo>
                    <a:pt x="201" y="157"/>
                    <a:pt x="201" y="157"/>
                    <a:pt x="201" y="157"/>
                  </a:cubicBezTo>
                  <a:cubicBezTo>
                    <a:pt x="202" y="157"/>
                    <a:pt x="202" y="157"/>
                    <a:pt x="202" y="158"/>
                  </a:cubicBezTo>
                  <a:cubicBezTo>
                    <a:pt x="202" y="159"/>
                    <a:pt x="202" y="159"/>
                    <a:pt x="202" y="159"/>
                  </a:cubicBezTo>
                  <a:cubicBezTo>
                    <a:pt x="202" y="159"/>
                    <a:pt x="202" y="159"/>
                    <a:pt x="202" y="159"/>
                  </a:cubicBezTo>
                  <a:cubicBezTo>
                    <a:pt x="203" y="159"/>
                    <a:pt x="203" y="159"/>
                    <a:pt x="203" y="159"/>
                  </a:cubicBezTo>
                  <a:cubicBezTo>
                    <a:pt x="203" y="160"/>
                    <a:pt x="203" y="160"/>
                    <a:pt x="203" y="160"/>
                  </a:cubicBezTo>
                  <a:cubicBezTo>
                    <a:pt x="203" y="160"/>
                    <a:pt x="203" y="161"/>
                    <a:pt x="204" y="161"/>
                  </a:cubicBezTo>
                  <a:cubicBezTo>
                    <a:pt x="204" y="161"/>
                    <a:pt x="204" y="161"/>
                    <a:pt x="204" y="161"/>
                  </a:cubicBezTo>
                  <a:cubicBezTo>
                    <a:pt x="204" y="162"/>
                    <a:pt x="204" y="162"/>
                    <a:pt x="204" y="162"/>
                  </a:cubicBezTo>
                  <a:cubicBezTo>
                    <a:pt x="205" y="162"/>
                    <a:pt x="205" y="162"/>
                    <a:pt x="205" y="162"/>
                  </a:cubicBezTo>
                  <a:cubicBezTo>
                    <a:pt x="205" y="162"/>
                    <a:pt x="205" y="162"/>
                    <a:pt x="205" y="163"/>
                  </a:cubicBezTo>
                  <a:cubicBezTo>
                    <a:pt x="205" y="163"/>
                    <a:pt x="205" y="163"/>
                    <a:pt x="205" y="164"/>
                  </a:cubicBezTo>
                  <a:cubicBezTo>
                    <a:pt x="205" y="164"/>
                    <a:pt x="205" y="164"/>
                    <a:pt x="206" y="164"/>
                  </a:cubicBezTo>
                  <a:cubicBezTo>
                    <a:pt x="206" y="164"/>
                    <a:pt x="206" y="164"/>
                    <a:pt x="206" y="164"/>
                  </a:cubicBezTo>
                  <a:cubicBezTo>
                    <a:pt x="206" y="165"/>
                    <a:pt x="206" y="165"/>
                    <a:pt x="206" y="165"/>
                  </a:cubicBezTo>
                  <a:cubicBezTo>
                    <a:pt x="207" y="165"/>
                    <a:pt x="207" y="165"/>
                    <a:pt x="207" y="165"/>
                  </a:cubicBezTo>
                  <a:cubicBezTo>
                    <a:pt x="207" y="166"/>
                    <a:pt x="207" y="166"/>
                    <a:pt x="207" y="166"/>
                  </a:cubicBezTo>
                  <a:cubicBezTo>
                    <a:pt x="207" y="166"/>
                    <a:pt x="207" y="167"/>
                    <a:pt x="207" y="167"/>
                  </a:cubicBezTo>
                  <a:cubicBezTo>
                    <a:pt x="208" y="167"/>
                    <a:pt x="208" y="167"/>
                    <a:pt x="208" y="167"/>
                  </a:cubicBezTo>
                  <a:cubicBezTo>
                    <a:pt x="208" y="167"/>
                    <a:pt x="208" y="167"/>
                    <a:pt x="208" y="167"/>
                  </a:cubicBezTo>
                  <a:cubicBezTo>
                    <a:pt x="208" y="169"/>
                    <a:pt x="208" y="169"/>
                    <a:pt x="208" y="169"/>
                  </a:cubicBezTo>
                  <a:cubicBezTo>
                    <a:pt x="209" y="169"/>
                    <a:pt x="209" y="169"/>
                    <a:pt x="209" y="169"/>
                  </a:cubicBezTo>
                  <a:cubicBezTo>
                    <a:pt x="209" y="169"/>
                    <a:pt x="209" y="169"/>
                    <a:pt x="209" y="169"/>
                  </a:cubicBezTo>
                  <a:cubicBezTo>
                    <a:pt x="209" y="170"/>
                    <a:pt x="209" y="170"/>
                    <a:pt x="210" y="170"/>
                  </a:cubicBezTo>
                  <a:cubicBezTo>
                    <a:pt x="210" y="170"/>
                    <a:pt x="210" y="170"/>
                    <a:pt x="210" y="170"/>
                  </a:cubicBezTo>
                  <a:cubicBezTo>
                    <a:pt x="210" y="170"/>
                    <a:pt x="210" y="171"/>
                    <a:pt x="211" y="171"/>
                  </a:cubicBezTo>
                  <a:cubicBezTo>
                    <a:pt x="211" y="172"/>
                    <a:pt x="211" y="172"/>
                    <a:pt x="211" y="172"/>
                  </a:cubicBezTo>
                  <a:cubicBezTo>
                    <a:pt x="211" y="172"/>
                    <a:pt x="211" y="172"/>
                    <a:pt x="211" y="172"/>
                  </a:cubicBezTo>
                  <a:cubicBezTo>
                    <a:pt x="211" y="172"/>
                    <a:pt x="212" y="172"/>
                    <a:pt x="212" y="172"/>
                  </a:cubicBezTo>
                  <a:cubicBezTo>
                    <a:pt x="212" y="173"/>
                    <a:pt x="212" y="173"/>
                    <a:pt x="212" y="173"/>
                  </a:cubicBezTo>
                  <a:cubicBezTo>
                    <a:pt x="212" y="174"/>
                    <a:pt x="212" y="174"/>
                    <a:pt x="212" y="174"/>
                  </a:cubicBezTo>
                  <a:cubicBezTo>
                    <a:pt x="212" y="174"/>
                    <a:pt x="213" y="174"/>
                    <a:pt x="213" y="174"/>
                  </a:cubicBezTo>
                  <a:cubicBezTo>
                    <a:pt x="213" y="175"/>
                    <a:pt x="213" y="175"/>
                    <a:pt x="213" y="175"/>
                  </a:cubicBezTo>
                  <a:cubicBezTo>
                    <a:pt x="213" y="175"/>
                    <a:pt x="213" y="175"/>
                    <a:pt x="213" y="175"/>
                  </a:cubicBezTo>
                  <a:cubicBezTo>
                    <a:pt x="214" y="175"/>
                    <a:pt x="214" y="176"/>
                    <a:pt x="214" y="176"/>
                  </a:cubicBezTo>
                  <a:cubicBezTo>
                    <a:pt x="214" y="177"/>
                    <a:pt x="214" y="177"/>
                    <a:pt x="214" y="177"/>
                  </a:cubicBezTo>
                  <a:cubicBezTo>
                    <a:pt x="214" y="177"/>
                    <a:pt x="214" y="177"/>
                    <a:pt x="214" y="177"/>
                  </a:cubicBezTo>
                  <a:cubicBezTo>
                    <a:pt x="215" y="177"/>
                    <a:pt x="215" y="177"/>
                    <a:pt x="215" y="177"/>
                  </a:cubicBezTo>
                  <a:cubicBezTo>
                    <a:pt x="215" y="178"/>
                    <a:pt x="215" y="178"/>
                    <a:pt x="215" y="178"/>
                  </a:cubicBezTo>
                  <a:cubicBezTo>
                    <a:pt x="215" y="179"/>
                    <a:pt x="215" y="179"/>
                    <a:pt x="216" y="179"/>
                  </a:cubicBezTo>
                  <a:cubicBezTo>
                    <a:pt x="216" y="179"/>
                    <a:pt x="216" y="179"/>
                    <a:pt x="216" y="179"/>
                  </a:cubicBezTo>
                  <a:cubicBezTo>
                    <a:pt x="216" y="180"/>
                    <a:pt x="216" y="180"/>
                    <a:pt x="216" y="180"/>
                  </a:cubicBezTo>
                  <a:cubicBezTo>
                    <a:pt x="216" y="180"/>
                    <a:pt x="216" y="180"/>
                    <a:pt x="217" y="180"/>
                  </a:cubicBezTo>
                  <a:cubicBezTo>
                    <a:pt x="217" y="180"/>
                    <a:pt x="217" y="180"/>
                    <a:pt x="217" y="181"/>
                  </a:cubicBezTo>
                  <a:cubicBezTo>
                    <a:pt x="217" y="182"/>
                    <a:pt x="217" y="182"/>
                    <a:pt x="217" y="182"/>
                  </a:cubicBezTo>
                  <a:cubicBezTo>
                    <a:pt x="217" y="182"/>
                    <a:pt x="218" y="182"/>
                    <a:pt x="218" y="182"/>
                  </a:cubicBezTo>
                  <a:cubicBezTo>
                    <a:pt x="218" y="182"/>
                    <a:pt x="218" y="182"/>
                    <a:pt x="218" y="182"/>
                  </a:cubicBezTo>
                  <a:cubicBezTo>
                    <a:pt x="218" y="183"/>
                    <a:pt x="218" y="183"/>
                    <a:pt x="218" y="183"/>
                  </a:cubicBezTo>
                  <a:cubicBezTo>
                    <a:pt x="218" y="183"/>
                    <a:pt x="219" y="183"/>
                    <a:pt x="219" y="184"/>
                  </a:cubicBezTo>
                  <a:cubicBezTo>
                    <a:pt x="219" y="184"/>
                    <a:pt x="219" y="184"/>
                    <a:pt x="219" y="184"/>
                  </a:cubicBezTo>
                  <a:cubicBezTo>
                    <a:pt x="220" y="185"/>
                    <a:pt x="220" y="186"/>
                    <a:pt x="221" y="187"/>
                  </a:cubicBezTo>
                  <a:cubicBezTo>
                    <a:pt x="221" y="188"/>
                    <a:pt x="221" y="190"/>
                    <a:pt x="221" y="191"/>
                  </a:cubicBezTo>
                  <a:cubicBezTo>
                    <a:pt x="221" y="191"/>
                    <a:pt x="221" y="191"/>
                    <a:pt x="221" y="191"/>
                  </a:cubicBezTo>
                  <a:cubicBezTo>
                    <a:pt x="220" y="192"/>
                    <a:pt x="220" y="192"/>
                    <a:pt x="220" y="193"/>
                  </a:cubicBezTo>
                  <a:cubicBezTo>
                    <a:pt x="220" y="193"/>
                    <a:pt x="220" y="194"/>
                    <a:pt x="220" y="194"/>
                  </a:cubicBezTo>
                  <a:cubicBezTo>
                    <a:pt x="219" y="194"/>
                    <a:pt x="219" y="194"/>
                    <a:pt x="219" y="194"/>
                  </a:cubicBezTo>
                  <a:cubicBezTo>
                    <a:pt x="219" y="195"/>
                    <a:pt x="219" y="195"/>
                    <a:pt x="219" y="195"/>
                  </a:cubicBezTo>
                  <a:cubicBezTo>
                    <a:pt x="219" y="196"/>
                    <a:pt x="219" y="196"/>
                    <a:pt x="219" y="196"/>
                  </a:cubicBezTo>
                  <a:cubicBezTo>
                    <a:pt x="218" y="196"/>
                    <a:pt x="218" y="196"/>
                    <a:pt x="218" y="196"/>
                  </a:cubicBezTo>
                  <a:cubicBezTo>
                    <a:pt x="218" y="198"/>
                    <a:pt x="218" y="198"/>
                    <a:pt x="218" y="198"/>
                  </a:cubicBezTo>
                  <a:cubicBezTo>
                    <a:pt x="217" y="198"/>
                    <a:pt x="217" y="198"/>
                    <a:pt x="217" y="198"/>
                  </a:cubicBezTo>
                  <a:cubicBezTo>
                    <a:pt x="217" y="198"/>
                    <a:pt x="216" y="198"/>
                    <a:pt x="216" y="198"/>
                  </a:cubicBezTo>
                  <a:cubicBezTo>
                    <a:pt x="216" y="198"/>
                    <a:pt x="216" y="199"/>
                    <a:pt x="215" y="199"/>
                  </a:cubicBezTo>
                  <a:cubicBezTo>
                    <a:pt x="215" y="199"/>
                    <a:pt x="215" y="200"/>
                    <a:pt x="214" y="200"/>
                  </a:cubicBezTo>
                  <a:cubicBezTo>
                    <a:pt x="214" y="200"/>
                    <a:pt x="213" y="201"/>
                    <a:pt x="212" y="201"/>
                  </a:cubicBezTo>
                  <a:cubicBezTo>
                    <a:pt x="212" y="202"/>
                    <a:pt x="211" y="202"/>
                    <a:pt x="209" y="202"/>
                  </a:cubicBezTo>
                  <a:cubicBezTo>
                    <a:pt x="208" y="203"/>
                    <a:pt x="207" y="203"/>
                    <a:pt x="206" y="203"/>
                  </a:cubicBezTo>
                  <a:cubicBezTo>
                    <a:pt x="205" y="203"/>
                    <a:pt x="204" y="203"/>
                    <a:pt x="203" y="202"/>
                  </a:cubicBezTo>
                  <a:cubicBezTo>
                    <a:pt x="203" y="202"/>
                    <a:pt x="203" y="202"/>
                    <a:pt x="203" y="202"/>
                  </a:cubicBezTo>
                  <a:cubicBezTo>
                    <a:pt x="203" y="202"/>
                    <a:pt x="202" y="202"/>
                    <a:pt x="202" y="202"/>
                  </a:cubicBezTo>
                  <a:cubicBezTo>
                    <a:pt x="201" y="202"/>
                    <a:pt x="201" y="201"/>
                    <a:pt x="200" y="201"/>
                  </a:cubicBezTo>
                  <a:cubicBezTo>
                    <a:pt x="200" y="201"/>
                    <a:pt x="199" y="200"/>
                    <a:pt x="199" y="200"/>
                  </a:cubicBezTo>
                  <a:cubicBezTo>
                    <a:pt x="198" y="199"/>
                    <a:pt x="198" y="199"/>
                    <a:pt x="197" y="198"/>
                  </a:cubicBezTo>
                  <a:cubicBezTo>
                    <a:pt x="197" y="198"/>
                    <a:pt x="197" y="198"/>
                    <a:pt x="197" y="198"/>
                  </a:cubicBezTo>
                  <a:cubicBezTo>
                    <a:pt x="197" y="198"/>
                    <a:pt x="197" y="198"/>
                    <a:pt x="196" y="198"/>
                  </a:cubicBezTo>
                  <a:cubicBezTo>
                    <a:pt x="196" y="196"/>
                    <a:pt x="196" y="196"/>
                    <a:pt x="196" y="196"/>
                  </a:cubicBezTo>
                  <a:cubicBezTo>
                    <a:pt x="196" y="196"/>
                    <a:pt x="196" y="196"/>
                    <a:pt x="196" y="196"/>
                  </a:cubicBezTo>
                  <a:cubicBezTo>
                    <a:pt x="196" y="195"/>
                    <a:pt x="196" y="195"/>
                    <a:pt x="196" y="195"/>
                  </a:cubicBezTo>
                  <a:cubicBezTo>
                    <a:pt x="196" y="194"/>
                    <a:pt x="195" y="194"/>
                    <a:pt x="195" y="194"/>
                  </a:cubicBezTo>
                  <a:cubicBezTo>
                    <a:pt x="195" y="194"/>
                    <a:pt x="195" y="194"/>
                    <a:pt x="195" y="194"/>
                  </a:cubicBezTo>
                  <a:cubicBezTo>
                    <a:pt x="195" y="192"/>
                    <a:pt x="195" y="192"/>
                    <a:pt x="195" y="192"/>
                  </a:cubicBezTo>
                  <a:cubicBezTo>
                    <a:pt x="194" y="192"/>
                    <a:pt x="194" y="192"/>
                    <a:pt x="194" y="192"/>
                  </a:cubicBezTo>
                  <a:cubicBezTo>
                    <a:pt x="194" y="192"/>
                    <a:pt x="194" y="191"/>
                    <a:pt x="194" y="191"/>
                  </a:cubicBezTo>
                  <a:cubicBezTo>
                    <a:pt x="194" y="191"/>
                    <a:pt x="194" y="190"/>
                    <a:pt x="194" y="190"/>
                  </a:cubicBezTo>
                  <a:cubicBezTo>
                    <a:pt x="193" y="190"/>
                    <a:pt x="193" y="190"/>
                    <a:pt x="193" y="190"/>
                  </a:cubicBezTo>
                  <a:cubicBezTo>
                    <a:pt x="193" y="188"/>
                    <a:pt x="193" y="188"/>
                    <a:pt x="193" y="188"/>
                  </a:cubicBezTo>
                  <a:cubicBezTo>
                    <a:pt x="193" y="188"/>
                    <a:pt x="193" y="188"/>
                    <a:pt x="193" y="188"/>
                  </a:cubicBezTo>
                  <a:cubicBezTo>
                    <a:pt x="192" y="188"/>
                    <a:pt x="192" y="187"/>
                    <a:pt x="192" y="187"/>
                  </a:cubicBezTo>
                  <a:cubicBezTo>
                    <a:pt x="192" y="187"/>
                    <a:pt x="192" y="186"/>
                    <a:pt x="192" y="186"/>
                  </a:cubicBezTo>
                  <a:cubicBezTo>
                    <a:pt x="192" y="186"/>
                    <a:pt x="192" y="186"/>
                    <a:pt x="192" y="186"/>
                  </a:cubicBezTo>
                  <a:cubicBezTo>
                    <a:pt x="192" y="184"/>
                    <a:pt x="192" y="184"/>
                    <a:pt x="192" y="184"/>
                  </a:cubicBezTo>
                  <a:cubicBezTo>
                    <a:pt x="191" y="184"/>
                    <a:pt x="191" y="184"/>
                    <a:pt x="191" y="184"/>
                  </a:cubicBezTo>
                  <a:cubicBezTo>
                    <a:pt x="191" y="183"/>
                    <a:pt x="191" y="183"/>
                    <a:pt x="191" y="183"/>
                  </a:cubicBezTo>
                  <a:cubicBezTo>
                    <a:pt x="190" y="183"/>
                    <a:pt x="190" y="183"/>
                    <a:pt x="190" y="183"/>
                  </a:cubicBezTo>
                  <a:cubicBezTo>
                    <a:pt x="190" y="183"/>
                    <a:pt x="190" y="183"/>
                    <a:pt x="190" y="182"/>
                  </a:cubicBezTo>
                  <a:cubicBezTo>
                    <a:pt x="190" y="182"/>
                    <a:pt x="190" y="182"/>
                    <a:pt x="190" y="181"/>
                  </a:cubicBezTo>
                  <a:cubicBezTo>
                    <a:pt x="189" y="181"/>
                    <a:pt x="189" y="181"/>
                    <a:pt x="189" y="181"/>
                  </a:cubicBezTo>
                  <a:cubicBezTo>
                    <a:pt x="189" y="180"/>
                    <a:pt x="189" y="180"/>
                    <a:pt x="189" y="180"/>
                  </a:cubicBezTo>
                  <a:cubicBezTo>
                    <a:pt x="189" y="180"/>
                    <a:pt x="189" y="180"/>
                    <a:pt x="189" y="180"/>
                  </a:cubicBezTo>
                  <a:cubicBezTo>
                    <a:pt x="189" y="179"/>
                    <a:pt x="189" y="179"/>
                    <a:pt x="188" y="178"/>
                  </a:cubicBezTo>
                  <a:cubicBezTo>
                    <a:pt x="188" y="178"/>
                    <a:pt x="188" y="178"/>
                    <a:pt x="188" y="177"/>
                  </a:cubicBezTo>
                  <a:cubicBezTo>
                    <a:pt x="188" y="177"/>
                    <a:pt x="188" y="177"/>
                    <a:pt x="188" y="177"/>
                  </a:cubicBezTo>
                  <a:cubicBezTo>
                    <a:pt x="188" y="176"/>
                    <a:pt x="188" y="176"/>
                    <a:pt x="188" y="176"/>
                  </a:cubicBezTo>
                  <a:cubicBezTo>
                    <a:pt x="187" y="176"/>
                    <a:pt x="187" y="176"/>
                    <a:pt x="187" y="176"/>
                  </a:cubicBezTo>
                  <a:cubicBezTo>
                    <a:pt x="187" y="175"/>
                    <a:pt x="187" y="175"/>
                    <a:pt x="187" y="175"/>
                  </a:cubicBezTo>
                  <a:cubicBezTo>
                    <a:pt x="187" y="174"/>
                    <a:pt x="187" y="174"/>
                    <a:pt x="187" y="173"/>
                  </a:cubicBezTo>
                  <a:cubicBezTo>
                    <a:pt x="186" y="173"/>
                    <a:pt x="186" y="173"/>
                    <a:pt x="186" y="173"/>
                  </a:cubicBezTo>
                  <a:cubicBezTo>
                    <a:pt x="186" y="172"/>
                    <a:pt x="186" y="172"/>
                    <a:pt x="186" y="172"/>
                  </a:cubicBezTo>
                  <a:cubicBezTo>
                    <a:pt x="185" y="172"/>
                    <a:pt x="185" y="172"/>
                    <a:pt x="185" y="172"/>
                  </a:cubicBezTo>
                  <a:cubicBezTo>
                    <a:pt x="185" y="171"/>
                    <a:pt x="185" y="171"/>
                    <a:pt x="185" y="171"/>
                  </a:cubicBezTo>
                  <a:cubicBezTo>
                    <a:pt x="185" y="171"/>
                    <a:pt x="185" y="171"/>
                    <a:pt x="185" y="171"/>
                  </a:cubicBezTo>
                  <a:cubicBezTo>
                    <a:pt x="185" y="170"/>
                    <a:pt x="185" y="170"/>
                    <a:pt x="185" y="169"/>
                  </a:cubicBezTo>
                  <a:cubicBezTo>
                    <a:pt x="185" y="169"/>
                    <a:pt x="184" y="168"/>
                    <a:pt x="184" y="168"/>
                  </a:cubicBezTo>
                  <a:cubicBezTo>
                    <a:pt x="184" y="168"/>
                    <a:pt x="184" y="168"/>
                    <a:pt x="184" y="168"/>
                  </a:cubicBezTo>
                  <a:cubicBezTo>
                    <a:pt x="184" y="167"/>
                    <a:pt x="184" y="167"/>
                    <a:pt x="184" y="167"/>
                  </a:cubicBezTo>
                  <a:cubicBezTo>
                    <a:pt x="183" y="167"/>
                    <a:pt x="183" y="167"/>
                    <a:pt x="183" y="167"/>
                  </a:cubicBezTo>
                  <a:cubicBezTo>
                    <a:pt x="183" y="166"/>
                    <a:pt x="183" y="166"/>
                    <a:pt x="183" y="166"/>
                  </a:cubicBezTo>
                  <a:cubicBezTo>
                    <a:pt x="183" y="165"/>
                    <a:pt x="183" y="165"/>
                    <a:pt x="183" y="164"/>
                  </a:cubicBezTo>
                  <a:cubicBezTo>
                    <a:pt x="182" y="164"/>
                    <a:pt x="182" y="164"/>
                    <a:pt x="182" y="164"/>
                  </a:cubicBezTo>
                  <a:cubicBezTo>
                    <a:pt x="182" y="163"/>
                    <a:pt x="181" y="162"/>
                    <a:pt x="181" y="162"/>
                  </a:cubicBezTo>
                  <a:cubicBezTo>
                    <a:pt x="181" y="161"/>
                    <a:pt x="181" y="160"/>
                    <a:pt x="181" y="159"/>
                  </a:cubicBezTo>
                  <a:cubicBezTo>
                    <a:pt x="181" y="159"/>
                    <a:pt x="182" y="158"/>
                    <a:pt x="183" y="158"/>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sp>
          <p:nvSpPr>
            <p:cNvPr id="212" name="Rectangle 211">
              <a:extLst>
                <a:ext uri="{FF2B5EF4-FFF2-40B4-BE49-F238E27FC236}">
                  <a16:creationId xmlns:a16="http://schemas.microsoft.com/office/drawing/2014/main" id="{F5144B8E-C3E9-C845-A18B-7C61EA4155F7}"/>
                </a:ext>
              </a:extLst>
            </p:cNvPr>
            <p:cNvSpPr/>
            <p:nvPr userDrawn="1"/>
          </p:nvSpPr>
          <p:spPr>
            <a:xfrm>
              <a:off x="1812490" y="2022207"/>
              <a:ext cx="1340230" cy="461665"/>
            </a:xfrm>
            <a:prstGeom prst="rect">
              <a:avLst/>
            </a:prstGeom>
          </p:spPr>
          <p:txBody>
            <a:bodyPr wrap="square">
              <a:spAutoFit/>
            </a:bodyPr>
            <a:lstStyle/>
            <a:p>
              <a:pPr algn="l">
                <a:lnSpc>
                  <a:spcPct val="100000"/>
                </a:lnSpc>
              </a:pPr>
              <a:r>
                <a:rPr lang="en-US" sz="1200" b="1" i="0" dirty="0">
                  <a:solidFill>
                    <a:srgbClr val="10878A"/>
                  </a:solidFill>
                  <a:latin typeface="Montserrat" pitchFamily="2" charset="77"/>
                </a:rPr>
                <a:t>It’s only</a:t>
              </a:r>
              <a:r>
                <a:rPr lang="en-US" sz="1200" b="1" i="0" baseline="0" dirty="0">
                  <a:solidFill>
                    <a:srgbClr val="10878A"/>
                  </a:solidFill>
                  <a:latin typeface="Montserrat" pitchFamily="2" charset="77"/>
                </a:rPr>
                <a:t> </a:t>
              </a:r>
              <a:r>
                <a:rPr lang="en-US" sz="1200" b="1" i="0" dirty="0">
                  <a:solidFill>
                    <a:srgbClr val="10878A"/>
                  </a:solidFill>
                  <a:latin typeface="Montserrat" pitchFamily="2" charset="77"/>
                </a:rPr>
                <a:t>for   </a:t>
              </a:r>
              <a:r>
                <a:rPr lang="en-US" sz="1200" b="1" i="0" kern="1200" dirty="0">
                  <a:solidFill>
                    <a:srgbClr val="10878A"/>
                  </a:solidFill>
                  <a:latin typeface="Montserrat ExtraBold" pitchFamily="2" charset="77"/>
                  <a:ea typeface="+mn-ea"/>
                  <a:cs typeface="+mn-cs"/>
                </a:rPr>
                <a:t>IT </a:t>
              </a:r>
              <a:r>
                <a:rPr lang="en-US" sz="1200" b="1" i="0" dirty="0">
                  <a:solidFill>
                    <a:srgbClr val="10878A"/>
                  </a:solidFill>
                  <a:latin typeface="Montserrat ExtraBold" pitchFamily="2" charset="77"/>
                </a:rPr>
                <a:t>hobbyists</a:t>
              </a:r>
              <a:r>
                <a:rPr lang="en-US" sz="1200" b="1" i="0" baseline="0" dirty="0">
                  <a:solidFill>
                    <a:srgbClr val="10878A"/>
                  </a:solidFill>
                  <a:latin typeface="Montserrat" pitchFamily="2" charset="77"/>
                </a:rPr>
                <a:t>  </a:t>
              </a:r>
              <a:endParaRPr lang="en-US" sz="1200" b="1" i="0" dirty="0">
                <a:solidFill>
                  <a:srgbClr val="10878A"/>
                </a:solidFill>
                <a:latin typeface="Montserrat" pitchFamily="2" charset="77"/>
              </a:endParaRPr>
            </a:p>
          </p:txBody>
        </p:sp>
      </p:grpSp>
      <p:grpSp>
        <p:nvGrpSpPr>
          <p:cNvPr id="3" name="Group 2">
            <a:extLst>
              <a:ext uri="{FF2B5EF4-FFF2-40B4-BE49-F238E27FC236}">
                <a16:creationId xmlns:a16="http://schemas.microsoft.com/office/drawing/2014/main" id="{B5E5EB51-D682-3749-A2D3-8DB4CD9E992B}"/>
              </a:ext>
            </a:extLst>
          </p:cNvPr>
          <p:cNvGrpSpPr/>
          <p:nvPr userDrawn="1"/>
        </p:nvGrpSpPr>
        <p:grpSpPr>
          <a:xfrm>
            <a:off x="3669567" y="1804026"/>
            <a:ext cx="1561493" cy="4835812"/>
            <a:chOff x="3669567" y="1804026"/>
            <a:chExt cx="1561493" cy="4835812"/>
          </a:xfrm>
        </p:grpSpPr>
        <p:grpSp>
          <p:nvGrpSpPr>
            <p:cNvPr id="182" name="Group 181">
              <a:extLst>
                <a:ext uri="{FF2B5EF4-FFF2-40B4-BE49-F238E27FC236}">
                  <a16:creationId xmlns:a16="http://schemas.microsoft.com/office/drawing/2014/main" id="{0403F60D-0E9C-C64E-9584-CDD1ACF23BA2}"/>
                </a:ext>
              </a:extLst>
            </p:cNvPr>
            <p:cNvGrpSpPr/>
            <p:nvPr userDrawn="1"/>
          </p:nvGrpSpPr>
          <p:grpSpPr>
            <a:xfrm>
              <a:off x="3733627" y="4568866"/>
              <a:ext cx="947443" cy="2070972"/>
              <a:chOff x="3733627" y="4568866"/>
              <a:chExt cx="947443" cy="2070972"/>
            </a:xfrm>
          </p:grpSpPr>
          <p:grpSp>
            <p:nvGrpSpPr>
              <p:cNvPr id="183" name="Group 182">
                <a:extLst>
                  <a:ext uri="{FF2B5EF4-FFF2-40B4-BE49-F238E27FC236}">
                    <a16:creationId xmlns:a16="http://schemas.microsoft.com/office/drawing/2014/main" id="{5DBFFD27-D71F-2845-9601-3321A64E3224}"/>
                  </a:ext>
                </a:extLst>
              </p:cNvPr>
              <p:cNvGrpSpPr/>
              <p:nvPr/>
            </p:nvGrpSpPr>
            <p:grpSpPr>
              <a:xfrm>
                <a:off x="3733627" y="4568866"/>
                <a:ext cx="947443" cy="2070972"/>
                <a:chOff x="3733627" y="4568866"/>
                <a:chExt cx="947443" cy="2070972"/>
              </a:xfrm>
            </p:grpSpPr>
            <p:sp>
              <p:nvSpPr>
                <p:cNvPr id="185" name="Freeform 14">
                  <a:extLst>
                    <a:ext uri="{FF2B5EF4-FFF2-40B4-BE49-F238E27FC236}">
                      <a16:creationId xmlns:a16="http://schemas.microsoft.com/office/drawing/2014/main" id="{D702D212-C3D6-DB48-976F-5488C5500812}"/>
                    </a:ext>
                  </a:extLst>
                </p:cNvPr>
                <p:cNvSpPr>
                  <a:spLocks/>
                </p:cNvSpPr>
                <p:nvPr/>
              </p:nvSpPr>
              <p:spPr bwMode="auto">
                <a:xfrm>
                  <a:off x="4176182" y="4568866"/>
                  <a:ext cx="264910" cy="268027"/>
                </a:xfrm>
                <a:custGeom>
                  <a:avLst/>
                  <a:gdLst>
                    <a:gd name="T0" fmla="*/ 86 w 86"/>
                    <a:gd name="T1" fmla="*/ 0 h 87"/>
                    <a:gd name="T2" fmla="*/ 8 w 86"/>
                    <a:gd name="T3" fmla="*/ 87 h 87"/>
                    <a:gd name="T4" fmla="*/ 86 w 86"/>
                    <a:gd name="T5" fmla="*/ 0 h 87"/>
                  </a:gdLst>
                  <a:ahLst/>
                  <a:cxnLst>
                    <a:cxn ang="0">
                      <a:pos x="T0" y="T1"/>
                    </a:cxn>
                    <a:cxn ang="0">
                      <a:pos x="T2" y="T3"/>
                    </a:cxn>
                    <a:cxn ang="0">
                      <a:pos x="T4" y="T5"/>
                    </a:cxn>
                  </a:cxnLst>
                  <a:rect l="0" t="0" r="r" b="b"/>
                  <a:pathLst>
                    <a:path w="86" h="87">
                      <a:moveTo>
                        <a:pt x="86" y="0"/>
                      </a:moveTo>
                      <a:cubicBezTo>
                        <a:pt x="86" y="0"/>
                        <a:pt x="0" y="14"/>
                        <a:pt x="8" y="87"/>
                      </a:cubicBezTo>
                      <a:cubicBezTo>
                        <a:pt x="82" y="87"/>
                        <a:pt x="86" y="0"/>
                        <a:pt x="86"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6" name="Freeform 15">
                  <a:extLst>
                    <a:ext uri="{FF2B5EF4-FFF2-40B4-BE49-F238E27FC236}">
                      <a16:creationId xmlns:a16="http://schemas.microsoft.com/office/drawing/2014/main" id="{62060646-85E7-2F46-89A1-0DDA42412697}"/>
                    </a:ext>
                  </a:extLst>
                </p:cNvPr>
                <p:cNvSpPr>
                  <a:spLocks/>
                </p:cNvSpPr>
                <p:nvPr/>
              </p:nvSpPr>
              <p:spPr bwMode="auto">
                <a:xfrm>
                  <a:off x="3973604" y="4568866"/>
                  <a:ext cx="268027" cy="268027"/>
                </a:xfrm>
                <a:custGeom>
                  <a:avLst/>
                  <a:gdLst>
                    <a:gd name="T0" fmla="*/ 0 w 87"/>
                    <a:gd name="T1" fmla="*/ 0 h 87"/>
                    <a:gd name="T2" fmla="*/ 78 w 87"/>
                    <a:gd name="T3" fmla="*/ 87 h 87"/>
                    <a:gd name="T4" fmla="*/ 0 w 87"/>
                    <a:gd name="T5" fmla="*/ 0 h 87"/>
                  </a:gdLst>
                  <a:ahLst/>
                  <a:cxnLst>
                    <a:cxn ang="0">
                      <a:pos x="T0" y="T1"/>
                    </a:cxn>
                    <a:cxn ang="0">
                      <a:pos x="T2" y="T3"/>
                    </a:cxn>
                    <a:cxn ang="0">
                      <a:pos x="T4" y="T5"/>
                    </a:cxn>
                  </a:cxnLst>
                  <a:rect l="0" t="0" r="r" b="b"/>
                  <a:pathLst>
                    <a:path w="87" h="87">
                      <a:moveTo>
                        <a:pt x="0" y="0"/>
                      </a:moveTo>
                      <a:cubicBezTo>
                        <a:pt x="0" y="0"/>
                        <a:pt x="87" y="14"/>
                        <a:pt x="78" y="87"/>
                      </a:cubicBezTo>
                      <a:cubicBezTo>
                        <a:pt x="4" y="87"/>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7" name="Freeform 17">
                  <a:extLst>
                    <a:ext uri="{FF2B5EF4-FFF2-40B4-BE49-F238E27FC236}">
                      <a16:creationId xmlns:a16="http://schemas.microsoft.com/office/drawing/2014/main" id="{B0B2AB94-373A-EE41-9794-28FC3F2E3677}"/>
                    </a:ext>
                  </a:extLst>
                </p:cNvPr>
                <p:cNvSpPr>
                  <a:spLocks noEditPoints="1"/>
                </p:cNvSpPr>
                <p:nvPr/>
              </p:nvSpPr>
              <p:spPr bwMode="auto">
                <a:xfrm>
                  <a:off x="3733627" y="5323081"/>
                  <a:ext cx="947443"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8" name="Freeform 19">
                  <a:extLst>
                    <a:ext uri="{FF2B5EF4-FFF2-40B4-BE49-F238E27FC236}">
                      <a16:creationId xmlns:a16="http://schemas.microsoft.com/office/drawing/2014/main" id="{4A7ADBC0-087E-B54F-9C8D-44048C317AF4}"/>
                    </a:ext>
                  </a:extLst>
                </p:cNvPr>
                <p:cNvSpPr>
                  <a:spLocks/>
                </p:cNvSpPr>
                <p:nvPr/>
              </p:nvSpPr>
              <p:spPr bwMode="auto">
                <a:xfrm>
                  <a:off x="4182415" y="4811960"/>
                  <a:ext cx="49865" cy="967700"/>
                </a:xfrm>
                <a:custGeom>
                  <a:avLst/>
                  <a:gdLst>
                    <a:gd name="T0" fmla="*/ 8 w 16"/>
                    <a:gd name="T1" fmla="*/ 314 h 314"/>
                    <a:gd name="T2" fmla="*/ 0 w 16"/>
                    <a:gd name="T3" fmla="*/ 306 h 314"/>
                    <a:gd name="T4" fmla="*/ 0 w 16"/>
                    <a:gd name="T5" fmla="*/ 8 h 314"/>
                    <a:gd name="T6" fmla="*/ 8 w 16"/>
                    <a:gd name="T7" fmla="*/ 0 h 314"/>
                    <a:gd name="T8" fmla="*/ 16 w 16"/>
                    <a:gd name="T9" fmla="*/ 8 h 314"/>
                    <a:gd name="T10" fmla="*/ 16 w 16"/>
                    <a:gd name="T11" fmla="*/ 306 h 314"/>
                    <a:gd name="T12" fmla="*/ 8 w 16"/>
                    <a:gd name="T13" fmla="*/ 314 h 314"/>
                  </a:gdLst>
                  <a:ahLst/>
                  <a:cxnLst>
                    <a:cxn ang="0">
                      <a:pos x="T0" y="T1"/>
                    </a:cxn>
                    <a:cxn ang="0">
                      <a:pos x="T2" y="T3"/>
                    </a:cxn>
                    <a:cxn ang="0">
                      <a:pos x="T4" y="T5"/>
                    </a:cxn>
                    <a:cxn ang="0">
                      <a:pos x="T6" y="T7"/>
                    </a:cxn>
                    <a:cxn ang="0">
                      <a:pos x="T8" y="T9"/>
                    </a:cxn>
                    <a:cxn ang="0">
                      <a:pos x="T10" y="T11"/>
                    </a:cxn>
                    <a:cxn ang="0">
                      <a:pos x="T12" y="T13"/>
                    </a:cxn>
                  </a:cxnLst>
                  <a:rect l="0" t="0" r="r" b="b"/>
                  <a:pathLst>
                    <a:path w="16" h="314">
                      <a:moveTo>
                        <a:pt x="8" y="314"/>
                      </a:moveTo>
                      <a:cubicBezTo>
                        <a:pt x="4" y="314"/>
                        <a:pt x="0" y="311"/>
                        <a:pt x="0" y="306"/>
                      </a:cubicBezTo>
                      <a:cubicBezTo>
                        <a:pt x="0" y="8"/>
                        <a:pt x="0" y="8"/>
                        <a:pt x="0" y="8"/>
                      </a:cubicBezTo>
                      <a:cubicBezTo>
                        <a:pt x="0" y="3"/>
                        <a:pt x="4" y="0"/>
                        <a:pt x="8" y="0"/>
                      </a:cubicBezTo>
                      <a:cubicBezTo>
                        <a:pt x="12" y="0"/>
                        <a:pt x="16" y="3"/>
                        <a:pt x="16" y="8"/>
                      </a:cubicBezTo>
                      <a:cubicBezTo>
                        <a:pt x="16" y="306"/>
                        <a:pt x="16" y="306"/>
                        <a:pt x="16" y="306"/>
                      </a:cubicBezTo>
                      <a:cubicBezTo>
                        <a:pt x="16" y="311"/>
                        <a:pt x="12" y="314"/>
                        <a:pt x="8" y="3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9" name="Freeform 20">
                  <a:extLst>
                    <a:ext uri="{FF2B5EF4-FFF2-40B4-BE49-F238E27FC236}">
                      <a16:creationId xmlns:a16="http://schemas.microsoft.com/office/drawing/2014/main" id="{34CADF49-1640-5E48-A756-CF863992CE98}"/>
                    </a:ext>
                  </a:extLst>
                </p:cNvPr>
                <p:cNvSpPr>
                  <a:spLocks/>
                </p:cNvSpPr>
                <p:nvPr/>
              </p:nvSpPr>
              <p:spPr bwMode="auto">
                <a:xfrm>
                  <a:off x="3929972" y="5789010"/>
                  <a:ext cx="277376" cy="702791"/>
                </a:xfrm>
                <a:custGeom>
                  <a:avLst/>
                  <a:gdLst>
                    <a:gd name="T0" fmla="*/ 78 w 90"/>
                    <a:gd name="T1" fmla="*/ 1 h 228"/>
                    <a:gd name="T2" fmla="*/ 65 w 90"/>
                    <a:gd name="T3" fmla="*/ 9 h 228"/>
                    <a:gd name="T4" fmla="*/ 42 w 90"/>
                    <a:gd name="T5" fmla="*/ 34 h 228"/>
                    <a:gd name="T6" fmla="*/ 13 w 90"/>
                    <a:gd name="T7" fmla="*/ 93 h 228"/>
                    <a:gd name="T8" fmla="*/ 0 w 90"/>
                    <a:gd name="T9" fmla="*/ 164 h 228"/>
                    <a:gd name="T10" fmla="*/ 12 w 90"/>
                    <a:gd name="T11" fmla="*/ 222 h 228"/>
                    <a:gd name="T12" fmla="*/ 22 w 90"/>
                    <a:gd name="T13" fmla="*/ 227 h 228"/>
                    <a:gd name="T14" fmla="*/ 26 w 90"/>
                    <a:gd name="T15" fmla="*/ 216 h 228"/>
                    <a:gd name="T16" fmla="*/ 16 w 90"/>
                    <a:gd name="T17" fmla="*/ 164 h 228"/>
                    <a:gd name="T18" fmla="*/ 41 w 90"/>
                    <a:gd name="T19" fmla="*/ 67 h 228"/>
                    <a:gd name="T20" fmla="*/ 63 w 90"/>
                    <a:gd name="T21" fmla="*/ 32 h 228"/>
                    <a:gd name="T22" fmla="*/ 74 w 90"/>
                    <a:gd name="T23" fmla="*/ 21 h 228"/>
                    <a:gd name="T24" fmla="*/ 83 w 90"/>
                    <a:gd name="T25" fmla="*/ 16 h 228"/>
                    <a:gd name="T26" fmla="*/ 88 w 90"/>
                    <a:gd name="T27" fmla="*/ 6 h 228"/>
                    <a:gd name="T28" fmla="*/ 78 w 90"/>
                    <a:gd name="T2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228">
                      <a:moveTo>
                        <a:pt x="78" y="1"/>
                      </a:moveTo>
                      <a:cubicBezTo>
                        <a:pt x="74" y="3"/>
                        <a:pt x="69" y="5"/>
                        <a:pt x="65" y="9"/>
                      </a:cubicBezTo>
                      <a:cubicBezTo>
                        <a:pt x="57" y="15"/>
                        <a:pt x="49" y="24"/>
                        <a:pt x="42" y="34"/>
                      </a:cubicBezTo>
                      <a:cubicBezTo>
                        <a:pt x="31" y="50"/>
                        <a:pt x="20" y="71"/>
                        <a:pt x="13" y="93"/>
                      </a:cubicBezTo>
                      <a:cubicBezTo>
                        <a:pt x="5" y="116"/>
                        <a:pt x="0" y="140"/>
                        <a:pt x="0" y="164"/>
                      </a:cubicBezTo>
                      <a:cubicBezTo>
                        <a:pt x="0" y="184"/>
                        <a:pt x="4" y="204"/>
                        <a:pt x="12" y="222"/>
                      </a:cubicBezTo>
                      <a:cubicBezTo>
                        <a:pt x="14" y="227"/>
                        <a:pt x="18" y="228"/>
                        <a:pt x="22" y="227"/>
                      </a:cubicBezTo>
                      <a:cubicBezTo>
                        <a:pt x="26" y="225"/>
                        <a:pt x="28" y="220"/>
                        <a:pt x="26" y="216"/>
                      </a:cubicBezTo>
                      <a:cubicBezTo>
                        <a:pt x="19" y="200"/>
                        <a:pt x="16" y="183"/>
                        <a:pt x="16" y="164"/>
                      </a:cubicBezTo>
                      <a:cubicBezTo>
                        <a:pt x="16" y="131"/>
                        <a:pt x="27" y="95"/>
                        <a:pt x="41" y="67"/>
                      </a:cubicBezTo>
                      <a:cubicBezTo>
                        <a:pt x="48" y="53"/>
                        <a:pt x="56" y="41"/>
                        <a:pt x="63" y="32"/>
                      </a:cubicBezTo>
                      <a:cubicBezTo>
                        <a:pt x="67" y="28"/>
                        <a:pt x="71" y="24"/>
                        <a:pt x="74" y="21"/>
                      </a:cubicBezTo>
                      <a:cubicBezTo>
                        <a:pt x="78" y="19"/>
                        <a:pt x="81" y="17"/>
                        <a:pt x="83" y="16"/>
                      </a:cubicBezTo>
                      <a:cubicBezTo>
                        <a:pt x="88" y="15"/>
                        <a:pt x="90" y="10"/>
                        <a:pt x="88" y="6"/>
                      </a:cubicBezTo>
                      <a:cubicBezTo>
                        <a:pt x="87" y="2"/>
                        <a:pt x="83" y="0"/>
                        <a:pt x="78"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0" name="Freeform 21">
                  <a:extLst>
                    <a:ext uri="{FF2B5EF4-FFF2-40B4-BE49-F238E27FC236}">
                      <a16:creationId xmlns:a16="http://schemas.microsoft.com/office/drawing/2014/main" id="{A40337AC-8547-6842-9F81-8F0C6D4A796E}"/>
                    </a:ext>
                  </a:extLst>
                </p:cNvPr>
                <p:cNvSpPr>
                  <a:spLocks/>
                </p:cNvSpPr>
                <p:nvPr/>
              </p:nvSpPr>
              <p:spPr bwMode="auto">
                <a:xfrm>
                  <a:off x="4207348" y="5789010"/>
                  <a:ext cx="286726" cy="702791"/>
                </a:xfrm>
                <a:custGeom>
                  <a:avLst/>
                  <a:gdLst>
                    <a:gd name="T0" fmla="*/ 7 w 93"/>
                    <a:gd name="T1" fmla="*/ 16 h 228"/>
                    <a:gd name="T2" fmla="*/ 28 w 93"/>
                    <a:gd name="T3" fmla="*/ 30 h 228"/>
                    <a:gd name="T4" fmla="*/ 62 w 93"/>
                    <a:gd name="T5" fmla="*/ 80 h 228"/>
                    <a:gd name="T6" fmla="*/ 77 w 93"/>
                    <a:gd name="T7" fmla="*/ 152 h 228"/>
                    <a:gd name="T8" fmla="*/ 64 w 93"/>
                    <a:gd name="T9" fmla="*/ 216 h 228"/>
                    <a:gd name="T10" fmla="*/ 68 w 93"/>
                    <a:gd name="T11" fmla="*/ 226 h 228"/>
                    <a:gd name="T12" fmla="*/ 78 w 93"/>
                    <a:gd name="T13" fmla="*/ 223 h 228"/>
                    <a:gd name="T14" fmla="*/ 93 w 93"/>
                    <a:gd name="T15" fmla="*/ 152 h 228"/>
                    <a:gd name="T16" fmla="*/ 65 w 93"/>
                    <a:gd name="T17" fmla="*/ 52 h 228"/>
                    <a:gd name="T18" fmla="*/ 39 w 93"/>
                    <a:gd name="T19" fmla="*/ 19 h 228"/>
                    <a:gd name="T20" fmla="*/ 12 w 93"/>
                    <a:gd name="T21" fmla="*/ 1 h 228"/>
                    <a:gd name="T22" fmla="*/ 2 w 93"/>
                    <a:gd name="T23" fmla="*/ 6 h 228"/>
                    <a:gd name="T24" fmla="*/ 7 w 93"/>
                    <a:gd name="T25" fmla="*/ 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28">
                      <a:moveTo>
                        <a:pt x="7" y="16"/>
                      </a:moveTo>
                      <a:cubicBezTo>
                        <a:pt x="12" y="18"/>
                        <a:pt x="20" y="23"/>
                        <a:pt x="28" y="30"/>
                      </a:cubicBezTo>
                      <a:cubicBezTo>
                        <a:pt x="39" y="42"/>
                        <a:pt x="52" y="59"/>
                        <a:pt x="62" y="80"/>
                      </a:cubicBezTo>
                      <a:cubicBezTo>
                        <a:pt x="71" y="102"/>
                        <a:pt x="77" y="126"/>
                        <a:pt x="77" y="152"/>
                      </a:cubicBezTo>
                      <a:cubicBezTo>
                        <a:pt x="77" y="173"/>
                        <a:pt x="73" y="194"/>
                        <a:pt x="64" y="216"/>
                      </a:cubicBezTo>
                      <a:cubicBezTo>
                        <a:pt x="62" y="220"/>
                        <a:pt x="64" y="225"/>
                        <a:pt x="68" y="226"/>
                      </a:cubicBezTo>
                      <a:cubicBezTo>
                        <a:pt x="72" y="228"/>
                        <a:pt x="76" y="227"/>
                        <a:pt x="78" y="223"/>
                      </a:cubicBezTo>
                      <a:cubicBezTo>
                        <a:pt x="89" y="199"/>
                        <a:pt x="93" y="175"/>
                        <a:pt x="93" y="152"/>
                      </a:cubicBezTo>
                      <a:cubicBezTo>
                        <a:pt x="93" y="114"/>
                        <a:pt x="81" y="79"/>
                        <a:pt x="65" y="52"/>
                      </a:cubicBezTo>
                      <a:cubicBezTo>
                        <a:pt x="57" y="39"/>
                        <a:pt x="48" y="28"/>
                        <a:pt x="39" y="19"/>
                      </a:cubicBezTo>
                      <a:cubicBezTo>
                        <a:pt x="30" y="10"/>
                        <a:pt x="21" y="4"/>
                        <a:pt x="12" y="1"/>
                      </a:cubicBezTo>
                      <a:cubicBezTo>
                        <a:pt x="7" y="0"/>
                        <a:pt x="3" y="2"/>
                        <a:pt x="2" y="6"/>
                      </a:cubicBezTo>
                      <a:cubicBezTo>
                        <a:pt x="0" y="10"/>
                        <a:pt x="3" y="15"/>
                        <a:pt x="7"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1" name="Freeform 22">
                  <a:extLst>
                    <a:ext uri="{FF2B5EF4-FFF2-40B4-BE49-F238E27FC236}">
                      <a16:creationId xmlns:a16="http://schemas.microsoft.com/office/drawing/2014/main" id="{98E6D3CC-5498-4A46-A31D-6AE93BC8E1D1}"/>
                    </a:ext>
                  </a:extLst>
                </p:cNvPr>
                <p:cNvSpPr>
                  <a:spLocks/>
                </p:cNvSpPr>
                <p:nvPr/>
              </p:nvSpPr>
              <p:spPr bwMode="auto">
                <a:xfrm>
                  <a:off x="4130992" y="5804593"/>
                  <a:ext cx="123105" cy="835245"/>
                </a:xfrm>
                <a:custGeom>
                  <a:avLst/>
                  <a:gdLst>
                    <a:gd name="T0" fmla="*/ 24 w 40"/>
                    <a:gd name="T1" fmla="*/ 8 h 271"/>
                    <a:gd name="T2" fmla="*/ 5 w 40"/>
                    <a:gd name="T3" fmla="*/ 150 h 271"/>
                    <a:gd name="T4" fmla="*/ 0 w 40"/>
                    <a:gd name="T5" fmla="*/ 206 h 271"/>
                    <a:gd name="T6" fmla="*/ 12 w 40"/>
                    <a:gd name="T7" fmla="*/ 266 h 271"/>
                    <a:gd name="T8" fmla="*/ 22 w 40"/>
                    <a:gd name="T9" fmla="*/ 270 h 271"/>
                    <a:gd name="T10" fmla="*/ 26 w 40"/>
                    <a:gd name="T11" fmla="*/ 259 h 271"/>
                    <a:gd name="T12" fmla="*/ 16 w 40"/>
                    <a:gd name="T13" fmla="*/ 206 h 271"/>
                    <a:gd name="T14" fmla="*/ 21 w 40"/>
                    <a:gd name="T15" fmla="*/ 152 h 271"/>
                    <a:gd name="T16" fmla="*/ 40 w 40"/>
                    <a:gd name="T17" fmla="*/ 10 h 271"/>
                    <a:gd name="T18" fmla="*/ 33 w 40"/>
                    <a:gd name="T19" fmla="*/ 1 h 271"/>
                    <a:gd name="T20" fmla="*/ 24 w 40"/>
                    <a:gd name="T21"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1">
                      <a:moveTo>
                        <a:pt x="24" y="8"/>
                      </a:moveTo>
                      <a:cubicBezTo>
                        <a:pt x="18" y="55"/>
                        <a:pt x="11" y="103"/>
                        <a:pt x="5" y="150"/>
                      </a:cubicBezTo>
                      <a:cubicBezTo>
                        <a:pt x="3" y="168"/>
                        <a:pt x="0" y="187"/>
                        <a:pt x="0" y="206"/>
                      </a:cubicBezTo>
                      <a:cubicBezTo>
                        <a:pt x="0" y="226"/>
                        <a:pt x="3" y="246"/>
                        <a:pt x="12" y="266"/>
                      </a:cubicBezTo>
                      <a:cubicBezTo>
                        <a:pt x="14" y="270"/>
                        <a:pt x="18" y="271"/>
                        <a:pt x="22" y="270"/>
                      </a:cubicBezTo>
                      <a:cubicBezTo>
                        <a:pt x="26" y="268"/>
                        <a:pt x="28" y="263"/>
                        <a:pt x="26" y="259"/>
                      </a:cubicBezTo>
                      <a:cubicBezTo>
                        <a:pt x="19" y="243"/>
                        <a:pt x="16" y="225"/>
                        <a:pt x="16" y="206"/>
                      </a:cubicBezTo>
                      <a:cubicBezTo>
                        <a:pt x="16" y="189"/>
                        <a:pt x="19" y="170"/>
                        <a:pt x="21" y="152"/>
                      </a:cubicBezTo>
                      <a:cubicBezTo>
                        <a:pt x="27" y="105"/>
                        <a:pt x="34" y="57"/>
                        <a:pt x="40" y="10"/>
                      </a:cubicBezTo>
                      <a:cubicBezTo>
                        <a:pt x="40" y="5"/>
                        <a:pt x="37" y="1"/>
                        <a:pt x="33" y="1"/>
                      </a:cubicBezTo>
                      <a:cubicBezTo>
                        <a:pt x="29" y="0"/>
                        <a:pt x="25" y="3"/>
                        <a:pt x="24" y="8"/>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84" name="Oval 18">
                <a:extLst>
                  <a:ext uri="{FF2B5EF4-FFF2-40B4-BE49-F238E27FC236}">
                    <a16:creationId xmlns:a16="http://schemas.microsoft.com/office/drawing/2014/main" id="{3F852667-5A4B-FB4D-B181-E5B796F4F03E}"/>
                  </a:ext>
                </a:extLst>
              </p:cNvPr>
              <p:cNvSpPr>
                <a:spLocks noChangeArrowheads="1"/>
              </p:cNvSpPr>
              <p:nvPr/>
            </p:nvSpPr>
            <p:spPr bwMode="auto">
              <a:xfrm>
                <a:off x="4078010"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1" name="Rectangle 10">
              <a:extLst>
                <a:ext uri="{FF2B5EF4-FFF2-40B4-BE49-F238E27FC236}">
                  <a16:creationId xmlns:a16="http://schemas.microsoft.com/office/drawing/2014/main" id="{6CCDF6FC-F18D-B542-BFFA-AA31487817FC}"/>
                </a:ext>
              </a:extLst>
            </p:cNvPr>
            <p:cNvSpPr/>
            <p:nvPr userDrawn="1"/>
          </p:nvSpPr>
          <p:spPr>
            <a:xfrm>
              <a:off x="3669567" y="2330563"/>
              <a:ext cx="1561493" cy="1630446"/>
            </a:xfrm>
            <a:prstGeom prst="rect">
              <a:avLst/>
            </a:prstGeom>
          </p:spPr>
          <p:txBody>
            <a:bodyPr wrap="square">
              <a:spAutoFit/>
            </a:bodyPr>
            <a:lstStyle/>
            <a:p>
              <a:pPr lvl="0">
                <a:lnSpc>
                  <a:spcPct val="120000"/>
                </a:lnSpc>
              </a:pPr>
              <a:r>
                <a:rPr lang="en-GB" sz="1200" b="1" i="0" kern="1200" dirty="0">
                  <a:solidFill>
                    <a:srgbClr val="10878A"/>
                  </a:solidFill>
                  <a:latin typeface="Montserrat" pitchFamily="2" charset="77"/>
                  <a:ea typeface="+mn-ea"/>
                  <a:cs typeface="+mn-cs"/>
                </a:rPr>
                <a:t>It’s not </a:t>
              </a:r>
              <a:r>
                <a:rPr lang="en-GB" sz="1200" b="1" i="0" kern="1200" dirty="0">
                  <a:solidFill>
                    <a:srgbClr val="10878A"/>
                  </a:solidFill>
                  <a:latin typeface="Montserrat ExtraBold" pitchFamily="2" charset="77"/>
                  <a:ea typeface="+mn-ea"/>
                  <a:cs typeface="+mn-cs"/>
                </a:rPr>
                <a:t>safe</a:t>
              </a:r>
              <a:r>
                <a:rPr lang="en-GB" sz="1200" b="1" i="0" dirty="0">
                  <a:solidFill>
                    <a:srgbClr val="10878A"/>
                  </a:solidFill>
                  <a:latin typeface="Montserrat" pitchFamily="2" charset="77"/>
                </a:rPr>
                <a:t>  </a:t>
              </a:r>
            </a:p>
            <a:p>
              <a:pPr lvl="0">
                <a:lnSpc>
                  <a:spcPct val="120000"/>
                </a:lnSpc>
              </a:pPr>
              <a:r>
                <a:rPr lang="en-GB" sz="900" b="0" i="0" kern="1200" dirty="0">
                  <a:solidFill>
                    <a:schemeClr val="tx1"/>
                  </a:solidFill>
                  <a:latin typeface="Montserrat" pitchFamily="2" charset="77"/>
                  <a:ea typeface="+mn-ea"/>
                  <a:cs typeface="+mn-cs"/>
                </a:rPr>
                <a:t>Not true. If the </a:t>
              </a:r>
              <a:r>
                <a:rPr lang="en-GB" sz="900" b="1" i="0" kern="1200" dirty="0">
                  <a:solidFill>
                    <a:schemeClr val="tx1"/>
                  </a:solidFill>
                  <a:latin typeface="Montserrat SemiBold" pitchFamily="2" charset="77"/>
                  <a:ea typeface="+mn-ea"/>
                  <a:cs typeface="+mn-cs"/>
                </a:rPr>
                <a:t>US National Security Agency </a:t>
              </a:r>
              <a:r>
                <a:rPr lang="en-GB" sz="900" b="0" i="0" kern="1200" dirty="0">
                  <a:solidFill>
                    <a:schemeClr val="tx1"/>
                  </a:solidFill>
                  <a:latin typeface="Montserrat" pitchFamily="2" charset="77"/>
                  <a:ea typeface="+mn-ea"/>
                  <a:cs typeface="+mn-cs"/>
                </a:rPr>
                <a:t>and </a:t>
              </a:r>
              <a:r>
                <a:rPr lang="en-GB" sz="900" b="1" i="0" kern="1200" dirty="0">
                  <a:solidFill>
                    <a:schemeClr val="tx1"/>
                  </a:solidFill>
                  <a:latin typeface="Montserrat SemiBold" pitchFamily="2" charset="77"/>
                  <a:ea typeface="+mn-ea"/>
                  <a:cs typeface="+mn-cs"/>
                </a:rPr>
                <a:t>UK Government Communications Headquarters (GCHQ) </a:t>
              </a:r>
              <a:r>
                <a:rPr lang="en-GB" sz="900" b="0" i="0" kern="1200" dirty="0">
                  <a:solidFill>
                    <a:schemeClr val="tx1"/>
                  </a:solidFill>
                  <a:latin typeface="Montserrat" pitchFamily="2" charset="77"/>
                  <a:ea typeface="+mn-ea"/>
                  <a:cs typeface="+mn-cs"/>
                </a:rPr>
                <a:t>use open source software, you can, too</a:t>
              </a:r>
              <a:endParaRPr lang="en-US" sz="900" b="0" i="0" kern="1200" dirty="0">
                <a:solidFill>
                  <a:schemeClr val="tx1"/>
                </a:solidFill>
                <a:latin typeface="Montserrat" pitchFamily="2" charset="77"/>
                <a:ea typeface="+mn-ea"/>
                <a:cs typeface="+mn-cs"/>
              </a:endParaRPr>
            </a:p>
          </p:txBody>
        </p:sp>
        <p:sp>
          <p:nvSpPr>
            <p:cNvPr id="216" name="Oval 215">
              <a:extLst>
                <a:ext uri="{FF2B5EF4-FFF2-40B4-BE49-F238E27FC236}">
                  <a16:creationId xmlns:a16="http://schemas.microsoft.com/office/drawing/2014/main" id="{68D0E82D-F683-D044-BB1C-EC54A37FEE6F}"/>
                </a:ext>
              </a:extLst>
            </p:cNvPr>
            <p:cNvSpPr/>
            <p:nvPr userDrawn="1"/>
          </p:nvSpPr>
          <p:spPr>
            <a:xfrm>
              <a:off x="3978678" y="1804026"/>
              <a:ext cx="521079"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17" name="Freeform 90">
              <a:extLst>
                <a:ext uri="{FF2B5EF4-FFF2-40B4-BE49-F238E27FC236}">
                  <a16:creationId xmlns:a16="http://schemas.microsoft.com/office/drawing/2014/main" id="{FC6011C9-9C0B-4241-89C7-3F2E7F30A98A}"/>
                </a:ext>
              </a:extLst>
            </p:cNvPr>
            <p:cNvSpPr>
              <a:spLocks noEditPoints="1"/>
            </p:cNvSpPr>
            <p:nvPr userDrawn="1"/>
          </p:nvSpPr>
          <p:spPr bwMode="auto">
            <a:xfrm>
              <a:off x="4134654" y="1945304"/>
              <a:ext cx="262398" cy="268747"/>
            </a:xfrm>
            <a:custGeom>
              <a:avLst/>
              <a:gdLst>
                <a:gd name="T0" fmla="*/ 0 w 187"/>
                <a:gd name="T1" fmla="*/ 193 h 193"/>
                <a:gd name="T2" fmla="*/ 0 w 187"/>
                <a:gd name="T3" fmla="*/ 89 h 193"/>
                <a:gd name="T4" fmla="*/ 94 w 187"/>
                <a:gd name="T5" fmla="*/ 89 h 193"/>
                <a:gd name="T6" fmla="*/ 94 w 187"/>
                <a:gd name="T7" fmla="*/ 47 h 193"/>
                <a:gd name="T8" fmla="*/ 107 w 187"/>
                <a:gd name="T9" fmla="*/ 14 h 193"/>
                <a:gd name="T10" fmla="*/ 140 w 187"/>
                <a:gd name="T11" fmla="*/ 0 h 193"/>
                <a:gd name="T12" fmla="*/ 174 w 187"/>
                <a:gd name="T13" fmla="*/ 14 h 193"/>
                <a:gd name="T14" fmla="*/ 187 w 187"/>
                <a:gd name="T15" fmla="*/ 47 h 193"/>
                <a:gd name="T16" fmla="*/ 187 w 187"/>
                <a:gd name="T17" fmla="*/ 78 h 193"/>
                <a:gd name="T18" fmla="*/ 166 w 187"/>
                <a:gd name="T19" fmla="*/ 89 h 193"/>
                <a:gd name="T20" fmla="*/ 166 w 187"/>
                <a:gd name="T21" fmla="*/ 47 h 193"/>
                <a:gd name="T22" fmla="*/ 159 w 187"/>
                <a:gd name="T23" fmla="*/ 29 h 193"/>
                <a:gd name="T24" fmla="*/ 140 w 187"/>
                <a:gd name="T25" fmla="*/ 21 h 193"/>
                <a:gd name="T26" fmla="*/ 122 w 187"/>
                <a:gd name="T27" fmla="*/ 29 h 193"/>
                <a:gd name="T28" fmla="*/ 114 w 187"/>
                <a:gd name="T29" fmla="*/ 47 h 193"/>
                <a:gd name="T30" fmla="*/ 114 w 187"/>
                <a:gd name="T31" fmla="*/ 89 h 193"/>
                <a:gd name="T32" fmla="*/ 135 w 187"/>
                <a:gd name="T33" fmla="*/ 89 h 193"/>
                <a:gd name="T34" fmla="*/ 135 w 187"/>
                <a:gd name="T35" fmla="*/ 193 h 193"/>
                <a:gd name="T36" fmla="*/ 0 w 187"/>
                <a:gd name="T37" fmla="*/ 193 h 193"/>
                <a:gd name="T38" fmla="*/ 57 w 187"/>
                <a:gd name="T39" fmla="*/ 130 h 193"/>
                <a:gd name="T40" fmla="*/ 62 w 187"/>
                <a:gd name="T41" fmla="*/ 139 h 193"/>
                <a:gd name="T42" fmla="*/ 62 w 187"/>
                <a:gd name="T43" fmla="*/ 162 h 193"/>
                <a:gd name="T44" fmla="*/ 73 w 187"/>
                <a:gd name="T45" fmla="*/ 162 h 193"/>
                <a:gd name="T46" fmla="*/ 73 w 187"/>
                <a:gd name="T47" fmla="*/ 139 h 193"/>
                <a:gd name="T48" fmla="*/ 78 w 187"/>
                <a:gd name="T49" fmla="*/ 130 h 193"/>
                <a:gd name="T50" fmla="*/ 75 w 187"/>
                <a:gd name="T51" fmla="*/ 123 h 193"/>
                <a:gd name="T52" fmla="*/ 67 w 187"/>
                <a:gd name="T53" fmla="*/ 120 h 193"/>
                <a:gd name="T54" fmla="*/ 60 w 187"/>
                <a:gd name="T55" fmla="*/ 123 h 193"/>
                <a:gd name="T56" fmla="*/ 57 w 187"/>
                <a:gd name="T57" fmla="*/ 13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193">
                  <a:moveTo>
                    <a:pt x="0" y="193"/>
                  </a:moveTo>
                  <a:cubicBezTo>
                    <a:pt x="0" y="89"/>
                    <a:pt x="0" y="89"/>
                    <a:pt x="0" y="89"/>
                  </a:cubicBezTo>
                  <a:cubicBezTo>
                    <a:pt x="94" y="89"/>
                    <a:pt x="94" y="89"/>
                    <a:pt x="94" y="89"/>
                  </a:cubicBezTo>
                  <a:cubicBezTo>
                    <a:pt x="94" y="47"/>
                    <a:pt x="94" y="47"/>
                    <a:pt x="94" y="47"/>
                  </a:cubicBezTo>
                  <a:cubicBezTo>
                    <a:pt x="94" y="34"/>
                    <a:pt x="98" y="23"/>
                    <a:pt x="107" y="14"/>
                  </a:cubicBezTo>
                  <a:cubicBezTo>
                    <a:pt x="117" y="5"/>
                    <a:pt x="128" y="0"/>
                    <a:pt x="140" y="0"/>
                  </a:cubicBezTo>
                  <a:cubicBezTo>
                    <a:pt x="153" y="0"/>
                    <a:pt x="164" y="5"/>
                    <a:pt x="174" y="14"/>
                  </a:cubicBezTo>
                  <a:cubicBezTo>
                    <a:pt x="183" y="23"/>
                    <a:pt x="187" y="34"/>
                    <a:pt x="187" y="47"/>
                  </a:cubicBezTo>
                  <a:cubicBezTo>
                    <a:pt x="187" y="78"/>
                    <a:pt x="187" y="78"/>
                    <a:pt x="187" y="78"/>
                  </a:cubicBezTo>
                  <a:cubicBezTo>
                    <a:pt x="166" y="89"/>
                    <a:pt x="166" y="89"/>
                    <a:pt x="166" y="89"/>
                  </a:cubicBezTo>
                  <a:cubicBezTo>
                    <a:pt x="166" y="47"/>
                    <a:pt x="166" y="47"/>
                    <a:pt x="166" y="47"/>
                  </a:cubicBezTo>
                  <a:cubicBezTo>
                    <a:pt x="166" y="40"/>
                    <a:pt x="164" y="34"/>
                    <a:pt x="159" y="29"/>
                  </a:cubicBezTo>
                  <a:cubicBezTo>
                    <a:pt x="154" y="24"/>
                    <a:pt x="148" y="21"/>
                    <a:pt x="140" y="21"/>
                  </a:cubicBezTo>
                  <a:cubicBezTo>
                    <a:pt x="133" y="21"/>
                    <a:pt x="127" y="24"/>
                    <a:pt x="122" y="29"/>
                  </a:cubicBezTo>
                  <a:cubicBezTo>
                    <a:pt x="117" y="34"/>
                    <a:pt x="114" y="40"/>
                    <a:pt x="114" y="47"/>
                  </a:cubicBezTo>
                  <a:cubicBezTo>
                    <a:pt x="114" y="89"/>
                    <a:pt x="114" y="89"/>
                    <a:pt x="114" y="89"/>
                  </a:cubicBezTo>
                  <a:cubicBezTo>
                    <a:pt x="135" y="89"/>
                    <a:pt x="135" y="89"/>
                    <a:pt x="135" y="89"/>
                  </a:cubicBezTo>
                  <a:cubicBezTo>
                    <a:pt x="135" y="193"/>
                    <a:pt x="135" y="193"/>
                    <a:pt x="135" y="193"/>
                  </a:cubicBezTo>
                  <a:lnTo>
                    <a:pt x="0" y="193"/>
                  </a:lnTo>
                  <a:close/>
                  <a:moveTo>
                    <a:pt x="57" y="130"/>
                  </a:moveTo>
                  <a:cubicBezTo>
                    <a:pt x="57" y="134"/>
                    <a:pt x="59" y="137"/>
                    <a:pt x="62" y="139"/>
                  </a:cubicBezTo>
                  <a:cubicBezTo>
                    <a:pt x="62" y="162"/>
                    <a:pt x="62" y="162"/>
                    <a:pt x="62" y="162"/>
                  </a:cubicBezTo>
                  <a:cubicBezTo>
                    <a:pt x="73" y="162"/>
                    <a:pt x="73" y="162"/>
                    <a:pt x="73" y="162"/>
                  </a:cubicBezTo>
                  <a:cubicBezTo>
                    <a:pt x="73" y="139"/>
                    <a:pt x="73" y="139"/>
                    <a:pt x="73" y="139"/>
                  </a:cubicBezTo>
                  <a:cubicBezTo>
                    <a:pt x="76" y="137"/>
                    <a:pt x="78" y="134"/>
                    <a:pt x="78" y="130"/>
                  </a:cubicBezTo>
                  <a:cubicBezTo>
                    <a:pt x="78" y="127"/>
                    <a:pt x="77" y="125"/>
                    <a:pt x="75" y="123"/>
                  </a:cubicBezTo>
                  <a:cubicBezTo>
                    <a:pt x="73" y="121"/>
                    <a:pt x="70" y="120"/>
                    <a:pt x="67" y="120"/>
                  </a:cubicBezTo>
                  <a:cubicBezTo>
                    <a:pt x="65" y="120"/>
                    <a:pt x="62" y="121"/>
                    <a:pt x="60" y="123"/>
                  </a:cubicBezTo>
                  <a:cubicBezTo>
                    <a:pt x="58" y="125"/>
                    <a:pt x="57" y="128"/>
                    <a:pt x="57" y="130"/>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grpSp>
        <p:nvGrpSpPr>
          <p:cNvPr id="4" name="Group 3">
            <a:extLst>
              <a:ext uri="{FF2B5EF4-FFF2-40B4-BE49-F238E27FC236}">
                <a16:creationId xmlns:a16="http://schemas.microsoft.com/office/drawing/2014/main" id="{24D20BAD-7250-324D-95D1-C6697671E37F}"/>
              </a:ext>
            </a:extLst>
          </p:cNvPr>
          <p:cNvGrpSpPr/>
          <p:nvPr userDrawn="1"/>
        </p:nvGrpSpPr>
        <p:grpSpPr>
          <a:xfrm>
            <a:off x="5268194" y="2012709"/>
            <a:ext cx="1689377" cy="4627129"/>
            <a:chOff x="5268194" y="2012709"/>
            <a:chExt cx="1689377" cy="4627129"/>
          </a:xfrm>
        </p:grpSpPr>
        <p:grpSp>
          <p:nvGrpSpPr>
            <p:cNvPr id="170" name="Group 169">
              <a:extLst>
                <a:ext uri="{FF2B5EF4-FFF2-40B4-BE49-F238E27FC236}">
                  <a16:creationId xmlns:a16="http://schemas.microsoft.com/office/drawing/2014/main" id="{7D78A386-B2EE-5845-88CB-9C4F46219EF6}"/>
                </a:ext>
              </a:extLst>
            </p:cNvPr>
            <p:cNvGrpSpPr/>
            <p:nvPr userDrawn="1"/>
          </p:nvGrpSpPr>
          <p:grpSpPr>
            <a:xfrm>
              <a:off x="5611371" y="4221367"/>
              <a:ext cx="947443" cy="2418471"/>
              <a:chOff x="5611371" y="4221367"/>
              <a:chExt cx="947443" cy="2418471"/>
            </a:xfrm>
          </p:grpSpPr>
          <p:grpSp>
            <p:nvGrpSpPr>
              <p:cNvPr id="171" name="Group 170">
                <a:extLst>
                  <a:ext uri="{FF2B5EF4-FFF2-40B4-BE49-F238E27FC236}">
                    <a16:creationId xmlns:a16="http://schemas.microsoft.com/office/drawing/2014/main" id="{A7E44C3B-D9A9-9845-A9C8-81667A6EC219}"/>
                  </a:ext>
                </a:extLst>
              </p:cNvPr>
              <p:cNvGrpSpPr/>
              <p:nvPr/>
            </p:nvGrpSpPr>
            <p:grpSpPr>
              <a:xfrm>
                <a:off x="5611371" y="4221367"/>
                <a:ext cx="947443" cy="2418471"/>
                <a:chOff x="5611371" y="4221367"/>
                <a:chExt cx="947443" cy="2418471"/>
              </a:xfrm>
            </p:grpSpPr>
            <p:sp>
              <p:nvSpPr>
                <p:cNvPr id="173" name="Freeform 23">
                  <a:extLst>
                    <a:ext uri="{FF2B5EF4-FFF2-40B4-BE49-F238E27FC236}">
                      <a16:creationId xmlns:a16="http://schemas.microsoft.com/office/drawing/2014/main" id="{EE76937F-CF01-7446-8211-64529F7F8B4B}"/>
                    </a:ext>
                  </a:extLst>
                </p:cNvPr>
                <p:cNvSpPr>
                  <a:spLocks/>
                </p:cNvSpPr>
                <p:nvPr/>
              </p:nvSpPr>
              <p:spPr bwMode="auto">
                <a:xfrm>
                  <a:off x="6030552" y="4363172"/>
                  <a:ext cx="451905" cy="458138"/>
                </a:xfrm>
                <a:custGeom>
                  <a:avLst/>
                  <a:gdLst>
                    <a:gd name="T0" fmla="*/ 147 w 147"/>
                    <a:gd name="T1" fmla="*/ 0 h 149"/>
                    <a:gd name="T2" fmla="*/ 15 w 147"/>
                    <a:gd name="T3" fmla="*/ 148 h 149"/>
                    <a:gd name="T4" fmla="*/ 147 w 147"/>
                    <a:gd name="T5" fmla="*/ 0 h 149"/>
                  </a:gdLst>
                  <a:ahLst/>
                  <a:cxnLst>
                    <a:cxn ang="0">
                      <a:pos x="T0" y="T1"/>
                    </a:cxn>
                    <a:cxn ang="0">
                      <a:pos x="T2" y="T3"/>
                    </a:cxn>
                    <a:cxn ang="0">
                      <a:pos x="T4" y="T5"/>
                    </a:cxn>
                  </a:cxnLst>
                  <a:rect l="0" t="0" r="r" b="b"/>
                  <a:pathLst>
                    <a:path w="147" h="149">
                      <a:moveTo>
                        <a:pt x="147" y="0"/>
                      </a:moveTo>
                      <a:cubicBezTo>
                        <a:pt x="147" y="0"/>
                        <a:pt x="0" y="25"/>
                        <a:pt x="15" y="148"/>
                      </a:cubicBezTo>
                      <a:cubicBezTo>
                        <a:pt x="140" y="149"/>
                        <a:pt x="147" y="0"/>
                        <a:pt x="147"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4" name="Freeform 24">
                  <a:extLst>
                    <a:ext uri="{FF2B5EF4-FFF2-40B4-BE49-F238E27FC236}">
                      <a16:creationId xmlns:a16="http://schemas.microsoft.com/office/drawing/2014/main" id="{16B5F7E3-46B1-2849-9695-5A6938F22204}"/>
                    </a:ext>
                  </a:extLst>
                </p:cNvPr>
                <p:cNvSpPr>
                  <a:spLocks/>
                </p:cNvSpPr>
                <p:nvPr/>
              </p:nvSpPr>
              <p:spPr bwMode="auto">
                <a:xfrm>
                  <a:off x="5687727" y="4363172"/>
                  <a:ext cx="453463" cy="458138"/>
                </a:xfrm>
                <a:custGeom>
                  <a:avLst/>
                  <a:gdLst>
                    <a:gd name="T0" fmla="*/ 0 w 147"/>
                    <a:gd name="T1" fmla="*/ 0 h 149"/>
                    <a:gd name="T2" fmla="*/ 132 w 147"/>
                    <a:gd name="T3" fmla="*/ 148 h 149"/>
                    <a:gd name="T4" fmla="*/ 0 w 147"/>
                    <a:gd name="T5" fmla="*/ 0 h 149"/>
                  </a:gdLst>
                  <a:ahLst/>
                  <a:cxnLst>
                    <a:cxn ang="0">
                      <a:pos x="T0" y="T1"/>
                    </a:cxn>
                    <a:cxn ang="0">
                      <a:pos x="T2" y="T3"/>
                    </a:cxn>
                    <a:cxn ang="0">
                      <a:pos x="T4" y="T5"/>
                    </a:cxn>
                  </a:cxnLst>
                  <a:rect l="0" t="0" r="r" b="b"/>
                  <a:pathLst>
                    <a:path w="147" h="149">
                      <a:moveTo>
                        <a:pt x="0" y="0"/>
                      </a:moveTo>
                      <a:cubicBezTo>
                        <a:pt x="0" y="0"/>
                        <a:pt x="147" y="25"/>
                        <a:pt x="132" y="148"/>
                      </a:cubicBezTo>
                      <a:cubicBezTo>
                        <a:pt x="8" y="149"/>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5" name="Freeform 26">
                  <a:extLst>
                    <a:ext uri="{FF2B5EF4-FFF2-40B4-BE49-F238E27FC236}">
                      <a16:creationId xmlns:a16="http://schemas.microsoft.com/office/drawing/2014/main" id="{C48F051F-77E7-1B4A-877B-2A971ED787C3}"/>
                    </a:ext>
                  </a:extLst>
                </p:cNvPr>
                <p:cNvSpPr>
                  <a:spLocks noEditPoints="1"/>
                </p:cNvSpPr>
                <p:nvPr/>
              </p:nvSpPr>
              <p:spPr bwMode="auto">
                <a:xfrm>
                  <a:off x="5611371" y="5323081"/>
                  <a:ext cx="947443"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6" name="Freeform 28">
                  <a:extLst>
                    <a:ext uri="{FF2B5EF4-FFF2-40B4-BE49-F238E27FC236}">
                      <a16:creationId xmlns:a16="http://schemas.microsoft.com/office/drawing/2014/main" id="{09DCB9BF-2F13-C949-B302-9133A37F8C51}"/>
                    </a:ext>
                  </a:extLst>
                </p:cNvPr>
                <p:cNvSpPr>
                  <a:spLocks/>
                </p:cNvSpPr>
                <p:nvPr/>
              </p:nvSpPr>
              <p:spPr bwMode="auto">
                <a:xfrm>
                  <a:off x="6060159" y="4405245"/>
                  <a:ext cx="49865" cy="1374415"/>
                </a:xfrm>
                <a:custGeom>
                  <a:avLst/>
                  <a:gdLst>
                    <a:gd name="T0" fmla="*/ 8 w 16"/>
                    <a:gd name="T1" fmla="*/ 446 h 446"/>
                    <a:gd name="T2" fmla="*/ 0 w 16"/>
                    <a:gd name="T3" fmla="*/ 438 h 446"/>
                    <a:gd name="T4" fmla="*/ 0 w 16"/>
                    <a:gd name="T5" fmla="*/ 8 h 446"/>
                    <a:gd name="T6" fmla="*/ 8 w 16"/>
                    <a:gd name="T7" fmla="*/ 0 h 446"/>
                    <a:gd name="T8" fmla="*/ 16 w 16"/>
                    <a:gd name="T9" fmla="*/ 8 h 446"/>
                    <a:gd name="T10" fmla="*/ 16 w 16"/>
                    <a:gd name="T11" fmla="*/ 438 h 446"/>
                    <a:gd name="T12" fmla="*/ 8 w 16"/>
                    <a:gd name="T13" fmla="*/ 446 h 446"/>
                  </a:gdLst>
                  <a:ahLst/>
                  <a:cxnLst>
                    <a:cxn ang="0">
                      <a:pos x="T0" y="T1"/>
                    </a:cxn>
                    <a:cxn ang="0">
                      <a:pos x="T2" y="T3"/>
                    </a:cxn>
                    <a:cxn ang="0">
                      <a:pos x="T4" y="T5"/>
                    </a:cxn>
                    <a:cxn ang="0">
                      <a:pos x="T6" y="T7"/>
                    </a:cxn>
                    <a:cxn ang="0">
                      <a:pos x="T8" y="T9"/>
                    </a:cxn>
                    <a:cxn ang="0">
                      <a:pos x="T10" y="T11"/>
                    </a:cxn>
                    <a:cxn ang="0">
                      <a:pos x="T12" y="T13"/>
                    </a:cxn>
                  </a:cxnLst>
                  <a:rect l="0" t="0" r="r" b="b"/>
                  <a:pathLst>
                    <a:path w="16" h="446">
                      <a:moveTo>
                        <a:pt x="8" y="446"/>
                      </a:moveTo>
                      <a:cubicBezTo>
                        <a:pt x="4" y="446"/>
                        <a:pt x="0" y="443"/>
                        <a:pt x="0" y="438"/>
                      </a:cubicBezTo>
                      <a:cubicBezTo>
                        <a:pt x="0" y="8"/>
                        <a:pt x="0" y="8"/>
                        <a:pt x="0" y="8"/>
                      </a:cubicBezTo>
                      <a:cubicBezTo>
                        <a:pt x="0" y="3"/>
                        <a:pt x="4" y="0"/>
                        <a:pt x="8" y="0"/>
                      </a:cubicBezTo>
                      <a:cubicBezTo>
                        <a:pt x="13" y="0"/>
                        <a:pt x="16" y="3"/>
                        <a:pt x="16" y="8"/>
                      </a:cubicBezTo>
                      <a:cubicBezTo>
                        <a:pt x="16" y="438"/>
                        <a:pt x="16" y="438"/>
                        <a:pt x="16" y="438"/>
                      </a:cubicBezTo>
                      <a:cubicBezTo>
                        <a:pt x="16" y="443"/>
                        <a:pt x="13" y="446"/>
                        <a:pt x="8" y="446"/>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7" name="Freeform 29">
                  <a:extLst>
                    <a:ext uri="{FF2B5EF4-FFF2-40B4-BE49-F238E27FC236}">
                      <a16:creationId xmlns:a16="http://schemas.microsoft.com/office/drawing/2014/main" id="{693EF10D-4719-E648-A929-739AFA84D15A}"/>
                    </a:ext>
                  </a:extLst>
                </p:cNvPr>
                <p:cNvSpPr>
                  <a:spLocks/>
                </p:cNvSpPr>
                <p:nvPr/>
              </p:nvSpPr>
              <p:spPr bwMode="auto">
                <a:xfrm>
                  <a:off x="5810832" y="5789010"/>
                  <a:ext cx="274260" cy="702791"/>
                </a:xfrm>
                <a:custGeom>
                  <a:avLst/>
                  <a:gdLst>
                    <a:gd name="T0" fmla="*/ 78 w 89"/>
                    <a:gd name="T1" fmla="*/ 1 h 228"/>
                    <a:gd name="T2" fmla="*/ 64 w 89"/>
                    <a:gd name="T3" fmla="*/ 9 h 228"/>
                    <a:gd name="T4" fmla="*/ 41 w 89"/>
                    <a:gd name="T5" fmla="*/ 34 h 228"/>
                    <a:gd name="T6" fmla="*/ 12 w 89"/>
                    <a:gd name="T7" fmla="*/ 93 h 228"/>
                    <a:gd name="T8" fmla="*/ 0 w 89"/>
                    <a:gd name="T9" fmla="*/ 164 h 228"/>
                    <a:gd name="T10" fmla="*/ 11 w 89"/>
                    <a:gd name="T11" fmla="*/ 222 h 228"/>
                    <a:gd name="T12" fmla="*/ 22 w 89"/>
                    <a:gd name="T13" fmla="*/ 227 h 228"/>
                    <a:gd name="T14" fmla="*/ 26 w 89"/>
                    <a:gd name="T15" fmla="*/ 216 h 228"/>
                    <a:gd name="T16" fmla="*/ 16 w 89"/>
                    <a:gd name="T17" fmla="*/ 164 h 228"/>
                    <a:gd name="T18" fmla="*/ 40 w 89"/>
                    <a:gd name="T19" fmla="*/ 67 h 228"/>
                    <a:gd name="T20" fmla="*/ 63 w 89"/>
                    <a:gd name="T21" fmla="*/ 32 h 228"/>
                    <a:gd name="T22" fmla="*/ 74 w 89"/>
                    <a:gd name="T23" fmla="*/ 21 h 228"/>
                    <a:gd name="T24" fmla="*/ 83 w 89"/>
                    <a:gd name="T25" fmla="*/ 16 h 228"/>
                    <a:gd name="T26" fmla="*/ 88 w 89"/>
                    <a:gd name="T27" fmla="*/ 6 h 228"/>
                    <a:gd name="T28" fmla="*/ 78 w 89"/>
                    <a:gd name="T2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228">
                      <a:moveTo>
                        <a:pt x="78" y="1"/>
                      </a:moveTo>
                      <a:cubicBezTo>
                        <a:pt x="73" y="3"/>
                        <a:pt x="68" y="5"/>
                        <a:pt x="64" y="9"/>
                      </a:cubicBezTo>
                      <a:cubicBezTo>
                        <a:pt x="56" y="15"/>
                        <a:pt x="48" y="24"/>
                        <a:pt x="41" y="34"/>
                      </a:cubicBezTo>
                      <a:cubicBezTo>
                        <a:pt x="30" y="50"/>
                        <a:pt x="20" y="71"/>
                        <a:pt x="12" y="93"/>
                      </a:cubicBezTo>
                      <a:cubicBezTo>
                        <a:pt x="5" y="116"/>
                        <a:pt x="0" y="140"/>
                        <a:pt x="0" y="164"/>
                      </a:cubicBezTo>
                      <a:cubicBezTo>
                        <a:pt x="0" y="184"/>
                        <a:pt x="3" y="204"/>
                        <a:pt x="11" y="222"/>
                      </a:cubicBezTo>
                      <a:cubicBezTo>
                        <a:pt x="13" y="227"/>
                        <a:pt x="18" y="228"/>
                        <a:pt x="22" y="227"/>
                      </a:cubicBezTo>
                      <a:cubicBezTo>
                        <a:pt x="26" y="225"/>
                        <a:pt x="28" y="220"/>
                        <a:pt x="26" y="216"/>
                      </a:cubicBezTo>
                      <a:cubicBezTo>
                        <a:pt x="19" y="200"/>
                        <a:pt x="16" y="183"/>
                        <a:pt x="16" y="164"/>
                      </a:cubicBezTo>
                      <a:cubicBezTo>
                        <a:pt x="16" y="131"/>
                        <a:pt x="26" y="95"/>
                        <a:pt x="40" y="67"/>
                      </a:cubicBezTo>
                      <a:cubicBezTo>
                        <a:pt x="47" y="53"/>
                        <a:pt x="55" y="41"/>
                        <a:pt x="63" y="32"/>
                      </a:cubicBezTo>
                      <a:cubicBezTo>
                        <a:pt x="66" y="28"/>
                        <a:pt x="70" y="24"/>
                        <a:pt x="74" y="21"/>
                      </a:cubicBezTo>
                      <a:cubicBezTo>
                        <a:pt x="77" y="19"/>
                        <a:pt x="80" y="17"/>
                        <a:pt x="83" y="16"/>
                      </a:cubicBezTo>
                      <a:cubicBezTo>
                        <a:pt x="87" y="15"/>
                        <a:pt x="89" y="10"/>
                        <a:pt x="88" y="6"/>
                      </a:cubicBezTo>
                      <a:cubicBezTo>
                        <a:pt x="86" y="2"/>
                        <a:pt x="82" y="0"/>
                        <a:pt x="78"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8" name="Freeform 30">
                  <a:extLst>
                    <a:ext uri="{FF2B5EF4-FFF2-40B4-BE49-F238E27FC236}">
                      <a16:creationId xmlns:a16="http://schemas.microsoft.com/office/drawing/2014/main" id="{8BA7538A-6788-8043-A734-6375106CAD17}"/>
                    </a:ext>
                  </a:extLst>
                </p:cNvPr>
                <p:cNvSpPr>
                  <a:spLocks/>
                </p:cNvSpPr>
                <p:nvPr/>
              </p:nvSpPr>
              <p:spPr bwMode="auto">
                <a:xfrm>
                  <a:off x="6088209" y="5789010"/>
                  <a:ext cx="286726" cy="702791"/>
                </a:xfrm>
                <a:custGeom>
                  <a:avLst/>
                  <a:gdLst>
                    <a:gd name="T0" fmla="*/ 6 w 93"/>
                    <a:gd name="T1" fmla="*/ 16 h 228"/>
                    <a:gd name="T2" fmla="*/ 27 w 93"/>
                    <a:gd name="T3" fmla="*/ 30 h 228"/>
                    <a:gd name="T4" fmla="*/ 61 w 93"/>
                    <a:gd name="T5" fmla="*/ 80 h 228"/>
                    <a:gd name="T6" fmla="*/ 77 w 93"/>
                    <a:gd name="T7" fmla="*/ 152 h 228"/>
                    <a:gd name="T8" fmla="*/ 63 w 93"/>
                    <a:gd name="T9" fmla="*/ 216 h 228"/>
                    <a:gd name="T10" fmla="*/ 67 w 93"/>
                    <a:gd name="T11" fmla="*/ 226 h 228"/>
                    <a:gd name="T12" fmla="*/ 77 w 93"/>
                    <a:gd name="T13" fmla="*/ 223 h 228"/>
                    <a:gd name="T14" fmla="*/ 93 w 93"/>
                    <a:gd name="T15" fmla="*/ 152 h 228"/>
                    <a:gd name="T16" fmla="*/ 64 w 93"/>
                    <a:gd name="T17" fmla="*/ 52 h 228"/>
                    <a:gd name="T18" fmla="*/ 38 w 93"/>
                    <a:gd name="T19" fmla="*/ 19 h 228"/>
                    <a:gd name="T20" fmla="*/ 11 w 93"/>
                    <a:gd name="T21" fmla="*/ 1 h 228"/>
                    <a:gd name="T22" fmla="*/ 1 w 93"/>
                    <a:gd name="T23" fmla="*/ 6 h 228"/>
                    <a:gd name="T24" fmla="*/ 6 w 93"/>
                    <a:gd name="T25" fmla="*/ 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28">
                      <a:moveTo>
                        <a:pt x="6" y="16"/>
                      </a:moveTo>
                      <a:cubicBezTo>
                        <a:pt x="11" y="18"/>
                        <a:pt x="19" y="23"/>
                        <a:pt x="27" y="30"/>
                      </a:cubicBezTo>
                      <a:cubicBezTo>
                        <a:pt x="39" y="42"/>
                        <a:pt x="51" y="59"/>
                        <a:pt x="61" y="80"/>
                      </a:cubicBezTo>
                      <a:cubicBezTo>
                        <a:pt x="70" y="102"/>
                        <a:pt x="77" y="126"/>
                        <a:pt x="77" y="152"/>
                      </a:cubicBezTo>
                      <a:cubicBezTo>
                        <a:pt x="77" y="173"/>
                        <a:pt x="73" y="194"/>
                        <a:pt x="63" y="216"/>
                      </a:cubicBezTo>
                      <a:cubicBezTo>
                        <a:pt x="61" y="220"/>
                        <a:pt x="63" y="225"/>
                        <a:pt x="67" y="226"/>
                      </a:cubicBezTo>
                      <a:cubicBezTo>
                        <a:pt x="71" y="228"/>
                        <a:pt x="76" y="227"/>
                        <a:pt x="77" y="223"/>
                      </a:cubicBezTo>
                      <a:cubicBezTo>
                        <a:pt x="88" y="199"/>
                        <a:pt x="93" y="175"/>
                        <a:pt x="93" y="152"/>
                      </a:cubicBezTo>
                      <a:cubicBezTo>
                        <a:pt x="93" y="114"/>
                        <a:pt x="80" y="79"/>
                        <a:pt x="64" y="52"/>
                      </a:cubicBezTo>
                      <a:cubicBezTo>
                        <a:pt x="56" y="39"/>
                        <a:pt x="47" y="28"/>
                        <a:pt x="38" y="19"/>
                      </a:cubicBezTo>
                      <a:cubicBezTo>
                        <a:pt x="29" y="10"/>
                        <a:pt x="20" y="4"/>
                        <a:pt x="11" y="1"/>
                      </a:cubicBezTo>
                      <a:cubicBezTo>
                        <a:pt x="7" y="0"/>
                        <a:pt x="2" y="2"/>
                        <a:pt x="1" y="6"/>
                      </a:cubicBezTo>
                      <a:cubicBezTo>
                        <a:pt x="0" y="10"/>
                        <a:pt x="2" y="15"/>
                        <a:pt x="6"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9" name="Freeform 31">
                  <a:extLst>
                    <a:ext uri="{FF2B5EF4-FFF2-40B4-BE49-F238E27FC236}">
                      <a16:creationId xmlns:a16="http://schemas.microsoft.com/office/drawing/2014/main" id="{780A5648-DC4A-B442-A437-494BB89966E7}"/>
                    </a:ext>
                  </a:extLst>
                </p:cNvPr>
                <p:cNvSpPr>
                  <a:spLocks/>
                </p:cNvSpPr>
                <p:nvPr/>
              </p:nvSpPr>
              <p:spPr bwMode="auto">
                <a:xfrm>
                  <a:off x="6011852" y="5804593"/>
                  <a:ext cx="123105" cy="835245"/>
                </a:xfrm>
                <a:custGeom>
                  <a:avLst/>
                  <a:gdLst>
                    <a:gd name="T0" fmla="*/ 23 w 40"/>
                    <a:gd name="T1" fmla="*/ 8 h 271"/>
                    <a:gd name="T2" fmla="*/ 4 w 40"/>
                    <a:gd name="T3" fmla="*/ 150 h 271"/>
                    <a:gd name="T4" fmla="*/ 0 w 40"/>
                    <a:gd name="T5" fmla="*/ 206 h 271"/>
                    <a:gd name="T6" fmla="*/ 11 w 40"/>
                    <a:gd name="T7" fmla="*/ 266 h 271"/>
                    <a:gd name="T8" fmla="*/ 22 w 40"/>
                    <a:gd name="T9" fmla="*/ 270 h 271"/>
                    <a:gd name="T10" fmla="*/ 26 w 40"/>
                    <a:gd name="T11" fmla="*/ 259 h 271"/>
                    <a:gd name="T12" fmla="*/ 16 w 40"/>
                    <a:gd name="T13" fmla="*/ 206 h 271"/>
                    <a:gd name="T14" fmla="*/ 20 w 40"/>
                    <a:gd name="T15" fmla="*/ 152 h 271"/>
                    <a:gd name="T16" fmla="*/ 39 w 40"/>
                    <a:gd name="T17" fmla="*/ 10 h 271"/>
                    <a:gd name="T18" fmla="*/ 32 w 40"/>
                    <a:gd name="T19" fmla="*/ 1 h 271"/>
                    <a:gd name="T20" fmla="*/ 23 w 40"/>
                    <a:gd name="T21"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1">
                      <a:moveTo>
                        <a:pt x="23" y="8"/>
                      </a:moveTo>
                      <a:cubicBezTo>
                        <a:pt x="17" y="55"/>
                        <a:pt x="11" y="103"/>
                        <a:pt x="4" y="150"/>
                      </a:cubicBezTo>
                      <a:cubicBezTo>
                        <a:pt x="2" y="168"/>
                        <a:pt x="0" y="187"/>
                        <a:pt x="0" y="206"/>
                      </a:cubicBezTo>
                      <a:cubicBezTo>
                        <a:pt x="0" y="226"/>
                        <a:pt x="2" y="246"/>
                        <a:pt x="11" y="266"/>
                      </a:cubicBezTo>
                      <a:cubicBezTo>
                        <a:pt x="13" y="270"/>
                        <a:pt x="18" y="271"/>
                        <a:pt x="22" y="270"/>
                      </a:cubicBezTo>
                      <a:cubicBezTo>
                        <a:pt x="26" y="268"/>
                        <a:pt x="27" y="263"/>
                        <a:pt x="26" y="259"/>
                      </a:cubicBezTo>
                      <a:cubicBezTo>
                        <a:pt x="18" y="243"/>
                        <a:pt x="16" y="225"/>
                        <a:pt x="16" y="206"/>
                      </a:cubicBezTo>
                      <a:cubicBezTo>
                        <a:pt x="16" y="189"/>
                        <a:pt x="18" y="170"/>
                        <a:pt x="20" y="152"/>
                      </a:cubicBezTo>
                      <a:cubicBezTo>
                        <a:pt x="27" y="105"/>
                        <a:pt x="33" y="57"/>
                        <a:pt x="39" y="10"/>
                      </a:cubicBezTo>
                      <a:cubicBezTo>
                        <a:pt x="40" y="5"/>
                        <a:pt x="37" y="1"/>
                        <a:pt x="32" y="1"/>
                      </a:cubicBezTo>
                      <a:cubicBezTo>
                        <a:pt x="28" y="0"/>
                        <a:pt x="24" y="3"/>
                        <a:pt x="23" y="8"/>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0" name="Freeform 32">
                  <a:extLst>
                    <a:ext uri="{FF2B5EF4-FFF2-40B4-BE49-F238E27FC236}">
                      <a16:creationId xmlns:a16="http://schemas.microsoft.com/office/drawing/2014/main" id="{23D76C55-E803-7440-84D8-E9B270A3A266}"/>
                    </a:ext>
                  </a:extLst>
                </p:cNvPr>
                <p:cNvSpPr>
                  <a:spLocks/>
                </p:cNvSpPr>
                <p:nvPr/>
              </p:nvSpPr>
              <p:spPr bwMode="auto">
                <a:xfrm>
                  <a:off x="6033668" y="5785894"/>
                  <a:ext cx="193228" cy="730840"/>
                </a:xfrm>
                <a:custGeom>
                  <a:avLst/>
                  <a:gdLst>
                    <a:gd name="T0" fmla="*/ 3 w 63"/>
                    <a:gd name="T1" fmla="*/ 15 h 237"/>
                    <a:gd name="T2" fmla="*/ 38 w 63"/>
                    <a:gd name="T3" fmla="*/ 66 h 237"/>
                    <a:gd name="T4" fmla="*/ 47 w 63"/>
                    <a:gd name="T5" fmla="*/ 130 h 237"/>
                    <a:gd name="T6" fmla="*/ 35 w 63"/>
                    <a:gd name="T7" fmla="*/ 226 h 237"/>
                    <a:gd name="T8" fmla="*/ 41 w 63"/>
                    <a:gd name="T9" fmla="*/ 236 h 237"/>
                    <a:gd name="T10" fmla="*/ 50 w 63"/>
                    <a:gd name="T11" fmla="*/ 230 h 237"/>
                    <a:gd name="T12" fmla="*/ 63 w 63"/>
                    <a:gd name="T13" fmla="*/ 130 h 237"/>
                    <a:gd name="T14" fmla="*/ 53 w 63"/>
                    <a:gd name="T15" fmla="*/ 61 h 237"/>
                    <a:gd name="T16" fmla="*/ 14 w 63"/>
                    <a:gd name="T17" fmla="*/ 3 h 237"/>
                    <a:gd name="T18" fmla="*/ 3 w 63"/>
                    <a:gd name="T19" fmla="*/ 4 h 237"/>
                    <a:gd name="T20" fmla="*/ 3 w 63"/>
                    <a:gd name="T21"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237">
                      <a:moveTo>
                        <a:pt x="3" y="15"/>
                      </a:moveTo>
                      <a:cubicBezTo>
                        <a:pt x="20" y="29"/>
                        <a:pt x="31" y="47"/>
                        <a:pt x="38" y="66"/>
                      </a:cubicBezTo>
                      <a:cubicBezTo>
                        <a:pt x="44" y="86"/>
                        <a:pt x="47" y="107"/>
                        <a:pt x="47" y="130"/>
                      </a:cubicBezTo>
                      <a:cubicBezTo>
                        <a:pt x="47" y="161"/>
                        <a:pt x="42" y="195"/>
                        <a:pt x="35" y="226"/>
                      </a:cubicBezTo>
                      <a:cubicBezTo>
                        <a:pt x="34" y="231"/>
                        <a:pt x="36" y="235"/>
                        <a:pt x="41" y="236"/>
                      </a:cubicBezTo>
                      <a:cubicBezTo>
                        <a:pt x="45" y="237"/>
                        <a:pt x="49" y="234"/>
                        <a:pt x="50" y="230"/>
                      </a:cubicBezTo>
                      <a:cubicBezTo>
                        <a:pt x="57" y="198"/>
                        <a:pt x="63" y="163"/>
                        <a:pt x="63" y="130"/>
                      </a:cubicBezTo>
                      <a:cubicBezTo>
                        <a:pt x="63" y="106"/>
                        <a:pt x="60" y="83"/>
                        <a:pt x="53" y="61"/>
                      </a:cubicBezTo>
                      <a:cubicBezTo>
                        <a:pt x="45" y="39"/>
                        <a:pt x="33" y="19"/>
                        <a:pt x="14" y="3"/>
                      </a:cubicBezTo>
                      <a:cubicBezTo>
                        <a:pt x="11" y="0"/>
                        <a:pt x="6" y="1"/>
                        <a:pt x="3" y="4"/>
                      </a:cubicBezTo>
                      <a:cubicBezTo>
                        <a:pt x="0" y="7"/>
                        <a:pt x="0" y="12"/>
                        <a:pt x="3" y="15"/>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1" name="Oval 33">
                  <a:extLst>
                    <a:ext uri="{FF2B5EF4-FFF2-40B4-BE49-F238E27FC236}">
                      <a16:creationId xmlns:a16="http://schemas.microsoft.com/office/drawing/2014/main" id="{40E01B97-1ED6-FE4A-B4ED-BB62CD5B1F93}"/>
                    </a:ext>
                  </a:extLst>
                </p:cNvPr>
                <p:cNvSpPr>
                  <a:spLocks noChangeArrowheads="1"/>
                </p:cNvSpPr>
                <p:nvPr/>
              </p:nvSpPr>
              <p:spPr bwMode="auto">
                <a:xfrm>
                  <a:off x="5999386" y="4221367"/>
                  <a:ext cx="171412" cy="208811"/>
                </a:xfrm>
                <a:prstGeom prst="ellipse">
                  <a:avLst/>
                </a:prstGeom>
                <a:solidFill>
                  <a:srgbClr val="ADB9C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72" name="Oval 27">
                <a:extLst>
                  <a:ext uri="{FF2B5EF4-FFF2-40B4-BE49-F238E27FC236}">
                    <a16:creationId xmlns:a16="http://schemas.microsoft.com/office/drawing/2014/main" id="{5C6BC4DB-8B6B-4E48-B539-F87D2F65B2B1}"/>
                  </a:ext>
                </a:extLst>
              </p:cNvPr>
              <p:cNvSpPr>
                <a:spLocks noChangeArrowheads="1"/>
              </p:cNvSpPr>
              <p:nvPr/>
            </p:nvSpPr>
            <p:spPr bwMode="auto">
              <a:xfrm>
                <a:off x="5955754"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7" name="Rectangle 206">
              <a:extLst>
                <a:ext uri="{FF2B5EF4-FFF2-40B4-BE49-F238E27FC236}">
                  <a16:creationId xmlns:a16="http://schemas.microsoft.com/office/drawing/2014/main" id="{1377F9EB-27DB-B24F-897A-A75B6C056208}"/>
                </a:ext>
              </a:extLst>
            </p:cNvPr>
            <p:cNvSpPr/>
            <p:nvPr userDrawn="1"/>
          </p:nvSpPr>
          <p:spPr>
            <a:xfrm>
              <a:off x="5268194" y="2556441"/>
              <a:ext cx="1689377" cy="1353447"/>
            </a:xfrm>
            <a:prstGeom prst="rect">
              <a:avLst/>
            </a:prstGeom>
          </p:spPr>
          <p:txBody>
            <a:bodyPr wrap="square">
              <a:spAutoFit/>
            </a:bodyPr>
            <a:lstStyle/>
            <a:p>
              <a:pPr marL="0" algn="l" defTabSz="914400" rtl="0" eaLnBrk="1" latinLnBrk="0" hangingPunct="1">
                <a:lnSpc>
                  <a:spcPct val="120000"/>
                </a:lnSpc>
              </a:pPr>
              <a:r>
                <a:rPr lang="en-US" sz="1200" b="1" i="0" kern="1200" baseline="0" dirty="0">
                  <a:solidFill>
                    <a:srgbClr val="10878A"/>
                  </a:solidFill>
                  <a:latin typeface="Montserrat" pitchFamily="2" charset="77"/>
                  <a:ea typeface="+mn-ea"/>
                  <a:cs typeface="+mn-cs"/>
                </a:rPr>
                <a:t>It</a:t>
              </a:r>
              <a:r>
                <a:rPr lang="en-US" sz="1200" b="1" i="0" kern="1200" dirty="0">
                  <a:solidFill>
                    <a:srgbClr val="10878A"/>
                  </a:solidFill>
                  <a:latin typeface="Montserrat" pitchFamily="2" charset="77"/>
                  <a:ea typeface="+mn-ea"/>
                  <a:cs typeface="+mn-cs"/>
                </a:rPr>
                <a:t> </a:t>
              </a:r>
              <a:r>
                <a:rPr lang="en-US" sz="1200" b="1" i="0" kern="1200" dirty="0">
                  <a:solidFill>
                    <a:srgbClr val="10878A"/>
                  </a:solidFill>
                  <a:latin typeface="Montserrat ExtraBold" pitchFamily="2" charset="77"/>
                  <a:ea typeface="+mn-ea"/>
                  <a:cs typeface="+mn-cs"/>
                </a:rPr>
                <a:t>lacks features </a:t>
              </a:r>
              <a:r>
                <a:rPr lang="en-US" sz="1200" b="1" i="0" kern="1200" baseline="0" dirty="0">
                  <a:solidFill>
                    <a:srgbClr val="10878A"/>
                  </a:solidFill>
                  <a:latin typeface="Montserrat" pitchFamily="2" charset="77"/>
                  <a:ea typeface="+mn-ea"/>
                  <a:cs typeface="+mn-cs"/>
                </a:rPr>
                <a:t>to make it useful  </a:t>
              </a:r>
            </a:p>
            <a:p>
              <a:pPr marL="0" algn="l" defTabSz="914400" rtl="0" eaLnBrk="1" latinLnBrk="0" hangingPunct="1">
                <a:lnSpc>
                  <a:spcPct val="120000"/>
                </a:lnSpc>
              </a:pPr>
              <a:r>
                <a:rPr lang="en-US" sz="900" b="0" i="0" kern="1200" dirty="0">
                  <a:solidFill>
                    <a:schemeClr val="tx1"/>
                  </a:solidFill>
                  <a:latin typeface="Montserrat" pitchFamily="2" charset="77"/>
                  <a:ea typeface="+mn-ea"/>
                  <a:cs typeface="+mn-cs"/>
                </a:rPr>
                <a:t>Nope.   </a:t>
              </a:r>
              <a:r>
                <a:rPr lang="en-US" sz="900" b="0" i="0" dirty="0">
                  <a:latin typeface="Montserrat" pitchFamily="2" charset="77"/>
                </a:rPr>
                <a:t>WikiSuite offers most (</a:t>
              </a:r>
              <a:r>
                <a:rPr lang="en-US" sz="900" b="1" i="0" kern="1200" dirty="0">
                  <a:solidFill>
                    <a:schemeClr val="tx1"/>
                  </a:solidFill>
                  <a:latin typeface="Montserrat SemiBold" pitchFamily="2" charset="77"/>
                  <a:ea typeface="+mn-ea"/>
                  <a:cs typeface="+mn-cs"/>
                </a:rPr>
                <a:t>over 80%</a:t>
              </a:r>
              <a:r>
                <a:rPr lang="en-US" sz="900" b="0" i="0" kern="1200" dirty="0">
                  <a:solidFill>
                    <a:schemeClr val="tx1"/>
                  </a:solidFill>
                  <a:latin typeface="Montserrat" pitchFamily="2" charset="77"/>
                  <a:ea typeface="+mn-ea"/>
                  <a:cs typeface="+mn-cs"/>
                </a:rPr>
                <a:t>) </a:t>
              </a:r>
              <a:r>
                <a:rPr lang="en-US" sz="900" b="0" i="0" dirty="0">
                  <a:latin typeface="Montserrat" pitchFamily="2" charset="77"/>
                </a:rPr>
                <a:t>of the data and information management features all organizations need.</a:t>
              </a:r>
            </a:p>
          </p:txBody>
        </p:sp>
        <p:sp>
          <p:nvSpPr>
            <p:cNvPr id="221" name="Oval 220">
              <a:extLst>
                <a:ext uri="{FF2B5EF4-FFF2-40B4-BE49-F238E27FC236}">
                  <a16:creationId xmlns:a16="http://schemas.microsoft.com/office/drawing/2014/main" id="{61BE1D73-3566-5A4A-9ABB-589B36AD5CC2}"/>
                </a:ext>
              </a:extLst>
            </p:cNvPr>
            <p:cNvSpPr/>
            <p:nvPr userDrawn="1"/>
          </p:nvSpPr>
          <p:spPr>
            <a:xfrm>
              <a:off x="5704781" y="2012709"/>
              <a:ext cx="534813"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22" name="Freeform 44">
              <a:extLst>
                <a:ext uri="{FF2B5EF4-FFF2-40B4-BE49-F238E27FC236}">
                  <a16:creationId xmlns:a16="http://schemas.microsoft.com/office/drawing/2014/main" id="{D2EDA11E-F693-BA4D-A67B-B87CB11D326C}"/>
                </a:ext>
              </a:extLst>
            </p:cNvPr>
            <p:cNvSpPr>
              <a:spLocks/>
            </p:cNvSpPr>
            <p:nvPr userDrawn="1"/>
          </p:nvSpPr>
          <p:spPr bwMode="auto">
            <a:xfrm>
              <a:off x="5842604" y="2162668"/>
              <a:ext cx="297549" cy="292024"/>
            </a:xfrm>
            <a:custGeom>
              <a:avLst/>
              <a:gdLst>
                <a:gd name="T0" fmla="*/ 0 w 207"/>
                <a:gd name="T1" fmla="*/ 192 h 208"/>
                <a:gd name="T2" fmla="*/ 4 w 207"/>
                <a:gd name="T3" fmla="*/ 181 h 208"/>
                <a:gd name="T4" fmla="*/ 119 w 207"/>
                <a:gd name="T5" fmla="*/ 67 h 208"/>
                <a:gd name="T6" fmla="*/ 114 w 207"/>
                <a:gd name="T7" fmla="*/ 47 h 208"/>
                <a:gd name="T8" fmla="*/ 118 w 207"/>
                <a:gd name="T9" fmla="*/ 28 h 208"/>
                <a:gd name="T10" fmla="*/ 129 w 207"/>
                <a:gd name="T11" fmla="*/ 13 h 208"/>
                <a:gd name="T12" fmla="*/ 143 w 207"/>
                <a:gd name="T13" fmla="*/ 3 h 208"/>
                <a:gd name="T14" fmla="*/ 161 w 207"/>
                <a:gd name="T15" fmla="*/ 0 h 208"/>
                <a:gd name="T16" fmla="*/ 181 w 207"/>
                <a:gd name="T17" fmla="*/ 5 h 208"/>
                <a:gd name="T18" fmla="*/ 196 w 207"/>
                <a:gd name="T19" fmla="*/ 16 h 208"/>
                <a:gd name="T20" fmla="*/ 144 w 207"/>
                <a:gd name="T21" fmla="*/ 30 h 208"/>
                <a:gd name="T22" fmla="*/ 138 w 207"/>
                <a:gd name="T23" fmla="*/ 53 h 208"/>
                <a:gd name="T24" fmla="*/ 155 w 207"/>
                <a:gd name="T25" fmla="*/ 70 h 208"/>
                <a:gd name="T26" fmla="*/ 207 w 207"/>
                <a:gd name="T27" fmla="*/ 56 h 208"/>
                <a:gd name="T28" fmla="*/ 206 w 207"/>
                <a:gd name="T29" fmla="*/ 59 h 208"/>
                <a:gd name="T30" fmla="*/ 200 w 207"/>
                <a:gd name="T31" fmla="*/ 73 h 208"/>
                <a:gd name="T32" fmla="*/ 189 w 207"/>
                <a:gd name="T33" fmla="*/ 84 h 208"/>
                <a:gd name="T34" fmla="*/ 176 w 207"/>
                <a:gd name="T35" fmla="*/ 91 h 208"/>
                <a:gd name="T36" fmla="*/ 161 w 207"/>
                <a:gd name="T37" fmla="*/ 94 h 208"/>
                <a:gd name="T38" fmla="*/ 141 w 207"/>
                <a:gd name="T39" fmla="*/ 89 h 208"/>
                <a:gd name="T40" fmla="*/ 27 w 207"/>
                <a:gd name="T41" fmla="*/ 203 h 208"/>
                <a:gd name="T42" fmla="*/ 15 w 207"/>
                <a:gd name="T43" fmla="*/ 208 h 208"/>
                <a:gd name="T44" fmla="*/ 4 w 207"/>
                <a:gd name="T45" fmla="*/ 203 h 208"/>
                <a:gd name="T46" fmla="*/ 0 w 207"/>
                <a:gd name="T4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7" h="208">
                  <a:moveTo>
                    <a:pt x="0" y="192"/>
                  </a:moveTo>
                  <a:cubicBezTo>
                    <a:pt x="0" y="188"/>
                    <a:pt x="1" y="184"/>
                    <a:pt x="4" y="181"/>
                  </a:cubicBezTo>
                  <a:cubicBezTo>
                    <a:pt x="119" y="67"/>
                    <a:pt x="119" y="67"/>
                    <a:pt x="119" y="67"/>
                  </a:cubicBezTo>
                  <a:cubicBezTo>
                    <a:pt x="116" y="61"/>
                    <a:pt x="114" y="54"/>
                    <a:pt x="114" y="47"/>
                  </a:cubicBezTo>
                  <a:cubicBezTo>
                    <a:pt x="114" y="40"/>
                    <a:pt x="115" y="33"/>
                    <a:pt x="118" y="28"/>
                  </a:cubicBezTo>
                  <a:cubicBezTo>
                    <a:pt x="121" y="22"/>
                    <a:pt x="124" y="17"/>
                    <a:pt x="129" y="13"/>
                  </a:cubicBezTo>
                  <a:cubicBezTo>
                    <a:pt x="133" y="9"/>
                    <a:pt x="138" y="6"/>
                    <a:pt x="143" y="3"/>
                  </a:cubicBezTo>
                  <a:cubicBezTo>
                    <a:pt x="149" y="1"/>
                    <a:pt x="155" y="0"/>
                    <a:pt x="161" y="0"/>
                  </a:cubicBezTo>
                  <a:cubicBezTo>
                    <a:pt x="169" y="0"/>
                    <a:pt x="175" y="1"/>
                    <a:pt x="181" y="5"/>
                  </a:cubicBezTo>
                  <a:cubicBezTo>
                    <a:pt x="187" y="8"/>
                    <a:pt x="192" y="11"/>
                    <a:pt x="196" y="16"/>
                  </a:cubicBezTo>
                  <a:cubicBezTo>
                    <a:pt x="144" y="30"/>
                    <a:pt x="144" y="30"/>
                    <a:pt x="144" y="30"/>
                  </a:cubicBezTo>
                  <a:cubicBezTo>
                    <a:pt x="138" y="53"/>
                    <a:pt x="138" y="53"/>
                    <a:pt x="138" y="53"/>
                  </a:cubicBezTo>
                  <a:cubicBezTo>
                    <a:pt x="155" y="70"/>
                    <a:pt x="155" y="70"/>
                    <a:pt x="155" y="70"/>
                  </a:cubicBezTo>
                  <a:cubicBezTo>
                    <a:pt x="207" y="56"/>
                    <a:pt x="207" y="56"/>
                    <a:pt x="207" y="56"/>
                  </a:cubicBezTo>
                  <a:cubicBezTo>
                    <a:pt x="206" y="59"/>
                    <a:pt x="206" y="59"/>
                    <a:pt x="206" y="59"/>
                  </a:cubicBezTo>
                  <a:cubicBezTo>
                    <a:pt x="205" y="64"/>
                    <a:pt x="203" y="69"/>
                    <a:pt x="200" y="73"/>
                  </a:cubicBezTo>
                  <a:cubicBezTo>
                    <a:pt x="197" y="77"/>
                    <a:pt x="193" y="81"/>
                    <a:pt x="189" y="84"/>
                  </a:cubicBezTo>
                  <a:cubicBezTo>
                    <a:pt x="185" y="87"/>
                    <a:pt x="181" y="89"/>
                    <a:pt x="176" y="91"/>
                  </a:cubicBezTo>
                  <a:cubicBezTo>
                    <a:pt x="171" y="93"/>
                    <a:pt x="166" y="94"/>
                    <a:pt x="161" y="94"/>
                  </a:cubicBezTo>
                  <a:cubicBezTo>
                    <a:pt x="153" y="94"/>
                    <a:pt x="147" y="92"/>
                    <a:pt x="141" y="89"/>
                  </a:cubicBezTo>
                  <a:cubicBezTo>
                    <a:pt x="27" y="203"/>
                    <a:pt x="27" y="203"/>
                    <a:pt x="27" y="203"/>
                  </a:cubicBezTo>
                  <a:cubicBezTo>
                    <a:pt x="23" y="206"/>
                    <a:pt x="20" y="208"/>
                    <a:pt x="15" y="208"/>
                  </a:cubicBezTo>
                  <a:cubicBezTo>
                    <a:pt x="11" y="208"/>
                    <a:pt x="7" y="206"/>
                    <a:pt x="4" y="203"/>
                  </a:cubicBezTo>
                  <a:cubicBezTo>
                    <a:pt x="1" y="200"/>
                    <a:pt x="0" y="196"/>
                    <a:pt x="0" y="192"/>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grpSp>
        <p:nvGrpSpPr>
          <p:cNvPr id="5" name="Group 4">
            <a:extLst>
              <a:ext uri="{FF2B5EF4-FFF2-40B4-BE49-F238E27FC236}">
                <a16:creationId xmlns:a16="http://schemas.microsoft.com/office/drawing/2014/main" id="{2718E86D-FD4D-0B44-A6E8-D9A1A227119F}"/>
              </a:ext>
            </a:extLst>
          </p:cNvPr>
          <p:cNvGrpSpPr/>
          <p:nvPr userDrawn="1"/>
        </p:nvGrpSpPr>
        <p:grpSpPr>
          <a:xfrm>
            <a:off x="7051234" y="1152862"/>
            <a:ext cx="1826320" cy="5486976"/>
            <a:chOff x="7051234" y="1152862"/>
            <a:chExt cx="1826320" cy="5486976"/>
          </a:xfrm>
        </p:grpSpPr>
        <p:grpSp>
          <p:nvGrpSpPr>
            <p:cNvPr id="147" name="Group 146">
              <a:extLst>
                <a:ext uri="{FF2B5EF4-FFF2-40B4-BE49-F238E27FC236}">
                  <a16:creationId xmlns:a16="http://schemas.microsoft.com/office/drawing/2014/main" id="{4196E644-820D-A146-9112-A395732BD3B5}"/>
                </a:ext>
              </a:extLst>
            </p:cNvPr>
            <p:cNvGrpSpPr/>
            <p:nvPr userDrawn="1"/>
          </p:nvGrpSpPr>
          <p:grpSpPr>
            <a:xfrm>
              <a:off x="7051234" y="3373655"/>
              <a:ext cx="1826320" cy="3266183"/>
              <a:chOff x="7051234" y="3373655"/>
              <a:chExt cx="1826320" cy="3266183"/>
            </a:xfrm>
          </p:grpSpPr>
          <p:grpSp>
            <p:nvGrpSpPr>
              <p:cNvPr id="148" name="Group 147">
                <a:extLst>
                  <a:ext uri="{FF2B5EF4-FFF2-40B4-BE49-F238E27FC236}">
                    <a16:creationId xmlns:a16="http://schemas.microsoft.com/office/drawing/2014/main" id="{DB3B772E-DDF1-2042-92F2-D072FAF079F9}"/>
                  </a:ext>
                </a:extLst>
              </p:cNvPr>
              <p:cNvGrpSpPr/>
              <p:nvPr/>
            </p:nvGrpSpPr>
            <p:grpSpPr>
              <a:xfrm>
                <a:off x="7051234" y="3373655"/>
                <a:ext cx="1826320" cy="3266183"/>
                <a:chOff x="7051234" y="3373655"/>
                <a:chExt cx="1826320" cy="3266183"/>
              </a:xfrm>
            </p:grpSpPr>
            <p:sp>
              <p:nvSpPr>
                <p:cNvPr id="150" name="Freeform 46">
                  <a:extLst>
                    <a:ext uri="{FF2B5EF4-FFF2-40B4-BE49-F238E27FC236}">
                      <a16:creationId xmlns:a16="http://schemas.microsoft.com/office/drawing/2014/main" id="{B05B5089-6D2E-ED40-8539-6707AFD78F49}"/>
                    </a:ext>
                  </a:extLst>
                </p:cNvPr>
                <p:cNvSpPr>
                  <a:spLocks noEditPoints="1"/>
                </p:cNvSpPr>
                <p:nvPr/>
              </p:nvSpPr>
              <p:spPr bwMode="auto">
                <a:xfrm>
                  <a:off x="7051234" y="4115403"/>
                  <a:ext cx="917835" cy="585918"/>
                </a:xfrm>
                <a:custGeom>
                  <a:avLst/>
                  <a:gdLst>
                    <a:gd name="T0" fmla="*/ 218 w 298"/>
                    <a:gd name="T1" fmla="*/ 190 h 190"/>
                    <a:gd name="T2" fmla="*/ 75 w 298"/>
                    <a:gd name="T3" fmla="*/ 125 h 190"/>
                    <a:gd name="T4" fmla="*/ 4 w 298"/>
                    <a:gd name="T5" fmla="*/ 22 h 190"/>
                    <a:gd name="T6" fmla="*/ 0 w 298"/>
                    <a:gd name="T7" fmla="*/ 13 h 190"/>
                    <a:gd name="T8" fmla="*/ 10 w 298"/>
                    <a:gd name="T9" fmla="*/ 11 h 190"/>
                    <a:gd name="T10" fmla="*/ 135 w 298"/>
                    <a:gd name="T11" fmla="*/ 14 h 190"/>
                    <a:gd name="T12" fmla="*/ 297 w 298"/>
                    <a:gd name="T13" fmla="*/ 166 h 190"/>
                    <a:gd name="T14" fmla="*/ 298 w 298"/>
                    <a:gd name="T15" fmla="*/ 173 h 190"/>
                    <a:gd name="T16" fmla="*/ 292 w 298"/>
                    <a:gd name="T17" fmla="*/ 176 h 190"/>
                    <a:gd name="T18" fmla="*/ 218 w 298"/>
                    <a:gd name="T19" fmla="*/ 190 h 190"/>
                    <a:gd name="T20" fmla="*/ 23 w 298"/>
                    <a:gd name="T21" fmla="*/ 25 h 190"/>
                    <a:gd name="T22" fmla="*/ 86 w 298"/>
                    <a:gd name="T23" fmla="*/ 114 h 190"/>
                    <a:gd name="T24" fmla="*/ 279 w 298"/>
                    <a:gd name="T25" fmla="*/ 163 h 190"/>
                    <a:gd name="T26" fmla="*/ 132 w 298"/>
                    <a:gd name="T27" fmla="*/ 29 h 190"/>
                    <a:gd name="T28" fmla="*/ 23 w 298"/>
                    <a:gd name="T29"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8" h="190">
                      <a:moveTo>
                        <a:pt x="218" y="190"/>
                      </a:moveTo>
                      <a:cubicBezTo>
                        <a:pt x="167" y="190"/>
                        <a:pt x="118" y="168"/>
                        <a:pt x="75" y="125"/>
                      </a:cubicBezTo>
                      <a:cubicBezTo>
                        <a:pt x="28" y="79"/>
                        <a:pt x="5" y="24"/>
                        <a:pt x="4" y="22"/>
                      </a:cubicBezTo>
                      <a:cubicBezTo>
                        <a:pt x="0" y="13"/>
                        <a:pt x="0" y="13"/>
                        <a:pt x="0" y="13"/>
                      </a:cubicBezTo>
                      <a:cubicBezTo>
                        <a:pt x="10" y="11"/>
                        <a:pt x="10" y="11"/>
                        <a:pt x="10" y="11"/>
                      </a:cubicBezTo>
                      <a:cubicBezTo>
                        <a:pt x="12" y="11"/>
                        <a:pt x="70" y="0"/>
                        <a:pt x="135" y="14"/>
                      </a:cubicBezTo>
                      <a:cubicBezTo>
                        <a:pt x="221" y="31"/>
                        <a:pt x="277" y="84"/>
                        <a:pt x="297" y="166"/>
                      </a:cubicBezTo>
                      <a:cubicBezTo>
                        <a:pt x="298" y="173"/>
                        <a:pt x="298" y="173"/>
                        <a:pt x="298" y="173"/>
                      </a:cubicBezTo>
                      <a:cubicBezTo>
                        <a:pt x="292" y="176"/>
                        <a:pt x="292" y="176"/>
                        <a:pt x="292" y="176"/>
                      </a:cubicBezTo>
                      <a:cubicBezTo>
                        <a:pt x="267" y="185"/>
                        <a:pt x="242" y="190"/>
                        <a:pt x="218" y="190"/>
                      </a:cubicBezTo>
                      <a:close/>
                      <a:moveTo>
                        <a:pt x="23" y="25"/>
                      </a:moveTo>
                      <a:cubicBezTo>
                        <a:pt x="31" y="43"/>
                        <a:pt x="53" y="81"/>
                        <a:pt x="86" y="114"/>
                      </a:cubicBezTo>
                      <a:cubicBezTo>
                        <a:pt x="143" y="171"/>
                        <a:pt x="208" y="187"/>
                        <a:pt x="279" y="163"/>
                      </a:cubicBezTo>
                      <a:cubicBezTo>
                        <a:pt x="260" y="91"/>
                        <a:pt x="211" y="46"/>
                        <a:pt x="132" y="29"/>
                      </a:cubicBezTo>
                      <a:cubicBezTo>
                        <a:pt x="86" y="20"/>
                        <a:pt x="42" y="23"/>
                        <a:pt x="23" y="25"/>
                      </a:cubicBezTo>
                      <a:close/>
                    </a:path>
                  </a:pathLst>
                </a:custGeom>
                <a:solidFill>
                  <a:srgbClr val="16B0A9"/>
                </a:solidFill>
                <a:ln>
                  <a:solidFill>
                    <a:srgbClr val="16B0A9"/>
                  </a:solid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1" name="Freeform 51">
                  <a:extLst>
                    <a:ext uri="{FF2B5EF4-FFF2-40B4-BE49-F238E27FC236}">
                      <a16:creationId xmlns:a16="http://schemas.microsoft.com/office/drawing/2014/main" id="{48A69A3C-8B04-EC44-A0D5-9415204F1336}"/>
                    </a:ext>
                  </a:extLst>
                </p:cNvPr>
                <p:cNvSpPr>
                  <a:spLocks noEditPoints="1"/>
                </p:cNvSpPr>
                <p:nvPr/>
              </p:nvSpPr>
              <p:spPr bwMode="auto">
                <a:xfrm>
                  <a:off x="7959719" y="4115403"/>
                  <a:ext cx="917835" cy="660717"/>
                </a:xfrm>
                <a:custGeom>
                  <a:avLst/>
                  <a:gdLst>
                    <a:gd name="T0" fmla="*/ 80 w 298"/>
                    <a:gd name="T1" fmla="*/ 190 h 214"/>
                    <a:gd name="T2" fmla="*/ 6 w 298"/>
                    <a:gd name="T3" fmla="*/ 176 h 214"/>
                    <a:gd name="T4" fmla="*/ 0 w 298"/>
                    <a:gd name="T5" fmla="*/ 173 h 214"/>
                    <a:gd name="T6" fmla="*/ 2 w 298"/>
                    <a:gd name="T7" fmla="*/ 166 h 214"/>
                    <a:gd name="T8" fmla="*/ 163 w 298"/>
                    <a:gd name="T9" fmla="*/ 14 h 214"/>
                    <a:gd name="T10" fmla="*/ 289 w 298"/>
                    <a:gd name="T11" fmla="*/ 11 h 214"/>
                    <a:gd name="T12" fmla="*/ 298 w 298"/>
                    <a:gd name="T13" fmla="*/ 13 h 214"/>
                    <a:gd name="T14" fmla="*/ 294 w 298"/>
                    <a:gd name="T15" fmla="*/ 22 h 214"/>
                    <a:gd name="T16" fmla="*/ 223 w 298"/>
                    <a:gd name="T17" fmla="*/ 125 h 214"/>
                    <a:gd name="T18" fmla="*/ 80 w 298"/>
                    <a:gd name="T19" fmla="*/ 190 h 214"/>
                    <a:gd name="T20" fmla="*/ 19 w 298"/>
                    <a:gd name="T21" fmla="*/ 163 h 214"/>
                    <a:gd name="T22" fmla="*/ 275 w 298"/>
                    <a:gd name="T23" fmla="*/ 25 h 214"/>
                    <a:gd name="T24" fmla="*/ 166 w 298"/>
                    <a:gd name="T25" fmla="*/ 29 h 214"/>
                    <a:gd name="T26" fmla="*/ 19 w 298"/>
                    <a:gd name="T27" fmla="*/ 16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8" h="214">
                      <a:moveTo>
                        <a:pt x="80" y="190"/>
                      </a:moveTo>
                      <a:cubicBezTo>
                        <a:pt x="56" y="190"/>
                        <a:pt x="31" y="185"/>
                        <a:pt x="6" y="176"/>
                      </a:cubicBezTo>
                      <a:cubicBezTo>
                        <a:pt x="0" y="173"/>
                        <a:pt x="0" y="173"/>
                        <a:pt x="0" y="173"/>
                      </a:cubicBezTo>
                      <a:cubicBezTo>
                        <a:pt x="2" y="166"/>
                        <a:pt x="2" y="166"/>
                        <a:pt x="2" y="166"/>
                      </a:cubicBezTo>
                      <a:cubicBezTo>
                        <a:pt x="21" y="84"/>
                        <a:pt x="77" y="31"/>
                        <a:pt x="163" y="14"/>
                      </a:cubicBezTo>
                      <a:cubicBezTo>
                        <a:pt x="228" y="0"/>
                        <a:pt x="286" y="11"/>
                        <a:pt x="289" y="11"/>
                      </a:cubicBezTo>
                      <a:cubicBezTo>
                        <a:pt x="298" y="13"/>
                        <a:pt x="298" y="13"/>
                        <a:pt x="298" y="13"/>
                      </a:cubicBezTo>
                      <a:cubicBezTo>
                        <a:pt x="294" y="22"/>
                        <a:pt x="294" y="22"/>
                        <a:pt x="294" y="22"/>
                      </a:cubicBezTo>
                      <a:cubicBezTo>
                        <a:pt x="293" y="24"/>
                        <a:pt x="270" y="79"/>
                        <a:pt x="223" y="125"/>
                      </a:cubicBezTo>
                      <a:cubicBezTo>
                        <a:pt x="180" y="168"/>
                        <a:pt x="132" y="190"/>
                        <a:pt x="80" y="190"/>
                      </a:cubicBezTo>
                      <a:close/>
                      <a:moveTo>
                        <a:pt x="19" y="163"/>
                      </a:moveTo>
                      <a:cubicBezTo>
                        <a:pt x="169" y="214"/>
                        <a:pt x="255" y="65"/>
                        <a:pt x="275" y="25"/>
                      </a:cubicBezTo>
                      <a:cubicBezTo>
                        <a:pt x="256" y="23"/>
                        <a:pt x="212" y="20"/>
                        <a:pt x="166" y="29"/>
                      </a:cubicBezTo>
                      <a:cubicBezTo>
                        <a:pt x="88" y="46"/>
                        <a:pt x="38" y="91"/>
                        <a:pt x="19" y="163"/>
                      </a:cubicBezTo>
                      <a:close/>
                    </a:path>
                  </a:pathLst>
                </a:custGeom>
                <a:solidFill>
                  <a:srgbClr val="16B0A9"/>
                </a:solidFill>
                <a:ln>
                  <a:solidFill>
                    <a:srgbClr val="16B0A9"/>
                  </a:solid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nvGrpSpPr>
                <p:cNvPr id="152" name="Group 151">
                  <a:extLst>
                    <a:ext uri="{FF2B5EF4-FFF2-40B4-BE49-F238E27FC236}">
                      <a16:creationId xmlns:a16="http://schemas.microsoft.com/office/drawing/2014/main" id="{97E32BF3-CB50-F143-BE55-191317A11AF5}"/>
                    </a:ext>
                  </a:extLst>
                </p:cNvPr>
                <p:cNvGrpSpPr/>
                <p:nvPr/>
              </p:nvGrpSpPr>
              <p:grpSpPr>
                <a:xfrm>
                  <a:off x="7085517" y="3373655"/>
                  <a:ext cx="1757755" cy="3266183"/>
                  <a:chOff x="7085517" y="3373655"/>
                  <a:chExt cx="1757755" cy="3266183"/>
                </a:xfrm>
              </p:grpSpPr>
              <p:sp>
                <p:nvSpPr>
                  <p:cNvPr id="153" name="Freeform 45">
                    <a:extLst>
                      <a:ext uri="{FF2B5EF4-FFF2-40B4-BE49-F238E27FC236}">
                        <a16:creationId xmlns:a16="http://schemas.microsoft.com/office/drawing/2014/main" id="{44892BBC-C2DD-3B46-B0F3-433FB00A75E6}"/>
                      </a:ext>
                    </a:extLst>
                  </p:cNvPr>
                  <p:cNvSpPr>
                    <a:spLocks/>
                  </p:cNvSpPr>
                  <p:nvPr/>
                </p:nvSpPr>
                <p:spPr bwMode="auto">
                  <a:xfrm>
                    <a:off x="7085517" y="4039046"/>
                    <a:ext cx="855503" cy="807196"/>
                  </a:xfrm>
                  <a:custGeom>
                    <a:avLst/>
                    <a:gdLst>
                      <a:gd name="T0" fmla="*/ 0 w 278"/>
                      <a:gd name="T1" fmla="*/ 44 h 262"/>
                      <a:gd name="T2" fmla="*/ 278 w 278"/>
                      <a:gd name="T3" fmla="*/ 193 h 262"/>
                      <a:gd name="T4" fmla="*/ 0 w 278"/>
                      <a:gd name="T5" fmla="*/ 44 h 262"/>
                    </a:gdLst>
                    <a:ahLst/>
                    <a:cxnLst>
                      <a:cxn ang="0">
                        <a:pos x="T0" y="T1"/>
                      </a:cxn>
                      <a:cxn ang="0">
                        <a:pos x="T2" y="T3"/>
                      </a:cxn>
                      <a:cxn ang="0">
                        <a:pos x="T4" y="T5"/>
                      </a:cxn>
                    </a:cxnLst>
                    <a:rect l="0" t="0" r="r" b="b"/>
                    <a:pathLst>
                      <a:path w="278" h="262">
                        <a:moveTo>
                          <a:pt x="0" y="44"/>
                        </a:moveTo>
                        <a:cubicBezTo>
                          <a:pt x="0" y="44"/>
                          <a:pt x="233" y="0"/>
                          <a:pt x="278" y="193"/>
                        </a:cubicBezTo>
                        <a:cubicBezTo>
                          <a:pt x="92" y="262"/>
                          <a:pt x="0" y="44"/>
                          <a:pt x="0"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4" name="Freeform 50">
                    <a:extLst>
                      <a:ext uri="{FF2B5EF4-FFF2-40B4-BE49-F238E27FC236}">
                        <a16:creationId xmlns:a16="http://schemas.microsoft.com/office/drawing/2014/main" id="{23D28E22-3F8E-1F48-BCE8-A8A67EAE2D80}"/>
                      </a:ext>
                    </a:extLst>
                  </p:cNvPr>
                  <p:cNvSpPr>
                    <a:spLocks/>
                  </p:cNvSpPr>
                  <p:nvPr/>
                </p:nvSpPr>
                <p:spPr bwMode="auto">
                  <a:xfrm>
                    <a:off x="7987769" y="4039046"/>
                    <a:ext cx="855503" cy="807196"/>
                  </a:xfrm>
                  <a:custGeom>
                    <a:avLst/>
                    <a:gdLst>
                      <a:gd name="T0" fmla="*/ 278 w 278"/>
                      <a:gd name="T1" fmla="*/ 44 h 262"/>
                      <a:gd name="T2" fmla="*/ 0 w 278"/>
                      <a:gd name="T3" fmla="*/ 193 h 262"/>
                      <a:gd name="T4" fmla="*/ 278 w 278"/>
                      <a:gd name="T5" fmla="*/ 44 h 262"/>
                    </a:gdLst>
                    <a:ahLst/>
                    <a:cxnLst>
                      <a:cxn ang="0">
                        <a:pos x="T0" y="T1"/>
                      </a:cxn>
                      <a:cxn ang="0">
                        <a:pos x="T2" y="T3"/>
                      </a:cxn>
                      <a:cxn ang="0">
                        <a:pos x="T4" y="T5"/>
                      </a:cxn>
                    </a:cxnLst>
                    <a:rect l="0" t="0" r="r" b="b"/>
                    <a:pathLst>
                      <a:path w="278" h="262">
                        <a:moveTo>
                          <a:pt x="278" y="44"/>
                        </a:moveTo>
                        <a:cubicBezTo>
                          <a:pt x="278" y="44"/>
                          <a:pt x="45" y="0"/>
                          <a:pt x="0" y="193"/>
                        </a:cubicBezTo>
                        <a:cubicBezTo>
                          <a:pt x="186" y="262"/>
                          <a:pt x="278" y="44"/>
                          <a:pt x="278"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5" name="Freeform 34">
                    <a:extLst>
                      <a:ext uri="{FF2B5EF4-FFF2-40B4-BE49-F238E27FC236}">
                        <a16:creationId xmlns:a16="http://schemas.microsoft.com/office/drawing/2014/main" id="{B882C2D4-463F-A247-8B1C-416C8093012A}"/>
                      </a:ext>
                    </a:extLst>
                  </p:cNvPr>
                  <p:cNvSpPr>
                    <a:spLocks/>
                  </p:cNvSpPr>
                  <p:nvPr/>
                </p:nvSpPr>
                <p:spPr bwMode="auto">
                  <a:xfrm>
                    <a:off x="7902062" y="3708688"/>
                    <a:ext cx="451905" cy="459697"/>
                  </a:xfrm>
                  <a:custGeom>
                    <a:avLst/>
                    <a:gdLst>
                      <a:gd name="T0" fmla="*/ 147 w 147"/>
                      <a:gd name="T1" fmla="*/ 0 h 149"/>
                      <a:gd name="T2" fmla="*/ 15 w 147"/>
                      <a:gd name="T3" fmla="*/ 148 h 149"/>
                      <a:gd name="T4" fmla="*/ 147 w 147"/>
                      <a:gd name="T5" fmla="*/ 0 h 149"/>
                    </a:gdLst>
                    <a:ahLst/>
                    <a:cxnLst>
                      <a:cxn ang="0">
                        <a:pos x="T0" y="T1"/>
                      </a:cxn>
                      <a:cxn ang="0">
                        <a:pos x="T2" y="T3"/>
                      </a:cxn>
                      <a:cxn ang="0">
                        <a:pos x="T4" y="T5"/>
                      </a:cxn>
                    </a:cxnLst>
                    <a:rect l="0" t="0" r="r" b="b"/>
                    <a:pathLst>
                      <a:path w="147" h="149">
                        <a:moveTo>
                          <a:pt x="147" y="0"/>
                        </a:moveTo>
                        <a:cubicBezTo>
                          <a:pt x="147" y="0"/>
                          <a:pt x="0" y="25"/>
                          <a:pt x="15" y="148"/>
                        </a:cubicBezTo>
                        <a:cubicBezTo>
                          <a:pt x="140" y="149"/>
                          <a:pt x="147" y="0"/>
                          <a:pt x="147"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6" name="Freeform 35">
                    <a:extLst>
                      <a:ext uri="{FF2B5EF4-FFF2-40B4-BE49-F238E27FC236}">
                        <a16:creationId xmlns:a16="http://schemas.microsoft.com/office/drawing/2014/main" id="{5B2CDE3A-B35F-FE4B-9FAA-FEE5048AD947}"/>
                      </a:ext>
                    </a:extLst>
                  </p:cNvPr>
                  <p:cNvSpPr>
                    <a:spLocks/>
                  </p:cNvSpPr>
                  <p:nvPr/>
                </p:nvSpPr>
                <p:spPr bwMode="auto">
                  <a:xfrm>
                    <a:off x="7559238" y="3708688"/>
                    <a:ext cx="453463" cy="459697"/>
                  </a:xfrm>
                  <a:custGeom>
                    <a:avLst/>
                    <a:gdLst>
                      <a:gd name="T0" fmla="*/ 0 w 147"/>
                      <a:gd name="T1" fmla="*/ 0 h 149"/>
                      <a:gd name="T2" fmla="*/ 132 w 147"/>
                      <a:gd name="T3" fmla="*/ 148 h 149"/>
                      <a:gd name="T4" fmla="*/ 0 w 147"/>
                      <a:gd name="T5" fmla="*/ 0 h 149"/>
                    </a:gdLst>
                    <a:ahLst/>
                    <a:cxnLst>
                      <a:cxn ang="0">
                        <a:pos x="T0" y="T1"/>
                      </a:cxn>
                      <a:cxn ang="0">
                        <a:pos x="T2" y="T3"/>
                      </a:cxn>
                      <a:cxn ang="0">
                        <a:pos x="T4" y="T5"/>
                      </a:cxn>
                    </a:cxnLst>
                    <a:rect l="0" t="0" r="r" b="b"/>
                    <a:pathLst>
                      <a:path w="147" h="149">
                        <a:moveTo>
                          <a:pt x="0" y="0"/>
                        </a:moveTo>
                        <a:cubicBezTo>
                          <a:pt x="0" y="0"/>
                          <a:pt x="147" y="25"/>
                          <a:pt x="132" y="148"/>
                        </a:cubicBezTo>
                        <a:cubicBezTo>
                          <a:pt x="7" y="149"/>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7" name="Freeform 37">
                    <a:extLst>
                      <a:ext uri="{FF2B5EF4-FFF2-40B4-BE49-F238E27FC236}">
                        <a16:creationId xmlns:a16="http://schemas.microsoft.com/office/drawing/2014/main" id="{BC705370-4943-C345-8418-9C1DF9634BFB}"/>
                      </a:ext>
                    </a:extLst>
                  </p:cNvPr>
                  <p:cNvSpPr>
                    <a:spLocks noEditPoints="1"/>
                  </p:cNvSpPr>
                  <p:nvPr/>
                </p:nvSpPr>
                <p:spPr bwMode="auto">
                  <a:xfrm>
                    <a:off x="7482881" y="5323081"/>
                    <a:ext cx="949001"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8" name="Freeform 39">
                    <a:extLst>
                      <a:ext uri="{FF2B5EF4-FFF2-40B4-BE49-F238E27FC236}">
                        <a16:creationId xmlns:a16="http://schemas.microsoft.com/office/drawing/2014/main" id="{11D542CA-64D7-674B-9DA9-9BE48495C592}"/>
                      </a:ext>
                    </a:extLst>
                  </p:cNvPr>
                  <p:cNvSpPr>
                    <a:spLocks/>
                  </p:cNvSpPr>
                  <p:nvPr/>
                </p:nvSpPr>
                <p:spPr bwMode="auto">
                  <a:xfrm>
                    <a:off x="7920762" y="3654148"/>
                    <a:ext cx="73240" cy="2137979"/>
                  </a:xfrm>
                  <a:custGeom>
                    <a:avLst/>
                    <a:gdLst>
                      <a:gd name="T0" fmla="*/ 12 w 24"/>
                      <a:gd name="T1" fmla="*/ 694 h 694"/>
                      <a:gd name="T2" fmla="*/ 0 w 24"/>
                      <a:gd name="T3" fmla="*/ 682 h 694"/>
                      <a:gd name="T4" fmla="*/ 0 w 24"/>
                      <a:gd name="T5" fmla="*/ 12 h 694"/>
                      <a:gd name="T6" fmla="*/ 12 w 24"/>
                      <a:gd name="T7" fmla="*/ 0 h 694"/>
                      <a:gd name="T8" fmla="*/ 24 w 24"/>
                      <a:gd name="T9" fmla="*/ 12 h 694"/>
                      <a:gd name="T10" fmla="*/ 24 w 24"/>
                      <a:gd name="T11" fmla="*/ 682 h 694"/>
                      <a:gd name="T12" fmla="*/ 12 w 24"/>
                      <a:gd name="T13" fmla="*/ 694 h 694"/>
                    </a:gdLst>
                    <a:ahLst/>
                    <a:cxnLst>
                      <a:cxn ang="0">
                        <a:pos x="T0" y="T1"/>
                      </a:cxn>
                      <a:cxn ang="0">
                        <a:pos x="T2" y="T3"/>
                      </a:cxn>
                      <a:cxn ang="0">
                        <a:pos x="T4" y="T5"/>
                      </a:cxn>
                      <a:cxn ang="0">
                        <a:pos x="T6" y="T7"/>
                      </a:cxn>
                      <a:cxn ang="0">
                        <a:pos x="T8" y="T9"/>
                      </a:cxn>
                      <a:cxn ang="0">
                        <a:pos x="T10" y="T11"/>
                      </a:cxn>
                      <a:cxn ang="0">
                        <a:pos x="T12" y="T13"/>
                      </a:cxn>
                    </a:cxnLst>
                    <a:rect l="0" t="0" r="r" b="b"/>
                    <a:pathLst>
                      <a:path w="24" h="694">
                        <a:moveTo>
                          <a:pt x="12" y="694"/>
                        </a:moveTo>
                        <a:cubicBezTo>
                          <a:pt x="5" y="694"/>
                          <a:pt x="0" y="689"/>
                          <a:pt x="0" y="682"/>
                        </a:cubicBezTo>
                        <a:cubicBezTo>
                          <a:pt x="0" y="12"/>
                          <a:pt x="0" y="12"/>
                          <a:pt x="0" y="12"/>
                        </a:cubicBezTo>
                        <a:cubicBezTo>
                          <a:pt x="0" y="5"/>
                          <a:pt x="5" y="0"/>
                          <a:pt x="12" y="0"/>
                        </a:cubicBezTo>
                        <a:cubicBezTo>
                          <a:pt x="19" y="0"/>
                          <a:pt x="24" y="5"/>
                          <a:pt x="24" y="12"/>
                        </a:cubicBezTo>
                        <a:cubicBezTo>
                          <a:pt x="24" y="682"/>
                          <a:pt x="24" y="682"/>
                          <a:pt x="24" y="682"/>
                        </a:cubicBezTo>
                        <a:cubicBezTo>
                          <a:pt x="24" y="689"/>
                          <a:pt x="19" y="694"/>
                          <a:pt x="12" y="694"/>
                        </a:cubicBezTo>
                        <a:close/>
                      </a:path>
                    </a:pathLst>
                  </a:custGeom>
                  <a:solidFill>
                    <a:srgbClr val="16B0A9"/>
                  </a:solidFill>
                  <a:ln>
                    <a:solidFill>
                      <a:srgbClr val="16B0A9"/>
                    </a:solid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9" name="Freeform 40">
                    <a:extLst>
                      <a:ext uri="{FF2B5EF4-FFF2-40B4-BE49-F238E27FC236}">
                        <a16:creationId xmlns:a16="http://schemas.microsoft.com/office/drawing/2014/main" id="{F1C73E17-3B81-C841-93B7-0078E898F1F0}"/>
                      </a:ext>
                    </a:extLst>
                  </p:cNvPr>
                  <p:cNvSpPr>
                    <a:spLocks/>
                  </p:cNvSpPr>
                  <p:nvPr/>
                </p:nvSpPr>
                <p:spPr bwMode="auto">
                  <a:xfrm>
                    <a:off x="7679226" y="5789010"/>
                    <a:ext cx="277376" cy="702791"/>
                  </a:xfrm>
                  <a:custGeom>
                    <a:avLst/>
                    <a:gdLst>
                      <a:gd name="T0" fmla="*/ 78 w 90"/>
                      <a:gd name="T1" fmla="*/ 1 h 228"/>
                      <a:gd name="T2" fmla="*/ 64 w 90"/>
                      <a:gd name="T3" fmla="*/ 9 h 228"/>
                      <a:gd name="T4" fmla="*/ 41 w 90"/>
                      <a:gd name="T5" fmla="*/ 34 h 228"/>
                      <a:gd name="T6" fmla="*/ 13 w 90"/>
                      <a:gd name="T7" fmla="*/ 93 h 228"/>
                      <a:gd name="T8" fmla="*/ 0 w 90"/>
                      <a:gd name="T9" fmla="*/ 164 h 228"/>
                      <a:gd name="T10" fmla="*/ 12 w 90"/>
                      <a:gd name="T11" fmla="*/ 222 h 228"/>
                      <a:gd name="T12" fmla="*/ 22 w 90"/>
                      <a:gd name="T13" fmla="*/ 227 h 228"/>
                      <a:gd name="T14" fmla="*/ 26 w 90"/>
                      <a:gd name="T15" fmla="*/ 216 h 228"/>
                      <a:gd name="T16" fmla="*/ 16 w 90"/>
                      <a:gd name="T17" fmla="*/ 164 h 228"/>
                      <a:gd name="T18" fmla="*/ 41 w 90"/>
                      <a:gd name="T19" fmla="*/ 67 h 228"/>
                      <a:gd name="T20" fmla="*/ 63 w 90"/>
                      <a:gd name="T21" fmla="*/ 32 h 228"/>
                      <a:gd name="T22" fmla="*/ 74 w 90"/>
                      <a:gd name="T23" fmla="*/ 21 h 228"/>
                      <a:gd name="T24" fmla="*/ 83 w 90"/>
                      <a:gd name="T25" fmla="*/ 16 h 228"/>
                      <a:gd name="T26" fmla="*/ 88 w 90"/>
                      <a:gd name="T27" fmla="*/ 6 h 228"/>
                      <a:gd name="T28" fmla="*/ 78 w 90"/>
                      <a:gd name="T2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228">
                        <a:moveTo>
                          <a:pt x="78" y="1"/>
                        </a:moveTo>
                        <a:cubicBezTo>
                          <a:pt x="73" y="3"/>
                          <a:pt x="69" y="5"/>
                          <a:pt x="64" y="9"/>
                        </a:cubicBezTo>
                        <a:cubicBezTo>
                          <a:pt x="57" y="15"/>
                          <a:pt x="49" y="24"/>
                          <a:pt x="41" y="34"/>
                        </a:cubicBezTo>
                        <a:cubicBezTo>
                          <a:pt x="30" y="50"/>
                          <a:pt x="20" y="71"/>
                          <a:pt x="13" y="93"/>
                        </a:cubicBezTo>
                        <a:cubicBezTo>
                          <a:pt x="5" y="116"/>
                          <a:pt x="0" y="140"/>
                          <a:pt x="0" y="164"/>
                        </a:cubicBezTo>
                        <a:cubicBezTo>
                          <a:pt x="0" y="184"/>
                          <a:pt x="4" y="204"/>
                          <a:pt x="12" y="222"/>
                        </a:cubicBezTo>
                        <a:cubicBezTo>
                          <a:pt x="14" y="227"/>
                          <a:pt x="18" y="228"/>
                          <a:pt x="22" y="227"/>
                        </a:cubicBezTo>
                        <a:cubicBezTo>
                          <a:pt x="26" y="225"/>
                          <a:pt x="28" y="220"/>
                          <a:pt x="26" y="216"/>
                        </a:cubicBezTo>
                        <a:cubicBezTo>
                          <a:pt x="19" y="200"/>
                          <a:pt x="16" y="183"/>
                          <a:pt x="16" y="164"/>
                        </a:cubicBezTo>
                        <a:cubicBezTo>
                          <a:pt x="16" y="131"/>
                          <a:pt x="27" y="95"/>
                          <a:pt x="41" y="67"/>
                        </a:cubicBezTo>
                        <a:cubicBezTo>
                          <a:pt x="48" y="53"/>
                          <a:pt x="56" y="41"/>
                          <a:pt x="63" y="32"/>
                        </a:cubicBezTo>
                        <a:cubicBezTo>
                          <a:pt x="67" y="28"/>
                          <a:pt x="71" y="24"/>
                          <a:pt x="74" y="21"/>
                        </a:cubicBezTo>
                        <a:cubicBezTo>
                          <a:pt x="78" y="19"/>
                          <a:pt x="81" y="17"/>
                          <a:pt x="83" y="16"/>
                        </a:cubicBezTo>
                        <a:cubicBezTo>
                          <a:pt x="87" y="15"/>
                          <a:pt x="90" y="10"/>
                          <a:pt x="88" y="6"/>
                        </a:cubicBezTo>
                        <a:cubicBezTo>
                          <a:pt x="87" y="2"/>
                          <a:pt x="82" y="0"/>
                          <a:pt x="78"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0" name="Freeform 41">
                    <a:extLst>
                      <a:ext uri="{FF2B5EF4-FFF2-40B4-BE49-F238E27FC236}">
                        <a16:creationId xmlns:a16="http://schemas.microsoft.com/office/drawing/2014/main" id="{87208D65-CFB2-D946-B2C4-774DBA8A9506}"/>
                      </a:ext>
                    </a:extLst>
                  </p:cNvPr>
                  <p:cNvSpPr>
                    <a:spLocks/>
                  </p:cNvSpPr>
                  <p:nvPr/>
                </p:nvSpPr>
                <p:spPr bwMode="auto">
                  <a:xfrm>
                    <a:off x="7956603" y="5789010"/>
                    <a:ext cx="286726" cy="702791"/>
                  </a:xfrm>
                  <a:custGeom>
                    <a:avLst/>
                    <a:gdLst>
                      <a:gd name="T0" fmla="*/ 7 w 93"/>
                      <a:gd name="T1" fmla="*/ 16 h 228"/>
                      <a:gd name="T2" fmla="*/ 27 w 93"/>
                      <a:gd name="T3" fmla="*/ 30 h 228"/>
                      <a:gd name="T4" fmla="*/ 61 w 93"/>
                      <a:gd name="T5" fmla="*/ 80 h 228"/>
                      <a:gd name="T6" fmla="*/ 77 w 93"/>
                      <a:gd name="T7" fmla="*/ 152 h 228"/>
                      <a:gd name="T8" fmla="*/ 64 w 93"/>
                      <a:gd name="T9" fmla="*/ 216 h 228"/>
                      <a:gd name="T10" fmla="*/ 68 w 93"/>
                      <a:gd name="T11" fmla="*/ 226 h 228"/>
                      <a:gd name="T12" fmla="*/ 78 w 93"/>
                      <a:gd name="T13" fmla="*/ 223 h 228"/>
                      <a:gd name="T14" fmla="*/ 93 w 93"/>
                      <a:gd name="T15" fmla="*/ 152 h 228"/>
                      <a:gd name="T16" fmla="*/ 65 w 93"/>
                      <a:gd name="T17" fmla="*/ 52 h 228"/>
                      <a:gd name="T18" fmla="*/ 39 w 93"/>
                      <a:gd name="T19" fmla="*/ 19 h 228"/>
                      <a:gd name="T20" fmla="*/ 12 w 93"/>
                      <a:gd name="T21" fmla="*/ 1 h 228"/>
                      <a:gd name="T22" fmla="*/ 1 w 93"/>
                      <a:gd name="T23" fmla="*/ 6 h 228"/>
                      <a:gd name="T24" fmla="*/ 7 w 93"/>
                      <a:gd name="T25" fmla="*/ 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28">
                        <a:moveTo>
                          <a:pt x="7" y="16"/>
                        </a:moveTo>
                        <a:cubicBezTo>
                          <a:pt x="12" y="18"/>
                          <a:pt x="20" y="23"/>
                          <a:pt x="27" y="30"/>
                        </a:cubicBezTo>
                        <a:cubicBezTo>
                          <a:pt x="39" y="42"/>
                          <a:pt x="52" y="59"/>
                          <a:pt x="61" y="80"/>
                        </a:cubicBezTo>
                        <a:cubicBezTo>
                          <a:pt x="71" y="102"/>
                          <a:pt x="77" y="126"/>
                          <a:pt x="77" y="152"/>
                        </a:cubicBezTo>
                        <a:cubicBezTo>
                          <a:pt x="77" y="173"/>
                          <a:pt x="73" y="194"/>
                          <a:pt x="64" y="216"/>
                        </a:cubicBezTo>
                        <a:cubicBezTo>
                          <a:pt x="62" y="220"/>
                          <a:pt x="63" y="225"/>
                          <a:pt x="68" y="226"/>
                        </a:cubicBezTo>
                        <a:cubicBezTo>
                          <a:pt x="72" y="228"/>
                          <a:pt x="76" y="227"/>
                          <a:pt x="78" y="223"/>
                        </a:cubicBezTo>
                        <a:cubicBezTo>
                          <a:pt x="89" y="199"/>
                          <a:pt x="93" y="175"/>
                          <a:pt x="93" y="152"/>
                        </a:cubicBezTo>
                        <a:cubicBezTo>
                          <a:pt x="93" y="114"/>
                          <a:pt x="81" y="79"/>
                          <a:pt x="65" y="52"/>
                        </a:cubicBezTo>
                        <a:cubicBezTo>
                          <a:pt x="57" y="39"/>
                          <a:pt x="48" y="28"/>
                          <a:pt x="39" y="19"/>
                        </a:cubicBezTo>
                        <a:cubicBezTo>
                          <a:pt x="29" y="10"/>
                          <a:pt x="20" y="4"/>
                          <a:pt x="12" y="1"/>
                        </a:cubicBezTo>
                        <a:cubicBezTo>
                          <a:pt x="7" y="0"/>
                          <a:pt x="3" y="2"/>
                          <a:pt x="1" y="6"/>
                        </a:cubicBezTo>
                        <a:cubicBezTo>
                          <a:pt x="0" y="10"/>
                          <a:pt x="2" y="15"/>
                          <a:pt x="7"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1" name="Freeform 42">
                    <a:extLst>
                      <a:ext uri="{FF2B5EF4-FFF2-40B4-BE49-F238E27FC236}">
                        <a16:creationId xmlns:a16="http://schemas.microsoft.com/office/drawing/2014/main" id="{E64894FA-E1BC-D041-8E79-6A66291D5538}"/>
                      </a:ext>
                    </a:extLst>
                  </p:cNvPr>
                  <p:cNvSpPr>
                    <a:spLocks/>
                  </p:cNvSpPr>
                  <p:nvPr/>
                </p:nvSpPr>
                <p:spPr bwMode="auto">
                  <a:xfrm>
                    <a:off x="7880246" y="5804593"/>
                    <a:ext cx="123105" cy="835245"/>
                  </a:xfrm>
                  <a:custGeom>
                    <a:avLst/>
                    <a:gdLst>
                      <a:gd name="T0" fmla="*/ 24 w 40"/>
                      <a:gd name="T1" fmla="*/ 8 h 271"/>
                      <a:gd name="T2" fmla="*/ 5 w 40"/>
                      <a:gd name="T3" fmla="*/ 150 h 271"/>
                      <a:gd name="T4" fmla="*/ 0 w 40"/>
                      <a:gd name="T5" fmla="*/ 206 h 271"/>
                      <a:gd name="T6" fmla="*/ 12 w 40"/>
                      <a:gd name="T7" fmla="*/ 266 h 271"/>
                      <a:gd name="T8" fmla="*/ 22 w 40"/>
                      <a:gd name="T9" fmla="*/ 270 h 271"/>
                      <a:gd name="T10" fmla="*/ 26 w 40"/>
                      <a:gd name="T11" fmla="*/ 259 h 271"/>
                      <a:gd name="T12" fmla="*/ 16 w 40"/>
                      <a:gd name="T13" fmla="*/ 206 h 271"/>
                      <a:gd name="T14" fmla="*/ 21 w 40"/>
                      <a:gd name="T15" fmla="*/ 152 h 271"/>
                      <a:gd name="T16" fmla="*/ 40 w 40"/>
                      <a:gd name="T17" fmla="*/ 10 h 271"/>
                      <a:gd name="T18" fmla="*/ 33 w 40"/>
                      <a:gd name="T19" fmla="*/ 1 h 271"/>
                      <a:gd name="T20" fmla="*/ 24 w 40"/>
                      <a:gd name="T21"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1">
                        <a:moveTo>
                          <a:pt x="24" y="8"/>
                        </a:moveTo>
                        <a:cubicBezTo>
                          <a:pt x="18" y="55"/>
                          <a:pt x="11" y="103"/>
                          <a:pt x="5" y="150"/>
                        </a:cubicBezTo>
                        <a:cubicBezTo>
                          <a:pt x="3" y="168"/>
                          <a:pt x="0" y="187"/>
                          <a:pt x="0" y="206"/>
                        </a:cubicBezTo>
                        <a:cubicBezTo>
                          <a:pt x="0" y="226"/>
                          <a:pt x="3" y="246"/>
                          <a:pt x="12" y="266"/>
                        </a:cubicBezTo>
                        <a:cubicBezTo>
                          <a:pt x="13" y="270"/>
                          <a:pt x="18" y="271"/>
                          <a:pt x="22" y="270"/>
                        </a:cubicBezTo>
                        <a:cubicBezTo>
                          <a:pt x="26" y="268"/>
                          <a:pt x="28" y="263"/>
                          <a:pt x="26" y="259"/>
                        </a:cubicBezTo>
                        <a:cubicBezTo>
                          <a:pt x="19" y="243"/>
                          <a:pt x="16" y="225"/>
                          <a:pt x="16" y="206"/>
                        </a:cubicBezTo>
                        <a:cubicBezTo>
                          <a:pt x="16" y="189"/>
                          <a:pt x="19" y="170"/>
                          <a:pt x="21" y="152"/>
                        </a:cubicBezTo>
                        <a:cubicBezTo>
                          <a:pt x="27" y="105"/>
                          <a:pt x="34" y="57"/>
                          <a:pt x="40" y="10"/>
                        </a:cubicBezTo>
                        <a:cubicBezTo>
                          <a:pt x="40" y="5"/>
                          <a:pt x="37" y="1"/>
                          <a:pt x="33" y="1"/>
                        </a:cubicBezTo>
                        <a:cubicBezTo>
                          <a:pt x="29" y="0"/>
                          <a:pt x="24" y="3"/>
                          <a:pt x="24" y="8"/>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2" name="Freeform 43">
                    <a:extLst>
                      <a:ext uri="{FF2B5EF4-FFF2-40B4-BE49-F238E27FC236}">
                        <a16:creationId xmlns:a16="http://schemas.microsoft.com/office/drawing/2014/main" id="{B7F73A27-793B-5E43-AC14-34DE83981FD3}"/>
                      </a:ext>
                    </a:extLst>
                  </p:cNvPr>
                  <p:cNvSpPr>
                    <a:spLocks/>
                  </p:cNvSpPr>
                  <p:nvPr/>
                </p:nvSpPr>
                <p:spPr bwMode="auto">
                  <a:xfrm>
                    <a:off x="7902062" y="5785894"/>
                    <a:ext cx="196345" cy="730840"/>
                  </a:xfrm>
                  <a:custGeom>
                    <a:avLst/>
                    <a:gdLst>
                      <a:gd name="T0" fmla="*/ 4 w 64"/>
                      <a:gd name="T1" fmla="*/ 15 h 237"/>
                      <a:gd name="T2" fmla="*/ 38 w 64"/>
                      <a:gd name="T3" fmla="*/ 66 h 237"/>
                      <a:gd name="T4" fmla="*/ 48 w 64"/>
                      <a:gd name="T5" fmla="*/ 130 h 237"/>
                      <a:gd name="T6" fmla="*/ 35 w 64"/>
                      <a:gd name="T7" fmla="*/ 226 h 237"/>
                      <a:gd name="T8" fmla="*/ 41 w 64"/>
                      <a:gd name="T9" fmla="*/ 236 h 237"/>
                      <a:gd name="T10" fmla="*/ 51 w 64"/>
                      <a:gd name="T11" fmla="*/ 230 h 237"/>
                      <a:gd name="T12" fmla="*/ 64 w 64"/>
                      <a:gd name="T13" fmla="*/ 130 h 237"/>
                      <a:gd name="T14" fmla="*/ 53 w 64"/>
                      <a:gd name="T15" fmla="*/ 61 h 237"/>
                      <a:gd name="T16" fmla="*/ 15 w 64"/>
                      <a:gd name="T17" fmla="*/ 3 h 237"/>
                      <a:gd name="T18" fmla="*/ 3 w 64"/>
                      <a:gd name="T19" fmla="*/ 4 h 237"/>
                      <a:gd name="T20" fmla="*/ 4 w 64"/>
                      <a:gd name="T21"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237">
                        <a:moveTo>
                          <a:pt x="4" y="15"/>
                        </a:moveTo>
                        <a:cubicBezTo>
                          <a:pt x="20" y="29"/>
                          <a:pt x="31" y="47"/>
                          <a:pt x="38" y="66"/>
                        </a:cubicBezTo>
                        <a:cubicBezTo>
                          <a:pt x="45" y="86"/>
                          <a:pt x="48" y="107"/>
                          <a:pt x="48" y="130"/>
                        </a:cubicBezTo>
                        <a:cubicBezTo>
                          <a:pt x="48" y="161"/>
                          <a:pt x="42" y="195"/>
                          <a:pt x="35" y="226"/>
                        </a:cubicBezTo>
                        <a:cubicBezTo>
                          <a:pt x="34" y="231"/>
                          <a:pt x="37" y="235"/>
                          <a:pt x="41" y="236"/>
                        </a:cubicBezTo>
                        <a:cubicBezTo>
                          <a:pt x="45" y="237"/>
                          <a:pt x="50" y="234"/>
                          <a:pt x="51" y="230"/>
                        </a:cubicBezTo>
                        <a:cubicBezTo>
                          <a:pt x="58" y="198"/>
                          <a:pt x="64" y="163"/>
                          <a:pt x="64" y="130"/>
                        </a:cubicBezTo>
                        <a:cubicBezTo>
                          <a:pt x="64" y="106"/>
                          <a:pt x="61" y="83"/>
                          <a:pt x="53" y="61"/>
                        </a:cubicBezTo>
                        <a:cubicBezTo>
                          <a:pt x="46" y="39"/>
                          <a:pt x="33" y="19"/>
                          <a:pt x="15" y="3"/>
                        </a:cubicBezTo>
                        <a:cubicBezTo>
                          <a:pt x="11" y="0"/>
                          <a:pt x="6" y="1"/>
                          <a:pt x="3" y="4"/>
                        </a:cubicBezTo>
                        <a:cubicBezTo>
                          <a:pt x="0" y="7"/>
                          <a:pt x="1" y="12"/>
                          <a:pt x="4" y="15"/>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3" name="Oval 44">
                    <a:extLst>
                      <a:ext uri="{FF2B5EF4-FFF2-40B4-BE49-F238E27FC236}">
                        <a16:creationId xmlns:a16="http://schemas.microsoft.com/office/drawing/2014/main" id="{30E594CF-AF4F-6641-8D2F-EABC6FAFB4E2}"/>
                      </a:ext>
                    </a:extLst>
                  </p:cNvPr>
                  <p:cNvSpPr>
                    <a:spLocks noChangeArrowheads="1"/>
                  </p:cNvSpPr>
                  <p:nvPr/>
                </p:nvSpPr>
                <p:spPr bwMode="auto">
                  <a:xfrm>
                    <a:off x="7870897" y="3373655"/>
                    <a:ext cx="172971" cy="416064"/>
                  </a:xfrm>
                  <a:prstGeom prst="ellipse">
                    <a:avLst/>
                  </a:prstGeom>
                  <a:solidFill>
                    <a:srgbClr val="ADB9C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4" name="Freeform 47">
                    <a:extLst>
                      <a:ext uri="{FF2B5EF4-FFF2-40B4-BE49-F238E27FC236}">
                        <a16:creationId xmlns:a16="http://schemas.microsoft.com/office/drawing/2014/main" id="{4F65068A-AFA3-0049-84B9-B6F5C64DD0BE}"/>
                      </a:ext>
                    </a:extLst>
                  </p:cNvPr>
                  <p:cNvSpPr>
                    <a:spLocks/>
                  </p:cNvSpPr>
                  <p:nvPr/>
                </p:nvSpPr>
                <p:spPr bwMode="auto">
                  <a:xfrm>
                    <a:off x="7274070" y="4250974"/>
                    <a:ext cx="698116" cy="406715"/>
                  </a:xfrm>
                  <a:custGeom>
                    <a:avLst/>
                    <a:gdLst>
                      <a:gd name="T0" fmla="*/ 5 w 227"/>
                      <a:gd name="T1" fmla="*/ 14 h 132"/>
                      <a:gd name="T2" fmla="*/ 216 w 227"/>
                      <a:gd name="T3" fmla="*/ 130 h 132"/>
                      <a:gd name="T4" fmla="*/ 225 w 227"/>
                      <a:gd name="T5" fmla="*/ 128 h 132"/>
                      <a:gd name="T6" fmla="*/ 224 w 227"/>
                      <a:gd name="T7" fmla="*/ 119 h 132"/>
                      <a:gd name="T8" fmla="*/ 10 w 227"/>
                      <a:gd name="T9" fmla="*/ 2 h 132"/>
                      <a:gd name="T10" fmla="*/ 1 w 227"/>
                      <a:gd name="T11" fmla="*/ 5 h 132"/>
                      <a:gd name="T12" fmla="*/ 5 w 227"/>
                      <a:gd name="T13" fmla="*/ 14 h 132"/>
                    </a:gdLst>
                    <a:ahLst/>
                    <a:cxnLst>
                      <a:cxn ang="0">
                        <a:pos x="T0" y="T1"/>
                      </a:cxn>
                      <a:cxn ang="0">
                        <a:pos x="T2" y="T3"/>
                      </a:cxn>
                      <a:cxn ang="0">
                        <a:pos x="T4" y="T5"/>
                      </a:cxn>
                      <a:cxn ang="0">
                        <a:pos x="T6" y="T7"/>
                      </a:cxn>
                      <a:cxn ang="0">
                        <a:pos x="T8" y="T9"/>
                      </a:cxn>
                      <a:cxn ang="0">
                        <a:pos x="T10" y="T11"/>
                      </a:cxn>
                      <a:cxn ang="0">
                        <a:pos x="T12" y="T13"/>
                      </a:cxn>
                    </a:cxnLst>
                    <a:rect l="0" t="0" r="r" b="b"/>
                    <a:pathLst>
                      <a:path w="227" h="132">
                        <a:moveTo>
                          <a:pt x="5" y="14"/>
                        </a:moveTo>
                        <a:cubicBezTo>
                          <a:pt x="80" y="43"/>
                          <a:pt x="151" y="82"/>
                          <a:pt x="216" y="130"/>
                        </a:cubicBezTo>
                        <a:cubicBezTo>
                          <a:pt x="219" y="132"/>
                          <a:pt x="223" y="131"/>
                          <a:pt x="225" y="128"/>
                        </a:cubicBezTo>
                        <a:cubicBezTo>
                          <a:pt x="227" y="125"/>
                          <a:pt x="227" y="121"/>
                          <a:pt x="224" y="119"/>
                        </a:cubicBezTo>
                        <a:cubicBezTo>
                          <a:pt x="158" y="71"/>
                          <a:pt x="86" y="31"/>
                          <a:pt x="10" y="2"/>
                        </a:cubicBezTo>
                        <a:cubicBezTo>
                          <a:pt x="6" y="0"/>
                          <a:pt x="2" y="2"/>
                          <a:pt x="1" y="5"/>
                        </a:cubicBezTo>
                        <a:cubicBezTo>
                          <a:pt x="0" y="9"/>
                          <a:pt x="2" y="13"/>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5" name="Freeform 48">
                    <a:extLst>
                      <a:ext uri="{FF2B5EF4-FFF2-40B4-BE49-F238E27FC236}">
                        <a16:creationId xmlns:a16="http://schemas.microsoft.com/office/drawing/2014/main" id="{2ED3349D-365F-6345-A90F-823EFF09C120}"/>
                      </a:ext>
                    </a:extLst>
                  </p:cNvPr>
                  <p:cNvSpPr>
                    <a:spLocks/>
                  </p:cNvSpPr>
                  <p:nvPr/>
                </p:nvSpPr>
                <p:spPr bwMode="auto">
                  <a:xfrm>
                    <a:off x="7577937" y="4282140"/>
                    <a:ext cx="163621" cy="213486"/>
                  </a:xfrm>
                  <a:custGeom>
                    <a:avLst/>
                    <a:gdLst>
                      <a:gd name="T0" fmla="*/ 51 w 53"/>
                      <a:gd name="T1" fmla="*/ 59 h 69"/>
                      <a:gd name="T2" fmla="*/ 12 w 53"/>
                      <a:gd name="T3" fmla="*/ 3 h 69"/>
                      <a:gd name="T4" fmla="*/ 3 w 53"/>
                      <a:gd name="T5" fmla="*/ 3 h 69"/>
                      <a:gd name="T6" fmla="*/ 3 w 53"/>
                      <a:gd name="T7" fmla="*/ 12 h 69"/>
                      <a:gd name="T8" fmla="*/ 39 w 53"/>
                      <a:gd name="T9" fmla="*/ 64 h 69"/>
                      <a:gd name="T10" fmla="*/ 48 w 53"/>
                      <a:gd name="T11" fmla="*/ 68 h 69"/>
                      <a:gd name="T12" fmla="*/ 51 w 53"/>
                      <a:gd name="T13" fmla="*/ 59 h 69"/>
                    </a:gdLst>
                    <a:ahLst/>
                    <a:cxnLst>
                      <a:cxn ang="0">
                        <a:pos x="T0" y="T1"/>
                      </a:cxn>
                      <a:cxn ang="0">
                        <a:pos x="T2" y="T3"/>
                      </a:cxn>
                      <a:cxn ang="0">
                        <a:pos x="T4" y="T5"/>
                      </a:cxn>
                      <a:cxn ang="0">
                        <a:pos x="T6" y="T7"/>
                      </a:cxn>
                      <a:cxn ang="0">
                        <a:pos x="T8" y="T9"/>
                      </a:cxn>
                      <a:cxn ang="0">
                        <a:pos x="T10" y="T11"/>
                      </a:cxn>
                      <a:cxn ang="0">
                        <a:pos x="T12" y="T13"/>
                      </a:cxn>
                    </a:cxnLst>
                    <a:rect l="0" t="0" r="r" b="b"/>
                    <a:pathLst>
                      <a:path w="53" h="69">
                        <a:moveTo>
                          <a:pt x="51" y="59"/>
                        </a:moveTo>
                        <a:cubicBezTo>
                          <a:pt x="43" y="38"/>
                          <a:pt x="29" y="18"/>
                          <a:pt x="12" y="3"/>
                        </a:cubicBezTo>
                        <a:cubicBezTo>
                          <a:pt x="9" y="0"/>
                          <a:pt x="5" y="0"/>
                          <a:pt x="3" y="3"/>
                        </a:cubicBezTo>
                        <a:cubicBezTo>
                          <a:pt x="0" y="6"/>
                          <a:pt x="0" y="10"/>
                          <a:pt x="3" y="12"/>
                        </a:cubicBezTo>
                        <a:cubicBezTo>
                          <a:pt x="19" y="27"/>
                          <a:pt x="31" y="45"/>
                          <a:pt x="39" y="64"/>
                        </a:cubicBezTo>
                        <a:cubicBezTo>
                          <a:pt x="40" y="68"/>
                          <a:pt x="44" y="69"/>
                          <a:pt x="48" y="68"/>
                        </a:cubicBezTo>
                        <a:cubicBezTo>
                          <a:pt x="51" y="67"/>
                          <a:pt x="53" y="63"/>
                          <a:pt x="51" y="5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6" name="Freeform 49">
                    <a:extLst>
                      <a:ext uri="{FF2B5EF4-FFF2-40B4-BE49-F238E27FC236}">
                        <a16:creationId xmlns:a16="http://schemas.microsoft.com/office/drawing/2014/main" id="{81ABEC61-9627-8548-8680-68C9E833E8A3}"/>
                      </a:ext>
                    </a:extLst>
                  </p:cNvPr>
                  <p:cNvSpPr>
                    <a:spLocks/>
                  </p:cNvSpPr>
                  <p:nvPr/>
                </p:nvSpPr>
                <p:spPr bwMode="auto">
                  <a:xfrm>
                    <a:off x="7423666" y="4377196"/>
                    <a:ext cx="179204" cy="99731"/>
                  </a:xfrm>
                  <a:custGeom>
                    <a:avLst/>
                    <a:gdLst>
                      <a:gd name="T0" fmla="*/ 48 w 58"/>
                      <a:gd name="T1" fmla="*/ 2 h 32"/>
                      <a:gd name="T2" fmla="*/ 5 w 58"/>
                      <a:gd name="T3" fmla="*/ 19 h 32"/>
                      <a:gd name="T4" fmla="*/ 2 w 58"/>
                      <a:gd name="T5" fmla="*/ 27 h 32"/>
                      <a:gd name="T6" fmla="*/ 10 w 58"/>
                      <a:gd name="T7" fmla="*/ 31 h 32"/>
                      <a:gd name="T8" fmla="*/ 53 w 58"/>
                      <a:gd name="T9" fmla="*/ 14 h 32"/>
                      <a:gd name="T10" fmla="*/ 56 w 58"/>
                      <a:gd name="T11" fmla="*/ 5 h 32"/>
                      <a:gd name="T12" fmla="*/ 48 w 58"/>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58" h="32">
                        <a:moveTo>
                          <a:pt x="48" y="2"/>
                        </a:moveTo>
                        <a:cubicBezTo>
                          <a:pt x="34" y="7"/>
                          <a:pt x="19" y="13"/>
                          <a:pt x="5" y="19"/>
                        </a:cubicBezTo>
                        <a:cubicBezTo>
                          <a:pt x="2" y="20"/>
                          <a:pt x="0" y="24"/>
                          <a:pt x="2" y="27"/>
                        </a:cubicBezTo>
                        <a:cubicBezTo>
                          <a:pt x="3" y="31"/>
                          <a:pt x="7" y="32"/>
                          <a:pt x="10" y="31"/>
                        </a:cubicBezTo>
                        <a:cubicBezTo>
                          <a:pt x="24" y="25"/>
                          <a:pt x="38" y="20"/>
                          <a:pt x="53" y="14"/>
                        </a:cubicBezTo>
                        <a:cubicBezTo>
                          <a:pt x="56" y="13"/>
                          <a:pt x="58" y="9"/>
                          <a:pt x="56" y="5"/>
                        </a:cubicBezTo>
                        <a:cubicBezTo>
                          <a:pt x="55" y="2"/>
                          <a:pt x="51" y="0"/>
                          <a:pt x="48"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7" name="Freeform 52">
                    <a:extLst>
                      <a:ext uri="{FF2B5EF4-FFF2-40B4-BE49-F238E27FC236}">
                        <a16:creationId xmlns:a16="http://schemas.microsoft.com/office/drawing/2014/main" id="{030ECB08-6037-BF42-A4EB-6F454A9227CE}"/>
                      </a:ext>
                    </a:extLst>
                  </p:cNvPr>
                  <p:cNvSpPr>
                    <a:spLocks/>
                  </p:cNvSpPr>
                  <p:nvPr/>
                </p:nvSpPr>
                <p:spPr bwMode="auto">
                  <a:xfrm>
                    <a:off x="7956603" y="4250974"/>
                    <a:ext cx="699674" cy="406715"/>
                  </a:xfrm>
                  <a:custGeom>
                    <a:avLst/>
                    <a:gdLst>
                      <a:gd name="T0" fmla="*/ 217 w 227"/>
                      <a:gd name="T1" fmla="*/ 2 h 132"/>
                      <a:gd name="T2" fmla="*/ 3 w 227"/>
                      <a:gd name="T3" fmla="*/ 119 h 132"/>
                      <a:gd name="T4" fmla="*/ 2 w 227"/>
                      <a:gd name="T5" fmla="*/ 128 h 132"/>
                      <a:gd name="T6" fmla="*/ 11 w 227"/>
                      <a:gd name="T7" fmla="*/ 130 h 132"/>
                      <a:gd name="T8" fmla="*/ 222 w 227"/>
                      <a:gd name="T9" fmla="*/ 14 h 132"/>
                      <a:gd name="T10" fmla="*/ 226 w 227"/>
                      <a:gd name="T11" fmla="*/ 5 h 132"/>
                      <a:gd name="T12" fmla="*/ 217 w 227"/>
                      <a:gd name="T13" fmla="*/ 2 h 132"/>
                    </a:gdLst>
                    <a:ahLst/>
                    <a:cxnLst>
                      <a:cxn ang="0">
                        <a:pos x="T0" y="T1"/>
                      </a:cxn>
                      <a:cxn ang="0">
                        <a:pos x="T2" y="T3"/>
                      </a:cxn>
                      <a:cxn ang="0">
                        <a:pos x="T4" y="T5"/>
                      </a:cxn>
                      <a:cxn ang="0">
                        <a:pos x="T6" y="T7"/>
                      </a:cxn>
                      <a:cxn ang="0">
                        <a:pos x="T8" y="T9"/>
                      </a:cxn>
                      <a:cxn ang="0">
                        <a:pos x="T10" y="T11"/>
                      </a:cxn>
                      <a:cxn ang="0">
                        <a:pos x="T12" y="T13"/>
                      </a:cxn>
                    </a:cxnLst>
                    <a:rect l="0" t="0" r="r" b="b"/>
                    <a:pathLst>
                      <a:path w="227" h="132">
                        <a:moveTo>
                          <a:pt x="217" y="2"/>
                        </a:moveTo>
                        <a:cubicBezTo>
                          <a:pt x="141" y="31"/>
                          <a:pt x="69" y="71"/>
                          <a:pt x="3" y="119"/>
                        </a:cubicBezTo>
                        <a:cubicBezTo>
                          <a:pt x="0" y="121"/>
                          <a:pt x="0" y="125"/>
                          <a:pt x="2" y="128"/>
                        </a:cubicBezTo>
                        <a:cubicBezTo>
                          <a:pt x="4" y="131"/>
                          <a:pt x="8" y="132"/>
                          <a:pt x="11" y="130"/>
                        </a:cubicBezTo>
                        <a:cubicBezTo>
                          <a:pt x="76" y="82"/>
                          <a:pt x="147" y="43"/>
                          <a:pt x="222" y="14"/>
                        </a:cubicBezTo>
                        <a:cubicBezTo>
                          <a:pt x="226" y="13"/>
                          <a:pt x="227" y="9"/>
                          <a:pt x="226" y="5"/>
                        </a:cubicBezTo>
                        <a:cubicBezTo>
                          <a:pt x="225" y="2"/>
                          <a:pt x="221" y="0"/>
                          <a:pt x="217"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8" name="Freeform 53">
                    <a:extLst>
                      <a:ext uri="{FF2B5EF4-FFF2-40B4-BE49-F238E27FC236}">
                        <a16:creationId xmlns:a16="http://schemas.microsoft.com/office/drawing/2014/main" id="{A5058E98-B7C2-264E-A4D7-C6FB8AFFAE4B}"/>
                      </a:ext>
                    </a:extLst>
                  </p:cNvPr>
                  <p:cNvSpPr>
                    <a:spLocks/>
                  </p:cNvSpPr>
                  <p:nvPr/>
                </p:nvSpPr>
                <p:spPr bwMode="auto">
                  <a:xfrm>
                    <a:off x="8187230" y="4282140"/>
                    <a:ext cx="163621" cy="213486"/>
                  </a:xfrm>
                  <a:custGeom>
                    <a:avLst/>
                    <a:gdLst>
                      <a:gd name="T0" fmla="*/ 14 w 53"/>
                      <a:gd name="T1" fmla="*/ 64 h 69"/>
                      <a:gd name="T2" fmla="*/ 50 w 53"/>
                      <a:gd name="T3" fmla="*/ 12 h 69"/>
                      <a:gd name="T4" fmla="*/ 50 w 53"/>
                      <a:gd name="T5" fmla="*/ 3 h 69"/>
                      <a:gd name="T6" fmla="*/ 41 w 53"/>
                      <a:gd name="T7" fmla="*/ 3 h 69"/>
                      <a:gd name="T8" fmla="*/ 2 w 53"/>
                      <a:gd name="T9" fmla="*/ 59 h 69"/>
                      <a:gd name="T10" fmla="*/ 5 w 53"/>
                      <a:gd name="T11" fmla="*/ 68 h 69"/>
                      <a:gd name="T12" fmla="*/ 14 w 53"/>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53" h="69">
                        <a:moveTo>
                          <a:pt x="14" y="64"/>
                        </a:moveTo>
                        <a:cubicBezTo>
                          <a:pt x="22" y="45"/>
                          <a:pt x="34" y="27"/>
                          <a:pt x="50" y="12"/>
                        </a:cubicBezTo>
                        <a:cubicBezTo>
                          <a:pt x="53" y="10"/>
                          <a:pt x="53" y="6"/>
                          <a:pt x="50" y="3"/>
                        </a:cubicBezTo>
                        <a:cubicBezTo>
                          <a:pt x="48" y="0"/>
                          <a:pt x="44" y="0"/>
                          <a:pt x="41" y="3"/>
                        </a:cubicBezTo>
                        <a:cubicBezTo>
                          <a:pt x="24" y="18"/>
                          <a:pt x="10" y="38"/>
                          <a:pt x="2" y="59"/>
                        </a:cubicBezTo>
                        <a:cubicBezTo>
                          <a:pt x="0" y="63"/>
                          <a:pt x="2" y="67"/>
                          <a:pt x="5" y="68"/>
                        </a:cubicBezTo>
                        <a:cubicBezTo>
                          <a:pt x="9" y="69"/>
                          <a:pt x="13" y="68"/>
                          <a:pt x="14" y="6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9" name="Freeform 54">
                    <a:extLst>
                      <a:ext uri="{FF2B5EF4-FFF2-40B4-BE49-F238E27FC236}">
                        <a16:creationId xmlns:a16="http://schemas.microsoft.com/office/drawing/2014/main" id="{95677259-198D-C348-A913-9BCFA199769C}"/>
                      </a:ext>
                    </a:extLst>
                  </p:cNvPr>
                  <p:cNvSpPr>
                    <a:spLocks/>
                  </p:cNvSpPr>
                  <p:nvPr/>
                </p:nvSpPr>
                <p:spPr bwMode="auto">
                  <a:xfrm>
                    <a:off x="8329035" y="4377196"/>
                    <a:ext cx="176087" cy="99731"/>
                  </a:xfrm>
                  <a:custGeom>
                    <a:avLst/>
                    <a:gdLst>
                      <a:gd name="T0" fmla="*/ 5 w 57"/>
                      <a:gd name="T1" fmla="*/ 14 h 32"/>
                      <a:gd name="T2" fmla="*/ 47 w 57"/>
                      <a:gd name="T3" fmla="*/ 31 h 32"/>
                      <a:gd name="T4" fmla="*/ 56 w 57"/>
                      <a:gd name="T5" fmla="*/ 27 h 32"/>
                      <a:gd name="T6" fmla="*/ 52 w 57"/>
                      <a:gd name="T7" fmla="*/ 19 h 32"/>
                      <a:gd name="T8" fmla="*/ 9 w 57"/>
                      <a:gd name="T9" fmla="*/ 2 h 32"/>
                      <a:gd name="T10" fmla="*/ 1 w 57"/>
                      <a:gd name="T11" fmla="*/ 5 h 32"/>
                      <a:gd name="T12" fmla="*/ 5 w 57"/>
                      <a:gd name="T13" fmla="*/ 14 h 32"/>
                    </a:gdLst>
                    <a:ahLst/>
                    <a:cxnLst>
                      <a:cxn ang="0">
                        <a:pos x="T0" y="T1"/>
                      </a:cxn>
                      <a:cxn ang="0">
                        <a:pos x="T2" y="T3"/>
                      </a:cxn>
                      <a:cxn ang="0">
                        <a:pos x="T4" y="T5"/>
                      </a:cxn>
                      <a:cxn ang="0">
                        <a:pos x="T6" y="T7"/>
                      </a:cxn>
                      <a:cxn ang="0">
                        <a:pos x="T8" y="T9"/>
                      </a:cxn>
                      <a:cxn ang="0">
                        <a:pos x="T10" y="T11"/>
                      </a:cxn>
                      <a:cxn ang="0">
                        <a:pos x="T12" y="T13"/>
                      </a:cxn>
                    </a:cxnLst>
                    <a:rect l="0" t="0" r="r" b="b"/>
                    <a:pathLst>
                      <a:path w="57" h="32">
                        <a:moveTo>
                          <a:pt x="5" y="14"/>
                        </a:moveTo>
                        <a:cubicBezTo>
                          <a:pt x="19" y="20"/>
                          <a:pt x="33" y="25"/>
                          <a:pt x="47" y="31"/>
                        </a:cubicBezTo>
                        <a:cubicBezTo>
                          <a:pt x="50" y="32"/>
                          <a:pt x="54" y="31"/>
                          <a:pt x="56" y="27"/>
                        </a:cubicBezTo>
                        <a:cubicBezTo>
                          <a:pt x="57" y="24"/>
                          <a:pt x="55" y="20"/>
                          <a:pt x="52" y="19"/>
                        </a:cubicBezTo>
                        <a:cubicBezTo>
                          <a:pt x="38" y="13"/>
                          <a:pt x="24" y="7"/>
                          <a:pt x="9" y="2"/>
                        </a:cubicBezTo>
                        <a:cubicBezTo>
                          <a:pt x="6" y="0"/>
                          <a:pt x="2" y="2"/>
                          <a:pt x="1" y="5"/>
                        </a:cubicBezTo>
                        <a:cubicBezTo>
                          <a:pt x="0" y="9"/>
                          <a:pt x="1" y="13"/>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grpSp>
          <p:sp>
            <p:nvSpPr>
              <p:cNvPr id="149" name="Oval 38">
                <a:extLst>
                  <a:ext uri="{FF2B5EF4-FFF2-40B4-BE49-F238E27FC236}">
                    <a16:creationId xmlns:a16="http://schemas.microsoft.com/office/drawing/2014/main" id="{5DF40F1A-9CAA-8E49-B828-C97AC4A24723}"/>
                  </a:ext>
                </a:extLst>
              </p:cNvPr>
              <p:cNvSpPr>
                <a:spLocks noChangeArrowheads="1"/>
              </p:cNvSpPr>
              <p:nvPr/>
            </p:nvSpPr>
            <p:spPr bwMode="auto">
              <a:xfrm>
                <a:off x="7827264"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8" name="Rectangle 207">
              <a:extLst>
                <a:ext uri="{FF2B5EF4-FFF2-40B4-BE49-F238E27FC236}">
                  <a16:creationId xmlns:a16="http://schemas.microsoft.com/office/drawing/2014/main" id="{15764739-3AA6-2A4C-AEA4-B1B4FE46E8AF}"/>
                </a:ext>
              </a:extLst>
            </p:cNvPr>
            <p:cNvSpPr/>
            <p:nvPr userDrawn="1"/>
          </p:nvSpPr>
          <p:spPr>
            <a:xfrm>
              <a:off x="7130995" y="1713761"/>
              <a:ext cx="1588403" cy="1685846"/>
            </a:xfrm>
            <a:prstGeom prst="rect">
              <a:avLst/>
            </a:prstGeom>
          </p:spPr>
          <p:txBody>
            <a:bodyPr wrap="square">
              <a:spAutoFit/>
            </a:bodyPr>
            <a:lstStyle/>
            <a:p>
              <a:pPr marL="0" algn="l" defTabSz="914400" rtl="0" eaLnBrk="1" latinLnBrk="0" hangingPunct="1">
                <a:lnSpc>
                  <a:spcPct val="120000"/>
                </a:lnSpc>
              </a:pPr>
              <a:r>
                <a:rPr lang="en-US" sz="1200" b="1" i="0" kern="1200" dirty="0">
                  <a:solidFill>
                    <a:srgbClr val="10878A"/>
                  </a:solidFill>
                  <a:latin typeface="Montserrat" pitchFamily="2" charset="77"/>
                  <a:ea typeface="+mn-ea"/>
                  <a:cs typeface="+mn-cs"/>
                </a:rPr>
                <a:t>It’s not trustworthy</a:t>
              </a:r>
              <a:endParaRPr lang="en-US" sz="1200" b="1" i="0" kern="1200" baseline="0" dirty="0">
                <a:solidFill>
                  <a:srgbClr val="10878A"/>
                </a:solidFill>
                <a:latin typeface="Montserrat" pitchFamily="2" charset="77"/>
                <a:ea typeface="+mn-ea"/>
                <a:cs typeface="+mn-cs"/>
              </a:endParaRPr>
            </a:p>
            <a:p>
              <a:pPr marL="0" algn="l" defTabSz="914400" rtl="0" eaLnBrk="1" latinLnBrk="0" hangingPunct="1">
                <a:lnSpc>
                  <a:spcPct val="120000"/>
                </a:lnSpc>
              </a:pPr>
              <a:r>
                <a:rPr lang="en-US" sz="900" b="0" i="0" kern="1200" dirty="0">
                  <a:solidFill>
                    <a:schemeClr val="tx1"/>
                  </a:solidFill>
                  <a:latin typeface="Montserrat" pitchFamily="2" charset="77"/>
                  <a:ea typeface="+mn-ea"/>
                  <a:cs typeface="+mn-cs"/>
                </a:rPr>
                <a:t>What?!   </a:t>
              </a:r>
              <a:r>
                <a:rPr lang="en-US" sz="900" b="0" i="0" dirty="0">
                  <a:latin typeface="Montserrat" pitchFamily="2" charset="77"/>
                </a:rPr>
                <a:t>You can trust Open Source to be supported into perpetuity provided you have an </a:t>
              </a:r>
              <a:r>
                <a:rPr lang="en-US" sz="900" b="1" i="0" kern="1200" dirty="0">
                  <a:solidFill>
                    <a:schemeClr val="tx1"/>
                  </a:solidFill>
                  <a:latin typeface="Montserrat SemiBold" pitchFamily="2" charset="77"/>
                  <a:ea typeface="+mn-ea"/>
                  <a:cs typeface="+mn-cs"/>
                </a:rPr>
                <a:t>appropriate legal framework </a:t>
              </a:r>
              <a:r>
                <a:rPr lang="en-US" sz="900" b="0" i="0" baseline="0" dirty="0">
                  <a:latin typeface="Montserrat" pitchFamily="2" charset="77"/>
                </a:rPr>
                <a:t>in place. Ask us for details.</a:t>
              </a:r>
              <a:endParaRPr lang="en-US" sz="900" b="0" i="0" dirty="0">
                <a:latin typeface="Montserrat" pitchFamily="2" charset="77"/>
              </a:endParaRPr>
            </a:p>
          </p:txBody>
        </p:sp>
        <p:sp>
          <p:nvSpPr>
            <p:cNvPr id="225" name="Oval 224">
              <a:extLst>
                <a:ext uri="{FF2B5EF4-FFF2-40B4-BE49-F238E27FC236}">
                  <a16:creationId xmlns:a16="http://schemas.microsoft.com/office/drawing/2014/main" id="{805654AC-0876-F545-9545-01CF6B90773D}"/>
                </a:ext>
              </a:extLst>
            </p:cNvPr>
            <p:cNvSpPr/>
            <p:nvPr userDrawn="1"/>
          </p:nvSpPr>
          <p:spPr>
            <a:xfrm>
              <a:off x="7367249" y="1152862"/>
              <a:ext cx="534813"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31" name="Freeform 133">
              <a:extLst>
                <a:ext uri="{FF2B5EF4-FFF2-40B4-BE49-F238E27FC236}">
                  <a16:creationId xmlns:a16="http://schemas.microsoft.com/office/drawing/2014/main" id="{DA3648C6-25E5-8C4E-8F12-D8204DC2D42D}"/>
                </a:ext>
              </a:extLst>
            </p:cNvPr>
            <p:cNvSpPr>
              <a:spLocks noEditPoints="1"/>
            </p:cNvSpPr>
            <p:nvPr userDrawn="1"/>
          </p:nvSpPr>
          <p:spPr bwMode="auto">
            <a:xfrm>
              <a:off x="7493368" y="1304354"/>
              <a:ext cx="278759" cy="310261"/>
            </a:xfrm>
            <a:custGeom>
              <a:avLst/>
              <a:gdLst>
                <a:gd name="T0" fmla="*/ 138 w 146"/>
                <a:gd name="T1" fmla="*/ 102 h 158"/>
                <a:gd name="T2" fmla="*/ 105 w 146"/>
                <a:gd name="T3" fmla="*/ 109 h 158"/>
                <a:gd name="T4" fmla="*/ 106 w 146"/>
                <a:gd name="T5" fmla="*/ 145 h 158"/>
                <a:gd name="T6" fmla="*/ 82 w 146"/>
                <a:gd name="T7" fmla="*/ 158 h 158"/>
                <a:gd name="T8" fmla="*/ 68 w 146"/>
                <a:gd name="T9" fmla="*/ 146 h 158"/>
                <a:gd name="T10" fmla="*/ 64 w 146"/>
                <a:gd name="T11" fmla="*/ 130 h 158"/>
                <a:gd name="T12" fmla="*/ 51 w 146"/>
                <a:gd name="T13" fmla="*/ 112 h 158"/>
                <a:gd name="T14" fmla="*/ 13 w 146"/>
                <a:gd name="T15" fmla="*/ 97 h 158"/>
                <a:gd name="T16" fmla="*/ 0 w 146"/>
                <a:gd name="T17" fmla="*/ 85 h 158"/>
                <a:gd name="T18" fmla="*/ 4 w 146"/>
                <a:gd name="T19" fmla="*/ 16 h 158"/>
                <a:gd name="T20" fmla="*/ 40 w 146"/>
                <a:gd name="T21" fmla="*/ 12 h 158"/>
                <a:gd name="T22" fmla="*/ 74 w 146"/>
                <a:gd name="T23" fmla="*/ 2 h 158"/>
                <a:gd name="T24" fmla="*/ 103 w 146"/>
                <a:gd name="T25" fmla="*/ 0 h 158"/>
                <a:gd name="T26" fmla="*/ 133 w 146"/>
                <a:gd name="T27" fmla="*/ 28 h 158"/>
                <a:gd name="T28" fmla="*/ 139 w 146"/>
                <a:gd name="T29" fmla="*/ 46 h 158"/>
                <a:gd name="T30" fmla="*/ 142 w 146"/>
                <a:gd name="T31" fmla="*/ 63 h 158"/>
                <a:gd name="T32" fmla="*/ 146 w 146"/>
                <a:gd name="T33" fmla="*/ 85 h 158"/>
                <a:gd name="T34" fmla="*/ 25 w 146"/>
                <a:gd name="T35" fmla="*/ 31 h 158"/>
                <a:gd name="T36" fmla="*/ 19 w 146"/>
                <a:gd name="T37" fmla="*/ 25 h 158"/>
                <a:gd name="T38" fmla="*/ 13 w 146"/>
                <a:gd name="T39" fmla="*/ 31 h 158"/>
                <a:gd name="T40" fmla="*/ 19 w 146"/>
                <a:gd name="T41" fmla="*/ 37 h 158"/>
                <a:gd name="T42" fmla="*/ 134 w 146"/>
                <a:gd name="T43" fmla="*/ 85 h 158"/>
                <a:gd name="T44" fmla="*/ 126 w 146"/>
                <a:gd name="T45" fmla="*/ 73 h 158"/>
                <a:gd name="T46" fmla="*/ 130 w 146"/>
                <a:gd name="T47" fmla="*/ 63 h 158"/>
                <a:gd name="T48" fmla="*/ 126 w 146"/>
                <a:gd name="T49" fmla="*/ 45 h 158"/>
                <a:gd name="T50" fmla="*/ 120 w 146"/>
                <a:gd name="T51" fmla="*/ 34 h 158"/>
                <a:gd name="T52" fmla="*/ 116 w 146"/>
                <a:gd name="T53" fmla="*/ 16 h 158"/>
                <a:gd name="T54" fmla="*/ 91 w 146"/>
                <a:gd name="T55" fmla="*/ 12 h 158"/>
                <a:gd name="T56" fmla="*/ 56 w 146"/>
                <a:gd name="T57" fmla="*/ 20 h 158"/>
                <a:gd name="T58" fmla="*/ 49 w 146"/>
                <a:gd name="T59" fmla="*/ 23 h 158"/>
                <a:gd name="T60" fmla="*/ 43 w 146"/>
                <a:gd name="T61" fmla="*/ 24 h 158"/>
                <a:gd name="T62" fmla="*/ 37 w 146"/>
                <a:gd name="T63" fmla="*/ 25 h 158"/>
                <a:gd name="T64" fmla="*/ 40 w 146"/>
                <a:gd name="T65" fmla="*/ 85 h 158"/>
                <a:gd name="T66" fmla="*/ 47 w 146"/>
                <a:gd name="T67" fmla="*/ 88 h 158"/>
                <a:gd name="T68" fmla="*/ 54 w 146"/>
                <a:gd name="T69" fmla="*/ 96 h 158"/>
                <a:gd name="T70" fmla="*/ 61 w 146"/>
                <a:gd name="T71" fmla="*/ 104 h 158"/>
                <a:gd name="T72" fmla="*/ 70 w 146"/>
                <a:gd name="T73" fmla="*/ 115 h 158"/>
                <a:gd name="T74" fmla="*/ 79 w 146"/>
                <a:gd name="T75" fmla="*/ 138 h 158"/>
                <a:gd name="T76" fmla="*/ 94 w 146"/>
                <a:gd name="T77" fmla="*/ 141 h 158"/>
                <a:gd name="T78" fmla="*/ 93 w 146"/>
                <a:gd name="T79" fmla="*/ 112 h 158"/>
                <a:gd name="T80" fmla="*/ 121 w 146"/>
                <a:gd name="T81" fmla="*/ 97 h 158"/>
                <a:gd name="T82" fmla="*/ 134 w 146"/>
                <a:gd name="T83" fmla="*/ 8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58">
                  <a:moveTo>
                    <a:pt x="146" y="85"/>
                  </a:moveTo>
                  <a:cubicBezTo>
                    <a:pt x="146" y="92"/>
                    <a:pt x="143" y="97"/>
                    <a:pt x="138" y="102"/>
                  </a:cubicBezTo>
                  <a:cubicBezTo>
                    <a:pt x="134" y="107"/>
                    <a:pt x="128" y="109"/>
                    <a:pt x="121" y="109"/>
                  </a:cubicBezTo>
                  <a:cubicBezTo>
                    <a:pt x="105" y="109"/>
                    <a:pt x="105" y="109"/>
                    <a:pt x="105" y="109"/>
                  </a:cubicBezTo>
                  <a:cubicBezTo>
                    <a:pt x="108" y="115"/>
                    <a:pt x="109" y="122"/>
                    <a:pt x="109" y="127"/>
                  </a:cubicBezTo>
                  <a:cubicBezTo>
                    <a:pt x="109" y="135"/>
                    <a:pt x="108" y="141"/>
                    <a:pt x="106" y="145"/>
                  </a:cubicBezTo>
                  <a:cubicBezTo>
                    <a:pt x="104" y="149"/>
                    <a:pt x="101" y="153"/>
                    <a:pt x="96" y="155"/>
                  </a:cubicBezTo>
                  <a:cubicBezTo>
                    <a:pt x="92" y="157"/>
                    <a:pt x="87" y="158"/>
                    <a:pt x="82" y="158"/>
                  </a:cubicBezTo>
                  <a:cubicBezTo>
                    <a:pt x="79" y="158"/>
                    <a:pt x="76" y="156"/>
                    <a:pt x="74" y="154"/>
                  </a:cubicBezTo>
                  <a:cubicBezTo>
                    <a:pt x="71" y="152"/>
                    <a:pt x="70" y="149"/>
                    <a:pt x="68" y="146"/>
                  </a:cubicBezTo>
                  <a:cubicBezTo>
                    <a:pt x="67" y="143"/>
                    <a:pt x="66" y="140"/>
                    <a:pt x="66" y="138"/>
                  </a:cubicBezTo>
                  <a:cubicBezTo>
                    <a:pt x="66" y="135"/>
                    <a:pt x="65" y="133"/>
                    <a:pt x="64" y="130"/>
                  </a:cubicBezTo>
                  <a:cubicBezTo>
                    <a:pt x="64" y="127"/>
                    <a:pt x="63" y="125"/>
                    <a:pt x="61" y="124"/>
                  </a:cubicBezTo>
                  <a:cubicBezTo>
                    <a:pt x="58" y="121"/>
                    <a:pt x="55" y="117"/>
                    <a:pt x="51" y="112"/>
                  </a:cubicBezTo>
                  <a:cubicBezTo>
                    <a:pt x="45" y="104"/>
                    <a:pt x="41" y="99"/>
                    <a:pt x="38" y="97"/>
                  </a:cubicBezTo>
                  <a:cubicBezTo>
                    <a:pt x="13" y="97"/>
                    <a:pt x="13" y="97"/>
                    <a:pt x="13" y="97"/>
                  </a:cubicBezTo>
                  <a:cubicBezTo>
                    <a:pt x="9" y="97"/>
                    <a:pt x="6" y="96"/>
                    <a:pt x="4" y="94"/>
                  </a:cubicBezTo>
                  <a:cubicBezTo>
                    <a:pt x="2" y="91"/>
                    <a:pt x="0" y="88"/>
                    <a:pt x="0" y="85"/>
                  </a:cubicBezTo>
                  <a:cubicBezTo>
                    <a:pt x="0" y="25"/>
                    <a:pt x="0" y="25"/>
                    <a:pt x="0" y="25"/>
                  </a:cubicBezTo>
                  <a:cubicBezTo>
                    <a:pt x="0" y="21"/>
                    <a:pt x="2" y="18"/>
                    <a:pt x="4" y="16"/>
                  </a:cubicBezTo>
                  <a:cubicBezTo>
                    <a:pt x="6" y="14"/>
                    <a:pt x="9" y="12"/>
                    <a:pt x="13" y="12"/>
                  </a:cubicBezTo>
                  <a:cubicBezTo>
                    <a:pt x="40" y="12"/>
                    <a:pt x="40" y="12"/>
                    <a:pt x="40" y="12"/>
                  </a:cubicBezTo>
                  <a:cubicBezTo>
                    <a:pt x="41" y="12"/>
                    <a:pt x="45" y="11"/>
                    <a:pt x="53" y="9"/>
                  </a:cubicBezTo>
                  <a:cubicBezTo>
                    <a:pt x="61" y="6"/>
                    <a:pt x="68" y="4"/>
                    <a:pt x="74" y="2"/>
                  </a:cubicBezTo>
                  <a:cubicBezTo>
                    <a:pt x="80" y="1"/>
                    <a:pt x="86" y="0"/>
                    <a:pt x="93" y="0"/>
                  </a:cubicBezTo>
                  <a:cubicBezTo>
                    <a:pt x="103" y="0"/>
                    <a:pt x="103" y="0"/>
                    <a:pt x="103" y="0"/>
                  </a:cubicBezTo>
                  <a:cubicBezTo>
                    <a:pt x="112" y="0"/>
                    <a:pt x="119" y="3"/>
                    <a:pt x="125" y="8"/>
                  </a:cubicBezTo>
                  <a:cubicBezTo>
                    <a:pt x="130" y="13"/>
                    <a:pt x="133" y="20"/>
                    <a:pt x="133" y="28"/>
                  </a:cubicBezTo>
                  <a:cubicBezTo>
                    <a:pt x="133" y="29"/>
                    <a:pt x="133" y="29"/>
                    <a:pt x="133" y="29"/>
                  </a:cubicBezTo>
                  <a:cubicBezTo>
                    <a:pt x="137" y="34"/>
                    <a:pt x="139" y="39"/>
                    <a:pt x="139" y="46"/>
                  </a:cubicBezTo>
                  <a:cubicBezTo>
                    <a:pt x="139" y="47"/>
                    <a:pt x="138" y="48"/>
                    <a:pt x="138" y="50"/>
                  </a:cubicBezTo>
                  <a:cubicBezTo>
                    <a:pt x="141" y="54"/>
                    <a:pt x="142" y="58"/>
                    <a:pt x="142" y="63"/>
                  </a:cubicBezTo>
                  <a:cubicBezTo>
                    <a:pt x="142" y="65"/>
                    <a:pt x="142" y="68"/>
                    <a:pt x="141" y="70"/>
                  </a:cubicBezTo>
                  <a:cubicBezTo>
                    <a:pt x="144" y="74"/>
                    <a:pt x="146" y="80"/>
                    <a:pt x="146" y="85"/>
                  </a:cubicBezTo>
                  <a:close/>
                  <a:moveTo>
                    <a:pt x="23" y="35"/>
                  </a:moveTo>
                  <a:cubicBezTo>
                    <a:pt x="24" y="34"/>
                    <a:pt x="25" y="32"/>
                    <a:pt x="25" y="31"/>
                  </a:cubicBezTo>
                  <a:cubicBezTo>
                    <a:pt x="25" y="29"/>
                    <a:pt x="24" y="28"/>
                    <a:pt x="23" y="26"/>
                  </a:cubicBezTo>
                  <a:cubicBezTo>
                    <a:pt x="22" y="25"/>
                    <a:pt x="20" y="25"/>
                    <a:pt x="19" y="25"/>
                  </a:cubicBezTo>
                  <a:cubicBezTo>
                    <a:pt x="17" y="25"/>
                    <a:pt x="16" y="25"/>
                    <a:pt x="14" y="26"/>
                  </a:cubicBezTo>
                  <a:cubicBezTo>
                    <a:pt x="13" y="28"/>
                    <a:pt x="13" y="29"/>
                    <a:pt x="13" y="31"/>
                  </a:cubicBezTo>
                  <a:cubicBezTo>
                    <a:pt x="13" y="32"/>
                    <a:pt x="13" y="34"/>
                    <a:pt x="14" y="35"/>
                  </a:cubicBezTo>
                  <a:cubicBezTo>
                    <a:pt x="16" y="36"/>
                    <a:pt x="17" y="37"/>
                    <a:pt x="19" y="37"/>
                  </a:cubicBezTo>
                  <a:cubicBezTo>
                    <a:pt x="20" y="37"/>
                    <a:pt x="22" y="36"/>
                    <a:pt x="23" y="35"/>
                  </a:cubicBezTo>
                  <a:close/>
                  <a:moveTo>
                    <a:pt x="134" y="85"/>
                  </a:moveTo>
                  <a:cubicBezTo>
                    <a:pt x="134" y="83"/>
                    <a:pt x="133" y="80"/>
                    <a:pt x="132" y="77"/>
                  </a:cubicBezTo>
                  <a:cubicBezTo>
                    <a:pt x="130" y="74"/>
                    <a:pt x="128" y="73"/>
                    <a:pt x="126" y="73"/>
                  </a:cubicBezTo>
                  <a:cubicBezTo>
                    <a:pt x="127" y="72"/>
                    <a:pt x="128" y="70"/>
                    <a:pt x="129" y="68"/>
                  </a:cubicBezTo>
                  <a:cubicBezTo>
                    <a:pt x="129" y="67"/>
                    <a:pt x="130" y="65"/>
                    <a:pt x="130" y="63"/>
                  </a:cubicBezTo>
                  <a:cubicBezTo>
                    <a:pt x="130" y="59"/>
                    <a:pt x="128" y="55"/>
                    <a:pt x="125" y="52"/>
                  </a:cubicBezTo>
                  <a:cubicBezTo>
                    <a:pt x="126" y="50"/>
                    <a:pt x="126" y="48"/>
                    <a:pt x="126" y="45"/>
                  </a:cubicBezTo>
                  <a:cubicBezTo>
                    <a:pt x="126" y="43"/>
                    <a:pt x="126" y="41"/>
                    <a:pt x="125" y="38"/>
                  </a:cubicBezTo>
                  <a:cubicBezTo>
                    <a:pt x="124" y="36"/>
                    <a:pt x="122" y="35"/>
                    <a:pt x="120" y="34"/>
                  </a:cubicBezTo>
                  <a:cubicBezTo>
                    <a:pt x="121" y="32"/>
                    <a:pt x="121" y="30"/>
                    <a:pt x="121" y="28"/>
                  </a:cubicBezTo>
                  <a:cubicBezTo>
                    <a:pt x="121" y="23"/>
                    <a:pt x="119" y="19"/>
                    <a:pt x="116" y="16"/>
                  </a:cubicBezTo>
                  <a:cubicBezTo>
                    <a:pt x="113" y="14"/>
                    <a:pt x="109" y="12"/>
                    <a:pt x="103" y="12"/>
                  </a:cubicBezTo>
                  <a:cubicBezTo>
                    <a:pt x="91" y="12"/>
                    <a:pt x="91" y="12"/>
                    <a:pt x="91" y="12"/>
                  </a:cubicBezTo>
                  <a:cubicBezTo>
                    <a:pt x="83" y="12"/>
                    <a:pt x="72" y="15"/>
                    <a:pt x="59" y="19"/>
                  </a:cubicBezTo>
                  <a:cubicBezTo>
                    <a:pt x="59" y="19"/>
                    <a:pt x="58" y="20"/>
                    <a:pt x="56" y="20"/>
                  </a:cubicBezTo>
                  <a:cubicBezTo>
                    <a:pt x="55" y="21"/>
                    <a:pt x="53" y="21"/>
                    <a:pt x="53" y="22"/>
                  </a:cubicBezTo>
                  <a:cubicBezTo>
                    <a:pt x="52" y="22"/>
                    <a:pt x="51" y="22"/>
                    <a:pt x="49" y="23"/>
                  </a:cubicBezTo>
                  <a:cubicBezTo>
                    <a:pt x="48" y="23"/>
                    <a:pt x="47" y="23"/>
                    <a:pt x="46" y="24"/>
                  </a:cubicBezTo>
                  <a:cubicBezTo>
                    <a:pt x="45" y="24"/>
                    <a:pt x="44" y="24"/>
                    <a:pt x="43" y="24"/>
                  </a:cubicBezTo>
                  <a:cubicBezTo>
                    <a:pt x="42" y="24"/>
                    <a:pt x="41" y="25"/>
                    <a:pt x="40" y="25"/>
                  </a:cubicBezTo>
                  <a:cubicBezTo>
                    <a:pt x="37" y="25"/>
                    <a:pt x="37" y="25"/>
                    <a:pt x="37" y="25"/>
                  </a:cubicBezTo>
                  <a:cubicBezTo>
                    <a:pt x="37" y="85"/>
                    <a:pt x="37" y="85"/>
                    <a:pt x="37" y="85"/>
                  </a:cubicBezTo>
                  <a:cubicBezTo>
                    <a:pt x="40" y="85"/>
                    <a:pt x="40" y="85"/>
                    <a:pt x="40" y="85"/>
                  </a:cubicBezTo>
                  <a:cubicBezTo>
                    <a:pt x="41" y="85"/>
                    <a:pt x="42" y="85"/>
                    <a:pt x="43" y="86"/>
                  </a:cubicBezTo>
                  <a:cubicBezTo>
                    <a:pt x="44" y="86"/>
                    <a:pt x="46" y="87"/>
                    <a:pt x="47" y="88"/>
                  </a:cubicBezTo>
                  <a:cubicBezTo>
                    <a:pt x="48" y="90"/>
                    <a:pt x="49" y="91"/>
                    <a:pt x="51" y="92"/>
                  </a:cubicBezTo>
                  <a:cubicBezTo>
                    <a:pt x="52" y="93"/>
                    <a:pt x="53" y="94"/>
                    <a:pt x="54" y="96"/>
                  </a:cubicBezTo>
                  <a:cubicBezTo>
                    <a:pt x="56" y="98"/>
                    <a:pt x="57" y="99"/>
                    <a:pt x="58" y="100"/>
                  </a:cubicBezTo>
                  <a:cubicBezTo>
                    <a:pt x="58" y="101"/>
                    <a:pt x="59" y="102"/>
                    <a:pt x="61" y="104"/>
                  </a:cubicBezTo>
                  <a:cubicBezTo>
                    <a:pt x="62" y="105"/>
                    <a:pt x="62" y="106"/>
                    <a:pt x="63" y="107"/>
                  </a:cubicBezTo>
                  <a:cubicBezTo>
                    <a:pt x="66" y="111"/>
                    <a:pt x="69" y="114"/>
                    <a:pt x="70" y="115"/>
                  </a:cubicBezTo>
                  <a:cubicBezTo>
                    <a:pt x="73" y="118"/>
                    <a:pt x="74" y="121"/>
                    <a:pt x="76" y="126"/>
                  </a:cubicBezTo>
                  <a:cubicBezTo>
                    <a:pt x="77" y="130"/>
                    <a:pt x="78" y="134"/>
                    <a:pt x="79" y="138"/>
                  </a:cubicBezTo>
                  <a:cubicBezTo>
                    <a:pt x="79" y="141"/>
                    <a:pt x="80" y="144"/>
                    <a:pt x="82" y="146"/>
                  </a:cubicBezTo>
                  <a:cubicBezTo>
                    <a:pt x="88" y="146"/>
                    <a:pt x="92" y="144"/>
                    <a:pt x="94" y="141"/>
                  </a:cubicBezTo>
                  <a:cubicBezTo>
                    <a:pt x="96" y="138"/>
                    <a:pt x="97" y="134"/>
                    <a:pt x="97" y="127"/>
                  </a:cubicBezTo>
                  <a:cubicBezTo>
                    <a:pt x="97" y="124"/>
                    <a:pt x="96" y="119"/>
                    <a:pt x="93" y="112"/>
                  </a:cubicBezTo>
                  <a:cubicBezTo>
                    <a:pt x="90" y="106"/>
                    <a:pt x="88" y="101"/>
                    <a:pt x="88" y="97"/>
                  </a:cubicBezTo>
                  <a:cubicBezTo>
                    <a:pt x="121" y="97"/>
                    <a:pt x="121" y="97"/>
                    <a:pt x="121" y="97"/>
                  </a:cubicBezTo>
                  <a:cubicBezTo>
                    <a:pt x="125" y="97"/>
                    <a:pt x="127" y="96"/>
                    <a:pt x="130" y="94"/>
                  </a:cubicBezTo>
                  <a:cubicBezTo>
                    <a:pt x="132" y="91"/>
                    <a:pt x="134" y="88"/>
                    <a:pt x="134" y="85"/>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grpSp>
        <p:nvGrpSpPr>
          <p:cNvPr id="6" name="Group 5">
            <a:extLst>
              <a:ext uri="{FF2B5EF4-FFF2-40B4-BE49-F238E27FC236}">
                <a16:creationId xmlns:a16="http://schemas.microsoft.com/office/drawing/2014/main" id="{1080A62E-0F17-1E40-95D1-F2531A75F0D6}"/>
              </a:ext>
            </a:extLst>
          </p:cNvPr>
          <p:cNvGrpSpPr/>
          <p:nvPr userDrawn="1"/>
        </p:nvGrpSpPr>
        <p:grpSpPr>
          <a:xfrm>
            <a:off x="8888203" y="410737"/>
            <a:ext cx="1870212" cy="6412981"/>
            <a:chOff x="8888203" y="410737"/>
            <a:chExt cx="1870212" cy="6412981"/>
          </a:xfrm>
        </p:grpSpPr>
        <p:grpSp>
          <p:nvGrpSpPr>
            <p:cNvPr id="114" name="Group 113">
              <a:extLst>
                <a:ext uri="{FF2B5EF4-FFF2-40B4-BE49-F238E27FC236}">
                  <a16:creationId xmlns:a16="http://schemas.microsoft.com/office/drawing/2014/main" id="{EDDDE842-1863-7F47-91F5-5080B527B282}"/>
                </a:ext>
              </a:extLst>
            </p:cNvPr>
            <p:cNvGrpSpPr/>
            <p:nvPr userDrawn="1"/>
          </p:nvGrpSpPr>
          <p:grpSpPr>
            <a:xfrm>
              <a:off x="8930536" y="1873018"/>
              <a:ext cx="1827879" cy="4950700"/>
              <a:chOff x="8930536" y="1873018"/>
              <a:chExt cx="1827879" cy="4950700"/>
            </a:xfrm>
          </p:grpSpPr>
          <p:grpSp>
            <p:nvGrpSpPr>
              <p:cNvPr id="115" name="Group 114">
                <a:extLst>
                  <a:ext uri="{FF2B5EF4-FFF2-40B4-BE49-F238E27FC236}">
                    <a16:creationId xmlns:a16="http://schemas.microsoft.com/office/drawing/2014/main" id="{7363AA40-474F-0446-A47B-09B6348FB806}"/>
                  </a:ext>
                </a:extLst>
              </p:cNvPr>
              <p:cNvGrpSpPr/>
              <p:nvPr/>
            </p:nvGrpSpPr>
            <p:grpSpPr>
              <a:xfrm>
                <a:off x="8930536" y="1873018"/>
                <a:ext cx="1827879" cy="4950700"/>
                <a:chOff x="8930536" y="1873018"/>
                <a:chExt cx="1827879" cy="4950700"/>
              </a:xfrm>
            </p:grpSpPr>
            <p:sp>
              <p:nvSpPr>
                <p:cNvPr id="117" name="Freeform 66">
                  <a:extLst>
                    <a:ext uri="{FF2B5EF4-FFF2-40B4-BE49-F238E27FC236}">
                      <a16:creationId xmlns:a16="http://schemas.microsoft.com/office/drawing/2014/main" id="{8061DE50-1C6D-174B-935C-F5A26CB7D90B}"/>
                    </a:ext>
                  </a:extLst>
                </p:cNvPr>
                <p:cNvSpPr>
                  <a:spLocks/>
                </p:cNvSpPr>
                <p:nvPr/>
              </p:nvSpPr>
              <p:spPr bwMode="auto">
                <a:xfrm>
                  <a:off x="8963260" y="3546626"/>
                  <a:ext cx="857062" cy="807196"/>
                </a:xfrm>
                <a:custGeom>
                  <a:avLst/>
                  <a:gdLst>
                    <a:gd name="T0" fmla="*/ 0 w 278"/>
                    <a:gd name="T1" fmla="*/ 44 h 262"/>
                    <a:gd name="T2" fmla="*/ 278 w 278"/>
                    <a:gd name="T3" fmla="*/ 193 h 262"/>
                    <a:gd name="T4" fmla="*/ 0 w 278"/>
                    <a:gd name="T5" fmla="*/ 44 h 262"/>
                  </a:gdLst>
                  <a:ahLst/>
                  <a:cxnLst>
                    <a:cxn ang="0">
                      <a:pos x="T0" y="T1"/>
                    </a:cxn>
                    <a:cxn ang="0">
                      <a:pos x="T2" y="T3"/>
                    </a:cxn>
                    <a:cxn ang="0">
                      <a:pos x="T4" y="T5"/>
                    </a:cxn>
                  </a:cxnLst>
                  <a:rect l="0" t="0" r="r" b="b"/>
                  <a:pathLst>
                    <a:path w="278" h="262">
                      <a:moveTo>
                        <a:pt x="0" y="44"/>
                      </a:moveTo>
                      <a:cubicBezTo>
                        <a:pt x="0" y="44"/>
                        <a:pt x="233" y="0"/>
                        <a:pt x="278" y="193"/>
                      </a:cubicBezTo>
                      <a:cubicBezTo>
                        <a:pt x="93" y="262"/>
                        <a:pt x="0" y="44"/>
                        <a:pt x="0"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18" name="Freeform 71">
                  <a:extLst>
                    <a:ext uri="{FF2B5EF4-FFF2-40B4-BE49-F238E27FC236}">
                      <a16:creationId xmlns:a16="http://schemas.microsoft.com/office/drawing/2014/main" id="{A32BD917-ED93-9F46-9215-824348B61D02}"/>
                    </a:ext>
                  </a:extLst>
                </p:cNvPr>
                <p:cNvSpPr>
                  <a:spLocks/>
                </p:cNvSpPr>
                <p:nvPr/>
              </p:nvSpPr>
              <p:spPr bwMode="auto">
                <a:xfrm>
                  <a:off x="9865513" y="3546626"/>
                  <a:ext cx="855503" cy="807196"/>
                </a:xfrm>
                <a:custGeom>
                  <a:avLst/>
                  <a:gdLst>
                    <a:gd name="T0" fmla="*/ 278 w 278"/>
                    <a:gd name="T1" fmla="*/ 44 h 262"/>
                    <a:gd name="T2" fmla="*/ 0 w 278"/>
                    <a:gd name="T3" fmla="*/ 193 h 262"/>
                    <a:gd name="T4" fmla="*/ 278 w 278"/>
                    <a:gd name="T5" fmla="*/ 44 h 262"/>
                  </a:gdLst>
                  <a:ahLst/>
                  <a:cxnLst>
                    <a:cxn ang="0">
                      <a:pos x="T0" y="T1"/>
                    </a:cxn>
                    <a:cxn ang="0">
                      <a:pos x="T2" y="T3"/>
                    </a:cxn>
                    <a:cxn ang="0">
                      <a:pos x="T4" y="T5"/>
                    </a:cxn>
                  </a:cxnLst>
                  <a:rect l="0" t="0" r="r" b="b"/>
                  <a:pathLst>
                    <a:path w="278" h="262">
                      <a:moveTo>
                        <a:pt x="278" y="44"/>
                      </a:moveTo>
                      <a:cubicBezTo>
                        <a:pt x="278" y="44"/>
                        <a:pt x="45" y="0"/>
                        <a:pt x="0" y="193"/>
                      </a:cubicBezTo>
                      <a:cubicBezTo>
                        <a:pt x="186" y="262"/>
                        <a:pt x="278" y="44"/>
                        <a:pt x="278"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nvGrpSpPr>
                <p:cNvPr id="119" name="Group 118">
                  <a:extLst>
                    <a:ext uri="{FF2B5EF4-FFF2-40B4-BE49-F238E27FC236}">
                      <a16:creationId xmlns:a16="http://schemas.microsoft.com/office/drawing/2014/main" id="{601FEEF2-33D0-6A47-AFF7-3C2FEBFD9FA6}"/>
                    </a:ext>
                  </a:extLst>
                </p:cNvPr>
                <p:cNvGrpSpPr/>
                <p:nvPr/>
              </p:nvGrpSpPr>
              <p:grpSpPr>
                <a:xfrm>
                  <a:off x="8930536" y="1873018"/>
                  <a:ext cx="1827879" cy="4950700"/>
                  <a:chOff x="8930536" y="1873018"/>
                  <a:chExt cx="1827879" cy="4950700"/>
                </a:xfrm>
              </p:grpSpPr>
              <p:sp>
                <p:nvSpPr>
                  <p:cNvPr id="120" name="Freeform 56">
                    <a:extLst>
                      <a:ext uri="{FF2B5EF4-FFF2-40B4-BE49-F238E27FC236}">
                        <a16:creationId xmlns:a16="http://schemas.microsoft.com/office/drawing/2014/main" id="{C0AC7C34-FA73-9542-AF26-6638E1D9DAFA}"/>
                      </a:ext>
                    </a:extLst>
                  </p:cNvPr>
                  <p:cNvSpPr>
                    <a:spLocks noEditPoints="1"/>
                  </p:cNvSpPr>
                  <p:nvPr/>
                </p:nvSpPr>
                <p:spPr bwMode="auto">
                  <a:xfrm>
                    <a:off x="9357509" y="5323081"/>
                    <a:ext cx="945884" cy="945884"/>
                  </a:xfrm>
                  <a:custGeom>
                    <a:avLst/>
                    <a:gdLst>
                      <a:gd name="T0" fmla="*/ 153 w 307"/>
                      <a:gd name="T1" fmla="*/ 196 h 307"/>
                      <a:gd name="T2" fmla="*/ 111 w 307"/>
                      <a:gd name="T3" fmla="*/ 154 h 307"/>
                      <a:gd name="T4" fmla="*/ 153 w 307"/>
                      <a:gd name="T5" fmla="*/ 112 h 307"/>
                      <a:gd name="T6" fmla="*/ 195 w 307"/>
                      <a:gd name="T7" fmla="*/ 154 h 307"/>
                      <a:gd name="T8" fmla="*/ 153 w 307"/>
                      <a:gd name="T9" fmla="*/ 196 h 307"/>
                      <a:gd name="T10" fmla="*/ 153 w 307"/>
                      <a:gd name="T11" fmla="*/ 0 h 307"/>
                      <a:gd name="T12" fmla="*/ 0 w 307"/>
                      <a:gd name="T13" fmla="*/ 154 h 307"/>
                      <a:gd name="T14" fmla="*/ 153 w 307"/>
                      <a:gd name="T15" fmla="*/ 307 h 307"/>
                      <a:gd name="T16" fmla="*/ 307 w 307"/>
                      <a:gd name="T17" fmla="*/ 154 h 307"/>
                      <a:gd name="T18" fmla="*/ 153 w 307"/>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307">
                        <a:moveTo>
                          <a:pt x="153" y="196"/>
                        </a:moveTo>
                        <a:cubicBezTo>
                          <a:pt x="130" y="196"/>
                          <a:pt x="111" y="177"/>
                          <a:pt x="111" y="154"/>
                        </a:cubicBezTo>
                        <a:cubicBezTo>
                          <a:pt x="111" y="130"/>
                          <a:pt x="130" y="112"/>
                          <a:pt x="153" y="112"/>
                        </a:cubicBezTo>
                        <a:cubicBezTo>
                          <a:pt x="177" y="112"/>
                          <a:pt x="195" y="130"/>
                          <a:pt x="195" y="154"/>
                        </a:cubicBezTo>
                        <a:cubicBezTo>
                          <a:pt x="195" y="177"/>
                          <a:pt x="177" y="196"/>
                          <a:pt x="153" y="196"/>
                        </a:cubicBezTo>
                        <a:moveTo>
                          <a:pt x="153" y="0"/>
                        </a:moveTo>
                        <a:cubicBezTo>
                          <a:pt x="68" y="0"/>
                          <a:pt x="0" y="69"/>
                          <a:pt x="0" y="154"/>
                        </a:cubicBezTo>
                        <a:cubicBezTo>
                          <a:pt x="0" y="239"/>
                          <a:pt x="68" y="307"/>
                          <a:pt x="153" y="307"/>
                        </a:cubicBezTo>
                        <a:cubicBezTo>
                          <a:pt x="238" y="307"/>
                          <a:pt x="307" y="239"/>
                          <a:pt x="307" y="154"/>
                        </a:cubicBezTo>
                        <a:cubicBezTo>
                          <a:pt x="307" y="69"/>
                          <a:pt x="238" y="0"/>
                          <a:pt x="153"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1" name="Freeform 58">
                    <a:extLst>
                      <a:ext uri="{FF2B5EF4-FFF2-40B4-BE49-F238E27FC236}">
                        <a16:creationId xmlns:a16="http://schemas.microsoft.com/office/drawing/2014/main" id="{88ED2298-F31D-F946-A8BA-E5D521DFC3FD}"/>
                      </a:ext>
                    </a:extLst>
                  </p:cNvPr>
                  <p:cNvSpPr>
                    <a:spLocks/>
                  </p:cNvSpPr>
                  <p:nvPr/>
                </p:nvSpPr>
                <p:spPr bwMode="auto">
                  <a:xfrm>
                    <a:off x="9795389" y="2159744"/>
                    <a:ext cx="98173" cy="3644849"/>
                  </a:xfrm>
                  <a:custGeom>
                    <a:avLst/>
                    <a:gdLst>
                      <a:gd name="T0" fmla="*/ 16 w 32"/>
                      <a:gd name="T1" fmla="*/ 1183 h 1183"/>
                      <a:gd name="T2" fmla="*/ 0 w 32"/>
                      <a:gd name="T3" fmla="*/ 1167 h 1183"/>
                      <a:gd name="T4" fmla="*/ 0 w 32"/>
                      <a:gd name="T5" fmla="*/ 16 h 1183"/>
                      <a:gd name="T6" fmla="*/ 16 w 32"/>
                      <a:gd name="T7" fmla="*/ 0 h 1183"/>
                      <a:gd name="T8" fmla="*/ 32 w 32"/>
                      <a:gd name="T9" fmla="*/ 16 h 1183"/>
                      <a:gd name="T10" fmla="*/ 32 w 32"/>
                      <a:gd name="T11" fmla="*/ 1167 h 1183"/>
                      <a:gd name="T12" fmla="*/ 16 w 32"/>
                      <a:gd name="T13" fmla="*/ 1183 h 1183"/>
                    </a:gdLst>
                    <a:ahLst/>
                    <a:cxnLst>
                      <a:cxn ang="0">
                        <a:pos x="T0" y="T1"/>
                      </a:cxn>
                      <a:cxn ang="0">
                        <a:pos x="T2" y="T3"/>
                      </a:cxn>
                      <a:cxn ang="0">
                        <a:pos x="T4" y="T5"/>
                      </a:cxn>
                      <a:cxn ang="0">
                        <a:pos x="T6" y="T7"/>
                      </a:cxn>
                      <a:cxn ang="0">
                        <a:pos x="T8" y="T9"/>
                      </a:cxn>
                      <a:cxn ang="0">
                        <a:pos x="T10" y="T11"/>
                      </a:cxn>
                      <a:cxn ang="0">
                        <a:pos x="T12" y="T13"/>
                      </a:cxn>
                    </a:cxnLst>
                    <a:rect l="0" t="0" r="r" b="b"/>
                    <a:pathLst>
                      <a:path w="32" h="1183">
                        <a:moveTo>
                          <a:pt x="16" y="1183"/>
                        </a:moveTo>
                        <a:cubicBezTo>
                          <a:pt x="7" y="1183"/>
                          <a:pt x="0" y="1176"/>
                          <a:pt x="0" y="1167"/>
                        </a:cubicBezTo>
                        <a:cubicBezTo>
                          <a:pt x="0" y="16"/>
                          <a:pt x="0" y="16"/>
                          <a:pt x="0" y="16"/>
                        </a:cubicBezTo>
                        <a:cubicBezTo>
                          <a:pt x="0" y="8"/>
                          <a:pt x="7" y="0"/>
                          <a:pt x="16" y="0"/>
                        </a:cubicBezTo>
                        <a:cubicBezTo>
                          <a:pt x="25" y="0"/>
                          <a:pt x="32" y="8"/>
                          <a:pt x="32" y="16"/>
                        </a:cubicBezTo>
                        <a:cubicBezTo>
                          <a:pt x="32" y="1167"/>
                          <a:pt x="32" y="1167"/>
                          <a:pt x="32" y="1167"/>
                        </a:cubicBezTo>
                        <a:cubicBezTo>
                          <a:pt x="32" y="1176"/>
                          <a:pt x="25" y="1183"/>
                          <a:pt x="16" y="1183"/>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2" name="Freeform 59">
                    <a:extLst>
                      <a:ext uri="{FF2B5EF4-FFF2-40B4-BE49-F238E27FC236}">
                        <a16:creationId xmlns:a16="http://schemas.microsoft.com/office/drawing/2014/main" id="{9775EE94-5795-3240-9ED3-C0C4673695BA}"/>
                      </a:ext>
                    </a:extLst>
                  </p:cNvPr>
                  <p:cNvSpPr>
                    <a:spLocks/>
                  </p:cNvSpPr>
                  <p:nvPr/>
                </p:nvSpPr>
                <p:spPr bwMode="auto">
                  <a:xfrm>
                    <a:off x="9789156" y="2477636"/>
                    <a:ext cx="451905" cy="458138"/>
                  </a:xfrm>
                  <a:custGeom>
                    <a:avLst/>
                    <a:gdLst>
                      <a:gd name="T0" fmla="*/ 147 w 147"/>
                      <a:gd name="T1" fmla="*/ 0 h 149"/>
                      <a:gd name="T2" fmla="*/ 15 w 147"/>
                      <a:gd name="T3" fmla="*/ 148 h 149"/>
                      <a:gd name="T4" fmla="*/ 147 w 147"/>
                      <a:gd name="T5" fmla="*/ 0 h 149"/>
                    </a:gdLst>
                    <a:ahLst/>
                    <a:cxnLst>
                      <a:cxn ang="0">
                        <a:pos x="T0" y="T1"/>
                      </a:cxn>
                      <a:cxn ang="0">
                        <a:pos x="T2" y="T3"/>
                      </a:cxn>
                      <a:cxn ang="0">
                        <a:pos x="T4" y="T5"/>
                      </a:cxn>
                    </a:cxnLst>
                    <a:rect l="0" t="0" r="r" b="b"/>
                    <a:pathLst>
                      <a:path w="147" h="149">
                        <a:moveTo>
                          <a:pt x="147" y="0"/>
                        </a:moveTo>
                        <a:cubicBezTo>
                          <a:pt x="147" y="0"/>
                          <a:pt x="0" y="24"/>
                          <a:pt x="15" y="148"/>
                        </a:cubicBezTo>
                        <a:cubicBezTo>
                          <a:pt x="140" y="149"/>
                          <a:pt x="147" y="0"/>
                          <a:pt x="147"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3" name="Freeform 60">
                    <a:extLst>
                      <a:ext uri="{FF2B5EF4-FFF2-40B4-BE49-F238E27FC236}">
                        <a16:creationId xmlns:a16="http://schemas.microsoft.com/office/drawing/2014/main" id="{29BF7579-996A-C340-AD9B-011C45A61485}"/>
                      </a:ext>
                    </a:extLst>
                  </p:cNvPr>
                  <p:cNvSpPr>
                    <a:spLocks/>
                  </p:cNvSpPr>
                  <p:nvPr/>
                </p:nvSpPr>
                <p:spPr bwMode="auto">
                  <a:xfrm>
                    <a:off x="9446332" y="2477636"/>
                    <a:ext cx="453463" cy="458138"/>
                  </a:xfrm>
                  <a:custGeom>
                    <a:avLst/>
                    <a:gdLst>
                      <a:gd name="T0" fmla="*/ 0 w 147"/>
                      <a:gd name="T1" fmla="*/ 0 h 149"/>
                      <a:gd name="T2" fmla="*/ 132 w 147"/>
                      <a:gd name="T3" fmla="*/ 148 h 149"/>
                      <a:gd name="T4" fmla="*/ 0 w 147"/>
                      <a:gd name="T5" fmla="*/ 0 h 149"/>
                    </a:gdLst>
                    <a:ahLst/>
                    <a:cxnLst>
                      <a:cxn ang="0">
                        <a:pos x="T0" y="T1"/>
                      </a:cxn>
                      <a:cxn ang="0">
                        <a:pos x="T2" y="T3"/>
                      </a:cxn>
                      <a:cxn ang="0">
                        <a:pos x="T4" y="T5"/>
                      </a:cxn>
                    </a:cxnLst>
                    <a:rect l="0" t="0" r="r" b="b"/>
                    <a:pathLst>
                      <a:path w="147" h="149">
                        <a:moveTo>
                          <a:pt x="0" y="0"/>
                        </a:moveTo>
                        <a:cubicBezTo>
                          <a:pt x="0" y="0"/>
                          <a:pt x="147" y="24"/>
                          <a:pt x="132" y="148"/>
                        </a:cubicBezTo>
                        <a:cubicBezTo>
                          <a:pt x="7" y="149"/>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4" name="Freeform 61">
                    <a:extLst>
                      <a:ext uri="{FF2B5EF4-FFF2-40B4-BE49-F238E27FC236}">
                        <a16:creationId xmlns:a16="http://schemas.microsoft.com/office/drawing/2014/main" id="{C10BBAFE-E936-C54E-9EEA-2CF6E7C0F8A5}"/>
                      </a:ext>
                    </a:extLst>
                  </p:cNvPr>
                  <p:cNvSpPr>
                    <a:spLocks/>
                  </p:cNvSpPr>
                  <p:nvPr/>
                </p:nvSpPr>
                <p:spPr bwMode="auto">
                  <a:xfrm>
                    <a:off x="9449448" y="5779661"/>
                    <a:ext cx="375549" cy="964584"/>
                  </a:xfrm>
                  <a:custGeom>
                    <a:avLst/>
                    <a:gdLst>
                      <a:gd name="T0" fmla="*/ 107 w 122"/>
                      <a:gd name="T1" fmla="*/ 1 h 313"/>
                      <a:gd name="T2" fmla="*/ 88 w 122"/>
                      <a:gd name="T3" fmla="*/ 12 h 313"/>
                      <a:gd name="T4" fmla="*/ 56 w 122"/>
                      <a:gd name="T5" fmla="*/ 47 h 313"/>
                      <a:gd name="T6" fmla="*/ 17 w 122"/>
                      <a:gd name="T7" fmla="*/ 128 h 313"/>
                      <a:gd name="T8" fmla="*/ 0 w 122"/>
                      <a:gd name="T9" fmla="*/ 225 h 313"/>
                      <a:gd name="T10" fmla="*/ 16 w 122"/>
                      <a:gd name="T11" fmla="*/ 305 h 313"/>
                      <a:gd name="T12" fmla="*/ 30 w 122"/>
                      <a:gd name="T13" fmla="*/ 311 h 313"/>
                      <a:gd name="T14" fmla="*/ 36 w 122"/>
                      <a:gd name="T15" fmla="*/ 296 h 313"/>
                      <a:gd name="T16" fmla="*/ 22 w 122"/>
                      <a:gd name="T17" fmla="*/ 225 h 313"/>
                      <a:gd name="T18" fmla="*/ 55 w 122"/>
                      <a:gd name="T19" fmla="*/ 92 h 313"/>
                      <a:gd name="T20" fmla="*/ 86 w 122"/>
                      <a:gd name="T21" fmla="*/ 44 h 313"/>
                      <a:gd name="T22" fmla="*/ 101 w 122"/>
                      <a:gd name="T23" fmla="*/ 29 h 313"/>
                      <a:gd name="T24" fmla="*/ 114 w 122"/>
                      <a:gd name="T25" fmla="*/ 22 h 313"/>
                      <a:gd name="T26" fmla="*/ 121 w 122"/>
                      <a:gd name="T27" fmla="*/ 8 h 313"/>
                      <a:gd name="T28" fmla="*/ 107 w 122"/>
                      <a:gd name="T29" fmla="*/ 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313">
                        <a:moveTo>
                          <a:pt x="107" y="1"/>
                        </a:moveTo>
                        <a:cubicBezTo>
                          <a:pt x="100" y="4"/>
                          <a:pt x="94" y="7"/>
                          <a:pt x="88" y="12"/>
                        </a:cubicBezTo>
                        <a:cubicBezTo>
                          <a:pt x="77" y="21"/>
                          <a:pt x="66" y="33"/>
                          <a:pt x="56" y="47"/>
                        </a:cubicBezTo>
                        <a:cubicBezTo>
                          <a:pt x="41" y="69"/>
                          <a:pt x="27" y="97"/>
                          <a:pt x="17" y="128"/>
                        </a:cubicBezTo>
                        <a:cubicBezTo>
                          <a:pt x="6" y="159"/>
                          <a:pt x="0" y="192"/>
                          <a:pt x="0" y="225"/>
                        </a:cubicBezTo>
                        <a:cubicBezTo>
                          <a:pt x="0" y="253"/>
                          <a:pt x="4" y="280"/>
                          <a:pt x="16" y="305"/>
                        </a:cubicBezTo>
                        <a:cubicBezTo>
                          <a:pt x="18" y="311"/>
                          <a:pt x="24" y="313"/>
                          <a:pt x="30" y="311"/>
                        </a:cubicBezTo>
                        <a:cubicBezTo>
                          <a:pt x="36" y="308"/>
                          <a:pt x="38" y="302"/>
                          <a:pt x="36" y="296"/>
                        </a:cubicBezTo>
                        <a:cubicBezTo>
                          <a:pt x="26" y="275"/>
                          <a:pt x="22" y="250"/>
                          <a:pt x="22" y="225"/>
                        </a:cubicBezTo>
                        <a:cubicBezTo>
                          <a:pt x="22" y="179"/>
                          <a:pt x="36" y="130"/>
                          <a:pt x="55" y="92"/>
                        </a:cubicBezTo>
                        <a:cubicBezTo>
                          <a:pt x="65" y="73"/>
                          <a:pt x="76" y="56"/>
                          <a:pt x="86" y="44"/>
                        </a:cubicBezTo>
                        <a:cubicBezTo>
                          <a:pt x="91" y="38"/>
                          <a:pt x="97" y="33"/>
                          <a:pt x="101" y="29"/>
                        </a:cubicBezTo>
                        <a:cubicBezTo>
                          <a:pt x="106" y="26"/>
                          <a:pt x="110" y="23"/>
                          <a:pt x="114" y="22"/>
                        </a:cubicBezTo>
                        <a:cubicBezTo>
                          <a:pt x="119" y="20"/>
                          <a:pt x="122" y="14"/>
                          <a:pt x="121" y="8"/>
                        </a:cubicBezTo>
                        <a:cubicBezTo>
                          <a:pt x="119" y="3"/>
                          <a:pt x="113" y="0"/>
                          <a:pt x="107"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5" name="Freeform 62">
                    <a:extLst>
                      <a:ext uri="{FF2B5EF4-FFF2-40B4-BE49-F238E27FC236}">
                        <a16:creationId xmlns:a16="http://schemas.microsoft.com/office/drawing/2014/main" id="{10E5F78B-F7A1-3044-A8C4-48947B2041EA}"/>
                      </a:ext>
                    </a:extLst>
                  </p:cNvPr>
                  <p:cNvSpPr>
                    <a:spLocks/>
                  </p:cNvSpPr>
                  <p:nvPr/>
                </p:nvSpPr>
                <p:spPr bwMode="auto">
                  <a:xfrm>
                    <a:off x="9828114" y="5779661"/>
                    <a:ext cx="394248" cy="964584"/>
                  </a:xfrm>
                  <a:custGeom>
                    <a:avLst/>
                    <a:gdLst>
                      <a:gd name="T0" fmla="*/ 9 w 128"/>
                      <a:gd name="T1" fmla="*/ 22 h 313"/>
                      <a:gd name="T2" fmla="*/ 22 w 128"/>
                      <a:gd name="T3" fmla="*/ 29 h 313"/>
                      <a:gd name="T4" fmla="*/ 50 w 128"/>
                      <a:gd name="T5" fmla="*/ 55 h 313"/>
                      <a:gd name="T6" fmla="*/ 89 w 128"/>
                      <a:gd name="T7" fmla="*/ 121 h 313"/>
                      <a:gd name="T8" fmla="*/ 106 w 128"/>
                      <a:gd name="T9" fmla="*/ 209 h 313"/>
                      <a:gd name="T10" fmla="*/ 87 w 128"/>
                      <a:gd name="T11" fmla="*/ 296 h 313"/>
                      <a:gd name="T12" fmla="*/ 92 w 128"/>
                      <a:gd name="T13" fmla="*/ 311 h 313"/>
                      <a:gd name="T14" fmla="*/ 107 w 128"/>
                      <a:gd name="T15" fmla="*/ 305 h 313"/>
                      <a:gd name="T16" fmla="*/ 128 w 128"/>
                      <a:gd name="T17" fmla="*/ 209 h 313"/>
                      <a:gd name="T18" fmla="*/ 89 w 128"/>
                      <a:gd name="T19" fmla="*/ 72 h 313"/>
                      <a:gd name="T20" fmla="*/ 53 w 128"/>
                      <a:gd name="T21" fmla="*/ 26 h 313"/>
                      <a:gd name="T22" fmla="*/ 34 w 128"/>
                      <a:gd name="T23" fmla="*/ 11 h 313"/>
                      <a:gd name="T24" fmla="*/ 16 w 128"/>
                      <a:gd name="T25" fmla="*/ 1 h 313"/>
                      <a:gd name="T26" fmla="*/ 2 w 128"/>
                      <a:gd name="T27" fmla="*/ 8 h 313"/>
                      <a:gd name="T28" fmla="*/ 9 w 128"/>
                      <a:gd name="T29" fmla="*/ 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13">
                        <a:moveTo>
                          <a:pt x="9" y="22"/>
                        </a:moveTo>
                        <a:cubicBezTo>
                          <a:pt x="12" y="23"/>
                          <a:pt x="17" y="26"/>
                          <a:pt x="22" y="29"/>
                        </a:cubicBezTo>
                        <a:cubicBezTo>
                          <a:pt x="30" y="35"/>
                          <a:pt x="40" y="44"/>
                          <a:pt x="50" y="55"/>
                        </a:cubicBezTo>
                        <a:cubicBezTo>
                          <a:pt x="64" y="72"/>
                          <a:pt x="78" y="95"/>
                          <a:pt x="89" y="121"/>
                        </a:cubicBezTo>
                        <a:cubicBezTo>
                          <a:pt x="99" y="148"/>
                          <a:pt x="106" y="177"/>
                          <a:pt x="106" y="209"/>
                        </a:cubicBezTo>
                        <a:cubicBezTo>
                          <a:pt x="106" y="237"/>
                          <a:pt x="100" y="266"/>
                          <a:pt x="87" y="296"/>
                        </a:cubicBezTo>
                        <a:cubicBezTo>
                          <a:pt x="84" y="302"/>
                          <a:pt x="87" y="308"/>
                          <a:pt x="92" y="311"/>
                        </a:cubicBezTo>
                        <a:cubicBezTo>
                          <a:pt x="98" y="313"/>
                          <a:pt x="104" y="311"/>
                          <a:pt x="107" y="305"/>
                        </a:cubicBezTo>
                        <a:cubicBezTo>
                          <a:pt x="122" y="273"/>
                          <a:pt x="128" y="240"/>
                          <a:pt x="128" y="209"/>
                        </a:cubicBezTo>
                        <a:cubicBezTo>
                          <a:pt x="128" y="156"/>
                          <a:pt x="111" y="108"/>
                          <a:pt x="89" y="72"/>
                        </a:cubicBezTo>
                        <a:cubicBezTo>
                          <a:pt x="77" y="54"/>
                          <a:pt x="65" y="38"/>
                          <a:pt x="53" y="26"/>
                        </a:cubicBezTo>
                        <a:cubicBezTo>
                          <a:pt x="46" y="20"/>
                          <a:pt x="40" y="15"/>
                          <a:pt x="34" y="11"/>
                        </a:cubicBezTo>
                        <a:cubicBezTo>
                          <a:pt x="28" y="7"/>
                          <a:pt x="22" y="3"/>
                          <a:pt x="16" y="1"/>
                        </a:cubicBezTo>
                        <a:cubicBezTo>
                          <a:pt x="10" y="0"/>
                          <a:pt x="4" y="3"/>
                          <a:pt x="2" y="8"/>
                        </a:cubicBezTo>
                        <a:cubicBezTo>
                          <a:pt x="0" y="14"/>
                          <a:pt x="3" y="20"/>
                          <a:pt x="9" y="22"/>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6" name="Freeform 63">
                    <a:extLst>
                      <a:ext uri="{FF2B5EF4-FFF2-40B4-BE49-F238E27FC236}">
                        <a16:creationId xmlns:a16="http://schemas.microsoft.com/office/drawing/2014/main" id="{233B4B35-FCF9-6C40-BD73-0E78E6536AFD}"/>
                      </a:ext>
                    </a:extLst>
                  </p:cNvPr>
                  <p:cNvSpPr>
                    <a:spLocks/>
                  </p:cNvSpPr>
                  <p:nvPr/>
                </p:nvSpPr>
                <p:spPr bwMode="auto">
                  <a:xfrm>
                    <a:off x="9723708" y="5801477"/>
                    <a:ext cx="169854" cy="1022241"/>
                  </a:xfrm>
                  <a:custGeom>
                    <a:avLst/>
                    <a:gdLst>
                      <a:gd name="T0" fmla="*/ 32 w 55"/>
                      <a:gd name="T1" fmla="*/ 11 h 332"/>
                      <a:gd name="T2" fmla="*/ 20 w 55"/>
                      <a:gd name="T3" fmla="*/ 88 h 332"/>
                      <a:gd name="T4" fmla="*/ 7 w 55"/>
                      <a:gd name="T5" fmla="*/ 166 h 332"/>
                      <a:gd name="T6" fmla="*/ 0 w 55"/>
                      <a:gd name="T7" fmla="*/ 242 h 332"/>
                      <a:gd name="T8" fmla="*/ 15 w 55"/>
                      <a:gd name="T9" fmla="*/ 324 h 332"/>
                      <a:gd name="T10" fmla="*/ 30 w 55"/>
                      <a:gd name="T11" fmla="*/ 329 h 332"/>
                      <a:gd name="T12" fmla="*/ 35 w 55"/>
                      <a:gd name="T13" fmla="*/ 315 h 332"/>
                      <a:gd name="T14" fmla="*/ 22 w 55"/>
                      <a:gd name="T15" fmla="*/ 242 h 332"/>
                      <a:gd name="T16" fmla="*/ 28 w 55"/>
                      <a:gd name="T17" fmla="*/ 169 h 332"/>
                      <a:gd name="T18" fmla="*/ 41 w 55"/>
                      <a:gd name="T19" fmla="*/ 92 h 332"/>
                      <a:gd name="T20" fmla="*/ 54 w 55"/>
                      <a:gd name="T21" fmla="*/ 13 h 332"/>
                      <a:gd name="T22" fmla="*/ 45 w 55"/>
                      <a:gd name="T23" fmla="*/ 1 h 332"/>
                      <a:gd name="T24" fmla="*/ 32 w 55"/>
                      <a:gd name="T25"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332">
                        <a:moveTo>
                          <a:pt x="32" y="11"/>
                        </a:moveTo>
                        <a:cubicBezTo>
                          <a:pt x="28" y="43"/>
                          <a:pt x="24" y="65"/>
                          <a:pt x="20" y="88"/>
                        </a:cubicBezTo>
                        <a:cubicBezTo>
                          <a:pt x="15" y="110"/>
                          <a:pt x="11" y="133"/>
                          <a:pt x="7" y="166"/>
                        </a:cubicBezTo>
                        <a:cubicBezTo>
                          <a:pt x="3" y="191"/>
                          <a:pt x="0" y="216"/>
                          <a:pt x="0" y="242"/>
                        </a:cubicBezTo>
                        <a:cubicBezTo>
                          <a:pt x="0" y="270"/>
                          <a:pt x="4" y="298"/>
                          <a:pt x="15" y="324"/>
                        </a:cubicBezTo>
                        <a:cubicBezTo>
                          <a:pt x="18" y="329"/>
                          <a:pt x="24" y="332"/>
                          <a:pt x="30" y="329"/>
                        </a:cubicBezTo>
                        <a:cubicBezTo>
                          <a:pt x="35" y="327"/>
                          <a:pt x="38" y="320"/>
                          <a:pt x="35" y="315"/>
                        </a:cubicBezTo>
                        <a:cubicBezTo>
                          <a:pt x="25" y="293"/>
                          <a:pt x="22" y="268"/>
                          <a:pt x="22" y="242"/>
                        </a:cubicBezTo>
                        <a:cubicBezTo>
                          <a:pt x="22" y="218"/>
                          <a:pt x="25" y="193"/>
                          <a:pt x="28" y="169"/>
                        </a:cubicBezTo>
                        <a:cubicBezTo>
                          <a:pt x="33" y="136"/>
                          <a:pt x="37" y="114"/>
                          <a:pt x="41" y="92"/>
                        </a:cubicBezTo>
                        <a:cubicBezTo>
                          <a:pt x="45" y="69"/>
                          <a:pt x="50" y="46"/>
                          <a:pt x="54" y="13"/>
                        </a:cubicBezTo>
                        <a:cubicBezTo>
                          <a:pt x="55" y="7"/>
                          <a:pt x="51" y="2"/>
                          <a:pt x="45" y="1"/>
                        </a:cubicBezTo>
                        <a:cubicBezTo>
                          <a:pt x="39" y="0"/>
                          <a:pt x="33" y="4"/>
                          <a:pt x="32" y="1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7" name="Freeform 64">
                    <a:extLst>
                      <a:ext uri="{FF2B5EF4-FFF2-40B4-BE49-F238E27FC236}">
                        <a16:creationId xmlns:a16="http://schemas.microsoft.com/office/drawing/2014/main" id="{5B2DE61B-45EF-CF4A-ADF8-613C82743F81}"/>
                      </a:ext>
                    </a:extLst>
                  </p:cNvPr>
                  <p:cNvSpPr>
                    <a:spLocks/>
                  </p:cNvSpPr>
                  <p:nvPr/>
                </p:nvSpPr>
                <p:spPr bwMode="auto">
                  <a:xfrm>
                    <a:off x="9754874" y="5776544"/>
                    <a:ext cx="268027" cy="998866"/>
                  </a:xfrm>
                  <a:custGeom>
                    <a:avLst/>
                    <a:gdLst>
                      <a:gd name="T0" fmla="*/ 5 w 87"/>
                      <a:gd name="T1" fmla="*/ 20 h 324"/>
                      <a:gd name="T2" fmla="*/ 51 w 87"/>
                      <a:gd name="T3" fmla="*/ 90 h 324"/>
                      <a:gd name="T4" fmla="*/ 65 w 87"/>
                      <a:gd name="T5" fmla="*/ 178 h 324"/>
                      <a:gd name="T6" fmla="*/ 47 w 87"/>
                      <a:gd name="T7" fmla="*/ 310 h 324"/>
                      <a:gd name="T8" fmla="*/ 56 w 87"/>
                      <a:gd name="T9" fmla="*/ 323 h 324"/>
                      <a:gd name="T10" fmla="*/ 69 w 87"/>
                      <a:gd name="T11" fmla="*/ 315 h 324"/>
                      <a:gd name="T12" fmla="*/ 87 w 87"/>
                      <a:gd name="T13" fmla="*/ 178 h 324"/>
                      <a:gd name="T14" fmla="*/ 72 w 87"/>
                      <a:gd name="T15" fmla="*/ 83 h 324"/>
                      <a:gd name="T16" fmla="*/ 19 w 87"/>
                      <a:gd name="T17" fmla="*/ 4 h 324"/>
                      <a:gd name="T18" fmla="*/ 4 w 87"/>
                      <a:gd name="T19" fmla="*/ 5 h 324"/>
                      <a:gd name="T20" fmla="*/ 5 w 87"/>
                      <a:gd name="T21" fmla="*/ 2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324">
                        <a:moveTo>
                          <a:pt x="5" y="20"/>
                        </a:moveTo>
                        <a:cubicBezTo>
                          <a:pt x="27" y="40"/>
                          <a:pt x="42" y="64"/>
                          <a:pt x="51" y="90"/>
                        </a:cubicBezTo>
                        <a:cubicBezTo>
                          <a:pt x="61" y="117"/>
                          <a:pt x="65" y="147"/>
                          <a:pt x="65" y="178"/>
                        </a:cubicBezTo>
                        <a:cubicBezTo>
                          <a:pt x="65" y="221"/>
                          <a:pt x="57" y="267"/>
                          <a:pt x="47" y="310"/>
                        </a:cubicBezTo>
                        <a:cubicBezTo>
                          <a:pt x="46" y="316"/>
                          <a:pt x="50" y="322"/>
                          <a:pt x="56" y="323"/>
                        </a:cubicBezTo>
                        <a:cubicBezTo>
                          <a:pt x="61" y="324"/>
                          <a:pt x="67" y="321"/>
                          <a:pt x="69" y="315"/>
                        </a:cubicBezTo>
                        <a:cubicBezTo>
                          <a:pt x="79" y="271"/>
                          <a:pt x="87" y="224"/>
                          <a:pt x="87" y="178"/>
                        </a:cubicBezTo>
                        <a:cubicBezTo>
                          <a:pt x="87" y="145"/>
                          <a:pt x="83" y="113"/>
                          <a:pt x="72" y="83"/>
                        </a:cubicBezTo>
                        <a:cubicBezTo>
                          <a:pt x="62" y="53"/>
                          <a:pt x="45" y="26"/>
                          <a:pt x="19" y="4"/>
                        </a:cubicBezTo>
                        <a:cubicBezTo>
                          <a:pt x="15" y="0"/>
                          <a:pt x="8" y="0"/>
                          <a:pt x="4" y="5"/>
                        </a:cubicBezTo>
                        <a:cubicBezTo>
                          <a:pt x="0" y="9"/>
                          <a:pt x="0" y="16"/>
                          <a:pt x="5" y="20"/>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8" name="Oval 65">
                    <a:extLst>
                      <a:ext uri="{FF2B5EF4-FFF2-40B4-BE49-F238E27FC236}">
                        <a16:creationId xmlns:a16="http://schemas.microsoft.com/office/drawing/2014/main" id="{981F1A9F-93A5-1A41-A495-3B3C1AFF69AE}"/>
                      </a:ext>
                    </a:extLst>
                  </p:cNvPr>
                  <p:cNvSpPr>
                    <a:spLocks noChangeArrowheads="1"/>
                  </p:cNvSpPr>
                  <p:nvPr/>
                </p:nvSpPr>
                <p:spPr bwMode="auto">
                  <a:xfrm>
                    <a:off x="9631769" y="1873018"/>
                    <a:ext cx="422298" cy="419181"/>
                  </a:xfrm>
                  <a:prstGeom prst="ellipse">
                    <a:avLst/>
                  </a:prstGeom>
                  <a:solidFill>
                    <a:srgbClr val="ADB9C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9" name="Freeform 67">
                    <a:extLst>
                      <a:ext uri="{FF2B5EF4-FFF2-40B4-BE49-F238E27FC236}">
                        <a16:creationId xmlns:a16="http://schemas.microsoft.com/office/drawing/2014/main" id="{DA2B3E43-9D8C-AC42-A3F3-4182BC9788E6}"/>
                      </a:ext>
                    </a:extLst>
                  </p:cNvPr>
                  <p:cNvSpPr>
                    <a:spLocks noEditPoints="1"/>
                  </p:cNvSpPr>
                  <p:nvPr/>
                </p:nvSpPr>
                <p:spPr bwMode="auto">
                  <a:xfrm>
                    <a:off x="8930536" y="3622982"/>
                    <a:ext cx="916277" cy="582802"/>
                  </a:xfrm>
                  <a:custGeom>
                    <a:avLst/>
                    <a:gdLst>
                      <a:gd name="T0" fmla="*/ 219 w 298"/>
                      <a:gd name="T1" fmla="*/ 189 h 189"/>
                      <a:gd name="T2" fmla="*/ 75 w 298"/>
                      <a:gd name="T3" fmla="*/ 125 h 189"/>
                      <a:gd name="T4" fmla="*/ 4 w 298"/>
                      <a:gd name="T5" fmla="*/ 22 h 189"/>
                      <a:gd name="T6" fmla="*/ 0 w 298"/>
                      <a:gd name="T7" fmla="*/ 13 h 189"/>
                      <a:gd name="T8" fmla="*/ 10 w 298"/>
                      <a:gd name="T9" fmla="*/ 11 h 189"/>
                      <a:gd name="T10" fmla="*/ 135 w 298"/>
                      <a:gd name="T11" fmla="*/ 13 h 189"/>
                      <a:gd name="T12" fmla="*/ 297 w 298"/>
                      <a:gd name="T13" fmla="*/ 166 h 189"/>
                      <a:gd name="T14" fmla="*/ 298 w 298"/>
                      <a:gd name="T15" fmla="*/ 173 h 189"/>
                      <a:gd name="T16" fmla="*/ 292 w 298"/>
                      <a:gd name="T17" fmla="*/ 176 h 189"/>
                      <a:gd name="T18" fmla="*/ 219 w 298"/>
                      <a:gd name="T19" fmla="*/ 189 h 189"/>
                      <a:gd name="T20" fmla="*/ 23 w 298"/>
                      <a:gd name="T21" fmla="*/ 25 h 189"/>
                      <a:gd name="T22" fmla="*/ 87 w 298"/>
                      <a:gd name="T23" fmla="*/ 114 h 189"/>
                      <a:gd name="T24" fmla="*/ 280 w 298"/>
                      <a:gd name="T25" fmla="*/ 163 h 189"/>
                      <a:gd name="T26" fmla="*/ 132 w 298"/>
                      <a:gd name="T27" fmla="*/ 29 h 189"/>
                      <a:gd name="T28" fmla="*/ 23 w 298"/>
                      <a:gd name="T29" fmla="*/ 2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8" h="189">
                        <a:moveTo>
                          <a:pt x="219" y="189"/>
                        </a:moveTo>
                        <a:cubicBezTo>
                          <a:pt x="167" y="189"/>
                          <a:pt x="118" y="168"/>
                          <a:pt x="75" y="125"/>
                        </a:cubicBezTo>
                        <a:cubicBezTo>
                          <a:pt x="28" y="79"/>
                          <a:pt x="5" y="24"/>
                          <a:pt x="4" y="22"/>
                        </a:cubicBezTo>
                        <a:cubicBezTo>
                          <a:pt x="0" y="13"/>
                          <a:pt x="0" y="13"/>
                          <a:pt x="0" y="13"/>
                        </a:cubicBezTo>
                        <a:cubicBezTo>
                          <a:pt x="10" y="11"/>
                          <a:pt x="10" y="11"/>
                          <a:pt x="10" y="11"/>
                        </a:cubicBezTo>
                        <a:cubicBezTo>
                          <a:pt x="12" y="11"/>
                          <a:pt x="70" y="0"/>
                          <a:pt x="135" y="13"/>
                        </a:cubicBezTo>
                        <a:cubicBezTo>
                          <a:pt x="222" y="31"/>
                          <a:pt x="278" y="84"/>
                          <a:pt x="297" y="166"/>
                        </a:cubicBezTo>
                        <a:cubicBezTo>
                          <a:pt x="298" y="173"/>
                          <a:pt x="298" y="173"/>
                          <a:pt x="298" y="173"/>
                        </a:cubicBezTo>
                        <a:cubicBezTo>
                          <a:pt x="292" y="176"/>
                          <a:pt x="292" y="176"/>
                          <a:pt x="292" y="176"/>
                        </a:cubicBezTo>
                        <a:cubicBezTo>
                          <a:pt x="267" y="185"/>
                          <a:pt x="242" y="189"/>
                          <a:pt x="219" y="189"/>
                        </a:cubicBezTo>
                        <a:close/>
                        <a:moveTo>
                          <a:pt x="23" y="25"/>
                        </a:moveTo>
                        <a:cubicBezTo>
                          <a:pt x="32" y="43"/>
                          <a:pt x="53" y="81"/>
                          <a:pt x="87" y="114"/>
                        </a:cubicBezTo>
                        <a:cubicBezTo>
                          <a:pt x="144" y="171"/>
                          <a:pt x="209" y="187"/>
                          <a:pt x="280" y="163"/>
                        </a:cubicBezTo>
                        <a:cubicBezTo>
                          <a:pt x="260" y="91"/>
                          <a:pt x="211" y="45"/>
                          <a:pt x="132" y="29"/>
                        </a:cubicBezTo>
                        <a:cubicBezTo>
                          <a:pt x="86" y="19"/>
                          <a:pt x="42" y="23"/>
                          <a:pt x="23" y="25"/>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0" name="Freeform 68">
                    <a:extLst>
                      <a:ext uri="{FF2B5EF4-FFF2-40B4-BE49-F238E27FC236}">
                        <a16:creationId xmlns:a16="http://schemas.microsoft.com/office/drawing/2014/main" id="{B51E6287-16DA-9D4C-BD5F-9B4BF6E7E15C}"/>
                      </a:ext>
                    </a:extLst>
                  </p:cNvPr>
                  <p:cNvSpPr>
                    <a:spLocks/>
                  </p:cNvSpPr>
                  <p:nvPr/>
                </p:nvSpPr>
                <p:spPr bwMode="auto">
                  <a:xfrm>
                    <a:off x="9151814" y="3758554"/>
                    <a:ext cx="701232" cy="406715"/>
                  </a:xfrm>
                  <a:custGeom>
                    <a:avLst/>
                    <a:gdLst>
                      <a:gd name="T0" fmla="*/ 5 w 228"/>
                      <a:gd name="T1" fmla="*/ 14 h 132"/>
                      <a:gd name="T2" fmla="*/ 216 w 228"/>
                      <a:gd name="T3" fmla="*/ 129 h 132"/>
                      <a:gd name="T4" fmla="*/ 226 w 228"/>
                      <a:gd name="T5" fmla="*/ 128 h 132"/>
                      <a:gd name="T6" fmla="*/ 224 w 228"/>
                      <a:gd name="T7" fmla="*/ 119 h 132"/>
                      <a:gd name="T8" fmla="*/ 10 w 228"/>
                      <a:gd name="T9" fmla="*/ 2 h 132"/>
                      <a:gd name="T10" fmla="*/ 1 w 228"/>
                      <a:gd name="T11" fmla="*/ 5 h 132"/>
                      <a:gd name="T12" fmla="*/ 5 w 228"/>
                      <a:gd name="T13" fmla="*/ 14 h 132"/>
                    </a:gdLst>
                    <a:ahLst/>
                    <a:cxnLst>
                      <a:cxn ang="0">
                        <a:pos x="T0" y="T1"/>
                      </a:cxn>
                      <a:cxn ang="0">
                        <a:pos x="T2" y="T3"/>
                      </a:cxn>
                      <a:cxn ang="0">
                        <a:pos x="T4" y="T5"/>
                      </a:cxn>
                      <a:cxn ang="0">
                        <a:pos x="T6" y="T7"/>
                      </a:cxn>
                      <a:cxn ang="0">
                        <a:pos x="T8" y="T9"/>
                      </a:cxn>
                      <a:cxn ang="0">
                        <a:pos x="T10" y="T11"/>
                      </a:cxn>
                      <a:cxn ang="0">
                        <a:pos x="T12" y="T13"/>
                      </a:cxn>
                    </a:cxnLst>
                    <a:rect l="0" t="0" r="r" b="b"/>
                    <a:pathLst>
                      <a:path w="228" h="132">
                        <a:moveTo>
                          <a:pt x="5" y="14"/>
                        </a:moveTo>
                        <a:cubicBezTo>
                          <a:pt x="80" y="43"/>
                          <a:pt x="151" y="82"/>
                          <a:pt x="216" y="129"/>
                        </a:cubicBezTo>
                        <a:cubicBezTo>
                          <a:pt x="219" y="132"/>
                          <a:pt x="223" y="131"/>
                          <a:pt x="226" y="128"/>
                        </a:cubicBezTo>
                        <a:cubicBezTo>
                          <a:pt x="228" y="125"/>
                          <a:pt x="227" y="121"/>
                          <a:pt x="224" y="119"/>
                        </a:cubicBezTo>
                        <a:cubicBezTo>
                          <a:pt x="158" y="70"/>
                          <a:pt x="86" y="31"/>
                          <a:pt x="10" y="2"/>
                        </a:cubicBezTo>
                        <a:cubicBezTo>
                          <a:pt x="7" y="0"/>
                          <a:pt x="3" y="2"/>
                          <a:pt x="1" y="5"/>
                        </a:cubicBezTo>
                        <a:cubicBezTo>
                          <a:pt x="0" y="9"/>
                          <a:pt x="2" y="13"/>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1" name="Freeform 69">
                    <a:extLst>
                      <a:ext uri="{FF2B5EF4-FFF2-40B4-BE49-F238E27FC236}">
                        <a16:creationId xmlns:a16="http://schemas.microsoft.com/office/drawing/2014/main" id="{AC38A35D-622C-7844-8C51-79D92C7BAD29}"/>
                      </a:ext>
                    </a:extLst>
                  </p:cNvPr>
                  <p:cNvSpPr>
                    <a:spLocks/>
                  </p:cNvSpPr>
                  <p:nvPr/>
                </p:nvSpPr>
                <p:spPr bwMode="auto">
                  <a:xfrm>
                    <a:off x="9458798" y="3789719"/>
                    <a:ext cx="160504" cy="211928"/>
                  </a:xfrm>
                  <a:custGeom>
                    <a:avLst/>
                    <a:gdLst>
                      <a:gd name="T0" fmla="*/ 51 w 52"/>
                      <a:gd name="T1" fmla="*/ 59 h 69"/>
                      <a:gd name="T2" fmla="*/ 11 w 52"/>
                      <a:gd name="T3" fmla="*/ 3 h 69"/>
                      <a:gd name="T4" fmla="*/ 2 w 52"/>
                      <a:gd name="T5" fmla="*/ 3 h 69"/>
                      <a:gd name="T6" fmla="*/ 2 w 52"/>
                      <a:gd name="T7" fmla="*/ 12 h 69"/>
                      <a:gd name="T8" fmla="*/ 38 w 52"/>
                      <a:gd name="T9" fmla="*/ 64 h 69"/>
                      <a:gd name="T10" fmla="*/ 47 w 52"/>
                      <a:gd name="T11" fmla="*/ 68 h 69"/>
                      <a:gd name="T12" fmla="*/ 51 w 52"/>
                      <a:gd name="T13" fmla="*/ 59 h 69"/>
                    </a:gdLst>
                    <a:ahLst/>
                    <a:cxnLst>
                      <a:cxn ang="0">
                        <a:pos x="T0" y="T1"/>
                      </a:cxn>
                      <a:cxn ang="0">
                        <a:pos x="T2" y="T3"/>
                      </a:cxn>
                      <a:cxn ang="0">
                        <a:pos x="T4" y="T5"/>
                      </a:cxn>
                      <a:cxn ang="0">
                        <a:pos x="T6" y="T7"/>
                      </a:cxn>
                      <a:cxn ang="0">
                        <a:pos x="T8" y="T9"/>
                      </a:cxn>
                      <a:cxn ang="0">
                        <a:pos x="T10" y="T11"/>
                      </a:cxn>
                      <a:cxn ang="0">
                        <a:pos x="T12" y="T13"/>
                      </a:cxn>
                    </a:cxnLst>
                    <a:rect l="0" t="0" r="r" b="b"/>
                    <a:pathLst>
                      <a:path w="52" h="69">
                        <a:moveTo>
                          <a:pt x="51" y="59"/>
                        </a:moveTo>
                        <a:cubicBezTo>
                          <a:pt x="42" y="38"/>
                          <a:pt x="28" y="18"/>
                          <a:pt x="11" y="3"/>
                        </a:cubicBezTo>
                        <a:cubicBezTo>
                          <a:pt x="9" y="0"/>
                          <a:pt x="5" y="0"/>
                          <a:pt x="2" y="3"/>
                        </a:cubicBezTo>
                        <a:cubicBezTo>
                          <a:pt x="0" y="6"/>
                          <a:pt x="0" y="10"/>
                          <a:pt x="2" y="12"/>
                        </a:cubicBezTo>
                        <a:cubicBezTo>
                          <a:pt x="18" y="27"/>
                          <a:pt x="30" y="45"/>
                          <a:pt x="38" y="64"/>
                        </a:cubicBezTo>
                        <a:cubicBezTo>
                          <a:pt x="40" y="68"/>
                          <a:pt x="44" y="69"/>
                          <a:pt x="47" y="68"/>
                        </a:cubicBezTo>
                        <a:cubicBezTo>
                          <a:pt x="50" y="66"/>
                          <a:pt x="52" y="63"/>
                          <a:pt x="51" y="5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2" name="Freeform 70">
                    <a:extLst>
                      <a:ext uri="{FF2B5EF4-FFF2-40B4-BE49-F238E27FC236}">
                        <a16:creationId xmlns:a16="http://schemas.microsoft.com/office/drawing/2014/main" id="{7E841F50-5099-7A4E-AE31-078F91FB6402}"/>
                      </a:ext>
                    </a:extLst>
                  </p:cNvPr>
                  <p:cNvSpPr>
                    <a:spLocks/>
                  </p:cNvSpPr>
                  <p:nvPr/>
                </p:nvSpPr>
                <p:spPr bwMode="auto">
                  <a:xfrm>
                    <a:off x="9302969" y="3884775"/>
                    <a:ext cx="177645" cy="98173"/>
                  </a:xfrm>
                  <a:custGeom>
                    <a:avLst/>
                    <a:gdLst>
                      <a:gd name="T0" fmla="*/ 48 w 58"/>
                      <a:gd name="T1" fmla="*/ 1 h 32"/>
                      <a:gd name="T2" fmla="*/ 5 w 58"/>
                      <a:gd name="T3" fmla="*/ 19 h 32"/>
                      <a:gd name="T4" fmla="*/ 2 w 58"/>
                      <a:gd name="T5" fmla="*/ 27 h 32"/>
                      <a:gd name="T6" fmla="*/ 10 w 58"/>
                      <a:gd name="T7" fmla="*/ 31 h 32"/>
                      <a:gd name="T8" fmla="*/ 53 w 58"/>
                      <a:gd name="T9" fmla="*/ 14 h 32"/>
                      <a:gd name="T10" fmla="*/ 57 w 58"/>
                      <a:gd name="T11" fmla="*/ 5 h 32"/>
                      <a:gd name="T12" fmla="*/ 48 w 58"/>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58" h="32">
                        <a:moveTo>
                          <a:pt x="48" y="1"/>
                        </a:moveTo>
                        <a:cubicBezTo>
                          <a:pt x="34" y="7"/>
                          <a:pt x="20" y="13"/>
                          <a:pt x="5" y="19"/>
                        </a:cubicBezTo>
                        <a:cubicBezTo>
                          <a:pt x="2" y="20"/>
                          <a:pt x="0" y="24"/>
                          <a:pt x="2" y="27"/>
                        </a:cubicBezTo>
                        <a:cubicBezTo>
                          <a:pt x="3" y="31"/>
                          <a:pt x="7" y="32"/>
                          <a:pt x="10" y="31"/>
                        </a:cubicBezTo>
                        <a:cubicBezTo>
                          <a:pt x="25" y="25"/>
                          <a:pt x="39" y="19"/>
                          <a:pt x="53" y="14"/>
                        </a:cubicBezTo>
                        <a:cubicBezTo>
                          <a:pt x="56" y="12"/>
                          <a:pt x="58" y="9"/>
                          <a:pt x="57" y="5"/>
                        </a:cubicBezTo>
                        <a:cubicBezTo>
                          <a:pt x="55" y="2"/>
                          <a:pt x="51" y="0"/>
                          <a:pt x="48" y="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3" name="Freeform 72">
                    <a:extLst>
                      <a:ext uri="{FF2B5EF4-FFF2-40B4-BE49-F238E27FC236}">
                        <a16:creationId xmlns:a16="http://schemas.microsoft.com/office/drawing/2014/main" id="{84F82882-FE19-EE4C-91F7-C8779463C099}"/>
                      </a:ext>
                    </a:extLst>
                  </p:cNvPr>
                  <p:cNvSpPr>
                    <a:spLocks noEditPoints="1"/>
                  </p:cNvSpPr>
                  <p:nvPr/>
                </p:nvSpPr>
                <p:spPr bwMode="auto">
                  <a:xfrm>
                    <a:off x="9837463" y="3622982"/>
                    <a:ext cx="920952" cy="582802"/>
                  </a:xfrm>
                  <a:custGeom>
                    <a:avLst/>
                    <a:gdLst>
                      <a:gd name="T0" fmla="*/ 80 w 299"/>
                      <a:gd name="T1" fmla="*/ 189 h 189"/>
                      <a:gd name="T2" fmla="*/ 7 w 299"/>
                      <a:gd name="T3" fmla="*/ 176 h 189"/>
                      <a:gd name="T4" fmla="*/ 0 w 299"/>
                      <a:gd name="T5" fmla="*/ 173 h 189"/>
                      <a:gd name="T6" fmla="*/ 2 w 299"/>
                      <a:gd name="T7" fmla="*/ 166 h 189"/>
                      <a:gd name="T8" fmla="*/ 164 w 299"/>
                      <a:gd name="T9" fmla="*/ 13 h 189"/>
                      <a:gd name="T10" fmla="*/ 289 w 299"/>
                      <a:gd name="T11" fmla="*/ 11 h 189"/>
                      <a:gd name="T12" fmla="*/ 299 w 299"/>
                      <a:gd name="T13" fmla="*/ 13 h 189"/>
                      <a:gd name="T14" fmla="*/ 295 w 299"/>
                      <a:gd name="T15" fmla="*/ 22 h 189"/>
                      <a:gd name="T16" fmla="*/ 224 w 299"/>
                      <a:gd name="T17" fmla="*/ 125 h 189"/>
                      <a:gd name="T18" fmla="*/ 80 w 299"/>
                      <a:gd name="T19" fmla="*/ 189 h 189"/>
                      <a:gd name="T20" fmla="*/ 19 w 299"/>
                      <a:gd name="T21" fmla="*/ 163 h 189"/>
                      <a:gd name="T22" fmla="*/ 212 w 299"/>
                      <a:gd name="T23" fmla="*/ 114 h 189"/>
                      <a:gd name="T24" fmla="*/ 276 w 299"/>
                      <a:gd name="T25" fmla="*/ 25 h 189"/>
                      <a:gd name="T26" fmla="*/ 166 w 299"/>
                      <a:gd name="T27" fmla="*/ 29 h 189"/>
                      <a:gd name="T28" fmla="*/ 19 w 299"/>
                      <a:gd name="T29" fmla="*/ 16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189">
                        <a:moveTo>
                          <a:pt x="80" y="189"/>
                        </a:moveTo>
                        <a:cubicBezTo>
                          <a:pt x="56" y="189"/>
                          <a:pt x="32" y="185"/>
                          <a:pt x="7" y="176"/>
                        </a:cubicBezTo>
                        <a:cubicBezTo>
                          <a:pt x="0" y="173"/>
                          <a:pt x="0" y="173"/>
                          <a:pt x="0" y="173"/>
                        </a:cubicBezTo>
                        <a:cubicBezTo>
                          <a:pt x="2" y="166"/>
                          <a:pt x="2" y="166"/>
                          <a:pt x="2" y="166"/>
                        </a:cubicBezTo>
                        <a:cubicBezTo>
                          <a:pt x="21" y="84"/>
                          <a:pt x="77" y="31"/>
                          <a:pt x="164" y="13"/>
                        </a:cubicBezTo>
                        <a:cubicBezTo>
                          <a:pt x="228" y="0"/>
                          <a:pt x="286" y="11"/>
                          <a:pt x="289" y="11"/>
                        </a:cubicBezTo>
                        <a:cubicBezTo>
                          <a:pt x="299" y="13"/>
                          <a:pt x="299" y="13"/>
                          <a:pt x="299" y="13"/>
                        </a:cubicBezTo>
                        <a:cubicBezTo>
                          <a:pt x="295" y="22"/>
                          <a:pt x="295" y="22"/>
                          <a:pt x="295" y="22"/>
                        </a:cubicBezTo>
                        <a:cubicBezTo>
                          <a:pt x="294" y="24"/>
                          <a:pt x="270" y="79"/>
                          <a:pt x="224" y="125"/>
                        </a:cubicBezTo>
                        <a:cubicBezTo>
                          <a:pt x="181" y="168"/>
                          <a:pt x="132" y="189"/>
                          <a:pt x="80" y="189"/>
                        </a:cubicBezTo>
                        <a:close/>
                        <a:moveTo>
                          <a:pt x="19" y="163"/>
                        </a:moveTo>
                        <a:cubicBezTo>
                          <a:pt x="90" y="187"/>
                          <a:pt x="155" y="171"/>
                          <a:pt x="212" y="114"/>
                        </a:cubicBezTo>
                        <a:cubicBezTo>
                          <a:pt x="246" y="81"/>
                          <a:pt x="267" y="43"/>
                          <a:pt x="276" y="25"/>
                        </a:cubicBezTo>
                        <a:cubicBezTo>
                          <a:pt x="256" y="23"/>
                          <a:pt x="213" y="19"/>
                          <a:pt x="166" y="29"/>
                        </a:cubicBezTo>
                        <a:cubicBezTo>
                          <a:pt x="88" y="45"/>
                          <a:pt x="38" y="91"/>
                          <a:pt x="19" y="163"/>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4" name="Freeform 73">
                    <a:extLst>
                      <a:ext uri="{FF2B5EF4-FFF2-40B4-BE49-F238E27FC236}">
                        <a16:creationId xmlns:a16="http://schemas.microsoft.com/office/drawing/2014/main" id="{FAD670FE-9E22-6644-9EC7-B084DD1CAF87}"/>
                      </a:ext>
                    </a:extLst>
                  </p:cNvPr>
                  <p:cNvSpPr>
                    <a:spLocks/>
                  </p:cNvSpPr>
                  <p:nvPr/>
                </p:nvSpPr>
                <p:spPr bwMode="auto">
                  <a:xfrm>
                    <a:off x="9834347" y="3758554"/>
                    <a:ext cx="702790" cy="406715"/>
                  </a:xfrm>
                  <a:custGeom>
                    <a:avLst/>
                    <a:gdLst>
                      <a:gd name="T0" fmla="*/ 218 w 228"/>
                      <a:gd name="T1" fmla="*/ 2 h 132"/>
                      <a:gd name="T2" fmla="*/ 4 w 228"/>
                      <a:gd name="T3" fmla="*/ 119 h 132"/>
                      <a:gd name="T4" fmla="*/ 2 w 228"/>
                      <a:gd name="T5" fmla="*/ 128 h 132"/>
                      <a:gd name="T6" fmla="*/ 11 w 228"/>
                      <a:gd name="T7" fmla="*/ 129 h 132"/>
                      <a:gd name="T8" fmla="*/ 222 w 228"/>
                      <a:gd name="T9" fmla="*/ 14 h 132"/>
                      <a:gd name="T10" fmla="*/ 226 w 228"/>
                      <a:gd name="T11" fmla="*/ 5 h 132"/>
                      <a:gd name="T12" fmla="*/ 218 w 228"/>
                      <a:gd name="T13" fmla="*/ 2 h 132"/>
                    </a:gdLst>
                    <a:ahLst/>
                    <a:cxnLst>
                      <a:cxn ang="0">
                        <a:pos x="T0" y="T1"/>
                      </a:cxn>
                      <a:cxn ang="0">
                        <a:pos x="T2" y="T3"/>
                      </a:cxn>
                      <a:cxn ang="0">
                        <a:pos x="T4" y="T5"/>
                      </a:cxn>
                      <a:cxn ang="0">
                        <a:pos x="T6" y="T7"/>
                      </a:cxn>
                      <a:cxn ang="0">
                        <a:pos x="T8" y="T9"/>
                      </a:cxn>
                      <a:cxn ang="0">
                        <a:pos x="T10" y="T11"/>
                      </a:cxn>
                      <a:cxn ang="0">
                        <a:pos x="T12" y="T13"/>
                      </a:cxn>
                    </a:cxnLst>
                    <a:rect l="0" t="0" r="r" b="b"/>
                    <a:pathLst>
                      <a:path w="228" h="132">
                        <a:moveTo>
                          <a:pt x="218" y="2"/>
                        </a:moveTo>
                        <a:cubicBezTo>
                          <a:pt x="142" y="31"/>
                          <a:pt x="69" y="70"/>
                          <a:pt x="4" y="119"/>
                        </a:cubicBezTo>
                        <a:cubicBezTo>
                          <a:pt x="1" y="121"/>
                          <a:pt x="0" y="125"/>
                          <a:pt x="2" y="128"/>
                        </a:cubicBezTo>
                        <a:cubicBezTo>
                          <a:pt x="4" y="131"/>
                          <a:pt x="8" y="132"/>
                          <a:pt x="11" y="129"/>
                        </a:cubicBezTo>
                        <a:cubicBezTo>
                          <a:pt x="76" y="82"/>
                          <a:pt x="147" y="43"/>
                          <a:pt x="222" y="14"/>
                        </a:cubicBezTo>
                        <a:cubicBezTo>
                          <a:pt x="226" y="13"/>
                          <a:pt x="228" y="9"/>
                          <a:pt x="226" y="5"/>
                        </a:cubicBezTo>
                        <a:cubicBezTo>
                          <a:pt x="225" y="2"/>
                          <a:pt x="221" y="0"/>
                          <a:pt x="218"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5" name="Freeform 74">
                    <a:extLst>
                      <a:ext uri="{FF2B5EF4-FFF2-40B4-BE49-F238E27FC236}">
                        <a16:creationId xmlns:a16="http://schemas.microsoft.com/office/drawing/2014/main" id="{21D13CF7-18E9-4E41-BF5C-EC0B3967BCC1}"/>
                      </a:ext>
                    </a:extLst>
                  </p:cNvPr>
                  <p:cNvSpPr>
                    <a:spLocks/>
                  </p:cNvSpPr>
                  <p:nvPr/>
                </p:nvSpPr>
                <p:spPr bwMode="auto">
                  <a:xfrm>
                    <a:off x="10069649" y="3789719"/>
                    <a:ext cx="158946" cy="211928"/>
                  </a:xfrm>
                  <a:custGeom>
                    <a:avLst/>
                    <a:gdLst>
                      <a:gd name="T0" fmla="*/ 13 w 52"/>
                      <a:gd name="T1" fmla="*/ 64 h 69"/>
                      <a:gd name="T2" fmla="*/ 49 w 52"/>
                      <a:gd name="T3" fmla="*/ 12 h 69"/>
                      <a:gd name="T4" fmla="*/ 50 w 52"/>
                      <a:gd name="T5" fmla="*/ 3 h 69"/>
                      <a:gd name="T6" fmla="*/ 40 w 52"/>
                      <a:gd name="T7" fmla="*/ 3 h 69"/>
                      <a:gd name="T8" fmla="*/ 1 w 52"/>
                      <a:gd name="T9" fmla="*/ 59 h 69"/>
                      <a:gd name="T10" fmla="*/ 5 w 52"/>
                      <a:gd name="T11" fmla="*/ 68 h 69"/>
                      <a:gd name="T12" fmla="*/ 13 w 52"/>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52" h="69">
                        <a:moveTo>
                          <a:pt x="13" y="64"/>
                        </a:moveTo>
                        <a:cubicBezTo>
                          <a:pt x="21" y="45"/>
                          <a:pt x="34" y="27"/>
                          <a:pt x="49" y="12"/>
                        </a:cubicBezTo>
                        <a:cubicBezTo>
                          <a:pt x="52" y="10"/>
                          <a:pt x="52" y="6"/>
                          <a:pt x="50" y="3"/>
                        </a:cubicBezTo>
                        <a:cubicBezTo>
                          <a:pt x="47" y="0"/>
                          <a:pt x="43" y="0"/>
                          <a:pt x="40" y="3"/>
                        </a:cubicBezTo>
                        <a:cubicBezTo>
                          <a:pt x="23" y="18"/>
                          <a:pt x="10" y="38"/>
                          <a:pt x="1" y="59"/>
                        </a:cubicBezTo>
                        <a:cubicBezTo>
                          <a:pt x="0" y="63"/>
                          <a:pt x="1" y="66"/>
                          <a:pt x="5" y="68"/>
                        </a:cubicBezTo>
                        <a:cubicBezTo>
                          <a:pt x="8" y="69"/>
                          <a:pt x="12" y="68"/>
                          <a:pt x="13" y="6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6" name="Freeform 75">
                    <a:extLst>
                      <a:ext uri="{FF2B5EF4-FFF2-40B4-BE49-F238E27FC236}">
                        <a16:creationId xmlns:a16="http://schemas.microsoft.com/office/drawing/2014/main" id="{E6E2CA11-7A3F-8344-A04B-CA20A23639BD}"/>
                      </a:ext>
                    </a:extLst>
                  </p:cNvPr>
                  <p:cNvSpPr>
                    <a:spLocks/>
                  </p:cNvSpPr>
                  <p:nvPr/>
                </p:nvSpPr>
                <p:spPr bwMode="auto">
                  <a:xfrm>
                    <a:off x="10206779" y="3884775"/>
                    <a:ext cx="176087" cy="98173"/>
                  </a:xfrm>
                  <a:custGeom>
                    <a:avLst/>
                    <a:gdLst>
                      <a:gd name="T0" fmla="*/ 5 w 57"/>
                      <a:gd name="T1" fmla="*/ 14 h 32"/>
                      <a:gd name="T2" fmla="*/ 47 w 57"/>
                      <a:gd name="T3" fmla="*/ 31 h 32"/>
                      <a:gd name="T4" fmla="*/ 56 w 57"/>
                      <a:gd name="T5" fmla="*/ 27 h 32"/>
                      <a:gd name="T6" fmla="*/ 52 w 57"/>
                      <a:gd name="T7" fmla="*/ 19 h 32"/>
                      <a:gd name="T8" fmla="*/ 10 w 57"/>
                      <a:gd name="T9" fmla="*/ 1 h 32"/>
                      <a:gd name="T10" fmla="*/ 1 w 57"/>
                      <a:gd name="T11" fmla="*/ 5 h 32"/>
                      <a:gd name="T12" fmla="*/ 5 w 57"/>
                      <a:gd name="T13" fmla="*/ 14 h 32"/>
                    </a:gdLst>
                    <a:ahLst/>
                    <a:cxnLst>
                      <a:cxn ang="0">
                        <a:pos x="T0" y="T1"/>
                      </a:cxn>
                      <a:cxn ang="0">
                        <a:pos x="T2" y="T3"/>
                      </a:cxn>
                      <a:cxn ang="0">
                        <a:pos x="T4" y="T5"/>
                      </a:cxn>
                      <a:cxn ang="0">
                        <a:pos x="T6" y="T7"/>
                      </a:cxn>
                      <a:cxn ang="0">
                        <a:pos x="T8" y="T9"/>
                      </a:cxn>
                      <a:cxn ang="0">
                        <a:pos x="T10" y="T11"/>
                      </a:cxn>
                      <a:cxn ang="0">
                        <a:pos x="T12" y="T13"/>
                      </a:cxn>
                    </a:cxnLst>
                    <a:rect l="0" t="0" r="r" b="b"/>
                    <a:pathLst>
                      <a:path w="57" h="32">
                        <a:moveTo>
                          <a:pt x="5" y="14"/>
                        </a:moveTo>
                        <a:cubicBezTo>
                          <a:pt x="19" y="19"/>
                          <a:pt x="33" y="25"/>
                          <a:pt x="47" y="31"/>
                        </a:cubicBezTo>
                        <a:cubicBezTo>
                          <a:pt x="51" y="32"/>
                          <a:pt x="54" y="31"/>
                          <a:pt x="56" y="27"/>
                        </a:cubicBezTo>
                        <a:cubicBezTo>
                          <a:pt x="57" y="24"/>
                          <a:pt x="56" y="20"/>
                          <a:pt x="52" y="19"/>
                        </a:cubicBezTo>
                        <a:cubicBezTo>
                          <a:pt x="38" y="13"/>
                          <a:pt x="24" y="7"/>
                          <a:pt x="10" y="1"/>
                        </a:cubicBezTo>
                        <a:cubicBezTo>
                          <a:pt x="6" y="0"/>
                          <a:pt x="2" y="2"/>
                          <a:pt x="1" y="5"/>
                        </a:cubicBezTo>
                        <a:cubicBezTo>
                          <a:pt x="0" y="9"/>
                          <a:pt x="1" y="12"/>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7" name="Freeform 76">
                    <a:extLst>
                      <a:ext uri="{FF2B5EF4-FFF2-40B4-BE49-F238E27FC236}">
                        <a16:creationId xmlns:a16="http://schemas.microsoft.com/office/drawing/2014/main" id="{E5188323-D1F2-E246-A4E2-82708D721715}"/>
                      </a:ext>
                    </a:extLst>
                  </p:cNvPr>
                  <p:cNvSpPr>
                    <a:spLocks/>
                  </p:cNvSpPr>
                  <p:nvPr/>
                </p:nvSpPr>
                <p:spPr bwMode="auto">
                  <a:xfrm>
                    <a:off x="9086366" y="2926425"/>
                    <a:ext cx="737073" cy="696557"/>
                  </a:xfrm>
                  <a:custGeom>
                    <a:avLst/>
                    <a:gdLst>
                      <a:gd name="T0" fmla="*/ 0 w 239"/>
                      <a:gd name="T1" fmla="*/ 38 h 226"/>
                      <a:gd name="T2" fmla="*/ 239 w 239"/>
                      <a:gd name="T3" fmla="*/ 166 h 226"/>
                      <a:gd name="T4" fmla="*/ 0 w 239"/>
                      <a:gd name="T5" fmla="*/ 38 h 226"/>
                    </a:gdLst>
                    <a:ahLst/>
                    <a:cxnLst>
                      <a:cxn ang="0">
                        <a:pos x="T0" y="T1"/>
                      </a:cxn>
                      <a:cxn ang="0">
                        <a:pos x="T2" y="T3"/>
                      </a:cxn>
                      <a:cxn ang="0">
                        <a:pos x="T4" y="T5"/>
                      </a:cxn>
                    </a:cxnLst>
                    <a:rect l="0" t="0" r="r" b="b"/>
                    <a:pathLst>
                      <a:path w="239" h="226">
                        <a:moveTo>
                          <a:pt x="0" y="38"/>
                        </a:moveTo>
                        <a:cubicBezTo>
                          <a:pt x="0" y="38"/>
                          <a:pt x="200" y="0"/>
                          <a:pt x="239" y="166"/>
                        </a:cubicBezTo>
                        <a:cubicBezTo>
                          <a:pt x="79" y="226"/>
                          <a:pt x="0" y="38"/>
                          <a:pt x="0" y="38"/>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8" name="Freeform 77">
                    <a:extLst>
                      <a:ext uri="{FF2B5EF4-FFF2-40B4-BE49-F238E27FC236}">
                        <a16:creationId xmlns:a16="http://schemas.microsoft.com/office/drawing/2014/main" id="{369E779F-EAF0-CE43-AC5C-0933219DD732}"/>
                      </a:ext>
                    </a:extLst>
                  </p:cNvPr>
                  <p:cNvSpPr>
                    <a:spLocks noEditPoints="1"/>
                  </p:cNvSpPr>
                  <p:nvPr/>
                </p:nvSpPr>
                <p:spPr bwMode="auto">
                  <a:xfrm>
                    <a:off x="9056758" y="2907725"/>
                    <a:ext cx="790055" cy="589035"/>
                  </a:xfrm>
                  <a:custGeom>
                    <a:avLst/>
                    <a:gdLst>
                      <a:gd name="T0" fmla="*/ 189 w 257"/>
                      <a:gd name="T1" fmla="*/ 191 h 191"/>
                      <a:gd name="T2" fmla="*/ 4 w 257"/>
                      <a:gd name="T3" fmla="*/ 46 h 191"/>
                      <a:gd name="T4" fmla="*/ 0 w 257"/>
                      <a:gd name="T5" fmla="*/ 38 h 191"/>
                      <a:gd name="T6" fmla="*/ 9 w 257"/>
                      <a:gd name="T7" fmla="*/ 37 h 191"/>
                      <a:gd name="T8" fmla="*/ 256 w 257"/>
                      <a:gd name="T9" fmla="*/ 171 h 191"/>
                      <a:gd name="T10" fmla="*/ 257 w 257"/>
                      <a:gd name="T11" fmla="*/ 176 h 191"/>
                      <a:gd name="T12" fmla="*/ 252 w 257"/>
                      <a:gd name="T13" fmla="*/ 179 h 191"/>
                      <a:gd name="T14" fmla="*/ 189 w 257"/>
                      <a:gd name="T15" fmla="*/ 191 h 191"/>
                      <a:gd name="T16" fmla="*/ 20 w 257"/>
                      <a:gd name="T17" fmla="*/ 49 h 191"/>
                      <a:gd name="T18" fmla="*/ 75 w 257"/>
                      <a:gd name="T19" fmla="*/ 126 h 191"/>
                      <a:gd name="T20" fmla="*/ 241 w 257"/>
                      <a:gd name="T21" fmla="*/ 168 h 191"/>
                      <a:gd name="T22" fmla="*/ 20 w 257"/>
                      <a:gd name="T23" fmla="*/ 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191">
                        <a:moveTo>
                          <a:pt x="189" y="191"/>
                        </a:moveTo>
                        <a:cubicBezTo>
                          <a:pt x="66" y="191"/>
                          <a:pt x="4" y="48"/>
                          <a:pt x="4" y="46"/>
                        </a:cubicBezTo>
                        <a:cubicBezTo>
                          <a:pt x="0" y="38"/>
                          <a:pt x="0" y="38"/>
                          <a:pt x="0" y="38"/>
                        </a:cubicBezTo>
                        <a:cubicBezTo>
                          <a:pt x="9" y="37"/>
                          <a:pt x="9" y="37"/>
                          <a:pt x="9" y="37"/>
                        </a:cubicBezTo>
                        <a:cubicBezTo>
                          <a:pt x="11" y="37"/>
                          <a:pt x="216" y="0"/>
                          <a:pt x="256" y="171"/>
                        </a:cubicBezTo>
                        <a:cubicBezTo>
                          <a:pt x="257" y="176"/>
                          <a:pt x="257" y="176"/>
                          <a:pt x="257" y="176"/>
                        </a:cubicBezTo>
                        <a:cubicBezTo>
                          <a:pt x="252" y="179"/>
                          <a:pt x="252" y="179"/>
                          <a:pt x="252" y="179"/>
                        </a:cubicBezTo>
                        <a:cubicBezTo>
                          <a:pt x="229" y="187"/>
                          <a:pt x="208" y="191"/>
                          <a:pt x="189" y="191"/>
                        </a:cubicBezTo>
                        <a:close/>
                        <a:moveTo>
                          <a:pt x="20" y="49"/>
                        </a:moveTo>
                        <a:cubicBezTo>
                          <a:pt x="28" y="64"/>
                          <a:pt x="46" y="97"/>
                          <a:pt x="75" y="126"/>
                        </a:cubicBezTo>
                        <a:cubicBezTo>
                          <a:pt x="124" y="174"/>
                          <a:pt x="180" y="188"/>
                          <a:pt x="241" y="168"/>
                        </a:cubicBezTo>
                        <a:cubicBezTo>
                          <a:pt x="206" y="36"/>
                          <a:pt x="58" y="45"/>
                          <a:pt x="20" y="4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9" name="Freeform 78">
                    <a:extLst>
                      <a:ext uri="{FF2B5EF4-FFF2-40B4-BE49-F238E27FC236}">
                        <a16:creationId xmlns:a16="http://schemas.microsoft.com/office/drawing/2014/main" id="{D6CC1289-8CA1-D54B-9165-0BE4CAD5EEA7}"/>
                      </a:ext>
                    </a:extLst>
                  </p:cNvPr>
                  <p:cNvSpPr>
                    <a:spLocks/>
                  </p:cNvSpPr>
                  <p:nvPr/>
                </p:nvSpPr>
                <p:spPr bwMode="auto">
                  <a:xfrm>
                    <a:off x="9246870" y="3108745"/>
                    <a:ext cx="603060" cy="350616"/>
                  </a:xfrm>
                  <a:custGeom>
                    <a:avLst/>
                    <a:gdLst>
                      <a:gd name="T0" fmla="*/ 5 w 196"/>
                      <a:gd name="T1" fmla="*/ 12 h 114"/>
                      <a:gd name="T2" fmla="*/ 186 w 196"/>
                      <a:gd name="T3" fmla="*/ 112 h 114"/>
                      <a:gd name="T4" fmla="*/ 194 w 196"/>
                      <a:gd name="T5" fmla="*/ 111 h 114"/>
                      <a:gd name="T6" fmla="*/ 193 w 196"/>
                      <a:gd name="T7" fmla="*/ 103 h 114"/>
                      <a:gd name="T8" fmla="*/ 9 w 196"/>
                      <a:gd name="T9" fmla="*/ 2 h 114"/>
                      <a:gd name="T10" fmla="*/ 1 w 196"/>
                      <a:gd name="T11" fmla="*/ 5 h 114"/>
                      <a:gd name="T12" fmla="*/ 5 w 196"/>
                      <a:gd name="T13" fmla="*/ 12 h 114"/>
                    </a:gdLst>
                    <a:ahLst/>
                    <a:cxnLst>
                      <a:cxn ang="0">
                        <a:pos x="T0" y="T1"/>
                      </a:cxn>
                      <a:cxn ang="0">
                        <a:pos x="T2" y="T3"/>
                      </a:cxn>
                      <a:cxn ang="0">
                        <a:pos x="T4" y="T5"/>
                      </a:cxn>
                      <a:cxn ang="0">
                        <a:pos x="T6" y="T7"/>
                      </a:cxn>
                      <a:cxn ang="0">
                        <a:pos x="T8" y="T9"/>
                      </a:cxn>
                      <a:cxn ang="0">
                        <a:pos x="T10" y="T11"/>
                      </a:cxn>
                      <a:cxn ang="0">
                        <a:pos x="T12" y="T13"/>
                      </a:cxn>
                    </a:cxnLst>
                    <a:rect l="0" t="0" r="r" b="b"/>
                    <a:pathLst>
                      <a:path w="196" h="114">
                        <a:moveTo>
                          <a:pt x="5" y="12"/>
                        </a:moveTo>
                        <a:cubicBezTo>
                          <a:pt x="69" y="37"/>
                          <a:pt x="131" y="71"/>
                          <a:pt x="186" y="112"/>
                        </a:cubicBezTo>
                        <a:cubicBezTo>
                          <a:pt x="189" y="114"/>
                          <a:pt x="193" y="113"/>
                          <a:pt x="194" y="111"/>
                        </a:cubicBezTo>
                        <a:cubicBezTo>
                          <a:pt x="196" y="108"/>
                          <a:pt x="196" y="104"/>
                          <a:pt x="193" y="103"/>
                        </a:cubicBezTo>
                        <a:cubicBezTo>
                          <a:pt x="137" y="61"/>
                          <a:pt x="74" y="27"/>
                          <a:pt x="9" y="2"/>
                        </a:cubicBezTo>
                        <a:cubicBezTo>
                          <a:pt x="6" y="0"/>
                          <a:pt x="3" y="2"/>
                          <a:pt x="1" y="5"/>
                        </a:cubicBezTo>
                        <a:cubicBezTo>
                          <a:pt x="0" y="8"/>
                          <a:pt x="2" y="11"/>
                          <a:pt x="5" y="1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0" name="Freeform 79">
                    <a:extLst>
                      <a:ext uri="{FF2B5EF4-FFF2-40B4-BE49-F238E27FC236}">
                        <a16:creationId xmlns:a16="http://schemas.microsoft.com/office/drawing/2014/main" id="{DBD4ACA0-E0F9-2042-A45D-64A77C0D7071}"/>
                      </a:ext>
                    </a:extLst>
                  </p:cNvPr>
                  <p:cNvSpPr>
                    <a:spLocks/>
                  </p:cNvSpPr>
                  <p:nvPr/>
                </p:nvSpPr>
                <p:spPr bwMode="auto">
                  <a:xfrm>
                    <a:off x="9511780" y="3136794"/>
                    <a:ext cx="138688" cy="180762"/>
                  </a:xfrm>
                  <a:custGeom>
                    <a:avLst/>
                    <a:gdLst>
                      <a:gd name="T0" fmla="*/ 44 w 45"/>
                      <a:gd name="T1" fmla="*/ 51 h 59"/>
                      <a:gd name="T2" fmla="*/ 10 w 45"/>
                      <a:gd name="T3" fmla="*/ 2 h 59"/>
                      <a:gd name="T4" fmla="*/ 2 w 45"/>
                      <a:gd name="T5" fmla="*/ 2 h 59"/>
                      <a:gd name="T6" fmla="*/ 2 w 45"/>
                      <a:gd name="T7" fmla="*/ 11 h 59"/>
                      <a:gd name="T8" fmla="*/ 33 w 45"/>
                      <a:gd name="T9" fmla="*/ 55 h 59"/>
                      <a:gd name="T10" fmla="*/ 41 w 45"/>
                      <a:gd name="T11" fmla="*/ 58 h 59"/>
                      <a:gd name="T12" fmla="*/ 44 w 45"/>
                      <a:gd name="T13" fmla="*/ 51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44" y="51"/>
                        </a:moveTo>
                        <a:cubicBezTo>
                          <a:pt x="36" y="32"/>
                          <a:pt x="25" y="16"/>
                          <a:pt x="10" y="2"/>
                        </a:cubicBezTo>
                        <a:cubicBezTo>
                          <a:pt x="8" y="0"/>
                          <a:pt x="4" y="0"/>
                          <a:pt x="2" y="2"/>
                        </a:cubicBezTo>
                        <a:cubicBezTo>
                          <a:pt x="0" y="5"/>
                          <a:pt x="0" y="8"/>
                          <a:pt x="2" y="11"/>
                        </a:cubicBezTo>
                        <a:cubicBezTo>
                          <a:pt x="16" y="23"/>
                          <a:pt x="26" y="38"/>
                          <a:pt x="33" y="55"/>
                        </a:cubicBezTo>
                        <a:cubicBezTo>
                          <a:pt x="34" y="58"/>
                          <a:pt x="38" y="59"/>
                          <a:pt x="41" y="58"/>
                        </a:cubicBezTo>
                        <a:cubicBezTo>
                          <a:pt x="44" y="57"/>
                          <a:pt x="45" y="54"/>
                          <a:pt x="44" y="5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1" name="Freeform 80">
                    <a:extLst>
                      <a:ext uri="{FF2B5EF4-FFF2-40B4-BE49-F238E27FC236}">
                        <a16:creationId xmlns:a16="http://schemas.microsoft.com/office/drawing/2014/main" id="{FA63C590-C479-5C41-8BF3-4082C335E2D8}"/>
                      </a:ext>
                    </a:extLst>
                  </p:cNvPr>
                  <p:cNvSpPr>
                    <a:spLocks/>
                  </p:cNvSpPr>
                  <p:nvPr/>
                </p:nvSpPr>
                <p:spPr bwMode="auto">
                  <a:xfrm>
                    <a:off x="9379325" y="3219384"/>
                    <a:ext cx="151154" cy="82590"/>
                  </a:xfrm>
                  <a:custGeom>
                    <a:avLst/>
                    <a:gdLst>
                      <a:gd name="T0" fmla="*/ 41 w 49"/>
                      <a:gd name="T1" fmla="*/ 1 h 27"/>
                      <a:gd name="T2" fmla="*/ 4 w 49"/>
                      <a:gd name="T3" fmla="*/ 16 h 27"/>
                      <a:gd name="T4" fmla="*/ 1 w 49"/>
                      <a:gd name="T5" fmla="*/ 23 h 27"/>
                      <a:gd name="T6" fmla="*/ 8 w 49"/>
                      <a:gd name="T7" fmla="*/ 26 h 27"/>
                      <a:gd name="T8" fmla="*/ 45 w 49"/>
                      <a:gd name="T9" fmla="*/ 11 h 27"/>
                      <a:gd name="T10" fmla="*/ 48 w 49"/>
                      <a:gd name="T11" fmla="*/ 4 h 27"/>
                      <a:gd name="T12" fmla="*/ 41 w 49"/>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49" h="27">
                        <a:moveTo>
                          <a:pt x="41" y="1"/>
                        </a:moveTo>
                        <a:cubicBezTo>
                          <a:pt x="28" y="6"/>
                          <a:pt x="16" y="11"/>
                          <a:pt x="4" y="16"/>
                        </a:cubicBezTo>
                        <a:cubicBezTo>
                          <a:pt x="1" y="17"/>
                          <a:pt x="0" y="20"/>
                          <a:pt x="1" y="23"/>
                        </a:cubicBezTo>
                        <a:cubicBezTo>
                          <a:pt x="2" y="26"/>
                          <a:pt x="5" y="27"/>
                          <a:pt x="8" y="26"/>
                        </a:cubicBezTo>
                        <a:cubicBezTo>
                          <a:pt x="21" y="21"/>
                          <a:pt x="33" y="16"/>
                          <a:pt x="45" y="11"/>
                        </a:cubicBezTo>
                        <a:cubicBezTo>
                          <a:pt x="48" y="10"/>
                          <a:pt x="49" y="7"/>
                          <a:pt x="48" y="4"/>
                        </a:cubicBezTo>
                        <a:cubicBezTo>
                          <a:pt x="47" y="1"/>
                          <a:pt x="44" y="0"/>
                          <a:pt x="41" y="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2" name="Freeform 81">
                    <a:extLst>
                      <a:ext uri="{FF2B5EF4-FFF2-40B4-BE49-F238E27FC236}">
                        <a16:creationId xmlns:a16="http://schemas.microsoft.com/office/drawing/2014/main" id="{A6ECBCF4-0A10-D549-BCBE-12E1C77AEE68}"/>
                      </a:ext>
                    </a:extLst>
                  </p:cNvPr>
                  <p:cNvSpPr>
                    <a:spLocks/>
                  </p:cNvSpPr>
                  <p:nvPr/>
                </p:nvSpPr>
                <p:spPr bwMode="auto">
                  <a:xfrm>
                    <a:off x="9862396" y="2926425"/>
                    <a:ext cx="738631" cy="696557"/>
                  </a:xfrm>
                  <a:custGeom>
                    <a:avLst/>
                    <a:gdLst>
                      <a:gd name="T0" fmla="*/ 240 w 240"/>
                      <a:gd name="T1" fmla="*/ 38 h 226"/>
                      <a:gd name="T2" fmla="*/ 0 w 240"/>
                      <a:gd name="T3" fmla="*/ 166 h 226"/>
                      <a:gd name="T4" fmla="*/ 240 w 240"/>
                      <a:gd name="T5" fmla="*/ 38 h 226"/>
                    </a:gdLst>
                    <a:ahLst/>
                    <a:cxnLst>
                      <a:cxn ang="0">
                        <a:pos x="T0" y="T1"/>
                      </a:cxn>
                      <a:cxn ang="0">
                        <a:pos x="T2" y="T3"/>
                      </a:cxn>
                      <a:cxn ang="0">
                        <a:pos x="T4" y="T5"/>
                      </a:cxn>
                    </a:cxnLst>
                    <a:rect l="0" t="0" r="r" b="b"/>
                    <a:pathLst>
                      <a:path w="240" h="226">
                        <a:moveTo>
                          <a:pt x="240" y="38"/>
                        </a:moveTo>
                        <a:cubicBezTo>
                          <a:pt x="240" y="38"/>
                          <a:pt x="39" y="0"/>
                          <a:pt x="0" y="166"/>
                        </a:cubicBezTo>
                        <a:cubicBezTo>
                          <a:pt x="160" y="226"/>
                          <a:pt x="240" y="38"/>
                          <a:pt x="240" y="38"/>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3" name="Freeform 82">
                    <a:extLst>
                      <a:ext uri="{FF2B5EF4-FFF2-40B4-BE49-F238E27FC236}">
                        <a16:creationId xmlns:a16="http://schemas.microsoft.com/office/drawing/2014/main" id="{D0BB12E4-827F-8849-9D0F-4900011F3879}"/>
                      </a:ext>
                    </a:extLst>
                  </p:cNvPr>
                  <p:cNvSpPr>
                    <a:spLocks noEditPoints="1"/>
                  </p:cNvSpPr>
                  <p:nvPr/>
                </p:nvSpPr>
                <p:spPr bwMode="auto">
                  <a:xfrm>
                    <a:off x="9837463" y="2907725"/>
                    <a:ext cx="791613" cy="651367"/>
                  </a:xfrm>
                  <a:custGeom>
                    <a:avLst/>
                    <a:gdLst>
                      <a:gd name="T0" fmla="*/ 69 w 257"/>
                      <a:gd name="T1" fmla="*/ 191 h 211"/>
                      <a:gd name="T2" fmla="*/ 6 w 257"/>
                      <a:gd name="T3" fmla="*/ 179 h 211"/>
                      <a:gd name="T4" fmla="*/ 0 w 257"/>
                      <a:gd name="T5" fmla="*/ 176 h 211"/>
                      <a:gd name="T6" fmla="*/ 2 w 257"/>
                      <a:gd name="T7" fmla="*/ 171 h 211"/>
                      <a:gd name="T8" fmla="*/ 249 w 257"/>
                      <a:gd name="T9" fmla="*/ 37 h 211"/>
                      <a:gd name="T10" fmla="*/ 257 w 257"/>
                      <a:gd name="T11" fmla="*/ 38 h 211"/>
                      <a:gd name="T12" fmla="*/ 254 w 257"/>
                      <a:gd name="T13" fmla="*/ 46 h 211"/>
                      <a:gd name="T14" fmla="*/ 69 w 257"/>
                      <a:gd name="T15" fmla="*/ 191 h 211"/>
                      <a:gd name="T16" fmla="*/ 17 w 257"/>
                      <a:gd name="T17" fmla="*/ 168 h 211"/>
                      <a:gd name="T18" fmla="*/ 238 w 257"/>
                      <a:gd name="T19" fmla="*/ 49 h 211"/>
                      <a:gd name="T20" fmla="*/ 144 w 257"/>
                      <a:gd name="T21" fmla="*/ 52 h 211"/>
                      <a:gd name="T22" fmla="*/ 17 w 257"/>
                      <a:gd name="T23" fmla="*/ 16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211">
                        <a:moveTo>
                          <a:pt x="69" y="191"/>
                        </a:moveTo>
                        <a:cubicBezTo>
                          <a:pt x="50" y="191"/>
                          <a:pt x="29" y="187"/>
                          <a:pt x="6" y="179"/>
                        </a:cubicBezTo>
                        <a:cubicBezTo>
                          <a:pt x="0" y="176"/>
                          <a:pt x="0" y="176"/>
                          <a:pt x="0" y="176"/>
                        </a:cubicBezTo>
                        <a:cubicBezTo>
                          <a:pt x="2" y="171"/>
                          <a:pt x="2" y="171"/>
                          <a:pt x="2" y="171"/>
                        </a:cubicBezTo>
                        <a:cubicBezTo>
                          <a:pt x="42" y="0"/>
                          <a:pt x="247" y="37"/>
                          <a:pt x="249" y="37"/>
                        </a:cubicBezTo>
                        <a:cubicBezTo>
                          <a:pt x="257" y="38"/>
                          <a:pt x="257" y="38"/>
                          <a:pt x="257" y="38"/>
                        </a:cubicBezTo>
                        <a:cubicBezTo>
                          <a:pt x="254" y="46"/>
                          <a:pt x="254" y="46"/>
                          <a:pt x="254" y="46"/>
                        </a:cubicBezTo>
                        <a:cubicBezTo>
                          <a:pt x="253" y="48"/>
                          <a:pt x="191" y="191"/>
                          <a:pt x="69" y="191"/>
                        </a:cubicBezTo>
                        <a:close/>
                        <a:moveTo>
                          <a:pt x="17" y="168"/>
                        </a:moveTo>
                        <a:cubicBezTo>
                          <a:pt x="146" y="211"/>
                          <a:pt x="220" y="83"/>
                          <a:pt x="238" y="49"/>
                        </a:cubicBezTo>
                        <a:cubicBezTo>
                          <a:pt x="221" y="47"/>
                          <a:pt x="183" y="44"/>
                          <a:pt x="144" y="52"/>
                        </a:cubicBezTo>
                        <a:cubicBezTo>
                          <a:pt x="76" y="67"/>
                          <a:pt x="33" y="105"/>
                          <a:pt x="17" y="168"/>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4" name="Freeform 83">
                    <a:extLst>
                      <a:ext uri="{FF2B5EF4-FFF2-40B4-BE49-F238E27FC236}">
                        <a16:creationId xmlns:a16="http://schemas.microsoft.com/office/drawing/2014/main" id="{5300642F-CD80-FE4A-B26D-AD9D976A5C91}"/>
                      </a:ext>
                    </a:extLst>
                  </p:cNvPr>
                  <p:cNvSpPr>
                    <a:spLocks/>
                  </p:cNvSpPr>
                  <p:nvPr/>
                </p:nvSpPr>
                <p:spPr bwMode="auto">
                  <a:xfrm>
                    <a:off x="9834347" y="3108745"/>
                    <a:ext cx="604618" cy="350616"/>
                  </a:xfrm>
                  <a:custGeom>
                    <a:avLst/>
                    <a:gdLst>
                      <a:gd name="T0" fmla="*/ 188 w 196"/>
                      <a:gd name="T1" fmla="*/ 2 h 114"/>
                      <a:gd name="T2" fmla="*/ 3 w 196"/>
                      <a:gd name="T3" fmla="*/ 103 h 114"/>
                      <a:gd name="T4" fmla="*/ 2 w 196"/>
                      <a:gd name="T5" fmla="*/ 111 h 114"/>
                      <a:gd name="T6" fmla="*/ 10 w 196"/>
                      <a:gd name="T7" fmla="*/ 112 h 114"/>
                      <a:gd name="T8" fmla="*/ 192 w 196"/>
                      <a:gd name="T9" fmla="*/ 12 h 114"/>
                      <a:gd name="T10" fmla="*/ 195 w 196"/>
                      <a:gd name="T11" fmla="*/ 5 h 114"/>
                      <a:gd name="T12" fmla="*/ 188 w 196"/>
                      <a:gd name="T13" fmla="*/ 2 h 114"/>
                    </a:gdLst>
                    <a:ahLst/>
                    <a:cxnLst>
                      <a:cxn ang="0">
                        <a:pos x="T0" y="T1"/>
                      </a:cxn>
                      <a:cxn ang="0">
                        <a:pos x="T2" y="T3"/>
                      </a:cxn>
                      <a:cxn ang="0">
                        <a:pos x="T4" y="T5"/>
                      </a:cxn>
                      <a:cxn ang="0">
                        <a:pos x="T6" y="T7"/>
                      </a:cxn>
                      <a:cxn ang="0">
                        <a:pos x="T8" y="T9"/>
                      </a:cxn>
                      <a:cxn ang="0">
                        <a:pos x="T10" y="T11"/>
                      </a:cxn>
                      <a:cxn ang="0">
                        <a:pos x="T12" y="T13"/>
                      </a:cxn>
                    </a:cxnLst>
                    <a:rect l="0" t="0" r="r" b="b"/>
                    <a:pathLst>
                      <a:path w="196" h="114">
                        <a:moveTo>
                          <a:pt x="188" y="2"/>
                        </a:moveTo>
                        <a:cubicBezTo>
                          <a:pt x="122" y="27"/>
                          <a:pt x="60" y="61"/>
                          <a:pt x="3" y="103"/>
                        </a:cubicBezTo>
                        <a:cubicBezTo>
                          <a:pt x="1" y="104"/>
                          <a:pt x="0" y="108"/>
                          <a:pt x="2" y="111"/>
                        </a:cubicBezTo>
                        <a:cubicBezTo>
                          <a:pt x="4" y="113"/>
                          <a:pt x="8" y="114"/>
                          <a:pt x="10" y="112"/>
                        </a:cubicBezTo>
                        <a:cubicBezTo>
                          <a:pt x="66" y="71"/>
                          <a:pt x="127" y="37"/>
                          <a:pt x="192" y="12"/>
                        </a:cubicBezTo>
                        <a:cubicBezTo>
                          <a:pt x="195" y="11"/>
                          <a:pt x="196" y="8"/>
                          <a:pt x="195" y="5"/>
                        </a:cubicBezTo>
                        <a:cubicBezTo>
                          <a:pt x="194" y="2"/>
                          <a:pt x="191" y="0"/>
                          <a:pt x="188"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5" name="Freeform 84">
                    <a:extLst>
                      <a:ext uri="{FF2B5EF4-FFF2-40B4-BE49-F238E27FC236}">
                        <a16:creationId xmlns:a16="http://schemas.microsoft.com/office/drawing/2014/main" id="{C209C23B-F9A1-D045-B7D2-05C8E639A86F}"/>
                      </a:ext>
                    </a:extLst>
                  </p:cNvPr>
                  <p:cNvSpPr>
                    <a:spLocks/>
                  </p:cNvSpPr>
                  <p:nvPr/>
                </p:nvSpPr>
                <p:spPr bwMode="auto">
                  <a:xfrm>
                    <a:off x="10038483" y="3136794"/>
                    <a:ext cx="138688" cy="180762"/>
                  </a:xfrm>
                  <a:custGeom>
                    <a:avLst/>
                    <a:gdLst>
                      <a:gd name="T0" fmla="*/ 11 w 45"/>
                      <a:gd name="T1" fmla="*/ 55 h 59"/>
                      <a:gd name="T2" fmla="*/ 42 w 45"/>
                      <a:gd name="T3" fmla="*/ 11 h 59"/>
                      <a:gd name="T4" fmla="*/ 43 w 45"/>
                      <a:gd name="T5" fmla="*/ 2 h 59"/>
                      <a:gd name="T6" fmla="*/ 35 w 45"/>
                      <a:gd name="T7" fmla="*/ 2 h 59"/>
                      <a:gd name="T8" fmla="*/ 1 w 45"/>
                      <a:gd name="T9" fmla="*/ 51 h 59"/>
                      <a:gd name="T10" fmla="*/ 4 w 45"/>
                      <a:gd name="T11" fmla="*/ 58 h 59"/>
                      <a:gd name="T12" fmla="*/ 11 w 45"/>
                      <a:gd name="T13" fmla="*/ 55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11" y="55"/>
                        </a:moveTo>
                        <a:cubicBezTo>
                          <a:pt x="18" y="38"/>
                          <a:pt x="29" y="23"/>
                          <a:pt x="42" y="11"/>
                        </a:cubicBezTo>
                        <a:cubicBezTo>
                          <a:pt x="45" y="8"/>
                          <a:pt x="45" y="5"/>
                          <a:pt x="43" y="2"/>
                        </a:cubicBezTo>
                        <a:cubicBezTo>
                          <a:pt x="40" y="0"/>
                          <a:pt x="37" y="0"/>
                          <a:pt x="35" y="2"/>
                        </a:cubicBezTo>
                        <a:cubicBezTo>
                          <a:pt x="20" y="16"/>
                          <a:pt x="8" y="32"/>
                          <a:pt x="1" y="51"/>
                        </a:cubicBezTo>
                        <a:cubicBezTo>
                          <a:pt x="0" y="54"/>
                          <a:pt x="1" y="57"/>
                          <a:pt x="4" y="58"/>
                        </a:cubicBezTo>
                        <a:cubicBezTo>
                          <a:pt x="7" y="59"/>
                          <a:pt x="10" y="58"/>
                          <a:pt x="11" y="55"/>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6" name="Freeform 85">
                    <a:extLst>
                      <a:ext uri="{FF2B5EF4-FFF2-40B4-BE49-F238E27FC236}">
                        <a16:creationId xmlns:a16="http://schemas.microsoft.com/office/drawing/2014/main" id="{1194B5CD-F606-5A49-ACC7-AA9C3800E0CB}"/>
                      </a:ext>
                    </a:extLst>
                  </p:cNvPr>
                  <p:cNvSpPr>
                    <a:spLocks/>
                  </p:cNvSpPr>
                  <p:nvPr/>
                </p:nvSpPr>
                <p:spPr bwMode="auto">
                  <a:xfrm>
                    <a:off x="10155355" y="3219384"/>
                    <a:ext cx="154271" cy="82590"/>
                  </a:xfrm>
                  <a:custGeom>
                    <a:avLst/>
                    <a:gdLst>
                      <a:gd name="T0" fmla="*/ 5 w 50"/>
                      <a:gd name="T1" fmla="*/ 11 h 27"/>
                      <a:gd name="T2" fmla="*/ 41 w 50"/>
                      <a:gd name="T3" fmla="*/ 26 h 27"/>
                      <a:gd name="T4" fmla="*/ 49 w 50"/>
                      <a:gd name="T5" fmla="*/ 23 h 27"/>
                      <a:gd name="T6" fmla="*/ 46 w 50"/>
                      <a:gd name="T7" fmla="*/ 16 h 27"/>
                      <a:gd name="T8" fmla="*/ 9 w 50"/>
                      <a:gd name="T9" fmla="*/ 1 h 27"/>
                      <a:gd name="T10" fmla="*/ 2 w 50"/>
                      <a:gd name="T11" fmla="*/ 4 h 27"/>
                      <a:gd name="T12" fmla="*/ 5 w 50"/>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50" h="27">
                        <a:moveTo>
                          <a:pt x="5" y="11"/>
                        </a:moveTo>
                        <a:cubicBezTo>
                          <a:pt x="17" y="16"/>
                          <a:pt x="29" y="21"/>
                          <a:pt x="41" y="26"/>
                        </a:cubicBezTo>
                        <a:cubicBezTo>
                          <a:pt x="44" y="27"/>
                          <a:pt x="48" y="26"/>
                          <a:pt x="49" y="23"/>
                        </a:cubicBezTo>
                        <a:cubicBezTo>
                          <a:pt x="50" y="20"/>
                          <a:pt x="48" y="17"/>
                          <a:pt x="46" y="16"/>
                        </a:cubicBezTo>
                        <a:cubicBezTo>
                          <a:pt x="33" y="11"/>
                          <a:pt x="21" y="6"/>
                          <a:pt x="9" y="1"/>
                        </a:cubicBezTo>
                        <a:cubicBezTo>
                          <a:pt x="6" y="0"/>
                          <a:pt x="3" y="1"/>
                          <a:pt x="2" y="4"/>
                        </a:cubicBezTo>
                        <a:cubicBezTo>
                          <a:pt x="0" y="7"/>
                          <a:pt x="2" y="10"/>
                          <a:pt x="5" y="1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grpSp>
          <p:sp>
            <p:nvSpPr>
              <p:cNvPr id="116" name="Oval 57">
                <a:extLst>
                  <a:ext uri="{FF2B5EF4-FFF2-40B4-BE49-F238E27FC236}">
                    <a16:creationId xmlns:a16="http://schemas.microsoft.com/office/drawing/2014/main" id="{468610E2-D1E7-1540-9986-9D7E4BD95771}"/>
                  </a:ext>
                </a:extLst>
              </p:cNvPr>
              <p:cNvSpPr>
                <a:spLocks noChangeArrowheads="1"/>
              </p:cNvSpPr>
              <p:nvPr/>
            </p:nvSpPr>
            <p:spPr bwMode="auto">
              <a:xfrm>
                <a:off x="9698775"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9" name="Rectangle 208">
              <a:extLst>
                <a:ext uri="{FF2B5EF4-FFF2-40B4-BE49-F238E27FC236}">
                  <a16:creationId xmlns:a16="http://schemas.microsoft.com/office/drawing/2014/main" id="{7939C20C-3FCB-D849-95EF-254D1D0D0A6B}"/>
                </a:ext>
              </a:extLst>
            </p:cNvPr>
            <p:cNvSpPr/>
            <p:nvPr userDrawn="1"/>
          </p:nvSpPr>
          <p:spPr>
            <a:xfrm>
              <a:off x="8888203" y="1006784"/>
              <a:ext cx="1629364" cy="799450"/>
            </a:xfrm>
            <a:prstGeom prst="rect">
              <a:avLst/>
            </a:prstGeom>
          </p:spPr>
          <p:txBody>
            <a:bodyPr wrap="square">
              <a:spAutoFit/>
            </a:bodyPr>
            <a:lstStyle/>
            <a:p>
              <a:pPr marL="0" algn="l" defTabSz="914400" rtl="0" eaLnBrk="1" latinLnBrk="0" hangingPunct="1">
                <a:lnSpc>
                  <a:spcPct val="120000"/>
                </a:lnSpc>
              </a:pPr>
              <a:r>
                <a:rPr lang="en-US" sz="1200" b="1" i="0" kern="1200" dirty="0">
                  <a:solidFill>
                    <a:srgbClr val="10878A"/>
                  </a:solidFill>
                  <a:latin typeface="Montserrat" pitchFamily="2" charset="77"/>
                  <a:ea typeface="+mn-ea"/>
                  <a:cs typeface="+mn-cs"/>
                </a:rPr>
                <a:t>The ROI is poor</a:t>
              </a:r>
              <a:endParaRPr lang="en-US" sz="1200" b="1" i="0" kern="1200" baseline="0" dirty="0">
                <a:solidFill>
                  <a:srgbClr val="10878A"/>
                </a:solidFill>
                <a:latin typeface="Montserrat" pitchFamily="2" charset="77"/>
                <a:ea typeface="+mn-ea"/>
                <a:cs typeface="+mn-cs"/>
              </a:endParaRPr>
            </a:p>
            <a:p>
              <a:pPr marL="0" algn="l" defTabSz="914400" rtl="0" eaLnBrk="1" latinLnBrk="0" hangingPunct="1">
                <a:lnSpc>
                  <a:spcPct val="120000"/>
                </a:lnSpc>
              </a:pPr>
              <a:r>
                <a:rPr lang="en-US" sz="900" b="0" i="0" kern="1200" dirty="0">
                  <a:solidFill>
                    <a:schemeClr val="tx1"/>
                  </a:solidFill>
                  <a:latin typeface="Montserrat" pitchFamily="2" charset="77"/>
                  <a:ea typeface="+mn-ea"/>
                  <a:cs typeface="+mn-cs"/>
                </a:rPr>
                <a:t>Unreal.  </a:t>
              </a:r>
              <a:r>
                <a:rPr lang="en-US" sz="900" b="1" i="0" kern="1200" dirty="0">
                  <a:solidFill>
                    <a:schemeClr val="tx1"/>
                  </a:solidFill>
                  <a:latin typeface="Montserrat SemiBold" pitchFamily="2" charset="77"/>
                  <a:ea typeface="+mn-ea"/>
                  <a:cs typeface="+mn-cs"/>
                </a:rPr>
                <a:t>Open Source software is generally FREE!!</a:t>
              </a:r>
            </a:p>
          </p:txBody>
        </p:sp>
        <p:sp>
          <p:nvSpPr>
            <p:cNvPr id="227" name="Oval 226">
              <a:extLst>
                <a:ext uri="{FF2B5EF4-FFF2-40B4-BE49-F238E27FC236}">
                  <a16:creationId xmlns:a16="http://schemas.microsoft.com/office/drawing/2014/main" id="{7F44E700-E6F9-9A41-9B4C-33EDF6A25E89}"/>
                </a:ext>
              </a:extLst>
            </p:cNvPr>
            <p:cNvSpPr/>
            <p:nvPr userDrawn="1"/>
          </p:nvSpPr>
          <p:spPr>
            <a:xfrm>
              <a:off x="9318912" y="410737"/>
              <a:ext cx="534813"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32" name="Freeform 19">
              <a:extLst>
                <a:ext uri="{FF2B5EF4-FFF2-40B4-BE49-F238E27FC236}">
                  <a16:creationId xmlns:a16="http://schemas.microsoft.com/office/drawing/2014/main" id="{70BB415E-A093-AF4A-975F-307A66B9EDB4}"/>
                </a:ext>
              </a:extLst>
            </p:cNvPr>
            <p:cNvSpPr>
              <a:spLocks noEditPoints="1"/>
            </p:cNvSpPr>
            <p:nvPr userDrawn="1"/>
          </p:nvSpPr>
          <p:spPr bwMode="auto">
            <a:xfrm>
              <a:off x="9454902" y="533776"/>
              <a:ext cx="292024" cy="289909"/>
            </a:xfrm>
            <a:custGeom>
              <a:avLst/>
              <a:gdLst>
                <a:gd name="T0" fmla="*/ 29 w 209"/>
                <a:gd name="T1" fmla="*/ 21 h 208"/>
                <a:gd name="T2" fmla="*/ 29 w 209"/>
                <a:gd name="T3" fmla="*/ 106 h 208"/>
                <a:gd name="T4" fmla="*/ 29 w 209"/>
                <a:gd name="T5" fmla="*/ 148 h 208"/>
                <a:gd name="T6" fmla="*/ 104 w 209"/>
                <a:gd name="T7" fmla="*/ 85 h 208"/>
                <a:gd name="T8" fmla="*/ 200 w 209"/>
                <a:gd name="T9" fmla="*/ 36 h 208"/>
                <a:gd name="T10" fmla="*/ 102 w 209"/>
                <a:gd name="T11" fmla="*/ 106 h 208"/>
                <a:gd name="T12" fmla="*/ 40 w 209"/>
                <a:gd name="T13" fmla="*/ 21 h 208"/>
                <a:gd name="T14" fmla="*/ 40 w 209"/>
                <a:gd name="T15" fmla="*/ 106 h 208"/>
                <a:gd name="T16" fmla="*/ 40 w 209"/>
                <a:gd name="T17" fmla="*/ 148 h 208"/>
                <a:gd name="T18" fmla="*/ 53 w 209"/>
                <a:gd name="T19" fmla="*/ 65 h 208"/>
                <a:gd name="T20" fmla="*/ 53 w 209"/>
                <a:gd name="T21" fmla="*/ 145 h 208"/>
                <a:gd name="T22" fmla="*/ 60 w 209"/>
                <a:gd name="T23" fmla="*/ 21 h 208"/>
                <a:gd name="T24" fmla="*/ 60 w 209"/>
                <a:gd name="T25" fmla="*/ 44 h 208"/>
                <a:gd name="T26" fmla="*/ 60 w 209"/>
                <a:gd name="T27" fmla="*/ 54 h 208"/>
                <a:gd name="T28" fmla="*/ 63 w 209"/>
                <a:gd name="T29" fmla="*/ 75 h 208"/>
                <a:gd name="T30" fmla="*/ 63 w 209"/>
                <a:gd name="T31" fmla="*/ 93 h 208"/>
                <a:gd name="T32" fmla="*/ 60 w 209"/>
                <a:gd name="T33" fmla="*/ 135 h 208"/>
                <a:gd name="T34" fmla="*/ 60 w 209"/>
                <a:gd name="T35" fmla="*/ 158 h 208"/>
                <a:gd name="T36" fmla="*/ 60 w 209"/>
                <a:gd name="T37" fmla="*/ 166 h 208"/>
                <a:gd name="T38" fmla="*/ 73 w 209"/>
                <a:gd name="T39" fmla="*/ 23 h 208"/>
                <a:gd name="T40" fmla="*/ 73 w 209"/>
                <a:gd name="T41" fmla="*/ 145 h 208"/>
                <a:gd name="T42" fmla="*/ 81 w 209"/>
                <a:gd name="T43" fmla="*/ 62 h 208"/>
                <a:gd name="T44" fmla="*/ 81 w 209"/>
                <a:gd name="T45" fmla="*/ 148 h 208"/>
                <a:gd name="T46" fmla="*/ 92 w 209"/>
                <a:gd name="T47" fmla="*/ 23 h 208"/>
                <a:gd name="T48" fmla="*/ 94 w 209"/>
                <a:gd name="T49" fmla="*/ 106 h 208"/>
                <a:gd name="T50" fmla="*/ 104 w 209"/>
                <a:gd name="T51" fmla="*/ 10 h 208"/>
                <a:gd name="T52" fmla="*/ 102 w 209"/>
                <a:gd name="T53" fmla="*/ 31 h 208"/>
                <a:gd name="T54" fmla="*/ 102 w 209"/>
                <a:gd name="T55" fmla="*/ 54 h 208"/>
                <a:gd name="T56" fmla="*/ 102 w 209"/>
                <a:gd name="T57" fmla="*/ 65 h 208"/>
                <a:gd name="T58" fmla="*/ 104 w 209"/>
                <a:gd name="T59" fmla="*/ 117 h 208"/>
                <a:gd name="T60" fmla="*/ 104 w 209"/>
                <a:gd name="T61" fmla="*/ 135 h 208"/>
                <a:gd name="T62" fmla="*/ 102 w 209"/>
                <a:gd name="T63" fmla="*/ 156 h 208"/>
                <a:gd name="T64" fmla="*/ 102 w 209"/>
                <a:gd name="T65" fmla="*/ 176 h 208"/>
                <a:gd name="T66" fmla="*/ 112 w 209"/>
                <a:gd name="T67" fmla="*/ 23 h 208"/>
                <a:gd name="T68" fmla="*/ 115 w 209"/>
                <a:gd name="T69" fmla="*/ 148 h 208"/>
                <a:gd name="T70" fmla="*/ 125 w 209"/>
                <a:gd name="T71" fmla="*/ 62 h 208"/>
                <a:gd name="T72" fmla="*/ 133 w 209"/>
                <a:gd name="T73" fmla="*/ 21 h 208"/>
                <a:gd name="T74" fmla="*/ 133 w 209"/>
                <a:gd name="T75" fmla="*/ 148 h 208"/>
                <a:gd name="T76" fmla="*/ 143 w 209"/>
                <a:gd name="T77" fmla="*/ 13 h 208"/>
                <a:gd name="T78" fmla="*/ 146 w 209"/>
                <a:gd name="T79" fmla="*/ 34 h 208"/>
                <a:gd name="T80" fmla="*/ 146 w 209"/>
                <a:gd name="T81" fmla="*/ 52 h 208"/>
                <a:gd name="T82" fmla="*/ 143 w 209"/>
                <a:gd name="T83" fmla="*/ 72 h 208"/>
                <a:gd name="T84" fmla="*/ 143 w 209"/>
                <a:gd name="T85" fmla="*/ 117 h 208"/>
                <a:gd name="T86" fmla="*/ 143 w 209"/>
                <a:gd name="T87" fmla="*/ 127 h 208"/>
                <a:gd name="T88" fmla="*/ 146 w 209"/>
                <a:gd name="T89" fmla="*/ 148 h 208"/>
                <a:gd name="T90" fmla="*/ 146 w 209"/>
                <a:gd name="T91" fmla="*/ 169 h 208"/>
                <a:gd name="T92" fmla="*/ 154 w 209"/>
                <a:gd name="T93" fmla="*/ 21 h 208"/>
                <a:gd name="T94" fmla="*/ 154 w 209"/>
                <a:gd name="T95" fmla="*/ 106 h 208"/>
                <a:gd name="T96" fmla="*/ 154 w 209"/>
                <a:gd name="T97" fmla="*/ 148 h 208"/>
                <a:gd name="T98" fmla="*/ 167 w 209"/>
                <a:gd name="T99" fmla="*/ 65 h 208"/>
                <a:gd name="T100" fmla="*/ 167 w 209"/>
                <a:gd name="T101" fmla="*/ 145 h 208"/>
                <a:gd name="T102" fmla="*/ 175 w 209"/>
                <a:gd name="T103" fmla="*/ 104 h 208"/>
                <a:gd name="T104" fmla="*/ 185 w 209"/>
                <a:gd name="T105" fmla="*/ 13 h 208"/>
                <a:gd name="T106" fmla="*/ 185 w 209"/>
                <a:gd name="T107" fmla="*/ 23 h 208"/>
                <a:gd name="T108" fmla="*/ 188 w 209"/>
                <a:gd name="T109" fmla="*/ 44 h 208"/>
                <a:gd name="T110" fmla="*/ 188 w 209"/>
                <a:gd name="T111" fmla="*/ 83 h 208"/>
                <a:gd name="T112" fmla="*/ 185 w 209"/>
                <a:gd name="T113" fmla="*/ 104 h 208"/>
                <a:gd name="T114" fmla="*/ 185 w 209"/>
                <a:gd name="T115" fmla="*/ 127 h 208"/>
                <a:gd name="T116" fmla="*/ 185 w 209"/>
                <a:gd name="T117" fmla="*/ 137 h 208"/>
                <a:gd name="T118" fmla="*/ 188 w 209"/>
                <a:gd name="T119" fmla="*/ 158 h 208"/>
                <a:gd name="T120" fmla="*/ 188 w 209"/>
                <a:gd name="T121" fmla="*/ 179 h 208"/>
                <a:gd name="T122" fmla="*/ 196 w 209"/>
                <a:gd name="T123" fmla="*/ 62 h 208"/>
                <a:gd name="T124" fmla="*/ 196 w 209"/>
                <a:gd name="T125" fmla="*/ 1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 h="208">
                  <a:moveTo>
                    <a:pt x="0" y="208"/>
                  </a:moveTo>
                  <a:cubicBezTo>
                    <a:pt x="0" y="0"/>
                    <a:pt x="0" y="0"/>
                    <a:pt x="0" y="0"/>
                  </a:cubicBezTo>
                  <a:cubicBezTo>
                    <a:pt x="21" y="0"/>
                    <a:pt x="21" y="0"/>
                    <a:pt x="21" y="0"/>
                  </a:cubicBezTo>
                  <a:cubicBezTo>
                    <a:pt x="21" y="187"/>
                    <a:pt x="21" y="187"/>
                    <a:pt x="21" y="187"/>
                  </a:cubicBezTo>
                  <a:cubicBezTo>
                    <a:pt x="209" y="187"/>
                    <a:pt x="209" y="187"/>
                    <a:pt x="209" y="187"/>
                  </a:cubicBezTo>
                  <a:cubicBezTo>
                    <a:pt x="209" y="208"/>
                    <a:pt x="209" y="208"/>
                    <a:pt x="209" y="208"/>
                  </a:cubicBezTo>
                  <a:lnTo>
                    <a:pt x="0" y="208"/>
                  </a:lnTo>
                  <a:close/>
                  <a:moveTo>
                    <a:pt x="29" y="23"/>
                  </a:moveTo>
                  <a:cubicBezTo>
                    <a:pt x="29" y="21"/>
                    <a:pt x="29" y="21"/>
                    <a:pt x="29" y="21"/>
                  </a:cubicBezTo>
                  <a:cubicBezTo>
                    <a:pt x="32" y="21"/>
                    <a:pt x="32" y="21"/>
                    <a:pt x="32" y="21"/>
                  </a:cubicBezTo>
                  <a:cubicBezTo>
                    <a:pt x="32" y="23"/>
                    <a:pt x="32" y="23"/>
                    <a:pt x="32" y="23"/>
                  </a:cubicBezTo>
                  <a:lnTo>
                    <a:pt x="29" y="23"/>
                  </a:lnTo>
                  <a:close/>
                  <a:moveTo>
                    <a:pt x="29" y="65"/>
                  </a:moveTo>
                  <a:cubicBezTo>
                    <a:pt x="29" y="62"/>
                    <a:pt x="29" y="62"/>
                    <a:pt x="29" y="62"/>
                  </a:cubicBezTo>
                  <a:cubicBezTo>
                    <a:pt x="32" y="62"/>
                    <a:pt x="32" y="62"/>
                    <a:pt x="32" y="62"/>
                  </a:cubicBezTo>
                  <a:cubicBezTo>
                    <a:pt x="32" y="65"/>
                    <a:pt x="32" y="65"/>
                    <a:pt x="32" y="65"/>
                  </a:cubicBezTo>
                  <a:lnTo>
                    <a:pt x="29" y="65"/>
                  </a:lnTo>
                  <a:close/>
                  <a:moveTo>
                    <a:pt x="29" y="106"/>
                  </a:moveTo>
                  <a:cubicBezTo>
                    <a:pt x="29" y="104"/>
                    <a:pt x="29" y="104"/>
                    <a:pt x="29" y="104"/>
                  </a:cubicBezTo>
                  <a:cubicBezTo>
                    <a:pt x="32" y="104"/>
                    <a:pt x="32" y="104"/>
                    <a:pt x="32" y="104"/>
                  </a:cubicBezTo>
                  <a:cubicBezTo>
                    <a:pt x="32" y="106"/>
                    <a:pt x="32" y="106"/>
                    <a:pt x="32" y="106"/>
                  </a:cubicBezTo>
                  <a:lnTo>
                    <a:pt x="29" y="106"/>
                  </a:lnTo>
                  <a:close/>
                  <a:moveTo>
                    <a:pt x="29" y="148"/>
                  </a:moveTo>
                  <a:cubicBezTo>
                    <a:pt x="29" y="145"/>
                    <a:pt x="29" y="145"/>
                    <a:pt x="29" y="145"/>
                  </a:cubicBezTo>
                  <a:cubicBezTo>
                    <a:pt x="32" y="145"/>
                    <a:pt x="32" y="145"/>
                    <a:pt x="32" y="145"/>
                  </a:cubicBezTo>
                  <a:cubicBezTo>
                    <a:pt x="32" y="148"/>
                    <a:pt x="32" y="148"/>
                    <a:pt x="32" y="148"/>
                  </a:cubicBezTo>
                  <a:lnTo>
                    <a:pt x="29" y="148"/>
                  </a:lnTo>
                  <a:close/>
                  <a:moveTo>
                    <a:pt x="32" y="133"/>
                  </a:moveTo>
                  <a:cubicBezTo>
                    <a:pt x="32" y="130"/>
                    <a:pt x="33" y="128"/>
                    <a:pt x="35" y="127"/>
                  </a:cubicBezTo>
                  <a:cubicBezTo>
                    <a:pt x="83" y="79"/>
                    <a:pt x="83" y="79"/>
                    <a:pt x="83" y="79"/>
                  </a:cubicBezTo>
                  <a:cubicBezTo>
                    <a:pt x="84" y="77"/>
                    <a:pt x="86" y="75"/>
                    <a:pt x="89" y="75"/>
                  </a:cubicBezTo>
                  <a:cubicBezTo>
                    <a:pt x="92" y="75"/>
                    <a:pt x="93" y="76"/>
                    <a:pt x="95" y="78"/>
                  </a:cubicBezTo>
                  <a:cubicBezTo>
                    <a:pt x="102" y="85"/>
                    <a:pt x="102" y="85"/>
                    <a:pt x="102" y="85"/>
                  </a:cubicBezTo>
                  <a:cubicBezTo>
                    <a:pt x="102" y="83"/>
                    <a:pt x="102" y="83"/>
                    <a:pt x="102" y="83"/>
                  </a:cubicBezTo>
                  <a:cubicBezTo>
                    <a:pt x="104" y="83"/>
                    <a:pt x="104" y="83"/>
                    <a:pt x="104" y="83"/>
                  </a:cubicBezTo>
                  <a:cubicBezTo>
                    <a:pt x="104" y="85"/>
                    <a:pt x="104" y="85"/>
                    <a:pt x="104" y="85"/>
                  </a:cubicBezTo>
                  <a:cubicBezTo>
                    <a:pt x="102" y="85"/>
                    <a:pt x="102" y="85"/>
                    <a:pt x="102" y="85"/>
                  </a:cubicBezTo>
                  <a:cubicBezTo>
                    <a:pt x="123" y="106"/>
                    <a:pt x="123" y="106"/>
                    <a:pt x="123" y="106"/>
                  </a:cubicBezTo>
                  <a:cubicBezTo>
                    <a:pt x="123" y="104"/>
                    <a:pt x="123" y="104"/>
                    <a:pt x="123" y="104"/>
                  </a:cubicBezTo>
                  <a:cubicBezTo>
                    <a:pt x="125" y="104"/>
                    <a:pt x="125" y="104"/>
                    <a:pt x="125" y="104"/>
                  </a:cubicBezTo>
                  <a:cubicBezTo>
                    <a:pt x="125" y="106"/>
                    <a:pt x="125" y="106"/>
                    <a:pt x="125" y="106"/>
                  </a:cubicBezTo>
                  <a:cubicBezTo>
                    <a:pt x="123" y="106"/>
                    <a:pt x="123" y="106"/>
                    <a:pt x="123" y="106"/>
                  </a:cubicBezTo>
                  <a:cubicBezTo>
                    <a:pt x="125" y="109"/>
                    <a:pt x="125" y="109"/>
                    <a:pt x="125" y="109"/>
                  </a:cubicBezTo>
                  <a:cubicBezTo>
                    <a:pt x="196" y="38"/>
                    <a:pt x="196" y="38"/>
                    <a:pt x="196" y="38"/>
                  </a:cubicBezTo>
                  <a:cubicBezTo>
                    <a:pt x="197" y="37"/>
                    <a:pt x="199" y="36"/>
                    <a:pt x="200" y="36"/>
                  </a:cubicBezTo>
                  <a:cubicBezTo>
                    <a:pt x="201" y="36"/>
                    <a:pt x="203" y="36"/>
                    <a:pt x="204" y="36"/>
                  </a:cubicBezTo>
                  <a:cubicBezTo>
                    <a:pt x="205" y="37"/>
                    <a:pt x="206" y="38"/>
                    <a:pt x="207" y="39"/>
                  </a:cubicBezTo>
                  <a:cubicBezTo>
                    <a:pt x="208" y="40"/>
                    <a:pt x="209" y="41"/>
                    <a:pt x="209" y="43"/>
                  </a:cubicBezTo>
                  <a:cubicBezTo>
                    <a:pt x="209" y="45"/>
                    <a:pt x="208" y="47"/>
                    <a:pt x="206" y="48"/>
                  </a:cubicBezTo>
                  <a:cubicBezTo>
                    <a:pt x="130" y="124"/>
                    <a:pt x="130" y="124"/>
                    <a:pt x="130" y="124"/>
                  </a:cubicBezTo>
                  <a:cubicBezTo>
                    <a:pt x="129" y="126"/>
                    <a:pt x="127" y="126"/>
                    <a:pt x="125" y="126"/>
                  </a:cubicBezTo>
                  <a:cubicBezTo>
                    <a:pt x="123" y="126"/>
                    <a:pt x="121" y="125"/>
                    <a:pt x="120" y="124"/>
                  </a:cubicBezTo>
                  <a:cubicBezTo>
                    <a:pt x="102" y="106"/>
                    <a:pt x="102" y="106"/>
                    <a:pt x="102" y="106"/>
                  </a:cubicBezTo>
                  <a:cubicBezTo>
                    <a:pt x="102" y="106"/>
                    <a:pt x="102" y="106"/>
                    <a:pt x="102" y="106"/>
                  </a:cubicBezTo>
                  <a:cubicBezTo>
                    <a:pt x="102" y="106"/>
                    <a:pt x="102" y="106"/>
                    <a:pt x="102" y="106"/>
                  </a:cubicBezTo>
                  <a:cubicBezTo>
                    <a:pt x="89" y="93"/>
                    <a:pt x="89" y="93"/>
                    <a:pt x="89" y="93"/>
                  </a:cubicBezTo>
                  <a:cubicBezTo>
                    <a:pt x="44" y="138"/>
                    <a:pt x="44" y="138"/>
                    <a:pt x="44" y="138"/>
                  </a:cubicBezTo>
                  <a:cubicBezTo>
                    <a:pt x="43" y="139"/>
                    <a:pt x="42" y="139"/>
                    <a:pt x="42" y="140"/>
                  </a:cubicBezTo>
                  <a:cubicBezTo>
                    <a:pt x="41" y="140"/>
                    <a:pt x="40" y="140"/>
                    <a:pt x="39" y="140"/>
                  </a:cubicBezTo>
                  <a:cubicBezTo>
                    <a:pt x="37" y="140"/>
                    <a:pt x="35" y="139"/>
                    <a:pt x="34" y="138"/>
                  </a:cubicBezTo>
                  <a:cubicBezTo>
                    <a:pt x="32" y="137"/>
                    <a:pt x="32" y="135"/>
                    <a:pt x="32" y="133"/>
                  </a:cubicBezTo>
                  <a:close/>
                  <a:moveTo>
                    <a:pt x="40" y="23"/>
                  </a:moveTo>
                  <a:cubicBezTo>
                    <a:pt x="40" y="21"/>
                    <a:pt x="40" y="21"/>
                    <a:pt x="40" y="21"/>
                  </a:cubicBezTo>
                  <a:cubicBezTo>
                    <a:pt x="42" y="21"/>
                    <a:pt x="42" y="21"/>
                    <a:pt x="42" y="21"/>
                  </a:cubicBezTo>
                  <a:cubicBezTo>
                    <a:pt x="42" y="23"/>
                    <a:pt x="42" y="23"/>
                    <a:pt x="42" y="23"/>
                  </a:cubicBezTo>
                  <a:lnTo>
                    <a:pt x="40" y="23"/>
                  </a:lnTo>
                  <a:close/>
                  <a:moveTo>
                    <a:pt x="40" y="65"/>
                  </a:moveTo>
                  <a:cubicBezTo>
                    <a:pt x="40" y="62"/>
                    <a:pt x="40" y="62"/>
                    <a:pt x="40" y="62"/>
                  </a:cubicBezTo>
                  <a:cubicBezTo>
                    <a:pt x="42" y="62"/>
                    <a:pt x="42" y="62"/>
                    <a:pt x="42" y="62"/>
                  </a:cubicBezTo>
                  <a:cubicBezTo>
                    <a:pt x="42" y="65"/>
                    <a:pt x="42" y="65"/>
                    <a:pt x="42" y="65"/>
                  </a:cubicBezTo>
                  <a:lnTo>
                    <a:pt x="40" y="65"/>
                  </a:lnTo>
                  <a:close/>
                  <a:moveTo>
                    <a:pt x="40" y="106"/>
                  </a:moveTo>
                  <a:cubicBezTo>
                    <a:pt x="40" y="104"/>
                    <a:pt x="40" y="104"/>
                    <a:pt x="40" y="104"/>
                  </a:cubicBezTo>
                  <a:cubicBezTo>
                    <a:pt x="42" y="104"/>
                    <a:pt x="42" y="104"/>
                    <a:pt x="42" y="104"/>
                  </a:cubicBezTo>
                  <a:cubicBezTo>
                    <a:pt x="42" y="106"/>
                    <a:pt x="42" y="106"/>
                    <a:pt x="42" y="106"/>
                  </a:cubicBezTo>
                  <a:lnTo>
                    <a:pt x="40" y="106"/>
                  </a:lnTo>
                  <a:close/>
                  <a:moveTo>
                    <a:pt x="40" y="148"/>
                  </a:moveTo>
                  <a:cubicBezTo>
                    <a:pt x="40" y="145"/>
                    <a:pt x="40" y="145"/>
                    <a:pt x="40" y="145"/>
                  </a:cubicBezTo>
                  <a:cubicBezTo>
                    <a:pt x="42" y="145"/>
                    <a:pt x="42" y="145"/>
                    <a:pt x="42" y="145"/>
                  </a:cubicBezTo>
                  <a:cubicBezTo>
                    <a:pt x="42" y="148"/>
                    <a:pt x="42" y="148"/>
                    <a:pt x="42" y="148"/>
                  </a:cubicBezTo>
                  <a:lnTo>
                    <a:pt x="40" y="148"/>
                  </a:lnTo>
                  <a:close/>
                  <a:moveTo>
                    <a:pt x="50" y="23"/>
                  </a:moveTo>
                  <a:cubicBezTo>
                    <a:pt x="50" y="21"/>
                    <a:pt x="50" y="21"/>
                    <a:pt x="50" y="21"/>
                  </a:cubicBezTo>
                  <a:cubicBezTo>
                    <a:pt x="53" y="21"/>
                    <a:pt x="53" y="21"/>
                    <a:pt x="53" y="21"/>
                  </a:cubicBezTo>
                  <a:cubicBezTo>
                    <a:pt x="53" y="23"/>
                    <a:pt x="53" y="23"/>
                    <a:pt x="53" y="23"/>
                  </a:cubicBezTo>
                  <a:lnTo>
                    <a:pt x="50" y="23"/>
                  </a:lnTo>
                  <a:close/>
                  <a:moveTo>
                    <a:pt x="50" y="65"/>
                  </a:moveTo>
                  <a:cubicBezTo>
                    <a:pt x="50" y="62"/>
                    <a:pt x="50" y="62"/>
                    <a:pt x="50" y="62"/>
                  </a:cubicBezTo>
                  <a:cubicBezTo>
                    <a:pt x="53" y="62"/>
                    <a:pt x="53" y="62"/>
                    <a:pt x="53" y="62"/>
                  </a:cubicBezTo>
                  <a:cubicBezTo>
                    <a:pt x="53" y="65"/>
                    <a:pt x="53" y="65"/>
                    <a:pt x="53" y="65"/>
                  </a:cubicBezTo>
                  <a:lnTo>
                    <a:pt x="50" y="65"/>
                  </a:lnTo>
                  <a:close/>
                  <a:moveTo>
                    <a:pt x="50" y="106"/>
                  </a:moveTo>
                  <a:cubicBezTo>
                    <a:pt x="50" y="104"/>
                    <a:pt x="50" y="104"/>
                    <a:pt x="50" y="104"/>
                  </a:cubicBezTo>
                  <a:cubicBezTo>
                    <a:pt x="53" y="104"/>
                    <a:pt x="53" y="104"/>
                    <a:pt x="53" y="104"/>
                  </a:cubicBezTo>
                  <a:cubicBezTo>
                    <a:pt x="53" y="106"/>
                    <a:pt x="53" y="106"/>
                    <a:pt x="53" y="106"/>
                  </a:cubicBezTo>
                  <a:lnTo>
                    <a:pt x="50" y="106"/>
                  </a:lnTo>
                  <a:close/>
                  <a:moveTo>
                    <a:pt x="50" y="148"/>
                  </a:moveTo>
                  <a:cubicBezTo>
                    <a:pt x="50" y="145"/>
                    <a:pt x="50" y="145"/>
                    <a:pt x="50" y="145"/>
                  </a:cubicBezTo>
                  <a:cubicBezTo>
                    <a:pt x="53" y="145"/>
                    <a:pt x="53" y="145"/>
                    <a:pt x="53" y="145"/>
                  </a:cubicBezTo>
                  <a:cubicBezTo>
                    <a:pt x="53" y="148"/>
                    <a:pt x="53" y="148"/>
                    <a:pt x="53" y="148"/>
                  </a:cubicBezTo>
                  <a:lnTo>
                    <a:pt x="50" y="148"/>
                  </a:lnTo>
                  <a:close/>
                  <a:moveTo>
                    <a:pt x="60" y="13"/>
                  </a:moveTo>
                  <a:cubicBezTo>
                    <a:pt x="60" y="10"/>
                    <a:pt x="60" y="10"/>
                    <a:pt x="60" y="10"/>
                  </a:cubicBezTo>
                  <a:cubicBezTo>
                    <a:pt x="63" y="10"/>
                    <a:pt x="63" y="10"/>
                    <a:pt x="63" y="10"/>
                  </a:cubicBezTo>
                  <a:cubicBezTo>
                    <a:pt x="63" y="13"/>
                    <a:pt x="63" y="13"/>
                    <a:pt x="63" y="13"/>
                  </a:cubicBezTo>
                  <a:lnTo>
                    <a:pt x="60" y="13"/>
                  </a:lnTo>
                  <a:close/>
                  <a:moveTo>
                    <a:pt x="60" y="23"/>
                  </a:moveTo>
                  <a:cubicBezTo>
                    <a:pt x="60" y="21"/>
                    <a:pt x="60" y="21"/>
                    <a:pt x="60" y="21"/>
                  </a:cubicBezTo>
                  <a:cubicBezTo>
                    <a:pt x="63" y="21"/>
                    <a:pt x="63" y="21"/>
                    <a:pt x="63" y="21"/>
                  </a:cubicBezTo>
                  <a:cubicBezTo>
                    <a:pt x="63" y="23"/>
                    <a:pt x="63" y="23"/>
                    <a:pt x="63" y="23"/>
                  </a:cubicBezTo>
                  <a:lnTo>
                    <a:pt x="60" y="23"/>
                  </a:lnTo>
                  <a:close/>
                  <a:moveTo>
                    <a:pt x="60" y="34"/>
                  </a:moveTo>
                  <a:cubicBezTo>
                    <a:pt x="60" y="31"/>
                    <a:pt x="60" y="31"/>
                    <a:pt x="60" y="31"/>
                  </a:cubicBezTo>
                  <a:cubicBezTo>
                    <a:pt x="63" y="31"/>
                    <a:pt x="63" y="31"/>
                    <a:pt x="63" y="31"/>
                  </a:cubicBezTo>
                  <a:cubicBezTo>
                    <a:pt x="63" y="34"/>
                    <a:pt x="63" y="34"/>
                    <a:pt x="63" y="34"/>
                  </a:cubicBezTo>
                  <a:lnTo>
                    <a:pt x="60" y="34"/>
                  </a:lnTo>
                  <a:close/>
                  <a:moveTo>
                    <a:pt x="60" y="44"/>
                  </a:moveTo>
                  <a:cubicBezTo>
                    <a:pt x="60" y="41"/>
                    <a:pt x="60" y="41"/>
                    <a:pt x="60" y="41"/>
                  </a:cubicBezTo>
                  <a:cubicBezTo>
                    <a:pt x="63" y="41"/>
                    <a:pt x="63" y="41"/>
                    <a:pt x="63" y="41"/>
                  </a:cubicBezTo>
                  <a:cubicBezTo>
                    <a:pt x="63" y="44"/>
                    <a:pt x="63" y="44"/>
                    <a:pt x="63" y="44"/>
                  </a:cubicBezTo>
                  <a:lnTo>
                    <a:pt x="60" y="44"/>
                  </a:lnTo>
                  <a:close/>
                  <a:moveTo>
                    <a:pt x="60" y="54"/>
                  </a:moveTo>
                  <a:cubicBezTo>
                    <a:pt x="60" y="52"/>
                    <a:pt x="60" y="52"/>
                    <a:pt x="60" y="52"/>
                  </a:cubicBezTo>
                  <a:cubicBezTo>
                    <a:pt x="63" y="52"/>
                    <a:pt x="63" y="52"/>
                    <a:pt x="63" y="52"/>
                  </a:cubicBezTo>
                  <a:cubicBezTo>
                    <a:pt x="63" y="54"/>
                    <a:pt x="63" y="54"/>
                    <a:pt x="63" y="54"/>
                  </a:cubicBezTo>
                  <a:lnTo>
                    <a:pt x="60" y="54"/>
                  </a:lnTo>
                  <a:close/>
                  <a:moveTo>
                    <a:pt x="60" y="65"/>
                  </a:moveTo>
                  <a:cubicBezTo>
                    <a:pt x="60" y="62"/>
                    <a:pt x="60" y="62"/>
                    <a:pt x="60" y="62"/>
                  </a:cubicBezTo>
                  <a:cubicBezTo>
                    <a:pt x="63" y="62"/>
                    <a:pt x="63" y="62"/>
                    <a:pt x="63" y="62"/>
                  </a:cubicBezTo>
                  <a:cubicBezTo>
                    <a:pt x="63" y="65"/>
                    <a:pt x="63" y="65"/>
                    <a:pt x="63" y="65"/>
                  </a:cubicBezTo>
                  <a:lnTo>
                    <a:pt x="60" y="65"/>
                  </a:lnTo>
                  <a:close/>
                  <a:moveTo>
                    <a:pt x="60" y="75"/>
                  </a:moveTo>
                  <a:cubicBezTo>
                    <a:pt x="60" y="72"/>
                    <a:pt x="60" y="72"/>
                    <a:pt x="60" y="72"/>
                  </a:cubicBezTo>
                  <a:cubicBezTo>
                    <a:pt x="63" y="72"/>
                    <a:pt x="63" y="72"/>
                    <a:pt x="63" y="72"/>
                  </a:cubicBezTo>
                  <a:cubicBezTo>
                    <a:pt x="63" y="75"/>
                    <a:pt x="63" y="75"/>
                    <a:pt x="63" y="75"/>
                  </a:cubicBezTo>
                  <a:lnTo>
                    <a:pt x="60" y="75"/>
                  </a:lnTo>
                  <a:close/>
                  <a:moveTo>
                    <a:pt x="60" y="85"/>
                  </a:moveTo>
                  <a:cubicBezTo>
                    <a:pt x="60" y="83"/>
                    <a:pt x="60" y="83"/>
                    <a:pt x="60" y="83"/>
                  </a:cubicBezTo>
                  <a:cubicBezTo>
                    <a:pt x="63" y="83"/>
                    <a:pt x="63" y="83"/>
                    <a:pt x="63" y="83"/>
                  </a:cubicBezTo>
                  <a:cubicBezTo>
                    <a:pt x="63" y="85"/>
                    <a:pt x="63" y="85"/>
                    <a:pt x="63" y="85"/>
                  </a:cubicBezTo>
                  <a:lnTo>
                    <a:pt x="60" y="85"/>
                  </a:lnTo>
                  <a:close/>
                  <a:moveTo>
                    <a:pt x="60" y="96"/>
                  </a:moveTo>
                  <a:cubicBezTo>
                    <a:pt x="60" y="93"/>
                    <a:pt x="60" y="93"/>
                    <a:pt x="60" y="93"/>
                  </a:cubicBezTo>
                  <a:cubicBezTo>
                    <a:pt x="63" y="93"/>
                    <a:pt x="63" y="93"/>
                    <a:pt x="63" y="93"/>
                  </a:cubicBezTo>
                  <a:cubicBezTo>
                    <a:pt x="63" y="96"/>
                    <a:pt x="63" y="96"/>
                    <a:pt x="63" y="96"/>
                  </a:cubicBezTo>
                  <a:lnTo>
                    <a:pt x="60" y="96"/>
                  </a:lnTo>
                  <a:close/>
                  <a:moveTo>
                    <a:pt x="60" y="127"/>
                  </a:moveTo>
                  <a:cubicBezTo>
                    <a:pt x="60" y="124"/>
                    <a:pt x="60" y="124"/>
                    <a:pt x="60" y="124"/>
                  </a:cubicBezTo>
                  <a:cubicBezTo>
                    <a:pt x="63" y="124"/>
                    <a:pt x="63" y="124"/>
                    <a:pt x="63" y="124"/>
                  </a:cubicBezTo>
                  <a:cubicBezTo>
                    <a:pt x="63" y="127"/>
                    <a:pt x="63" y="127"/>
                    <a:pt x="63" y="127"/>
                  </a:cubicBezTo>
                  <a:lnTo>
                    <a:pt x="60" y="127"/>
                  </a:lnTo>
                  <a:close/>
                  <a:moveTo>
                    <a:pt x="60" y="137"/>
                  </a:moveTo>
                  <a:cubicBezTo>
                    <a:pt x="60" y="135"/>
                    <a:pt x="60" y="135"/>
                    <a:pt x="60" y="135"/>
                  </a:cubicBezTo>
                  <a:cubicBezTo>
                    <a:pt x="63" y="135"/>
                    <a:pt x="63" y="135"/>
                    <a:pt x="63" y="135"/>
                  </a:cubicBezTo>
                  <a:cubicBezTo>
                    <a:pt x="63" y="137"/>
                    <a:pt x="63" y="137"/>
                    <a:pt x="63" y="137"/>
                  </a:cubicBezTo>
                  <a:lnTo>
                    <a:pt x="60" y="137"/>
                  </a:lnTo>
                  <a:close/>
                  <a:moveTo>
                    <a:pt x="60" y="148"/>
                  </a:moveTo>
                  <a:cubicBezTo>
                    <a:pt x="60" y="145"/>
                    <a:pt x="60" y="145"/>
                    <a:pt x="60" y="145"/>
                  </a:cubicBezTo>
                  <a:cubicBezTo>
                    <a:pt x="63" y="145"/>
                    <a:pt x="63" y="145"/>
                    <a:pt x="63" y="145"/>
                  </a:cubicBezTo>
                  <a:cubicBezTo>
                    <a:pt x="63" y="148"/>
                    <a:pt x="63" y="148"/>
                    <a:pt x="63" y="148"/>
                  </a:cubicBezTo>
                  <a:lnTo>
                    <a:pt x="60" y="148"/>
                  </a:lnTo>
                  <a:close/>
                  <a:moveTo>
                    <a:pt x="60" y="158"/>
                  </a:moveTo>
                  <a:cubicBezTo>
                    <a:pt x="60" y="156"/>
                    <a:pt x="60" y="156"/>
                    <a:pt x="60" y="156"/>
                  </a:cubicBezTo>
                  <a:cubicBezTo>
                    <a:pt x="63" y="156"/>
                    <a:pt x="63" y="156"/>
                    <a:pt x="63" y="156"/>
                  </a:cubicBezTo>
                  <a:cubicBezTo>
                    <a:pt x="63" y="158"/>
                    <a:pt x="63" y="158"/>
                    <a:pt x="63" y="158"/>
                  </a:cubicBezTo>
                  <a:lnTo>
                    <a:pt x="60" y="158"/>
                  </a:lnTo>
                  <a:close/>
                  <a:moveTo>
                    <a:pt x="60" y="166"/>
                  </a:moveTo>
                  <a:cubicBezTo>
                    <a:pt x="63" y="166"/>
                    <a:pt x="63" y="166"/>
                    <a:pt x="63" y="166"/>
                  </a:cubicBezTo>
                  <a:cubicBezTo>
                    <a:pt x="63" y="169"/>
                    <a:pt x="63" y="169"/>
                    <a:pt x="63" y="169"/>
                  </a:cubicBezTo>
                  <a:cubicBezTo>
                    <a:pt x="60" y="169"/>
                    <a:pt x="60" y="169"/>
                    <a:pt x="60" y="169"/>
                  </a:cubicBezTo>
                  <a:lnTo>
                    <a:pt x="60" y="166"/>
                  </a:lnTo>
                  <a:close/>
                  <a:moveTo>
                    <a:pt x="60" y="176"/>
                  </a:moveTo>
                  <a:cubicBezTo>
                    <a:pt x="63" y="176"/>
                    <a:pt x="63" y="176"/>
                    <a:pt x="63" y="176"/>
                  </a:cubicBezTo>
                  <a:cubicBezTo>
                    <a:pt x="63" y="179"/>
                    <a:pt x="63" y="179"/>
                    <a:pt x="63" y="179"/>
                  </a:cubicBezTo>
                  <a:cubicBezTo>
                    <a:pt x="60" y="179"/>
                    <a:pt x="60" y="179"/>
                    <a:pt x="60" y="179"/>
                  </a:cubicBezTo>
                  <a:lnTo>
                    <a:pt x="60" y="176"/>
                  </a:lnTo>
                  <a:close/>
                  <a:moveTo>
                    <a:pt x="71" y="23"/>
                  </a:moveTo>
                  <a:cubicBezTo>
                    <a:pt x="71" y="21"/>
                    <a:pt x="71" y="21"/>
                    <a:pt x="71" y="21"/>
                  </a:cubicBezTo>
                  <a:cubicBezTo>
                    <a:pt x="73" y="21"/>
                    <a:pt x="73" y="21"/>
                    <a:pt x="73" y="21"/>
                  </a:cubicBezTo>
                  <a:cubicBezTo>
                    <a:pt x="73" y="23"/>
                    <a:pt x="73" y="23"/>
                    <a:pt x="73" y="23"/>
                  </a:cubicBezTo>
                  <a:lnTo>
                    <a:pt x="71" y="23"/>
                  </a:lnTo>
                  <a:close/>
                  <a:moveTo>
                    <a:pt x="71" y="65"/>
                  </a:moveTo>
                  <a:cubicBezTo>
                    <a:pt x="71" y="62"/>
                    <a:pt x="71" y="62"/>
                    <a:pt x="71" y="62"/>
                  </a:cubicBezTo>
                  <a:cubicBezTo>
                    <a:pt x="73" y="62"/>
                    <a:pt x="73" y="62"/>
                    <a:pt x="73" y="62"/>
                  </a:cubicBezTo>
                  <a:cubicBezTo>
                    <a:pt x="73" y="65"/>
                    <a:pt x="73" y="65"/>
                    <a:pt x="73" y="65"/>
                  </a:cubicBezTo>
                  <a:lnTo>
                    <a:pt x="71" y="65"/>
                  </a:lnTo>
                  <a:close/>
                  <a:moveTo>
                    <a:pt x="71" y="148"/>
                  </a:moveTo>
                  <a:cubicBezTo>
                    <a:pt x="71" y="145"/>
                    <a:pt x="71" y="145"/>
                    <a:pt x="71" y="145"/>
                  </a:cubicBezTo>
                  <a:cubicBezTo>
                    <a:pt x="73" y="145"/>
                    <a:pt x="73" y="145"/>
                    <a:pt x="73" y="145"/>
                  </a:cubicBezTo>
                  <a:cubicBezTo>
                    <a:pt x="73" y="148"/>
                    <a:pt x="73" y="148"/>
                    <a:pt x="73" y="148"/>
                  </a:cubicBezTo>
                  <a:lnTo>
                    <a:pt x="71" y="148"/>
                  </a:lnTo>
                  <a:close/>
                  <a:moveTo>
                    <a:pt x="81" y="23"/>
                  </a:moveTo>
                  <a:cubicBezTo>
                    <a:pt x="81" y="21"/>
                    <a:pt x="81" y="21"/>
                    <a:pt x="81" y="21"/>
                  </a:cubicBezTo>
                  <a:cubicBezTo>
                    <a:pt x="84" y="21"/>
                    <a:pt x="84" y="21"/>
                    <a:pt x="84" y="21"/>
                  </a:cubicBezTo>
                  <a:cubicBezTo>
                    <a:pt x="84" y="23"/>
                    <a:pt x="84" y="23"/>
                    <a:pt x="84" y="23"/>
                  </a:cubicBezTo>
                  <a:lnTo>
                    <a:pt x="81" y="23"/>
                  </a:lnTo>
                  <a:close/>
                  <a:moveTo>
                    <a:pt x="81" y="65"/>
                  </a:moveTo>
                  <a:cubicBezTo>
                    <a:pt x="81" y="62"/>
                    <a:pt x="81" y="62"/>
                    <a:pt x="81" y="62"/>
                  </a:cubicBezTo>
                  <a:cubicBezTo>
                    <a:pt x="84" y="62"/>
                    <a:pt x="84" y="62"/>
                    <a:pt x="84" y="62"/>
                  </a:cubicBezTo>
                  <a:cubicBezTo>
                    <a:pt x="84" y="65"/>
                    <a:pt x="84" y="65"/>
                    <a:pt x="84" y="65"/>
                  </a:cubicBezTo>
                  <a:lnTo>
                    <a:pt x="81" y="65"/>
                  </a:lnTo>
                  <a:close/>
                  <a:moveTo>
                    <a:pt x="81" y="106"/>
                  </a:moveTo>
                  <a:cubicBezTo>
                    <a:pt x="81" y="104"/>
                    <a:pt x="81" y="104"/>
                    <a:pt x="81" y="104"/>
                  </a:cubicBezTo>
                  <a:cubicBezTo>
                    <a:pt x="84" y="104"/>
                    <a:pt x="84" y="104"/>
                    <a:pt x="84" y="104"/>
                  </a:cubicBezTo>
                  <a:cubicBezTo>
                    <a:pt x="84" y="106"/>
                    <a:pt x="84" y="106"/>
                    <a:pt x="84" y="106"/>
                  </a:cubicBezTo>
                  <a:lnTo>
                    <a:pt x="81" y="106"/>
                  </a:lnTo>
                  <a:close/>
                  <a:moveTo>
                    <a:pt x="81" y="148"/>
                  </a:moveTo>
                  <a:cubicBezTo>
                    <a:pt x="81" y="145"/>
                    <a:pt x="81" y="145"/>
                    <a:pt x="81" y="145"/>
                  </a:cubicBezTo>
                  <a:cubicBezTo>
                    <a:pt x="84" y="145"/>
                    <a:pt x="84" y="145"/>
                    <a:pt x="84" y="145"/>
                  </a:cubicBezTo>
                  <a:cubicBezTo>
                    <a:pt x="84" y="148"/>
                    <a:pt x="84" y="148"/>
                    <a:pt x="84" y="148"/>
                  </a:cubicBezTo>
                  <a:lnTo>
                    <a:pt x="81" y="148"/>
                  </a:lnTo>
                  <a:close/>
                  <a:moveTo>
                    <a:pt x="92" y="23"/>
                  </a:moveTo>
                  <a:cubicBezTo>
                    <a:pt x="92" y="21"/>
                    <a:pt x="92" y="21"/>
                    <a:pt x="92" y="21"/>
                  </a:cubicBezTo>
                  <a:cubicBezTo>
                    <a:pt x="94" y="21"/>
                    <a:pt x="94" y="21"/>
                    <a:pt x="94" y="21"/>
                  </a:cubicBezTo>
                  <a:cubicBezTo>
                    <a:pt x="94" y="23"/>
                    <a:pt x="94" y="23"/>
                    <a:pt x="94" y="23"/>
                  </a:cubicBezTo>
                  <a:lnTo>
                    <a:pt x="92" y="23"/>
                  </a:lnTo>
                  <a:close/>
                  <a:moveTo>
                    <a:pt x="92" y="65"/>
                  </a:moveTo>
                  <a:cubicBezTo>
                    <a:pt x="92" y="62"/>
                    <a:pt x="92" y="62"/>
                    <a:pt x="92" y="62"/>
                  </a:cubicBezTo>
                  <a:cubicBezTo>
                    <a:pt x="94" y="62"/>
                    <a:pt x="94" y="62"/>
                    <a:pt x="94" y="62"/>
                  </a:cubicBezTo>
                  <a:cubicBezTo>
                    <a:pt x="94" y="65"/>
                    <a:pt x="94" y="65"/>
                    <a:pt x="94" y="65"/>
                  </a:cubicBezTo>
                  <a:lnTo>
                    <a:pt x="92" y="65"/>
                  </a:lnTo>
                  <a:close/>
                  <a:moveTo>
                    <a:pt x="92" y="106"/>
                  </a:moveTo>
                  <a:cubicBezTo>
                    <a:pt x="92" y="104"/>
                    <a:pt x="92" y="104"/>
                    <a:pt x="92" y="104"/>
                  </a:cubicBezTo>
                  <a:cubicBezTo>
                    <a:pt x="94" y="104"/>
                    <a:pt x="94" y="104"/>
                    <a:pt x="94" y="104"/>
                  </a:cubicBezTo>
                  <a:cubicBezTo>
                    <a:pt x="94" y="106"/>
                    <a:pt x="94" y="106"/>
                    <a:pt x="94" y="106"/>
                  </a:cubicBezTo>
                  <a:lnTo>
                    <a:pt x="92" y="106"/>
                  </a:lnTo>
                  <a:close/>
                  <a:moveTo>
                    <a:pt x="92" y="148"/>
                  </a:moveTo>
                  <a:cubicBezTo>
                    <a:pt x="92" y="145"/>
                    <a:pt x="92" y="145"/>
                    <a:pt x="92" y="145"/>
                  </a:cubicBezTo>
                  <a:cubicBezTo>
                    <a:pt x="94" y="145"/>
                    <a:pt x="94" y="145"/>
                    <a:pt x="94" y="145"/>
                  </a:cubicBezTo>
                  <a:cubicBezTo>
                    <a:pt x="94" y="148"/>
                    <a:pt x="94" y="148"/>
                    <a:pt x="94" y="148"/>
                  </a:cubicBezTo>
                  <a:lnTo>
                    <a:pt x="92" y="148"/>
                  </a:lnTo>
                  <a:close/>
                  <a:moveTo>
                    <a:pt x="102" y="13"/>
                  </a:moveTo>
                  <a:cubicBezTo>
                    <a:pt x="102" y="10"/>
                    <a:pt x="102" y="10"/>
                    <a:pt x="102" y="10"/>
                  </a:cubicBezTo>
                  <a:cubicBezTo>
                    <a:pt x="104" y="10"/>
                    <a:pt x="104" y="10"/>
                    <a:pt x="104" y="10"/>
                  </a:cubicBezTo>
                  <a:cubicBezTo>
                    <a:pt x="104" y="13"/>
                    <a:pt x="104" y="13"/>
                    <a:pt x="104" y="13"/>
                  </a:cubicBezTo>
                  <a:lnTo>
                    <a:pt x="102" y="13"/>
                  </a:lnTo>
                  <a:close/>
                  <a:moveTo>
                    <a:pt x="102" y="23"/>
                  </a:moveTo>
                  <a:cubicBezTo>
                    <a:pt x="102" y="21"/>
                    <a:pt x="102" y="21"/>
                    <a:pt x="102" y="21"/>
                  </a:cubicBezTo>
                  <a:cubicBezTo>
                    <a:pt x="104" y="21"/>
                    <a:pt x="104" y="21"/>
                    <a:pt x="104" y="21"/>
                  </a:cubicBezTo>
                  <a:cubicBezTo>
                    <a:pt x="104" y="23"/>
                    <a:pt x="104" y="23"/>
                    <a:pt x="104" y="23"/>
                  </a:cubicBezTo>
                  <a:lnTo>
                    <a:pt x="102" y="23"/>
                  </a:lnTo>
                  <a:close/>
                  <a:moveTo>
                    <a:pt x="102" y="34"/>
                  </a:moveTo>
                  <a:cubicBezTo>
                    <a:pt x="102" y="31"/>
                    <a:pt x="102" y="31"/>
                    <a:pt x="102" y="31"/>
                  </a:cubicBezTo>
                  <a:cubicBezTo>
                    <a:pt x="104" y="31"/>
                    <a:pt x="104" y="31"/>
                    <a:pt x="104" y="31"/>
                  </a:cubicBezTo>
                  <a:cubicBezTo>
                    <a:pt x="104" y="34"/>
                    <a:pt x="104" y="34"/>
                    <a:pt x="104" y="34"/>
                  </a:cubicBezTo>
                  <a:lnTo>
                    <a:pt x="102" y="34"/>
                  </a:lnTo>
                  <a:close/>
                  <a:moveTo>
                    <a:pt x="102" y="44"/>
                  </a:moveTo>
                  <a:cubicBezTo>
                    <a:pt x="102" y="41"/>
                    <a:pt x="102" y="41"/>
                    <a:pt x="102" y="41"/>
                  </a:cubicBezTo>
                  <a:cubicBezTo>
                    <a:pt x="104" y="41"/>
                    <a:pt x="104" y="41"/>
                    <a:pt x="104" y="41"/>
                  </a:cubicBezTo>
                  <a:cubicBezTo>
                    <a:pt x="104" y="44"/>
                    <a:pt x="104" y="44"/>
                    <a:pt x="104" y="44"/>
                  </a:cubicBezTo>
                  <a:lnTo>
                    <a:pt x="102" y="44"/>
                  </a:lnTo>
                  <a:close/>
                  <a:moveTo>
                    <a:pt x="102" y="54"/>
                  </a:moveTo>
                  <a:cubicBezTo>
                    <a:pt x="102" y="52"/>
                    <a:pt x="102" y="52"/>
                    <a:pt x="102" y="52"/>
                  </a:cubicBezTo>
                  <a:cubicBezTo>
                    <a:pt x="104" y="52"/>
                    <a:pt x="104" y="52"/>
                    <a:pt x="104" y="52"/>
                  </a:cubicBezTo>
                  <a:cubicBezTo>
                    <a:pt x="104" y="54"/>
                    <a:pt x="104" y="54"/>
                    <a:pt x="104" y="54"/>
                  </a:cubicBezTo>
                  <a:lnTo>
                    <a:pt x="102" y="54"/>
                  </a:lnTo>
                  <a:close/>
                  <a:moveTo>
                    <a:pt x="102" y="65"/>
                  </a:moveTo>
                  <a:cubicBezTo>
                    <a:pt x="102" y="62"/>
                    <a:pt x="102" y="62"/>
                    <a:pt x="102" y="62"/>
                  </a:cubicBezTo>
                  <a:cubicBezTo>
                    <a:pt x="104" y="62"/>
                    <a:pt x="104" y="62"/>
                    <a:pt x="104" y="62"/>
                  </a:cubicBezTo>
                  <a:cubicBezTo>
                    <a:pt x="104" y="65"/>
                    <a:pt x="104" y="65"/>
                    <a:pt x="104" y="65"/>
                  </a:cubicBezTo>
                  <a:lnTo>
                    <a:pt x="102" y="65"/>
                  </a:lnTo>
                  <a:close/>
                  <a:moveTo>
                    <a:pt x="102" y="75"/>
                  </a:moveTo>
                  <a:cubicBezTo>
                    <a:pt x="102" y="72"/>
                    <a:pt x="102" y="72"/>
                    <a:pt x="102" y="72"/>
                  </a:cubicBezTo>
                  <a:cubicBezTo>
                    <a:pt x="104" y="72"/>
                    <a:pt x="104" y="72"/>
                    <a:pt x="104" y="72"/>
                  </a:cubicBezTo>
                  <a:cubicBezTo>
                    <a:pt x="104" y="75"/>
                    <a:pt x="104" y="75"/>
                    <a:pt x="104" y="75"/>
                  </a:cubicBezTo>
                  <a:lnTo>
                    <a:pt x="102" y="75"/>
                  </a:lnTo>
                  <a:close/>
                  <a:moveTo>
                    <a:pt x="102" y="117"/>
                  </a:moveTo>
                  <a:cubicBezTo>
                    <a:pt x="102" y="114"/>
                    <a:pt x="102" y="114"/>
                    <a:pt x="102" y="114"/>
                  </a:cubicBezTo>
                  <a:cubicBezTo>
                    <a:pt x="104" y="114"/>
                    <a:pt x="104" y="114"/>
                    <a:pt x="104" y="114"/>
                  </a:cubicBezTo>
                  <a:cubicBezTo>
                    <a:pt x="104" y="117"/>
                    <a:pt x="104" y="117"/>
                    <a:pt x="104" y="117"/>
                  </a:cubicBezTo>
                  <a:lnTo>
                    <a:pt x="102" y="117"/>
                  </a:lnTo>
                  <a:close/>
                  <a:moveTo>
                    <a:pt x="102" y="127"/>
                  </a:moveTo>
                  <a:cubicBezTo>
                    <a:pt x="102" y="124"/>
                    <a:pt x="102" y="124"/>
                    <a:pt x="102" y="124"/>
                  </a:cubicBezTo>
                  <a:cubicBezTo>
                    <a:pt x="104" y="124"/>
                    <a:pt x="104" y="124"/>
                    <a:pt x="104" y="124"/>
                  </a:cubicBezTo>
                  <a:cubicBezTo>
                    <a:pt x="104" y="127"/>
                    <a:pt x="104" y="127"/>
                    <a:pt x="104" y="127"/>
                  </a:cubicBezTo>
                  <a:lnTo>
                    <a:pt x="102" y="127"/>
                  </a:lnTo>
                  <a:close/>
                  <a:moveTo>
                    <a:pt x="102" y="137"/>
                  </a:moveTo>
                  <a:cubicBezTo>
                    <a:pt x="102" y="135"/>
                    <a:pt x="102" y="135"/>
                    <a:pt x="102" y="135"/>
                  </a:cubicBezTo>
                  <a:cubicBezTo>
                    <a:pt x="104" y="135"/>
                    <a:pt x="104" y="135"/>
                    <a:pt x="104" y="135"/>
                  </a:cubicBezTo>
                  <a:cubicBezTo>
                    <a:pt x="104" y="137"/>
                    <a:pt x="104" y="137"/>
                    <a:pt x="104" y="137"/>
                  </a:cubicBezTo>
                  <a:lnTo>
                    <a:pt x="102" y="137"/>
                  </a:lnTo>
                  <a:close/>
                  <a:moveTo>
                    <a:pt x="102" y="148"/>
                  </a:moveTo>
                  <a:cubicBezTo>
                    <a:pt x="102" y="145"/>
                    <a:pt x="102" y="145"/>
                    <a:pt x="102" y="145"/>
                  </a:cubicBezTo>
                  <a:cubicBezTo>
                    <a:pt x="104" y="145"/>
                    <a:pt x="104" y="145"/>
                    <a:pt x="104" y="145"/>
                  </a:cubicBezTo>
                  <a:cubicBezTo>
                    <a:pt x="104" y="148"/>
                    <a:pt x="104" y="148"/>
                    <a:pt x="104" y="148"/>
                  </a:cubicBezTo>
                  <a:lnTo>
                    <a:pt x="102" y="148"/>
                  </a:lnTo>
                  <a:close/>
                  <a:moveTo>
                    <a:pt x="102" y="158"/>
                  </a:moveTo>
                  <a:cubicBezTo>
                    <a:pt x="102" y="156"/>
                    <a:pt x="102" y="156"/>
                    <a:pt x="102" y="156"/>
                  </a:cubicBezTo>
                  <a:cubicBezTo>
                    <a:pt x="104" y="156"/>
                    <a:pt x="104" y="156"/>
                    <a:pt x="104" y="156"/>
                  </a:cubicBezTo>
                  <a:cubicBezTo>
                    <a:pt x="104" y="158"/>
                    <a:pt x="104" y="158"/>
                    <a:pt x="104" y="158"/>
                  </a:cubicBezTo>
                  <a:lnTo>
                    <a:pt x="102" y="158"/>
                  </a:lnTo>
                  <a:close/>
                  <a:moveTo>
                    <a:pt x="102" y="166"/>
                  </a:moveTo>
                  <a:cubicBezTo>
                    <a:pt x="104" y="166"/>
                    <a:pt x="104" y="166"/>
                    <a:pt x="104" y="166"/>
                  </a:cubicBezTo>
                  <a:cubicBezTo>
                    <a:pt x="104" y="169"/>
                    <a:pt x="104" y="169"/>
                    <a:pt x="104" y="169"/>
                  </a:cubicBezTo>
                  <a:cubicBezTo>
                    <a:pt x="102" y="169"/>
                    <a:pt x="102" y="169"/>
                    <a:pt x="102" y="169"/>
                  </a:cubicBezTo>
                  <a:lnTo>
                    <a:pt x="102" y="166"/>
                  </a:lnTo>
                  <a:close/>
                  <a:moveTo>
                    <a:pt x="102" y="176"/>
                  </a:moveTo>
                  <a:cubicBezTo>
                    <a:pt x="104" y="176"/>
                    <a:pt x="104" y="176"/>
                    <a:pt x="104" y="176"/>
                  </a:cubicBezTo>
                  <a:cubicBezTo>
                    <a:pt x="104" y="179"/>
                    <a:pt x="104" y="179"/>
                    <a:pt x="104" y="179"/>
                  </a:cubicBezTo>
                  <a:cubicBezTo>
                    <a:pt x="102" y="179"/>
                    <a:pt x="102" y="179"/>
                    <a:pt x="102" y="179"/>
                  </a:cubicBezTo>
                  <a:lnTo>
                    <a:pt x="102" y="176"/>
                  </a:lnTo>
                  <a:close/>
                  <a:moveTo>
                    <a:pt x="112" y="23"/>
                  </a:moveTo>
                  <a:cubicBezTo>
                    <a:pt x="112" y="21"/>
                    <a:pt x="112" y="21"/>
                    <a:pt x="112" y="21"/>
                  </a:cubicBezTo>
                  <a:cubicBezTo>
                    <a:pt x="115" y="21"/>
                    <a:pt x="115" y="21"/>
                    <a:pt x="115" y="21"/>
                  </a:cubicBezTo>
                  <a:cubicBezTo>
                    <a:pt x="115" y="23"/>
                    <a:pt x="115" y="23"/>
                    <a:pt x="115" y="23"/>
                  </a:cubicBezTo>
                  <a:lnTo>
                    <a:pt x="112" y="23"/>
                  </a:lnTo>
                  <a:close/>
                  <a:moveTo>
                    <a:pt x="112" y="65"/>
                  </a:moveTo>
                  <a:cubicBezTo>
                    <a:pt x="112" y="62"/>
                    <a:pt x="112" y="62"/>
                    <a:pt x="112" y="62"/>
                  </a:cubicBezTo>
                  <a:cubicBezTo>
                    <a:pt x="115" y="62"/>
                    <a:pt x="115" y="62"/>
                    <a:pt x="115" y="62"/>
                  </a:cubicBezTo>
                  <a:cubicBezTo>
                    <a:pt x="115" y="65"/>
                    <a:pt x="115" y="65"/>
                    <a:pt x="115" y="65"/>
                  </a:cubicBezTo>
                  <a:lnTo>
                    <a:pt x="112" y="65"/>
                  </a:lnTo>
                  <a:close/>
                  <a:moveTo>
                    <a:pt x="112" y="148"/>
                  </a:moveTo>
                  <a:cubicBezTo>
                    <a:pt x="112" y="145"/>
                    <a:pt x="112" y="145"/>
                    <a:pt x="112" y="145"/>
                  </a:cubicBezTo>
                  <a:cubicBezTo>
                    <a:pt x="115" y="145"/>
                    <a:pt x="115" y="145"/>
                    <a:pt x="115" y="145"/>
                  </a:cubicBezTo>
                  <a:cubicBezTo>
                    <a:pt x="115" y="148"/>
                    <a:pt x="115" y="148"/>
                    <a:pt x="115" y="148"/>
                  </a:cubicBezTo>
                  <a:lnTo>
                    <a:pt x="112" y="148"/>
                  </a:lnTo>
                  <a:close/>
                  <a:moveTo>
                    <a:pt x="123" y="23"/>
                  </a:moveTo>
                  <a:cubicBezTo>
                    <a:pt x="123" y="21"/>
                    <a:pt x="123" y="21"/>
                    <a:pt x="123" y="21"/>
                  </a:cubicBezTo>
                  <a:cubicBezTo>
                    <a:pt x="125" y="21"/>
                    <a:pt x="125" y="21"/>
                    <a:pt x="125" y="21"/>
                  </a:cubicBezTo>
                  <a:cubicBezTo>
                    <a:pt x="125" y="23"/>
                    <a:pt x="125" y="23"/>
                    <a:pt x="125" y="23"/>
                  </a:cubicBezTo>
                  <a:lnTo>
                    <a:pt x="123" y="23"/>
                  </a:lnTo>
                  <a:close/>
                  <a:moveTo>
                    <a:pt x="123" y="65"/>
                  </a:moveTo>
                  <a:cubicBezTo>
                    <a:pt x="123" y="62"/>
                    <a:pt x="123" y="62"/>
                    <a:pt x="123" y="62"/>
                  </a:cubicBezTo>
                  <a:cubicBezTo>
                    <a:pt x="125" y="62"/>
                    <a:pt x="125" y="62"/>
                    <a:pt x="125" y="62"/>
                  </a:cubicBezTo>
                  <a:cubicBezTo>
                    <a:pt x="125" y="65"/>
                    <a:pt x="125" y="65"/>
                    <a:pt x="125" y="65"/>
                  </a:cubicBezTo>
                  <a:lnTo>
                    <a:pt x="123" y="65"/>
                  </a:lnTo>
                  <a:close/>
                  <a:moveTo>
                    <a:pt x="123" y="148"/>
                  </a:moveTo>
                  <a:cubicBezTo>
                    <a:pt x="123" y="145"/>
                    <a:pt x="123" y="145"/>
                    <a:pt x="123" y="145"/>
                  </a:cubicBezTo>
                  <a:cubicBezTo>
                    <a:pt x="125" y="145"/>
                    <a:pt x="125" y="145"/>
                    <a:pt x="125" y="145"/>
                  </a:cubicBezTo>
                  <a:cubicBezTo>
                    <a:pt x="125" y="148"/>
                    <a:pt x="125" y="148"/>
                    <a:pt x="125" y="148"/>
                  </a:cubicBezTo>
                  <a:lnTo>
                    <a:pt x="123" y="148"/>
                  </a:lnTo>
                  <a:close/>
                  <a:moveTo>
                    <a:pt x="133" y="23"/>
                  </a:moveTo>
                  <a:cubicBezTo>
                    <a:pt x="133" y="21"/>
                    <a:pt x="133" y="21"/>
                    <a:pt x="133" y="21"/>
                  </a:cubicBezTo>
                  <a:cubicBezTo>
                    <a:pt x="136" y="21"/>
                    <a:pt x="136" y="21"/>
                    <a:pt x="136" y="21"/>
                  </a:cubicBezTo>
                  <a:cubicBezTo>
                    <a:pt x="136" y="23"/>
                    <a:pt x="136" y="23"/>
                    <a:pt x="136" y="23"/>
                  </a:cubicBezTo>
                  <a:lnTo>
                    <a:pt x="133" y="23"/>
                  </a:lnTo>
                  <a:close/>
                  <a:moveTo>
                    <a:pt x="133" y="65"/>
                  </a:moveTo>
                  <a:cubicBezTo>
                    <a:pt x="133" y="62"/>
                    <a:pt x="133" y="62"/>
                    <a:pt x="133" y="62"/>
                  </a:cubicBezTo>
                  <a:cubicBezTo>
                    <a:pt x="136" y="62"/>
                    <a:pt x="136" y="62"/>
                    <a:pt x="136" y="62"/>
                  </a:cubicBezTo>
                  <a:cubicBezTo>
                    <a:pt x="136" y="65"/>
                    <a:pt x="136" y="65"/>
                    <a:pt x="136" y="65"/>
                  </a:cubicBezTo>
                  <a:lnTo>
                    <a:pt x="133" y="65"/>
                  </a:lnTo>
                  <a:close/>
                  <a:moveTo>
                    <a:pt x="133" y="148"/>
                  </a:moveTo>
                  <a:cubicBezTo>
                    <a:pt x="133" y="145"/>
                    <a:pt x="133" y="145"/>
                    <a:pt x="133" y="145"/>
                  </a:cubicBezTo>
                  <a:cubicBezTo>
                    <a:pt x="136" y="145"/>
                    <a:pt x="136" y="145"/>
                    <a:pt x="136" y="145"/>
                  </a:cubicBezTo>
                  <a:cubicBezTo>
                    <a:pt x="136" y="148"/>
                    <a:pt x="136" y="148"/>
                    <a:pt x="136" y="148"/>
                  </a:cubicBezTo>
                  <a:lnTo>
                    <a:pt x="133" y="148"/>
                  </a:lnTo>
                  <a:close/>
                  <a:moveTo>
                    <a:pt x="143" y="13"/>
                  </a:moveTo>
                  <a:cubicBezTo>
                    <a:pt x="143" y="10"/>
                    <a:pt x="143" y="10"/>
                    <a:pt x="143" y="10"/>
                  </a:cubicBezTo>
                  <a:cubicBezTo>
                    <a:pt x="146" y="10"/>
                    <a:pt x="146" y="10"/>
                    <a:pt x="146" y="10"/>
                  </a:cubicBezTo>
                  <a:cubicBezTo>
                    <a:pt x="146" y="13"/>
                    <a:pt x="146" y="13"/>
                    <a:pt x="146" y="13"/>
                  </a:cubicBezTo>
                  <a:lnTo>
                    <a:pt x="143" y="13"/>
                  </a:lnTo>
                  <a:close/>
                  <a:moveTo>
                    <a:pt x="143" y="23"/>
                  </a:moveTo>
                  <a:cubicBezTo>
                    <a:pt x="143" y="21"/>
                    <a:pt x="143" y="21"/>
                    <a:pt x="143" y="21"/>
                  </a:cubicBezTo>
                  <a:cubicBezTo>
                    <a:pt x="146" y="21"/>
                    <a:pt x="146" y="21"/>
                    <a:pt x="146" y="21"/>
                  </a:cubicBezTo>
                  <a:cubicBezTo>
                    <a:pt x="146" y="23"/>
                    <a:pt x="146" y="23"/>
                    <a:pt x="146" y="23"/>
                  </a:cubicBezTo>
                  <a:lnTo>
                    <a:pt x="143" y="23"/>
                  </a:lnTo>
                  <a:close/>
                  <a:moveTo>
                    <a:pt x="143" y="34"/>
                  </a:moveTo>
                  <a:cubicBezTo>
                    <a:pt x="143" y="31"/>
                    <a:pt x="143" y="31"/>
                    <a:pt x="143" y="31"/>
                  </a:cubicBezTo>
                  <a:cubicBezTo>
                    <a:pt x="146" y="31"/>
                    <a:pt x="146" y="31"/>
                    <a:pt x="146" y="31"/>
                  </a:cubicBezTo>
                  <a:cubicBezTo>
                    <a:pt x="146" y="34"/>
                    <a:pt x="146" y="34"/>
                    <a:pt x="146" y="34"/>
                  </a:cubicBezTo>
                  <a:lnTo>
                    <a:pt x="143" y="34"/>
                  </a:lnTo>
                  <a:close/>
                  <a:moveTo>
                    <a:pt x="143" y="44"/>
                  </a:moveTo>
                  <a:cubicBezTo>
                    <a:pt x="143" y="41"/>
                    <a:pt x="143" y="41"/>
                    <a:pt x="143" y="41"/>
                  </a:cubicBezTo>
                  <a:cubicBezTo>
                    <a:pt x="146" y="41"/>
                    <a:pt x="146" y="41"/>
                    <a:pt x="146" y="41"/>
                  </a:cubicBezTo>
                  <a:cubicBezTo>
                    <a:pt x="146" y="44"/>
                    <a:pt x="146" y="44"/>
                    <a:pt x="146" y="44"/>
                  </a:cubicBezTo>
                  <a:lnTo>
                    <a:pt x="143" y="44"/>
                  </a:lnTo>
                  <a:close/>
                  <a:moveTo>
                    <a:pt x="143" y="54"/>
                  </a:moveTo>
                  <a:cubicBezTo>
                    <a:pt x="143" y="52"/>
                    <a:pt x="143" y="52"/>
                    <a:pt x="143" y="52"/>
                  </a:cubicBezTo>
                  <a:cubicBezTo>
                    <a:pt x="146" y="52"/>
                    <a:pt x="146" y="52"/>
                    <a:pt x="146" y="52"/>
                  </a:cubicBezTo>
                  <a:cubicBezTo>
                    <a:pt x="146" y="54"/>
                    <a:pt x="146" y="54"/>
                    <a:pt x="146" y="54"/>
                  </a:cubicBezTo>
                  <a:lnTo>
                    <a:pt x="143" y="54"/>
                  </a:lnTo>
                  <a:close/>
                  <a:moveTo>
                    <a:pt x="143" y="65"/>
                  </a:moveTo>
                  <a:cubicBezTo>
                    <a:pt x="143" y="62"/>
                    <a:pt x="143" y="62"/>
                    <a:pt x="143" y="62"/>
                  </a:cubicBezTo>
                  <a:cubicBezTo>
                    <a:pt x="146" y="62"/>
                    <a:pt x="146" y="62"/>
                    <a:pt x="146" y="62"/>
                  </a:cubicBezTo>
                  <a:cubicBezTo>
                    <a:pt x="146" y="65"/>
                    <a:pt x="146" y="65"/>
                    <a:pt x="146" y="65"/>
                  </a:cubicBezTo>
                  <a:lnTo>
                    <a:pt x="143" y="65"/>
                  </a:lnTo>
                  <a:close/>
                  <a:moveTo>
                    <a:pt x="143" y="75"/>
                  </a:moveTo>
                  <a:cubicBezTo>
                    <a:pt x="143" y="72"/>
                    <a:pt x="143" y="72"/>
                    <a:pt x="143" y="72"/>
                  </a:cubicBezTo>
                  <a:cubicBezTo>
                    <a:pt x="146" y="72"/>
                    <a:pt x="146" y="72"/>
                    <a:pt x="146" y="72"/>
                  </a:cubicBezTo>
                  <a:cubicBezTo>
                    <a:pt x="146" y="75"/>
                    <a:pt x="146" y="75"/>
                    <a:pt x="146" y="75"/>
                  </a:cubicBezTo>
                  <a:lnTo>
                    <a:pt x="143" y="75"/>
                  </a:lnTo>
                  <a:close/>
                  <a:moveTo>
                    <a:pt x="143" y="85"/>
                  </a:moveTo>
                  <a:cubicBezTo>
                    <a:pt x="143" y="83"/>
                    <a:pt x="143" y="83"/>
                    <a:pt x="143" y="83"/>
                  </a:cubicBezTo>
                  <a:cubicBezTo>
                    <a:pt x="146" y="83"/>
                    <a:pt x="146" y="83"/>
                    <a:pt x="146" y="83"/>
                  </a:cubicBezTo>
                  <a:cubicBezTo>
                    <a:pt x="146" y="85"/>
                    <a:pt x="146" y="85"/>
                    <a:pt x="146" y="85"/>
                  </a:cubicBezTo>
                  <a:lnTo>
                    <a:pt x="143" y="85"/>
                  </a:lnTo>
                  <a:close/>
                  <a:moveTo>
                    <a:pt x="143" y="117"/>
                  </a:moveTo>
                  <a:cubicBezTo>
                    <a:pt x="143" y="114"/>
                    <a:pt x="143" y="114"/>
                    <a:pt x="143" y="114"/>
                  </a:cubicBezTo>
                  <a:cubicBezTo>
                    <a:pt x="146" y="114"/>
                    <a:pt x="146" y="114"/>
                    <a:pt x="146" y="114"/>
                  </a:cubicBezTo>
                  <a:cubicBezTo>
                    <a:pt x="146" y="117"/>
                    <a:pt x="146" y="117"/>
                    <a:pt x="146" y="117"/>
                  </a:cubicBezTo>
                  <a:lnTo>
                    <a:pt x="143" y="117"/>
                  </a:lnTo>
                  <a:close/>
                  <a:moveTo>
                    <a:pt x="143" y="127"/>
                  </a:moveTo>
                  <a:cubicBezTo>
                    <a:pt x="143" y="124"/>
                    <a:pt x="143" y="124"/>
                    <a:pt x="143" y="124"/>
                  </a:cubicBezTo>
                  <a:cubicBezTo>
                    <a:pt x="146" y="124"/>
                    <a:pt x="146" y="124"/>
                    <a:pt x="146" y="124"/>
                  </a:cubicBezTo>
                  <a:cubicBezTo>
                    <a:pt x="146" y="127"/>
                    <a:pt x="146" y="127"/>
                    <a:pt x="146" y="127"/>
                  </a:cubicBezTo>
                  <a:lnTo>
                    <a:pt x="143" y="127"/>
                  </a:lnTo>
                  <a:close/>
                  <a:moveTo>
                    <a:pt x="143" y="137"/>
                  </a:moveTo>
                  <a:cubicBezTo>
                    <a:pt x="143" y="135"/>
                    <a:pt x="143" y="135"/>
                    <a:pt x="143" y="135"/>
                  </a:cubicBezTo>
                  <a:cubicBezTo>
                    <a:pt x="146" y="135"/>
                    <a:pt x="146" y="135"/>
                    <a:pt x="146" y="135"/>
                  </a:cubicBezTo>
                  <a:cubicBezTo>
                    <a:pt x="146" y="137"/>
                    <a:pt x="146" y="137"/>
                    <a:pt x="146" y="137"/>
                  </a:cubicBezTo>
                  <a:lnTo>
                    <a:pt x="143" y="137"/>
                  </a:lnTo>
                  <a:close/>
                  <a:moveTo>
                    <a:pt x="143" y="148"/>
                  </a:moveTo>
                  <a:cubicBezTo>
                    <a:pt x="143" y="145"/>
                    <a:pt x="143" y="145"/>
                    <a:pt x="143" y="145"/>
                  </a:cubicBezTo>
                  <a:cubicBezTo>
                    <a:pt x="146" y="145"/>
                    <a:pt x="146" y="145"/>
                    <a:pt x="146" y="145"/>
                  </a:cubicBezTo>
                  <a:cubicBezTo>
                    <a:pt x="146" y="148"/>
                    <a:pt x="146" y="148"/>
                    <a:pt x="146" y="148"/>
                  </a:cubicBezTo>
                  <a:lnTo>
                    <a:pt x="143" y="148"/>
                  </a:lnTo>
                  <a:close/>
                  <a:moveTo>
                    <a:pt x="143" y="158"/>
                  </a:moveTo>
                  <a:cubicBezTo>
                    <a:pt x="143" y="156"/>
                    <a:pt x="143" y="156"/>
                    <a:pt x="143" y="156"/>
                  </a:cubicBezTo>
                  <a:cubicBezTo>
                    <a:pt x="146" y="156"/>
                    <a:pt x="146" y="156"/>
                    <a:pt x="146" y="156"/>
                  </a:cubicBezTo>
                  <a:cubicBezTo>
                    <a:pt x="146" y="158"/>
                    <a:pt x="146" y="158"/>
                    <a:pt x="146" y="158"/>
                  </a:cubicBezTo>
                  <a:lnTo>
                    <a:pt x="143" y="158"/>
                  </a:lnTo>
                  <a:close/>
                  <a:moveTo>
                    <a:pt x="143" y="166"/>
                  </a:moveTo>
                  <a:cubicBezTo>
                    <a:pt x="146" y="166"/>
                    <a:pt x="146" y="166"/>
                    <a:pt x="146" y="166"/>
                  </a:cubicBezTo>
                  <a:cubicBezTo>
                    <a:pt x="146" y="169"/>
                    <a:pt x="146" y="169"/>
                    <a:pt x="146" y="169"/>
                  </a:cubicBezTo>
                  <a:cubicBezTo>
                    <a:pt x="143" y="169"/>
                    <a:pt x="143" y="169"/>
                    <a:pt x="143" y="169"/>
                  </a:cubicBezTo>
                  <a:lnTo>
                    <a:pt x="143" y="166"/>
                  </a:lnTo>
                  <a:close/>
                  <a:moveTo>
                    <a:pt x="143" y="176"/>
                  </a:moveTo>
                  <a:cubicBezTo>
                    <a:pt x="146" y="176"/>
                    <a:pt x="146" y="176"/>
                    <a:pt x="146" y="176"/>
                  </a:cubicBezTo>
                  <a:cubicBezTo>
                    <a:pt x="146" y="179"/>
                    <a:pt x="146" y="179"/>
                    <a:pt x="146" y="179"/>
                  </a:cubicBezTo>
                  <a:cubicBezTo>
                    <a:pt x="143" y="179"/>
                    <a:pt x="143" y="179"/>
                    <a:pt x="143" y="179"/>
                  </a:cubicBezTo>
                  <a:lnTo>
                    <a:pt x="143" y="176"/>
                  </a:lnTo>
                  <a:close/>
                  <a:moveTo>
                    <a:pt x="154" y="23"/>
                  </a:moveTo>
                  <a:cubicBezTo>
                    <a:pt x="154" y="21"/>
                    <a:pt x="154" y="21"/>
                    <a:pt x="154" y="21"/>
                  </a:cubicBezTo>
                  <a:cubicBezTo>
                    <a:pt x="156" y="21"/>
                    <a:pt x="156" y="21"/>
                    <a:pt x="156" y="21"/>
                  </a:cubicBezTo>
                  <a:cubicBezTo>
                    <a:pt x="156" y="23"/>
                    <a:pt x="156" y="23"/>
                    <a:pt x="156" y="23"/>
                  </a:cubicBezTo>
                  <a:lnTo>
                    <a:pt x="154" y="23"/>
                  </a:lnTo>
                  <a:close/>
                  <a:moveTo>
                    <a:pt x="154" y="65"/>
                  </a:moveTo>
                  <a:cubicBezTo>
                    <a:pt x="154" y="62"/>
                    <a:pt x="154" y="62"/>
                    <a:pt x="154" y="62"/>
                  </a:cubicBezTo>
                  <a:cubicBezTo>
                    <a:pt x="156" y="62"/>
                    <a:pt x="156" y="62"/>
                    <a:pt x="156" y="62"/>
                  </a:cubicBezTo>
                  <a:cubicBezTo>
                    <a:pt x="156" y="65"/>
                    <a:pt x="156" y="65"/>
                    <a:pt x="156" y="65"/>
                  </a:cubicBezTo>
                  <a:lnTo>
                    <a:pt x="154" y="65"/>
                  </a:lnTo>
                  <a:close/>
                  <a:moveTo>
                    <a:pt x="154" y="106"/>
                  </a:moveTo>
                  <a:cubicBezTo>
                    <a:pt x="154" y="104"/>
                    <a:pt x="154" y="104"/>
                    <a:pt x="154" y="104"/>
                  </a:cubicBezTo>
                  <a:cubicBezTo>
                    <a:pt x="156" y="104"/>
                    <a:pt x="156" y="104"/>
                    <a:pt x="156" y="104"/>
                  </a:cubicBezTo>
                  <a:cubicBezTo>
                    <a:pt x="156" y="106"/>
                    <a:pt x="156" y="106"/>
                    <a:pt x="156" y="106"/>
                  </a:cubicBezTo>
                  <a:lnTo>
                    <a:pt x="154" y="106"/>
                  </a:lnTo>
                  <a:close/>
                  <a:moveTo>
                    <a:pt x="154" y="148"/>
                  </a:moveTo>
                  <a:cubicBezTo>
                    <a:pt x="154" y="145"/>
                    <a:pt x="154" y="145"/>
                    <a:pt x="154" y="145"/>
                  </a:cubicBezTo>
                  <a:cubicBezTo>
                    <a:pt x="156" y="145"/>
                    <a:pt x="156" y="145"/>
                    <a:pt x="156" y="145"/>
                  </a:cubicBezTo>
                  <a:cubicBezTo>
                    <a:pt x="156" y="148"/>
                    <a:pt x="156" y="148"/>
                    <a:pt x="156" y="148"/>
                  </a:cubicBezTo>
                  <a:lnTo>
                    <a:pt x="154" y="148"/>
                  </a:lnTo>
                  <a:close/>
                  <a:moveTo>
                    <a:pt x="164" y="23"/>
                  </a:moveTo>
                  <a:cubicBezTo>
                    <a:pt x="164" y="21"/>
                    <a:pt x="164" y="21"/>
                    <a:pt x="164" y="21"/>
                  </a:cubicBezTo>
                  <a:cubicBezTo>
                    <a:pt x="167" y="21"/>
                    <a:pt x="167" y="21"/>
                    <a:pt x="167" y="21"/>
                  </a:cubicBezTo>
                  <a:cubicBezTo>
                    <a:pt x="167" y="23"/>
                    <a:pt x="167" y="23"/>
                    <a:pt x="167" y="23"/>
                  </a:cubicBezTo>
                  <a:lnTo>
                    <a:pt x="164" y="23"/>
                  </a:lnTo>
                  <a:close/>
                  <a:moveTo>
                    <a:pt x="164" y="65"/>
                  </a:moveTo>
                  <a:cubicBezTo>
                    <a:pt x="164" y="62"/>
                    <a:pt x="164" y="62"/>
                    <a:pt x="164" y="62"/>
                  </a:cubicBezTo>
                  <a:cubicBezTo>
                    <a:pt x="167" y="62"/>
                    <a:pt x="167" y="62"/>
                    <a:pt x="167" y="62"/>
                  </a:cubicBezTo>
                  <a:cubicBezTo>
                    <a:pt x="167" y="65"/>
                    <a:pt x="167" y="65"/>
                    <a:pt x="167" y="65"/>
                  </a:cubicBezTo>
                  <a:lnTo>
                    <a:pt x="164" y="65"/>
                  </a:lnTo>
                  <a:close/>
                  <a:moveTo>
                    <a:pt x="164" y="106"/>
                  </a:moveTo>
                  <a:cubicBezTo>
                    <a:pt x="164" y="104"/>
                    <a:pt x="164" y="104"/>
                    <a:pt x="164" y="104"/>
                  </a:cubicBezTo>
                  <a:cubicBezTo>
                    <a:pt x="167" y="104"/>
                    <a:pt x="167" y="104"/>
                    <a:pt x="167" y="104"/>
                  </a:cubicBezTo>
                  <a:cubicBezTo>
                    <a:pt x="167" y="106"/>
                    <a:pt x="167" y="106"/>
                    <a:pt x="167" y="106"/>
                  </a:cubicBezTo>
                  <a:lnTo>
                    <a:pt x="164" y="106"/>
                  </a:lnTo>
                  <a:close/>
                  <a:moveTo>
                    <a:pt x="164" y="148"/>
                  </a:moveTo>
                  <a:cubicBezTo>
                    <a:pt x="164" y="145"/>
                    <a:pt x="164" y="145"/>
                    <a:pt x="164" y="145"/>
                  </a:cubicBezTo>
                  <a:cubicBezTo>
                    <a:pt x="167" y="145"/>
                    <a:pt x="167" y="145"/>
                    <a:pt x="167" y="145"/>
                  </a:cubicBezTo>
                  <a:cubicBezTo>
                    <a:pt x="167" y="148"/>
                    <a:pt x="167" y="148"/>
                    <a:pt x="167" y="148"/>
                  </a:cubicBezTo>
                  <a:lnTo>
                    <a:pt x="164" y="148"/>
                  </a:lnTo>
                  <a:close/>
                  <a:moveTo>
                    <a:pt x="175" y="23"/>
                  </a:moveTo>
                  <a:cubicBezTo>
                    <a:pt x="175" y="21"/>
                    <a:pt x="175" y="21"/>
                    <a:pt x="175" y="21"/>
                  </a:cubicBezTo>
                  <a:cubicBezTo>
                    <a:pt x="177" y="21"/>
                    <a:pt x="177" y="21"/>
                    <a:pt x="177" y="21"/>
                  </a:cubicBezTo>
                  <a:cubicBezTo>
                    <a:pt x="177" y="23"/>
                    <a:pt x="177" y="23"/>
                    <a:pt x="177" y="23"/>
                  </a:cubicBezTo>
                  <a:lnTo>
                    <a:pt x="175" y="23"/>
                  </a:lnTo>
                  <a:close/>
                  <a:moveTo>
                    <a:pt x="175" y="106"/>
                  </a:moveTo>
                  <a:cubicBezTo>
                    <a:pt x="175" y="104"/>
                    <a:pt x="175" y="104"/>
                    <a:pt x="175" y="104"/>
                  </a:cubicBezTo>
                  <a:cubicBezTo>
                    <a:pt x="177" y="104"/>
                    <a:pt x="177" y="104"/>
                    <a:pt x="177" y="104"/>
                  </a:cubicBezTo>
                  <a:cubicBezTo>
                    <a:pt x="177" y="106"/>
                    <a:pt x="177" y="106"/>
                    <a:pt x="177" y="106"/>
                  </a:cubicBezTo>
                  <a:lnTo>
                    <a:pt x="175" y="106"/>
                  </a:lnTo>
                  <a:close/>
                  <a:moveTo>
                    <a:pt x="175" y="148"/>
                  </a:moveTo>
                  <a:cubicBezTo>
                    <a:pt x="175" y="145"/>
                    <a:pt x="175" y="145"/>
                    <a:pt x="175" y="145"/>
                  </a:cubicBezTo>
                  <a:cubicBezTo>
                    <a:pt x="177" y="145"/>
                    <a:pt x="177" y="145"/>
                    <a:pt x="177" y="145"/>
                  </a:cubicBezTo>
                  <a:cubicBezTo>
                    <a:pt x="177" y="148"/>
                    <a:pt x="177" y="148"/>
                    <a:pt x="177" y="148"/>
                  </a:cubicBezTo>
                  <a:lnTo>
                    <a:pt x="175" y="148"/>
                  </a:lnTo>
                  <a:close/>
                  <a:moveTo>
                    <a:pt x="185" y="13"/>
                  </a:moveTo>
                  <a:cubicBezTo>
                    <a:pt x="185" y="10"/>
                    <a:pt x="185" y="10"/>
                    <a:pt x="185" y="10"/>
                  </a:cubicBezTo>
                  <a:cubicBezTo>
                    <a:pt x="188" y="10"/>
                    <a:pt x="188" y="10"/>
                    <a:pt x="188" y="10"/>
                  </a:cubicBezTo>
                  <a:cubicBezTo>
                    <a:pt x="188" y="13"/>
                    <a:pt x="188" y="13"/>
                    <a:pt x="188" y="13"/>
                  </a:cubicBezTo>
                  <a:lnTo>
                    <a:pt x="185" y="13"/>
                  </a:lnTo>
                  <a:close/>
                  <a:moveTo>
                    <a:pt x="185" y="23"/>
                  </a:moveTo>
                  <a:cubicBezTo>
                    <a:pt x="185" y="21"/>
                    <a:pt x="185" y="21"/>
                    <a:pt x="185" y="21"/>
                  </a:cubicBezTo>
                  <a:cubicBezTo>
                    <a:pt x="188" y="21"/>
                    <a:pt x="188" y="21"/>
                    <a:pt x="188" y="21"/>
                  </a:cubicBezTo>
                  <a:cubicBezTo>
                    <a:pt x="188" y="23"/>
                    <a:pt x="188" y="23"/>
                    <a:pt x="188" y="23"/>
                  </a:cubicBezTo>
                  <a:lnTo>
                    <a:pt x="185" y="23"/>
                  </a:lnTo>
                  <a:close/>
                  <a:moveTo>
                    <a:pt x="185" y="34"/>
                  </a:moveTo>
                  <a:cubicBezTo>
                    <a:pt x="185" y="31"/>
                    <a:pt x="185" y="31"/>
                    <a:pt x="185" y="31"/>
                  </a:cubicBezTo>
                  <a:cubicBezTo>
                    <a:pt x="188" y="31"/>
                    <a:pt x="188" y="31"/>
                    <a:pt x="188" y="31"/>
                  </a:cubicBezTo>
                  <a:cubicBezTo>
                    <a:pt x="188" y="34"/>
                    <a:pt x="188" y="34"/>
                    <a:pt x="188" y="34"/>
                  </a:cubicBezTo>
                  <a:lnTo>
                    <a:pt x="185" y="34"/>
                  </a:lnTo>
                  <a:close/>
                  <a:moveTo>
                    <a:pt x="185" y="44"/>
                  </a:moveTo>
                  <a:cubicBezTo>
                    <a:pt x="185" y="41"/>
                    <a:pt x="185" y="41"/>
                    <a:pt x="185" y="41"/>
                  </a:cubicBezTo>
                  <a:cubicBezTo>
                    <a:pt x="188" y="41"/>
                    <a:pt x="188" y="41"/>
                    <a:pt x="188" y="41"/>
                  </a:cubicBezTo>
                  <a:cubicBezTo>
                    <a:pt x="188" y="44"/>
                    <a:pt x="188" y="44"/>
                    <a:pt x="188" y="44"/>
                  </a:cubicBezTo>
                  <a:lnTo>
                    <a:pt x="185" y="44"/>
                  </a:lnTo>
                  <a:close/>
                  <a:moveTo>
                    <a:pt x="185" y="75"/>
                  </a:moveTo>
                  <a:cubicBezTo>
                    <a:pt x="185" y="72"/>
                    <a:pt x="185" y="72"/>
                    <a:pt x="185" y="72"/>
                  </a:cubicBezTo>
                  <a:cubicBezTo>
                    <a:pt x="188" y="72"/>
                    <a:pt x="188" y="72"/>
                    <a:pt x="188" y="72"/>
                  </a:cubicBezTo>
                  <a:cubicBezTo>
                    <a:pt x="188" y="75"/>
                    <a:pt x="188" y="75"/>
                    <a:pt x="188" y="75"/>
                  </a:cubicBezTo>
                  <a:lnTo>
                    <a:pt x="185" y="75"/>
                  </a:lnTo>
                  <a:close/>
                  <a:moveTo>
                    <a:pt x="185" y="85"/>
                  </a:moveTo>
                  <a:cubicBezTo>
                    <a:pt x="185" y="83"/>
                    <a:pt x="185" y="83"/>
                    <a:pt x="185" y="83"/>
                  </a:cubicBezTo>
                  <a:cubicBezTo>
                    <a:pt x="188" y="83"/>
                    <a:pt x="188" y="83"/>
                    <a:pt x="188" y="83"/>
                  </a:cubicBezTo>
                  <a:cubicBezTo>
                    <a:pt x="188" y="85"/>
                    <a:pt x="188" y="85"/>
                    <a:pt x="188" y="85"/>
                  </a:cubicBezTo>
                  <a:lnTo>
                    <a:pt x="185" y="85"/>
                  </a:lnTo>
                  <a:close/>
                  <a:moveTo>
                    <a:pt x="185" y="96"/>
                  </a:moveTo>
                  <a:cubicBezTo>
                    <a:pt x="185" y="93"/>
                    <a:pt x="185" y="93"/>
                    <a:pt x="185" y="93"/>
                  </a:cubicBezTo>
                  <a:cubicBezTo>
                    <a:pt x="188" y="93"/>
                    <a:pt x="188" y="93"/>
                    <a:pt x="188" y="93"/>
                  </a:cubicBezTo>
                  <a:cubicBezTo>
                    <a:pt x="188" y="96"/>
                    <a:pt x="188" y="96"/>
                    <a:pt x="188" y="96"/>
                  </a:cubicBezTo>
                  <a:lnTo>
                    <a:pt x="185" y="96"/>
                  </a:lnTo>
                  <a:close/>
                  <a:moveTo>
                    <a:pt x="185" y="106"/>
                  </a:moveTo>
                  <a:cubicBezTo>
                    <a:pt x="185" y="104"/>
                    <a:pt x="185" y="104"/>
                    <a:pt x="185" y="104"/>
                  </a:cubicBezTo>
                  <a:cubicBezTo>
                    <a:pt x="188" y="104"/>
                    <a:pt x="188" y="104"/>
                    <a:pt x="188" y="104"/>
                  </a:cubicBezTo>
                  <a:cubicBezTo>
                    <a:pt x="188" y="106"/>
                    <a:pt x="188" y="106"/>
                    <a:pt x="188" y="106"/>
                  </a:cubicBezTo>
                  <a:lnTo>
                    <a:pt x="185" y="106"/>
                  </a:lnTo>
                  <a:close/>
                  <a:moveTo>
                    <a:pt x="185" y="117"/>
                  </a:moveTo>
                  <a:cubicBezTo>
                    <a:pt x="185" y="114"/>
                    <a:pt x="185" y="114"/>
                    <a:pt x="185" y="114"/>
                  </a:cubicBezTo>
                  <a:cubicBezTo>
                    <a:pt x="188" y="114"/>
                    <a:pt x="188" y="114"/>
                    <a:pt x="188" y="114"/>
                  </a:cubicBezTo>
                  <a:cubicBezTo>
                    <a:pt x="188" y="117"/>
                    <a:pt x="188" y="117"/>
                    <a:pt x="188" y="117"/>
                  </a:cubicBezTo>
                  <a:lnTo>
                    <a:pt x="185" y="117"/>
                  </a:lnTo>
                  <a:close/>
                  <a:moveTo>
                    <a:pt x="185" y="127"/>
                  </a:moveTo>
                  <a:cubicBezTo>
                    <a:pt x="185" y="124"/>
                    <a:pt x="185" y="124"/>
                    <a:pt x="185" y="124"/>
                  </a:cubicBezTo>
                  <a:cubicBezTo>
                    <a:pt x="188" y="124"/>
                    <a:pt x="188" y="124"/>
                    <a:pt x="188" y="124"/>
                  </a:cubicBezTo>
                  <a:cubicBezTo>
                    <a:pt x="188" y="127"/>
                    <a:pt x="188" y="127"/>
                    <a:pt x="188" y="127"/>
                  </a:cubicBezTo>
                  <a:lnTo>
                    <a:pt x="185" y="127"/>
                  </a:lnTo>
                  <a:close/>
                  <a:moveTo>
                    <a:pt x="185" y="137"/>
                  </a:moveTo>
                  <a:cubicBezTo>
                    <a:pt x="185" y="135"/>
                    <a:pt x="185" y="135"/>
                    <a:pt x="185" y="135"/>
                  </a:cubicBezTo>
                  <a:cubicBezTo>
                    <a:pt x="188" y="135"/>
                    <a:pt x="188" y="135"/>
                    <a:pt x="188" y="135"/>
                  </a:cubicBezTo>
                  <a:cubicBezTo>
                    <a:pt x="188" y="137"/>
                    <a:pt x="188" y="137"/>
                    <a:pt x="188" y="137"/>
                  </a:cubicBezTo>
                  <a:lnTo>
                    <a:pt x="185" y="137"/>
                  </a:lnTo>
                  <a:close/>
                  <a:moveTo>
                    <a:pt x="185" y="148"/>
                  </a:moveTo>
                  <a:cubicBezTo>
                    <a:pt x="185" y="145"/>
                    <a:pt x="185" y="145"/>
                    <a:pt x="185" y="145"/>
                  </a:cubicBezTo>
                  <a:cubicBezTo>
                    <a:pt x="188" y="145"/>
                    <a:pt x="188" y="145"/>
                    <a:pt x="188" y="145"/>
                  </a:cubicBezTo>
                  <a:cubicBezTo>
                    <a:pt x="188" y="148"/>
                    <a:pt x="188" y="148"/>
                    <a:pt x="188" y="148"/>
                  </a:cubicBezTo>
                  <a:lnTo>
                    <a:pt x="185" y="148"/>
                  </a:lnTo>
                  <a:close/>
                  <a:moveTo>
                    <a:pt x="185" y="158"/>
                  </a:moveTo>
                  <a:cubicBezTo>
                    <a:pt x="185" y="156"/>
                    <a:pt x="185" y="156"/>
                    <a:pt x="185" y="156"/>
                  </a:cubicBezTo>
                  <a:cubicBezTo>
                    <a:pt x="188" y="156"/>
                    <a:pt x="188" y="156"/>
                    <a:pt x="188" y="156"/>
                  </a:cubicBezTo>
                  <a:cubicBezTo>
                    <a:pt x="188" y="158"/>
                    <a:pt x="188" y="158"/>
                    <a:pt x="188" y="158"/>
                  </a:cubicBezTo>
                  <a:lnTo>
                    <a:pt x="185" y="158"/>
                  </a:lnTo>
                  <a:close/>
                  <a:moveTo>
                    <a:pt x="185" y="166"/>
                  </a:moveTo>
                  <a:cubicBezTo>
                    <a:pt x="188" y="166"/>
                    <a:pt x="188" y="166"/>
                    <a:pt x="188" y="166"/>
                  </a:cubicBezTo>
                  <a:cubicBezTo>
                    <a:pt x="188" y="169"/>
                    <a:pt x="188" y="169"/>
                    <a:pt x="188" y="169"/>
                  </a:cubicBezTo>
                  <a:cubicBezTo>
                    <a:pt x="185" y="169"/>
                    <a:pt x="185" y="169"/>
                    <a:pt x="185" y="169"/>
                  </a:cubicBezTo>
                  <a:lnTo>
                    <a:pt x="185" y="166"/>
                  </a:lnTo>
                  <a:close/>
                  <a:moveTo>
                    <a:pt x="185" y="176"/>
                  </a:moveTo>
                  <a:cubicBezTo>
                    <a:pt x="188" y="176"/>
                    <a:pt x="188" y="176"/>
                    <a:pt x="188" y="176"/>
                  </a:cubicBezTo>
                  <a:cubicBezTo>
                    <a:pt x="188" y="179"/>
                    <a:pt x="188" y="179"/>
                    <a:pt x="188" y="179"/>
                  </a:cubicBezTo>
                  <a:cubicBezTo>
                    <a:pt x="185" y="179"/>
                    <a:pt x="185" y="179"/>
                    <a:pt x="185" y="179"/>
                  </a:cubicBezTo>
                  <a:lnTo>
                    <a:pt x="185" y="176"/>
                  </a:lnTo>
                  <a:close/>
                  <a:moveTo>
                    <a:pt x="196" y="23"/>
                  </a:moveTo>
                  <a:cubicBezTo>
                    <a:pt x="196" y="21"/>
                    <a:pt x="196" y="21"/>
                    <a:pt x="196" y="21"/>
                  </a:cubicBezTo>
                  <a:cubicBezTo>
                    <a:pt x="198" y="21"/>
                    <a:pt x="198" y="21"/>
                    <a:pt x="198" y="21"/>
                  </a:cubicBezTo>
                  <a:cubicBezTo>
                    <a:pt x="198" y="23"/>
                    <a:pt x="198" y="23"/>
                    <a:pt x="198" y="23"/>
                  </a:cubicBezTo>
                  <a:lnTo>
                    <a:pt x="196" y="23"/>
                  </a:lnTo>
                  <a:close/>
                  <a:moveTo>
                    <a:pt x="196" y="65"/>
                  </a:moveTo>
                  <a:cubicBezTo>
                    <a:pt x="196" y="62"/>
                    <a:pt x="196" y="62"/>
                    <a:pt x="196" y="62"/>
                  </a:cubicBezTo>
                  <a:cubicBezTo>
                    <a:pt x="198" y="62"/>
                    <a:pt x="198" y="62"/>
                    <a:pt x="198" y="62"/>
                  </a:cubicBezTo>
                  <a:cubicBezTo>
                    <a:pt x="198" y="65"/>
                    <a:pt x="198" y="65"/>
                    <a:pt x="198" y="65"/>
                  </a:cubicBezTo>
                  <a:lnTo>
                    <a:pt x="196" y="65"/>
                  </a:lnTo>
                  <a:close/>
                  <a:moveTo>
                    <a:pt x="196" y="106"/>
                  </a:moveTo>
                  <a:cubicBezTo>
                    <a:pt x="196" y="104"/>
                    <a:pt x="196" y="104"/>
                    <a:pt x="196" y="104"/>
                  </a:cubicBezTo>
                  <a:cubicBezTo>
                    <a:pt x="198" y="104"/>
                    <a:pt x="198" y="104"/>
                    <a:pt x="198" y="104"/>
                  </a:cubicBezTo>
                  <a:cubicBezTo>
                    <a:pt x="198" y="106"/>
                    <a:pt x="198" y="106"/>
                    <a:pt x="198" y="106"/>
                  </a:cubicBezTo>
                  <a:lnTo>
                    <a:pt x="196" y="106"/>
                  </a:lnTo>
                  <a:close/>
                  <a:moveTo>
                    <a:pt x="196" y="148"/>
                  </a:moveTo>
                  <a:cubicBezTo>
                    <a:pt x="196" y="145"/>
                    <a:pt x="196" y="145"/>
                    <a:pt x="196" y="145"/>
                  </a:cubicBezTo>
                  <a:cubicBezTo>
                    <a:pt x="198" y="145"/>
                    <a:pt x="198" y="145"/>
                    <a:pt x="198" y="145"/>
                  </a:cubicBezTo>
                  <a:cubicBezTo>
                    <a:pt x="198" y="148"/>
                    <a:pt x="198" y="148"/>
                    <a:pt x="198" y="148"/>
                  </a:cubicBezTo>
                  <a:lnTo>
                    <a:pt x="196" y="148"/>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sp>
        <p:nvSpPr>
          <p:cNvPr id="200" name="Slide Number Placeholder 5">
            <a:extLst>
              <a:ext uri="{FF2B5EF4-FFF2-40B4-BE49-F238E27FC236}">
                <a16:creationId xmlns:a16="http://schemas.microsoft.com/office/drawing/2014/main" id="{9CD001D6-63AC-4D46-98DF-C62EA3144731}"/>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206" name="TextBox 205">
            <a:extLst>
              <a:ext uri="{FF2B5EF4-FFF2-40B4-BE49-F238E27FC236}">
                <a16:creationId xmlns:a16="http://schemas.microsoft.com/office/drawing/2014/main" id="{E1206657-7CA7-2648-8391-B1FA49E025EB}"/>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solidFill>
              <a:latin typeface="Montserrat" pitchFamily="2" charset="77"/>
              <a:ea typeface="Open Sans" panose="020B0606030504020204" pitchFamily="34" charset="0"/>
              <a:cs typeface="Open Sans" panose="020B0606030504020204" pitchFamily="34" charset="0"/>
            </a:endParaRPr>
          </a:p>
        </p:txBody>
      </p:sp>
      <p:pic>
        <p:nvPicPr>
          <p:cNvPr id="213" name="Picture 212">
            <a:extLst>
              <a:ext uri="{FF2B5EF4-FFF2-40B4-BE49-F238E27FC236}">
                <a16:creationId xmlns:a16="http://schemas.microsoft.com/office/drawing/2014/main" id="{89F15097-E62C-F048-9FCA-41E18F9991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6060" y="6335885"/>
            <a:ext cx="1548495" cy="507924"/>
          </a:xfrm>
          <a:prstGeom prst="rect">
            <a:avLst/>
          </a:prstGeom>
        </p:spPr>
      </p:pic>
    </p:spTree>
    <p:extLst>
      <p:ext uri="{BB962C8B-B14F-4D97-AF65-F5344CB8AC3E}">
        <p14:creationId xmlns:p14="http://schemas.microsoft.com/office/powerpoint/2010/main" val="34886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randombar(horizontal)">
                                      <p:cBhvr>
                                        <p:cTn id="10" dur="500"/>
                                        <p:tgtEl>
                                          <p:spTgt spid="1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blinds(horizontal)">
                                      <p:cBhvr>
                                        <p:cTn id="13" dur="500"/>
                                        <p:tgtEl>
                                          <p:spTgt spid="230"/>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900" decel="100000" fill="hold"/>
                                        <p:tgtEl>
                                          <p:spTgt spid="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37"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900" decel="100000" fill="hold"/>
                                        <p:tgtEl>
                                          <p:spTgt spid="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33" fill="hold">
                            <p:stCondLst>
                              <p:cond delay="3000"/>
                            </p:stCondLst>
                            <p:childTnLst>
                              <p:par>
                                <p:cTn id="34" presetID="37"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0" fill="hold">
                            <p:stCondLst>
                              <p:cond delay="4000"/>
                            </p:stCondLst>
                            <p:childTnLst>
                              <p:par>
                                <p:cTn id="41" presetID="37"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900" decel="100000" fill="hold"/>
                                        <p:tgtEl>
                                          <p:spTgt spid="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47" fill="hold">
                            <p:stCondLst>
                              <p:cond delay="5000"/>
                            </p:stCondLst>
                            <p:childTnLst>
                              <p:par>
                                <p:cTn id="48" presetID="37"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900" decel="100000" fill="hold"/>
                                        <p:tgtEl>
                                          <p:spTgt spid="6"/>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4" fill="hold">
                            <p:stCondLst>
                              <p:cond delay="6000"/>
                            </p:stCondLst>
                            <p:childTnLst>
                              <p:par>
                                <p:cTn id="55" presetID="12" presetClass="entr" presetSubtype="2" fill="hold" grpId="0" nodeType="afterEffect">
                                  <p:stCondLst>
                                    <p:cond delay="0"/>
                                  </p:stCondLst>
                                  <p:childTnLst>
                                    <p:set>
                                      <p:cBhvr>
                                        <p:cTn id="56" dur="1" fill="hold">
                                          <p:stCondLst>
                                            <p:cond delay="0"/>
                                          </p:stCondLst>
                                        </p:cTn>
                                        <p:tgtEl>
                                          <p:spTgt spid="210"/>
                                        </p:tgtEl>
                                        <p:attrNameLst>
                                          <p:attrName>style.visibility</p:attrName>
                                        </p:attrNameLst>
                                      </p:cBhvr>
                                      <p:to>
                                        <p:strVal val="visible"/>
                                      </p:to>
                                    </p:set>
                                    <p:anim calcmode="lin" valueType="num">
                                      <p:cBhvr additive="base">
                                        <p:cTn id="57" dur="500"/>
                                        <p:tgtEl>
                                          <p:spTgt spid="210"/>
                                        </p:tgtEl>
                                        <p:attrNameLst>
                                          <p:attrName>ppt_x</p:attrName>
                                        </p:attrNameLst>
                                      </p:cBhvr>
                                      <p:tavLst>
                                        <p:tav tm="0">
                                          <p:val>
                                            <p:strVal val="#ppt_x+#ppt_w*1.125000"/>
                                          </p:val>
                                        </p:tav>
                                        <p:tav tm="100000">
                                          <p:val>
                                            <p:strVal val="#ppt_x"/>
                                          </p:val>
                                        </p:tav>
                                      </p:tavLst>
                                    </p:anim>
                                    <p:animEffect transition="in" filter="wipe(left)">
                                      <p:cBhvr>
                                        <p:cTn id="58"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31" grpId="0"/>
      <p:bldP spid="12" grpId="0"/>
      <p:bldP spid="2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A49005-DFC7-3144-9B20-AFCBB142CA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02" y="3728729"/>
            <a:ext cx="3693088" cy="2895559"/>
          </a:xfrm>
          <a:prstGeom prst="rect">
            <a:avLst/>
          </a:prstGeom>
        </p:spPr>
      </p:pic>
      <p:sp>
        <p:nvSpPr>
          <p:cNvPr id="3" name="Rectangle 2">
            <a:extLst>
              <a:ext uri="{FF2B5EF4-FFF2-40B4-BE49-F238E27FC236}">
                <a16:creationId xmlns:a16="http://schemas.microsoft.com/office/drawing/2014/main" id="{EFEE20AC-9BD7-F240-9E98-CEDB0373AAD9}"/>
              </a:ext>
            </a:extLst>
          </p:cNvPr>
          <p:cNvSpPr/>
          <p:nvPr userDrawn="1"/>
        </p:nvSpPr>
        <p:spPr>
          <a:xfrm>
            <a:off x="-19878" y="-5037"/>
            <a:ext cx="12211878" cy="6883168"/>
          </a:xfrm>
          <a:prstGeom prst="rect">
            <a:avLst/>
          </a:prstGeom>
          <a:gradFill flip="none" rotWithShape="1">
            <a:gsLst>
              <a:gs pos="25000">
                <a:srgbClr val="D6DCE4">
                  <a:alpha val="0"/>
                </a:srgbClr>
              </a:gs>
              <a:gs pos="13000">
                <a:srgbClr val="D6DCE4">
                  <a:alpha val="0"/>
                </a:srgbClr>
              </a:gs>
              <a:gs pos="2000">
                <a:srgbClr val="D6DCE4"/>
              </a:gs>
              <a:gs pos="49000">
                <a:srgbClr val="D6DCE4">
                  <a:alpha val="72000"/>
                </a:srgbClr>
              </a:gs>
              <a:gs pos="37000">
                <a:srgbClr val="D6DCE4">
                  <a:alpha val="59000"/>
                </a:srgbClr>
              </a:gs>
              <a:gs pos="61000">
                <a:srgbClr val="D6DCE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31" name="Title Placeholder 1">
            <a:extLst>
              <a:ext uri="{FF2B5EF4-FFF2-40B4-BE49-F238E27FC236}">
                <a16:creationId xmlns:a16="http://schemas.microsoft.com/office/drawing/2014/main" id="{F3001BED-A8EA-A547-AFA4-304390E80923}"/>
              </a:ext>
            </a:extLst>
          </p:cNvPr>
          <p:cNvSpPr>
            <a:spLocks noGrp="1"/>
          </p:cNvSpPr>
          <p:nvPr>
            <p:ph type="title" hasCustomPrompt="1"/>
          </p:nvPr>
        </p:nvSpPr>
        <p:spPr>
          <a:xfrm>
            <a:off x="5014602" y="385397"/>
            <a:ext cx="6821884" cy="676964"/>
          </a:xfrm>
          <a:prstGeom prst="rect">
            <a:avLst/>
          </a:prstGeom>
        </p:spPr>
        <p:txBody>
          <a:bodyPr vert="horz" lIns="91440" tIns="45720" rIns="91440" bIns="45720" rtlCol="0" anchor="ctr">
            <a:noAutofit/>
          </a:bodyPr>
          <a:lstStyle>
            <a:lvl1pPr algn="ctr">
              <a:defRPr sz="2800">
                <a:solidFill>
                  <a:schemeClr val="tx2"/>
                </a:solidFill>
              </a:defRPr>
            </a:lvl1pPr>
          </a:lstStyle>
          <a:p>
            <a:r>
              <a:rPr lang="en-US" dirty="0"/>
              <a:t>OPEN SOURCE IS MORE CAPABLE THAN YOU COULD EVER IMAGINE</a:t>
            </a:r>
          </a:p>
        </p:txBody>
      </p:sp>
      <p:sp>
        <p:nvSpPr>
          <p:cNvPr id="218" name="Rectangle 2">
            <a:extLst>
              <a:ext uri="{FF2B5EF4-FFF2-40B4-BE49-F238E27FC236}">
                <a16:creationId xmlns:a16="http://schemas.microsoft.com/office/drawing/2014/main" id="{F944F4B5-C254-5646-B3AF-391ABA1ABF95}"/>
              </a:ext>
            </a:extLst>
          </p:cNvPr>
          <p:cNvSpPr>
            <a:spLocks noChangeArrowheads="1"/>
          </p:cNvSpPr>
          <p:nvPr userDrawn="1"/>
        </p:nvSpPr>
        <p:spPr bwMode="auto">
          <a:xfrm rot="16200000" flipH="1">
            <a:off x="10603117" y="3901256"/>
            <a:ext cx="1150839" cy="2026930"/>
          </a:xfrm>
          <a:prstGeom prst="rect">
            <a:avLst/>
          </a:prstGeom>
          <a:gradFill rotWithShape="1">
            <a:gsLst>
              <a:gs pos="0">
                <a:schemeClr val="accent5"/>
              </a:gs>
              <a:gs pos="100000">
                <a:srgbClr val="766452">
                  <a:alpha val="0"/>
                </a:srgbClr>
              </a:gs>
            </a:gsLst>
            <a:lin ang="0" scaled="1"/>
          </a:gradFill>
          <a:ln w="9525">
            <a:noFill/>
            <a:miter lim="800000"/>
            <a:headEnd/>
            <a:tailEnd/>
          </a:ln>
        </p:spPr>
        <p:txBody>
          <a:bodyPr wrap="none" anchor="ctr"/>
          <a:lstStyle/>
          <a:p>
            <a:endParaRPr lang="zh-CN" altLang="en-US" b="0" i="0" dirty="0">
              <a:latin typeface="Montserrat" pitchFamily="2" charset="77"/>
            </a:endParaRPr>
          </a:p>
        </p:txBody>
      </p:sp>
      <p:sp>
        <p:nvSpPr>
          <p:cNvPr id="219" name="Rectangle 2">
            <a:extLst>
              <a:ext uri="{FF2B5EF4-FFF2-40B4-BE49-F238E27FC236}">
                <a16:creationId xmlns:a16="http://schemas.microsoft.com/office/drawing/2014/main" id="{DD82018D-344C-2446-A362-03EB45A22075}"/>
              </a:ext>
            </a:extLst>
          </p:cNvPr>
          <p:cNvSpPr>
            <a:spLocks noChangeArrowheads="1"/>
          </p:cNvSpPr>
          <p:nvPr userDrawn="1"/>
        </p:nvSpPr>
        <p:spPr bwMode="auto">
          <a:xfrm rot="16200000" flipH="1">
            <a:off x="9216696" y="4369119"/>
            <a:ext cx="1551253" cy="2126045"/>
          </a:xfrm>
          <a:prstGeom prst="rect">
            <a:avLst/>
          </a:prstGeom>
          <a:gradFill rotWithShape="1">
            <a:gsLst>
              <a:gs pos="0">
                <a:schemeClr val="accent4"/>
              </a:gs>
              <a:gs pos="100000">
                <a:srgbClr val="766452">
                  <a:alpha val="0"/>
                </a:srgbClr>
              </a:gs>
            </a:gsLst>
            <a:lin ang="0" scaled="1"/>
          </a:gradFill>
          <a:ln w="9525">
            <a:noFill/>
            <a:miter lim="800000"/>
            <a:headEnd/>
            <a:tailEnd/>
          </a:ln>
        </p:spPr>
        <p:txBody>
          <a:bodyPr wrap="none" anchor="ctr"/>
          <a:lstStyle/>
          <a:p>
            <a:endParaRPr lang="zh-CN" altLang="en-US" b="0" i="0" dirty="0">
              <a:latin typeface="Montserrat" pitchFamily="2" charset="77"/>
            </a:endParaRPr>
          </a:p>
        </p:txBody>
      </p:sp>
      <p:sp>
        <p:nvSpPr>
          <p:cNvPr id="220" name="Rectangle 2">
            <a:extLst>
              <a:ext uri="{FF2B5EF4-FFF2-40B4-BE49-F238E27FC236}">
                <a16:creationId xmlns:a16="http://schemas.microsoft.com/office/drawing/2014/main" id="{42F8E095-BDCA-7749-B115-A2841CFD7894}"/>
              </a:ext>
            </a:extLst>
          </p:cNvPr>
          <p:cNvSpPr>
            <a:spLocks noChangeArrowheads="1"/>
          </p:cNvSpPr>
          <p:nvPr userDrawn="1"/>
        </p:nvSpPr>
        <p:spPr bwMode="auto">
          <a:xfrm rot="16200000" flipH="1">
            <a:off x="7414053" y="5124505"/>
            <a:ext cx="1551253" cy="2126045"/>
          </a:xfrm>
          <a:prstGeom prst="rect">
            <a:avLst/>
          </a:prstGeom>
          <a:gradFill rotWithShape="1">
            <a:gsLst>
              <a:gs pos="0">
                <a:schemeClr val="accent1"/>
              </a:gs>
              <a:gs pos="100000">
                <a:srgbClr val="766452">
                  <a:alpha val="0"/>
                </a:srgbClr>
              </a:gs>
            </a:gsLst>
            <a:lin ang="0" scaled="1"/>
          </a:gradFill>
          <a:ln w="9525">
            <a:noFill/>
            <a:miter lim="800000"/>
            <a:headEnd/>
            <a:tailEnd/>
          </a:ln>
        </p:spPr>
        <p:txBody>
          <a:bodyPr wrap="none" anchor="ctr"/>
          <a:lstStyle/>
          <a:p>
            <a:endParaRPr lang="zh-CN" altLang="en-US" b="0" i="0" dirty="0">
              <a:latin typeface="Montserrat" pitchFamily="2" charset="77"/>
            </a:endParaRPr>
          </a:p>
        </p:txBody>
      </p:sp>
      <p:grpSp>
        <p:nvGrpSpPr>
          <p:cNvPr id="223" name="Group 222">
            <a:extLst>
              <a:ext uri="{FF2B5EF4-FFF2-40B4-BE49-F238E27FC236}">
                <a16:creationId xmlns:a16="http://schemas.microsoft.com/office/drawing/2014/main" id="{A8D56413-BAF6-ED4E-BEE2-792DDA34A7A1}"/>
              </a:ext>
            </a:extLst>
          </p:cNvPr>
          <p:cNvGrpSpPr/>
          <p:nvPr userDrawn="1"/>
        </p:nvGrpSpPr>
        <p:grpSpPr>
          <a:xfrm flipH="1">
            <a:off x="4747674" y="6019456"/>
            <a:ext cx="2717825" cy="850209"/>
            <a:chOff x="1831370" y="3522177"/>
            <a:chExt cx="2741128" cy="850209"/>
          </a:xfrm>
        </p:grpSpPr>
        <p:sp>
          <p:nvSpPr>
            <p:cNvPr id="224" name="Rectangle 223">
              <a:extLst>
                <a:ext uri="{FF2B5EF4-FFF2-40B4-BE49-F238E27FC236}">
                  <a16:creationId xmlns:a16="http://schemas.microsoft.com/office/drawing/2014/main" id="{C998FD61-4BE5-9C4C-9E7A-C487344698F0}"/>
                </a:ext>
              </a:extLst>
            </p:cNvPr>
            <p:cNvSpPr/>
            <p:nvPr/>
          </p:nvSpPr>
          <p:spPr>
            <a:xfrm>
              <a:off x="2745079" y="3522177"/>
              <a:ext cx="913710" cy="850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6" name="Round Single Corner Rectangle 15">
              <a:extLst>
                <a:ext uri="{FF2B5EF4-FFF2-40B4-BE49-F238E27FC236}">
                  <a16:creationId xmlns:a16="http://schemas.microsoft.com/office/drawing/2014/main" id="{E2E9C24F-D12F-7F4B-8C06-8E096BE868D2}"/>
                </a:ext>
              </a:extLst>
            </p:cNvPr>
            <p:cNvSpPr/>
            <p:nvPr/>
          </p:nvSpPr>
          <p:spPr>
            <a:xfrm flipH="1" flipV="1">
              <a:off x="1831370" y="3522177"/>
              <a:ext cx="913710" cy="850209"/>
            </a:xfrm>
            <a:prstGeom prst="round1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8" name="Round Single Corner Rectangle 16">
              <a:extLst>
                <a:ext uri="{FF2B5EF4-FFF2-40B4-BE49-F238E27FC236}">
                  <a16:creationId xmlns:a16="http://schemas.microsoft.com/office/drawing/2014/main" id="{68800C97-4A37-EA43-9319-6F8910E41818}"/>
                </a:ext>
              </a:extLst>
            </p:cNvPr>
            <p:cNvSpPr/>
            <p:nvPr/>
          </p:nvSpPr>
          <p:spPr>
            <a:xfrm>
              <a:off x="3658788" y="3522177"/>
              <a:ext cx="913710" cy="850209"/>
            </a:xfrm>
            <a:prstGeom prst="round1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9" name="Isosceles Triangle 17">
              <a:extLst>
                <a:ext uri="{FF2B5EF4-FFF2-40B4-BE49-F238E27FC236}">
                  <a16:creationId xmlns:a16="http://schemas.microsoft.com/office/drawing/2014/main" id="{EFB629EE-8DC1-4A4F-B8DD-9CD678857592}"/>
                </a:ext>
              </a:extLst>
            </p:cNvPr>
            <p:cNvSpPr/>
            <p:nvPr/>
          </p:nvSpPr>
          <p:spPr>
            <a:xfrm rot="5400000">
              <a:off x="3615935" y="3908056"/>
              <a:ext cx="208428" cy="12272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grpSp>
        <p:nvGrpSpPr>
          <p:cNvPr id="233" name="Group 232">
            <a:extLst>
              <a:ext uri="{FF2B5EF4-FFF2-40B4-BE49-F238E27FC236}">
                <a16:creationId xmlns:a16="http://schemas.microsoft.com/office/drawing/2014/main" id="{BF4213EE-13D7-704E-B753-16F13646081E}"/>
              </a:ext>
            </a:extLst>
          </p:cNvPr>
          <p:cNvGrpSpPr/>
          <p:nvPr userDrawn="1"/>
        </p:nvGrpSpPr>
        <p:grpSpPr>
          <a:xfrm flipH="1">
            <a:off x="6559557" y="5169247"/>
            <a:ext cx="1811884" cy="850209"/>
            <a:chOff x="917661" y="2671968"/>
            <a:chExt cx="1827419" cy="850209"/>
          </a:xfrm>
        </p:grpSpPr>
        <p:sp>
          <p:nvSpPr>
            <p:cNvPr id="234" name="Rectangle 233">
              <a:extLst>
                <a:ext uri="{FF2B5EF4-FFF2-40B4-BE49-F238E27FC236}">
                  <a16:creationId xmlns:a16="http://schemas.microsoft.com/office/drawing/2014/main" id="{F5EC6E9E-681B-F246-B4BC-C90FDDE4E2ED}"/>
                </a:ext>
              </a:extLst>
            </p:cNvPr>
            <p:cNvSpPr/>
            <p:nvPr/>
          </p:nvSpPr>
          <p:spPr>
            <a:xfrm>
              <a:off x="917661" y="2671968"/>
              <a:ext cx="913710" cy="85020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35" name="Round Single Corner Rectangle 20">
              <a:extLst>
                <a:ext uri="{FF2B5EF4-FFF2-40B4-BE49-F238E27FC236}">
                  <a16:creationId xmlns:a16="http://schemas.microsoft.com/office/drawing/2014/main" id="{3795A315-0B8A-7649-B66C-58A494167302}"/>
                </a:ext>
              </a:extLst>
            </p:cNvPr>
            <p:cNvSpPr/>
            <p:nvPr/>
          </p:nvSpPr>
          <p:spPr>
            <a:xfrm>
              <a:off x="1831370" y="2671968"/>
              <a:ext cx="913710" cy="850209"/>
            </a:xfrm>
            <a:prstGeom prst="round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36" name="Isosceles Triangle 21">
              <a:extLst>
                <a:ext uri="{FF2B5EF4-FFF2-40B4-BE49-F238E27FC236}">
                  <a16:creationId xmlns:a16="http://schemas.microsoft.com/office/drawing/2014/main" id="{10A1807B-B77F-FA4F-A6DB-71557C46EB15}"/>
                </a:ext>
              </a:extLst>
            </p:cNvPr>
            <p:cNvSpPr/>
            <p:nvPr/>
          </p:nvSpPr>
          <p:spPr>
            <a:xfrm rot="5400000">
              <a:off x="1785948" y="3035711"/>
              <a:ext cx="208428" cy="122723"/>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sp>
        <p:nvSpPr>
          <p:cNvPr id="237" name="Round Single Corner Rectangle 22">
            <a:extLst>
              <a:ext uri="{FF2B5EF4-FFF2-40B4-BE49-F238E27FC236}">
                <a16:creationId xmlns:a16="http://schemas.microsoft.com/office/drawing/2014/main" id="{A2CD7F4F-AFA3-FC4B-9CF5-DC6B0E55E983}"/>
              </a:ext>
            </a:extLst>
          </p:cNvPr>
          <p:cNvSpPr/>
          <p:nvPr userDrawn="1"/>
        </p:nvSpPr>
        <p:spPr>
          <a:xfrm flipV="1">
            <a:off x="8350995" y="5169247"/>
            <a:ext cx="905942" cy="850209"/>
          </a:xfrm>
          <a:prstGeom prst="round1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nvGrpSpPr>
          <p:cNvPr id="238" name="Group 237">
            <a:extLst>
              <a:ext uri="{FF2B5EF4-FFF2-40B4-BE49-F238E27FC236}">
                <a16:creationId xmlns:a16="http://schemas.microsoft.com/office/drawing/2014/main" id="{3C325D02-3648-2E4C-A115-25344BAA97CC}"/>
              </a:ext>
            </a:extLst>
          </p:cNvPr>
          <p:cNvGrpSpPr/>
          <p:nvPr userDrawn="1"/>
        </p:nvGrpSpPr>
        <p:grpSpPr>
          <a:xfrm>
            <a:off x="10165075" y="3508303"/>
            <a:ext cx="1678747" cy="850209"/>
            <a:chOff x="7316582" y="971550"/>
            <a:chExt cx="1983815" cy="850209"/>
          </a:xfrm>
        </p:grpSpPr>
        <p:sp>
          <p:nvSpPr>
            <p:cNvPr id="239" name="Round Single Corner Rectangle 24">
              <a:extLst>
                <a:ext uri="{FF2B5EF4-FFF2-40B4-BE49-F238E27FC236}">
                  <a16:creationId xmlns:a16="http://schemas.microsoft.com/office/drawing/2014/main" id="{1A969DF7-224C-504A-A545-52EF65FADB23}"/>
                </a:ext>
              </a:extLst>
            </p:cNvPr>
            <p:cNvSpPr/>
            <p:nvPr userDrawn="1"/>
          </p:nvSpPr>
          <p:spPr>
            <a:xfrm flipH="1">
              <a:off x="7316582" y="971550"/>
              <a:ext cx="913710" cy="850209"/>
            </a:xfrm>
            <a:prstGeom prst="round1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0" name="Rectangle 239">
              <a:extLst>
                <a:ext uri="{FF2B5EF4-FFF2-40B4-BE49-F238E27FC236}">
                  <a16:creationId xmlns:a16="http://schemas.microsoft.com/office/drawing/2014/main" id="{40769274-BDEB-054D-82BF-1CA67243A75B}"/>
                </a:ext>
              </a:extLst>
            </p:cNvPr>
            <p:cNvSpPr/>
            <p:nvPr/>
          </p:nvSpPr>
          <p:spPr>
            <a:xfrm>
              <a:off x="8230293" y="971550"/>
              <a:ext cx="1070104" cy="85020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grpSp>
        <p:nvGrpSpPr>
          <p:cNvPr id="241" name="Group 240">
            <a:extLst>
              <a:ext uri="{FF2B5EF4-FFF2-40B4-BE49-F238E27FC236}">
                <a16:creationId xmlns:a16="http://schemas.microsoft.com/office/drawing/2014/main" id="{4EEA31D6-8525-4440-A166-33B04CC4FCAE}"/>
              </a:ext>
            </a:extLst>
          </p:cNvPr>
          <p:cNvGrpSpPr/>
          <p:nvPr userDrawn="1"/>
        </p:nvGrpSpPr>
        <p:grpSpPr>
          <a:xfrm flipH="1" flipV="1">
            <a:off x="8350254" y="4332787"/>
            <a:ext cx="2707425" cy="850209"/>
            <a:chOff x="5499653" y="1821759"/>
            <a:chExt cx="2730639" cy="850209"/>
          </a:xfrm>
        </p:grpSpPr>
        <p:sp>
          <p:nvSpPr>
            <p:cNvPr id="242" name="Round Single Corner Rectangle 27">
              <a:extLst>
                <a:ext uri="{FF2B5EF4-FFF2-40B4-BE49-F238E27FC236}">
                  <a16:creationId xmlns:a16="http://schemas.microsoft.com/office/drawing/2014/main" id="{DB95B4E0-BF93-A441-BFEE-609B4F0E1AC2}"/>
                </a:ext>
              </a:extLst>
            </p:cNvPr>
            <p:cNvSpPr/>
            <p:nvPr/>
          </p:nvSpPr>
          <p:spPr>
            <a:xfrm flipH="1">
              <a:off x="5499653" y="1821759"/>
              <a:ext cx="913710" cy="850209"/>
            </a:xfrm>
            <a:prstGeom prst="round1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3" name="Rectangle 242">
              <a:extLst>
                <a:ext uri="{FF2B5EF4-FFF2-40B4-BE49-F238E27FC236}">
                  <a16:creationId xmlns:a16="http://schemas.microsoft.com/office/drawing/2014/main" id="{1D373DC8-905D-7D4B-AF9C-D59EA3DA84E5}"/>
                </a:ext>
              </a:extLst>
            </p:cNvPr>
            <p:cNvSpPr/>
            <p:nvPr/>
          </p:nvSpPr>
          <p:spPr>
            <a:xfrm>
              <a:off x="6402590" y="1821759"/>
              <a:ext cx="913710" cy="850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4" name="Round Single Corner Rectangle 29">
              <a:extLst>
                <a:ext uri="{FF2B5EF4-FFF2-40B4-BE49-F238E27FC236}">
                  <a16:creationId xmlns:a16="http://schemas.microsoft.com/office/drawing/2014/main" id="{14307997-CA4A-024A-965B-1DF192B62714}"/>
                </a:ext>
              </a:extLst>
            </p:cNvPr>
            <p:cNvSpPr/>
            <p:nvPr/>
          </p:nvSpPr>
          <p:spPr>
            <a:xfrm flipV="1">
              <a:off x="7316582" y="1821759"/>
              <a:ext cx="913710" cy="850209"/>
            </a:xfrm>
            <a:prstGeom prst="round1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5" name="Isosceles Triangle 30">
              <a:extLst>
                <a:ext uri="{FF2B5EF4-FFF2-40B4-BE49-F238E27FC236}">
                  <a16:creationId xmlns:a16="http://schemas.microsoft.com/office/drawing/2014/main" id="{57A56492-74C5-DD49-B759-D8710E6D3A40}"/>
                </a:ext>
              </a:extLst>
            </p:cNvPr>
            <p:cNvSpPr/>
            <p:nvPr/>
          </p:nvSpPr>
          <p:spPr>
            <a:xfrm rot="5400000">
              <a:off x="7273447" y="2198347"/>
              <a:ext cx="208428" cy="12272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cxnSp>
        <p:nvCxnSpPr>
          <p:cNvPr id="247" name="Straight Connector 246">
            <a:extLst>
              <a:ext uri="{FF2B5EF4-FFF2-40B4-BE49-F238E27FC236}">
                <a16:creationId xmlns:a16="http://schemas.microsoft.com/office/drawing/2014/main" id="{03F518F4-032B-D842-A172-00C3618948FD}"/>
              </a:ext>
            </a:extLst>
          </p:cNvPr>
          <p:cNvCxnSpPr>
            <a:cxnSpLocks/>
            <a:stCxn id="243" idx="2"/>
          </p:cNvCxnSpPr>
          <p:nvPr/>
        </p:nvCxnSpPr>
        <p:spPr>
          <a:xfrm flipH="1" flipV="1">
            <a:off x="9702800" y="1493520"/>
            <a:ext cx="6647" cy="2839267"/>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A9A92DD-7ED8-4049-84FE-3B30AA62182E}"/>
              </a:ext>
            </a:extLst>
          </p:cNvPr>
          <p:cNvCxnSpPr>
            <a:cxnSpLocks/>
          </p:cNvCxnSpPr>
          <p:nvPr/>
        </p:nvCxnSpPr>
        <p:spPr>
          <a:xfrm flipH="1">
            <a:off x="8639175" y="1502984"/>
            <a:ext cx="1063625" cy="0"/>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54" name="Group 253">
            <a:extLst>
              <a:ext uri="{FF2B5EF4-FFF2-40B4-BE49-F238E27FC236}">
                <a16:creationId xmlns:a16="http://schemas.microsoft.com/office/drawing/2014/main" id="{619623D9-B31E-E741-A80A-0879AF39B5CD}"/>
              </a:ext>
            </a:extLst>
          </p:cNvPr>
          <p:cNvGrpSpPr/>
          <p:nvPr userDrawn="1"/>
        </p:nvGrpSpPr>
        <p:grpSpPr>
          <a:xfrm flipH="1">
            <a:off x="5822079" y="3955636"/>
            <a:ext cx="465322" cy="2252133"/>
            <a:chOff x="1372273" y="398289"/>
            <a:chExt cx="469312" cy="2252133"/>
          </a:xfrm>
        </p:grpSpPr>
        <p:cxnSp>
          <p:nvCxnSpPr>
            <p:cNvPr id="255" name="Straight Connector 254">
              <a:extLst>
                <a:ext uri="{FF2B5EF4-FFF2-40B4-BE49-F238E27FC236}">
                  <a16:creationId xmlns:a16="http://schemas.microsoft.com/office/drawing/2014/main" id="{B99DC5D2-D77B-7243-AA16-FCFDC97200C5}"/>
                </a:ext>
              </a:extLst>
            </p:cNvPr>
            <p:cNvCxnSpPr>
              <a:cxnSpLocks/>
            </p:cNvCxnSpPr>
            <p:nvPr/>
          </p:nvCxnSpPr>
          <p:spPr>
            <a:xfrm flipH="1" flipV="1">
              <a:off x="1372273" y="408923"/>
              <a:ext cx="10307" cy="224149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A99E631-C657-EF4B-9425-5593D0D3249D}"/>
                </a:ext>
              </a:extLst>
            </p:cNvPr>
            <p:cNvCxnSpPr>
              <a:cxnSpLocks/>
            </p:cNvCxnSpPr>
            <p:nvPr/>
          </p:nvCxnSpPr>
          <p:spPr>
            <a:xfrm>
              <a:off x="1374515" y="398289"/>
              <a:ext cx="467070" cy="0"/>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DDC4347B-D189-E04A-8C46-8872818364F7}"/>
              </a:ext>
            </a:extLst>
          </p:cNvPr>
          <p:cNvCxnSpPr>
            <a:cxnSpLocks/>
          </p:cNvCxnSpPr>
          <p:nvPr userDrawn="1"/>
        </p:nvCxnSpPr>
        <p:spPr>
          <a:xfrm flipH="1" flipV="1">
            <a:off x="7787145" y="1503894"/>
            <a:ext cx="16046" cy="3865306"/>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3DAB90EB-4CC5-E04B-A37B-A6843B474726}"/>
              </a:ext>
            </a:extLst>
          </p:cNvPr>
          <p:cNvCxnSpPr>
            <a:cxnSpLocks/>
          </p:cNvCxnSpPr>
          <p:nvPr userDrawn="1"/>
        </p:nvCxnSpPr>
        <p:spPr>
          <a:xfrm flipH="1" flipV="1">
            <a:off x="7087300" y="1503892"/>
            <a:ext cx="690306" cy="1"/>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541004E-C6F8-7D4B-9A7B-C20F8F4EF3B6}"/>
              </a:ext>
            </a:extLst>
          </p:cNvPr>
          <p:cNvCxnSpPr>
            <a:cxnSpLocks/>
          </p:cNvCxnSpPr>
          <p:nvPr/>
        </p:nvCxnSpPr>
        <p:spPr>
          <a:xfrm flipH="1">
            <a:off x="10604708" y="1496608"/>
            <a:ext cx="1378496" cy="0"/>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CA6D9ECA-0118-D948-AFA3-31709112F876}"/>
              </a:ext>
            </a:extLst>
          </p:cNvPr>
          <p:cNvSpPr txBox="1"/>
          <p:nvPr userDrawn="1"/>
        </p:nvSpPr>
        <p:spPr>
          <a:xfrm>
            <a:off x="4247303" y="3766419"/>
            <a:ext cx="1574776" cy="307777"/>
          </a:xfrm>
          <a:prstGeom prst="rect">
            <a:avLst/>
          </a:prstGeom>
          <a:noFill/>
        </p:spPr>
        <p:txBody>
          <a:bodyPr wrap="square" rtlCol="0">
            <a:spAutoFit/>
          </a:bodyPr>
          <a:lstStyle/>
          <a:p>
            <a:r>
              <a:rPr lang="en-US" sz="1400" b="1" dirty="0">
                <a:solidFill>
                  <a:srgbClr val="DB732A"/>
                </a:solidFill>
                <a:latin typeface="Montserrat" pitchFamily="2" charset="77"/>
              </a:rPr>
              <a:t>Create Wealth</a:t>
            </a:r>
          </a:p>
        </p:txBody>
      </p:sp>
      <p:sp>
        <p:nvSpPr>
          <p:cNvPr id="270" name="TextBox 269">
            <a:extLst>
              <a:ext uri="{FF2B5EF4-FFF2-40B4-BE49-F238E27FC236}">
                <a16:creationId xmlns:a16="http://schemas.microsoft.com/office/drawing/2014/main" id="{8EB4C928-1BA4-D64F-B7F2-EAF79D8C88A4}"/>
              </a:ext>
            </a:extLst>
          </p:cNvPr>
          <p:cNvSpPr txBox="1"/>
          <p:nvPr userDrawn="1"/>
        </p:nvSpPr>
        <p:spPr>
          <a:xfrm>
            <a:off x="4259977" y="4031918"/>
            <a:ext cx="1810122" cy="830997"/>
          </a:xfrm>
          <a:prstGeom prst="rect">
            <a:avLst/>
          </a:prstGeom>
          <a:noFill/>
        </p:spPr>
        <p:txBody>
          <a:bodyPr wrap="square" rtlCol="0">
            <a:spAutoFit/>
          </a:bodyPr>
          <a:lstStyle/>
          <a:p>
            <a:r>
              <a:rPr lang="en-GB" sz="800" dirty="0">
                <a:solidFill>
                  <a:schemeClr val="tx2"/>
                </a:solidFill>
                <a:latin typeface="Montserrat" pitchFamily="2" charset="77"/>
              </a:rPr>
              <a:t>We get the job done of </a:t>
            </a:r>
            <a:r>
              <a:rPr lang="en-GB" sz="800" b="1" dirty="0">
                <a:solidFill>
                  <a:schemeClr val="tx2"/>
                </a:solidFill>
                <a:latin typeface="Montserrat" pitchFamily="2" charset="77"/>
              </a:rPr>
              <a:t>winning new customers </a:t>
            </a:r>
            <a:r>
              <a:rPr lang="en-GB" sz="800" dirty="0">
                <a:solidFill>
                  <a:schemeClr val="tx2"/>
                </a:solidFill>
                <a:latin typeface="Montserrat" pitchFamily="2" charset="77"/>
              </a:rPr>
              <a:t>(and keeping them) by providing a portfolio of business-critical information services. Examples are listed below.</a:t>
            </a:r>
          </a:p>
        </p:txBody>
      </p:sp>
      <p:sp>
        <p:nvSpPr>
          <p:cNvPr id="271" name="TextBox 270">
            <a:extLst>
              <a:ext uri="{FF2B5EF4-FFF2-40B4-BE49-F238E27FC236}">
                <a16:creationId xmlns:a16="http://schemas.microsoft.com/office/drawing/2014/main" id="{07D10282-E474-4C4F-BF51-989A27D7D05E}"/>
              </a:ext>
            </a:extLst>
          </p:cNvPr>
          <p:cNvSpPr txBox="1"/>
          <p:nvPr userDrawn="1"/>
        </p:nvSpPr>
        <p:spPr>
          <a:xfrm>
            <a:off x="4244584" y="5388078"/>
            <a:ext cx="2162913" cy="230832"/>
          </a:xfrm>
          <a:prstGeom prst="rect">
            <a:avLst/>
          </a:prstGeom>
          <a:noFill/>
        </p:spPr>
        <p:txBody>
          <a:bodyPr wrap="square" rtlCol="0">
            <a:spAutoFit/>
          </a:bodyPr>
          <a:lstStyle/>
          <a:p>
            <a:r>
              <a:rPr lang="en-GB" sz="900" b="0" i="0" dirty="0">
                <a:solidFill>
                  <a:schemeClr val="tx2"/>
                </a:solidFill>
                <a:latin typeface="Montserrat" pitchFamily="2" charset="77"/>
              </a:rPr>
              <a:t>✶Sales Force Management &amp; CRM</a:t>
            </a:r>
          </a:p>
        </p:txBody>
      </p:sp>
      <p:sp>
        <p:nvSpPr>
          <p:cNvPr id="272" name="TextBox 271">
            <a:extLst>
              <a:ext uri="{FF2B5EF4-FFF2-40B4-BE49-F238E27FC236}">
                <a16:creationId xmlns:a16="http://schemas.microsoft.com/office/drawing/2014/main" id="{2CCBE7E3-C37F-4C46-BE96-767EB8193750}"/>
              </a:ext>
            </a:extLst>
          </p:cNvPr>
          <p:cNvSpPr txBox="1"/>
          <p:nvPr userDrawn="1"/>
        </p:nvSpPr>
        <p:spPr>
          <a:xfrm>
            <a:off x="4244584" y="4861113"/>
            <a:ext cx="2132544" cy="230832"/>
          </a:xfrm>
          <a:prstGeom prst="rect">
            <a:avLst/>
          </a:prstGeom>
          <a:noFill/>
        </p:spPr>
        <p:txBody>
          <a:bodyPr wrap="square" rtlCol="0">
            <a:spAutoFit/>
          </a:bodyPr>
          <a:lstStyle/>
          <a:p>
            <a:r>
              <a:rPr lang="en-GB" sz="900" b="0" i="0" dirty="0">
                <a:solidFill>
                  <a:schemeClr val="tx2"/>
                </a:solidFill>
                <a:latin typeface="Montserrat" pitchFamily="2" charset="77"/>
              </a:rPr>
              <a:t>✶Website Content Management </a:t>
            </a:r>
          </a:p>
        </p:txBody>
      </p:sp>
      <p:sp>
        <p:nvSpPr>
          <p:cNvPr id="273" name="TextBox 272">
            <a:extLst>
              <a:ext uri="{FF2B5EF4-FFF2-40B4-BE49-F238E27FC236}">
                <a16:creationId xmlns:a16="http://schemas.microsoft.com/office/drawing/2014/main" id="{F4CFF483-E17A-B441-B3B4-E49050CC2A8A}"/>
              </a:ext>
            </a:extLst>
          </p:cNvPr>
          <p:cNvSpPr txBox="1"/>
          <p:nvPr userDrawn="1"/>
        </p:nvSpPr>
        <p:spPr>
          <a:xfrm>
            <a:off x="4244584" y="5036768"/>
            <a:ext cx="1932013" cy="230832"/>
          </a:xfrm>
          <a:prstGeom prst="rect">
            <a:avLst/>
          </a:prstGeom>
          <a:noFill/>
        </p:spPr>
        <p:txBody>
          <a:bodyPr wrap="square" rtlCol="0">
            <a:spAutoFit/>
          </a:bodyPr>
          <a:lstStyle/>
          <a:p>
            <a:r>
              <a:rPr lang="en-GB" sz="900" b="0" i="0" dirty="0">
                <a:solidFill>
                  <a:schemeClr val="tx2"/>
                </a:solidFill>
                <a:latin typeface="Montserrat" pitchFamily="2" charset="77"/>
              </a:rPr>
              <a:t>✶Shopping Cart</a:t>
            </a:r>
          </a:p>
        </p:txBody>
      </p:sp>
      <p:sp>
        <p:nvSpPr>
          <p:cNvPr id="274" name="TextBox 273">
            <a:extLst>
              <a:ext uri="{FF2B5EF4-FFF2-40B4-BE49-F238E27FC236}">
                <a16:creationId xmlns:a16="http://schemas.microsoft.com/office/drawing/2014/main" id="{B5D51FB6-A3B1-1544-92FB-00457DF755C0}"/>
              </a:ext>
            </a:extLst>
          </p:cNvPr>
          <p:cNvSpPr txBox="1"/>
          <p:nvPr userDrawn="1"/>
        </p:nvSpPr>
        <p:spPr>
          <a:xfrm>
            <a:off x="4244584" y="5212423"/>
            <a:ext cx="1932013" cy="230832"/>
          </a:xfrm>
          <a:prstGeom prst="rect">
            <a:avLst/>
          </a:prstGeom>
          <a:noFill/>
        </p:spPr>
        <p:txBody>
          <a:bodyPr wrap="square" rtlCol="0">
            <a:spAutoFit/>
          </a:bodyPr>
          <a:lstStyle/>
          <a:p>
            <a:r>
              <a:rPr lang="en-GB" sz="900" b="0" i="0" dirty="0">
                <a:solidFill>
                  <a:schemeClr val="tx2"/>
                </a:solidFill>
                <a:latin typeface="Montserrat" pitchFamily="2" charset="77"/>
              </a:rPr>
              <a:t>✶Event Management </a:t>
            </a:r>
          </a:p>
        </p:txBody>
      </p:sp>
      <p:sp>
        <p:nvSpPr>
          <p:cNvPr id="275" name="TextBox 274">
            <a:extLst>
              <a:ext uri="{FF2B5EF4-FFF2-40B4-BE49-F238E27FC236}">
                <a16:creationId xmlns:a16="http://schemas.microsoft.com/office/drawing/2014/main" id="{074B6B27-F376-5E4A-A5FF-0DEA3D1EB5C4}"/>
              </a:ext>
            </a:extLst>
          </p:cNvPr>
          <p:cNvSpPr txBox="1"/>
          <p:nvPr userDrawn="1"/>
        </p:nvSpPr>
        <p:spPr>
          <a:xfrm>
            <a:off x="4244584" y="5730888"/>
            <a:ext cx="1362245" cy="230832"/>
          </a:xfrm>
          <a:prstGeom prst="rect">
            <a:avLst/>
          </a:prstGeom>
          <a:noFill/>
        </p:spPr>
        <p:txBody>
          <a:bodyPr wrap="square" rtlCol="0">
            <a:spAutoFit/>
          </a:bodyPr>
          <a:lstStyle/>
          <a:p>
            <a:r>
              <a:rPr lang="en-GB" sz="900" b="0" i="0" dirty="0">
                <a:solidFill>
                  <a:schemeClr val="tx2"/>
                </a:solidFill>
                <a:latin typeface="Montserrat" pitchFamily="2" charset="77"/>
              </a:rPr>
              <a:t>✶Customer Support</a:t>
            </a:r>
          </a:p>
        </p:txBody>
      </p:sp>
      <p:sp>
        <p:nvSpPr>
          <p:cNvPr id="276" name="TextBox 275">
            <a:extLst>
              <a:ext uri="{FF2B5EF4-FFF2-40B4-BE49-F238E27FC236}">
                <a16:creationId xmlns:a16="http://schemas.microsoft.com/office/drawing/2014/main" id="{4A8D9EC5-54A5-1C4A-A809-9010318E1E70}"/>
              </a:ext>
            </a:extLst>
          </p:cNvPr>
          <p:cNvSpPr txBox="1"/>
          <p:nvPr userDrawn="1"/>
        </p:nvSpPr>
        <p:spPr>
          <a:xfrm>
            <a:off x="4244584" y="5555232"/>
            <a:ext cx="2132544" cy="230832"/>
          </a:xfrm>
          <a:prstGeom prst="rect">
            <a:avLst/>
          </a:prstGeom>
          <a:noFill/>
        </p:spPr>
        <p:txBody>
          <a:bodyPr wrap="square" rtlCol="0">
            <a:spAutoFit/>
          </a:bodyPr>
          <a:lstStyle/>
          <a:p>
            <a:r>
              <a:rPr lang="en-GB" sz="900" b="0" i="0" dirty="0">
                <a:solidFill>
                  <a:schemeClr val="tx2"/>
                </a:solidFill>
                <a:latin typeface="Montserrat" pitchFamily="2" charset="77"/>
              </a:rPr>
              <a:t>✶Digital Signage</a:t>
            </a:r>
          </a:p>
        </p:txBody>
      </p:sp>
      <p:sp>
        <p:nvSpPr>
          <p:cNvPr id="277" name="TextBox 276">
            <a:extLst>
              <a:ext uri="{FF2B5EF4-FFF2-40B4-BE49-F238E27FC236}">
                <a16:creationId xmlns:a16="http://schemas.microsoft.com/office/drawing/2014/main" id="{B30AA3D9-DECE-7046-A03B-D1F8782FC514}"/>
              </a:ext>
            </a:extLst>
          </p:cNvPr>
          <p:cNvSpPr txBox="1"/>
          <p:nvPr userDrawn="1"/>
        </p:nvSpPr>
        <p:spPr>
          <a:xfrm>
            <a:off x="5834391" y="1337715"/>
            <a:ext cx="1574776" cy="307777"/>
          </a:xfrm>
          <a:prstGeom prst="rect">
            <a:avLst/>
          </a:prstGeom>
          <a:noFill/>
        </p:spPr>
        <p:txBody>
          <a:bodyPr wrap="square" rtlCol="0">
            <a:spAutoFit/>
          </a:bodyPr>
          <a:lstStyle/>
          <a:p>
            <a:r>
              <a:rPr lang="en-US" sz="1400" b="1" dirty="0">
                <a:solidFill>
                  <a:srgbClr val="002265"/>
                </a:solidFill>
                <a:latin typeface="Montserrat" pitchFamily="2" charset="77"/>
              </a:rPr>
              <a:t>Collaborate</a:t>
            </a:r>
          </a:p>
        </p:txBody>
      </p:sp>
      <p:sp>
        <p:nvSpPr>
          <p:cNvPr id="278" name="TextBox 277">
            <a:extLst>
              <a:ext uri="{FF2B5EF4-FFF2-40B4-BE49-F238E27FC236}">
                <a16:creationId xmlns:a16="http://schemas.microsoft.com/office/drawing/2014/main" id="{5B69E91C-DF02-F94D-9E6F-7EF1D292D4F5}"/>
              </a:ext>
            </a:extLst>
          </p:cNvPr>
          <p:cNvSpPr txBox="1"/>
          <p:nvPr userDrawn="1"/>
        </p:nvSpPr>
        <p:spPr>
          <a:xfrm>
            <a:off x="5847065" y="1623534"/>
            <a:ext cx="1810122" cy="461665"/>
          </a:xfrm>
          <a:prstGeom prst="rect">
            <a:avLst/>
          </a:prstGeom>
          <a:noFill/>
        </p:spPr>
        <p:txBody>
          <a:bodyPr wrap="square" rtlCol="0">
            <a:spAutoFit/>
          </a:bodyPr>
          <a:lstStyle/>
          <a:p>
            <a:r>
              <a:rPr lang="en-GB" sz="800" dirty="0">
                <a:solidFill>
                  <a:schemeClr val="tx2"/>
                </a:solidFill>
                <a:latin typeface="Montserrat" pitchFamily="2" charset="77"/>
              </a:rPr>
              <a:t>Explore the three ways to make </a:t>
            </a:r>
            <a:r>
              <a:rPr lang="en-GB" sz="800" b="1" kern="1200" dirty="0">
                <a:solidFill>
                  <a:schemeClr val="tx2"/>
                </a:solidFill>
                <a:latin typeface="Montserrat" pitchFamily="2" charset="77"/>
                <a:ea typeface="+mn-ea"/>
                <a:cs typeface="+mn-cs"/>
              </a:rPr>
              <a:t>collaboration </a:t>
            </a:r>
            <a:r>
              <a:rPr lang="en-GB" sz="800" dirty="0">
                <a:solidFill>
                  <a:schemeClr val="tx2"/>
                </a:solidFill>
                <a:latin typeface="Montserrat" pitchFamily="2" charset="77"/>
              </a:rPr>
              <a:t>work…</a:t>
            </a:r>
          </a:p>
          <a:p>
            <a:endParaRPr lang="en-GB" sz="800" dirty="0">
              <a:solidFill>
                <a:schemeClr val="tx2"/>
              </a:solidFill>
              <a:latin typeface="Montserrat" pitchFamily="2" charset="77"/>
            </a:endParaRPr>
          </a:p>
        </p:txBody>
      </p:sp>
      <p:sp>
        <p:nvSpPr>
          <p:cNvPr id="280" name="TextBox 279">
            <a:extLst>
              <a:ext uri="{FF2B5EF4-FFF2-40B4-BE49-F238E27FC236}">
                <a16:creationId xmlns:a16="http://schemas.microsoft.com/office/drawing/2014/main" id="{87A8C3ED-2F68-2342-88F8-0BD6F7AED5B1}"/>
              </a:ext>
            </a:extLst>
          </p:cNvPr>
          <p:cNvSpPr txBox="1"/>
          <p:nvPr userDrawn="1"/>
        </p:nvSpPr>
        <p:spPr>
          <a:xfrm>
            <a:off x="7920215" y="1350153"/>
            <a:ext cx="1574776" cy="523220"/>
          </a:xfrm>
          <a:prstGeom prst="rect">
            <a:avLst/>
          </a:prstGeom>
          <a:noFill/>
        </p:spPr>
        <p:txBody>
          <a:bodyPr wrap="square" rtlCol="0">
            <a:spAutoFit/>
          </a:bodyPr>
          <a:lstStyle/>
          <a:p>
            <a:r>
              <a:rPr lang="en-US" sz="1400" b="1" dirty="0">
                <a:solidFill>
                  <a:srgbClr val="542277"/>
                </a:solidFill>
                <a:latin typeface="Montserrat" pitchFamily="2" charset="77"/>
              </a:rPr>
              <a:t>Share Knowledge</a:t>
            </a:r>
          </a:p>
        </p:txBody>
      </p:sp>
      <p:sp>
        <p:nvSpPr>
          <p:cNvPr id="281" name="TextBox 280">
            <a:extLst>
              <a:ext uri="{FF2B5EF4-FFF2-40B4-BE49-F238E27FC236}">
                <a16:creationId xmlns:a16="http://schemas.microsoft.com/office/drawing/2014/main" id="{D699DA31-D453-244C-BA8E-C616D0D76082}"/>
              </a:ext>
            </a:extLst>
          </p:cNvPr>
          <p:cNvSpPr txBox="1"/>
          <p:nvPr userDrawn="1"/>
        </p:nvSpPr>
        <p:spPr>
          <a:xfrm>
            <a:off x="7943936" y="1831320"/>
            <a:ext cx="1810122" cy="1200329"/>
          </a:xfrm>
          <a:prstGeom prst="rect">
            <a:avLst/>
          </a:prstGeom>
          <a:noFill/>
        </p:spPr>
        <p:txBody>
          <a:bodyPr wrap="square" rtlCol="0">
            <a:spAutoFit/>
          </a:bodyPr>
          <a:lstStyle/>
          <a:p>
            <a:r>
              <a:rPr lang="en-GB" sz="800" dirty="0">
                <a:solidFill>
                  <a:schemeClr val="tx2"/>
                </a:solidFill>
                <a:latin typeface="Montserrat" pitchFamily="2" charset="77"/>
              </a:rPr>
              <a:t>Case examples of knowledge management in practice teach us that </a:t>
            </a:r>
            <a:r>
              <a:rPr lang="en-GB" sz="800" b="1" kern="1200" dirty="0">
                <a:solidFill>
                  <a:schemeClr val="tx2"/>
                </a:solidFill>
                <a:latin typeface="Montserrat" pitchFamily="2" charset="77"/>
                <a:ea typeface="+mn-ea"/>
                <a:cs typeface="+mn-cs"/>
              </a:rPr>
              <a:t>sharing knowledge </a:t>
            </a:r>
            <a:r>
              <a:rPr lang="en-GB" sz="800" kern="1200" dirty="0">
                <a:solidFill>
                  <a:schemeClr val="tx2"/>
                </a:solidFill>
                <a:latin typeface="Montserrat" pitchFamily="2" charset="77"/>
                <a:ea typeface="+mn-ea"/>
                <a:cs typeface="+mn-cs"/>
              </a:rPr>
              <a:t>requires teams to have a common goal </a:t>
            </a:r>
            <a:r>
              <a:rPr lang="en-GB" sz="800" dirty="0">
                <a:solidFill>
                  <a:schemeClr val="tx2"/>
                </a:solidFill>
                <a:latin typeface="Montserrat" pitchFamily="2" charset="77"/>
              </a:rPr>
              <a:t>and/or purpose.  It demands a unifying ‘place to share’ knowledge and wisdom.</a:t>
            </a:r>
          </a:p>
          <a:p>
            <a:endParaRPr lang="en-GB" sz="800" dirty="0">
              <a:solidFill>
                <a:schemeClr val="tx2"/>
              </a:solidFill>
              <a:latin typeface="Montserrat" pitchFamily="2" charset="77"/>
            </a:endParaRPr>
          </a:p>
          <a:p>
            <a:endParaRPr lang="en-GB" sz="800" dirty="0">
              <a:solidFill>
                <a:schemeClr val="tx2"/>
              </a:solidFill>
              <a:latin typeface="Montserrat" pitchFamily="2" charset="77"/>
            </a:endParaRPr>
          </a:p>
        </p:txBody>
      </p:sp>
      <p:sp>
        <p:nvSpPr>
          <p:cNvPr id="283" name="TextBox 282">
            <a:extLst>
              <a:ext uri="{FF2B5EF4-FFF2-40B4-BE49-F238E27FC236}">
                <a16:creationId xmlns:a16="http://schemas.microsoft.com/office/drawing/2014/main" id="{932AC1DE-C6D9-CD4A-AB10-7A1CF9C2B962}"/>
              </a:ext>
            </a:extLst>
          </p:cNvPr>
          <p:cNvSpPr txBox="1"/>
          <p:nvPr userDrawn="1"/>
        </p:nvSpPr>
        <p:spPr>
          <a:xfrm>
            <a:off x="9847009" y="1342151"/>
            <a:ext cx="1574776" cy="307777"/>
          </a:xfrm>
          <a:prstGeom prst="rect">
            <a:avLst/>
          </a:prstGeom>
          <a:noFill/>
        </p:spPr>
        <p:txBody>
          <a:bodyPr wrap="square" rtlCol="0">
            <a:spAutoFit/>
          </a:bodyPr>
          <a:lstStyle/>
          <a:p>
            <a:r>
              <a:rPr lang="en-US" sz="1400" b="1" dirty="0">
                <a:solidFill>
                  <a:srgbClr val="4E4C4D"/>
                </a:solidFill>
                <a:latin typeface="Montserrat" pitchFamily="2" charset="77"/>
              </a:rPr>
              <a:t>Learn</a:t>
            </a:r>
          </a:p>
        </p:txBody>
      </p:sp>
      <p:sp>
        <p:nvSpPr>
          <p:cNvPr id="284" name="TextBox 283">
            <a:extLst>
              <a:ext uri="{FF2B5EF4-FFF2-40B4-BE49-F238E27FC236}">
                <a16:creationId xmlns:a16="http://schemas.microsoft.com/office/drawing/2014/main" id="{3CFC558B-99EF-BE41-A7F0-EC6A6B978DA2}"/>
              </a:ext>
            </a:extLst>
          </p:cNvPr>
          <p:cNvSpPr txBox="1"/>
          <p:nvPr userDrawn="1"/>
        </p:nvSpPr>
        <p:spPr>
          <a:xfrm>
            <a:off x="9859682" y="1597490"/>
            <a:ext cx="1904333" cy="461665"/>
          </a:xfrm>
          <a:prstGeom prst="rect">
            <a:avLst/>
          </a:prstGeom>
          <a:noFill/>
        </p:spPr>
        <p:txBody>
          <a:bodyPr wrap="square" rtlCol="0">
            <a:spAutoFit/>
          </a:bodyPr>
          <a:lstStyle/>
          <a:p>
            <a:r>
              <a:rPr lang="en-GB" sz="800" dirty="0">
                <a:solidFill>
                  <a:schemeClr val="tx2"/>
                </a:solidFill>
                <a:latin typeface="Montserrat" pitchFamily="2" charset="77"/>
              </a:rPr>
              <a:t>Train employees or customers with our </a:t>
            </a:r>
            <a:r>
              <a:rPr lang="en-GB" sz="800" b="1" kern="1200" dirty="0">
                <a:solidFill>
                  <a:schemeClr val="tx2"/>
                </a:solidFill>
                <a:latin typeface="Montserrat" pitchFamily="2" charset="77"/>
                <a:ea typeface="+mn-ea"/>
                <a:cs typeface="+mn-cs"/>
              </a:rPr>
              <a:t>learning platform </a:t>
            </a:r>
            <a:r>
              <a:rPr lang="en-GB" sz="800" dirty="0">
                <a:solidFill>
                  <a:schemeClr val="tx2"/>
                </a:solidFill>
                <a:latin typeface="Montserrat" pitchFamily="2" charset="77"/>
              </a:rPr>
              <a:t>that grows and adapts to your needs. </a:t>
            </a:r>
          </a:p>
        </p:txBody>
      </p:sp>
      <p:sp>
        <p:nvSpPr>
          <p:cNvPr id="288" name="TextBox 287">
            <a:extLst>
              <a:ext uri="{FF2B5EF4-FFF2-40B4-BE49-F238E27FC236}">
                <a16:creationId xmlns:a16="http://schemas.microsoft.com/office/drawing/2014/main" id="{AFB8A5B2-4E80-7142-847F-13C42DCA5A9D}"/>
              </a:ext>
            </a:extLst>
          </p:cNvPr>
          <p:cNvSpPr txBox="1"/>
          <p:nvPr userDrawn="1"/>
        </p:nvSpPr>
        <p:spPr>
          <a:xfrm>
            <a:off x="5914196" y="1948135"/>
            <a:ext cx="1786268" cy="723275"/>
          </a:xfrm>
          <a:prstGeom prst="rect">
            <a:avLst/>
          </a:prstGeom>
          <a:noFill/>
        </p:spPr>
        <p:txBody>
          <a:bodyPr wrap="square" rtlCol="0">
            <a:spAutoFit/>
          </a:bodyPr>
          <a:lstStyle/>
          <a:p>
            <a:r>
              <a:rPr lang="en-GB" sz="900" b="0" i="0" kern="1200" dirty="0">
                <a:solidFill>
                  <a:schemeClr val="tx2"/>
                </a:solidFill>
                <a:latin typeface="Montserrat" pitchFamily="2" charset="77"/>
                <a:ea typeface="+mn-ea"/>
                <a:cs typeface="+mn-cs"/>
              </a:rPr>
              <a:t>✶ Project Teams  </a:t>
            </a:r>
          </a:p>
          <a:p>
            <a:pPr marL="141288" indent="0">
              <a:tabLst/>
            </a:pPr>
            <a:r>
              <a:rPr lang="en-GB" sz="800" kern="1200" dirty="0">
                <a:solidFill>
                  <a:schemeClr val="tx2"/>
                </a:solidFill>
                <a:latin typeface="Montserrat" pitchFamily="2" charset="77"/>
                <a:ea typeface="+mn-ea"/>
                <a:cs typeface="+mn-cs"/>
              </a:rPr>
              <a:t>Improve efficiency and reduce the volume of emails by using shared project management tools. </a:t>
            </a:r>
          </a:p>
        </p:txBody>
      </p:sp>
      <p:sp>
        <p:nvSpPr>
          <p:cNvPr id="289" name="TextBox 288">
            <a:extLst>
              <a:ext uri="{FF2B5EF4-FFF2-40B4-BE49-F238E27FC236}">
                <a16:creationId xmlns:a16="http://schemas.microsoft.com/office/drawing/2014/main" id="{7EBBD750-D689-BD4E-AC06-348AC7705C0B}"/>
              </a:ext>
            </a:extLst>
          </p:cNvPr>
          <p:cNvSpPr txBox="1"/>
          <p:nvPr userDrawn="1"/>
        </p:nvSpPr>
        <p:spPr>
          <a:xfrm>
            <a:off x="5905670" y="2630367"/>
            <a:ext cx="1871936" cy="600164"/>
          </a:xfrm>
          <a:prstGeom prst="rect">
            <a:avLst/>
          </a:prstGeom>
          <a:noFill/>
        </p:spPr>
        <p:txBody>
          <a:bodyPr wrap="square" rtlCol="0" anchor="t">
            <a:spAutoFit/>
          </a:bodyPr>
          <a:lstStyle/>
          <a:p>
            <a:r>
              <a:rPr lang="en-GB" sz="900" b="0" i="0" kern="1200" dirty="0">
                <a:solidFill>
                  <a:schemeClr val="tx2"/>
                </a:solidFill>
                <a:latin typeface="Montserrat" pitchFamily="2" charset="77"/>
                <a:ea typeface="+mn-ea"/>
                <a:cs typeface="+mn-cs"/>
              </a:rPr>
              <a:t>✶ Social Networking </a:t>
            </a:r>
          </a:p>
          <a:p>
            <a:pPr marL="141288" indent="0">
              <a:tabLst/>
            </a:pPr>
            <a:r>
              <a:rPr lang="en-GB" sz="800" kern="1200" dirty="0">
                <a:solidFill>
                  <a:schemeClr val="tx2"/>
                </a:solidFill>
                <a:latin typeface="Montserrat" pitchFamily="2" charset="77"/>
                <a:ea typeface="+mn-ea"/>
                <a:cs typeface="+mn-cs"/>
              </a:rPr>
              <a:t>Empower people to interact and help each other around a common interest.</a:t>
            </a:r>
            <a:endParaRPr lang="en-US" sz="800" kern="1200" dirty="0">
              <a:solidFill>
                <a:schemeClr val="tx2"/>
              </a:solidFill>
              <a:latin typeface="Montserrat" pitchFamily="2" charset="77"/>
              <a:ea typeface="+mn-ea"/>
              <a:cs typeface="+mn-cs"/>
            </a:endParaRPr>
          </a:p>
        </p:txBody>
      </p:sp>
      <p:sp>
        <p:nvSpPr>
          <p:cNvPr id="290" name="TextBox 289">
            <a:extLst>
              <a:ext uri="{FF2B5EF4-FFF2-40B4-BE49-F238E27FC236}">
                <a16:creationId xmlns:a16="http://schemas.microsoft.com/office/drawing/2014/main" id="{09D07ADC-7C07-EF46-A6C5-A20B98A2FA2C}"/>
              </a:ext>
            </a:extLst>
          </p:cNvPr>
          <p:cNvSpPr txBox="1"/>
          <p:nvPr userDrawn="1"/>
        </p:nvSpPr>
        <p:spPr>
          <a:xfrm>
            <a:off x="5913124" y="3190369"/>
            <a:ext cx="1867134" cy="477054"/>
          </a:xfrm>
          <a:prstGeom prst="rect">
            <a:avLst/>
          </a:prstGeom>
          <a:noFill/>
        </p:spPr>
        <p:txBody>
          <a:bodyPr wrap="square" rtlCol="0">
            <a:spAutoFit/>
          </a:bodyPr>
          <a:lstStyle/>
          <a:p>
            <a:pPr marL="141288" indent="-141288" algn="l" defTabSz="914400" rtl="0" eaLnBrk="1" latinLnBrk="0" hangingPunct="1">
              <a:tabLst/>
            </a:pPr>
            <a:r>
              <a:rPr lang="en-GB" sz="900" b="0" i="0" kern="1200" dirty="0">
                <a:solidFill>
                  <a:schemeClr val="tx2"/>
                </a:solidFill>
                <a:latin typeface="Montserrat" pitchFamily="2" charset="77"/>
                <a:ea typeface="+mn-ea"/>
                <a:cs typeface="+mn-cs"/>
              </a:rPr>
              <a:t>✶ Membership Management </a:t>
            </a:r>
            <a:r>
              <a:rPr lang="en-GB" sz="800" kern="1200" dirty="0">
                <a:solidFill>
                  <a:schemeClr val="tx2"/>
                </a:solidFill>
                <a:latin typeface="Montserrat" pitchFamily="2" charset="77"/>
                <a:ea typeface="+mn-ea"/>
                <a:cs typeface="+mn-cs"/>
              </a:rPr>
              <a:t>Effectively manage member lists and communications.</a:t>
            </a:r>
          </a:p>
        </p:txBody>
      </p:sp>
      <p:sp>
        <p:nvSpPr>
          <p:cNvPr id="293" name="TextBox 292">
            <a:extLst>
              <a:ext uri="{FF2B5EF4-FFF2-40B4-BE49-F238E27FC236}">
                <a16:creationId xmlns:a16="http://schemas.microsoft.com/office/drawing/2014/main" id="{8E2B6FFD-2D9A-E04C-99B2-094A65C35FAB}"/>
              </a:ext>
            </a:extLst>
          </p:cNvPr>
          <p:cNvSpPr txBox="1"/>
          <p:nvPr userDrawn="1"/>
        </p:nvSpPr>
        <p:spPr>
          <a:xfrm>
            <a:off x="557987" y="414401"/>
            <a:ext cx="4004564" cy="3208571"/>
          </a:xfrm>
          <a:prstGeom prst="rect">
            <a:avLst/>
          </a:prstGeom>
          <a:noFill/>
        </p:spPr>
        <p:txBody>
          <a:bodyPr wrap="square" rtlCol="0">
            <a:spAutoFit/>
          </a:bodyPr>
          <a:lstStyle/>
          <a:p>
            <a:r>
              <a:rPr lang="en-GB" sz="1600" b="0" i="0" kern="1200" dirty="0">
                <a:solidFill>
                  <a:srgbClr val="586069"/>
                </a:solidFill>
                <a:effectLst/>
                <a:latin typeface="Montserrat" pitchFamily="2" charset="77"/>
                <a:ea typeface="+mn-ea"/>
                <a:cs typeface="+mn-cs"/>
              </a:rPr>
              <a:t>EvoluData is a global information management company serving large enterprise</a:t>
            </a:r>
          </a:p>
          <a:p>
            <a:r>
              <a:rPr lang="en-GB" sz="1050" b="0" i="0" kern="1200" dirty="0">
                <a:solidFill>
                  <a:srgbClr val="586069"/>
                </a:solidFill>
                <a:effectLst/>
                <a:latin typeface="Montserrat" pitchFamily="2" charset="77"/>
                <a:ea typeface="+mn-ea"/>
                <a:cs typeface="+mn-cs"/>
              </a:rPr>
              <a:t> </a:t>
            </a:r>
          </a:p>
          <a:p>
            <a:r>
              <a:rPr lang="en-GB" sz="1600" b="0" i="0" kern="1200" dirty="0">
                <a:solidFill>
                  <a:srgbClr val="586069"/>
                </a:solidFill>
                <a:effectLst/>
                <a:latin typeface="Montserrat" pitchFamily="2" charset="77"/>
                <a:ea typeface="+mn-ea"/>
                <a:cs typeface="+mn-cs"/>
              </a:rPr>
              <a:t>We lever value from WikiSuite by creating ready-to-play solutions for our clients around the world. We educate and promote on the use of the WikiSuite open source digital platform, and we offer turnkey solutions to meet YOUR very specific information management management needs.</a:t>
            </a:r>
          </a:p>
        </p:txBody>
      </p:sp>
      <p:sp>
        <p:nvSpPr>
          <p:cNvPr id="295" name="Freeform 13">
            <a:extLst>
              <a:ext uri="{FF2B5EF4-FFF2-40B4-BE49-F238E27FC236}">
                <a16:creationId xmlns:a16="http://schemas.microsoft.com/office/drawing/2014/main" id="{3014226C-0E41-F240-9426-CE58130DAED0}"/>
              </a:ext>
            </a:extLst>
          </p:cNvPr>
          <p:cNvSpPr>
            <a:spLocks noEditPoints="1"/>
          </p:cNvSpPr>
          <p:nvPr userDrawn="1"/>
        </p:nvSpPr>
        <p:spPr bwMode="auto">
          <a:xfrm>
            <a:off x="7711672" y="5411898"/>
            <a:ext cx="406823" cy="391526"/>
          </a:xfrm>
          <a:custGeom>
            <a:avLst/>
            <a:gdLst>
              <a:gd name="T0" fmla="*/ 170 w 265"/>
              <a:gd name="T1" fmla="*/ 149 h 239"/>
              <a:gd name="T2" fmla="*/ 172 w 265"/>
              <a:gd name="T3" fmla="*/ 149 h 239"/>
              <a:gd name="T4" fmla="*/ 172 w 265"/>
              <a:gd name="T5" fmla="*/ 173 h 239"/>
              <a:gd name="T6" fmla="*/ 146 w 265"/>
              <a:gd name="T7" fmla="*/ 199 h 239"/>
              <a:gd name="T8" fmla="*/ 79 w 265"/>
              <a:gd name="T9" fmla="*/ 199 h 239"/>
              <a:gd name="T10" fmla="*/ 39 w 265"/>
              <a:gd name="T11" fmla="*/ 239 h 239"/>
              <a:gd name="T12" fmla="*/ 39 w 265"/>
              <a:gd name="T13" fmla="*/ 199 h 239"/>
              <a:gd name="T14" fmla="*/ 26 w 265"/>
              <a:gd name="T15" fmla="*/ 199 h 239"/>
              <a:gd name="T16" fmla="*/ 0 w 265"/>
              <a:gd name="T17" fmla="*/ 173 h 239"/>
              <a:gd name="T18" fmla="*/ 0 w 265"/>
              <a:gd name="T19" fmla="*/ 93 h 239"/>
              <a:gd name="T20" fmla="*/ 26 w 265"/>
              <a:gd name="T21" fmla="*/ 66 h 239"/>
              <a:gd name="T22" fmla="*/ 77 w 265"/>
              <a:gd name="T23" fmla="*/ 66 h 239"/>
              <a:gd name="T24" fmla="*/ 77 w 265"/>
              <a:gd name="T25" fmla="*/ 149 h 239"/>
              <a:gd name="T26" fmla="*/ 170 w 265"/>
              <a:gd name="T27" fmla="*/ 149 h 239"/>
              <a:gd name="T28" fmla="*/ 265 w 265"/>
              <a:gd name="T29" fmla="*/ 27 h 239"/>
              <a:gd name="T30" fmla="*/ 265 w 265"/>
              <a:gd name="T31" fmla="*/ 106 h 239"/>
              <a:gd name="T32" fmla="*/ 239 w 265"/>
              <a:gd name="T33" fmla="*/ 133 h 239"/>
              <a:gd name="T34" fmla="*/ 225 w 265"/>
              <a:gd name="T35" fmla="*/ 133 h 239"/>
              <a:gd name="T36" fmla="*/ 225 w 265"/>
              <a:gd name="T37" fmla="*/ 173 h 239"/>
              <a:gd name="T38" fmla="*/ 186 w 265"/>
              <a:gd name="T39" fmla="*/ 133 h 239"/>
              <a:gd name="T40" fmla="*/ 93 w 265"/>
              <a:gd name="T41" fmla="*/ 133 h 239"/>
              <a:gd name="T42" fmla="*/ 93 w 265"/>
              <a:gd name="T43" fmla="*/ 27 h 239"/>
              <a:gd name="T44" fmla="*/ 119 w 265"/>
              <a:gd name="T45" fmla="*/ 0 h 239"/>
              <a:gd name="T46" fmla="*/ 239 w 265"/>
              <a:gd name="T47" fmla="*/ 0 h 239"/>
              <a:gd name="T48" fmla="*/ 265 w 265"/>
              <a:gd name="T49" fmla="*/ 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39">
                <a:moveTo>
                  <a:pt x="170" y="149"/>
                </a:moveTo>
                <a:cubicBezTo>
                  <a:pt x="171" y="149"/>
                  <a:pt x="172" y="149"/>
                  <a:pt x="172" y="149"/>
                </a:cubicBezTo>
                <a:cubicBezTo>
                  <a:pt x="172" y="173"/>
                  <a:pt x="172" y="173"/>
                  <a:pt x="172" y="173"/>
                </a:cubicBezTo>
                <a:cubicBezTo>
                  <a:pt x="172" y="188"/>
                  <a:pt x="161" y="199"/>
                  <a:pt x="146" y="199"/>
                </a:cubicBezTo>
                <a:cubicBezTo>
                  <a:pt x="79" y="199"/>
                  <a:pt x="79" y="199"/>
                  <a:pt x="79" y="199"/>
                </a:cubicBezTo>
                <a:cubicBezTo>
                  <a:pt x="39" y="239"/>
                  <a:pt x="39" y="239"/>
                  <a:pt x="39" y="239"/>
                </a:cubicBezTo>
                <a:cubicBezTo>
                  <a:pt x="39" y="199"/>
                  <a:pt x="39" y="199"/>
                  <a:pt x="39" y="199"/>
                </a:cubicBezTo>
                <a:cubicBezTo>
                  <a:pt x="26" y="199"/>
                  <a:pt x="26" y="199"/>
                  <a:pt x="26" y="199"/>
                </a:cubicBezTo>
                <a:cubicBezTo>
                  <a:pt x="12" y="199"/>
                  <a:pt x="0" y="188"/>
                  <a:pt x="0" y="173"/>
                </a:cubicBezTo>
                <a:cubicBezTo>
                  <a:pt x="0" y="93"/>
                  <a:pt x="0" y="93"/>
                  <a:pt x="0" y="93"/>
                </a:cubicBezTo>
                <a:cubicBezTo>
                  <a:pt x="0" y="79"/>
                  <a:pt x="12" y="66"/>
                  <a:pt x="26" y="66"/>
                </a:cubicBezTo>
                <a:cubicBezTo>
                  <a:pt x="77" y="66"/>
                  <a:pt x="77" y="66"/>
                  <a:pt x="77" y="66"/>
                </a:cubicBezTo>
                <a:cubicBezTo>
                  <a:pt x="77" y="149"/>
                  <a:pt x="77" y="149"/>
                  <a:pt x="77" y="149"/>
                </a:cubicBezTo>
                <a:lnTo>
                  <a:pt x="170" y="149"/>
                </a:lnTo>
                <a:close/>
                <a:moveTo>
                  <a:pt x="265" y="27"/>
                </a:moveTo>
                <a:cubicBezTo>
                  <a:pt x="265" y="106"/>
                  <a:pt x="265" y="106"/>
                  <a:pt x="265" y="106"/>
                </a:cubicBezTo>
                <a:cubicBezTo>
                  <a:pt x="265" y="121"/>
                  <a:pt x="253" y="133"/>
                  <a:pt x="239" y="133"/>
                </a:cubicBezTo>
                <a:cubicBezTo>
                  <a:pt x="225" y="133"/>
                  <a:pt x="225" y="133"/>
                  <a:pt x="225" y="133"/>
                </a:cubicBezTo>
                <a:cubicBezTo>
                  <a:pt x="225" y="173"/>
                  <a:pt x="225" y="173"/>
                  <a:pt x="225" y="173"/>
                </a:cubicBezTo>
                <a:cubicBezTo>
                  <a:pt x="186" y="133"/>
                  <a:pt x="186" y="133"/>
                  <a:pt x="186" y="133"/>
                </a:cubicBezTo>
                <a:cubicBezTo>
                  <a:pt x="93" y="133"/>
                  <a:pt x="93" y="133"/>
                  <a:pt x="93" y="133"/>
                </a:cubicBezTo>
                <a:cubicBezTo>
                  <a:pt x="93" y="27"/>
                  <a:pt x="93" y="27"/>
                  <a:pt x="93" y="27"/>
                </a:cubicBezTo>
                <a:cubicBezTo>
                  <a:pt x="93" y="12"/>
                  <a:pt x="105" y="0"/>
                  <a:pt x="119" y="0"/>
                </a:cubicBezTo>
                <a:cubicBezTo>
                  <a:pt x="239" y="0"/>
                  <a:pt x="239" y="0"/>
                  <a:pt x="239" y="0"/>
                </a:cubicBezTo>
                <a:cubicBezTo>
                  <a:pt x="253" y="0"/>
                  <a:pt x="265" y="12"/>
                  <a:pt x="265" y="27"/>
                </a:cubicBezTo>
                <a:close/>
              </a:path>
            </a:pathLst>
          </a:custGeom>
          <a:solidFill>
            <a:srgbClr val="F9F9F9"/>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sp>
        <p:nvSpPr>
          <p:cNvPr id="296" name="Freeform 311">
            <a:extLst>
              <a:ext uri="{FF2B5EF4-FFF2-40B4-BE49-F238E27FC236}">
                <a16:creationId xmlns:a16="http://schemas.microsoft.com/office/drawing/2014/main" id="{FCA0554B-5941-7647-A21A-10F72833266A}"/>
              </a:ext>
            </a:extLst>
          </p:cNvPr>
          <p:cNvSpPr>
            <a:spLocks/>
          </p:cNvSpPr>
          <p:nvPr userDrawn="1"/>
        </p:nvSpPr>
        <p:spPr bwMode="auto">
          <a:xfrm>
            <a:off x="5986044" y="6292288"/>
            <a:ext cx="272782" cy="385739"/>
          </a:xfrm>
          <a:custGeom>
            <a:avLst/>
            <a:gdLst>
              <a:gd name="T0" fmla="*/ 79 w 88"/>
              <a:gd name="T1" fmla="*/ 137 h 170"/>
              <a:gd name="T2" fmla="*/ 54 w 88"/>
              <a:gd name="T3" fmla="*/ 167 h 170"/>
              <a:gd name="T4" fmla="*/ 51 w 88"/>
              <a:gd name="T5" fmla="*/ 170 h 170"/>
              <a:gd name="T6" fmla="*/ 36 w 88"/>
              <a:gd name="T7" fmla="*/ 169 h 170"/>
              <a:gd name="T8" fmla="*/ 35 w 88"/>
              <a:gd name="T9" fmla="*/ 150 h 170"/>
              <a:gd name="T10" fmla="*/ 14 w 88"/>
              <a:gd name="T11" fmla="*/ 143 h 170"/>
              <a:gd name="T12" fmla="*/ 2 w 88"/>
              <a:gd name="T13" fmla="*/ 135 h 170"/>
              <a:gd name="T14" fmla="*/ 1 w 88"/>
              <a:gd name="T15" fmla="*/ 129 h 170"/>
              <a:gd name="T16" fmla="*/ 12 w 88"/>
              <a:gd name="T17" fmla="*/ 115 h 170"/>
              <a:gd name="T18" fmla="*/ 15 w 88"/>
              <a:gd name="T19" fmla="*/ 116 h 170"/>
              <a:gd name="T20" fmla="*/ 45 w 88"/>
              <a:gd name="T21" fmla="*/ 129 h 170"/>
              <a:gd name="T22" fmla="*/ 64 w 88"/>
              <a:gd name="T23" fmla="*/ 113 h 170"/>
              <a:gd name="T24" fmla="*/ 60 w 88"/>
              <a:gd name="T25" fmla="*/ 104 h 170"/>
              <a:gd name="T26" fmla="*/ 48 w 88"/>
              <a:gd name="T27" fmla="*/ 98 h 170"/>
              <a:gd name="T28" fmla="*/ 34 w 88"/>
              <a:gd name="T29" fmla="*/ 92 h 170"/>
              <a:gd name="T30" fmla="*/ 23 w 88"/>
              <a:gd name="T31" fmla="*/ 87 h 170"/>
              <a:gd name="T32" fmla="*/ 12 w 88"/>
              <a:gd name="T33" fmla="*/ 80 h 170"/>
              <a:gd name="T34" fmla="*/ 5 w 88"/>
              <a:gd name="T35" fmla="*/ 69 h 170"/>
              <a:gd name="T36" fmla="*/ 2 w 88"/>
              <a:gd name="T37" fmla="*/ 56 h 170"/>
              <a:gd name="T38" fmla="*/ 35 w 88"/>
              <a:gd name="T39" fmla="*/ 20 h 170"/>
              <a:gd name="T40" fmla="*/ 36 w 88"/>
              <a:gd name="T41" fmla="*/ 1 h 170"/>
              <a:gd name="T42" fmla="*/ 51 w 88"/>
              <a:gd name="T43" fmla="*/ 0 h 170"/>
              <a:gd name="T44" fmla="*/ 54 w 88"/>
              <a:gd name="T45" fmla="*/ 3 h 170"/>
              <a:gd name="T46" fmla="*/ 65 w 88"/>
              <a:gd name="T47" fmla="*/ 22 h 170"/>
              <a:gd name="T48" fmla="*/ 79 w 88"/>
              <a:gd name="T49" fmla="*/ 29 h 170"/>
              <a:gd name="T50" fmla="*/ 84 w 88"/>
              <a:gd name="T51" fmla="*/ 33 h 170"/>
              <a:gd name="T52" fmla="*/ 77 w 88"/>
              <a:gd name="T53" fmla="*/ 50 h 170"/>
              <a:gd name="T54" fmla="*/ 72 w 88"/>
              <a:gd name="T55" fmla="*/ 51 h 170"/>
              <a:gd name="T56" fmla="*/ 67 w 88"/>
              <a:gd name="T57" fmla="*/ 47 h 170"/>
              <a:gd name="T58" fmla="*/ 54 w 88"/>
              <a:gd name="T59" fmla="*/ 42 h 170"/>
              <a:gd name="T60" fmla="*/ 32 w 88"/>
              <a:gd name="T61" fmla="*/ 45 h 170"/>
              <a:gd name="T62" fmla="*/ 27 w 88"/>
              <a:gd name="T63" fmla="*/ 60 h 170"/>
              <a:gd name="T64" fmla="*/ 33 w 88"/>
              <a:gd name="T65" fmla="*/ 67 h 170"/>
              <a:gd name="T66" fmla="*/ 44 w 88"/>
              <a:gd name="T67" fmla="*/ 72 h 170"/>
              <a:gd name="T68" fmla="*/ 59 w 88"/>
              <a:gd name="T69" fmla="*/ 78 h 170"/>
              <a:gd name="T70" fmla="*/ 73 w 88"/>
              <a:gd name="T71" fmla="*/ 85 h 170"/>
              <a:gd name="T72" fmla="*/ 84 w 88"/>
              <a:gd name="T73" fmla="*/ 96 h 170"/>
              <a:gd name="T74" fmla="*/ 88 w 88"/>
              <a:gd name="T75" fmla="*/ 11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70">
                <a:moveTo>
                  <a:pt x="88" y="112"/>
                </a:moveTo>
                <a:cubicBezTo>
                  <a:pt x="88" y="122"/>
                  <a:pt x="85" y="130"/>
                  <a:pt x="79" y="137"/>
                </a:cubicBezTo>
                <a:cubicBezTo>
                  <a:pt x="72" y="144"/>
                  <a:pt x="64" y="148"/>
                  <a:pt x="54" y="150"/>
                </a:cubicBezTo>
                <a:cubicBezTo>
                  <a:pt x="54" y="167"/>
                  <a:pt x="54" y="167"/>
                  <a:pt x="54" y="167"/>
                </a:cubicBezTo>
                <a:cubicBezTo>
                  <a:pt x="54" y="167"/>
                  <a:pt x="54" y="168"/>
                  <a:pt x="53" y="169"/>
                </a:cubicBezTo>
                <a:cubicBezTo>
                  <a:pt x="53" y="169"/>
                  <a:pt x="52" y="170"/>
                  <a:pt x="51" y="170"/>
                </a:cubicBezTo>
                <a:cubicBezTo>
                  <a:pt x="38" y="170"/>
                  <a:pt x="38" y="170"/>
                  <a:pt x="38" y="170"/>
                </a:cubicBezTo>
                <a:cubicBezTo>
                  <a:pt x="38" y="170"/>
                  <a:pt x="37" y="169"/>
                  <a:pt x="36" y="169"/>
                </a:cubicBezTo>
                <a:cubicBezTo>
                  <a:pt x="36" y="168"/>
                  <a:pt x="35" y="167"/>
                  <a:pt x="35" y="167"/>
                </a:cubicBezTo>
                <a:cubicBezTo>
                  <a:pt x="35" y="150"/>
                  <a:pt x="35" y="150"/>
                  <a:pt x="35" y="150"/>
                </a:cubicBezTo>
                <a:cubicBezTo>
                  <a:pt x="31" y="149"/>
                  <a:pt x="27" y="149"/>
                  <a:pt x="23" y="147"/>
                </a:cubicBezTo>
                <a:cubicBezTo>
                  <a:pt x="19" y="146"/>
                  <a:pt x="16" y="144"/>
                  <a:pt x="14" y="143"/>
                </a:cubicBezTo>
                <a:cubicBezTo>
                  <a:pt x="11" y="142"/>
                  <a:pt x="9" y="140"/>
                  <a:pt x="7" y="138"/>
                </a:cubicBezTo>
                <a:cubicBezTo>
                  <a:pt x="5" y="137"/>
                  <a:pt x="3" y="136"/>
                  <a:pt x="2" y="135"/>
                </a:cubicBezTo>
                <a:cubicBezTo>
                  <a:pt x="2" y="134"/>
                  <a:pt x="1" y="134"/>
                  <a:pt x="1" y="133"/>
                </a:cubicBezTo>
                <a:cubicBezTo>
                  <a:pt x="0" y="132"/>
                  <a:pt x="0" y="131"/>
                  <a:pt x="1" y="129"/>
                </a:cubicBezTo>
                <a:cubicBezTo>
                  <a:pt x="10" y="117"/>
                  <a:pt x="10" y="117"/>
                  <a:pt x="10" y="117"/>
                </a:cubicBezTo>
                <a:cubicBezTo>
                  <a:pt x="11" y="116"/>
                  <a:pt x="11" y="115"/>
                  <a:pt x="12" y="115"/>
                </a:cubicBezTo>
                <a:cubicBezTo>
                  <a:pt x="13" y="115"/>
                  <a:pt x="14" y="116"/>
                  <a:pt x="15" y="116"/>
                </a:cubicBezTo>
                <a:cubicBezTo>
                  <a:pt x="15" y="116"/>
                  <a:pt x="15" y="116"/>
                  <a:pt x="15" y="116"/>
                </a:cubicBezTo>
                <a:cubicBezTo>
                  <a:pt x="22" y="123"/>
                  <a:pt x="30" y="127"/>
                  <a:pt x="38" y="128"/>
                </a:cubicBezTo>
                <a:cubicBezTo>
                  <a:pt x="40" y="129"/>
                  <a:pt x="43" y="129"/>
                  <a:pt x="45" y="129"/>
                </a:cubicBezTo>
                <a:cubicBezTo>
                  <a:pt x="50" y="129"/>
                  <a:pt x="54" y="128"/>
                  <a:pt x="58" y="125"/>
                </a:cubicBezTo>
                <a:cubicBezTo>
                  <a:pt x="62" y="122"/>
                  <a:pt x="64" y="118"/>
                  <a:pt x="64" y="113"/>
                </a:cubicBezTo>
                <a:cubicBezTo>
                  <a:pt x="64" y="112"/>
                  <a:pt x="64" y="110"/>
                  <a:pt x="63" y="108"/>
                </a:cubicBezTo>
                <a:cubicBezTo>
                  <a:pt x="62" y="107"/>
                  <a:pt x="61" y="105"/>
                  <a:pt x="60" y="104"/>
                </a:cubicBezTo>
                <a:cubicBezTo>
                  <a:pt x="58" y="103"/>
                  <a:pt x="57" y="102"/>
                  <a:pt x="54" y="101"/>
                </a:cubicBezTo>
                <a:cubicBezTo>
                  <a:pt x="52" y="100"/>
                  <a:pt x="49" y="99"/>
                  <a:pt x="48" y="98"/>
                </a:cubicBezTo>
                <a:cubicBezTo>
                  <a:pt x="46" y="97"/>
                  <a:pt x="44" y="96"/>
                  <a:pt x="40" y="95"/>
                </a:cubicBezTo>
                <a:cubicBezTo>
                  <a:pt x="38" y="94"/>
                  <a:pt x="36" y="93"/>
                  <a:pt x="34" y="92"/>
                </a:cubicBezTo>
                <a:cubicBezTo>
                  <a:pt x="33" y="92"/>
                  <a:pt x="31" y="91"/>
                  <a:pt x="29" y="90"/>
                </a:cubicBezTo>
                <a:cubicBezTo>
                  <a:pt x="26" y="89"/>
                  <a:pt x="24" y="88"/>
                  <a:pt x="23" y="87"/>
                </a:cubicBezTo>
                <a:cubicBezTo>
                  <a:pt x="21" y="86"/>
                  <a:pt x="19" y="85"/>
                  <a:pt x="17" y="84"/>
                </a:cubicBezTo>
                <a:cubicBezTo>
                  <a:pt x="15" y="82"/>
                  <a:pt x="14" y="81"/>
                  <a:pt x="12" y="80"/>
                </a:cubicBezTo>
                <a:cubicBezTo>
                  <a:pt x="11" y="78"/>
                  <a:pt x="10" y="77"/>
                  <a:pt x="8" y="75"/>
                </a:cubicBezTo>
                <a:cubicBezTo>
                  <a:pt x="7" y="73"/>
                  <a:pt x="6" y="71"/>
                  <a:pt x="5" y="69"/>
                </a:cubicBezTo>
                <a:cubicBezTo>
                  <a:pt x="4" y="68"/>
                  <a:pt x="3" y="66"/>
                  <a:pt x="3" y="63"/>
                </a:cubicBezTo>
                <a:cubicBezTo>
                  <a:pt x="2" y="61"/>
                  <a:pt x="2" y="58"/>
                  <a:pt x="2" y="56"/>
                </a:cubicBezTo>
                <a:cubicBezTo>
                  <a:pt x="2" y="47"/>
                  <a:pt x="5" y="39"/>
                  <a:pt x="11" y="33"/>
                </a:cubicBezTo>
                <a:cubicBezTo>
                  <a:pt x="17" y="26"/>
                  <a:pt x="26" y="22"/>
                  <a:pt x="35" y="20"/>
                </a:cubicBezTo>
                <a:cubicBezTo>
                  <a:pt x="35" y="3"/>
                  <a:pt x="35" y="3"/>
                  <a:pt x="35" y="3"/>
                </a:cubicBezTo>
                <a:cubicBezTo>
                  <a:pt x="35" y="2"/>
                  <a:pt x="36" y="2"/>
                  <a:pt x="36" y="1"/>
                </a:cubicBezTo>
                <a:cubicBezTo>
                  <a:pt x="37" y="1"/>
                  <a:pt x="38" y="0"/>
                  <a:pt x="38" y="0"/>
                </a:cubicBezTo>
                <a:cubicBezTo>
                  <a:pt x="51" y="0"/>
                  <a:pt x="51" y="0"/>
                  <a:pt x="51" y="0"/>
                </a:cubicBezTo>
                <a:cubicBezTo>
                  <a:pt x="52" y="0"/>
                  <a:pt x="53" y="0"/>
                  <a:pt x="53" y="1"/>
                </a:cubicBezTo>
                <a:cubicBezTo>
                  <a:pt x="54" y="2"/>
                  <a:pt x="54" y="2"/>
                  <a:pt x="54" y="3"/>
                </a:cubicBezTo>
                <a:cubicBezTo>
                  <a:pt x="54" y="20"/>
                  <a:pt x="54" y="20"/>
                  <a:pt x="54" y="20"/>
                </a:cubicBezTo>
                <a:cubicBezTo>
                  <a:pt x="58" y="20"/>
                  <a:pt x="61" y="21"/>
                  <a:pt x="65" y="22"/>
                </a:cubicBezTo>
                <a:cubicBezTo>
                  <a:pt x="68" y="23"/>
                  <a:pt x="71" y="24"/>
                  <a:pt x="73" y="25"/>
                </a:cubicBezTo>
                <a:cubicBezTo>
                  <a:pt x="75" y="26"/>
                  <a:pt x="77" y="27"/>
                  <a:pt x="79" y="29"/>
                </a:cubicBezTo>
                <a:cubicBezTo>
                  <a:pt x="81" y="30"/>
                  <a:pt x="82" y="31"/>
                  <a:pt x="83" y="32"/>
                </a:cubicBezTo>
                <a:cubicBezTo>
                  <a:pt x="83" y="32"/>
                  <a:pt x="84" y="32"/>
                  <a:pt x="84" y="33"/>
                </a:cubicBezTo>
                <a:cubicBezTo>
                  <a:pt x="85" y="34"/>
                  <a:pt x="85" y="35"/>
                  <a:pt x="84" y="36"/>
                </a:cubicBezTo>
                <a:cubicBezTo>
                  <a:pt x="77" y="50"/>
                  <a:pt x="77" y="50"/>
                  <a:pt x="77" y="50"/>
                </a:cubicBezTo>
                <a:cubicBezTo>
                  <a:pt x="76" y="51"/>
                  <a:pt x="76" y="52"/>
                  <a:pt x="75" y="52"/>
                </a:cubicBezTo>
                <a:cubicBezTo>
                  <a:pt x="74" y="52"/>
                  <a:pt x="73" y="52"/>
                  <a:pt x="72" y="51"/>
                </a:cubicBezTo>
                <a:cubicBezTo>
                  <a:pt x="72" y="51"/>
                  <a:pt x="71" y="51"/>
                  <a:pt x="71" y="50"/>
                </a:cubicBezTo>
                <a:cubicBezTo>
                  <a:pt x="70" y="49"/>
                  <a:pt x="69" y="49"/>
                  <a:pt x="67" y="47"/>
                </a:cubicBezTo>
                <a:cubicBezTo>
                  <a:pt x="65" y="46"/>
                  <a:pt x="63" y="45"/>
                  <a:pt x="62" y="44"/>
                </a:cubicBezTo>
                <a:cubicBezTo>
                  <a:pt x="60" y="43"/>
                  <a:pt x="57" y="43"/>
                  <a:pt x="54" y="42"/>
                </a:cubicBezTo>
                <a:cubicBezTo>
                  <a:pt x="52" y="41"/>
                  <a:pt x="49" y="41"/>
                  <a:pt x="46" y="41"/>
                </a:cubicBezTo>
                <a:cubicBezTo>
                  <a:pt x="40" y="41"/>
                  <a:pt x="36" y="42"/>
                  <a:pt x="32" y="45"/>
                </a:cubicBezTo>
                <a:cubicBezTo>
                  <a:pt x="28" y="48"/>
                  <a:pt x="26" y="51"/>
                  <a:pt x="26" y="55"/>
                </a:cubicBezTo>
                <a:cubicBezTo>
                  <a:pt x="26" y="57"/>
                  <a:pt x="26" y="59"/>
                  <a:pt x="27" y="60"/>
                </a:cubicBezTo>
                <a:cubicBezTo>
                  <a:pt x="27" y="61"/>
                  <a:pt x="28" y="63"/>
                  <a:pt x="30" y="64"/>
                </a:cubicBezTo>
                <a:cubicBezTo>
                  <a:pt x="31" y="65"/>
                  <a:pt x="32" y="66"/>
                  <a:pt x="33" y="67"/>
                </a:cubicBezTo>
                <a:cubicBezTo>
                  <a:pt x="35" y="68"/>
                  <a:pt x="36" y="69"/>
                  <a:pt x="39" y="70"/>
                </a:cubicBezTo>
                <a:cubicBezTo>
                  <a:pt x="41" y="71"/>
                  <a:pt x="43" y="72"/>
                  <a:pt x="44" y="72"/>
                </a:cubicBezTo>
                <a:cubicBezTo>
                  <a:pt x="46" y="73"/>
                  <a:pt x="48" y="74"/>
                  <a:pt x="51" y="75"/>
                </a:cubicBezTo>
                <a:cubicBezTo>
                  <a:pt x="54" y="76"/>
                  <a:pt x="57" y="77"/>
                  <a:pt x="59" y="78"/>
                </a:cubicBezTo>
                <a:cubicBezTo>
                  <a:pt x="60" y="79"/>
                  <a:pt x="63" y="80"/>
                  <a:pt x="66" y="81"/>
                </a:cubicBezTo>
                <a:cubicBezTo>
                  <a:pt x="69" y="83"/>
                  <a:pt x="71" y="84"/>
                  <a:pt x="73" y="85"/>
                </a:cubicBezTo>
                <a:cubicBezTo>
                  <a:pt x="75" y="87"/>
                  <a:pt x="77" y="88"/>
                  <a:pt x="79" y="90"/>
                </a:cubicBezTo>
                <a:cubicBezTo>
                  <a:pt x="81" y="92"/>
                  <a:pt x="83" y="94"/>
                  <a:pt x="84" y="96"/>
                </a:cubicBezTo>
                <a:cubicBezTo>
                  <a:pt x="85" y="98"/>
                  <a:pt x="86" y="101"/>
                  <a:pt x="87" y="103"/>
                </a:cubicBezTo>
                <a:cubicBezTo>
                  <a:pt x="88" y="106"/>
                  <a:pt x="88" y="109"/>
                  <a:pt x="88" y="112"/>
                </a:cubicBezTo>
                <a:close/>
              </a:path>
            </a:pathLst>
          </a:custGeom>
          <a:solidFill>
            <a:srgbClr val="F9F9F9"/>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sp>
        <p:nvSpPr>
          <p:cNvPr id="301" name="TextBox 300">
            <a:extLst>
              <a:ext uri="{FF2B5EF4-FFF2-40B4-BE49-F238E27FC236}">
                <a16:creationId xmlns:a16="http://schemas.microsoft.com/office/drawing/2014/main" id="{076AB8C7-DBEB-8F4D-ADAD-1241462B6798}"/>
              </a:ext>
            </a:extLst>
          </p:cNvPr>
          <p:cNvSpPr txBox="1"/>
          <p:nvPr userDrawn="1"/>
        </p:nvSpPr>
        <p:spPr>
          <a:xfrm>
            <a:off x="7943936" y="2734380"/>
            <a:ext cx="1699388" cy="477054"/>
          </a:xfrm>
          <a:prstGeom prst="rect">
            <a:avLst/>
          </a:prstGeom>
          <a:noFill/>
        </p:spPr>
        <p:txBody>
          <a:bodyPr wrap="square" rtlCol="0">
            <a:spAutoFit/>
          </a:bodyPr>
          <a:lstStyle/>
          <a:p>
            <a:pPr marL="141288" marR="0" lvl="0" indent="-131763" algn="l" defTabSz="914400" rtl="0" eaLnBrk="1" fontAlgn="auto" latinLnBrk="0" hangingPunct="1">
              <a:lnSpc>
                <a:spcPct val="100000"/>
              </a:lnSpc>
              <a:spcBef>
                <a:spcPts val="0"/>
              </a:spcBef>
              <a:spcAft>
                <a:spcPts val="0"/>
              </a:spcAft>
              <a:buClrTx/>
              <a:buSzTx/>
              <a:buFontTx/>
              <a:buNone/>
              <a:tabLst/>
              <a:defRPr/>
            </a:pPr>
            <a:r>
              <a:rPr lang="en-GB" sz="900" b="0" i="0" dirty="0">
                <a:solidFill>
                  <a:schemeClr val="tx2"/>
                </a:solidFill>
                <a:latin typeface="Montserrat" pitchFamily="2" charset="77"/>
              </a:rPr>
              <a:t>✶ </a:t>
            </a:r>
            <a:r>
              <a:rPr lang="en-US" sz="900" b="0" i="0" kern="1200" dirty="0">
                <a:solidFill>
                  <a:schemeClr val="tx2"/>
                </a:solidFill>
                <a:latin typeface="Montserrat" pitchFamily="2" charset="77"/>
                <a:ea typeface="+mn-ea"/>
                <a:cs typeface="+mn-cs"/>
              </a:rPr>
              <a:t>Knowledge Base</a:t>
            </a:r>
            <a:r>
              <a:rPr lang="en-US" sz="800" kern="1200" dirty="0">
                <a:solidFill>
                  <a:schemeClr val="tx2"/>
                </a:solidFill>
                <a:latin typeface="Montserrat" pitchFamily="2" charset="77"/>
                <a:ea typeface="+mn-ea"/>
                <a:cs typeface="+mn-cs"/>
              </a:rPr>
              <a:t>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2"/>
                </a:solidFill>
                <a:latin typeface="Montserrat" pitchFamily="2" charset="77"/>
                <a:ea typeface="+mn-ea"/>
                <a:cs typeface="+mn-cs"/>
              </a:rPr>
              <a:t>Preserve and share knowledge</a:t>
            </a:r>
          </a:p>
        </p:txBody>
      </p:sp>
      <p:sp>
        <p:nvSpPr>
          <p:cNvPr id="302" name="TextBox 301">
            <a:extLst>
              <a:ext uri="{FF2B5EF4-FFF2-40B4-BE49-F238E27FC236}">
                <a16:creationId xmlns:a16="http://schemas.microsoft.com/office/drawing/2014/main" id="{AE42454B-F9CD-C743-8413-68410E45E2FB}"/>
              </a:ext>
            </a:extLst>
          </p:cNvPr>
          <p:cNvSpPr txBox="1"/>
          <p:nvPr userDrawn="1"/>
        </p:nvSpPr>
        <p:spPr>
          <a:xfrm>
            <a:off x="7943936" y="3190706"/>
            <a:ext cx="1636245" cy="600164"/>
          </a:xfrm>
          <a:prstGeom prst="rect">
            <a:avLst/>
          </a:prstGeom>
          <a:noFill/>
        </p:spPr>
        <p:txBody>
          <a:bodyPr wrap="square" rtlCol="0">
            <a:spAutoFit/>
          </a:bodyPr>
          <a:lstStyle/>
          <a:p>
            <a:r>
              <a:rPr lang="en-GB" sz="900" b="0" i="0" kern="1200" dirty="0">
                <a:solidFill>
                  <a:schemeClr val="tx2"/>
                </a:solidFill>
                <a:latin typeface="Montserrat" pitchFamily="2" charset="77"/>
                <a:ea typeface="+mn-ea"/>
                <a:cs typeface="+mn-cs"/>
              </a:rPr>
              <a:t>✶ Multilingual Glossary</a:t>
            </a:r>
          </a:p>
          <a:p>
            <a:pPr marL="141288" indent="0">
              <a:tabLst/>
            </a:pPr>
            <a:r>
              <a:rPr lang="en-GB" sz="800" kern="1200" dirty="0">
                <a:solidFill>
                  <a:schemeClr val="tx2"/>
                </a:solidFill>
                <a:latin typeface="Montserrat" pitchFamily="2" charset="77"/>
                <a:ea typeface="+mn-ea"/>
                <a:cs typeface="+mn-cs"/>
              </a:rPr>
              <a:t>Collaborate on a list of terms and their translations.</a:t>
            </a:r>
          </a:p>
        </p:txBody>
      </p:sp>
      <p:sp>
        <p:nvSpPr>
          <p:cNvPr id="303" name="TextBox 302">
            <a:extLst>
              <a:ext uri="{FF2B5EF4-FFF2-40B4-BE49-F238E27FC236}">
                <a16:creationId xmlns:a16="http://schemas.microsoft.com/office/drawing/2014/main" id="{7CA6E2E9-EFD6-724D-BED2-5799EAA4D932}"/>
              </a:ext>
            </a:extLst>
          </p:cNvPr>
          <p:cNvSpPr txBox="1"/>
          <p:nvPr userDrawn="1"/>
        </p:nvSpPr>
        <p:spPr>
          <a:xfrm>
            <a:off x="7943936" y="3762883"/>
            <a:ext cx="1905554" cy="477054"/>
          </a:xfrm>
          <a:prstGeom prst="rect">
            <a:avLst/>
          </a:prstGeom>
          <a:noFill/>
        </p:spPr>
        <p:txBody>
          <a:bodyPr wrap="square" rtlCol="0">
            <a:spAutoFit/>
          </a:bodyPr>
          <a:lstStyle/>
          <a:p>
            <a:pPr marL="141288" indent="-131763">
              <a:tabLst/>
            </a:pPr>
            <a:r>
              <a:rPr lang="en-GB" sz="900" b="0" i="0" kern="1200" dirty="0">
                <a:solidFill>
                  <a:schemeClr val="tx2"/>
                </a:solidFill>
                <a:latin typeface="Montserrat" pitchFamily="2" charset="77"/>
                <a:ea typeface="+mn-ea"/>
                <a:cs typeface="+mn-cs"/>
              </a:rPr>
              <a:t>✶ Collaborative Book  </a:t>
            </a:r>
          </a:p>
          <a:p>
            <a:pPr marL="141288" indent="0">
              <a:tabLst/>
            </a:pPr>
            <a:r>
              <a:rPr lang="en-GB" sz="800" kern="1200" dirty="0">
                <a:solidFill>
                  <a:schemeClr val="tx2"/>
                </a:solidFill>
                <a:latin typeface="Montserrat" pitchFamily="2" charset="77"/>
                <a:ea typeface="+mn-ea"/>
                <a:cs typeface="+mn-cs"/>
              </a:rPr>
              <a:t>Work together on the same book (annual report, thesis... ).</a:t>
            </a:r>
          </a:p>
        </p:txBody>
      </p:sp>
      <p:sp>
        <p:nvSpPr>
          <p:cNvPr id="310" name="Freeform 123">
            <a:extLst>
              <a:ext uri="{FF2B5EF4-FFF2-40B4-BE49-F238E27FC236}">
                <a16:creationId xmlns:a16="http://schemas.microsoft.com/office/drawing/2014/main" id="{12C6B699-0E86-8A4A-9A2F-AF30CCAF6528}"/>
              </a:ext>
            </a:extLst>
          </p:cNvPr>
          <p:cNvSpPr>
            <a:spLocks noEditPoints="1"/>
          </p:cNvSpPr>
          <p:nvPr userDrawn="1"/>
        </p:nvSpPr>
        <p:spPr bwMode="auto">
          <a:xfrm>
            <a:off x="11158554" y="3782077"/>
            <a:ext cx="443350" cy="318658"/>
          </a:xfrm>
          <a:custGeom>
            <a:avLst/>
            <a:gdLst/>
            <a:ahLst/>
            <a:cxnLst>
              <a:cxn ang="0">
                <a:pos x="256" y="48"/>
              </a:cxn>
              <a:cxn ang="0">
                <a:pos x="250" y="34"/>
              </a:cxn>
              <a:cxn ang="0">
                <a:pos x="238" y="24"/>
              </a:cxn>
              <a:cxn ang="0">
                <a:pos x="134" y="0"/>
              </a:cxn>
              <a:cxn ang="0">
                <a:pos x="128" y="0"/>
              </a:cxn>
              <a:cxn ang="0">
                <a:pos x="18" y="24"/>
              </a:cxn>
              <a:cxn ang="0">
                <a:pos x="12" y="28"/>
              </a:cxn>
              <a:cxn ang="0">
                <a:pos x="2" y="40"/>
              </a:cxn>
              <a:cxn ang="0">
                <a:pos x="0" y="48"/>
              </a:cxn>
              <a:cxn ang="0">
                <a:pos x="6" y="62"/>
              </a:cxn>
              <a:cxn ang="0">
                <a:pos x="18" y="72"/>
              </a:cxn>
              <a:cxn ang="0">
                <a:pos x="40" y="144"/>
              </a:cxn>
              <a:cxn ang="0">
                <a:pos x="42" y="152"/>
              </a:cxn>
              <a:cxn ang="0">
                <a:pos x="52" y="166"/>
              </a:cxn>
              <a:cxn ang="0">
                <a:pos x="72" y="176"/>
              </a:cxn>
              <a:cxn ang="0">
                <a:pos x="106" y="184"/>
              </a:cxn>
              <a:cxn ang="0">
                <a:pos x="128" y="184"/>
              </a:cxn>
              <a:cxn ang="0">
                <a:pos x="168" y="180"/>
              </a:cxn>
              <a:cxn ang="0">
                <a:pos x="196" y="172"/>
              </a:cxn>
              <a:cxn ang="0">
                <a:pos x="212" y="160"/>
              </a:cxn>
              <a:cxn ang="0">
                <a:pos x="216" y="144"/>
              </a:cxn>
              <a:cxn ang="0">
                <a:pos x="238" y="72"/>
              </a:cxn>
              <a:cxn ang="0">
                <a:pos x="244" y="68"/>
              </a:cxn>
              <a:cxn ang="0">
                <a:pos x="254" y="56"/>
              </a:cxn>
              <a:cxn ang="0">
                <a:pos x="200" y="144"/>
              </a:cxn>
              <a:cxn ang="0">
                <a:pos x="198" y="148"/>
              </a:cxn>
              <a:cxn ang="0">
                <a:pos x="190" y="156"/>
              </a:cxn>
              <a:cxn ang="0">
                <a:pos x="172" y="162"/>
              </a:cxn>
              <a:cxn ang="0">
                <a:pos x="144" y="168"/>
              </a:cxn>
              <a:cxn ang="0">
                <a:pos x="128" y="168"/>
              </a:cxn>
              <a:cxn ang="0">
                <a:pos x="96" y="166"/>
              </a:cxn>
              <a:cxn ang="0">
                <a:pos x="74" y="160"/>
              </a:cxn>
              <a:cxn ang="0">
                <a:pos x="60" y="152"/>
              </a:cxn>
              <a:cxn ang="0">
                <a:pos x="56" y="144"/>
              </a:cxn>
              <a:cxn ang="0">
                <a:pos x="122" y="96"/>
              </a:cxn>
              <a:cxn ang="0">
                <a:pos x="128" y="96"/>
              </a:cxn>
              <a:cxn ang="0">
                <a:pos x="134" y="96"/>
              </a:cxn>
              <a:cxn ang="0">
                <a:pos x="200" y="144"/>
              </a:cxn>
              <a:cxn ang="0">
                <a:pos x="130" y="80"/>
              </a:cxn>
              <a:cxn ang="0">
                <a:pos x="128" y="80"/>
              </a:cxn>
              <a:cxn ang="0">
                <a:pos x="22" y="56"/>
              </a:cxn>
              <a:cxn ang="0">
                <a:pos x="18" y="52"/>
              </a:cxn>
              <a:cxn ang="0">
                <a:pos x="16" y="48"/>
              </a:cxn>
              <a:cxn ang="0">
                <a:pos x="22" y="40"/>
              </a:cxn>
              <a:cxn ang="0">
                <a:pos x="126" y="16"/>
              </a:cxn>
              <a:cxn ang="0">
                <a:pos x="128" y="16"/>
              </a:cxn>
              <a:cxn ang="0">
                <a:pos x="234" y="40"/>
              </a:cxn>
              <a:cxn ang="0">
                <a:pos x="238" y="44"/>
              </a:cxn>
              <a:cxn ang="0">
                <a:pos x="240" y="48"/>
              </a:cxn>
              <a:cxn ang="0">
                <a:pos x="234" y="56"/>
              </a:cxn>
            </a:cxnLst>
            <a:rect l="0" t="0" r="r" b="b"/>
            <a:pathLst>
              <a:path w="256" h="184">
                <a:moveTo>
                  <a:pt x="256" y="48"/>
                </a:moveTo>
                <a:lnTo>
                  <a:pt x="256" y="48"/>
                </a:lnTo>
                <a:lnTo>
                  <a:pt x="254" y="40"/>
                </a:lnTo>
                <a:lnTo>
                  <a:pt x="250" y="34"/>
                </a:lnTo>
                <a:lnTo>
                  <a:pt x="244" y="28"/>
                </a:lnTo>
                <a:lnTo>
                  <a:pt x="238" y="24"/>
                </a:lnTo>
                <a:lnTo>
                  <a:pt x="134" y="0"/>
                </a:lnTo>
                <a:lnTo>
                  <a:pt x="134" y="0"/>
                </a:lnTo>
                <a:lnTo>
                  <a:pt x="128" y="0"/>
                </a:lnTo>
                <a:lnTo>
                  <a:pt x="128" y="0"/>
                </a:lnTo>
                <a:lnTo>
                  <a:pt x="122" y="0"/>
                </a:lnTo>
                <a:lnTo>
                  <a:pt x="18" y="24"/>
                </a:lnTo>
                <a:lnTo>
                  <a:pt x="18" y="24"/>
                </a:lnTo>
                <a:lnTo>
                  <a:pt x="12" y="28"/>
                </a:lnTo>
                <a:lnTo>
                  <a:pt x="6" y="34"/>
                </a:lnTo>
                <a:lnTo>
                  <a:pt x="2" y="40"/>
                </a:lnTo>
                <a:lnTo>
                  <a:pt x="0" y="48"/>
                </a:lnTo>
                <a:lnTo>
                  <a:pt x="0" y="48"/>
                </a:lnTo>
                <a:lnTo>
                  <a:pt x="2" y="56"/>
                </a:lnTo>
                <a:lnTo>
                  <a:pt x="6" y="62"/>
                </a:lnTo>
                <a:lnTo>
                  <a:pt x="12" y="68"/>
                </a:lnTo>
                <a:lnTo>
                  <a:pt x="18" y="72"/>
                </a:lnTo>
                <a:lnTo>
                  <a:pt x="40" y="76"/>
                </a:lnTo>
                <a:lnTo>
                  <a:pt x="40" y="144"/>
                </a:lnTo>
                <a:lnTo>
                  <a:pt x="40" y="144"/>
                </a:lnTo>
                <a:lnTo>
                  <a:pt x="42" y="152"/>
                </a:lnTo>
                <a:lnTo>
                  <a:pt x="44" y="160"/>
                </a:lnTo>
                <a:lnTo>
                  <a:pt x="52" y="166"/>
                </a:lnTo>
                <a:lnTo>
                  <a:pt x="60" y="172"/>
                </a:lnTo>
                <a:lnTo>
                  <a:pt x="72" y="176"/>
                </a:lnTo>
                <a:lnTo>
                  <a:pt x="88" y="180"/>
                </a:lnTo>
                <a:lnTo>
                  <a:pt x="106" y="184"/>
                </a:lnTo>
                <a:lnTo>
                  <a:pt x="128" y="184"/>
                </a:lnTo>
                <a:lnTo>
                  <a:pt x="128" y="184"/>
                </a:lnTo>
                <a:lnTo>
                  <a:pt x="150" y="184"/>
                </a:lnTo>
                <a:lnTo>
                  <a:pt x="168" y="180"/>
                </a:lnTo>
                <a:lnTo>
                  <a:pt x="184" y="176"/>
                </a:lnTo>
                <a:lnTo>
                  <a:pt x="196" y="172"/>
                </a:lnTo>
                <a:lnTo>
                  <a:pt x="204" y="166"/>
                </a:lnTo>
                <a:lnTo>
                  <a:pt x="212" y="160"/>
                </a:lnTo>
                <a:lnTo>
                  <a:pt x="214" y="152"/>
                </a:lnTo>
                <a:lnTo>
                  <a:pt x="216" y="144"/>
                </a:lnTo>
                <a:lnTo>
                  <a:pt x="216" y="76"/>
                </a:lnTo>
                <a:lnTo>
                  <a:pt x="238" y="72"/>
                </a:lnTo>
                <a:lnTo>
                  <a:pt x="238" y="72"/>
                </a:lnTo>
                <a:lnTo>
                  <a:pt x="244" y="68"/>
                </a:lnTo>
                <a:lnTo>
                  <a:pt x="250" y="62"/>
                </a:lnTo>
                <a:lnTo>
                  <a:pt x="254" y="56"/>
                </a:lnTo>
                <a:lnTo>
                  <a:pt x="256" y="48"/>
                </a:lnTo>
                <a:close/>
                <a:moveTo>
                  <a:pt x="200" y="144"/>
                </a:moveTo>
                <a:lnTo>
                  <a:pt x="200" y="144"/>
                </a:lnTo>
                <a:lnTo>
                  <a:pt x="198" y="148"/>
                </a:lnTo>
                <a:lnTo>
                  <a:pt x="196" y="152"/>
                </a:lnTo>
                <a:lnTo>
                  <a:pt x="190" y="156"/>
                </a:lnTo>
                <a:lnTo>
                  <a:pt x="182" y="160"/>
                </a:lnTo>
                <a:lnTo>
                  <a:pt x="172" y="162"/>
                </a:lnTo>
                <a:lnTo>
                  <a:pt x="160" y="166"/>
                </a:lnTo>
                <a:lnTo>
                  <a:pt x="144" y="168"/>
                </a:lnTo>
                <a:lnTo>
                  <a:pt x="128" y="168"/>
                </a:lnTo>
                <a:lnTo>
                  <a:pt x="128" y="168"/>
                </a:lnTo>
                <a:lnTo>
                  <a:pt x="112" y="168"/>
                </a:lnTo>
                <a:lnTo>
                  <a:pt x="96" y="166"/>
                </a:lnTo>
                <a:lnTo>
                  <a:pt x="84" y="162"/>
                </a:lnTo>
                <a:lnTo>
                  <a:pt x="74" y="160"/>
                </a:lnTo>
                <a:lnTo>
                  <a:pt x="66" y="156"/>
                </a:lnTo>
                <a:lnTo>
                  <a:pt x="60" y="152"/>
                </a:lnTo>
                <a:lnTo>
                  <a:pt x="58" y="148"/>
                </a:lnTo>
                <a:lnTo>
                  <a:pt x="56" y="144"/>
                </a:lnTo>
                <a:lnTo>
                  <a:pt x="56" y="80"/>
                </a:lnTo>
                <a:lnTo>
                  <a:pt x="122" y="96"/>
                </a:lnTo>
                <a:lnTo>
                  <a:pt x="122" y="96"/>
                </a:lnTo>
                <a:lnTo>
                  <a:pt x="128" y="96"/>
                </a:lnTo>
                <a:lnTo>
                  <a:pt x="128" y="96"/>
                </a:lnTo>
                <a:lnTo>
                  <a:pt x="134" y="96"/>
                </a:lnTo>
                <a:lnTo>
                  <a:pt x="200" y="80"/>
                </a:lnTo>
                <a:lnTo>
                  <a:pt x="200" y="144"/>
                </a:lnTo>
                <a:close/>
                <a:moveTo>
                  <a:pt x="130" y="80"/>
                </a:moveTo>
                <a:lnTo>
                  <a:pt x="130" y="80"/>
                </a:lnTo>
                <a:lnTo>
                  <a:pt x="128" y="80"/>
                </a:lnTo>
                <a:lnTo>
                  <a:pt x="128" y="80"/>
                </a:lnTo>
                <a:lnTo>
                  <a:pt x="126" y="80"/>
                </a:lnTo>
                <a:lnTo>
                  <a:pt x="22" y="56"/>
                </a:lnTo>
                <a:lnTo>
                  <a:pt x="22" y="56"/>
                </a:lnTo>
                <a:lnTo>
                  <a:pt x="18" y="52"/>
                </a:lnTo>
                <a:lnTo>
                  <a:pt x="16" y="48"/>
                </a:lnTo>
                <a:lnTo>
                  <a:pt x="16" y="48"/>
                </a:lnTo>
                <a:lnTo>
                  <a:pt x="18" y="44"/>
                </a:lnTo>
                <a:lnTo>
                  <a:pt x="22" y="40"/>
                </a:lnTo>
                <a:lnTo>
                  <a:pt x="126" y="16"/>
                </a:lnTo>
                <a:lnTo>
                  <a:pt x="126" y="16"/>
                </a:lnTo>
                <a:lnTo>
                  <a:pt x="128" y="16"/>
                </a:lnTo>
                <a:lnTo>
                  <a:pt x="128" y="16"/>
                </a:lnTo>
                <a:lnTo>
                  <a:pt x="130" y="16"/>
                </a:lnTo>
                <a:lnTo>
                  <a:pt x="234" y="40"/>
                </a:lnTo>
                <a:lnTo>
                  <a:pt x="234" y="40"/>
                </a:lnTo>
                <a:lnTo>
                  <a:pt x="238" y="44"/>
                </a:lnTo>
                <a:lnTo>
                  <a:pt x="240" y="48"/>
                </a:lnTo>
                <a:lnTo>
                  <a:pt x="240" y="48"/>
                </a:lnTo>
                <a:lnTo>
                  <a:pt x="238" y="52"/>
                </a:lnTo>
                <a:lnTo>
                  <a:pt x="234" y="56"/>
                </a:lnTo>
                <a:lnTo>
                  <a:pt x="130" y="80"/>
                </a:lnTo>
                <a:close/>
              </a:path>
            </a:pathLst>
          </a:custGeom>
          <a:solidFill>
            <a:srgbClr val="F9F9F9"/>
          </a:solidFill>
          <a:ln w="9525">
            <a:noFill/>
            <a:round/>
            <a:headEnd/>
            <a:tailEnd/>
          </a:ln>
        </p:spPr>
        <p:txBody>
          <a:bodyPr vert="horz" wrap="square" lIns="121888" tIns="60944" rIns="121888" bIns="60944" numCol="1" anchor="t" anchorCtr="0" compatLnSpc="1">
            <a:prstTxWarp prst="textNoShape">
              <a:avLst/>
            </a:prstTxWarp>
          </a:bodyPr>
          <a:lstStyle/>
          <a:p>
            <a:endParaRPr lang="ar-SA" sz="3066" b="0" i="0" dirty="0">
              <a:latin typeface="Montserrat" pitchFamily="2" charset="77"/>
            </a:endParaRPr>
          </a:p>
        </p:txBody>
      </p:sp>
      <p:sp>
        <p:nvSpPr>
          <p:cNvPr id="311" name="Freeform 127">
            <a:extLst>
              <a:ext uri="{FF2B5EF4-FFF2-40B4-BE49-F238E27FC236}">
                <a16:creationId xmlns:a16="http://schemas.microsoft.com/office/drawing/2014/main" id="{068E4EC6-6756-0140-9F5B-0377D64CA185}"/>
              </a:ext>
            </a:extLst>
          </p:cNvPr>
          <p:cNvSpPr>
            <a:spLocks/>
          </p:cNvSpPr>
          <p:nvPr userDrawn="1"/>
        </p:nvSpPr>
        <p:spPr bwMode="auto">
          <a:xfrm>
            <a:off x="11560340" y="3920624"/>
            <a:ext cx="27709" cy="152401"/>
          </a:xfrm>
          <a:custGeom>
            <a:avLst/>
            <a:gdLst/>
            <a:ahLst/>
            <a:cxnLst>
              <a:cxn ang="0">
                <a:pos x="0" y="8"/>
              </a:cxn>
              <a:cxn ang="0">
                <a:pos x="0" y="80"/>
              </a:cxn>
              <a:cxn ang="0">
                <a:pos x="0" y="80"/>
              </a:cxn>
              <a:cxn ang="0">
                <a:pos x="0" y="84"/>
              </a:cxn>
              <a:cxn ang="0">
                <a:pos x="2" y="86"/>
              </a:cxn>
              <a:cxn ang="0">
                <a:pos x="4" y="88"/>
              </a:cxn>
              <a:cxn ang="0">
                <a:pos x="8" y="88"/>
              </a:cxn>
              <a:cxn ang="0">
                <a:pos x="8" y="88"/>
              </a:cxn>
              <a:cxn ang="0">
                <a:pos x="12" y="88"/>
              </a:cxn>
              <a:cxn ang="0">
                <a:pos x="14" y="86"/>
              </a:cxn>
              <a:cxn ang="0">
                <a:pos x="16" y="84"/>
              </a:cxn>
              <a:cxn ang="0">
                <a:pos x="16" y="80"/>
              </a:cxn>
              <a:cxn ang="0">
                <a:pos x="16" y="8"/>
              </a:cxn>
              <a:cxn ang="0">
                <a:pos x="16" y="8"/>
              </a:cxn>
              <a:cxn ang="0">
                <a:pos x="16" y="4"/>
              </a:cxn>
              <a:cxn ang="0">
                <a:pos x="14" y="2"/>
              </a:cxn>
              <a:cxn ang="0">
                <a:pos x="12" y="0"/>
              </a:cxn>
              <a:cxn ang="0">
                <a:pos x="8" y="0"/>
              </a:cxn>
              <a:cxn ang="0">
                <a:pos x="8" y="0"/>
              </a:cxn>
              <a:cxn ang="0">
                <a:pos x="4" y="0"/>
              </a:cxn>
              <a:cxn ang="0">
                <a:pos x="2" y="2"/>
              </a:cxn>
              <a:cxn ang="0">
                <a:pos x="0" y="4"/>
              </a:cxn>
              <a:cxn ang="0">
                <a:pos x="0" y="8"/>
              </a:cxn>
            </a:cxnLst>
            <a:rect l="0" t="0" r="r" b="b"/>
            <a:pathLst>
              <a:path w="16" h="88">
                <a:moveTo>
                  <a:pt x="0" y="8"/>
                </a:moveTo>
                <a:lnTo>
                  <a:pt x="0" y="80"/>
                </a:lnTo>
                <a:lnTo>
                  <a:pt x="0" y="80"/>
                </a:lnTo>
                <a:lnTo>
                  <a:pt x="0" y="84"/>
                </a:lnTo>
                <a:lnTo>
                  <a:pt x="2" y="86"/>
                </a:lnTo>
                <a:lnTo>
                  <a:pt x="4" y="88"/>
                </a:lnTo>
                <a:lnTo>
                  <a:pt x="8" y="88"/>
                </a:lnTo>
                <a:lnTo>
                  <a:pt x="8" y="88"/>
                </a:lnTo>
                <a:lnTo>
                  <a:pt x="12" y="88"/>
                </a:lnTo>
                <a:lnTo>
                  <a:pt x="14" y="86"/>
                </a:lnTo>
                <a:lnTo>
                  <a:pt x="16" y="84"/>
                </a:lnTo>
                <a:lnTo>
                  <a:pt x="16" y="80"/>
                </a:lnTo>
                <a:lnTo>
                  <a:pt x="16" y="8"/>
                </a:lnTo>
                <a:lnTo>
                  <a:pt x="16" y="8"/>
                </a:lnTo>
                <a:lnTo>
                  <a:pt x="16" y="4"/>
                </a:lnTo>
                <a:lnTo>
                  <a:pt x="14" y="2"/>
                </a:lnTo>
                <a:lnTo>
                  <a:pt x="12" y="0"/>
                </a:lnTo>
                <a:lnTo>
                  <a:pt x="8" y="0"/>
                </a:lnTo>
                <a:lnTo>
                  <a:pt x="8" y="0"/>
                </a:lnTo>
                <a:lnTo>
                  <a:pt x="4" y="0"/>
                </a:lnTo>
                <a:lnTo>
                  <a:pt x="2" y="2"/>
                </a:lnTo>
                <a:lnTo>
                  <a:pt x="0" y="4"/>
                </a:lnTo>
                <a:lnTo>
                  <a:pt x="0" y="8"/>
                </a:lnTo>
                <a:close/>
              </a:path>
            </a:pathLst>
          </a:custGeom>
          <a:solidFill>
            <a:srgbClr val="F9F9F9"/>
          </a:solidFill>
          <a:ln w="9525">
            <a:noFill/>
            <a:round/>
            <a:headEnd/>
            <a:tailEnd/>
          </a:ln>
        </p:spPr>
        <p:txBody>
          <a:bodyPr vert="horz" wrap="square" lIns="121888" tIns="60944" rIns="121888" bIns="60944" numCol="1" anchor="t" anchorCtr="0" compatLnSpc="1">
            <a:prstTxWarp prst="textNoShape">
              <a:avLst/>
            </a:prstTxWarp>
          </a:bodyPr>
          <a:lstStyle/>
          <a:p>
            <a:endParaRPr lang="ar-SA" sz="3066" b="0" i="0" dirty="0">
              <a:latin typeface="Montserrat" pitchFamily="2" charset="77"/>
            </a:endParaRPr>
          </a:p>
        </p:txBody>
      </p:sp>
      <p:sp>
        <p:nvSpPr>
          <p:cNvPr id="312" name="Freeform 129">
            <a:extLst>
              <a:ext uri="{FF2B5EF4-FFF2-40B4-BE49-F238E27FC236}">
                <a16:creationId xmlns:a16="http://schemas.microsoft.com/office/drawing/2014/main" id="{C8B6E9F7-2F47-9842-9F91-75FA794DCA18}"/>
              </a:ext>
            </a:extLst>
          </p:cNvPr>
          <p:cNvSpPr>
            <a:spLocks/>
          </p:cNvSpPr>
          <p:nvPr userDrawn="1"/>
        </p:nvSpPr>
        <p:spPr bwMode="auto">
          <a:xfrm>
            <a:off x="11546485" y="4086880"/>
            <a:ext cx="55419" cy="83128"/>
          </a:xfrm>
          <a:custGeom>
            <a:avLst/>
            <a:gdLst/>
            <a:ahLst/>
            <a:cxnLst>
              <a:cxn ang="0">
                <a:pos x="16" y="0"/>
              </a:cxn>
              <a:cxn ang="0">
                <a:pos x="16" y="0"/>
              </a:cxn>
              <a:cxn ang="0">
                <a:pos x="12" y="2"/>
              </a:cxn>
              <a:cxn ang="0">
                <a:pos x="10" y="4"/>
              </a:cxn>
              <a:cxn ang="0">
                <a:pos x="4" y="12"/>
              </a:cxn>
              <a:cxn ang="0">
                <a:pos x="2" y="24"/>
              </a:cxn>
              <a:cxn ang="0">
                <a:pos x="0" y="32"/>
              </a:cxn>
              <a:cxn ang="0">
                <a:pos x="0" y="32"/>
              </a:cxn>
              <a:cxn ang="0">
                <a:pos x="2" y="38"/>
              </a:cxn>
              <a:cxn ang="0">
                <a:pos x="4" y="44"/>
              </a:cxn>
              <a:cxn ang="0">
                <a:pos x="10" y="46"/>
              </a:cxn>
              <a:cxn ang="0">
                <a:pos x="16" y="48"/>
              </a:cxn>
              <a:cxn ang="0">
                <a:pos x="16" y="48"/>
              </a:cxn>
              <a:cxn ang="0">
                <a:pos x="22" y="46"/>
              </a:cxn>
              <a:cxn ang="0">
                <a:pos x="28" y="44"/>
              </a:cxn>
              <a:cxn ang="0">
                <a:pos x="30" y="38"/>
              </a:cxn>
              <a:cxn ang="0">
                <a:pos x="32" y="32"/>
              </a:cxn>
              <a:cxn ang="0">
                <a:pos x="32" y="32"/>
              </a:cxn>
              <a:cxn ang="0">
                <a:pos x="30" y="24"/>
              </a:cxn>
              <a:cxn ang="0">
                <a:pos x="28" y="12"/>
              </a:cxn>
              <a:cxn ang="0">
                <a:pos x="22" y="4"/>
              </a:cxn>
              <a:cxn ang="0">
                <a:pos x="20" y="2"/>
              </a:cxn>
              <a:cxn ang="0">
                <a:pos x="16" y="0"/>
              </a:cxn>
            </a:cxnLst>
            <a:rect l="0" t="0" r="r" b="b"/>
            <a:pathLst>
              <a:path w="32" h="48">
                <a:moveTo>
                  <a:pt x="16" y="0"/>
                </a:moveTo>
                <a:lnTo>
                  <a:pt x="16" y="0"/>
                </a:lnTo>
                <a:lnTo>
                  <a:pt x="12" y="2"/>
                </a:lnTo>
                <a:lnTo>
                  <a:pt x="10" y="4"/>
                </a:lnTo>
                <a:lnTo>
                  <a:pt x="4" y="12"/>
                </a:lnTo>
                <a:lnTo>
                  <a:pt x="2" y="24"/>
                </a:lnTo>
                <a:lnTo>
                  <a:pt x="0" y="32"/>
                </a:lnTo>
                <a:lnTo>
                  <a:pt x="0" y="32"/>
                </a:lnTo>
                <a:lnTo>
                  <a:pt x="2" y="38"/>
                </a:lnTo>
                <a:lnTo>
                  <a:pt x="4" y="44"/>
                </a:lnTo>
                <a:lnTo>
                  <a:pt x="10" y="46"/>
                </a:lnTo>
                <a:lnTo>
                  <a:pt x="16" y="48"/>
                </a:lnTo>
                <a:lnTo>
                  <a:pt x="16" y="48"/>
                </a:lnTo>
                <a:lnTo>
                  <a:pt x="22" y="46"/>
                </a:lnTo>
                <a:lnTo>
                  <a:pt x="28" y="44"/>
                </a:lnTo>
                <a:lnTo>
                  <a:pt x="30" y="38"/>
                </a:lnTo>
                <a:lnTo>
                  <a:pt x="32" y="32"/>
                </a:lnTo>
                <a:lnTo>
                  <a:pt x="32" y="32"/>
                </a:lnTo>
                <a:lnTo>
                  <a:pt x="30" y="24"/>
                </a:lnTo>
                <a:lnTo>
                  <a:pt x="28" y="12"/>
                </a:lnTo>
                <a:lnTo>
                  <a:pt x="22" y="4"/>
                </a:lnTo>
                <a:lnTo>
                  <a:pt x="20" y="2"/>
                </a:lnTo>
                <a:lnTo>
                  <a:pt x="16" y="0"/>
                </a:lnTo>
                <a:close/>
              </a:path>
            </a:pathLst>
          </a:custGeom>
          <a:solidFill>
            <a:srgbClr val="F9F9F9"/>
          </a:solidFill>
          <a:ln w="9525">
            <a:noFill/>
            <a:round/>
            <a:headEnd/>
            <a:tailEnd/>
          </a:ln>
        </p:spPr>
        <p:txBody>
          <a:bodyPr vert="horz" wrap="square" lIns="121888" tIns="60944" rIns="121888" bIns="60944" numCol="1" anchor="t" anchorCtr="0" compatLnSpc="1">
            <a:prstTxWarp prst="textNoShape">
              <a:avLst/>
            </a:prstTxWarp>
          </a:bodyPr>
          <a:lstStyle/>
          <a:p>
            <a:endParaRPr lang="ar-SA" sz="3066" b="0" i="0" dirty="0">
              <a:latin typeface="Montserrat" pitchFamily="2" charset="77"/>
            </a:endParaRPr>
          </a:p>
        </p:txBody>
      </p:sp>
      <p:sp>
        <p:nvSpPr>
          <p:cNvPr id="313" name="Round Single Corner Rectangle 24">
            <a:extLst>
              <a:ext uri="{FF2B5EF4-FFF2-40B4-BE49-F238E27FC236}">
                <a16:creationId xmlns:a16="http://schemas.microsoft.com/office/drawing/2014/main" id="{A8F8D3D5-BE45-BF46-929A-CAF8AEFAB459}"/>
              </a:ext>
            </a:extLst>
          </p:cNvPr>
          <p:cNvSpPr/>
          <p:nvPr userDrawn="1"/>
        </p:nvSpPr>
        <p:spPr>
          <a:xfrm rot="5400000" flipH="1">
            <a:off x="11818577" y="3508855"/>
            <a:ext cx="851314" cy="850209"/>
          </a:xfrm>
          <a:prstGeom prst="round1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314" name="Freeform 77">
            <a:extLst>
              <a:ext uri="{FF2B5EF4-FFF2-40B4-BE49-F238E27FC236}">
                <a16:creationId xmlns:a16="http://schemas.microsoft.com/office/drawing/2014/main" id="{973270E1-4F22-574C-B08D-99822F9F1090}"/>
              </a:ext>
            </a:extLst>
          </p:cNvPr>
          <p:cNvSpPr>
            <a:spLocks noEditPoints="1"/>
          </p:cNvSpPr>
          <p:nvPr userDrawn="1"/>
        </p:nvSpPr>
        <p:spPr bwMode="auto">
          <a:xfrm>
            <a:off x="9618149" y="4546400"/>
            <a:ext cx="185710" cy="436384"/>
          </a:xfrm>
          <a:custGeom>
            <a:avLst/>
            <a:gdLst>
              <a:gd name="T0" fmla="*/ 0 w 84"/>
              <a:gd name="T1" fmla="*/ 166 h 187"/>
              <a:gd name="T2" fmla="*/ 21 w 84"/>
              <a:gd name="T3" fmla="*/ 166 h 187"/>
              <a:gd name="T4" fmla="*/ 21 w 84"/>
              <a:gd name="T5" fmla="*/ 104 h 187"/>
              <a:gd name="T6" fmla="*/ 0 w 84"/>
              <a:gd name="T7" fmla="*/ 104 h 187"/>
              <a:gd name="T8" fmla="*/ 0 w 84"/>
              <a:gd name="T9" fmla="*/ 83 h 187"/>
              <a:gd name="T10" fmla="*/ 63 w 84"/>
              <a:gd name="T11" fmla="*/ 83 h 187"/>
              <a:gd name="T12" fmla="*/ 63 w 84"/>
              <a:gd name="T13" fmla="*/ 166 h 187"/>
              <a:gd name="T14" fmla="*/ 84 w 84"/>
              <a:gd name="T15" fmla="*/ 166 h 187"/>
              <a:gd name="T16" fmla="*/ 84 w 84"/>
              <a:gd name="T17" fmla="*/ 187 h 187"/>
              <a:gd name="T18" fmla="*/ 0 w 84"/>
              <a:gd name="T19" fmla="*/ 187 h 187"/>
              <a:gd name="T20" fmla="*/ 0 w 84"/>
              <a:gd name="T21" fmla="*/ 166 h 187"/>
              <a:gd name="T22" fmla="*/ 20 w 84"/>
              <a:gd name="T23" fmla="*/ 53 h 187"/>
              <a:gd name="T24" fmla="*/ 11 w 84"/>
              <a:gd name="T25" fmla="*/ 31 h 187"/>
              <a:gd name="T26" fmla="*/ 20 w 84"/>
              <a:gd name="T27" fmla="*/ 9 h 187"/>
              <a:gd name="T28" fmla="*/ 42 w 84"/>
              <a:gd name="T29" fmla="*/ 0 h 187"/>
              <a:gd name="T30" fmla="*/ 64 w 84"/>
              <a:gd name="T31" fmla="*/ 9 h 187"/>
              <a:gd name="T32" fmla="*/ 73 w 84"/>
              <a:gd name="T33" fmla="*/ 31 h 187"/>
              <a:gd name="T34" fmla="*/ 64 w 84"/>
              <a:gd name="T35" fmla="*/ 53 h 187"/>
              <a:gd name="T36" fmla="*/ 42 w 84"/>
              <a:gd name="T37" fmla="*/ 62 h 187"/>
              <a:gd name="T38" fmla="*/ 20 w 84"/>
              <a:gd name="T39"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87">
                <a:moveTo>
                  <a:pt x="0" y="166"/>
                </a:moveTo>
                <a:cubicBezTo>
                  <a:pt x="21" y="166"/>
                  <a:pt x="21" y="166"/>
                  <a:pt x="21" y="166"/>
                </a:cubicBezTo>
                <a:cubicBezTo>
                  <a:pt x="21" y="104"/>
                  <a:pt x="21" y="104"/>
                  <a:pt x="21" y="104"/>
                </a:cubicBezTo>
                <a:cubicBezTo>
                  <a:pt x="0" y="104"/>
                  <a:pt x="0" y="104"/>
                  <a:pt x="0" y="104"/>
                </a:cubicBezTo>
                <a:cubicBezTo>
                  <a:pt x="0" y="83"/>
                  <a:pt x="0" y="83"/>
                  <a:pt x="0" y="83"/>
                </a:cubicBezTo>
                <a:cubicBezTo>
                  <a:pt x="63" y="83"/>
                  <a:pt x="63" y="83"/>
                  <a:pt x="63" y="83"/>
                </a:cubicBezTo>
                <a:cubicBezTo>
                  <a:pt x="63" y="166"/>
                  <a:pt x="63" y="166"/>
                  <a:pt x="63" y="166"/>
                </a:cubicBezTo>
                <a:cubicBezTo>
                  <a:pt x="84" y="166"/>
                  <a:pt x="84" y="166"/>
                  <a:pt x="84" y="166"/>
                </a:cubicBezTo>
                <a:cubicBezTo>
                  <a:pt x="84" y="187"/>
                  <a:pt x="84" y="187"/>
                  <a:pt x="84" y="187"/>
                </a:cubicBezTo>
                <a:cubicBezTo>
                  <a:pt x="0" y="187"/>
                  <a:pt x="0" y="187"/>
                  <a:pt x="0" y="187"/>
                </a:cubicBezTo>
                <a:lnTo>
                  <a:pt x="0" y="166"/>
                </a:lnTo>
                <a:close/>
                <a:moveTo>
                  <a:pt x="20" y="53"/>
                </a:moveTo>
                <a:cubicBezTo>
                  <a:pt x="14" y="47"/>
                  <a:pt x="11" y="39"/>
                  <a:pt x="11" y="31"/>
                </a:cubicBezTo>
                <a:cubicBezTo>
                  <a:pt x="11" y="22"/>
                  <a:pt x="14" y="15"/>
                  <a:pt x="20" y="9"/>
                </a:cubicBezTo>
                <a:cubicBezTo>
                  <a:pt x="26" y="3"/>
                  <a:pt x="33" y="0"/>
                  <a:pt x="42" y="0"/>
                </a:cubicBezTo>
                <a:cubicBezTo>
                  <a:pt x="51" y="0"/>
                  <a:pt x="58" y="3"/>
                  <a:pt x="64" y="9"/>
                </a:cubicBezTo>
                <a:cubicBezTo>
                  <a:pt x="70" y="15"/>
                  <a:pt x="73" y="22"/>
                  <a:pt x="73" y="31"/>
                </a:cubicBezTo>
                <a:cubicBezTo>
                  <a:pt x="73" y="39"/>
                  <a:pt x="70" y="47"/>
                  <a:pt x="64" y="53"/>
                </a:cubicBezTo>
                <a:cubicBezTo>
                  <a:pt x="58" y="59"/>
                  <a:pt x="51" y="62"/>
                  <a:pt x="42" y="62"/>
                </a:cubicBezTo>
                <a:cubicBezTo>
                  <a:pt x="33" y="62"/>
                  <a:pt x="26" y="59"/>
                  <a:pt x="20" y="53"/>
                </a:cubicBezTo>
                <a:close/>
              </a:path>
            </a:pathLst>
          </a:custGeom>
          <a:solidFill>
            <a:srgbClr val="F9F9F9"/>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cxnSp>
        <p:nvCxnSpPr>
          <p:cNvPr id="317" name="Straight Connector 316">
            <a:extLst>
              <a:ext uri="{FF2B5EF4-FFF2-40B4-BE49-F238E27FC236}">
                <a16:creationId xmlns:a16="http://schemas.microsoft.com/office/drawing/2014/main" id="{BED95DAF-6105-5647-9165-06CCF2C7BE9B}"/>
              </a:ext>
            </a:extLst>
          </p:cNvPr>
          <p:cNvCxnSpPr>
            <a:cxnSpLocks/>
          </p:cNvCxnSpPr>
          <p:nvPr userDrawn="1"/>
        </p:nvCxnSpPr>
        <p:spPr>
          <a:xfrm flipV="1">
            <a:off x="11991316" y="1491604"/>
            <a:ext cx="0" cy="217581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18" name="TextBox 317">
            <a:extLst>
              <a:ext uri="{FF2B5EF4-FFF2-40B4-BE49-F238E27FC236}">
                <a16:creationId xmlns:a16="http://schemas.microsoft.com/office/drawing/2014/main" id="{B24D2DE2-A749-3B4B-88AD-16836BD4389F}"/>
              </a:ext>
            </a:extLst>
          </p:cNvPr>
          <p:cNvSpPr txBox="1"/>
          <p:nvPr userDrawn="1"/>
        </p:nvSpPr>
        <p:spPr>
          <a:xfrm>
            <a:off x="9864478" y="2043892"/>
            <a:ext cx="1932013" cy="353943"/>
          </a:xfrm>
          <a:prstGeom prst="rect">
            <a:avLst/>
          </a:prstGeom>
          <a:noFill/>
        </p:spPr>
        <p:txBody>
          <a:bodyPr wrap="square" rtlCol="0">
            <a:spAutoFit/>
          </a:bodyPr>
          <a:lstStyle/>
          <a:p>
            <a:r>
              <a:rPr lang="en-GB" sz="900" b="0" i="0" dirty="0">
                <a:solidFill>
                  <a:schemeClr val="tx2"/>
                </a:solidFill>
                <a:latin typeface="Montserrat" pitchFamily="2" charset="77"/>
              </a:rPr>
              <a:t>✶Webinars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Deliver and record webinars</a:t>
            </a:r>
            <a:endParaRPr lang="en-GB" sz="900" b="0" i="0" dirty="0">
              <a:solidFill>
                <a:schemeClr val="tx2"/>
              </a:solidFill>
              <a:latin typeface="Montserrat" pitchFamily="2" charset="77"/>
            </a:endParaRPr>
          </a:p>
        </p:txBody>
      </p:sp>
      <p:sp>
        <p:nvSpPr>
          <p:cNvPr id="319" name="TextBox 318">
            <a:extLst>
              <a:ext uri="{FF2B5EF4-FFF2-40B4-BE49-F238E27FC236}">
                <a16:creationId xmlns:a16="http://schemas.microsoft.com/office/drawing/2014/main" id="{3C73F099-D715-134F-A793-74B64CCB695D}"/>
              </a:ext>
            </a:extLst>
          </p:cNvPr>
          <p:cNvSpPr txBox="1"/>
          <p:nvPr userDrawn="1"/>
        </p:nvSpPr>
        <p:spPr>
          <a:xfrm>
            <a:off x="9864478" y="2369503"/>
            <a:ext cx="2087613" cy="738664"/>
          </a:xfrm>
          <a:prstGeom prst="rect">
            <a:avLst/>
          </a:prstGeom>
          <a:noFill/>
        </p:spPr>
        <p:txBody>
          <a:bodyPr wrap="square" rtlCol="0">
            <a:spAutoFit/>
          </a:bodyPr>
          <a:lstStyle/>
          <a:p>
            <a:r>
              <a:rPr lang="en-GB" sz="900" b="0" i="0" dirty="0">
                <a:solidFill>
                  <a:schemeClr val="tx2"/>
                </a:solidFill>
                <a:latin typeface="Montserrat" pitchFamily="2" charset="77"/>
              </a:rPr>
              <a:t>✶</a:t>
            </a:r>
            <a:r>
              <a:rPr lang="en-GB" sz="900" b="0" i="0" kern="1200" dirty="0">
                <a:solidFill>
                  <a:schemeClr val="tx2"/>
                </a:solidFill>
                <a:latin typeface="Montserrat" pitchFamily="2" charset="77"/>
                <a:ea typeface="+mn-ea"/>
                <a:cs typeface="+mn-cs"/>
              </a:rPr>
              <a:t>Calendar</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Manage a calendar of webinars and have your team update them</a:t>
            </a:r>
          </a:p>
          <a:p>
            <a:pPr marL="141288"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tx2"/>
              </a:solidFill>
              <a:latin typeface="Montserrat" pitchFamily="2" charset="77"/>
              <a:ea typeface="+mn-ea"/>
              <a:cs typeface="+mn-cs"/>
            </a:endParaRPr>
          </a:p>
          <a:p>
            <a:endParaRPr lang="en-GB" sz="900" b="0" i="0" dirty="0">
              <a:solidFill>
                <a:schemeClr val="tx1">
                  <a:lumMod val="85000"/>
                  <a:lumOff val="15000"/>
                </a:schemeClr>
              </a:solidFill>
              <a:latin typeface="Montserrat" pitchFamily="2" charset="77"/>
            </a:endParaRPr>
          </a:p>
        </p:txBody>
      </p:sp>
      <p:sp>
        <p:nvSpPr>
          <p:cNvPr id="320" name="TextBox 319">
            <a:extLst>
              <a:ext uri="{FF2B5EF4-FFF2-40B4-BE49-F238E27FC236}">
                <a16:creationId xmlns:a16="http://schemas.microsoft.com/office/drawing/2014/main" id="{DAFEC051-F359-744F-A934-8AE3CEB0282B}"/>
              </a:ext>
            </a:extLst>
          </p:cNvPr>
          <p:cNvSpPr txBox="1"/>
          <p:nvPr userDrawn="1"/>
        </p:nvSpPr>
        <p:spPr>
          <a:xfrm>
            <a:off x="9864478" y="2814669"/>
            <a:ext cx="1932013" cy="353943"/>
          </a:xfrm>
          <a:prstGeom prst="rect">
            <a:avLst/>
          </a:prstGeom>
          <a:noFill/>
        </p:spPr>
        <p:txBody>
          <a:bodyPr wrap="square" rtlCol="0">
            <a:spAutoFit/>
          </a:bodyPr>
          <a:lstStyle/>
          <a:p>
            <a:r>
              <a:rPr lang="en-GB" sz="900" b="0" i="0" kern="1200" dirty="0">
                <a:solidFill>
                  <a:schemeClr val="tx2"/>
                </a:solidFill>
                <a:latin typeface="Montserrat" pitchFamily="2" charset="77"/>
                <a:ea typeface="+mn-ea"/>
                <a:cs typeface="+mn-cs"/>
              </a:rPr>
              <a:t>✶ Self-Registration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Encourage online registration </a:t>
            </a:r>
          </a:p>
        </p:txBody>
      </p:sp>
      <p:sp>
        <p:nvSpPr>
          <p:cNvPr id="321" name="TextBox 320">
            <a:extLst>
              <a:ext uri="{FF2B5EF4-FFF2-40B4-BE49-F238E27FC236}">
                <a16:creationId xmlns:a16="http://schemas.microsoft.com/office/drawing/2014/main" id="{ADDCEE0E-A72C-C144-90D8-0820588CA9BD}"/>
              </a:ext>
            </a:extLst>
          </p:cNvPr>
          <p:cNvSpPr txBox="1"/>
          <p:nvPr userDrawn="1"/>
        </p:nvSpPr>
        <p:spPr>
          <a:xfrm>
            <a:off x="9864478" y="3140002"/>
            <a:ext cx="2087613" cy="615553"/>
          </a:xfrm>
          <a:prstGeom prst="rect">
            <a:avLst/>
          </a:prstGeom>
          <a:noFill/>
        </p:spPr>
        <p:txBody>
          <a:bodyPr wrap="square" rtlCol="0">
            <a:spAutoFit/>
          </a:bodyPr>
          <a:lstStyle/>
          <a:p>
            <a:r>
              <a:rPr lang="en-GB" sz="900" b="0" i="0" dirty="0">
                <a:solidFill>
                  <a:schemeClr val="tx2"/>
                </a:solidFill>
                <a:latin typeface="Montserrat" pitchFamily="2" charset="77"/>
              </a:rPr>
              <a:t>✶</a:t>
            </a:r>
            <a:r>
              <a:rPr lang="en-GB" sz="900" b="0" i="0" kern="1200" dirty="0">
                <a:solidFill>
                  <a:schemeClr val="tx2"/>
                </a:solidFill>
                <a:latin typeface="Montserrat" pitchFamily="2" charset="77"/>
                <a:ea typeface="+mn-ea"/>
                <a:cs typeface="+mn-cs"/>
              </a:rPr>
              <a:t>Quizzes and Exercises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Why educate if you don’t test?</a:t>
            </a:r>
          </a:p>
          <a:p>
            <a:pPr marL="141288"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tx2"/>
              </a:solidFill>
              <a:latin typeface="Montserrat" pitchFamily="2" charset="77"/>
              <a:ea typeface="+mn-ea"/>
              <a:cs typeface="+mn-cs"/>
            </a:endParaRPr>
          </a:p>
          <a:p>
            <a:endParaRPr lang="en-GB" sz="900" b="0" i="0" dirty="0">
              <a:solidFill>
                <a:schemeClr val="tx1">
                  <a:lumMod val="85000"/>
                  <a:lumOff val="15000"/>
                </a:schemeClr>
              </a:solidFill>
              <a:latin typeface="Montserrat" pitchFamily="2" charset="77"/>
            </a:endParaRPr>
          </a:p>
        </p:txBody>
      </p:sp>
      <p:sp>
        <p:nvSpPr>
          <p:cNvPr id="73" name="Slide Number Placeholder 5">
            <a:extLst>
              <a:ext uri="{FF2B5EF4-FFF2-40B4-BE49-F238E27FC236}">
                <a16:creationId xmlns:a16="http://schemas.microsoft.com/office/drawing/2014/main" id="{6C0A53E3-3621-C14C-8F2C-B86C1D7B6156}"/>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74" name="Picture 73">
            <a:extLst>
              <a:ext uri="{FF2B5EF4-FFF2-40B4-BE49-F238E27FC236}">
                <a16:creationId xmlns:a16="http://schemas.microsoft.com/office/drawing/2014/main" id="{79205D78-84AA-7340-83FC-B986246E15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202" y="6341351"/>
            <a:ext cx="1548495" cy="507924"/>
          </a:xfrm>
          <a:prstGeom prst="rect">
            <a:avLst/>
          </a:prstGeom>
        </p:spPr>
      </p:pic>
      <p:sp>
        <p:nvSpPr>
          <p:cNvPr id="75" name="TextBox 74">
            <a:extLst>
              <a:ext uri="{FF2B5EF4-FFF2-40B4-BE49-F238E27FC236}">
                <a16:creationId xmlns:a16="http://schemas.microsoft.com/office/drawing/2014/main" id="{FA09C5C9-202C-C74F-A95D-EB27156FD2B5}"/>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8557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A97C52-FCE7-4C4A-8244-E56A0F8DD5AD}"/>
              </a:ext>
            </a:extLst>
          </p:cNvPr>
          <p:cNvSpPr/>
          <p:nvPr userDrawn="1"/>
        </p:nvSpPr>
        <p:spPr>
          <a:xfrm>
            <a:off x="1" y="0"/>
            <a:ext cx="59435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39" name="Title 1">
            <a:extLst>
              <a:ext uri="{FF2B5EF4-FFF2-40B4-BE49-F238E27FC236}">
                <a16:creationId xmlns:a16="http://schemas.microsoft.com/office/drawing/2014/main" id="{FC9058AE-5C22-B549-90D4-7297B4FC1011}"/>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40" name="Content Placeholder 2">
            <a:extLst>
              <a:ext uri="{FF2B5EF4-FFF2-40B4-BE49-F238E27FC236}">
                <a16:creationId xmlns:a16="http://schemas.microsoft.com/office/drawing/2014/main" id="{2D4145DF-C1AD-C14D-9E5A-F644BF1A95D9}"/>
              </a:ext>
            </a:extLst>
          </p:cNvPr>
          <p:cNvSpPr>
            <a:spLocks noGrp="1"/>
          </p:cNvSpPr>
          <p:nvPr>
            <p:ph idx="1"/>
          </p:nvPr>
        </p:nvSpPr>
        <p:spPr>
          <a:xfrm>
            <a:off x="1085538" y="3429000"/>
            <a:ext cx="4648200" cy="565879"/>
          </a:xfrm>
        </p:spPr>
        <p:txBody>
          <a:bodyPr>
            <a:normAutofit/>
          </a:bodyPr>
          <a:lstStyle>
            <a:lvl1pPr>
              <a:defRPr sz="1800">
                <a:solidFill>
                  <a:schemeClr val="bg1"/>
                </a:solidFill>
                <a:latin typeface="Montserrat" pitchFamily="2" charset="77"/>
              </a:defRPr>
            </a:lvl1pPr>
            <a:lvl2pPr>
              <a:defRPr sz="1800">
                <a:solidFill>
                  <a:schemeClr val="tx1"/>
                </a:solidFill>
                <a:latin typeface="Montserrat" pitchFamily="2" charset="77"/>
              </a:defRPr>
            </a:lvl2pPr>
            <a:lvl3pPr>
              <a:defRPr sz="1800">
                <a:solidFill>
                  <a:schemeClr val="tx1"/>
                </a:solidFill>
                <a:latin typeface="Montserrat" pitchFamily="2" charset="77"/>
              </a:defRPr>
            </a:lvl3pPr>
            <a:lvl4pPr>
              <a:defRPr sz="1800">
                <a:solidFill>
                  <a:schemeClr val="tx1"/>
                </a:solidFill>
                <a:latin typeface="Montserrat" pitchFamily="2" charset="77"/>
              </a:defRPr>
            </a:lvl4pPr>
            <a:lvl5pPr>
              <a:defRPr sz="1800">
                <a:solidFill>
                  <a:schemeClr val="tx1"/>
                </a:solidFill>
                <a:latin typeface="Montserrat" pitchFamily="2" charset="77"/>
              </a:defRPr>
            </a:lvl5pPr>
          </a:lstStyle>
          <a:p>
            <a:pPr lvl="0"/>
            <a:r>
              <a:rPr lang="en-US"/>
              <a:t>Click to edit Master text styles</a:t>
            </a:r>
          </a:p>
        </p:txBody>
      </p:sp>
      <p:sp>
        <p:nvSpPr>
          <p:cNvPr id="43" name="Slide Number Placeholder 5">
            <a:extLst>
              <a:ext uri="{FF2B5EF4-FFF2-40B4-BE49-F238E27FC236}">
                <a16:creationId xmlns:a16="http://schemas.microsoft.com/office/drawing/2014/main" id="{2D7EF9F6-1283-0A4A-B3F9-22E4979170BA}"/>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F9F9F9"/>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46" name="Picture 45">
            <a:extLst>
              <a:ext uri="{FF2B5EF4-FFF2-40B4-BE49-F238E27FC236}">
                <a16:creationId xmlns:a16="http://schemas.microsoft.com/office/drawing/2014/main" id="{270DFB77-E049-9B40-9728-EE6588DC65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4886" y="6368454"/>
            <a:ext cx="1386788" cy="454883"/>
          </a:xfrm>
          <a:prstGeom prst="rect">
            <a:avLst/>
          </a:prstGeom>
        </p:spPr>
      </p:pic>
      <p:sp>
        <p:nvSpPr>
          <p:cNvPr id="48" name="TextBox 47">
            <a:extLst>
              <a:ext uri="{FF2B5EF4-FFF2-40B4-BE49-F238E27FC236}">
                <a16:creationId xmlns:a16="http://schemas.microsoft.com/office/drawing/2014/main" id="{F88145D5-84EC-484F-860C-7DD6C22F5B52}"/>
              </a:ext>
            </a:extLst>
          </p:cNvPr>
          <p:cNvSpPr txBox="1"/>
          <p:nvPr userDrawn="1"/>
        </p:nvSpPr>
        <p:spPr>
          <a:xfrm>
            <a:off x="11098448" y="6651449"/>
            <a:ext cx="1043876" cy="192360"/>
          </a:xfrm>
          <a:prstGeom prst="rect">
            <a:avLst/>
          </a:prstGeom>
          <a:noFill/>
        </p:spPr>
        <p:txBody>
          <a:bodyPr wrap="none" rtlCol="0">
            <a:spAutoFit/>
          </a:bodyPr>
          <a:lstStyle/>
          <a:p>
            <a:r>
              <a:rPr lang="en-US" sz="620" b="0" i="0" dirty="0" err="1">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rPr>
              <a:t>www.evoludata.com</a:t>
            </a:r>
            <a:endParaRPr lang="en-US" sz="620" b="0" i="0" dirty="0">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0559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D911F7-9E7C-5B4D-95F5-254CE088F3BA}"/>
              </a:ext>
            </a:extLst>
          </p:cNvPr>
          <p:cNvSpPr/>
          <p:nvPr userDrawn="1"/>
        </p:nvSpPr>
        <p:spPr>
          <a:xfrm>
            <a:off x="3436307" y="0"/>
            <a:ext cx="8755693" cy="6867429"/>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76" name="Title 1">
            <a:extLst>
              <a:ext uri="{FF2B5EF4-FFF2-40B4-BE49-F238E27FC236}">
                <a16:creationId xmlns:a16="http://schemas.microsoft.com/office/drawing/2014/main" id="{35EDAC4F-F6AC-4243-A8CD-14E13F8FE6D1}"/>
              </a:ext>
            </a:extLst>
          </p:cNvPr>
          <p:cNvSpPr>
            <a:spLocks noGrp="1"/>
          </p:cNvSpPr>
          <p:nvPr>
            <p:ph type="title"/>
          </p:nvPr>
        </p:nvSpPr>
        <p:spPr>
          <a:xfrm>
            <a:off x="3645074" y="226755"/>
            <a:ext cx="8354860" cy="913113"/>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37" name="Slide Number Placeholder 5">
            <a:extLst>
              <a:ext uri="{FF2B5EF4-FFF2-40B4-BE49-F238E27FC236}">
                <a16:creationId xmlns:a16="http://schemas.microsoft.com/office/drawing/2014/main" id="{8C15E61F-13CA-F24C-8FE0-31C187C13317}"/>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39" name="Picture 38">
            <a:extLst>
              <a:ext uri="{FF2B5EF4-FFF2-40B4-BE49-F238E27FC236}">
                <a16:creationId xmlns:a16="http://schemas.microsoft.com/office/drawing/2014/main" id="{19AE637C-2658-F844-B937-BF43E39EDE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1854" y="6340648"/>
            <a:ext cx="1548495" cy="507924"/>
          </a:xfrm>
          <a:prstGeom prst="rect">
            <a:avLst/>
          </a:prstGeom>
        </p:spPr>
      </p:pic>
      <p:sp>
        <p:nvSpPr>
          <p:cNvPr id="40" name="TextBox 39">
            <a:extLst>
              <a:ext uri="{FF2B5EF4-FFF2-40B4-BE49-F238E27FC236}">
                <a16:creationId xmlns:a16="http://schemas.microsoft.com/office/drawing/2014/main" id="{524A82DA-9157-CF4B-A260-1803B656F081}"/>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7104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7B86601-D536-4C46-98D4-E30F67878648}"/>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12420" b="13414"/>
          <a:stretch/>
        </p:blipFill>
        <p:spPr>
          <a:xfrm>
            <a:off x="0" y="-1"/>
            <a:ext cx="12192000" cy="6858001"/>
          </a:xfrm>
          <a:prstGeom prst="rect">
            <a:avLst/>
          </a:prstGeom>
        </p:spPr>
      </p:pic>
      <p:sp>
        <p:nvSpPr>
          <p:cNvPr id="69" name="Slide Number Placeholder 5">
            <a:extLst>
              <a:ext uri="{FF2B5EF4-FFF2-40B4-BE49-F238E27FC236}">
                <a16:creationId xmlns:a16="http://schemas.microsoft.com/office/drawing/2014/main" id="{3412E31F-2AC9-7F45-BEAD-02C1167270E2}"/>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70" name="TextBox 69">
            <a:extLst>
              <a:ext uri="{FF2B5EF4-FFF2-40B4-BE49-F238E27FC236}">
                <a16:creationId xmlns:a16="http://schemas.microsoft.com/office/drawing/2014/main" id="{D91B7FF4-A557-3A44-99AF-88D417C448DA}"/>
              </a:ext>
            </a:extLst>
          </p:cNvPr>
          <p:cNvSpPr txBox="1"/>
          <p:nvPr userDrawn="1"/>
        </p:nvSpPr>
        <p:spPr>
          <a:xfrm>
            <a:off x="10895661" y="6591868"/>
            <a:ext cx="1241045" cy="215444"/>
          </a:xfrm>
          <a:prstGeom prst="rect">
            <a:avLst/>
          </a:prstGeom>
          <a:noFill/>
        </p:spPr>
        <p:txBody>
          <a:bodyPr wrap="none" rtlCol="0">
            <a:spAutoFit/>
          </a:bodyPr>
          <a:lstStyle/>
          <a:p>
            <a:r>
              <a:rPr lang="en-US" sz="800" b="0" i="0" dirty="0" err="1">
                <a:solidFill>
                  <a:schemeClr val="bg1"/>
                </a:solidFill>
                <a:latin typeface="Montserrat" pitchFamily="2" charset="77"/>
                <a:ea typeface="Open Sans" panose="020B0606030504020204" pitchFamily="34" charset="0"/>
                <a:cs typeface="Open Sans" panose="020B0606030504020204" pitchFamily="34" charset="0"/>
              </a:rPr>
              <a:t>www.evoludata.com</a:t>
            </a:r>
            <a:endParaRPr lang="en-US" sz="800" b="0" i="0" dirty="0">
              <a:solidFill>
                <a:schemeClr val="bg1"/>
              </a:solidFill>
              <a:latin typeface="Montserrat" pitchFamily="2" charset="77"/>
              <a:ea typeface="Open Sans" panose="020B0606030504020204" pitchFamily="34" charset="0"/>
              <a:cs typeface="Open Sans" panose="020B0606030504020204" pitchFamily="34" charset="0"/>
            </a:endParaRPr>
          </a:p>
        </p:txBody>
      </p:sp>
      <p:sp>
        <p:nvSpPr>
          <p:cNvPr id="71" name="Title 1">
            <a:extLst>
              <a:ext uri="{FF2B5EF4-FFF2-40B4-BE49-F238E27FC236}">
                <a16:creationId xmlns:a16="http://schemas.microsoft.com/office/drawing/2014/main" id="{8CF858C3-E657-EA46-B136-8AE837D4C2EF}"/>
              </a:ext>
            </a:extLst>
          </p:cNvPr>
          <p:cNvSpPr>
            <a:spLocks noGrp="1"/>
          </p:cNvSpPr>
          <p:nvPr>
            <p:ph type="title" hasCustomPrompt="1"/>
          </p:nvPr>
        </p:nvSpPr>
        <p:spPr>
          <a:xfrm>
            <a:off x="950424" y="2226800"/>
            <a:ext cx="4648200" cy="1080001"/>
          </a:xfrm>
        </p:spPr>
        <p:txBody>
          <a:bodyPr>
            <a:noAutofit/>
          </a:bodyPr>
          <a:lstStyle>
            <a:lvl1pPr>
              <a:defRPr sz="4400" b="1" i="0">
                <a:solidFill>
                  <a:schemeClr val="bg1"/>
                </a:solidFill>
                <a:latin typeface="Montserrat SemiBold" pitchFamily="2" charset="77"/>
              </a:defRPr>
            </a:lvl1pPr>
          </a:lstStyle>
          <a:p>
            <a:r>
              <a:rPr lang="en-US" dirty="0"/>
              <a:t>Thank You</a:t>
            </a:r>
          </a:p>
        </p:txBody>
      </p:sp>
      <p:sp>
        <p:nvSpPr>
          <p:cNvPr id="72" name="Content Placeholder 2">
            <a:extLst>
              <a:ext uri="{FF2B5EF4-FFF2-40B4-BE49-F238E27FC236}">
                <a16:creationId xmlns:a16="http://schemas.microsoft.com/office/drawing/2014/main" id="{9503DEFA-C9C1-5B4F-A4B9-42C3B4C746F0}"/>
              </a:ext>
            </a:extLst>
          </p:cNvPr>
          <p:cNvSpPr>
            <a:spLocks noGrp="1"/>
          </p:cNvSpPr>
          <p:nvPr>
            <p:ph idx="1" hasCustomPrompt="1"/>
          </p:nvPr>
        </p:nvSpPr>
        <p:spPr>
          <a:xfrm>
            <a:off x="950424" y="3318099"/>
            <a:ext cx="4648200" cy="465667"/>
          </a:xfrm>
        </p:spPr>
        <p:txBody>
          <a:bodyPr>
            <a:normAutofit/>
          </a:bodyPr>
          <a:lstStyle>
            <a:lvl1pPr marL="0" indent="0">
              <a:buNone/>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dirty="0"/>
              <a:t>Questions?</a:t>
            </a:r>
          </a:p>
        </p:txBody>
      </p:sp>
    </p:spTree>
    <p:extLst>
      <p:ext uri="{BB962C8B-B14F-4D97-AF65-F5344CB8AC3E}">
        <p14:creationId xmlns:p14="http://schemas.microsoft.com/office/powerpoint/2010/main" val="2627965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4C16-7441-4C45-B755-2EF2167C58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41FDB7C-C3FA-F946-994D-4492A76AE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A490DDF-443C-E74C-9A25-BCBBB5B3E1DB}"/>
              </a:ext>
            </a:extLst>
          </p:cNvPr>
          <p:cNvSpPr>
            <a:spLocks noGrp="1"/>
          </p:cNvSpPr>
          <p:nvPr>
            <p:ph type="dt" sz="half" idx="10"/>
          </p:nvPr>
        </p:nvSpPr>
        <p:spPr/>
        <p:txBody>
          <a:bodyPr/>
          <a:lstStyle>
            <a:lvl1pPr>
              <a:defRPr b="0" i="0">
                <a:latin typeface="Montserrat" pitchFamily="2" charset="77"/>
              </a:defRPr>
            </a:lvl1pPr>
          </a:lstStyle>
          <a:p>
            <a:fld id="{94CADA15-224D-794E-BD43-32780EC575E0}" type="datetimeFigureOut">
              <a:rPr lang="en-US" smtClean="0"/>
              <a:pPr/>
              <a:t>11/15/19</a:t>
            </a:fld>
            <a:endParaRPr lang="en-US"/>
          </a:p>
        </p:txBody>
      </p:sp>
      <p:sp>
        <p:nvSpPr>
          <p:cNvPr id="5" name="Footer Placeholder 4">
            <a:extLst>
              <a:ext uri="{FF2B5EF4-FFF2-40B4-BE49-F238E27FC236}">
                <a16:creationId xmlns:a16="http://schemas.microsoft.com/office/drawing/2014/main" id="{27EF0EE4-0737-3747-9A0A-9E4492CA5B1A}"/>
              </a:ext>
            </a:extLst>
          </p:cNvPr>
          <p:cNvSpPr>
            <a:spLocks noGrp="1"/>
          </p:cNvSpPr>
          <p:nvPr>
            <p:ph type="ftr" sz="quarter" idx="11"/>
          </p:nvPr>
        </p:nvSpPr>
        <p:spPr/>
        <p:txBody>
          <a:bodyPr/>
          <a:lstStyle>
            <a:lvl1pPr>
              <a:defRPr b="0" i="0">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88B55829-77F0-D248-99EE-32FF503CAC97}"/>
              </a:ext>
            </a:extLst>
          </p:cNvPr>
          <p:cNvSpPr>
            <a:spLocks noGrp="1"/>
          </p:cNvSpPr>
          <p:nvPr>
            <p:ph type="sldNum" sz="quarter" idx="12"/>
          </p:nvPr>
        </p:nvSpPr>
        <p:spPr/>
        <p:txBody>
          <a:bodyPr/>
          <a:lstStyle>
            <a:lvl1pPr>
              <a:defRPr b="0" i="0">
                <a:latin typeface="Montserrat" pitchFamily="2" charset="77"/>
              </a:defRPr>
            </a:lvl1pPr>
          </a:lstStyle>
          <a:p>
            <a:fld id="{E054AEA9-B9AA-BF4A-B98D-B94F51376943}" type="slidenum">
              <a:rPr lang="en-US" smtClean="0"/>
              <a:pPr/>
              <a:t>‹#›</a:t>
            </a:fld>
            <a:endParaRPr lang="en-US"/>
          </a:p>
        </p:txBody>
      </p:sp>
    </p:spTree>
    <p:extLst>
      <p:ext uri="{BB962C8B-B14F-4D97-AF65-F5344CB8AC3E}">
        <p14:creationId xmlns:p14="http://schemas.microsoft.com/office/powerpoint/2010/main" val="146428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6096000" y="-16401"/>
            <a:ext cx="6096000" cy="68744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53029" y="1349115"/>
            <a:ext cx="4648200" cy="1858779"/>
          </a:xfrm>
        </p:spPr>
        <p:txBody>
          <a:bodyPr>
            <a:noAutofit/>
          </a:bodyPr>
          <a:lstStyle>
            <a:lvl1pP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53029" y="342900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008A8D"/>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1DD71F6C-0AD2-884C-A685-CAB3503323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952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99F9A9-87FD-FD49-87CA-BAD400EBCA2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33448"/>
            <a:ext cx="12191999" cy="6875048"/>
          </a:xfrm>
          <a:prstGeom prst="rect">
            <a:avLst/>
          </a:prstGeom>
        </p:spPr>
      </p:pic>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solidFill>
                <a:schemeClr val="tx1">
                  <a:lumMod val="95000"/>
                  <a:lumOff val="5000"/>
                </a:schemeClr>
              </a:solidFill>
              <a:latin typeface="Montserrat" pitchFamily="2" charset="77"/>
            </a:endParaRPr>
          </a:p>
        </p:txBody>
      </p:sp>
      <p:sp>
        <p:nvSpPr>
          <p:cNvPr id="83" name="Title 1">
            <a:extLst>
              <a:ext uri="{FF2B5EF4-FFF2-40B4-BE49-F238E27FC236}">
                <a16:creationId xmlns:a16="http://schemas.microsoft.com/office/drawing/2014/main" id="{F0F5DEC0-CD0A-5B42-8B32-1B3D0F7299B8}"/>
              </a:ext>
            </a:extLst>
          </p:cNvPr>
          <p:cNvSpPr>
            <a:spLocks noGrp="1"/>
          </p:cNvSpPr>
          <p:nvPr>
            <p:ph type="title"/>
          </p:nvPr>
        </p:nvSpPr>
        <p:spPr>
          <a:xfrm>
            <a:off x="0" y="4705286"/>
            <a:ext cx="12192001" cy="1001211"/>
          </a:xfrm>
        </p:spPr>
        <p:txBody>
          <a:bodyPr>
            <a:noAutofit/>
          </a:bodyPr>
          <a:lstStyle>
            <a:lvl1pPr algn="ctr">
              <a:defRPr sz="4400" b="1" i="0">
                <a:solidFill>
                  <a:schemeClr val="tx1">
                    <a:lumMod val="95000"/>
                    <a:lumOff val="5000"/>
                  </a:schemeClr>
                </a:solidFill>
                <a:latin typeface="Montserrat SemiBold" pitchFamily="2" charset="77"/>
              </a:defRPr>
            </a:lvl1pPr>
          </a:lstStyle>
          <a:p>
            <a:r>
              <a:rPr lang="en-US" dirty="0"/>
              <a:t>Click to edit Master title style</a:t>
            </a:r>
          </a:p>
        </p:txBody>
      </p:sp>
      <p:sp>
        <p:nvSpPr>
          <p:cNvPr id="13" name="Slide Number Placeholder 5">
            <a:extLst>
              <a:ext uri="{FF2B5EF4-FFF2-40B4-BE49-F238E27FC236}">
                <a16:creationId xmlns:a16="http://schemas.microsoft.com/office/drawing/2014/main" id="{89484181-513D-914C-8EF8-E5F16FB1AC29}"/>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14" name="TextBox 13">
            <a:extLst>
              <a:ext uri="{FF2B5EF4-FFF2-40B4-BE49-F238E27FC236}">
                <a16:creationId xmlns:a16="http://schemas.microsoft.com/office/drawing/2014/main" id="{19E454C1-C378-AD49-906D-D58022EC081B}"/>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tx1">
                    <a:lumMod val="95000"/>
                    <a:lumOff val="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tx1">
                  <a:lumMod val="95000"/>
                  <a:lumOff val="5000"/>
                </a:schemeClr>
              </a:solidFill>
              <a:latin typeface="Montserrat" pitchFamily="2" charset="77"/>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E3407678-1A2A-D144-A5FD-6C2703C7C1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44886" y="6368454"/>
            <a:ext cx="1386788" cy="454883"/>
          </a:xfrm>
          <a:prstGeom prst="rect">
            <a:avLst/>
          </a:prstGeom>
        </p:spPr>
      </p:pic>
    </p:spTree>
    <p:extLst>
      <p:ext uri="{BB962C8B-B14F-4D97-AF65-F5344CB8AC3E}">
        <p14:creationId xmlns:p14="http://schemas.microsoft.com/office/powerpoint/2010/main" val="1851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163205"/>
            <a:ext cx="12191999" cy="744279"/>
          </a:xfrm>
        </p:spPr>
        <p:txBody>
          <a:bodyPr>
            <a:noAutofit/>
          </a:bodyPr>
          <a:lstStyle>
            <a:lvl1pPr algn="ct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27692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22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163205"/>
            <a:ext cx="12191999" cy="744279"/>
          </a:xfrm>
        </p:spPr>
        <p:txBody>
          <a:bodyPr>
            <a:noAutofit/>
          </a:bodyPr>
          <a:lstStyle>
            <a:lvl1pPr algn="ct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27692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008A8D"/>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1DD71F6C-0AD2-884C-A685-CAB3503323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68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163205"/>
            <a:ext cx="12191999" cy="744279"/>
          </a:xfrm>
        </p:spPr>
        <p:txBody>
          <a:bodyPr>
            <a:noAutofit/>
          </a:bodyPr>
          <a:lstStyle>
            <a:lvl1pPr algn="ct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27692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008A8D"/>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1DD71F6C-0AD2-884C-A685-CAB3503323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0690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7D3143-0854-794C-9B89-FB1D3E58E05E}"/>
              </a:ext>
            </a:extLst>
          </p:cNvPr>
          <p:cNvSpPr/>
          <p:nvPr userDrawn="1"/>
        </p:nvSpPr>
        <p:spPr>
          <a:xfrm>
            <a:off x="0"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
            <a:extLst>
              <a:ext uri="{FF2B5EF4-FFF2-40B4-BE49-F238E27FC236}">
                <a16:creationId xmlns:a16="http://schemas.microsoft.com/office/drawing/2014/main" id="{16B5E506-D878-2C49-AEA2-F0A563726AF4}"/>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dirty="0"/>
              <a:t>Click to edit Master title style</a:t>
            </a:r>
          </a:p>
        </p:txBody>
      </p:sp>
      <p:sp>
        <p:nvSpPr>
          <p:cNvPr id="19" name="Content Placeholder 2">
            <a:extLst>
              <a:ext uri="{FF2B5EF4-FFF2-40B4-BE49-F238E27FC236}">
                <a16:creationId xmlns:a16="http://schemas.microsoft.com/office/drawing/2014/main" id="{7E8D6D86-D20D-AA4C-A83C-05AC730909EF}"/>
              </a:ext>
            </a:extLst>
          </p:cNvPr>
          <p:cNvSpPr>
            <a:spLocks noGrp="1"/>
          </p:cNvSpPr>
          <p:nvPr>
            <p:ph idx="1"/>
          </p:nvPr>
        </p:nvSpPr>
        <p:spPr>
          <a:xfrm>
            <a:off x="1085538" y="3429000"/>
            <a:ext cx="4648200" cy="1990490"/>
          </a:xfrm>
        </p:spPr>
        <p:txBody>
          <a:bodyPr>
            <a:normAutofit/>
          </a:bodyPr>
          <a:lstStyle>
            <a:lvl1pPr>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890C3044-CBD4-034D-BEEC-ADB5BD731B1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E191E803-69EB-D047-8371-7FB618E83C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1440" y="6335885"/>
            <a:ext cx="1548495" cy="507924"/>
          </a:xfrm>
          <a:prstGeom prst="rect">
            <a:avLst/>
          </a:prstGeom>
        </p:spPr>
      </p:pic>
      <p:sp>
        <p:nvSpPr>
          <p:cNvPr id="20" name="TextBox 19">
            <a:extLst>
              <a:ext uri="{FF2B5EF4-FFF2-40B4-BE49-F238E27FC236}">
                <a16:creationId xmlns:a16="http://schemas.microsoft.com/office/drawing/2014/main" id="{1EAF75D7-C226-D844-ABDD-2B99FFB350E8}"/>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686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91AFB-732C-1947-840A-26BEB2AD426A}"/>
              </a:ext>
            </a:extLst>
          </p:cNvPr>
          <p:cNvSpPr/>
          <p:nvPr userDrawn="1"/>
        </p:nvSpPr>
        <p:spPr>
          <a:xfrm>
            <a:off x="0"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
            <a:extLst>
              <a:ext uri="{FF2B5EF4-FFF2-40B4-BE49-F238E27FC236}">
                <a16:creationId xmlns:a16="http://schemas.microsoft.com/office/drawing/2014/main" id="{D5DE404E-9155-314B-97D3-D6D7E9368991}"/>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6849B6BF-CFF0-D446-8D7F-5C66060945F8}"/>
              </a:ext>
            </a:extLst>
          </p:cNvPr>
          <p:cNvSpPr>
            <a:spLocks noGrp="1"/>
          </p:cNvSpPr>
          <p:nvPr>
            <p:ph idx="1"/>
          </p:nvPr>
        </p:nvSpPr>
        <p:spPr>
          <a:xfrm>
            <a:off x="1085538" y="3429000"/>
            <a:ext cx="4648200" cy="1990490"/>
          </a:xfrm>
        </p:spPr>
        <p:txBody>
          <a:bodyPr>
            <a:normAutofit/>
          </a:bodyPr>
          <a:lstStyle>
            <a:lvl1pPr>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11E431-55A2-0646-8427-9150B1BEADA1}"/>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22" name="Picture 21">
            <a:extLst>
              <a:ext uri="{FF2B5EF4-FFF2-40B4-BE49-F238E27FC236}">
                <a16:creationId xmlns:a16="http://schemas.microsoft.com/office/drawing/2014/main" id="{7D0F14FF-C02E-2F40-9F2B-9F2118439F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7091" y="6335885"/>
            <a:ext cx="1548495" cy="507924"/>
          </a:xfrm>
          <a:prstGeom prst="rect">
            <a:avLst/>
          </a:prstGeom>
        </p:spPr>
      </p:pic>
      <p:sp>
        <p:nvSpPr>
          <p:cNvPr id="23" name="TextBox 22">
            <a:extLst>
              <a:ext uri="{FF2B5EF4-FFF2-40B4-BE49-F238E27FC236}">
                <a16:creationId xmlns:a16="http://schemas.microsoft.com/office/drawing/2014/main" id="{7F0A6411-AFCE-254A-9EFC-F6CB9D0C0FAD}"/>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306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0AAF90-DA7E-B446-89C6-6E6662E62921}"/>
              </a:ext>
            </a:extLst>
          </p:cNvPr>
          <p:cNvSpPr/>
          <p:nvPr userDrawn="1"/>
        </p:nvSpPr>
        <p:spPr>
          <a:xfrm>
            <a:off x="0"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itle 1">
            <a:extLst>
              <a:ext uri="{FF2B5EF4-FFF2-40B4-BE49-F238E27FC236}">
                <a16:creationId xmlns:a16="http://schemas.microsoft.com/office/drawing/2014/main" id="{23A45EE0-6871-D542-9395-D7C6200E1C49}"/>
              </a:ext>
            </a:extLst>
          </p:cNvPr>
          <p:cNvSpPr>
            <a:spLocks noGrp="1"/>
          </p:cNvSpPr>
          <p:nvPr>
            <p:ph type="title"/>
          </p:nvPr>
        </p:nvSpPr>
        <p:spPr>
          <a:xfrm>
            <a:off x="7209900" y="113714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334F4886-62A6-CA4A-B95B-652902B28D34}"/>
              </a:ext>
            </a:extLst>
          </p:cNvPr>
          <p:cNvSpPr>
            <a:spLocks noGrp="1"/>
          </p:cNvSpPr>
          <p:nvPr>
            <p:ph idx="1"/>
          </p:nvPr>
        </p:nvSpPr>
        <p:spPr>
          <a:xfrm>
            <a:off x="7209900" y="3217030"/>
            <a:ext cx="4648200" cy="1990490"/>
          </a:xfrm>
        </p:spPr>
        <p:txBody>
          <a:bodyPr>
            <a:normAutofit/>
          </a:bodyPr>
          <a:lstStyle>
            <a:lvl1pPr>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A25D8D88-8603-284A-B811-8AEF8B702F00}"/>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0" name="Picture 9">
            <a:extLst>
              <a:ext uri="{FF2B5EF4-FFF2-40B4-BE49-F238E27FC236}">
                <a16:creationId xmlns:a16="http://schemas.microsoft.com/office/drawing/2014/main" id="{198495A4-BD8C-A443-AF4D-2781679A84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6617" y="6339570"/>
            <a:ext cx="1548495" cy="507924"/>
          </a:xfrm>
          <a:prstGeom prst="rect">
            <a:avLst/>
          </a:prstGeom>
        </p:spPr>
      </p:pic>
      <p:sp>
        <p:nvSpPr>
          <p:cNvPr id="11" name="TextBox 10">
            <a:extLst>
              <a:ext uri="{FF2B5EF4-FFF2-40B4-BE49-F238E27FC236}">
                <a16:creationId xmlns:a16="http://schemas.microsoft.com/office/drawing/2014/main" id="{C853A6F1-6613-8045-8D82-2ED84C4648E8}"/>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435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5538" y="1489388"/>
            <a:ext cx="4648200" cy="10139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5538" y="2508223"/>
            <a:ext cx="4648200" cy="29112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89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7" r:id="rId3"/>
    <p:sldLayoutId id="2147483722" r:id="rId4"/>
    <p:sldLayoutId id="2147483724" r:id="rId5"/>
    <p:sldLayoutId id="2147483725" r:id="rId6"/>
    <p:sldLayoutId id="2147483651" r:id="rId7"/>
    <p:sldLayoutId id="2147483652" r:id="rId8"/>
    <p:sldLayoutId id="2147483653" r:id="rId9"/>
    <p:sldLayoutId id="2147483654" r:id="rId10"/>
    <p:sldLayoutId id="2147483656" r:id="rId11"/>
    <p:sldLayoutId id="2147483711" r:id="rId12"/>
    <p:sldLayoutId id="2147483712" r:id="rId13"/>
    <p:sldLayoutId id="2147483713" r:id="rId14"/>
    <p:sldLayoutId id="2147483715" r:id="rId15"/>
    <p:sldLayoutId id="2147483655" r:id="rId16"/>
    <p:sldLayoutId id="2147483661" r:id="rId17"/>
    <p:sldLayoutId id="2147483666" r:id="rId18"/>
    <p:sldLayoutId id="2147483723" r:id="rId19"/>
  </p:sldLayoutIdLst>
  <p:txStyles>
    <p:titleStyle>
      <a:lvl1pPr algn="l" defTabSz="914400" rtl="0" eaLnBrk="1" latinLnBrk="0" hangingPunct="1">
        <a:lnSpc>
          <a:spcPct val="90000"/>
        </a:lnSpc>
        <a:spcBef>
          <a:spcPct val="0"/>
        </a:spcBef>
        <a:buNone/>
        <a:defRPr sz="2800" b="1" i="0" kern="1200">
          <a:solidFill>
            <a:schemeClr val="tx1"/>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E659-60F2-9A47-9348-2D86E03AE891}"/>
              </a:ext>
            </a:extLst>
          </p:cNvPr>
          <p:cNvSpPr>
            <a:spLocks noGrp="1"/>
          </p:cNvSpPr>
          <p:nvPr>
            <p:ph type="title"/>
          </p:nvPr>
        </p:nvSpPr>
        <p:spPr/>
        <p:txBody>
          <a:bodyPr>
            <a:normAutofit fontScale="90000"/>
          </a:bodyPr>
          <a:lstStyle/>
          <a:p>
            <a:r>
              <a:rPr lang="en-US" dirty="0"/>
              <a:t>The Case for Open Source Information Management</a:t>
            </a:r>
          </a:p>
        </p:txBody>
      </p:sp>
      <p:sp>
        <p:nvSpPr>
          <p:cNvPr id="6" name="Subtitle 2">
            <a:extLst>
              <a:ext uri="{FF2B5EF4-FFF2-40B4-BE49-F238E27FC236}">
                <a16:creationId xmlns:a16="http://schemas.microsoft.com/office/drawing/2014/main" id="{757A73C4-5868-2A4D-9043-EE485E206B6F}"/>
              </a:ext>
            </a:extLst>
          </p:cNvPr>
          <p:cNvSpPr txBox="1">
            <a:spLocks/>
          </p:cNvSpPr>
          <p:nvPr/>
        </p:nvSpPr>
        <p:spPr>
          <a:xfrm>
            <a:off x="7336027" y="3429000"/>
            <a:ext cx="3755526" cy="71251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dirty="0">
                <a:latin typeface="Montserrat" pitchFamily="2" charset="77"/>
              </a:rPr>
              <a:t>Taken from excerpts of the report ‘An Alternative to Major IT Providers’ published by CIGREF, France in December 2018</a:t>
            </a:r>
          </a:p>
        </p:txBody>
      </p:sp>
    </p:spTree>
    <p:extLst>
      <p:ext uri="{BB962C8B-B14F-4D97-AF65-F5344CB8AC3E}">
        <p14:creationId xmlns:p14="http://schemas.microsoft.com/office/powerpoint/2010/main" val="14512099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p:txBody>
          <a:bodyPr/>
          <a:lstStyle/>
          <a:p>
            <a:pPr algn="ctr"/>
            <a:r>
              <a:rPr lang="en-GB" dirty="0">
                <a:solidFill>
                  <a:srgbClr val="008D90"/>
                </a:solidFill>
              </a:rPr>
              <a:t>The True Costs  of Open Source</a:t>
            </a:r>
            <a:endParaRPr lang="en-US" dirty="0">
              <a:solidFill>
                <a:srgbClr val="008D90"/>
              </a:solidFill>
            </a:endParaRPr>
          </a:p>
        </p:txBody>
      </p:sp>
      <p:sp>
        <p:nvSpPr>
          <p:cNvPr id="4" name="Rectangle 3">
            <a:extLst>
              <a:ext uri="{FF2B5EF4-FFF2-40B4-BE49-F238E27FC236}">
                <a16:creationId xmlns:a16="http://schemas.microsoft.com/office/drawing/2014/main" id="{2E55E70A-B232-6D4B-BDBF-F8DA0DFE0A8C}"/>
              </a:ext>
            </a:extLst>
          </p:cNvPr>
          <p:cNvSpPr/>
          <p:nvPr/>
        </p:nvSpPr>
        <p:spPr>
          <a:xfrm>
            <a:off x="9038163" y="1881329"/>
            <a:ext cx="1452759" cy="3433761"/>
          </a:xfrm>
          <a:prstGeom prst="rect">
            <a:avLst/>
          </a:prstGeom>
          <a:noFill/>
        </p:spPr>
        <p:txBody>
          <a:bodyPr wrap="square">
            <a:spAutoFit/>
          </a:bodyPr>
          <a:lstStyle/>
          <a:p>
            <a:pPr algn="ctr">
              <a:lnSpc>
                <a:spcPct val="90000"/>
              </a:lnSpc>
              <a:spcBef>
                <a:spcPts val="1000"/>
              </a:spcBef>
            </a:pPr>
            <a:r>
              <a:rPr lang="en-GB" sz="1200" b="1" dirty="0">
                <a:solidFill>
                  <a:srgbClr val="008D90"/>
                </a:solidFill>
                <a:latin typeface="Montserrat" pitchFamily="2" charset="77"/>
              </a:rPr>
              <a:t>Support Costs</a:t>
            </a:r>
          </a:p>
          <a:p>
            <a:pPr algn="ctr">
              <a:lnSpc>
                <a:spcPct val="90000"/>
              </a:lnSpc>
              <a:spcBef>
                <a:spcPts val="1000"/>
              </a:spcBef>
            </a:pPr>
            <a:r>
              <a:rPr lang="en-GB" sz="1100" dirty="0">
                <a:solidFill>
                  <a:schemeClr val="tx1">
                    <a:lumMod val="95000"/>
                    <a:lumOff val="5000"/>
                  </a:schemeClr>
                </a:solidFill>
                <a:latin typeface="Montserrat" pitchFamily="2" charset="77"/>
              </a:rPr>
              <a:t>Buyers normally have the possibility of selecting a provider who will provide community model open source software support and maintenance. This is not the case of open source software with subscription, which requires support and maintenance, or of proprietary software. </a:t>
            </a:r>
          </a:p>
        </p:txBody>
      </p:sp>
      <p:sp>
        <p:nvSpPr>
          <p:cNvPr id="5" name="Rectangle 4">
            <a:extLst>
              <a:ext uri="{FF2B5EF4-FFF2-40B4-BE49-F238E27FC236}">
                <a16:creationId xmlns:a16="http://schemas.microsoft.com/office/drawing/2014/main" id="{D446888D-CC75-B743-9CBC-70A750D61D0E}"/>
              </a:ext>
            </a:extLst>
          </p:cNvPr>
          <p:cNvSpPr/>
          <p:nvPr/>
        </p:nvSpPr>
        <p:spPr>
          <a:xfrm>
            <a:off x="6107227" y="1881329"/>
            <a:ext cx="1450666" cy="3904659"/>
          </a:xfrm>
          <a:prstGeom prst="rect">
            <a:avLst/>
          </a:prstGeom>
          <a:noFill/>
        </p:spPr>
        <p:txBody>
          <a:bodyPr wrap="square">
            <a:spAutoFit/>
          </a:bodyPr>
          <a:lstStyle/>
          <a:p>
            <a:pPr algn="ctr">
              <a:lnSpc>
                <a:spcPct val="90000"/>
              </a:lnSpc>
              <a:spcBef>
                <a:spcPts val="1000"/>
              </a:spcBef>
            </a:pPr>
            <a:r>
              <a:rPr lang="en-GB" sz="1200" b="1" dirty="0">
                <a:solidFill>
                  <a:srgbClr val="008D90"/>
                </a:solidFill>
                <a:latin typeface="Montserrat" pitchFamily="2" charset="77"/>
              </a:rPr>
              <a:t>Development Cost</a:t>
            </a:r>
          </a:p>
          <a:p>
            <a:pPr algn="ctr">
              <a:lnSpc>
                <a:spcPct val="90000"/>
              </a:lnSpc>
              <a:spcBef>
                <a:spcPts val="1000"/>
              </a:spcBef>
            </a:pPr>
            <a:r>
              <a:rPr lang="en-GB" sz="1100" dirty="0">
                <a:solidFill>
                  <a:schemeClr val="tx1">
                    <a:lumMod val="95000"/>
                    <a:lumOff val="5000"/>
                  </a:schemeClr>
                </a:solidFill>
                <a:latin typeface="Montserrat" pitchFamily="2" charset="77"/>
              </a:rPr>
              <a:t>There are two possibilities for developing future functionalities that the company is interested in. First situation, the company is the only party interested in these developments: it funds them in full. Second situation, several companies are interested;  so they choose to share the development cost of a common core. </a:t>
            </a:r>
          </a:p>
        </p:txBody>
      </p:sp>
      <p:sp>
        <p:nvSpPr>
          <p:cNvPr id="6" name="Rectangle 5">
            <a:extLst>
              <a:ext uri="{FF2B5EF4-FFF2-40B4-BE49-F238E27FC236}">
                <a16:creationId xmlns:a16="http://schemas.microsoft.com/office/drawing/2014/main" id="{6299F58C-3A36-F64E-A862-FCC969C1E640}"/>
              </a:ext>
            </a:extLst>
          </p:cNvPr>
          <p:cNvSpPr/>
          <p:nvPr/>
        </p:nvSpPr>
        <p:spPr>
          <a:xfrm>
            <a:off x="7538707" y="1881329"/>
            <a:ext cx="1518642" cy="3766159"/>
          </a:xfrm>
          <a:prstGeom prst="rect">
            <a:avLst/>
          </a:prstGeom>
          <a:noFill/>
        </p:spPr>
        <p:txBody>
          <a:bodyPr wrap="square">
            <a:spAutoFit/>
          </a:bodyPr>
          <a:lstStyle/>
          <a:p>
            <a:pPr algn="ctr">
              <a:lnSpc>
                <a:spcPct val="90000"/>
              </a:lnSpc>
              <a:spcBef>
                <a:spcPts val="1000"/>
              </a:spcBef>
            </a:pPr>
            <a:r>
              <a:rPr lang="en-GB" sz="1200" b="1" dirty="0">
                <a:solidFill>
                  <a:srgbClr val="008D90"/>
                </a:solidFill>
                <a:latin typeface="Montserrat" pitchFamily="2" charset="77"/>
              </a:rPr>
              <a:t>Adaptation and Integration Costs  </a:t>
            </a:r>
          </a:p>
          <a:p>
            <a:pPr algn="ctr">
              <a:lnSpc>
                <a:spcPct val="90000"/>
              </a:lnSpc>
              <a:spcBef>
                <a:spcPts val="1000"/>
              </a:spcBef>
            </a:pPr>
            <a:r>
              <a:rPr lang="en-GB" sz="1100" dirty="0">
                <a:solidFill>
                  <a:schemeClr val="tx1">
                    <a:lumMod val="95000"/>
                    <a:lumOff val="5000"/>
                  </a:schemeClr>
                </a:solidFill>
                <a:latin typeface="Montserrat" pitchFamily="2" charset="77"/>
              </a:rPr>
              <a:t>Most adaptations and integrations are performed by IT Consultancies on a chargeable basis.  When developments for integration into the information system are accepted by the community, the entire configuration and customisation does not need to be redefined on each update. This helps control operational costs. </a:t>
            </a:r>
          </a:p>
        </p:txBody>
      </p:sp>
      <p:sp>
        <p:nvSpPr>
          <p:cNvPr id="8" name="Rectangle 7">
            <a:extLst>
              <a:ext uri="{FF2B5EF4-FFF2-40B4-BE49-F238E27FC236}">
                <a16:creationId xmlns:a16="http://schemas.microsoft.com/office/drawing/2014/main" id="{8F4E4546-6BCA-784E-9AD9-73918083F17A}"/>
              </a:ext>
            </a:extLst>
          </p:cNvPr>
          <p:cNvSpPr/>
          <p:nvPr/>
        </p:nvSpPr>
        <p:spPr>
          <a:xfrm>
            <a:off x="825321" y="959077"/>
            <a:ext cx="10961077" cy="307777"/>
          </a:xfrm>
          <a:prstGeom prst="rect">
            <a:avLst/>
          </a:prstGeom>
        </p:spPr>
        <p:txBody>
          <a:bodyPr wrap="square">
            <a:spAutoFit/>
          </a:bodyPr>
          <a:lstStyle/>
          <a:p>
            <a:pPr algn="ctr"/>
            <a:r>
              <a:rPr lang="en-GB" sz="1400" dirty="0">
                <a:solidFill>
                  <a:srgbClr val="008D90"/>
                </a:solidFill>
                <a:latin typeface="Montserrat" pitchFamily="2" charset="77"/>
              </a:rPr>
              <a:t>Project Total = User rights cost = Nil + dev. cost + adaptations/integrations + professional support + training cost</a:t>
            </a:r>
          </a:p>
        </p:txBody>
      </p:sp>
      <p:sp>
        <p:nvSpPr>
          <p:cNvPr id="9" name="Rectangle 8">
            <a:extLst>
              <a:ext uri="{FF2B5EF4-FFF2-40B4-BE49-F238E27FC236}">
                <a16:creationId xmlns:a16="http://schemas.microsoft.com/office/drawing/2014/main" id="{65415FA3-06C4-D045-BEBF-9610A88BC460}"/>
              </a:ext>
            </a:extLst>
          </p:cNvPr>
          <p:cNvSpPr/>
          <p:nvPr/>
        </p:nvSpPr>
        <p:spPr>
          <a:xfrm>
            <a:off x="10471737" y="1881329"/>
            <a:ext cx="1518642" cy="4347857"/>
          </a:xfrm>
          <a:prstGeom prst="rect">
            <a:avLst/>
          </a:prstGeom>
          <a:noFill/>
        </p:spPr>
        <p:txBody>
          <a:bodyPr wrap="square">
            <a:spAutoFit/>
          </a:bodyPr>
          <a:lstStyle/>
          <a:p>
            <a:pPr algn="ctr">
              <a:lnSpc>
                <a:spcPct val="90000"/>
              </a:lnSpc>
              <a:spcBef>
                <a:spcPts val="1000"/>
              </a:spcBef>
            </a:pPr>
            <a:r>
              <a:rPr lang="en-GB" sz="1200" b="1" dirty="0">
                <a:solidFill>
                  <a:srgbClr val="008D90"/>
                </a:solidFill>
                <a:latin typeface="Montserrat" pitchFamily="2" charset="77"/>
              </a:rPr>
              <a:t>Other Costs</a:t>
            </a:r>
          </a:p>
          <a:p>
            <a:pPr algn="ctr">
              <a:lnSpc>
                <a:spcPct val="90000"/>
              </a:lnSpc>
              <a:spcBef>
                <a:spcPts val="1000"/>
              </a:spcBef>
            </a:pPr>
            <a:r>
              <a:rPr lang="en-GB" sz="1100" dirty="0">
                <a:solidFill>
                  <a:schemeClr val="tx1">
                    <a:lumMod val="95000"/>
                    <a:lumOff val="5000"/>
                  </a:schemeClr>
                </a:solidFill>
                <a:latin typeface="Montserrat" pitchFamily="2" charset="77"/>
              </a:rPr>
              <a:t>Changing to open source solutions sometimes incurs hidden costs that need to be kept in mind. As is the case for many software solutions, investment in in-house or external skills is necessary. Some skills are rare and therefore expensive. Buyers must expect an additional cost when it has to change its practices, its organisation for adopting collaborative work, sharing developments or even venturing into the make. </a:t>
            </a:r>
          </a:p>
        </p:txBody>
      </p:sp>
      <p:sp>
        <p:nvSpPr>
          <p:cNvPr id="11" name="Rectangle 10">
            <a:extLst>
              <a:ext uri="{FF2B5EF4-FFF2-40B4-BE49-F238E27FC236}">
                <a16:creationId xmlns:a16="http://schemas.microsoft.com/office/drawing/2014/main" id="{86BAF52E-3D19-8D44-BBAB-2222A88C19E4}"/>
              </a:ext>
            </a:extLst>
          </p:cNvPr>
          <p:cNvSpPr/>
          <p:nvPr/>
        </p:nvSpPr>
        <p:spPr>
          <a:xfrm>
            <a:off x="5061605" y="1881329"/>
            <a:ext cx="1064808" cy="738664"/>
          </a:xfrm>
          <a:prstGeom prst="rect">
            <a:avLst/>
          </a:prstGeom>
        </p:spPr>
        <p:txBody>
          <a:bodyPr wrap="square">
            <a:spAutoFit/>
          </a:bodyPr>
          <a:lstStyle/>
          <a:p>
            <a:pPr lvl="0" algn="ctr"/>
            <a:r>
              <a:rPr lang="en-GB" sz="1200" b="1" dirty="0">
                <a:solidFill>
                  <a:srgbClr val="008D90"/>
                </a:solidFill>
                <a:latin typeface="Montserrat" pitchFamily="2" charset="77"/>
              </a:rPr>
              <a:t>Licence Costs</a:t>
            </a:r>
          </a:p>
          <a:p>
            <a:pPr lvl="0" algn="ctr"/>
            <a:endParaRPr lang="en-GB" sz="600" dirty="0">
              <a:solidFill>
                <a:schemeClr val="tx1">
                  <a:lumMod val="95000"/>
                  <a:lumOff val="5000"/>
                </a:schemeClr>
              </a:solidFill>
              <a:latin typeface="Montserrat" pitchFamily="2" charset="77"/>
            </a:endParaRPr>
          </a:p>
          <a:p>
            <a:pPr lvl="0" algn="ctr"/>
            <a:r>
              <a:rPr lang="en-GB" sz="1100" dirty="0">
                <a:solidFill>
                  <a:schemeClr val="tx1">
                    <a:lumMod val="95000"/>
                    <a:lumOff val="5000"/>
                  </a:schemeClr>
                </a:solidFill>
                <a:latin typeface="Montserrat" pitchFamily="2" charset="77"/>
              </a:rPr>
              <a:t>Nil</a:t>
            </a:r>
          </a:p>
        </p:txBody>
      </p:sp>
      <p:sp>
        <p:nvSpPr>
          <p:cNvPr id="13" name="Freeform 8">
            <a:extLst>
              <a:ext uri="{FF2B5EF4-FFF2-40B4-BE49-F238E27FC236}">
                <a16:creationId xmlns:a16="http://schemas.microsoft.com/office/drawing/2014/main" id="{BEA04CDE-CF14-1F41-A8D3-495BEAE08E41}"/>
              </a:ext>
            </a:extLst>
          </p:cNvPr>
          <p:cNvSpPr>
            <a:spLocks noEditPoints="1"/>
          </p:cNvSpPr>
          <p:nvPr/>
        </p:nvSpPr>
        <p:spPr bwMode="auto">
          <a:xfrm>
            <a:off x="1294025" y="2956567"/>
            <a:ext cx="1269979" cy="4155760"/>
          </a:xfrm>
          <a:custGeom>
            <a:avLst/>
            <a:gdLst>
              <a:gd name="T0" fmla="*/ 485 w 533"/>
              <a:gd name="T1" fmla="*/ 634 h 1745"/>
              <a:gd name="T2" fmla="*/ 422 w 533"/>
              <a:gd name="T3" fmla="*/ 574 h 1745"/>
              <a:gd name="T4" fmla="*/ 463 w 533"/>
              <a:gd name="T5" fmla="*/ 552 h 1745"/>
              <a:gd name="T6" fmla="*/ 455 w 533"/>
              <a:gd name="T7" fmla="*/ 526 h 1745"/>
              <a:gd name="T8" fmla="*/ 430 w 533"/>
              <a:gd name="T9" fmla="*/ 518 h 1745"/>
              <a:gd name="T10" fmla="*/ 417 w 533"/>
              <a:gd name="T11" fmla="*/ 531 h 1745"/>
              <a:gd name="T12" fmla="*/ 419 w 533"/>
              <a:gd name="T13" fmla="*/ 553 h 1745"/>
              <a:gd name="T14" fmla="*/ 403 w 533"/>
              <a:gd name="T15" fmla="*/ 555 h 1745"/>
              <a:gd name="T16" fmla="*/ 447 w 533"/>
              <a:gd name="T17" fmla="*/ 503 h 1745"/>
              <a:gd name="T18" fmla="*/ 426 w 533"/>
              <a:gd name="T19" fmla="*/ 439 h 1745"/>
              <a:gd name="T20" fmla="*/ 364 w 533"/>
              <a:gd name="T21" fmla="*/ 419 h 1745"/>
              <a:gd name="T22" fmla="*/ 329 w 533"/>
              <a:gd name="T23" fmla="*/ 450 h 1745"/>
              <a:gd name="T24" fmla="*/ 337 w 533"/>
              <a:gd name="T25" fmla="*/ 506 h 1745"/>
              <a:gd name="T26" fmla="*/ 368 w 533"/>
              <a:gd name="T27" fmla="*/ 541 h 1745"/>
              <a:gd name="T28" fmla="*/ 366 w 533"/>
              <a:gd name="T29" fmla="*/ 526 h 1745"/>
              <a:gd name="T30" fmla="*/ 355 w 533"/>
              <a:gd name="T31" fmla="*/ 518 h 1745"/>
              <a:gd name="T32" fmla="*/ 342 w 533"/>
              <a:gd name="T33" fmla="*/ 529 h 1745"/>
              <a:gd name="T34" fmla="*/ 337 w 533"/>
              <a:gd name="T35" fmla="*/ 536 h 1745"/>
              <a:gd name="T36" fmla="*/ 363 w 533"/>
              <a:gd name="T37" fmla="*/ 545 h 1745"/>
              <a:gd name="T38" fmla="*/ 393 w 533"/>
              <a:gd name="T39" fmla="*/ 578 h 1745"/>
              <a:gd name="T40" fmla="*/ 266 w 533"/>
              <a:gd name="T41" fmla="*/ 504 h 1745"/>
              <a:gd name="T42" fmla="*/ 328 w 533"/>
              <a:gd name="T43" fmla="*/ 393 h 1745"/>
              <a:gd name="T44" fmla="*/ 389 w 533"/>
              <a:gd name="T45" fmla="*/ 388 h 1745"/>
              <a:gd name="T46" fmla="*/ 394 w 533"/>
              <a:gd name="T47" fmla="*/ 350 h 1745"/>
              <a:gd name="T48" fmla="*/ 371 w 533"/>
              <a:gd name="T49" fmla="*/ 329 h 1745"/>
              <a:gd name="T50" fmla="*/ 329 w 533"/>
              <a:gd name="T51" fmla="*/ 343 h 1745"/>
              <a:gd name="T52" fmla="*/ 314 w 533"/>
              <a:gd name="T53" fmla="*/ 387 h 1745"/>
              <a:gd name="T54" fmla="*/ 370 w 533"/>
              <a:gd name="T55" fmla="*/ 275 h 1745"/>
              <a:gd name="T56" fmla="*/ 431 w 533"/>
              <a:gd name="T57" fmla="*/ 129 h 1745"/>
              <a:gd name="T58" fmla="*/ 335 w 533"/>
              <a:gd name="T59" fmla="*/ 42 h 1745"/>
              <a:gd name="T60" fmla="*/ 159 w 533"/>
              <a:gd name="T61" fmla="*/ 98 h 1745"/>
              <a:gd name="T62" fmla="*/ 27 w 533"/>
              <a:gd name="T63" fmla="*/ 208 h 1745"/>
              <a:gd name="T64" fmla="*/ 237 w 533"/>
              <a:gd name="T65" fmla="*/ 315 h 1745"/>
              <a:gd name="T66" fmla="*/ 161 w 533"/>
              <a:gd name="T67" fmla="*/ 414 h 1745"/>
              <a:gd name="T68" fmla="*/ 185 w 533"/>
              <a:gd name="T69" fmla="*/ 355 h 1745"/>
              <a:gd name="T70" fmla="*/ 147 w 533"/>
              <a:gd name="T71" fmla="*/ 321 h 1745"/>
              <a:gd name="T72" fmla="*/ 77 w 533"/>
              <a:gd name="T73" fmla="*/ 343 h 1745"/>
              <a:gd name="T74" fmla="*/ 24 w 533"/>
              <a:gd name="T75" fmla="*/ 387 h 1745"/>
              <a:gd name="T76" fmla="*/ 118 w 533"/>
              <a:gd name="T77" fmla="*/ 431 h 1745"/>
              <a:gd name="T78" fmla="*/ 205 w 533"/>
              <a:gd name="T79" fmla="*/ 546 h 1745"/>
              <a:gd name="T80" fmla="*/ 437 w 533"/>
              <a:gd name="T81" fmla="*/ 557 h 1745"/>
              <a:gd name="T82" fmla="*/ 387 w 533"/>
              <a:gd name="T83" fmla="*/ 535 h 1745"/>
              <a:gd name="T84" fmla="*/ 389 w 533"/>
              <a:gd name="T85" fmla="*/ 531 h 1745"/>
              <a:gd name="T86" fmla="*/ 390 w 533"/>
              <a:gd name="T87" fmla="*/ 536 h 1745"/>
              <a:gd name="T88" fmla="*/ 390 w 533"/>
              <a:gd name="T89" fmla="*/ 539 h 1745"/>
              <a:gd name="T90" fmla="*/ 258 w 533"/>
              <a:gd name="T91" fmla="*/ 381 h 1745"/>
              <a:gd name="T92" fmla="*/ 259 w 533"/>
              <a:gd name="T93" fmla="*/ 376 h 1745"/>
              <a:gd name="T94" fmla="*/ 259 w 533"/>
              <a:gd name="T95" fmla="*/ 368 h 1745"/>
              <a:gd name="T96" fmla="*/ 262 w 533"/>
              <a:gd name="T97" fmla="*/ 342 h 1745"/>
              <a:gd name="T98" fmla="*/ 263 w 533"/>
              <a:gd name="T99" fmla="*/ 328 h 1745"/>
              <a:gd name="T100" fmla="*/ 292 w 533"/>
              <a:gd name="T101" fmla="*/ 317 h 1745"/>
              <a:gd name="T102" fmla="*/ 288 w 533"/>
              <a:gd name="T103" fmla="*/ 327 h 1745"/>
              <a:gd name="T104" fmla="*/ 281 w 533"/>
              <a:gd name="T105" fmla="*/ 342 h 1745"/>
              <a:gd name="T106" fmla="*/ 275 w 533"/>
              <a:gd name="T107" fmla="*/ 354 h 1745"/>
              <a:gd name="T108" fmla="*/ 268 w 533"/>
              <a:gd name="T109" fmla="*/ 367 h 1745"/>
              <a:gd name="T110" fmla="*/ 262 w 533"/>
              <a:gd name="T111" fmla="*/ 376 h 1745"/>
              <a:gd name="T112" fmla="*/ 126 w 533"/>
              <a:gd name="T113" fmla="*/ 431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1745">
                <a:moveTo>
                  <a:pt x="533" y="1745"/>
                </a:moveTo>
                <a:cubicBezTo>
                  <a:pt x="533" y="1651"/>
                  <a:pt x="533" y="716"/>
                  <a:pt x="533" y="716"/>
                </a:cubicBezTo>
                <a:cubicBezTo>
                  <a:pt x="533" y="716"/>
                  <a:pt x="531" y="680"/>
                  <a:pt x="490" y="639"/>
                </a:cubicBezTo>
                <a:cubicBezTo>
                  <a:pt x="502" y="638"/>
                  <a:pt x="504" y="636"/>
                  <a:pt x="489" y="635"/>
                </a:cubicBezTo>
                <a:cubicBezTo>
                  <a:pt x="487" y="635"/>
                  <a:pt x="486" y="635"/>
                  <a:pt x="485" y="634"/>
                </a:cubicBezTo>
                <a:cubicBezTo>
                  <a:pt x="467" y="618"/>
                  <a:pt x="442" y="601"/>
                  <a:pt x="408" y="585"/>
                </a:cubicBezTo>
                <a:cubicBezTo>
                  <a:pt x="408" y="585"/>
                  <a:pt x="408" y="585"/>
                  <a:pt x="408" y="584"/>
                </a:cubicBezTo>
                <a:cubicBezTo>
                  <a:pt x="410" y="582"/>
                  <a:pt x="413" y="579"/>
                  <a:pt x="417" y="577"/>
                </a:cubicBezTo>
                <a:cubicBezTo>
                  <a:pt x="418" y="576"/>
                  <a:pt x="420" y="575"/>
                  <a:pt x="422" y="574"/>
                </a:cubicBezTo>
                <a:cubicBezTo>
                  <a:pt x="421" y="575"/>
                  <a:pt x="421" y="576"/>
                  <a:pt x="422" y="574"/>
                </a:cubicBezTo>
                <a:cubicBezTo>
                  <a:pt x="428" y="570"/>
                  <a:pt x="435" y="564"/>
                  <a:pt x="440" y="558"/>
                </a:cubicBezTo>
                <a:cubicBezTo>
                  <a:pt x="442" y="557"/>
                  <a:pt x="445" y="557"/>
                  <a:pt x="447" y="556"/>
                </a:cubicBezTo>
                <a:cubicBezTo>
                  <a:pt x="449" y="556"/>
                  <a:pt x="450" y="557"/>
                  <a:pt x="452" y="557"/>
                </a:cubicBezTo>
                <a:cubicBezTo>
                  <a:pt x="455" y="557"/>
                  <a:pt x="458" y="554"/>
                  <a:pt x="460" y="551"/>
                </a:cubicBezTo>
                <a:cubicBezTo>
                  <a:pt x="461" y="551"/>
                  <a:pt x="462" y="552"/>
                  <a:pt x="463" y="552"/>
                </a:cubicBezTo>
                <a:cubicBezTo>
                  <a:pt x="469" y="552"/>
                  <a:pt x="473" y="547"/>
                  <a:pt x="473" y="542"/>
                </a:cubicBezTo>
                <a:cubicBezTo>
                  <a:pt x="473" y="537"/>
                  <a:pt x="469" y="532"/>
                  <a:pt x="464" y="532"/>
                </a:cubicBezTo>
                <a:cubicBezTo>
                  <a:pt x="464" y="529"/>
                  <a:pt x="461" y="526"/>
                  <a:pt x="457" y="526"/>
                </a:cubicBezTo>
                <a:cubicBezTo>
                  <a:pt x="457" y="526"/>
                  <a:pt x="456" y="526"/>
                  <a:pt x="456" y="526"/>
                </a:cubicBezTo>
                <a:cubicBezTo>
                  <a:pt x="456" y="526"/>
                  <a:pt x="455" y="526"/>
                  <a:pt x="455" y="526"/>
                </a:cubicBezTo>
                <a:cubicBezTo>
                  <a:pt x="455" y="526"/>
                  <a:pt x="455" y="526"/>
                  <a:pt x="455" y="526"/>
                </a:cubicBezTo>
                <a:cubicBezTo>
                  <a:pt x="454" y="524"/>
                  <a:pt x="452" y="522"/>
                  <a:pt x="450" y="522"/>
                </a:cubicBezTo>
                <a:cubicBezTo>
                  <a:pt x="449" y="522"/>
                  <a:pt x="449" y="522"/>
                  <a:pt x="449" y="522"/>
                </a:cubicBezTo>
                <a:cubicBezTo>
                  <a:pt x="449" y="517"/>
                  <a:pt x="445" y="512"/>
                  <a:pt x="439" y="512"/>
                </a:cubicBezTo>
                <a:cubicBezTo>
                  <a:pt x="435" y="512"/>
                  <a:pt x="432" y="515"/>
                  <a:pt x="430" y="518"/>
                </a:cubicBezTo>
                <a:cubicBezTo>
                  <a:pt x="430" y="518"/>
                  <a:pt x="430" y="518"/>
                  <a:pt x="430" y="518"/>
                </a:cubicBezTo>
                <a:cubicBezTo>
                  <a:pt x="426" y="518"/>
                  <a:pt x="423" y="521"/>
                  <a:pt x="423" y="524"/>
                </a:cubicBezTo>
                <a:cubicBezTo>
                  <a:pt x="423" y="525"/>
                  <a:pt x="424" y="525"/>
                  <a:pt x="424" y="526"/>
                </a:cubicBezTo>
                <a:cubicBezTo>
                  <a:pt x="421" y="527"/>
                  <a:pt x="419" y="528"/>
                  <a:pt x="418" y="530"/>
                </a:cubicBezTo>
                <a:cubicBezTo>
                  <a:pt x="417" y="530"/>
                  <a:pt x="417" y="530"/>
                  <a:pt x="417" y="531"/>
                </a:cubicBezTo>
                <a:cubicBezTo>
                  <a:pt x="416" y="531"/>
                  <a:pt x="416" y="531"/>
                  <a:pt x="416" y="531"/>
                </a:cubicBezTo>
                <a:cubicBezTo>
                  <a:pt x="413" y="531"/>
                  <a:pt x="411" y="533"/>
                  <a:pt x="411" y="536"/>
                </a:cubicBezTo>
                <a:cubicBezTo>
                  <a:pt x="411" y="536"/>
                  <a:pt x="411" y="537"/>
                  <a:pt x="411" y="537"/>
                </a:cubicBezTo>
                <a:cubicBezTo>
                  <a:pt x="410" y="539"/>
                  <a:pt x="409" y="541"/>
                  <a:pt x="409" y="543"/>
                </a:cubicBezTo>
                <a:cubicBezTo>
                  <a:pt x="409" y="548"/>
                  <a:pt x="414" y="553"/>
                  <a:pt x="419" y="553"/>
                </a:cubicBezTo>
                <a:cubicBezTo>
                  <a:pt x="421" y="553"/>
                  <a:pt x="423" y="552"/>
                  <a:pt x="425" y="551"/>
                </a:cubicBezTo>
                <a:cubicBezTo>
                  <a:pt x="426" y="553"/>
                  <a:pt x="428" y="554"/>
                  <a:pt x="429" y="555"/>
                </a:cubicBezTo>
                <a:cubicBezTo>
                  <a:pt x="429" y="559"/>
                  <a:pt x="428" y="563"/>
                  <a:pt x="426" y="567"/>
                </a:cubicBezTo>
                <a:cubicBezTo>
                  <a:pt x="421" y="571"/>
                  <a:pt x="415" y="574"/>
                  <a:pt x="407" y="577"/>
                </a:cubicBezTo>
                <a:cubicBezTo>
                  <a:pt x="406" y="570"/>
                  <a:pt x="405" y="563"/>
                  <a:pt x="403" y="555"/>
                </a:cubicBezTo>
                <a:cubicBezTo>
                  <a:pt x="397" y="531"/>
                  <a:pt x="397" y="521"/>
                  <a:pt x="398" y="516"/>
                </a:cubicBezTo>
                <a:cubicBezTo>
                  <a:pt x="401" y="515"/>
                  <a:pt x="404" y="514"/>
                  <a:pt x="407" y="513"/>
                </a:cubicBezTo>
                <a:cubicBezTo>
                  <a:pt x="410" y="514"/>
                  <a:pt x="414" y="516"/>
                  <a:pt x="418" y="516"/>
                </a:cubicBezTo>
                <a:cubicBezTo>
                  <a:pt x="427" y="516"/>
                  <a:pt x="435" y="509"/>
                  <a:pt x="437" y="501"/>
                </a:cubicBezTo>
                <a:cubicBezTo>
                  <a:pt x="440" y="502"/>
                  <a:pt x="444" y="503"/>
                  <a:pt x="447" y="503"/>
                </a:cubicBezTo>
                <a:cubicBezTo>
                  <a:pt x="461" y="503"/>
                  <a:pt x="472" y="492"/>
                  <a:pt x="472" y="478"/>
                </a:cubicBezTo>
                <a:cubicBezTo>
                  <a:pt x="472" y="465"/>
                  <a:pt x="462" y="454"/>
                  <a:pt x="450" y="453"/>
                </a:cubicBezTo>
                <a:cubicBezTo>
                  <a:pt x="448" y="445"/>
                  <a:pt x="440" y="439"/>
                  <a:pt x="432" y="439"/>
                </a:cubicBezTo>
                <a:cubicBezTo>
                  <a:pt x="431" y="439"/>
                  <a:pt x="430" y="439"/>
                  <a:pt x="429" y="439"/>
                </a:cubicBezTo>
                <a:cubicBezTo>
                  <a:pt x="428" y="439"/>
                  <a:pt x="427" y="439"/>
                  <a:pt x="426" y="439"/>
                </a:cubicBezTo>
                <a:cubicBezTo>
                  <a:pt x="426" y="439"/>
                  <a:pt x="425" y="439"/>
                  <a:pt x="425" y="439"/>
                </a:cubicBezTo>
                <a:cubicBezTo>
                  <a:pt x="424" y="433"/>
                  <a:pt x="419" y="428"/>
                  <a:pt x="412" y="428"/>
                </a:cubicBezTo>
                <a:cubicBezTo>
                  <a:pt x="412" y="428"/>
                  <a:pt x="412" y="428"/>
                  <a:pt x="412" y="428"/>
                </a:cubicBezTo>
                <a:cubicBezTo>
                  <a:pt x="411" y="414"/>
                  <a:pt x="400" y="404"/>
                  <a:pt x="387" y="404"/>
                </a:cubicBezTo>
                <a:cubicBezTo>
                  <a:pt x="377" y="404"/>
                  <a:pt x="368" y="410"/>
                  <a:pt x="364" y="419"/>
                </a:cubicBezTo>
                <a:cubicBezTo>
                  <a:pt x="363" y="419"/>
                  <a:pt x="363" y="419"/>
                  <a:pt x="363" y="419"/>
                </a:cubicBezTo>
                <a:cubicBezTo>
                  <a:pt x="354" y="419"/>
                  <a:pt x="347" y="426"/>
                  <a:pt x="347" y="434"/>
                </a:cubicBezTo>
                <a:cubicBezTo>
                  <a:pt x="347" y="436"/>
                  <a:pt x="347" y="437"/>
                  <a:pt x="347" y="438"/>
                </a:cubicBezTo>
                <a:cubicBezTo>
                  <a:pt x="341" y="440"/>
                  <a:pt x="336" y="444"/>
                  <a:pt x="333" y="449"/>
                </a:cubicBezTo>
                <a:cubicBezTo>
                  <a:pt x="332" y="449"/>
                  <a:pt x="330" y="449"/>
                  <a:pt x="329" y="450"/>
                </a:cubicBezTo>
                <a:cubicBezTo>
                  <a:pt x="329" y="450"/>
                  <a:pt x="329" y="450"/>
                  <a:pt x="328" y="450"/>
                </a:cubicBezTo>
                <a:cubicBezTo>
                  <a:pt x="321" y="450"/>
                  <a:pt x="315" y="456"/>
                  <a:pt x="315" y="463"/>
                </a:cubicBezTo>
                <a:cubicBezTo>
                  <a:pt x="315" y="464"/>
                  <a:pt x="316" y="466"/>
                  <a:pt x="316" y="467"/>
                </a:cubicBezTo>
                <a:cubicBezTo>
                  <a:pt x="313" y="471"/>
                  <a:pt x="312" y="476"/>
                  <a:pt x="312" y="481"/>
                </a:cubicBezTo>
                <a:cubicBezTo>
                  <a:pt x="312" y="495"/>
                  <a:pt x="323" y="506"/>
                  <a:pt x="337" y="506"/>
                </a:cubicBezTo>
                <a:cubicBezTo>
                  <a:pt x="342" y="506"/>
                  <a:pt x="346" y="504"/>
                  <a:pt x="350" y="502"/>
                </a:cubicBezTo>
                <a:cubicBezTo>
                  <a:pt x="355" y="508"/>
                  <a:pt x="361" y="512"/>
                  <a:pt x="369" y="515"/>
                </a:cubicBezTo>
                <a:cubicBezTo>
                  <a:pt x="373" y="525"/>
                  <a:pt x="380" y="537"/>
                  <a:pt x="386" y="550"/>
                </a:cubicBezTo>
                <a:cubicBezTo>
                  <a:pt x="377" y="548"/>
                  <a:pt x="371" y="546"/>
                  <a:pt x="367" y="543"/>
                </a:cubicBezTo>
                <a:cubicBezTo>
                  <a:pt x="367" y="542"/>
                  <a:pt x="367" y="542"/>
                  <a:pt x="368" y="541"/>
                </a:cubicBezTo>
                <a:cubicBezTo>
                  <a:pt x="368" y="541"/>
                  <a:pt x="369" y="542"/>
                  <a:pt x="370" y="542"/>
                </a:cubicBezTo>
                <a:cubicBezTo>
                  <a:pt x="373" y="542"/>
                  <a:pt x="376" y="539"/>
                  <a:pt x="376" y="536"/>
                </a:cubicBezTo>
                <a:cubicBezTo>
                  <a:pt x="376" y="532"/>
                  <a:pt x="374" y="530"/>
                  <a:pt x="371" y="530"/>
                </a:cubicBezTo>
                <a:cubicBezTo>
                  <a:pt x="370" y="528"/>
                  <a:pt x="368" y="526"/>
                  <a:pt x="366" y="526"/>
                </a:cubicBezTo>
                <a:cubicBezTo>
                  <a:pt x="366" y="526"/>
                  <a:pt x="366" y="526"/>
                  <a:pt x="366" y="526"/>
                </a:cubicBezTo>
                <a:cubicBezTo>
                  <a:pt x="365" y="526"/>
                  <a:pt x="365" y="526"/>
                  <a:pt x="365" y="526"/>
                </a:cubicBezTo>
                <a:cubicBezTo>
                  <a:pt x="365" y="526"/>
                  <a:pt x="365" y="526"/>
                  <a:pt x="365" y="526"/>
                </a:cubicBezTo>
                <a:cubicBezTo>
                  <a:pt x="364" y="525"/>
                  <a:pt x="363" y="523"/>
                  <a:pt x="362" y="523"/>
                </a:cubicBezTo>
                <a:cubicBezTo>
                  <a:pt x="362" y="523"/>
                  <a:pt x="361" y="523"/>
                  <a:pt x="361" y="523"/>
                </a:cubicBezTo>
                <a:cubicBezTo>
                  <a:pt x="361" y="520"/>
                  <a:pt x="359" y="518"/>
                  <a:pt x="355" y="518"/>
                </a:cubicBezTo>
                <a:cubicBezTo>
                  <a:pt x="353" y="518"/>
                  <a:pt x="351" y="519"/>
                  <a:pt x="350" y="521"/>
                </a:cubicBezTo>
                <a:cubicBezTo>
                  <a:pt x="350" y="521"/>
                  <a:pt x="350" y="521"/>
                  <a:pt x="350" y="521"/>
                </a:cubicBezTo>
                <a:cubicBezTo>
                  <a:pt x="347" y="521"/>
                  <a:pt x="346" y="523"/>
                  <a:pt x="346" y="525"/>
                </a:cubicBezTo>
                <a:cubicBezTo>
                  <a:pt x="346" y="525"/>
                  <a:pt x="346" y="526"/>
                  <a:pt x="346" y="526"/>
                </a:cubicBezTo>
                <a:cubicBezTo>
                  <a:pt x="344" y="526"/>
                  <a:pt x="343" y="527"/>
                  <a:pt x="342" y="529"/>
                </a:cubicBezTo>
                <a:cubicBezTo>
                  <a:pt x="342" y="529"/>
                  <a:pt x="342" y="529"/>
                  <a:pt x="341" y="529"/>
                </a:cubicBezTo>
                <a:cubicBezTo>
                  <a:pt x="341" y="529"/>
                  <a:pt x="341" y="529"/>
                  <a:pt x="341" y="529"/>
                </a:cubicBezTo>
                <a:cubicBezTo>
                  <a:pt x="339" y="529"/>
                  <a:pt x="338" y="530"/>
                  <a:pt x="338" y="532"/>
                </a:cubicBezTo>
                <a:cubicBezTo>
                  <a:pt x="338" y="532"/>
                  <a:pt x="338" y="533"/>
                  <a:pt x="338" y="533"/>
                </a:cubicBezTo>
                <a:cubicBezTo>
                  <a:pt x="338" y="534"/>
                  <a:pt x="337" y="535"/>
                  <a:pt x="337" y="536"/>
                </a:cubicBezTo>
                <a:cubicBezTo>
                  <a:pt x="337" y="540"/>
                  <a:pt x="340" y="542"/>
                  <a:pt x="343" y="542"/>
                </a:cubicBezTo>
                <a:cubicBezTo>
                  <a:pt x="344" y="542"/>
                  <a:pt x="346" y="542"/>
                  <a:pt x="346" y="541"/>
                </a:cubicBezTo>
                <a:cubicBezTo>
                  <a:pt x="349" y="544"/>
                  <a:pt x="352" y="545"/>
                  <a:pt x="355" y="545"/>
                </a:cubicBezTo>
                <a:cubicBezTo>
                  <a:pt x="357" y="545"/>
                  <a:pt x="359" y="545"/>
                  <a:pt x="360" y="544"/>
                </a:cubicBezTo>
                <a:cubicBezTo>
                  <a:pt x="361" y="544"/>
                  <a:pt x="362" y="545"/>
                  <a:pt x="363" y="545"/>
                </a:cubicBezTo>
                <a:cubicBezTo>
                  <a:pt x="364" y="545"/>
                  <a:pt x="364" y="544"/>
                  <a:pt x="365" y="544"/>
                </a:cubicBezTo>
                <a:cubicBezTo>
                  <a:pt x="372" y="548"/>
                  <a:pt x="381" y="552"/>
                  <a:pt x="385" y="553"/>
                </a:cubicBezTo>
                <a:cubicBezTo>
                  <a:pt x="386" y="553"/>
                  <a:pt x="387" y="553"/>
                  <a:pt x="387" y="553"/>
                </a:cubicBezTo>
                <a:cubicBezTo>
                  <a:pt x="390" y="560"/>
                  <a:pt x="392" y="568"/>
                  <a:pt x="393" y="575"/>
                </a:cubicBezTo>
                <a:cubicBezTo>
                  <a:pt x="393" y="576"/>
                  <a:pt x="393" y="577"/>
                  <a:pt x="393" y="578"/>
                </a:cubicBezTo>
                <a:cubicBezTo>
                  <a:pt x="296" y="534"/>
                  <a:pt x="271" y="510"/>
                  <a:pt x="267" y="504"/>
                </a:cubicBezTo>
                <a:cubicBezTo>
                  <a:pt x="267" y="502"/>
                  <a:pt x="267" y="502"/>
                  <a:pt x="267" y="502"/>
                </a:cubicBezTo>
                <a:cubicBezTo>
                  <a:pt x="267" y="502"/>
                  <a:pt x="266" y="503"/>
                  <a:pt x="266" y="503"/>
                </a:cubicBezTo>
                <a:cubicBezTo>
                  <a:pt x="266" y="503"/>
                  <a:pt x="266" y="502"/>
                  <a:pt x="266" y="502"/>
                </a:cubicBezTo>
                <a:cubicBezTo>
                  <a:pt x="266" y="504"/>
                  <a:pt x="266" y="504"/>
                  <a:pt x="266" y="504"/>
                </a:cubicBezTo>
                <a:cubicBezTo>
                  <a:pt x="264" y="506"/>
                  <a:pt x="260" y="510"/>
                  <a:pt x="252" y="517"/>
                </a:cubicBezTo>
                <a:cubicBezTo>
                  <a:pt x="250" y="505"/>
                  <a:pt x="250" y="493"/>
                  <a:pt x="251" y="481"/>
                </a:cubicBezTo>
                <a:cubicBezTo>
                  <a:pt x="252" y="460"/>
                  <a:pt x="258" y="439"/>
                  <a:pt x="266" y="419"/>
                </a:cubicBezTo>
                <a:cubicBezTo>
                  <a:pt x="267" y="418"/>
                  <a:pt x="269" y="418"/>
                  <a:pt x="271" y="418"/>
                </a:cubicBezTo>
                <a:cubicBezTo>
                  <a:pt x="282" y="416"/>
                  <a:pt x="308" y="406"/>
                  <a:pt x="328" y="393"/>
                </a:cubicBezTo>
                <a:cubicBezTo>
                  <a:pt x="330" y="394"/>
                  <a:pt x="332" y="395"/>
                  <a:pt x="334" y="395"/>
                </a:cubicBezTo>
                <a:cubicBezTo>
                  <a:pt x="337" y="395"/>
                  <a:pt x="339" y="394"/>
                  <a:pt x="342" y="393"/>
                </a:cubicBezTo>
                <a:cubicBezTo>
                  <a:pt x="346" y="395"/>
                  <a:pt x="351" y="396"/>
                  <a:pt x="356" y="396"/>
                </a:cubicBezTo>
                <a:cubicBezTo>
                  <a:pt x="366" y="396"/>
                  <a:pt x="374" y="392"/>
                  <a:pt x="380" y="386"/>
                </a:cubicBezTo>
                <a:cubicBezTo>
                  <a:pt x="383" y="387"/>
                  <a:pt x="386" y="388"/>
                  <a:pt x="389" y="388"/>
                </a:cubicBezTo>
                <a:cubicBezTo>
                  <a:pt x="399" y="388"/>
                  <a:pt x="406" y="381"/>
                  <a:pt x="406" y="371"/>
                </a:cubicBezTo>
                <a:cubicBezTo>
                  <a:pt x="406" y="368"/>
                  <a:pt x="405" y="365"/>
                  <a:pt x="403" y="362"/>
                </a:cubicBezTo>
                <a:cubicBezTo>
                  <a:pt x="404" y="361"/>
                  <a:pt x="404" y="360"/>
                  <a:pt x="404" y="359"/>
                </a:cubicBezTo>
                <a:cubicBezTo>
                  <a:pt x="404" y="354"/>
                  <a:pt x="400" y="350"/>
                  <a:pt x="395" y="350"/>
                </a:cubicBezTo>
                <a:cubicBezTo>
                  <a:pt x="395" y="350"/>
                  <a:pt x="395" y="350"/>
                  <a:pt x="394" y="350"/>
                </a:cubicBezTo>
                <a:cubicBezTo>
                  <a:pt x="394" y="350"/>
                  <a:pt x="393" y="350"/>
                  <a:pt x="392" y="349"/>
                </a:cubicBezTo>
                <a:cubicBezTo>
                  <a:pt x="390" y="346"/>
                  <a:pt x="386" y="343"/>
                  <a:pt x="382" y="342"/>
                </a:cubicBezTo>
                <a:cubicBezTo>
                  <a:pt x="382" y="342"/>
                  <a:pt x="382" y="341"/>
                  <a:pt x="382" y="340"/>
                </a:cubicBezTo>
                <a:cubicBezTo>
                  <a:pt x="382" y="334"/>
                  <a:pt x="378" y="329"/>
                  <a:pt x="372" y="329"/>
                </a:cubicBezTo>
                <a:cubicBezTo>
                  <a:pt x="371" y="329"/>
                  <a:pt x="371" y="329"/>
                  <a:pt x="371" y="329"/>
                </a:cubicBezTo>
                <a:cubicBezTo>
                  <a:pt x="368" y="323"/>
                  <a:pt x="362" y="319"/>
                  <a:pt x="355" y="319"/>
                </a:cubicBezTo>
                <a:cubicBezTo>
                  <a:pt x="346" y="319"/>
                  <a:pt x="339" y="326"/>
                  <a:pt x="338" y="335"/>
                </a:cubicBezTo>
                <a:cubicBezTo>
                  <a:pt x="338" y="335"/>
                  <a:pt x="338" y="335"/>
                  <a:pt x="338" y="335"/>
                </a:cubicBezTo>
                <a:cubicBezTo>
                  <a:pt x="333" y="335"/>
                  <a:pt x="330" y="339"/>
                  <a:pt x="329" y="343"/>
                </a:cubicBezTo>
                <a:cubicBezTo>
                  <a:pt x="329" y="343"/>
                  <a:pt x="329" y="343"/>
                  <a:pt x="329" y="343"/>
                </a:cubicBezTo>
                <a:cubicBezTo>
                  <a:pt x="328" y="343"/>
                  <a:pt x="327" y="343"/>
                  <a:pt x="327" y="343"/>
                </a:cubicBezTo>
                <a:cubicBezTo>
                  <a:pt x="326" y="343"/>
                  <a:pt x="325" y="343"/>
                  <a:pt x="325" y="343"/>
                </a:cubicBezTo>
                <a:cubicBezTo>
                  <a:pt x="319" y="343"/>
                  <a:pt x="314" y="347"/>
                  <a:pt x="313" y="353"/>
                </a:cubicBezTo>
                <a:cubicBezTo>
                  <a:pt x="304" y="353"/>
                  <a:pt x="297" y="361"/>
                  <a:pt x="297" y="370"/>
                </a:cubicBezTo>
                <a:cubicBezTo>
                  <a:pt x="297" y="379"/>
                  <a:pt x="305" y="387"/>
                  <a:pt x="314" y="387"/>
                </a:cubicBezTo>
                <a:cubicBezTo>
                  <a:pt x="316" y="387"/>
                  <a:pt x="319" y="386"/>
                  <a:pt x="321" y="385"/>
                </a:cubicBezTo>
                <a:cubicBezTo>
                  <a:pt x="321" y="387"/>
                  <a:pt x="323" y="389"/>
                  <a:pt x="324" y="390"/>
                </a:cubicBezTo>
                <a:cubicBezTo>
                  <a:pt x="312" y="397"/>
                  <a:pt x="294" y="405"/>
                  <a:pt x="270" y="409"/>
                </a:cubicBezTo>
                <a:cubicBezTo>
                  <a:pt x="285" y="373"/>
                  <a:pt x="306" y="340"/>
                  <a:pt x="318" y="311"/>
                </a:cubicBezTo>
                <a:cubicBezTo>
                  <a:pt x="338" y="303"/>
                  <a:pt x="356" y="291"/>
                  <a:pt x="370" y="275"/>
                </a:cubicBezTo>
                <a:cubicBezTo>
                  <a:pt x="381" y="282"/>
                  <a:pt x="394" y="286"/>
                  <a:pt x="408" y="286"/>
                </a:cubicBezTo>
                <a:cubicBezTo>
                  <a:pt x="446" y="286"/>
                  <a:pt x="478" y="255"/>
                  <a:pt x="478" y="216"/>
                </a:cubicBezTo>
                <a:cubicBezTo>
                  <a:pt x="478" y="201"/>
                  <a:pt x="473" y="188"/>
                  <a:pt x="466" y="177"/>
                </a:cubicBezTo>
                <a:cubicBezTo>
                  <a:pt x="467" y="173"/>
                  <a:pt x="468" y="169"/>
                  <a:pt x="468" y="165"/>
                </a:cubicBezTo>
                <a:cubicBezTo>
                  <a:pt x="468" y="145"/>
                  <a:pt x="451" y="129"/>
                  <a:pt x="431" y="129"/>
                </a:cubicBezTo>
                <a:cubicBezTo>
                  <a:pt x="430" y="129"/>
                  <a:pt x="430" y="129"/>
                  <a:pt x="429" y="129"/>
                </a:cubicBezTo>
                <a:cubicBezTo>
                  <a:pt x="426" y="127"/>
                  <a:pt x="422" y="126"/>
                  <a:pt x="419" y="125"/>
                </a:cubicBezTo>
                <a:cubicBezTo>
                  <a:pt x="409" y="111"/>
                  <a:pt x="395" y="101"/>
                  <a:pt x="378" y="96"/>
                </a:cubicBezTo>
                <a:cubicBezTo>
                  <a:pt x="378" y="93"/>
                  <a:pt x="379" y="89"/>
                  <a:pt x="379" y="86"/>
                </a:cubicBezTo>
                <a:cubicBezTo>
                  <a:pt x="379" y="61"/>
                  <a:pt x="359" y="42"/>
                  <a:pt x="335" y="42"/>
                </a:cubicBezTo>
                <a:cubicBezTo>
                  <a:pt x="334" y="42"/>
                  <a:pt x="333" y="42"/>
                  <a:pt x="331" y="42"/>
                </a:cubicBezTo>
                <a:cubicBezTo>
                  <a:pt x="320" y="17"/>
                  <a:pt x="296" y="0"/>
                  <a:pt x="267" y="0"/>
                </a:cubicBezTo>
                <a:cubicBezTo>
                  <a:pt x="229" y="0"/>
                  <a:pt x="199" y="30"/>
                  <a:pt x="197" y="67"/>
                </a:cubicBezTo>
                <a:cubicBezTo>
                  <a:pt x="197" y="67"/>
                  <a:pt x="196" y="67"/>
                  <a:pt x="195" y="67"/>
                </a:cubicBezTo>
                <a:cubicBezTo>
                  <a:pt x="177" y="67"/>
                  <a:pt x="162" y="80"/>
                  <a:pt x="159" y="98"/>
                </a:cubicBezTo>
                <a:cubicBezTo>
                  <a:pt x="159" y="98"/>
                  <a:pt x="158" y="98"/>
                  <a:pt x="158" y="98"/>
                </a:cubicBezTo>
                <a:cubicBezTo>
                  <a:pt x="155" y="98"/>
                  <a:pt x="152" y="98"/>
                  <a:pt x="149" y="99"/>
                </a:cubicBezTo>
                <a:cubicBezTo>
                  <a:pt x="146" y="99"/>
                  <a:pt x="144" y="98"/>
                  <a:pt x="141" y="98"/>
                </a:cubicBezTo>
                <a:cubicBezTo>
                  <a:pt x="117" y="98"/>
                  <a:pt x="96" y="115"/>
                  <a:pt x="91" y="138"/>
                </a:cubicBezTo>
                <a:cubicBezTo>
                  <a:pt x="55" y="142"/>
                  <a:pt x="27" y="172"/>
                  <a:pt x="27" y="208"/>
                </a:cubicBezTo>
                <a:cubicBezTo>
                  <a:pt x="27" y="247"/>
                  <a:pt x="58" y="279"/>
                  <a:pt x="97" y="279"/>
                </a:cubicBezTo>
                <a:cubicBezTo>
                  <a:pt x="107" y="279"/>
                  <a:pt x="117" y="276"/>
                  <a:pt x="125" y="273"/>
                </a:cubicBezTo>
                <a:cubicBezTo>
                  <a:pt x="133" y="296"/>
                  <a:pt x="155" y="313"/>
                  <a:pt x="181" y="313"/>
                </a:cubicBezTo>
                <a:cubicBezTo>
                  <a:pt x="192" y="313"/>
                  <a:pt x="202" y="310"/>
                  <a:pt x="210" y="305"/>
                </a:cubicBezTo>
                <a:cubicBezTo>
                  <a:pt x="219" y="309"/>
                  <a:pt x="228" y="312"/>
                  <a:pt x="237" y="315"/>
                </a:cubicBezTo>
                <a:cubicBezTo>
                  <a:pt x="239" y="328"/>
                  <a:pt x="237" y="357"/>
                  <a:pt x="222" y="425"/>
                </a:cubicBezTo>
                <a:cubicBezTo>
                  <a:pt x="217" y="446"/>
                  <a:pt x="214" y="467"/>
                  <a:pt x="211" y="486"/>
                </a:cubicBezTo>
                <a:cubicBezTo>
                  <a:pt x="189" y="478"/>
                  <a:pt x="172" y="468"/>
                  <a:pt x="158" y="459"/>
                </a:cubicBezTo>
                <a:cubicBezTo>
                  <a:pt x="152" y="447"/>
                  <a:pt x="149" y="435"/>
                  <a:pt x="148" y="424"/>
                </a:cubicBezTo>
                <a:cubicBezTo>
                  <a:pt x="153" y="421"/>
                  <a:pt x="157" y="418"/>
                  <a:pt x="161" y="414"/>
                </a:cubicBezTo>
                <a:cubicBezTo>
                  <a:pt x="165" y="416"/>
                  <a:pt x="170" y="418"/>
                  <a:pt x="176" y="418"/>
                </a:cubicBezTo>
                <a:cubicBezTo>
                  <a:pt x="191" y="418"/>
                  <a:pt x="204" y="405"/>
                  <a:pt x="204" y="390"/>
                </a:cubicBezTo>
                <a:cubicBezTo>
                  <a:pt x="204" y="384"/>
                  <a:pt x="202" y="379"/>
                  <a:pt x="199" y="374"/>
                </a:cubicBezTo>
                <a:cubicBezTo>
                  <a:pt x="199" y="373"/>
                  <a:pt x="199" y="371"/>
                  <a:pt x="199" y="370"/>
                </a:cubicBezTo>
                <a:cubicBezTo>
                  <a:pt x="199" y="362"/>
                  <a:pt x="193" y="355"/>
                  <a:pt x="185" y="355"/>
                </a:cubicBezTo>
                <a:cubicBezTo>
                  <a:pt x="185" y="355"/>
                  <a:pt x="184" y="355"/>
                  <a:pt x="184" y="355"/>
                </a:cubicBezTo>
                <a:cubicBezTo>
                  <a:pt x="183" y="355"/>
                  <a:pt x="181" y="354"/>
                  <a:pt x="180" y="354"/>
                </a:cubicBezTo>
                <a:cubicBezTo>
                  <a:pt x="176" y="348"/>
                  <a:pt x="170" y="344"/>
                  <a:pt x="164" y="342"/>
                </a:cubicBezTo>
                <a:cubicBezTo>
                  <a:pt x="164" y="341"/>
                  <a:pt x="164" y="340"/>
                  <a:pt x="164" y="338"/>
                </a:cubicBezTo>
                <a:cubicBezTo>
                  <a:pt x="164" y="328"/>
                  <a:pt x="156" y="321"/>
                  <a:pt x="147" y="321"/>
                </a:cubicBezTo>
                <a:cubicBezTo>
                  <a:pt x="146" y="321"/>
                  <a:pt x="146" y="321"/>
                  <a:pt x="145" y="321"/>
                </a:cubicBezTo>
                <a:cubicBezTo>
                  <a:pt x="141" y="311"/>
                  <a:pt x="131" y="304"/>
                  <a:pt x="120" y="304"/>
                </a:cubicBezTo>
                <a:cubicBezTo>
                  <a:pt x="105" y="304"/>
                  <a:pt x="92" y="316"/>
                  <a:pt x="92" y="331"/>
                </a:cubicBezTo>
                <a:cubicBezTo>
                  <a:pt x="92" y="331"/>
                  <a:pt x="91" y="331"/>
                  <a:pt x="91" y="331"/>
                </a:cubicBezTo>
                <a:cubicBezTo>
                  <a:pt x="84" y="331"/>
                  <a:pt x="78" y="336"/>
                  <a:pt x="77" y="343"/>
                </a:cubicBezTo>
                <a:cubicBezTo>
                  <a:pt x="77" y="343"/>
                  <a:pt x="76" y="343"/>
                  <a:pt x="76" y="343"/>
                </a:cubicBezTo>
                <a:cubicBezTo>
                  <a:pt x="75" y="343"/>
                  <a:pt x="74" y="343"/>
                  <a:pt x="73" y="343"/>
                </a:cubicBezTo>
                <a:cubicBezTo>
                  <a:pt x="72" y="343"/>
                  <a:pt x="71" y="343"/>
                  <a:pt x="69" y="343"/>
                </a:cubicBezTo>
                <a:cubicBezTo>
                  <a:pt x="60" y="343"/>
                  <a:pt x="52" y="350"/>
                  <a:pt x="49" y="359"/>
                </a:cubicBezTo>
                <a:cubicBezTo>
                  <a:pt x="35" y="360"/>
                  <a:pt x="24" y="372"/>
                  <a:pt x="24" y="387"/>
                </a:cubicBezTo>
                <a:cubicBezTo>
                  <a:pt x="24" y="402"/>
                  <a:pt x="36" y="415"/>
                  <a:pt x="52" y="415"/>
                </a:cubicBezTo>
                <a:cubicBezTo>
                  <a:pt x="56" y="415"/>
                  <a:pt x="60" y="414"/>
                  <a:pt x="63" y="413"/>
                </a:cubicBezTo>
                <a:cubicBezTo>
                  <a:pt x="66" y="422"/>
                  <a:pt x="75" y="429"/>
                  <a:pt x="85" y="429"/>
                </a:cubicBezTo>
                <a:cubicBezTo>
                  <a:pt x="90" y="429"/>
                  <a:pt x="94" y="427"/>
                  <a:pt x="97" y="425"/>
                </a:cubicBezTo>
                <a:cubicBezTo>
                  <a:pt x="104" y="429"/>
                  <a:pt x="111" y="431"/>
                  <a:pt x="118" y="431"/>
                </a:cubicBezTo>
                <a:cubicBezTo>
                  <a:pt x="133" y="448"/>
                  <a:pt x="153" y="465"/>
                  <a:pt x="168" y="476"/>
                </a:cubicBezTo>
                <a:cubicBezTo>
                  <a:pt x="171" y="482"/>
                  <a:pt x="170" y="480"/>
                  <a:pt x="168" y="477"/>
                </a:cubicBezTo>
                <a:cubicBezTo>
                  <a:pt x="174" y="480"/>
                  <a:pt x="178" y="483"/>
                  <a:pt x="182" y="485"/>
                </a:cubicBezTo>
                <a:cubicBezTo>
                  <a:pt x="193" y="491"/>
                  <a:pt x="202" y="499"/>
                  <a:pt x="208" y="506"/>
                </a:cubicBezTo>
                <a:cubicBezTo>
                  <a:pt x="207" y="520"/>
                  <a:pt x="205" y="534"/>
                  <a:pt x="205" y="546"/>
                </a:cubicBezTo>
                <a:cubicBezTo>
                  <a:pt x="185" y="557"/>
                  <a:pt x="160" y="569"/>
                  <a:pt x="127" y="584"/>
                </a:cubicBezTo>
                <a:cubicBezTo>
                  <a:pt x="3" y="639"/>
                  <a:pt x="0" y="716"/>
                  <a:pt x="0" y="716"/>
                </a:cubicBezTo>
                <a:cubicBezTo>
                  <a:pt x="0" y="716"/>
                  <a:pt x="0" y="1651"/>
                  <a:pt x="0" y="1745"/>
                </a:cubicBezTo>
                <a:moveTo>
                  <a:pt x="432" y="556"/>
                </a:moveTo>
                <a:cubicBezTo>
                  <a:pt x="433" y="557"/>
                  <a:pt x="435" y="557"/>
                  <a:pt x="437" y="557"/>
                </a:cubicBezTo>
                <a:cubicBezTo>
                  <a:pt x="436" y="559"/>
                  <a:pt x="434" y="561"/>
                  <a:pt x="431" y="563"/>
                </a:cubicBezTo>
                <a:cubicBezTo>
                  <a:pt x="431" y="562"/>
                  <a:pt x="431" y="559"/>
                  <a:pt x="432" y="556"/>
                </a:cubicBezTo>
                <a:close/>
                <a:moveTo>
                  <a:pt x="389" y="538"/>
                </a:moveTo>
                <a:cubicBezTo>
                  <a:pt x="388" y="538"/>
                  <a:pt x="388" y="538"/>
                  <a:pt x="388" y="537"/>
                </a:cubicBezTo>
                <a:cubicBezTo>
                  <a:pt x="388" y="537"/>
                  <a:pt x="387" y="536"/>
                  <a:pt x="387" y="535"/>
                </a:cubicBezTo>
                <a:cubicBezTo>
                  <a:pt x="387" y="535"/>
                  <a:pt x="387" y="535"/>
                  <a:pt x="386" y="535"/>
                </a:cubicBezTo>
                <a:cubicBezTo>
                  <a:pt x="383" y="530"/>
                  <a:pt x="380" y="523"/>
                  <a:pt x="378" y="517"/>
                </a:cubicBezTo>
                <a:cubicBezTo>
                  <a:pt x="380" y="517"/>
                  <a:pt x="383" y="518"/>
                  <a:pt x="385" y="518"/>
                </a:cubicBezTo>
                <a:cubicBezTo>
                  <a:pt x="386" y="518"/>
                  <a:pt x="387" y="518"/>
                  <a:pt x="388" y="518"/>
                </a:cubicBezTo>
                <a:cubicBezTo>
                  <a:pt x="388" y="522"/>
                  <a:pt x="389" y="527"/>
                  <a:pt x="389" y="531"/>
                </a:cubicBezTo>
                <a:cubicBezTo>
                  <a:pt x="389" y="531"/>
                  <a:pt x="389" y="531"/>
                  <a:pt x="389" y="531"/>
                </a:cubicBezTo>
                <a:cubicBezTo>
                  <a:pt x="389" y="532"/>
                  <a:pt x="389" y="532"/>
                  <a:pt x="389" y="533"/>
                </a:cubicBezTo>
                <a:cubicBezTo>
                  <a:pt x="389" y="533"/>
                  <a:pt x="389" y="533"/>
                  <a:pt x="389" y="533"/>
                </a:cubicBezTo>
                <a:cubicBezTo>
                  <a:pt x="389" y="534"/>
                  <a:pt x="389" y="534"/>
                  <a:pt x="389" y="535"/>
                </a:cubicBezTo>
                <a:cubicBezTo>
                  <a:pt x="390" y="535"/>
                  <a:pt x="390" y="536"/>
                  <a:pt x="390" y="536"/>
                </a:cubicBezTo>
                <a:cubicBezTo>
                  <a:pt x="390" y="536"/>
                  <a:pt x="390" y="536"/>
                  <a:pt x="390" y="537"/>
                </a:cubicBezTo>
                <a:cubicBezTo>
                  <a:pt x="390" y="537"/>
                  <a:pt x="390" y="537"/>
                  <a:pt x="390" y="538"/>
                </a:cubicBezTo>
                <a:cubicBezTo>
                  <a:pt x="390" y="538"/>
                  <a:pt x="390" y="538"/>
                  <a:pt x="390" y="538"/>
                </a:cubicBezTo>
                <a:cubicBezTo>
                  <a:pt x="390" y="538"/>
                  <a:pt x="390" y="539"/>
                  <a:pt x="390" y="539"/>
                </a:cubicBezTo>
                <a:cubicBezTo>
                  <a:pt x="390" y="539"/>
                  <a:pt x="390" y="539"/>
                  <a:pt x="390" y="539"/>
                </a:cubicBezTo>
                <a:cubicBezTo>
                  <a:pt x="390" y="539"/>
                  <a:pt x="390" y="539"/>
                  <a:pt x="390" y="540"/>
                </a:cubicBezTo>
                <a:cubicBezTo>
                  <a:pt x="390" y="540"/>
                  <a:pt x="390" y="540"/>
                  <a:pt x="390" y="540"/>
                </a:cubicBezTo>
                <a:cubicBezTo>
                  <a:pt x="390" y="540"/>
                  <a:pt x="390" y="540"/>
                  <a:pt x="390" y="540"/>
                </a:cubicBezTo>
                <a:cubicBezTo>
                  <a:pt x="390" y="539"/>
                  <a:pt x="389" y="539"/>
                  <a:pt x="389" y="538"/>
                </a:cubicBezTo>
                <a:close/>
                <a:moveTo>
                  <a:pt x="258" y="381"/>
                </a:moveTo>
                <a:cubicBezTo>
                  <a:pt x="258" y="381"/>
                  <a:pt x="258" y="381"/>
                  <a:pt x="258" y="381"/>
                </a:cubicBezTo>
                <a:cubicBezTo>
                  <a:pt x="258" y="381"/>
                  <a:pt x="258" y="380"/>
                  <a:pt x="258" y="380"/>
                </a:cubicBezTo>
                <a:cubicBezTo>
                  <a:pt x="258" y="380"/>
                  <a:pt x="258" y="379"/>
                  <a:pt x="258" y="379"/>
                </a:cubicBezTo>
                <a:cubicBezTo>
                  <a:pt x="258" y="379"/>
                  <a:pt x="258" y="379"/>
                  <a:pt x="258" y="378"/>
                </a:cubicBezTo>
                <a:cubicBezTo>
                  <a:pt x="258" y="378"/>
                  <a:pt x="258" y="377"/>
                  <a:pt x="259" y="376"/>
                </a:cubicBezTo>
                <a:cubicBezTo>
                  <a:pt x="259" y="376"/>
                  <a:pt x="259" y="375"/>
                  <a:pt x="259" y="375"/>
                </a:cubicBezTo>
                <a:cubicBezTo>
                  <a:pt x="259" y="375"/>
                  <a:pt x="259" y="374"/>
                  <a:pt x="259" y="373"/>
                </a:cubicBezTo>
                <a:cubicBezTo>
                  <a:pt x="259" y="373"/>
                  <a:pt x="259" y="373"/>
                  <a:pt x="259" y="373"/>
                </a:cubicBezTo>
                <a:cubicBezTo>
                  <a:pt x="259" y="371"/>
                  <a:pt x="259" y="370"/>
                  <a:pt x="259" y="369"/>
                </a:cubicBezTo>
                <a:cubicBezTo>
                  <a:pt x="259" y="368"/>
                  <a:pt x="259" y="368"/>
                  <a:pt x="259" y="368"/>
                </a:cubicBezTo>
                <a:cubicBezTo>
                  <a:pt x="260" y="365"/>
                  <a:pt x="260" y="363"/>
                  <a:pt x="260" y="360"/>
                </a:cubicBezTo>
                <a:cubicBezTo>
                  <a:pt x="260" y="359"/>
                  <a:pt x="260" y="359"/>
                  <a:pt x="260" y="359"/>
                </a:cubicBezTo>
                <a:cubicBezTo>
                  <a:pt x="261" y="357"/>
                  <a:pt x="261" y="355"/>
                  <a:pt x="261" y="353"/>
                </a:cubicBezTo>
                <a:cubicBezTo>
                  <a:pt x="261" y="353"/>
                  <a:pt x="261" y="353"/>
                  <a:pt x="261" y="352"/>
                </a:cubicBezTo>
                <a:cubicBezTo>
                  <a:pt x="261" y="349"/>
                  <a:pt x="262" y="345"/>
                  <a:pt x="262" y="342"/>
                </a:cubicBezTo>
                <a:cubicBezTo>
                  <a:pt x="262" y="342"/>
                  <a:pt x="262" y="341"/>
                  <a:pt x="262" y="341"/>
                </a:cubicBezTo>
                <a:cubicBezTo>
                  <a:pt x="262" y="339"/>
                  <a:pt x="262" y="337"/>
                  <a:pt x="262" y="335"/>
                </a:cubicBezTo>
                <a:cubicBezTo>
                  <a:pt x="262" y="334"/>
                  <a:pt x="262" y="334"/>
                  <a:pt x="262" y="333"/>
                </a:cubicBezTo>
                <a:cubicBezTo>
                  <a:pt x="262" y="332"/>
                  <a:pt x="263" y="331"/>
                  <a:pt x="263" y="330"/>
                </a:cubicBezTo>
                <a:cubicBezTo>
                  <a:pt x="263" y="329"/>
                  <a:pt x="263" y="329"/>
                  <a:pt x="263" y="328"/>
                </a:cubicBezTo>
                <a:cubicBezTo>
                  <a:pt x="263" y="327"/>
                  <a:pt x="263" y="325"/>
                  <a:pt x="263" y="323"/>
                </a:cubicBezTo>
                <a:cubicBezTo>
                  <a:pt x="263" y="322"/>
                  <a:pt x="263" y="322"/>
                  <a:pt x="263" y="321"/>
                </a:cubicBezTo>
                <a:cubicBezTo>
                  <a:pt x="263" y="320"/>
                  <a:pt x="263" y="320"/>
                  <a:pt x="263" y="319"/>
                </a:cubicBezTo>
                <a:cubicBezTo>
                  <a:pt x="265" y="319"/>
                  <a:pt x="268" y="319"/>
                  <a:pt x="271" y="319"/>
                </a:cubicBezTo>
                <a:cubicBezTo>
                  <a:pt x="278" y="319"/>
                  <a:pt x="285" y="319"/>
                  <a:pt x="292" y="317"/>
                </a:cubicBezTo>
                <a:cubicBezTo>
                  <a:pt x="292" y="318"/>
                  <a:pt x="292" y="318"/>
                  <a:pt x="292" y="319"/>
                </a:cubicBezTo>
                <a:cubicBezTo>
                  <a:pt x="292" y="319"/>
                  <a:pt x="291" y="319"/>
                  <a:pt x="291" y="319"/>
                </a:cubicBezTo>
                <a:cubicBezTo>
                  <a:pt x="291" y="320"/>
                  <a:pt x="290" y="321"/>
                  <a:pt x="290" y="323"/>
                </a:cubicBezTo>
                <a:cubicBezTo>
                  <a:pt x="290" y="323"/>
                  <a:pt x="289" y="324"/>
                  <a:pt x="289" y="324"/>
                </a:cubicBezTo>
                <a:cubicBezTo>
                  <a:pt x="289" y="325"/>
                  <a:pt x="288" y="326"/>
                  <a:pt x="288" y="327"/>
                </a:cubicBezTo>
                <a:cubicBezTo>
                  <a:pt x="287" y="329"/>
                  <a:pt x="287" y="330"/>
                  <a:pt x="286" y="331"/>
                </a:cubicBezTo>
                <a:cubicBezTo>
                  <a:pt x="286" y="332"/>
                  <a:pt x="286" y="333"/>
                  <a:pt x="285" y="333"/>
                </a:cubicBezTo>
                <a:cubicBezTo>
                  <a:pt x="285" y="334"/>
                  <a:pt x="284" y="335"/>
                  <a:pt x="284" y="337"/>
                </a:cubicBezTo>
                <a:cubicBezTo>
                  <a:pt x="284" y="337"/>
                  <a:pt x="283" y="338"/>
                  <a:pt x="283" y="338"/>
                </a:cubicBezTo>
                <a:cubicBezTo>
                  <a:pt x="282" y="340"/>
                  <a:pt x="282" y="341"/>
                  <a:pt x="281" y="342"/>
                </a:cubicBezTo>
                <a:cubicBezTo>
                  <a:pt x="281" y="343"/>
                  <a:pt x="281" y="343"/>
                  <a:pt x="281" y="343"/>
                </a:cubicBezTo>
                <a:cubicBezTo>
                  <a:pt x="280" y="345"/>
                  <a:pt x="279" y="346"/>
                  <a:pt x="278" y="348"/>
                </a:cubicBezTo>
                <a:cubicBezTo>
                  <a:pt x="278" y="348"/>
                  <a:pt x="278" y="349"/>
                  <a:pt x="278" y="349"/>
                </a:cubicBezTo>
                <a:cubicBezTo>
                  <a:pt x="277" y="350"/>
                  <a:pt x="277" y="352"/>
                  <a:pt x="276" y="353"/>
                </a:cubicBezTo>
                <a:cubicBezTo>
                  <a:pt x="276" y="353"/>
                  <a:pt x="276" y="354"/>
                  <a:pt x="275" y="354"/>
                </a:cubicBezTo>
                <a:cubicBezTo>
                  <a:pt x="275" y="355"/>
                  <a:pt x="274" y="357"/>
                  <a:pt x="273" y="358"/>
                </a:cubicBezTo>
                <a:cubicBezTo>
                  <a:pt x="273" y="358"/>
                  <a:pt x="273" y="359"/>
                  <a:pt x="273" y="359"/>
                </a:cubicBezTo>
                <a:cubicBezTo>
                  <a:pt x="272" y="360"/>
                  <a:pt x="271" y="362"/>
                  <a:pt x="271" y="363"/>
                </a:cubicBezTo>
                <a:cubicBezTo>
                  <a:pt x="270" y="363"/>
                  <a:pt x="270" y="364"/>
                  <a:pt x="270" y="364"/>
                </a:cubicBezTo>
                <a:cubicBezTo>
                  <a:pt x="269" y="365"/>
                  <a:pt x="269" y="366"/>
                  <a:pt x="268" y="367"/>
                </a:cubicBezTo>
                <a:cubicBezTo>
                  <a:pt x="268" y="368"/>
                  <a:pt x="268" y="368"/>
                  <a:pt x="267" y="369"/>
                </a:cubicBezTo>
                <a:cubicBezTo>
                  <a:pt x="267" y="370"/>
                  <a:pt x="266" y="370"/>
                  <a:pt x="266" y="371"/>
                </a:cubicBezTo>
                <a:cubicBezTo>
                  <a:pt x="265" y="372"/>
                  <a:pt x="265" y="372"/>
                  <a:pt x="265" y="372"/>
                </a:cubicBezTo>
                <a:cubicBezTo>
                  <a:pt x="264" y="373"/>
                  <a:pt x="264" y="374"/>
                  <a:pt x="263" y="375"/>
                </a:cubicBezTo>
                <a:cubicBezTo>
                  <a:pt x="263" y="376"/>
                  <a:pt x="262" y="376"/>
                  <a:pt x="262" y="376"/>
                </a:cubicBezTo>
                <a:cubicBezTo>
                  <a:pt x="262" y="377"/>
                  <a:pt x="261" y="378"/>
                  <a:pt x="261" y="378"/>
                </a:cubicBezTo>
                <a:cubicBezTo>
                  <a:pt x="260" y="379"/>
                  <a:pt x="260" y="379"/>
                  <a:pt x="260" y="379"/>
                </a:cubicBezTo>
                <a:cubicBezTo>
                  <a:pt x="259" y="380"/>
                  <a:pt x="258" y="381"/>
                  <a:pt x="258" y="382"/>
                </a:cubicBezTo>
                <a:cubicBezTo>
                  <a:pt x="258" y="382"/>
                  <a:pt x="258" y="381"/>
                  <a:pt x="258" y="381"/>
                </a:cubicBezTo>
                <a:close/>
                <a:moveTo>
                  <a:pt x="126" y="431"/>
                </a:moveTo>
                <a:cubicBezTo>
                  <a:pt x="131" y="430"/>
                  <a:pt x="136" y="429"/>
                  <a:pt x="141" y="427"/>
                </a:cubicBezTo>
                <a:cubicBezTo>
                  <a:pt x="142" y="436"/>
                  <a:pt x="142" y="444"/>
                  <a:pt x="143" y="447"/>
                </a:cubicBezTo>
                <a:cubicBezTo>
                  <a:pt x="136" y="441"/>
                  <a:pt x="130" y="436"/>
                  <a:pt x="126" y="4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6" name="Freeform 15">
            <a:extLst>
              <a:ext uri="{FF2B5EF4-FFF2-40B4-BE49-F238E27FC236}">
                <a16:creationId xmlns:a16="http://schemas.microsoft.com/office/drawing/2014/main" id="{6D7655AC-AF34-E747-8EA3-971837DF24F2}"/>
              </a:ext>
            </a:extLst>
          </p:cNvPr>
          <p:cNvSpPr>
            <a:spLocks noEditPoints="1"/>
          </p:cNvSpPr>
          <p:nvPr/>
        </p:nvSpPr>
        <p:spPr bwMode="auto">
          <a:xfrm>
            <a:off x="2605033" y="2352838"/>
            <a:ext cx="1268025" cy="4759489"/>
          </a:xfrm>
          <a:custGeom>
            <a:avLst/>
            <a:gdLst>
              <a:gd name="T0" fmla="*/ 485 w 533"/>
              <a:gd name="T1" fmla="*/ 635 h 1998"/>
              <a:gd name="T2" fmla="*/ 423 w 533"/>
              <a:gd name="T3" fmla="*/ 574 h 1998"/>
              <a:gd name="T4" fmla="*/ 464 w 533"/>
              <a:gd name="T5" fmla="*/ 552 h 1998"/>
              <a:gd name="T6" fmla="*/ 455 w 533"/>
              <a:gd name="T7" fmla="*/ 526 h 1998"/>
              <a:gd name="T8" fmla="*/ 431 w 533"/>
              <a:gd name="T9" fmla="*/ 519 h 1998"/>
              <a:gd name="T10" fmla="*/ 417 w 533"/>
              <a:gd name="T11" fmla="*/ 531 h 1998"/>
              <a:gd name="T12" fmla="*/ 420 w 533"/>
              <a:gd name="T13" fmla="*/ 553 h 1998"/>
              <a:gd name="T14" fmla="*/ 403 w 533"/>
              <a:gd name="T15" fmla="*/ 556 h 1998"/>
              <a:gd name="T16" fmla="*/ 448 w 533"/>
              <a:gd name="T17" fmla="*/ 504 h 1998"/>
              <a:gd name="T18" fmla="*/ 426 w 533"/>
              <a:gd name="T19" fmla="*/ 439 h 1998"/>
              <a:gd name="T20" fmla="*/ 364 w 533"/>
              <a:gd name="T21" fmla="*/ 419 h 1998"/>
              <a:gd name="T22" fmla="*/ 330 w 533"/>
              <a:gd name="T23" fmla="*/ 450 h 1998"/>
              <a:gd name="T24" fmla="*/ 337 w 533"/>
              <a:gd name="T25" fmla="*/ 506 h 1998"/>
              <a:gd name="T26" fmla="*/ 368 w 533"/>
              <a:gd name="T27" fmla="*/ 542 h 1998"/>
              <a:gd name="T28" fmla="*/ 366 w 533"/>
              <a:gd name="T29" fmla="*/ 527 h 1998"/>
              <a:gd name="T30" fmla="*/ 356 w 533"/>
              <a:gd name="T31" fmla="*/ 518 h 1998"/>
              <a:gd name="T32" fmla="*/ 343 w 533"/>
              <a:gd name="T33" fmla="*/ 529 h 1998"/>
              <a:gd name="T34" fmla="*/ 338 w 533"/>
              <a:gd name="T35" fmla="*/ 537 h 1998"/>
              <a:gd name="T36" fmla="*/ 363 w 533"/>
              <a:gd name="T37" fmla="*/ 545 h 1998"/>
              <a:gd name="T38" fmla="*/ 393 w 533"/>
              <a:gd name="T39" fmla="*/ 579 h 1998"/>
              <a:gd name="T40" fmla="*/ 266 w 533"/>
              <a:gd name="T41" fmla="*/ 504 h 1998"/>
              <a:gd name="T42" fmla="*/ 328 w 533"/>
              <a:gd name="T43" fmla="*/ 394 h 1998"/>
              <a:gd name="T44" fmla="*/ 390 w 533"/>
              <a:gd name="T45" fmla="*/ 389 h 1998"/>
              <a:gd name="T46" fmla="*/ 395 w 533"/>
              <a:gd name="T47" fmla="*/ 351 h 1998"/>
              <a:gd name="T48" fmla="*/ 371 w 533"/>
              <a:gd name="T49" fmla="*/ 329 h 1998"/>
              <a:gd name="T50" fmla="*/ 329 w 533"/>
              <a:gd name="T51" fmla="*/ 343 h 1998"/>
              <a:gd name="T52" fmla="*/ 314 w 533"/>
              <a:gd name="T53" fmla="*/ 387 h 1998"/>
              <a:gd name="T54" fmla="*/ 371 w 533"/>
              <a:gd name="T55" fmla="*/ 276 h 1998"/>
              <a:gd name="T56" fmla="*/ 432 w 533"/>
              <a:gd name="T57" fmla="*/ 129 h 1998"/>
              <a:gd name="T58" fmla="*/ 335 w 533"/>
              <a:gd name="T59" fmla="*/ 42 h 1998"/>
              <a:gd name="T60" fmla="*/ 160 w 533"/>
              <a:gd name="T61" fmla="*/ 98 h 1998"/>
              <a:gd name="T62" fmla="*/ 27 w 533"/>
              <a:gd name="T63" fmla="*/ 209 h 1998"/>
              <a:gd name="T64" fmla="*/ 237 w 533"/>
              <a:gd name="T65" fmla="*/ 315 h 1998"/>
              <a:gd name="T66" fmla="*/ 161 w 533"/>
              <a:gd name="T67" fmla="*/ 414 h 1998"/>
              <a:gd name="T68" fmla="*/ 185 w 533"/>
              <a:gd name="T69" fmla="*/ 356 h 1998"/>
              <a:gd name="T70" fmla="*/ 147 w 533"/>
              <a:gd name="T71" fmla="*/ 321 h 1998"/>
              <a:gd name="T72" fmla="*/ 77 w 533"/>
              <a:gd name="T73" fmla="*/ 343 h 1998"/>
              <a:gd name="T74" fmla="*/ 24 w 533"/>
              <a:gd name="T75" fmla="*/ 387 h 1998"/>
              <a:gd name="T76" fmla="*/ 119 w 533"/>
              <a:gd name="T77" fmla="*/ 431 h 1998"/>
              <a:gd name="T78" fmla="*/ 205 w 533"/>
              <a:gd name="T79" fmla="*/ 547 h 1998"/>
              <a:gd name="T80" fmla="*/ 438 w 533"/>
              <a:gd name="T81" fmla="*/ 558 h 1998"/>
              <a:gd name="T82" fmla="*/ 387 w 533"/>
              <a:gd name="T83" fmla="*/ 536 h 1998"/>
              <a:gd name="T84" fmla="*/ 389 w 533"/>
              <a:gd name="T85" fmla="*/ 531 h 1998"/>
              <a:gd name="T86" fmla="*/ 390 w 533"/>
              <a:gd name="T87" fmla="*/ 536 h 1998"/>
              <a:gd name="T88" fmla="*/ 390 w 533"/>
              <a:gd name="T89" fmla="*/ 539 h 1998"/>
              <a:gd name="T90" fmla="*/ 258 w 533"/>
              <a:gd name="T91" fmla="*/ 382 h 1998"/>
              <a:gd name="T92" fmla="*/ 259 w 533"/>
              <a:gd name="T93" fmla="*/ 376 h 1998"/>
              <a:gd name="T94" fmla="*/ 260 w 533"/>
              <a:gd name="T95" fmla="*/ 368 h 1998"/>
              <a:gd name="T96" fmla="*/ 262 w 533"/>
              <a:gd name="T97" fmla="*/ 342 h 1998"/>
              <a:gd name="T98" fmla="*/ 263 w 533"/>
              <a:gd name="T99" fmla="*/ 329 h 1998"/>
              <a:gd name="T100" fmla="*/ 293 w 533"/>
              <a:gd name="T101" fmla="*/ 318 h 1998"/>
              <a:gd name="T102" fmla="*/ 288 w 533"/>
              <a:gd name="T103" fmla="*/ 328 h 1998"/>
              <a:gd name="T104" fmla="*/ 282 w 533"/>
              <a:gd name="T105" fmla="*/ 343 h 1998"/>
              <a:gd name="T106" fmla="*/ 276 w 533"/>
              <a:gd name="T107" fmla="*/ 355 h 1998"/>
              <a:gd name="T108" fmla="*/ 269 w 533"/>
              <a:gd name="T109" fmla="*/ 367 h 1998"/>
              <a:gd name="T110" fmla="*/ 263 w 533"/>
              <a:gd name="T111" fmla="*/ 377 h 1998"/>
              <a:gd name="T112" fmla="*/ 126 w 533"/>
              <a:gd name="T113" fmla="*/ 431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1998">
                <a:moveTo>
                  <a:pt x="533" y="1998"/>
                </a:moveTo>
                <a:cubicBezTo>
                  <a:pt x="533" y="1904"/>
                  <a:pt x="533" y="716"/>
                  <a:pt x="533" y="716"/>
                </a:cubicBezTo>
                <a:cubicBezTo>
                  <a:pt x="533" y="716"/>
                  <a:pt x="531" y="680"/>
                  <a:pt x="491" y="640"/>
                </a:cubicBezTo>
                <a:cubicBezTo>
                  <a:pt x="502" y="638"/>
                  <a:pt x="504" y="636"/>
                  <a:pt x="489" y="635"/>
                </a:cubicBezTo>
                <a:cubicBezTo>
                  <a:pt x="488" y="635"/>
                  <a:pt x="487" y="635"/>
                  <a:pt x="485" y="635"/>
                </a:cubicBezTo>
                <a:cubicBezTo>
                  <a:pt x="467" y="618"/>
                  <a:pt x="443" y="601"/>
                  <a:pt x="408" y="586"/>
                </a:cubicBezTo>
                <a:cubicBezTo>
                  <a:pt x="408" y="585"/>
                  <a:pt x="408" y="585"/>
                  <a:pt x="408" y="584"/>
                </a:cubicBezTo>
                <a:cubicBezTo>
                  <a:pt x="410" y="582"/>
                  <a:pt x="414" y="579"/>
                  <a:pt x="418" y="577"/>
                </a:cubicBezTo>
                <a:cubicBezTo>
                  <a:pt x="419" y="577"/>
                  <a:pt x="421" y="575"/>
                  <a:pt x="422" y="574"/>
                </a:cubicBezTo>
                <a:cubicBezTo>
                  <a:pt x="422" y="575"/>
                  <a:pt x="422" y="576"/>
                  <a:pt x="423" y="574"/>
                </a:cubicBezTo>
                <a:cubicBezTo>
                  <a:pt x="428" y="570"/>
                  <a:pt x="435" y="564"/>
                  <a:pt x="440" y="558"/>
                </a:cubicBezTo>
                <a:cubicBezTo>
                  <a:pt x="443" y="558"/>
                  <a:pt x="446" y="557"/>
                  <a:pt x="448" y="556"/>
                </a:cubicBezTo>
                <a:cubicBezTo>
                  <a:pt x="449" y="557"/>
                  <a:pt x="450" y="557"/>
                  <a:pt x="452" y="557"/>
                </a:cubicBezTo>
                <a:cubicBezTo>
                  <a:pt x="456" y="557"/>
                  <a:pt x="459" y="555"/>
                  <a:pt x="460" y="551"/>
                </a:cubicBezTo>
                <a:cubicBezTo>
                  <a:pt x="461" y="552"/>
                  <a:pt x="462" y="552"/>
                  <a:pt x="464" y="552"/>
                </a:cubicBezTo>
                <a:cubicBezTo>
                  <a:pt x="469" y="552"/>
                  <a:pt x="474" y="548"/>
                  <a:pt x="474" y="542"/>
                </a:cubicBezTo>
                <a:cubicBezTo>
                  <a:pt x="474" y="537"/>
                  <a:pt x="470" y="533"/>
                  <a:pt x="465" y="532"/>
                </a:cubicBezTo>
                <a:cubicBezTo>
                  <a:pt x="464" y="529"/>
                  <a:pt x="461" y="527"/>
                  <a:pt x="458" y="527"/>
                </a:cubicBezTo>
                <a:cubicBezTo>
                  <a:pt x="457" y="527"/>
                  <a:pt x="457" y="527"/>
                  <a:pt x="456" y="527"/>
                </a:cubicBezTo>
                <a:cubicBezTo>
                  <a:pt x="456" y="527"/>
                  <a:pt x="456" y="526"/>
                  <a:pt x="455" y="526"/>
                </a:cubicBezTo>
                <a:cubicBezTo>
                  <a:pt x="455" y="526"/>
                  <a:pt x="455" y="527"/>
                  <a:pt x="455" y="527"/>
                </a:cubicBezTo>
                <a:cubicBezTo>
                  <a:pt x="455" y="524"/>
                  <a:pt x="453" y="522"/>
                  <a:pt x="450" y="522"/>
                </a:cubicBezTo>
                <a:cubicBezTo>
                  <a:pt x="450" y="522"/>
                  <a:pt x="450" y="522"/>
                  <a:pt x="450" y="522"/>
                </a:cubicBezTo>
                <a:cubicBezTo>
                  <a:pt x="449" y="517"/>
                  <a:pt x="445" y="513"/>
                  <a:pt x="440" y="513"/>
                </a:cubicBezTo>
                <a:cubicBezTo>
                  <a:pt x="436" y="513"/>
                  <a:pt x="432" y="515"/>
                  <a:pt x="431" y="519"/>
                </a:cubicBezTo>
                <a:cubicBezTo>
                  <a:pt x="431" y="518"/>
                  <a:pt x="430" y="518"/>
                  <a:pt x="430" y="518"/>
                </a:cubicBezTo>
                <a:cubicBezTo>
                  <a:pt x="427" y="518"/>
                  <a:pt x="424" y="521"/>
                  <a:pt x="424" y="525"/>
                </a:cubicBezTo>
                <a:cubicBezTo>
                  <a:pt x="424" y="525"/>
                  <a:pt x="424" y="526"/>
                  <a:pt x="424" y="526"/>
                </a:cubicBezTo>
                <a:cubicBezTo>
                  <a:pt x="422" y="527"/>
                  <a:pt x="420" y="528"/>
                  <a:pt x="418" y="530"/>
                </a:cubicBezTo>
                <a:cubicBezTo>
                  <a:pt x="418" y="531"/>
                  <a:pt x="417" y="531"/>
                  <a:pt x="417" y="531"/>
                </a:cubicBezTo>
                <a:cubicBezTo>
                  <a:pt x="417" y="531"/>
                  <a:pt x="417" y="531"/>
                  <a:pt x="416" y="531"/>
                </a:cubicBezTo>
                <a:cubicBezTo>
                  <a:pt x="414" y="531"/>
                  <a:pt x="411" y="533"/>
                  <a:pt x="411" y="536"/>
                </a:cubicBezTo>
                <a:cubicBezTo>
                  <a:pt x="411" y="537"/>
                  <a:pt x="411" y="537"/>
                  <a:pt x="412" y="538"/>
                </a:cubicBezTo>
                <a:cubicBezTo>
                  <a:pt x="410" y="539"/>
                  <a:pt x="410" y="541"/>
                  <a:pt x="410" y="543"/>
                </a:cubicBezTo>
                <a:cubicBezTo>
                  <a:pt x="410" y="549"/>
                  <a:pt x="414" y="553"/>
                  <a:pt x="420" y="553"/>
                </a:cubicBezTo>
                <a:cubicBezTo>
                  <a:pt x="422" y="553"/>
                  <a:pt x="424" y="553"/>
                  <a:pt x="425" y="552"/>
                </a:cubicBezTo>
                <a:cubicBezTo>
                  <a:pt x="426" y="553"/>
                  <a:pt x="428" y="554"/>
                  <a:pt x="430" y="555"/>
                </a:cubicBezTo>
                <a:cubicBezTo>
                  <a:pt x="429" y="559"/>
                  <a:pt x="428" y="564"/>
                  <a:pt x="426" y="568"/>
                </a:cubicBezTo>
                <a:cubicBezTo>
                  <a:pt x="421" y="571"/>
                  <a:pt x="415" y="574"/>
                  <a:pt x="407" y="577"/>
                </a:cubicBezTo>
                <a:cubicBezTo>
                  <a:pt x="406" y="571"/>
                  <a:pt x="405" y="563"/>
                  <a:pt x="403" y="556"/>
                </a:cubicBezTo>
                <a:cubicBezTo>
                  <a:pt x="398" y="532"/>
                  <a:pt x="397" y="521"/>
                  <a:pt x="398" y="516"/>
                </a:cubicBezTo>
                <a:cubicBezTo>
                  <a:pt x="401" y="516"/>
                  <a:pt x="404" y="514"/>
                  <a:pt x="407" y="513"/>
                </a:cubicBezTo>
                <a:cubicBezTo>
                  <a:pt x="410" y="515"/>
                  <a:pt x="414" y="516"/>
                  <a:pt x="418" y="516"/>
                </a:cubicBezTo>
                <a:cubicBezTo>
                  <a:pt x="427" y="516"/>
                  <a:pt x="435" y="510"/>
                  <a:pt x="438" y="501"/>
                </a:cubicBezTo>
                <a:cubicBezTo>
                  <a:pt x="441" y="503"/>
                  <a:pt x="444" y="504"/>
                  <a:pt x="448" y="504"/>
                </a:cubicBezTo>
                <a:cubicBezTo>
                  <a:pt x="462" y="504"/>
                  <a:pt x="473" y="492"/>
                  <a:pt x="473" y="478"/>
                </a:cubicBezTo>
                <a:cubicBezTo>
                  <a:pt x="473" y="465"/>
                  <a:pt x="463" y="455"/>
                  <a:pt x="450" y="454"/>
                </a:cubicBezTo>
                <a:cubicBezTo>
                  <a:pt x="448" y="445"/>
                  <a:pt x="441" y="439"/>
                  <a:pt x="432" y="439"/>
                </a:cubicBezTo>
                <a:cubicBezTo>
                  <a:pt x="431" y="439"/>
                  <a:pt x="430" y="439"/>
                  <a:pt x="429" y="440"/>
                </a:cubicBezTo>
                <a:cubicBezTo>
                  <a:pt x="428" y="439"/>
                  <a:pt x="427" y="439"/>
                  <a:pt x="426" y="439"/>
                </a:cubicBezTo>
                <a:cubicBezTo>
                  <a:pt x="426" y="439"/>
                  <a:pt x="426" y="439"/>
                  <a:pt x="426" y="439"/>
                </a:cubicBezTo>
                <a:cubicBezTo>
                  <a:pt x="425" y="433"/>
                  <a:pt x="419" y="428"/>
                  <a:pt x="413" y="428"/>
                </a:cubicBezTo>
                <a:cubicBezTo>
                  <a:pt x="413" y="428"/>
                  <a:pt x="412" y="428"/>
                  <a:pt x="412" y="428"/>
                </a:cubicBezTo>
                <a:cubicBezTo>
                  <a:pt x="412" y="415"/>
                  <a:pt x="401" y="404"/>
                  <a:pt x="387" y="404"/>
                </a:cubicBezTo>
                <a:cubicBezTo>
                  <a:pt x="377" y="404"/>
                  <a:pt x="368" y="410"/>
                  <a:pt x="364" y="419"/>
                </a:cubicBezTo>
                <a:cubicBezTo>
                  <a:pt x="364" y="419"/>
                  <a:pt x="363" y="419"/>
                  <a:pt x="363" y="419"/>
                </a:cubicBezTo>
                <a:cubicBezTo>
                  <a:pt x="354" y="419"/>
                  <a:pt x="347" y="426"/>
                  <a:pt x="347" y="435"/>
                </a:cubicBezTo>
                <a:cubicBezTo>
                  <a:pt x="347" y="436"/>
                  <a:pt x="348" y="437"/>
                  <a:pt x="348" y="439"/>
                </a:cubicBezTo>
                <a:cubicBezTo>
                  <a:pt x="342" y="440"/>
                  <a:pt x="337" y="444"/>
                  <a:pt x="333" y="449"/>
                </a:cubicBezTo>
                <a:cubicBezTo>
                  <a:pt x="332" y="449"/>
                  <a:pt x="331" y="450"/>
                  <a:pt x="330" y="450"/>
                </a:cubicBezTo>
                <a:cubicBezTo>
                  <a:pt x="329" y="450"/>
                  <a:pt x="329" y="450"/>
                  <a:pt x="329" y="450"/>
                </a:cubicBezTo>
                <a:cubicBezTo>
                  <a:pt x="321" y="450"/>
                  <a:pt x="316" y="456"/>
                  <a:pt x="316" y="463"/>
                </a:cubicBezTo>
                <a:cubicBezTo>
                  <a:pt x="316" y="465"/>
                  <a:pt x="316" y="466"/>
                  <a:pt x="316" y="467"/>
                </a:cubicBezTo>
                <a:cubicBezTo>
                  <a:pt x="314" y="471"/>
                  <a:pt x="312" y="476"/>
                  <a:pt x="312" y="481"/>
                </a:cubicBezTo>
                <a:cubicBezTo>
                  <a:pt x="312" y="495"/>
                  <a:pt x="323" y="506"/>
                  <a:pt x="337" y="506"/>
                </a:cubicBezTo>
                <a:cubicBezTo>
                  <a:pt x="342" y="506"/>
                  <a:pt x="347" y="505"/>
                  <a:pt x="350" y="502"/>
                </a:cubicBezTo>
                <a:cubicBezTo>
                  <a:pt x="356" y="508"/>
                  <a:pt x="362" y="512"/>
                  <a:pt x="369" y="515"/>
                </a:cubicBezTo>
                <a:cubicBezTo>
                  <a:pt x="373" y="525"/>
                  <a:pt x="381" y="537"/>
                  <a:pt x="386" y="550"/>
                </a:cubicBezTo>
                <a:cubicBezTo>
                  <a:pt x="378" y="549"/>
                  <a:pt x="371" y="546"/>
                  <a:pt x="367" y="543"/>
                </a:cubicBezTo>
                <a:cubicBezTo>
                  <a:pt x="367" y="543"/>
                  <a:pt x="368" y="542"/>
                  <a:pt x="368" y="542"/>
                </a:cubicBezTo>
                <a:cubicBezTo>
                  <a:pt x="369" y="542"/>
                  <a:pt x="370" y="542"/>
                  <a:pt x="370" y="542"/>
                </a:cubicBezTo>
                <a:cubicBezTo>
                  <a:pt x="374" y="542"/>
                  <a:pt x="377" y="539"/>
                  <a:pt x="377" y="536"/>
                </a:cubicBezTo>
                <a:cubicBezTo>
                  <a:pt x="377" y="533"/>
                  <a:pt x="374" y="530"/>
                  <a:pt x="371" y="530"/>
                </a:cubicBezTo>
                <a:cubicBezTo>
                  <a:pt x="371" y="528"/>
                  <a:pt x="369" y="526"/>
                  <a:pt x="367" y="526"/>
                </a:cubicBezTo>
                <a:cubicBezTo>
                  <a:pt x="366" y="526"/>
                  <a:pt x="366" y="527"/>
                  <a:pt x="366" y="527"/>
                </a:cubicBezTo>
                <a:cubicBezTo>
                  <a:pt x="366" y="527"/>
                  <a:pt x="365" y="526"/>
                  <a:pt x="365" y="526"/>
                </a:cubicBezTo>
                <a:cubicBezTo>
                  <a:pt x="365" y="526"/>
                  <a:pt x="365" y="526"/>
                  <a:pt x="365" y="526"/>
                </a:cubicBezTo>
                <a:cubicBezTo>
                  <a:pt x="365" y="525"/>
                  <a:pt x="364" y="524"/>
                  <a:pt x="362" y="524"/>
                </a:cubicBezTo>
                <a:cubicBezTo>
                  <a:pt x="362" y="524"/>
                  <a:pt x="362" y="524"/>
                  <a:pt x="362" y="524"/>
                </a:cubicBezTo>
                <a:cubicBezTo>
                  <a:pt x="362" y="521"/>
                  <a:pt x="359" y="518"/>
                  <a:pt x="356" y="518"/>
                </a:cubicBezTo>
                <a:cubicBezTo>
                  <a:pt x="353" y="518"/>
                  <a:pt x="351" y="519"/>
                  <a:pt x="350" y="522"/>
                </a:cubicBezTo>
                <a:cubicBezTo>
                  <a:pt x="350" y="522"/>
                  <a:pt x="350" y="522"/>
                  <a:pt x="350" y="522"/>
                </a:cubicBezTo>
                <a:cubicBezTo>
                  <a:pt x="348" y="522"/>
                  <a:pt x="346" y="523"/>
                  <a:pt x="346" y="525"/>
                </a:cubicBezTo>
                <a:cubicBezTo>
                  <a:pt x="346" y="526"/>
                  <a:pt x="346" y="526"/>
                  <a:pt x="346" y="526"/>
                </a:cubicBezTo>
                <a:cubicBezTo>
                  <a:pt x="345" y="527"/>
                  <a:pt x="344" y="528"/>
                  <a:pt x="343" y="529"/>
                </a:cubicBezTo>
                <a:cubicBezTo>
                  <a:pt x="342" y="529"/>
                  <a:pt x="342" y="529"/>
                  <a:pt x="342" y="529"/>
                </a:cubicBezTo>
                <a:cubicBezTo>
                  <a:pt x="342" y="529"/>
                  <a:pt x="342" y="529"/>
                  <a:pt x="342" y="529"/>
                </a:cubicBezTo>
                <a:cubicBezTo>
                  <a:pt x="340" y="529"/>
                  <a:pt x="338" y="531"/>
                  <a:pt x="338" y="532"/>
                </a:cubicBezTo>
                <a:cubicBezTo>
                  <a:pt x="338" y="533"/>
                  <a:pt x="339" y="533"/>
                  <a:pt x="339" y="533"/>
                </a:cubicBezTo>
                <a:cubicBezTo>
                  <a:pt x="338" y="534"/>
                  <a:pt x="338" y="535"/>
                  <a:pt x="338" y="537"/>
                </a:cubicBezTo>
                <a:cubicBezTo>
                  <a:pt x="338" y="540"/>
                  <a:pt x="340" y="543"/>
                  <a:pt x="344" y="543"/>
                </a:cubicBezTo>
                <a:cubicBezTo>
                  <a:pt x="345" y="543"/>
                  <a:pt x="346" y="542"/>
                  <a:pt x="347" y="542"/>
                </a:cubicBezTo>
                <a:cubicBezTo>
                  <a:pt x="349" y="544"/>
                  <a:pt x="352" y="546"/>
                  <a:pt x="355" y="546"/>
                </a:cubicBezTo>
                <a:cubicBezTo>
                  <a:pt x="357" y="546"/>
                  <a:pt x="359" y="545"/>
                  <a:pt x="361" y="544"/>
                </a:cubicBezTo>
                <a:cubicBezTo>
                  <a:pt x="361" y="545"/>
                  <a:pt x="362" y="545"/>
                  <a:pt x="363" y="545"/>
                </a:cubicBezTo>
                <a:cubicBezTo>
                  <a:pt x="364" y="545"/>
                  <a:pt x="365" y="545"/>
                  <a:pt x="366" y="544"/>
                </a:cubicBezTo>
                <a:cubicBezTo>
                  <a:pt x="373" y="549"/>
                  <a:pt x="382" y="552"/>
                  <a:pt x="386" y="553"/>
                </a:cubicBezTo>
                <a:cubicBezTo>
                  <a:pt x="386" y="553"/>
                  <a:pt x="387" y="553"/>
                  <a:pt x="388" y="553"/>
                </a:cubicBezTo>
                <a:cubicBezTo>
                  <a:pt x="391" y="561"/>
                  <a:pt x="393" y="568"/>
                  <a:pt x="393" y="576"/>
                </a:cubicBezTo>
                <a:cubicBezTo>
                  <a:pt x="393" y="577"/>
                  <a:pt x="393" y="578"/>
                  <a:pt x="393" y="579"/>
                </a:cubicBezTo>
                <a:cubicBezTo>
                  <a:pt x="296" y="535"/>
                  <a:pt x="272" y="510"/>
                  <a:pt x="267" y="504"/>
                </a:cubicBezTo>
                <a:cubicBezTo>
                  <a:pt x="267" y="503"/>
                  <a:pt x="267" y="503"/>
                  <a:pt x="267" y="503"/>
                </a:cubicBezTo>
                <a:cubicBezTo>
                  <a:pt x="267" y="503"/>
                  <a:pt x="267" y="503"/>
                  <a:pt x="267" y="503"/>
                </a:cubicBezTo>
                <a:cubicBezTo>
                  <a:pt x="266" y="503"/>
                  <a:pt x="266" y="503"/>
                  <a:pt x="266" y="503"/>
                </a:cubicBezTo>
                <a:cubicBezTo>
                  <a:pt x="266" y="504"/>
                  <a:pt x="266" y="504"/>
                  <a:pt x="266" y="504"/>
                </a:cubicBezTo>
                <a:cubicBezTo>
                  <a:pt x="264" y="506"/>
                  <a:pt x="260" y="510"/>
                  <a:pt x="252" y="517"/>
                </a:cubicBezTo>
                <a:cubicBezTo>
                  <a:pt x="251" y="505"/>
                  <a:pt x="250" y="493"/>
                  <a:pt x="251" y="481"/>
                </a:cubicBezTo>
                <a:cubicBezTo>
                  <a:pt x="252" y="460"/>
                  <a:pt x="258" y="439"/>
                  <a:pt x="266" y="419"/>
                </a:cubicBezTo>
                <a:cubicBezTo>
                  <a:pt x="268" y="419"/>
                  <a:pt x="269" y="418"/>
                  <a:pt x="271" y="418"/>
                </a:cubicBezTo>
                <a:cubicBezTo>
                  <a:pt x="282" y="416"/>
                  <a:pt x="309" y="406"/>
                  <a:pt x="328" y="394"/>
                </a:cubicBezTo>
                <a:cubicBezTo>
                  <a:pt x="330" y="395"/>
                  <a:pt x="332" y="395"/>
                  <a:pt x="335" y="395"/>
                </a:cubicBezTo>
                <a:cubicBezTo>
                  <a:pt x="337" y="395"/>
                  <a:pt x="340" y="395"/>
                  <a:pt x="342" y="393"/>
                </a:cubicBezTo>
                <a:cubicBezTo>
                  <a:pt x="346" y="396"/>
                  <a:pt x="351" y="397"/>
                  <a:pt x="356" y="397"/>
                </a:cubicBezTo>
                <a:cubicBezTo>
                  <a:pt x="366" y="397"/>
                  <a:pt x="375" y="393"/>
                  <a:pt x="381" y="386"/>
                </a:cubicBezTo>
                <a:cubicBezTo>
                  <a:pt x="383" y="388"/>
                  <a:pt x="386" y="389"/>
                  <a:pt x="390" y="389"/>
                </a:cubicBezTo>
                <a:cubicBezTo>
                  <a:pt x="399" y="389"/>
                  <a:pt x="407" y="381"/>
                  <a:pt x="407" y="372"/>
                </a:cubicBezTo>
                <a:cubicBezTo>
                  <a:pt x="407" y="368"/>
                  <a:pt x="406" y="365"/>
                  <a:pt x="404" y="362"/>
                </a:cubicBezTo>
                <a:cubicBezTo>
                  <a:pt x="404" y="361"/>
                  <a:pt x="404" y="360"/>
                  <a:pt x="404" y="359"/>
                </a:cubicBezTo>
                <a:cubicBezTo>
                  <a:pt x="404" y="355"/>
                  <a:pt x="400" y="351"/>
                  <a:pt x="395" y="351"/>
                </a:cubicBezTo>
                <a:cubicBezTo>
                  <a:pt x="395" y="351"/>
                  <a:pt x="395" y="351"/>
                  <a:pt x="395" y="351"/>
                </a:cubicBezTo>
                <a:cubicBezTo>
                  <a:pt x="394" y="350"/>
                  <a:pt x="393" y="350"/>
                  <a:pt x="392" y="350"/>
                </a:cubicBezTo>
                <a:cubicBezTo>
                  <a:pt x="390" y="346"/>
                  <a:pt x="387" y="344"/>
                  <a:pt x="382" y="343"/>
                </a:cubicBezTo>
                <a:cubicBezTo>
                  <a:pt x="383" y="342"/>
                  <a:pt x="383" y="341"/>
                  <a:pt x="383" y="340"/>
                </a:cubicBezTo>
                <a:cubicBezTo>
                  <a:pt x="383" y="334"/>
                  <a:pt x="378" y="329"/>
                  <a:pt x="372" y="329"/>
                </a:cubicBezTo>
                <a:cubicBezTo>
                  <a:pt x="372" y="329"/>
                  <a:pt x="371" y="329"/>
                  <a:pt x="371" y="329"/>
                </a:cubicBezTo>
                <a:cubicBezTo>
                  <a:pt x="369" y="324"/>
                  <a:pt x="363" y="319"/>
                  <a:pt x="356" y="319"/>
                </a:cubicBezTo>
                <a:cubicBezTo>
                  <a:pt x="347" y="319"/>
                  <a:pt x="339" y="327"/>
                  <a:pt x="339" y="336"/>
                </a:cubicBezTo>
                <a:cubicBezTo>
                  <a:pt x="339" y="336"/>
                  <a:pt x="338" y="336"/>
                  <a:pt x="338" y="336"/>
                </a:cubicBezTo>
                <a:cubicBezTo>
                  <a:pt x="334" y="336"/>
                  <a:pt x="330" y="339"/>
                  <a:pt x="330" y="343"/>
                </a:cubicBezTo>
                <a:cubicBezTo>
                  <a:pt x="329" y="343"/>
                  <a:pt x="329" y="343"/>
                  <a:pt x="329" y="343"/>
                </a:cubicBezTo>
                <a:cubicBezTo>
                  <a:pt x="328" y="343"/>
                  <a:pt x="328" y="343"/>
                  <a:pt x="327" y="343"/>
                </a:cubicBezTo>
                <a:cubicBezTo>
                  <a:pt x="326" y="343"/>
                  <a:pt x="326" y="343"/>
                  <a:pt x="325" y="343"/>
                </a:cubicBezTo>
                <a:cubicBezTo>
                  <a:pt x="319" y="343"/>
                  <a:pt x="314" y="347"/>
                  <a:pt x="313" y="353"/>
                </a:cubicBezTo>
                <a:cubicBezTo>
                  <a:pt x="304" y="354"/>
                  <a:pt x="297" y="361"/>
                  <a:pt x="297" y="370"/>
                </a:cubicBezTo>
                <a:cubicBezTo>
                  <a:pt x="297" y="379"/>
                  <a:pt x="305" y="387"/>
                  <a:pt x="314" y="387"/>
                </a:cubicBezTo>
                <a:cubicBezTo>
                  <a:pt x="317" y="387"/>
                  <a:pt x="319" y="386"/>
                  <a:pt x="321" y="385"/>
                </a:cubicBezTo>
                <a:cubicBezTo>
                  <a:pt x="322" y="387"/>
                  <a:pt x="323" y="389"/>
                  <a:pt x="324" y="391"/>
                </a:cubicBezTo>
                <a:cubicBezTo>
                  <a:pt x="312" y="398"/>
                  <a:pt x="295" y="405"/>
                  <a:pt x="270" y="409"/>
                </a:cubicBezTo>
                <a:cubicBezTo>
                  <a:pt x="286" y="374"/>
                  <a:pt x="306" y="340"/>
                  <a:pt x="318" y="311"/>
                </a:cubicBezTo>
                <a:cubicBezTo>
                  <a:pt x="338" y="303"/>
                  <a:pt x="356" y="291"/>
                  <a:pt x="371" y="276"/>
                </a:cubicBezTo>
                <a:cubicBezTo>
                  <a:pt x="382" y="282"/>
                  <a:pt x="394" y="286"/>
                  <a:pt x="408" y="286"/>
                </a:cubicBezTo>
                <a:cubicBezTo>
                  <a:pt x="447" y="286"/>
                  <a:pt x="478" y="255"/>
                  <a:pt x="478" y="216"/>
                </a:cubicBezTo>
                <a:cubicBezTo>
                  <a:pt x="478" y="202"/>
                  <a:pt x="474" y="188"/>
                  <a:pt x="466" y="177"/>
                </a:cubicBezTo>
                <a:cubicBezTo>
                  <a:pt x="468" y="173"/>
                  <a:pt x="468" y="169"/>
                  <a:pt x="468" y="165"/>
                </a:cubicBezTo>
                <a:cubicBezTo>
                  <a:pt x="468" y="145"/>
                  <a:pt x="452" y="129"/>
                  <a:pt x="432" y="129"/>
                </a:cubicBezTo>
                <a:cubicBezTo>
                  <a:pt x="431" y="129"/>
                  <a:pt x="430" y="129"/>
                  <a:pt x="429" y="129"/>
                </a:cubicBezTo>
                <a:cubicBezTo>
                  <a:pt x="426" y="128"/>
                  <a:pt x="423" y="126"/>
                  <a:pt x="419" y="126"/>
                </a:cubicBezTo>
                <a:cubicBezTo>
                  <a:pt x="410" y="111"/>
                  <a:pt x="395" y="101"/>
                  <a:pt x="378" y="97"/>
                </a:cubicBezTo>
                <a:cubicBezTo>
                  <a:pt x="379" y="93"/>
                  <a:pt x="379" y="90"/>
                  <a:pt x="379" y="86"/>
                </a:cubicBezTo>
                <a:cubicBezTo>
                  <a:pt x="379" y="62"/>
                  <a:pt x="360" y="42"/>
                  <a:pt x="335" y="42"/>
                </a:cubicBezTo>
                <a:cubicBezTo>
                  <a:pt x="334" y="42"/>
                  <a:pt x="333" y="42"/>
                  <a:pt x="332" y="42"/>
                </a:cubicBezTo>
                <a:cubicBezTo>
                  <a:pt x="321" y="18"/>
                  <a:pt x="296" y="0"/>
                  <a:pt x="268" y="0"/>
                </a:cubicBezTo>
                <a:cubicBezTo>
                  <a:pt x="230" y="0"/>
                  <a:pt x="199" y="30"/>
                  <a:pt x="198" y="67"/>
                </a:cubicBezTo>
                <a:cubicBezTo>
                  <a:pt x="197" y="67"/>
                  <a:pt x="196" y="67"/>
                  <a:pt x="196" y="67"/>
                </a:cubicBezTo>
                <a:cubicBezTo>
                  <a:pt x="177" y="67"/>
                  <a:pt x="162" y="81"/>
                  <a:pt x="160" y="98"/>
                </a:cubicBezTo>
                <a:cubicBezTo>
                  <a:pt x="159" y="98"/>
                  <a:pt x="159" y="98"/>
                  <a:pt x="158" y="98"/>
                </a:cubicBezTo>
                <a:cubicBezTo>
                  <a:pt x="155" y="98"/>
                  <a:pt x="152" y="99"/>
                  <a:pt x="149" y="99"/>
                </a:cubicBezTo>
                <a:cubicBezTo>
                  <a:pt x="147" y="99"/>
                  <a:pt x="144" y="99"/>
                  <a:pt x="142" y="99"/>
                </a:cubicBezTo>
                <a:cubicBezTo>
                  <a:pt x="117" y="99"/>
                  <a:pt x="97" y="116"/>
                  <a:pt x="91" y="139"/>
                </a:cubicBezTo>
                <a:cubicBezTo>
                  <a:pt x="55" y="142"/>
                  <a:pt x="27" y="172"/>
                  <a:pt x="27" y="209"/>
                </a:cubicBezTo>
                <a:cubicBezTo>
                  <a:pt x="27" y="247"/>
                  <a:pt x="59" y="279"/>
                  <a:pt x="98" y="279"/>
                </a:cubicBezTo>
                <a:cubicBezTo>
                  <a:pt x="108" y="279"/>
                  <a:pt x="117" y="277"/>
                  <a:pt x="126" y="273"/>
                </a:cubicBezTo>
                <a:cubicBezTo>
                  <a:pt x="133" y="296"/>
                  <a:pt x="155" y="314"/>
                  <a:pt x="181" y="314"/>
                </a:cubicBezTo>
                <a:cubicBezTo>
                  <a:pt x="192" y="314"/>
                  <a:pt x="202" y="311"/>
                  <a:pt x="211" y="305"/>
                </a:cubicBezTo>
                <a:cubicBezTo>
                  <a:pt x="219" y="310"/>
                  <a:pt x="228" y="313"/>
                  <a:pt x="237" y="315"/>
                </a:cubicBezTo>
                <a:cubicBezTo>
                  <a:pt x="239" y="328"/>
                  <a:pt x="238" y="358"/>
                  <a:pt x="222" y="425"/>
                </a:cubicBezTo>
                <a:cubicBezTo>
                  <a:pt x="218" y="447"/>
                  <a:pt x="214" y="467"/>
                  <a:pt x="211" y="486"/>
                </a:cubicBezTo>
                <a:cubicBezTo>
                  <a:pt x="190" y="478"/>
                  <a:pt x="172" y="469"/>
                  <a:pt x="159" y="459"/>
                </a:cubicBezTo>
                <a:cubicBezTo>
                  <a:pt x="153" y="447"/>
                  <a:pt x="150" y="435"/>
                  <a:pt x="148" y="424"/>
                </a:cubicBezTo>
                <a:cubicBezTo>
                  <a:pt x="153" y="421"/>
                  <a:pt x="157" y="418"/>
                  <a:pt x="161" y="414"/>
                </a:cubicBezTo>
                <a:cubicBezTo>
                  <a:pt x="165" y="417"/>
                  <a:pt x="171" y="418"/>
                  <a:pt x="176" y="418"/>
                </a:cubicBezTo>
                <a:cubicBezTo>
                  <a:pt x="191" y="418"/>
                  <a:pt x="204" y="406"/>
                  <a:pt x="204" y="390"/>
                </a:cubicBezTo>
                <a:cubicBezTo>
                  <a:pt x="204" y="384"/>
                  <a:pt x="202" y="379"/>
                  <a:pt x="199" y="375"/>
                </a:cubicBezTo>
                <a:cubicBezTo>
                  <a:pt x="200" y="373"/>
                  <a:pt x="200" y="372"/>
                  <a:pt x="200" y="370"/>
                </a:cubicBezTo>
                <a:cubicBezTo>
                  <a:pt x="200" y="362"/>
                  <a:pt x="193" y="356"/>
                  <a:pt x="185" y="356"/>
                </a:cubicBezTo>
                <a:cubicBezTo>
                  <a:pt x="185" y="356"/>
                  <a:pt x="185" y="356"/>
                  <a:pt x="184" y="356"/>
                </a:cubicBezTo>
                <a:cubicBezTo>
                  <a:pt x="183" y="355"/>
                  <a:pt x="182" y="355"/>
                  <a:pt x="180" y="354"/>
                </a:cubicBezTo>
                <a:cubicBezTo>
                  <a:pt x="177" y="349"/>
                  <a:pt x="171" y="344"/>
                  <a:pt x="164" y="343"/>
                </a:cubicBezTo>
                <a:cubicBezTo>
                  <a:pt x="164" y="341"/>
                  <a:pt x="165" y="340"/>
                  <a:pt x="165" y="338"/>
                </a:cubicBezTo>
                <a:cubicBezTo>
                  <a:pt x="165" y="329"/>
                  <a:pt x="157" y="321"/>
                  <a:pt x="147" y="321"/>
                </a:cubicBezTo>
                <a:cubicBezTo>
                  <a:pt x="147" y="321"/>
                  <a:pt x="146" y="321"/>
                  <a:pt x="146" y="321"/>
                </a:cubicBezTo>
                <a:cubicBezTo>
                  <a:pt x="141" y="311"/>
                  <a:pt x="131" y="304"/>
                  <a:pt x="120" y="304"/>
                </a:cubicBezTo>
                <a:cubicBezTo>
                  <a:pt x="105" y="304"/>
                  <a:pt x="93" y="316"/>
                  <a:pt x="92" y="331"/>
                </a:cubicBezTo>
                <a:cubicBezTo>
                  <a:pt x="92" y="331"/>
                  <a:pt x="92" y="331"/>
                  <a:pt x="91" y="331"/>
                </a:cubicBezTo>
                <a:cubicBezTo>
                  <a:pt x="84" y="331"/>
                  <a:pt x="78" y="336"/>
                  <a:pt x="77" y="343"/>
                </a:cubicBezTo>
                <a:cubicBezTo>
                  <a:pt x="77" y="343"/>
                  <a:pt x="77" y="343"/>
                  <a:pt x="76" y="343"/>
                </a:cubicBezTo>
                <a:cubicBezTo>
                  <a:pt x="75" y="343"/>
                  <a:pt x="74" y="344"/>
                  <a:pt x="73" y="344"/>
                </a:cubicBezTo>
                <a:cubicBezTo>
                  <a:pt x="72" y="344"/>
                  <a:pt x="71" y="343"/>
                  <a:pt x="70" y="343"/>
                </a:cubicBezTo>
                <a:cubicBezTo>
                  <a:pt x="60" y="343"/>
                  <a:pt x="52" y="350"/>
                  <a:pt x="50" y="359"/>
                </a:cubicBezTo>
                <a:cubicBezTo>
                  <a:pt x="36" y="361"/>
                  <a:pt x="24" y="373"/>
                  <a:pt x="24" y="387"/>
                </a:cubicBezTo>
                <a:cubicBezTo>
                  <a:pt x="24" y="403"/>
                  <a:pt x="37" y="415"/>
                  <a:pt x="52" y="415"/>
                </a:cubicBezTo>
                <a:cubicBezTo>
                  <a:pt x="56" y="415"/>
                  <a:pt x="60" y="414"/>
                  <a:pt x="64" y="413"/>
                </a:cubicBezTo>
                <a:cubicBezTo>
                  <a:pt x="67" y="422"/>
                  <a:pt x="75" y="429"/>
                  <a:pt x="86" y="429"/>
                </a:cubicBezTo>
                <a:cubicBezTo>
                  <a:pt x="90" y="429"/>
                  <a:pt x="94" y="428"/>
                  <a:pt x="97" y="426"/>
                </a:cubicBezTo>
                <a:cubicBezTo>
                  <a:pt x="104" y="429"/>
                  <a:pt x="111" y="431"/>
                  <a:pt x="119" y="431"/>
                </a:cubicBezTo>
                <a:cubicBezTo>
                  <a:pt x="133" y="448"/>
                  <a:pt x="153" y="466"/>
                  <a:pt x="168" y="477"/>
                </a:cubicBezTo>
                <a:cubicBezTo>
                  <a:pt x="171" y="482"/>
                  <a:pt x="171" y="481"/>
                  <a:pt x="169" y="477"/>
                </a:cubicBezTo>
                <a:cubicBezTo>
                  <a:pt x="174" y="481"/>
                  <a:pt x="179" y="484"/>
                  <a:pt x="182" y="485"/>
                </a:cubicBezTo>
                <a:cubicBezTo>
                  <a:pt x="193" y="491"/>
                  <a:pt x="203" y="500"/>
                  <a:pt x="209" y="506"/>
                </a:cubicBezTo>
                <a:cubicBezTo>
                  <a:pt x="207" y="521"/>
                  <a:pt x="206" y="534"/>
                  <a:pt x="205" y="547"/>
                </a:cubicBezTo>
                <a:cubicBezTo>
                  <a:pt x="186" y="557"/>
                  <a:pt x="160" y="570"/>
                  <a:pt x="127" y="584"/>
                </a:cubicBezTo>
                <a:cubicBezTo>
                  <a:pt x="3" y="639"/>
                  <a:pt x="0" y="716"/>
                  <a:pt x="0" y="716"/>
                </a:cubicBezTo>
                <a:cubicBezTo>
                  <a:pt x="0" y="716"/>
                  <a:pt x="0" y="1904"/>
                  <a:pt x="0" y="1998"/>
                </a:cubicBezTo>
                <a:moveTo>
                  <a:pt x="432" y="556"/>
                </a:moveTo>
                <a:cubicBezTo>
                  <a:pt x="434" y="557"/>
                  <a:pt x="436" y="558"/>
                  <a:pt x="438" y="558"/>
                </a:cubicBezTo>
                <a:cubicBezTo>
                  <a:pt x="436" y="560"/>
                  <a:pt x="434" y="562"/>
                  <a:pt x="431" y="564"/>
                </a:cubicBezTo>
                <a:cubicBezTo>
                  <a:pt x="432" y="562"/>
                  <a:pt x="432" y="560"/>
                  <a:pt x="432" y="556"/>
                </a:cubicBezTo>
                <a:close/>
                <a:moveTo>
                  <a:pt x="389" y="538"/>
                </a:moveTo>
                <a:cubicBezTo>
                  <a:pt x="389" y="538"/>
                  <a:pt x="389" y="538"/>
                  <a:pt x="389" y="538"/>
                </a:cubicBezTo>
                <a:cubicBezTo>
                  <a:pt x="388" y="537"/>
                  <a:pt x="388" y="536"/>
                  <a:pt x="387" y="536"/>
                </a:cubicBezTo>
                <a:cubicBezTo>
                  <a:pt x="387" y="536"/>
                  <a:pt x="387" y="535"/>
                  <a:pt x="387" y="535"/>
                </a:cubicBezTo>
                <a:cubicBezTo>
                  <a:pt x="384" y="530"/>
                  <a:pt x="381" y="523"/>
                  <a:pt x="378" y="517"/>
                </a:cubicBezTo>
                <a:cubicBezTo>
                  <a:pt x="381" y="518"/>
                  <a:pt x="383" y="518"/>
                  <a:pt x="386" y="518"/>
                </a:cubicBezTo>
                <a:cubicBezTo>
                  <a:pt x="387" y="518"/>
                  <a:pt x="388" y="518"/>
                  <a:pt x="389" y="518"/>
                </a:cubicBezTo>
                <a:cubicBezTo>
                  <a:pt x="389" y="522"/>
                  <a:pt x="389" y="527"/>
                  <a:pt x="389" y="531"/>
                </a:cubicBezTo>
                <a:cubicBezTo>
                  <a:pt x="389" y="531"/>
                  <a:pt x="389" y="531"/>
                  <a:pt x="389" y="531"/>
                </a:cubicBezTo>
                <a:cubicBezTo>
                  <a:pt x="390" y="532"/>
                  <a:pt x="390" y="532"/>
                  <a:pt x="390" y="533"/>
                </a:cubicBezTo>
                <a:cubicBezTo>
                  <a:pt x="390" y="533"/>
                  <a:pt x="390" y="533"/>
                  <a:pt x="390" y="534"/>
                </a:cubicBezTo>
                <a:cubicBezTo>
                  <a:pt x="390" y="534"/>
                  <a:pt x="390" y="534"/>
                  <a:pt x="390" y="535"/>
                </a:cubicBezTo>
                <a:cubicBezTo>
                  <a:pt x="390" y="535"/>
                  <a:pt x="390" y="536"/>
                  <a:pt x="390" y="536"/>
                </a:cubicBezTo>
                <a:cubicBezTo>
                  <a:pt x="390" y="537"/>
                  <a:pt x="390" y="537"/>
                  <a:pt x="390" y="537"/>
                </a:cubicBezTo>
                <a:cubicBezTo>
                  <a:pt x="390" y="537"/>
                  <a:pt x="390" y="538"/>
                  <a:pt x="390" y="538"/>
                </a:cubicBezTo>
                <a:cubicBezTo>
                  <a:pt x="390" y="538"/>
                  <a:pt x="390" y="538"/>
                  <a:pt x="390" y="538"/>
                </a:cubicBezTo>
                <a:cubicBezTo>
                  <a:pt x="390" y="539"/>
                  <a:pt x="390" y="539"/>
                  <a:pt x="390" y="539"/>
                </a:cubicBezTo>
                <a:cubicBezTo>
                  <a:pt x="390" y="539"/>
                  <a:pt x="390" y="539"/>
                  <a:pt x="390" y="539"/>
                </a:cubicBezTo>
                <a:cubicBezTo>
                  <a:pt x="390" y="540"/>
                  <a:pt x="390" y="540"/>
                  <a:pt x="391" y="540"/>
                </a:cubicBezTo>
                <a:cubicBezTo>
                  <a:pt x="391" y="540"/>
                  <a:pt x="391" y="540"/>
                  <a:pt x="391" y="540"/>
                </a:cubicBezTo>
                <a:cubicBezTo>
                  <a:pt x="391" y="540"/>
                  <a:pt x="391" y="540"/>
                  <a:pt x="391" y="540"/>
                </a:cubicBezTo>
                <a:cubicBezTo>
                  <a:pt x="390" y="540"/>
                  <a:pt x="390" y="539"/>
                  <a:pt x="389" y="538"/>
                </a:cubicBezTo>
                <a:close/>
                <a:moveTo>
                  <a:pt x="258" y="382"/>
                </a:moveTo>
                <a:cubicBezTo>
                  <a:pt x="258" y="381"/>
                  <a:pt x="258" y="381"/>
                  <a:pt x="258" y="381"/>
                </a:cubicBezTo>
                <a:cubicBezTo>
                  <a:pt x="258" y="381"/>
                  <a:pt x="258" y="381"/>
                  <a:pt x="258" y="380"/>
                </a:cubicBezTo>
                <a:cubicBezTo>
                  <a:pt x="258" y="380"/>
                  <a:pt x="258" y="380"/>
                  <a:pt x="259" y="379"/>
                </a:cubicBezTo>
                <a:cubicBezTo>
                  <a:pt x="259" y="379"/>
                  <a:pt x="259" y="379"/>
                  <a:pt x="259" y="379"/>
                </a:cubicBezTo>
                <a:cubicBezTo>
                  <a:pt x="259" y="378"/>
                  <a:pt x="259" y="377"/>
                  <a:pt x="259" y="376"/>
                </a:cubicBezTo>
                <a:cubicBezTo>
                  <a:pt x="259" y="376"/>
                  <a:pt x="259" y="376"/>
                  <a:pt x="259" y="376"/>
                </a:cubicBezTo>
                <a:cubicBezTo>
                  <a:pt x="259" y="375"/>
                  <a:pt x="259" y="374"/>
                  <a:pt x="259" y="374"/>
                </a:cubicBezTo>
                <a:cubicBezTo>
                  <a:pt x="259" y="373"/>
                  <a:pt x="259" y="373"/>
                  <a:pt x="259" y="373"/>
                </a:cubicBezTo>
                <a:cubicBezTo>
                  <a:pt x="259" y="372"/>
                  <a:pt x="260" y="370"/>
                  <a:pt x="260" y="369"/>
                </a:cubicBezTo>
                <a:cubicBezTo>
                  <a:pt x="260" y="369"/>
                  <a:pt x="260" y="369"/>
                  <a:pt x="260" y="368"/>
                </a:cubicBezTo>
                <a:cubicBezTo>
                  <a:pt x="260" y="366"/>
                  <a:pt x="260" y="363"/>
                  <a:pt x="261" y="360"/>
                </a:cubicBezTo>
                <a:cubicBezTo>
                  <a:pt x="261" y="360"/>
                  <a:pt x="261" y="359"/>
                  <a:pt x="261" y="359"/>
                </a:cubicBezTo>
                <a:cubicBezTo>
                  <a:pt x="261" y="357"/>
                  <a:pt x="261" y="355"/>
                  <a:pt x="261" y="353"/>
                </a:cubicBezTo>
                <a:cubicBezTo>
                  <a:pt x="261" y="353"/>
                  <a:pt x="261" y="353"/>
                  <a:pt x="261" y="353"/>
                </a:cubicBezTo>
                <a:cubicBezTo>
                  <a:pt x="262" y="349"/>
                  <a:pt x="262" y="346"/>
                  <a:pt x="262" y="342"/>
                </a:cubicBezTo>
                <a:cubicBezTo>
                  <a:pt x="262" y="342"/>
                  <a:pt x="262" y="341"/>
                  <a:pt x="262" y="341"/>
                </a:cubicBezTo>
                <a:cubicBezTo>
                  <a:pt x="263" y="339"/>
                  <a:pt x="263" y="337"/>
                  <a:pt x="263" y="335"/>
                </a:cubicBezTo>
                <a:cubicBezTo>
                  <a:pt x="263" y="334"/>
                  <a:pt x="263" y="334"/>
                  <a:pt x="263" y="334"/>
                </a:cubicBezTo>
                <a:cubicBezTo>
                  <a:pt x="263" y="333"/>
                  <a:pt x="263" y="331"/>
                  <a:pt x="263" y="330"/>
                </a:cubicBezTo>
                <a:cubicBezTo>
                  <a:pt x="263" y="330"/>
                  <a:pt x="263" y="329"/>
                  <a:pt x="263" y="329"/>
                </a:cubicBezTo>
                <a:cubicBezTo>
                  <a:pt x="263" y="327"/>
                  <a:pt x="263" y="325"/>
                  <a:pt x="263" y="323"/>
                </a:cubicBezTo>
                <a:cubicBezTo>
                  <a:pt x="263" y="323"/>
                  <a:pt x="263" y="322"/>
                  <a:pt x="263" y="321"/>
                </a:cubicBezTo>
                <a:cubicBezTo>
                  <a:pt x="263" y="321"/>
                  <a:pt x="263" y="320"/>
                  <a:pt x="263" y="319"/>
                </a:cubicBezTo>
                <a:cubicBezTo>
                  <a:pt x="266" y="319"/>
                  <a:pt x="268" y="319"/>
                  <a:pt x="271" y="319"/>
                </a:cubicBezTo>
                <a:cubicBezTo>
                  <a:pt x="278" y="319"/>
                  <a:pt x="286" y="319"/>
                  <a:pt x="293" y="318"/>
                </a:cubicBezTo>
                <a:cubicBezTo>
                  <a:pt x="292" y="318"/>
                  <a:pt x="292" y="319"/>
                  <a:pt x="292" y="319"/>
                </a:cubicBezTo>
                <a:cubicBezTo>
                  <a:pt x="292" y="319"/>
                  <a:pt x="292" y="319"/>
                  <a:pt x="292" y="319"/>
                </a:cubicBezTo>
                <a:cubicBezTo>
                  <a:pt x="291" y="321"/>
                  <a:pt x="291" y="322"/>
                  <a:pt x="290" y="323"/>
                </a:cubicBezTo>
                <a:cubicBezTo>
                  <a:pt x="290" y="323"/>
                  <a:pt x="290" y="324"/>
                  <a:pt x="290" y="325"/>
                </a:cubicBezTo>
                <a:cubicBezTo>
                  <a:pt x="289" y="326"/>
                  <a:pt x="289" y="327"/>
                  <a:pt x="288" y="328"/>
                </a:cubicBezTo>
                <a:cubicBezTo>
                  <a:pt x="288" y="329"/>
                  <a:pt x="287" y="330"/>
                  <a:pt x="287" y="332"/>
                </a:cubicBezTo>
                <a:cubicBezTo>
                  <a:pt x="286" y="332"/>
                  <a:pt x="286" y="333"/>
                  <a:pt x="286" y="333"/>
                </a:cubicBezTo>
                <a:cubicBezTo>
                  <a:pt x="285" y="335"/>
                  <a:pt x="285" y="336"/>
                  <a:pt x="284" y="337"/>
                </a:cubicBezTo>
                <a:cubicBezTo>
                  <a:pt x="284" y="337"/>
                  <a:pt x="284" y="338"/>
                  <a:pt x="283" y="339"/>
                </a:cubicBezTo>
                <a:cubicBezTo>
                  <a:pt x="283" y="340"/>
                  <a:pt x="282" y="341"/>
                  <a:pt x="282" y="343"/>
                </a:cubicBezTo>
                <a:cubicBezTo>
                  <a:pt x="281" y="343"/>
                  <a:pt x="281" y="343"/>
                  <a:pt x="281" y="343"/>
                </a:cubicBezTo>
                <a:cubicBezTo>
                  <a:pt x="280" y="345"/>
                  <a:pt x="280" y="347"/>
                  <a:pt x="279" y="348"/>
                </a:cubicBezTo>
                <a:cubicBezTo>
                  <a:pt x="279" y="349"/>
                  <a:pt x="278" y="349"/>
                  <a:pt x="278" y="350"/>
                </a:cubicBezTo>
                <a:cubicBezTo>
                  <a:pt x="278" y="351"/>
                  <a:pt x="277" y="352"/>
                  <a:pt x="277" y="353"/>
                </a:cubicBezTo>
                <a:cubicBezTo>
                  <a:pt x="276" y="354"/>
                  <a:pt x="276" y="354"/>
                  <a:pt x="276" y="355"/>
                </a:cubicBezTo>
                <a:cubicBezTo>
                  <a:pt x="275" y="356"/>
                  <a:pt x="274" y="357"/>
                  <a:pt x="274" y="358"/>
                </a:cubicBezTo>
                <a:cubicBezTo>
                  <a:pt x="274" y="359"/>
                  <a:pt x="273" y="359"/>
                  <a:pt x="273" y="359"/>
                </a:cubicBezTo>
                <a:cubicBezTo>
                  <a:pt x="272" y="361"/>
                  <a:pt x="272" y="362"/>
                  <a:pt x="271" y="363"/>
                </a:cubicBezTo>
                <a:cubicBezTo>
                  <a:pt x="271" y="364"/>
                  <a:pt x="270" y="364"/>
                  <a:pt x="270" y="365"/>
                </a:cubicBezTo>
                <a:cubicBezTo>
                  <a:pt x="270" y="366"/>
                  <a:pt x="269" y="367"/>
                  <a:pt x="269" y="367"/>
                </a:cubicBezTo>
                <a:cubicBezTo>
                  <a:pt x="268" y="368"/>
                  <a:pt x="268" y="368"/>
                  <a:pt x="268" y="369"/>
                </a:cubicBezTo>
                <a:cubicBezTo>
                  <a:pt x="267" y="370"/>
                  <a:pt x="267" y="371"/>
                  <a:pt x="266" y="372"/>
                </a:cubicBezTo>
                <a:cubicBezTo>
                  <a:pt x="266" y="372"/>
                  <a:pt x="266" y="372"/>
                  <a:pt x="265" y="373"/>
                </a:cubicBezTo>
                <a:cubicBezTo>
                  <a:pt x="265" y="374"/>
                  <a:pt x="264" y="375"/>
                  <a:pt x="263" y="376"/>
                </a:cubicBezTo>
                <a:cubicBezTo>
                  <a:pt x="263" y="376"/>
                  <a:pt x="263" y="376"/>
                  <a:pt x="263" y="377"/>
                </a:cubicBezTo>
                <a:cubicBezTo>
                  <a:pt x="262" y="377"/>
                  <a:pt x="261" y="378"/>
                  <a:pt x="261" y="379"/>
                </a:cubicBezTo>
                <a:cubicBezTo>
                  <a:pt x="261" y="379"/>
                  <a:pt x="260" y="379"/>
                  <a:pt x="260" y="380"/>
                </a:cubicBezTo>
                <a:cubicBezTo>
                  <a:pt x="260" y="380"/>
                  <a:pt x="259" y="381"/>
                  <a:pt x="258" y="382"/>
                </a:cubicBezTo>
                <a:cubicBezTo>
                  <a:pt x="258" y="382"/>
                  <a:pt x="258" y="382"/>
                  <a:pt x="258" y="382"/>
                </a:cubicBezTo>
                <a:close/>
                <a:moveTo>
                  <a:pt x="126" y="431"/>
                </a:moveTo>
                <a:cubicBezTo>
                  <a:pt x="132" y="431"/>
                  <a:pt x="137" y="429"/>
                  <a:pt x="142" y="427"/>
                </a:cubicBezTo>
                <a:cubicBezTo>
                  <a:pt x="142" y="436"/>
                  <a:pt x="143" y="444"/>
                  <a:pt x="143" y="448"/>
                </a:cubicBezTo>
                <a:cubicBezTo>
                  <a:pt x="137" y="442"/>
                  <a:pt x="131" y="436"/>
                  <a:pt x="126" y="4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9" name="Freeform 6">
            <a:extLst>
              <a:ext uri="{FF2B5EF4-FFF2-40B4-BE49-F238E27FC236}">
                <a16:creationId xmlns:a16="http://schemas.microsoft.com/office/drawing/2014/main" id="{1C52BEE4-B114-3141-966A-39D7A5109884}"/>
              </a:ext>
            </a:extLst>
          </p:cNvPr>
          <p:cNvSpPr>
            <a:spLocks noEditPoints="1"/>
          </p:cNvSpPr>
          <p:nvPr/>
        </p:nvSpPr>
        <p:spPr bwMode="auto">
          <a:xfrm>
            <a:off x="3916042" y="1477530"/>
            <a:ext cx="1266071" cy="5634797"/>
          </a:xfrm>
          <a:custGeom>
            <a:avLst/>
            <a:gdLst>
              <a:gd name="T0" fmla="*/ 485 w 532"/>
              <a:gd name="T1" fmla="*/ 635 h 2366"/>
              <a:gd name="T2" fmla="*/ 422 w 532"/>
              <a:gd name="T3" fmla="*/ 574 h 2366"/>
              <a:gd name="T4" fmla="*/ 463 w 532"/>
              <a:gd name="T5" fmla="*/ 552 h 2366"/>
              <a:gd name="T6" fmla="*/ 455 w 532"/>
              <a:gd name="T7" fmla="*/ 526 h 2366"/>
              <a:gd name="T8" fmla="*/ 430 w 532"/>
              <a:gd name="T9" fmla="*/ 518 h 2366"/>
              <a:gd name="T10" fmla="*/ 416 w 532"/>
              <a:gd name="T11" fmla="*/ 531 h 2366"/>
              <a:gd name="T12" fmla="*/ 419 w 532"/>
              <a:gd name="T13" fmla="*/ 553 h 2366"/>
              <a:gd name="T14" fmla="*/ 403 w 532"/>
              <a:gd name="T15" fmla="*/ 556 h 2366"/>
              <a:gd name="T16" fmla="*/ 447 w 532"/>
              <a:gd name="T17" fmla="*/ 503 h 2366"/>
              <a:gd name="T18" fmla="*/ 426 w 532"/>
              <a:gd name="T19" fmla="*/ 439 h 2366"/>
              <a:gd name="T20" fmla="*/ 364 w 532"/>
              <a:gd name="T21" fmla="*/ 419 h 2366"/>
              <a:gd name="T22" fmla="*/ 329 w 532"/>
              <a:gd name="T23" fmla="*/ 450 h 2366"/>
              <a:gd name="T24" fmla="*/ 337 w 532"/>
              <a:gd name="T25" fmla="*/ 506 h 2366"/>
              <a:gd name="T26" fmla="*/ 367 w 532"/>
              <a:gd name="T27" fmla="*/ 541 h 2366"/>
              <a:gd name="T28" fmla="*/ 365 w 532"/>
              <a:gd name="T29" fmla="*/ 526 h 2366"/>
              <a:gd name="T30" fmla="*/ 355 w 532"/>
              <a:gd name="T31" fmla="*/ 518 h 2366"/>
              <a:gd name="T32" fmla="*/ 342 w 532"/>
              <a:gd name="T33" fmla="*/ 529 h 2366"/>
              <a:gd name="T34" fmla="*/ 337 w 532"/>
              <a:gd name="T35" fmla="*/ 536 h 2366"/>
              <a:gd name="T36" fmla="*/ 363 w 532"/>
              <a:gd name="T37" fmla="*/ 545 h 2366"/>
              <a:gd name="T38" fmla="*/ 393 w 532"/>
              <a:gd name="T39" fmla="*/ 579 h 2366"/>
              <a:gd name="T40" fmla="*/ 265 w 532"/>
              <a:gd name="T41" fmla="*/ 504 h 2366"/>
              <a:gd name="T42" fmla="*/ 327 w 532"/>
              <a:gd name="T43" fmla="*/ 393 h 2366"/>
              <a:gd name="T44" fmla="*/ 389 w 532"/>
              <a:gd name="T45" fmla="*/ 389 h 2366"/>
              <a:gd name="T46" fmla="*/ 394 w 532"/>
              <a:gd name="T47" fmla="*/ 350 h 2366"/>
              <a:gd name="T48" fmla="*/ 371 w 532"/>
              <a:gd name="T49" fmla="*/ 329 h 2366"/>
              <a:gd name="T50" fmla="*/ 329 w 532"/>
              <a:gd name="T51" fmla="*/ 343 h 2366"/>
              <a:gd name="T52" fmla="*/ 314 w 532"/>
              <a:gd name="T53" fmla="*/ 387 h 2366"/>
              <a:gd name="T54" fmla="*/ 370 w 532"/>
              <a:gd name="T55" fmla="*/ 275 h 2366"/>
              <a:gd name="T56" fmla="*/ 431 w 532"/>
              <a:gd name="T57" fmla="*/ 129 h 2366"/>
              <a:gd name="T58" fmla="*/ 335 w 532"/>
              <a:gd name="T59" fmla="*/ 42 h 2366"/>
              <a:gd name="T60" fmla="*/ 159 w 532"/>
              <a:gd name="T61" fmla="*/ 98 h 2366"/>
              <a:gd name="T62" fmla="*/ 27 w 532"/>
              <a:gd name="T63" fmla="*/ 208 h 2366"/>
              <a:gd name="T64" fmla="*/ 237 w 532"/>
              <a:gd name="T65" fmla="*/ 315 h 2366"/>
              <a:gd name="T66" fmla="*/ 161 w 532"/>
              <a:gd name="T67" fmla="*/ 414 h 2366"/>
              <a:gd name="T68" fmla="*/ 185 w 532"/>
              <a:gd name="T69" fmla="*/ 355 h 2366"/>
              <a:gd name="T70" fmla="*/ 146 w 532"/>
              <a:gd name="T71" fmla="*/ 321 h 2366"/>
              <a:gd name="T72" fmla="*/ 77 w 532"/>
              <a:gd name="T73" fmla="*/ 343 h 2366"/>
              <a:gd name="T74" fmla="*/ 24 w 532"/>
              <a:gd name="T75" fmla="*/ 387 h 2366"/>
              <a:gd name="T76" fmla="*/ 118 w 532"/>
              <a:gd name="T77" fmla="*/ 431 h 2366"/>
              <a:gd name="T78" fmla="*/ 204 w 532"/>
              <a:gd name="T79" fmla="*/ 546 h 2366"/>
              <a:gd name="T80" fmla="*/ 437 w 532"/>
              <a:gd name="T81" fmla="*/ 558 h 2366"/>
              <a:gd name="T82" fmla="*/ 387 w 532"/>
              <a:gd name="T83" fmla="*/ 536 h 2366"/>
              <a:gd name="T84" fmla="*/ 389 w 532"/>
              <a:gd name="T85" fmla="*/ 531 h 2366"/>
              <a:gd name="T86" fmla="*/ 389 w 532"/>
              <a:gd name="T87" fmla="*/ 536 h 2366"/>
              <a:gd name="T88" fmla="*/ 390 w 532"/>
              <a:gd name="T89" fmla="*/ 539 h 2366"/>
              <a:gd name="T90" fmla="*/ 258 w 532"/>
              <a:gd name="T91" fmla="*/ 381 h 2366"/>
              <a:gd name="T92" fmla="*/ 258 w 532"/>
              <a:gd name="T93" fmla="*/ 376 h 2366"/>
              <a:gd name="T94" fmla="*/ 259 w 532"/>
              <a:gd name="T95" fmla="*/ 368 h 2366"/>
              <a:gd name="T96" fmla="*/ 262 w 532"/>
              <a:gd name="T97" fmla="*/ 342 h 2366"/>
              <a:gd name="T98" fmla="*/ 262 w 532"/>
              <a:gd name="T99" fmla="*/ 329 h 2366"/>
              <a:gd name="T100" fmla="*/ 292 w 532"/>
              <a:gd name="T101" fmla="*/ 318 h 2366"/>
              <a:gd name="T102" fmla="*/ 288 w 532"/>
              <a:gd name="T103" fmla="*/ 328 h 2366"/>
              <a:gd name="T104" fmla="*/ 281 w 532"/>
              <a:gd name="T105" fmla="*/ 342 h 2366"/>
              <a:gd name="T106" fmla="*/ 275 w 532"/>
              <a:gd name="T107" fmla="*/ 354 h 2366"/>
              <a:gd name="T108" fmla="*/ 268 w 532"/>
              <a:gd name="T109" fmla="*/ 367 h 2366"/>
              <a:gd name="T110" fmla="*/ 262 w 532"/>
              <a:gd name="T111" fmla="*/ 377 h 2366"/>
              <a:gd name="T112" fmla="*/ 126 w 532"/>
              <a:gd name="T113" fmla="*/ 431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2" h="2366">
                <a:moveTo>
                  <a:pt x="532" y="2366"/>
                </a:moveTo>
                <a:cubicBezTo>
                  <a:pt x="532" y="2272"/>
                  <a:pt x="532" y="716"/>
                  <a:pt x="532" y="716"/>
                </a:cubicBezTo>
                <a:cubicBezTo>
                  <a:pt x="532" y="716"/>
                  <a:pt x="531" y="680"/>
                  <a:pt x="490" y="640"/>
                </a:cubicBezTo>
                <a:cubicBezTo>
                  <a:pt x="502" y="638"/>
                  <a:pt x="504" y="636"/>
                  <a:pt x="488" y="635"/>
                </a:cubicBezTo>
                <a:cubicBezTo>
                  <a:pt x="487" y="635"/>
                  <a:pt x="486" y="635"/>
                  <a:pt x="485" y="635"/>
                </a:cubicBezTo>
                <a:cubicBezTo>
                  <a:pt x="467" y="618"/>
                  <a:pt x="442" y="601"/>
                  <a:pt x="408" y="585"/>
                </a:cubicBezTo>
                <a:cubicBezTo>
                  <a:pt x="408" y="585"/>
                  <a:pt x="408" y="585"/>
                  <a:pt x="408" y="584"/>
                </a:cubicBezTo>
                <a:cubicBezTo>
                  <a:pt x="410" y="582"/>
                  <a:pt x="413" y="579"/>
                  <a:pt x="417" y="577"/>
                </a:cubicBezTo>
                <a:cubicBezTo>
                  <a:pt x="418" y="576"/>
                  <a:pt x="420" y="575"/>
                  <a:pt x="422" y="574"/>
                </a:cubicBezTo>
                <a:cubicBezTo>
                  <a:pt x="421" y="575"/>
                  <a:pt x="421" y="576"/>
                  <a:pt x="422" y="574"/>
                </a:cubicBezTo>
                <a:cubicBezTo>
                  <a:pt x="428" y="570"/>
                  <a:pt x="435" y="564"/>
                  <a:pt x="440" y="558"/>
                </a:cubicBezTo>
                <a:cubicBezTo>
                  <a:pt x="442" y="558"/>
                  <a:pt x="445" y="557"/>
                  <a:pt x="447" y="556"/>
                </a:cubicBezTo>
                <a:cubicBezTo>
                  <a:pt x="448" y="556"/>
                  <a:pt x="450" y="557"/>
                  <a:pt x="451" y="557"/>
                </a:cubicBezTo>
                <a:cubicBezTo>
                  <a:pt x="455" y="557"/>
                  <a:pt x="458" y="554"/>
                  <a:pt x="459" y="551"/>
                </a:cubicBezTo>
                <a:cubicBezTo>
                  <a:pt x="461" y="552"/>
                  <a:pt x="462" y="552"/>
                  <a:pt x="463" y="552"/>
                </a:cubicBezTo>
                <a:cubicBezTo>
                  <a:pt x="469" y="552"/>
                  <a:pt x="473" y="547"/>
                  <a:pt x="473" y="542"/>
                </a:cubicBezTo>
                <a:cubicBezTo>
                  <a:pt x="473" y="537"/>
                  <a:pt x="469" y="533"/>
                  <a:pt x="464" y="532"/>
                </a:cubicBezTo>
                <a:cubicBezTo>
                  <a:pt x="464" y="529"/>
                  <a:pt x="461" y="526"/>
                  <a:pt x="457" y="526"/>
                </a:cubicBezTo>
                <a:cubicBezTo>
                  <a:pt x="457" y="526"/>
                  <a:pt x="456" y="526"/>
                  <a:pt x="456" y="526"/>
                </a:cubicBezTo>
                <a:cubicBezTo>
                  <a:pt x="455" y="526"/>
                  <a:pt x="455" y="526"/>
                  <a:pt x="455" y="526"/>
                </a:cubicBezTo>
                <a:cubicBezTo>
                  <a:pt x="455" y="526"/>
                  <a:pt x="455" y="526"/>
                  <a:pt x="454" y="526"/>
                </a:cubicBezTo>
                <a:cubicBezTo>
                  <a:pt x="454" y="524"/>
                  <a:pt x="452" y="522"/>
                  <a:pt x="449" y="522"/>
                </a:cubicBezTo>
                <a:cubicBezTo>
                  <a:pt x="449" y="522"/>
                  <a:pt x="449" y="522"/>
                  <a:pt x="449" y="522"/>
                </a:cubicBezTo>
                <a:cubicBezTo>
                  <a:pt x="449" y="517"/>
                  <a:pt x="445" y="512"/>
                  <a:pt x="439" y="512"/>
                </a:cubicBezTo>
                <a:cubicBezTo>
                  <a:pt x="435" y="512"/>
                  <a:pt x="432" y="515"/>
                  <a:pt x="430" y="518"/>
                </a:cubicBezTo>
                <a:cubicBezTo>
                  <a:pt x="430" y="518"/>
                  <a:pt x="430" y="518"/>
                  <a:pt x="430" y="518"/>
                </a:cubicBezTo>
                <a:cubicBezTo>
                  <a:pt x="426" y="518"/>
                  <a:pt x="423" y="521"/>
                  <a:pt x="423" y="525"/>
                </a:cubicBezTo>
                <a:cubicBezTo>
                  <a:pt x="423" y="525"/>
                  <a:pt x="423" y="526"/>
                  <a:pt x="424" y="526"/>
                </a:cubicBezTo>
                <a:cubicBezTo>
                  <a:pt x="421" y="527"/>
                  <a:pt x="419" y="528"/>
                  <a:pt x="418" y="530"/>
                </a:cubicBezTo>
                <a:cubicBezTo>
                  <a:pt x="417" y="530"/>
                  <a:pt x="417" y="531"/>
                  <a:pt x="416" y="531"/>
                </a:cubicBezTo>
                <a:cubicBezTo>
                  <a:pt x="416" y="531"/>
                  <a:pt x="416" y="531"/>
                  <a:pt x="416" y="531"/>
                </a:cubicBezTo>
                <a:cubicBezTo>
                  <a:pt x="413" y="531"/>
                  <a:pt x="411" y="533"/>
                  <a:pt x="411" y="536"/>
                </a:cubicBezTo>
                <a:cubicBezTo>
                  <a:pt x="411" y="536"/>
                  <a:pt x="411" y="537"/>
                  <a:pt x="411" y="537"/>
                </a:cubicBezTo>
                <a:cubicBezTo>
                  <a:pt x="410" y="539"/>
                  <a:pt x="409" y="541"/>
                  <a:pt x="409" y="543"/>
                </a:cubicBezTo>
                <a:cubicBezTo>
                  <a:pt x="409" y="549"/>
                  <a:pt x="414" y="553"/>
                  <a:pt x="419" y="553"/>
                </a:cubicBezTo>
                <a:cubicBezTo>
                  <a:pt x="421" y="553"/>
                  <a:pt x="423" y="552"/>
                  <a:pt x="425" y="551"/>
                </a:cubicBezTo>
                <a:cubicBezTo>
                  <a:pt x="426" y="553"/>
                  <a:pt x="427" y="554"/>
                  <a:pt x="429" y="555"/>
                </a:cubicBezTo>
                <a:cubicBezTo>
                  <a:pt x="429" y="559"/>
                  <a:pt x="428" y="563"/>
                  <a:pt x="426" y="567"/>
                </a:cubicBezTo>
                <a:cubicBezTo>
                  <a:pt x="421" y="571"/>
                  <a:pt x="414" y="574"/>
                  <a:pt x="407" y="577"/>
                </a:cubicBezTo>
                <a:cubicBezTo>
                  <a:pt x="406" y="570"/>
                  <a:pt x="404" y="563"/>
                  <a:pt x="403" y="556"/>
                </a:cubicBezTo>
                <a:cubicBezTo>
                  <a:pt x="397" y="531"/>
                  <a:pt x="397" y="521"/>
                  <a:pt x="397" y="516"/>
                </a:cubicBezTo>
                <a:cubicBezTo>
                  <a:pt x="401" y="515"/>
                  <a:pt x="404" y="514"/>
                  <a:pt x="407" y="513"/>
                </a:cubicBezTo>
                <a:cubicBezTo>
                  <a:pt x="410" y="515"/>
                  <a:pt x="414" y="516"/>
                  <a:pt x="417" y="516"/>
                </a:cubicBezTo>
                <a:cubicBezTo>
                  <a:pt x="427" y="516"/>
                  <a:pt x="435" y="510"/>
                  <a:pt x="437" y="501"/>
                </a:cubicBezTo>
                <a:cubicBezTo>
                  <a:pt x="440" y="503"/>
                  <a:pt x="444" y="503"/>
                  <a:pt x="447" y="503"/>
                </a:cubicBezTo>
                <a:cubicBezTo>
                  <a:pt x="461" y="503"/>
                  <a:pt x="472" y="492"/>
                  <a:pt x="472" y="478"/>
                </a:cubicBezTo>
                <a:cubicBezTo>
                  <a:pt x="472" y="465"/>
                  <a:pt x="462" y="454"/>
                  <a:pt x="449" y="453"/>
                </a:cubicBezTo>
                <a:cubicBezTo>
                  <a:pt x="448" y="445"/>
                  <a:pt x="440" y="439"/>
                  <a:pt x="432" y="439"/>
                </a:cubicBezTo>
                <a:cubicBezTo>
                  <a:pt x="431" y="439"/>
                  <a:pt x="430" y="439"/>
                  <a:pt x="429" y="439"/>
                </a:cubicBezTo>
                <a:cubicBezTo>
                  <a:pt x="428" y="439"/>
                  <a:pt x="427" y="439"/>
                  <a:pt x="426" y="439"/>
                </a:cubicBezTo>
                <a:cubicBezTo>
                  <a:pt x="425" y="439"/>
                  <a:pt x="425" y="439"/>
                  <a:pt x="425" y="439"/>
                </a:cubicBezTo>
                <a:cubicBezTo>
                  <a:pt x="424" y="433"/>
                  <a:pt x="419" y="428"/>
                  <a:pt x="412" y="428"/>
                </a:cubicBezTo>
                <a:cubicBezTo>
                  <a:pt x="412" y="428"/>
                  <a:pt x="412" y="428"/>
                  <a:pt x="412" y="428"/>
                </a:cubicBezTo>
                <a:cubicBezTo>
                  <a:pt x="411" y="415"/>
                  <a:pt x="400" y="404"/>
                  <a:pt x="387" y="404"/>
                </a:cubicBezTo>
                <a:cubicBezTo>
                  <a:pt x="376" y="404"/>
                  <a:pt x="368" y="410"/>
                  <a:pt x="364" y="419"/>
                </a:cubicBezTo>
                <a:cubicBezTo>
                  <a:pt x="363" y="419"/>
                  <a:pt x="363" y="419"/>
                  <a:pt x="362" y="419"/>
                </a:cubicBezTo>
                <a:cubicBezTo>
                  <a:pt x="354" y="419"/>
                  <a:pt x="347" y="426"/>
                  <a:pt x="347" y="435"/>
                </a:cubicBezTo>
                <a:cubicBezTo>
                  <a:pt x="347" y="436"/>
                  <a:pt x="347" y="437"/>
                  <a:pt x="347" y="438"/>
                </a:cubicBezTo>
                <a:cubicBezTo>
                  <a:pt x="341" y="440"/>
                  <a:pt x="336" y="444"/>
                  <a:pt x="333" y="449"/>
                </a:cubicBezTo>
                <a:cubicBezTo>
                  <a:pt x="331" y="449"/>
                  <a:pt x="330" y="449"/>
                  <a:pt x="329" y="450"/>
                </a:cubicBezTo>
                <a:cubicBezTo>
                  <a:pt x="329" y="450"/>
                  <a:pt x="328" y="450"/>
                  <a:pt x="328" y="450"/>
                </a:cubicBezTo>
                <a:cubicBezTo>
                  <a:pt x="321" y="450"/>
                  <a:pt x="315" y="456"/>
                  <a:pt x="315" y="463"/>
                </a:cubicBezTo>
                <a:cubicBezTo>
                  <a:pt x="315" y="464"/>
                  <a:pt x="315" y="466"/>
                  <a:pt x="316" y="467"/>
                </a:cubicBezTo>
                <a:cubicBezTo>
                  <a:pt x="313" y="471"/>
                  <a:pt x="311" y="476"/>
                  <a:pt x="311" y="481"/>
                </a:cubicBezTo>
                <a:cubicBezTo>
                  <a:pt x="311" y="495"/>
                  <a:pt x="323" y="506"/>
                  <a:pt x="337" y="506"/>
                </a:cubicBezTo>
                <a:cubicBezTo>
                  <a:pt x="341" y="506"/>
                  <a:pt x="346" y="505"/>
                  <a:pt x="350" y="502"/>
                </a:cubicBezTo>
                <a:cubicBezTo>
                  <a:pt x="355" y="508"/>
                  <a:pt x="361" y="512"/>
                  <a:pt x="368" y="515"/>
                </a:cubicBezTo>
                <a:cubicBezTo>
                  <a:pt x="373" y="525"/>
                  <a:pt x="380" y="537"/>
                  <a:pt x="386" y="550"/>
                </a:cubicBezTo>
                <a:cubicBezTo>
                  <a:pt x="377" y="548"/>
                  <a:pt x="371" y="546"/>
                  <a:pt x="366" y="543"/>
                </a:cubicBezTo>
                <a:cubicBezTo>
                  <a:pt x="367" y="543"/>
                  <a:pt x="367" y="542"/>
                  <a:pt x="367" y="541"/>
                </a:cubicBezTo>
                <a:cubicBezTo>
                  <a:pt x="368" y="542"/>
                  <a:pt x="369" y="542"/>
                  <a:pt x="370" y="542"/>
                </a:cubicBezTo>
                <a:cubicBezTo>
                  <a:pt x="373" y="542"/>
                  <a:pt x="376" y="539"/>
                  <a:pt x="376" y="536"/>
                </a:cubicBezTo>
                <a:cubicBezTo>
                  <a:pt x="376" y="533"/>
                  <a:pt x="374" y="530"/>
                  <a:pt x="370" y="530"/>
                </a:cubicBezTo>
                <a:cubicBezTo>
                  <a:pt x="370" y="528"/>
                  <a:pt x="368" y="526"/>
                  <a:pt x="366" y="526"/>
                </a:cubicBezTo>
                <a:cubicBezTo>
                  <a:pt x="366" y="526"/>
                  <a:pt x="366" y="526"/>
                  <a:pt x="365" y="526"/>
                </a:cubicBezTo>
                <a:cubicBezTo>
                  <a:pt x="365" y="526"/>
                  <a:pt x="365" y="526"/>
                  <a:pt x="365" y="526"/>
                </a:cubicBezTo>
                <a:cubicBezTo>
                  <a:pt x="365" y="526"/>
                  <a:pt x="365" y="526"/>
                  <a:pt x="364" y="526"/>
                </a:cubicBezTo>
                <a:cubicBezTo>
                  <a:pt x="364" y="525"/>
                  <a:pt x="363" y="524"/>
                  <a:pt x="361" y="524"/>
                </a:cubicBezTo>
                <a:cubicBezTo>
                  <a:pt x="361" y="524"/>
                  <a:pt x="361" y="524"/>
                  <a:pt x="361" y="524"/>
                </a:cubicBezTo>
                <a:cubicBezTo>
                  <a:pt x="361" y="520"/>
                  <a:pt x="358" y="518"/>
                  <a:pt x="355" y="518"/>
                </a:cubicBezTo>
                <a:cubicBezTo>
                  <a:pt x="353" y="518"/>
                  <a:pt x="351" y="519"/>
                  <a:pt x="350" y="521"/>
                </a:cubicBezTo>
                <a:cubicBezTo>
                  <a:pt x="350" y="521"/>
                  <a:pt x="349" y="521"/>
                  <a:pt x="349" y="521"/>
                </a:cubicBezTo>
                <a:cubicBezTo>
                  <a:pt x="347" y="521"/>
                  <a:pt x="346" y="523"/>
                  <a:pt x="346" y="525"/>
                </a:cubicBezTo>
                <a:cubicBezTo>
                  <a:pt x="346" y="525"/>
                  <a:pt x="346" y="526"/>
                  <a:pt x="346" y="526"/>
                </a:cubicBezTo>
                <a:cubicBezTo>
                  <a:pt x="344" y="526"/>
                  <a:pt x="343" y="527"/>
                  <a:pt x="342" y="529"/>
                </a:cubicBezTo>
                <a:cubicBezTo>
                  <a:pt x="342" y="529"/>
                  <a:pt x="342" y="529"/>
                  <a:pt x="341" y="529"/>
                </a:cubicBezTo>
                <a:cubicBezTo>
                  <a:pt x="341" y="529"/>
                  <a:pt x="341" y="529"/>
                  <a:pt x="341" y="529"/>
                </a:cubicBezTo>
                <a:cubicBezTo>
                  <a:pt x="339" y="529"/>
                  <a:pt x="338" y="530"/>
                  <a:pt x="338" y="532"/>
                </a:cubicBezTo>
                <a:cubicBezTo>
                  <a:pt x="338" y="532"/>
                  <a:pt x="338" y="533"/>
                  <a:pt x="338" y="533"/>
                </a:cubicBezTo>
                <a:cubicBezTo>
                  <a:pt x="337" y="534"/>
                  <a:pt x="337" y="535"/>
                  <a:pt x="337" y="536"/>
                </a:cubicBezTo>
                <a:cubicBezTo>
                  <a:pt x="337" y="540"/>
                  <a:pt x="340" y="543"/>
                  <a:pt x="343" y="543"/>
                </a:cubicBezTo>
                <a:cubicBezTo>
                  <a:pt x="344" y="543"/>
                  <a:pt x="345" y="542"/>
                  <a:pt x="346" y="542"/>
                </a:cubicBezTo>
                <a:cubicBezTo>
                  <a:pt x="348" y="544"/>
                  <a:pt x="352" y="545"/>
                  <a:pt x="355" y="545"/>
                </a:cubicBezTo>
                <a:cubicBezTo>
                  <a:pt x="357" y="545"/>
                  <a:pt x="359" y="545"/>
                  <a:pt x="360" y="544"/>
                </a:cubicBezTo>
                <a:cubicBezTo>
                  <a:pt x="361" y="545"/>
                  <a:pt x="362" y="545"/>
                  <a:pt x="363" y="545"/>
                </a:cubicBezTo>
                <a:cubicBezTo>
                  <a:pt x="364" y="545"/>
                  <a:pt x="364" y="545"/>
                  <a:pt x="365" y="544"/>
                </a:cubicBezTo>
                <a:cubicBezTo>
                  <a:pt x="372" y="549"/>
                  <a:pt x="381" y="552"/>
                  <a:pt x="385" y="553"/>
                </a:cubicBezTo>
                <a:cubicBezTo>
                  <a:pt x="386" y="553"/>
                  <a:pt x="386" y="553"/>
                  <a:pt x="387" y="553"/>
                </a:cubicBezTo>
                <a:cubicBezTo>
                  <a:pt x="390" y="561"/>
                  <a:pt x="392" y="568"/>
                  <a:pt x="393" y="575"/>
                </a:cubicBezTo>
                <a:cubicBezTo>
                  <a:pt x="393" y="576"/>
                  <a:pt x="393" y="578"/>
                  <a:pt x="393" y="579"/>
                </a:cubicBezTo>
                <a:cubicBezTo>
                  <a:pt x="295" y="534"/>
                  <a:pt x="271" y="510"/>
                  <a:pt x="267" y="504"/>
                </a:cubicBezTo>
                <a:cubicBezTo>
                  <a:pt x="267" y="503"/>
                  <a:pt x="267" y="503"/>
                  <a:pt x="267" y="503"/>
                </a:cubicBezTo>
                <a:cubicBezTo>
                  <a:pt x="267" y="503"/>
                  <a:pt x="266" y="503"/>
                  <a:pt x="266" y="503"/>
                </a:cubicBezTo>
                <a:cubicBezTo>
                  <a:pt x="266" y="503"/>
                  <a:pt x="265" y="503"/>
                  <a:pt x="265" y="503"/>
                </a:cubicBezTo>
                <a:cubicBezTo>
                  <a:pt x="265" y="504"/>
                  <a:pt x="265" y="504"/>
                  <a:pt x="265" y="504"/>
                </a:cubicBezTo>
                <a:cubicBezTo>
                  <a:pt x="264" y="506"/>
                  <a:pt x="260" y="510"/>
                  <a:pt x="251" y="517"/>
                </a:cubicBezTo>
                <a:cubicBezTo>
                  <a:pt x="250" y="505"/>
                  <a:pt x="250" y="493"/>
                  <a:pt x="250" y="481"/>
                </a:cubicBezTo>
                <a:cubicBezTo>
                  <a:pt x="252" y="460"/>
                  <a:pt x="258" y="439"/>
                  <a:pt x="266" y="419"/>
                </a:cubicBezTo>
                <a:cubicBezTo>
                  <a:pt x="267" y="418"/>
                  <a:pt x="269" y="418"/>
                  <a:pt x="271" y="418"/>
                </a:cubicBezTo>
                <a:cubicBezTo>
                  <a:pt x="282" y="416"/>
                  <a:pt x="308" y="406"/>
                  <a:pt x="327" y="393"/>
                </a:cubicBezTo>
                <a:cubicBezTo>
                  <a:pt x="329" y="394"/>
                  <a:pt x="332" y="395"/>
                  <a:pt x="334" y="395"/>
                </a:cubicBezTo>
                <a:cubicBezTo>
                  <a:pt x="337" y="395"/>
                  <a:pt x="339" y="394"/>
                  <a:pt x="341" y="393"/>
                </a:cubicBezTo>
                <a:cubicBezTo>
                  <a:pt x="346" y="395"/>
                  <a:pt x="351" y="397"/>
                  <a:pt x="356" y="397"/>
                </a:cubicBezTo>
                <a:cubicBezTo>
                  <a:pt x="365" y="397"/>
                  <a:pt x="374" y="392"/>
                  <a:pt x="380" y="386"/>
                </a:cubicBezTo>
                <a:cubicBezTo>
                  <a:pt x="383" y="388"/>
                  <a:pt x="386" y="389"/>
                  <a:pt x="389" y="389"/>
                </a:cubicBezTo>
                <a:cubicBezTo>
                  <a:pt x="398" y="389"/>
                  <a:pt x="406" y="381"/>
                  <a:pt x="406" y="371"/>
                </a:cubicBezTo>
                <a:cubicBezTo>
                  <a:pt x="406" y="368"/>
                  <a:pt x="405" y="365"/>
                  <a:pt x="403" y="362"/>
                </a:cubicBezTo>
                <a:cubicBezTo>
                  <a:pt x="403" y="361"/>
                  <a:pt x="404" y="360"/>
                  <a:pt x="404" y="359"/>
                </a:cubicBezTo>
                <a:cubicBezTo>
                  <a:pt x="404" y="354"/>
                  <a:pt x="400" y="350"/>
                  <a:pt x="395" y="350"/>
                </a:cubicBezTo>
                <a:cubicBezTo>
                  <a:pt x="395" y="350"/>
                  <a:pt x="394" y="350"/>
                  <a:pt x="394" y="350"/>
                </a:cubicBezTo>
                <a:cubicBezTo>
                  <a:pt x="393" y="350"/>
                  <a:pt x="393" y="350"/>
                  <a:pt x="392" y="350"/>
                </a:cubicBezTo>
                <a:cubicBezTo>
                  <a:pt x="389" y="346"/>
                  <a:pt x="386" y="344"/>
                  <a:pt x="382" y="343"/>
                </a:cubicBezTo>
                <a:cubicBezTo>
                  <a:pt x="382" y="342"/>
                  <a:pt x="382" y="341"/>
                  <a:pt x="382" y="340"/>
                </a:cubicBezTo>
                <a:cubicBezTo>
                  <a:pt x="382" y="334"/>
                  <a:pt x="377" y="329"/>
                  <a:pt x="371" y="329"/>
                </a:cubicBezTo>
                <a:cubicBezTo>
                  <a:pt x="371" y="329"/>
                  <a:pt x="371" y="329"/>
                  <a:pt x="371" y="329"/>
                </a:cubicBezTo>
                <a:cubicBezTo>
                  <a:pt x="368" y="323"/>
                  <a:pt x="362" y="319"/>
                  <a:pt x="355" y="319"/>
                </a:cubicBezTo>
                <a:cubicBezTo>
                  <a:pt x="346" y="319"/>
                  <a:pt x="339" y="326"/>
                  <a:pt x="338" y="335"/>
                </a:cubicBezTo>
                <a:cubicBezTo>
                  <a:pt x="338" y="335"/>
                  <a:pt x="338" y="335"/>
                  <a:pt x="338" y="335"/>
                </a:cubicBezTo>
                <a:cubicBezTo>
                  <a:pt x="333" y="335"/>
                  <a:pt x="330" y="339"/>
                  <a:pt x="329" y="343"/>
                </a:cubicBezTo>
                <a:cubicBezTo>
                  <a:pt x="329" y="343"/>
                  <a:pt x="329" y="343"/>
                  <a:pt x="329" y="343"/>
                </a:cubicBezTo>
                <a:cubicBezTo>
                  <a:pt x="328" y="343"/>
                  <a:pt x="327" y="343"/>
                  <a:pt x="326" y="343"/>
                </a:cubicBezTo>
                <a:cubicBezTo>
                  <a:pt x="326" y="343"/>
                  <a:pt x="325" y="343"/>
                  <a:pt x="325" y="343"/>
                </a:cubicBezTo>
                <a:cubicBezTo>
                  <a:pt x="319" y="343"/>
                  <a:pt x="314" y="347"/>
                  <a:pt x="312" y="353"/>
                </a:cubicBezTo>
                <a:cubicBezTo>
                  <a:pt x="304" y="354"/>
                  <a:pt x="297" y="361"/>
                  <a:pt x="297" y="370"/>
                </a:cubicBezTo>
                <a:cubicBezTo>
                  <a:pt x="297" y="379"/>
                  <a:pt x="304" y="387"/>
                  <a:pt x="314" y="387"/>
                </a:cubicBezTo>
                <a:cubicBezTo>
                  <a:pt x="316" y="387"/>
                  <a:pt x="319" y="386"/>
                  <a:pt x="321" y="385"/>
                </a:cubicBezTo>
                <a:cubicBezTo>
                  <a:pt x="321" y="387"/>
                  <a:pt x="322" y="389"/>
                  <a:pt x="324" y="390"/>
                </a:cubicBezTo>
                <a:cubicBezTo>
                  <a:pt x="312" y="398"/>
                  <a:pt x="294" y="405"/>
                  <a:pt x="270" y="409"/>
                </a:cubicBezTo>
                <a:cubicBezTo>
                  <a:pt x="285" y="373"/>
                  <a:pt x="306" y="340"/>
                  <a:pt x="318" y="311"/>
                </a:cubicBezTo>
                <a:cubicBezTo>
                  <a:pt x="338" y="303"/>
                  <a:pt x="356" y="291"/>
                  <a:pt x="370" y="275"/>
                </a:cubicBezTo>
                <a:cubicBezTo>
                  <a:pt x="381" y="282"/>
                  <a:pt x="394" y="286"/>
                  <a:pt x="407" y="286"/>
                </a:cubicBezTo>
                <a:cubicBezTo>
                  <a:pt x="446" y="286"/>
                  <a:pt x="478" y="255"/>
                  <a:pt x="478" y="216"/>
                </a:cubicBezTo>
                <a:cubicBezTo>
                  <a:pt x="478" y="201"/>
                  <a:pt x="473" y="188"/>
                  <a:pt x="466" y="177"/>
                </a:cubicBezTo>
                <a:cubicBezTo>
                  <a:pt x="467" y="173"/>
                  <a:pt x="468" y="169"/>
                  <a:pt x="468" y="165"/>
                </a:cubicBezTo>
                <a:cubicBezTo>
                  <a:pt x="468" y="145"/>
                  <a:pt x="451" y="129"/>
                  <a:pt x="431" y="129"/>
                </a:cubicBezTo>
                <a:cubicBezTo>
                  <a:pt x="430" y="129"/>
                  <a:pt x="429" y="129"/>
                  <a:pt x="428" y="129"/>
                </a:cubicBezTo>
                <a:cubicBezTo>
                  <a:pt x="425" y="127"/>
                  <a:pt x="422" y="126"/>
                  <a:pt x="418" y="125"/>
                </a:cubicBezTo>
                <a:cubicBezTo>
                  <a:pt x="409" y="111"/>
                  <a:pt x="394" y="101"/>
                  <a:pt x="377" y="96"/>
                </a:cubicBezTo>
                <a:cubicBezTo>
                  <a:pt x="378" y="93"/>
                  <a:pt x="379" y="89"/>
                  <a:pt x="379" y="86"/>
                </a:cubicBezTo>
                <a:cubicBezTo>
                  <a:pt x="379" y="61"/>
                  <a:pt x="359" y="42"/>
                  <a:pt x="335" y="42"/>
                </a:cubicBezTo>
                <a:cubicBezTo>
                  <a:pt x="334" y="42"/>
                  <a:pt x="332" y="42"/>
                  <a:pt x="331" y="42"/>
                </a:cubicBezTo>
                <a:cubicBezTo>
                  <a:pt x="320" y="17"/>
                  <a:pt x="296" y="0"/>
                  <a:pt x="267" y="0"/>
                </a:cubicBezTo>
                <a:cubicBezTo>
                  <a:pt x="229" y="0"/>
                  <a:pt x="199" y="30"/>
                  <a:pt x="197" y="67"/>
                </a:cubicBezTo>
                <a:cubicBezTo>
                  <a:pt x="196" y="67"/>
                  <a:pt x="196" y="67"/>
                  <a:pt x="195" y="67"/>
                </a:cubicBezTo>
                <a:cubicBezTo>
                  <a:pt x="177" y="67"/>
                  <a:pt x="162" y="81"/>
                  <a:pt x="159" y="98"/>
                </a:cubicBezTo>
                <a:cubicBezTo>
                  <a:pt x="159" y="98"/>
                  <a:pt x="158" y="98"/>
                  <a:pt x="158" y="98"/>
                </a:cubicBezTo>
                <a:cubicBezTo>
                  <a:pt x="155" y="98"/>
                  <a:pt x="152" y="99"/>
                  <a:pt x="149" y="99"/>
                </a:cubicBezTo>
                <a:cubicBezTo>
                  <a:pt x="146" y="99"/>
                  <a:pt x="144" y="98"/>
                  <a:pt x="141" y="98"/>
                </a:cubicBezTo>
                <a:cubicBezTo>
                  <a:pt x="116" y="98"/>
                  <a:pt x="96" y="116"/>
                  <a:pt x="91" y="139"/>
                </a:cubicBezTo>
                <a:cubicBezTo>
                  <a:pt x="55" y="142"/>
                  <a:pt x="27" y="172"/>
                  <a:pt x="27" y="208"/>
                </a:cubicBezTo>
                <a:cubicBezTo>
                  <a:pt x="27" y="247"/>
                  <a:pt x="58" y="279"/>
                  <a:pt x="97" y="279"/>
                </a:cubicBezTo>
                <a:cubicBezTo>
                  <a:pt x="107" y="279"/>
                  <a:pt x="116" y="277"/>
                  <a:pt x="125" y="273"/>
                </a:cubicBezTo>
                <a:cubicBezTo>
                  <a:pt x="133" y="296"/>
                  <a:pt x="155" y="313"/>
                  <a:pt x="181" y="313"/>
                </a:cubicBezTo>
                <a:cubicBezTo>
                  <a:pt x="192" y="313"/>
                  <a:pt x="202" y="310"/>
                  <a:pt x="210" y="305"/>
                </a:cubicBezTo>
                <a:cubicBezTo>
                  <a:pt x="219" y="309"/>
                  <a:pt x="228" y="313"/>
                  <a:pt x="237" y="315"/>
                </a:cubicBezTo>
                <a:cubicBezTo>
                  <a:pt x="238" y="328"/>
                  <a:pt x="237" y="357"/>
                  <a:pt x="222" y="425"/>
                </a:cubicBezTo>
                <a:cubicBezTo>
                  <a:pt x="217" y="447"/>
                  <a:pt x="213" y="467"/>
                  <a:pt x="211" y="486"/>
                </a:cubicBezTo>
                <a:cubicBezTo>
                  <a:pt x="189" y="478"/>
                  <a:pt x="172" y="468"/>
                  <a:pt x="158" y="459"/>
                </a:cubicBezTo>
                <a:cubicBezTo>
                  <a:pt x="152" y="447"/>
                  <a:pt x="149" y="435"/>
                  <a:pt x="148" y="424"/>
                </a:cubicBezTo>
                <a:cubicBezTo>
                  <a:pt x="152" y="421"/>
                  <a:pt x="157" y="418"/>
                  <a:pt x="161" y="414"/>
                </a:cubicBezTo>
                <a:cubicBezTo>
                  <a:pt x="165" y="416"/>
                  <a:pt x="170" y="418"/>
                  <a:pt x="175" y="418"/>
                </a:cubicBezTo>
                <a:cubicBezTo>
                  <a:pt x="191" y="418"/>
                  <a:pt x="203" y="406"/>
                  <a:pt x="203" y="390"/>
                </a:cubicBezTo>
                <a:cubicBezTo>
                  <a:pt x="203" y="384"/>
                  <a:pt x="202" y="379"/>
                  <a:pt x="199" y="375"/>
                </a:cubicBezTo>
                <a:cubicBezTo>
                  <a:pt x="199" y="373"/>
                  <a:pt x="199" y="371"/>
                  <a:pt x="199" y="370"/>
                </a:cubicBezTo>
                <a:cubicBezTo>
                  <a:pt x="199" y="362"/>
                  <a:pt x="193" y="355"/>
                  <a:pt x="185" y="355"/>
                </a:cubicBezTo>
                <a:cubicBezTo>
                  <a:pt x="184" y="355"/>
                  <a:pt x="184" y="355"/>
                  <a:pt x="184" y="355"/>
                </a:cubicBezTo>
                <a:cubicBezTo>
                  <a:pt x="182" y="355"/>
                  <a:pt x="181" y="354"/>
                  <a:pt x="180" y="354"/>
                </a:cubicBezTo>
                <a:cubicBezTo>
                  <a:pt x="176" y="348"/>
                  <a:pt x="170" y="344"/>
                  <a:pt x="163" y="342"/>
                </a:cubicBezTo>
                <a:cubicBezTo>
                  <a:pt x="164" y="341"/>
                  <a:pt x="164" y="340"/>
                  <a:pt x="164" y="338"/>
                </a:cubicBezTo>
                <a:cubicBezTo>
                  <a:pt x="164" y="329"/>
                  <a:pt x="156" y="321"/>
                  <a:pt x="146" y="321"/>
                </a:cubicBezTo>
                <a:cubicBezTo>
                  <a:pt x="146" y="321"/>
                  <a:pt x="146" y="321"/>
                  <a:pt x="145" y="321"/>
                </a:cubicBezTo>
                <a:cubicBezTo>
                  <a:pt x="141" y="311"/>
                  <a:pt x="131" y="304"/>
                  <a:pt x="119" y="304"/>
                </a:cubicBezTo>
                <a:cubicBezTo>
                  <a:pt x="104" y="304"/>
                  <a:pt x="92" y="316"/>
                  <a:pt x="92" y="331"/>
                </a:cubicBezTo>
                <a:cubicBezTo>
                  <a:pt x="91" y="331"/>
                  <a:pt x="91" y="331"/>
                  <a:pt x="91" y="331"/>
                </a:cubicBezTo>
                <a:cubicBezTo>
                  <a:pt x="83" y="331"/>
                  <a:pt x="78" y="336"/>
                  <a:pt x="77" y="343"/>
                </a:cubicBezTo>
                <a:cubicBezTo>
                  <a:pt x="76" y="343"/>
                  <a:pt x="76" y="343"/>
                  <a:pt x="76" y="343"/>
                </a:cubicBezTo>
                <a:cubicBezTo>
                  <a:pt x="75" y="343"/>
                  <a:pt x="74" y="343"/>
                  <a:pt x="73" y="344"/>
                </a:cubicBezTo>
                <a:cubicBezTo>
                  <a:pt x="71" y="343"/>
                  <a:pt x="70" y="343"/>
                  <a:pt x="69" y="343"/>
                </a:cubicBezTo>
                <a:cubicBezTo>
                  <a:pt x="60" y="343"/>
                  <a:pt x="51" y="350"/>
                  <a:pt x="49" y="359"/>
                </a:cubicBezTo>
                <a:cubicBezTo>
                  <a:pt x="35" y="361"/>
                  <a:pt x="24" y="372"/>
                  <a:pt x="24" y="387"/>
                </a:cubicBezTo>
                <a:cubicBezTo>
                  <a:pt x="24" y="403"/>
                  <a:pt x="36" y="415"/>
                  <a:pt x="52" y="415"/>
                </a:cubicBezTo>
                <a:cubicBezTo>
                  <a:pt x="56" y="415"/>
                  <a:pt x="60" y="414"/>
                  <a:pt x="63" y="413"/>
                </a:cubicBezTo>
                <a:cubicBezTo>
                  <a:pt x="66" y="422"/>
                  <a:pt x="75" y="429"/>
                  <a:pt x="85" y="429"/>
                </a:cubicBezTo>
                <a:cubicBezTo>
                  <a:pt x="89" y="429"/>
                  <a:pt x="93" y="428"/>
                  <a:pt x="97" y="426"/>
                </a:cubicBezTo>
                <a:cubicBezTo>
                  <a:pt x="103" y="429"/>
                  <a:pt x="111" y="431"/>
                  <a:pt x="118" y="431"/>
                </a:cubicBezTo>
                <a:cubicBezTo>
                  <a:pt x="132" y="448"/>
                  <a:pt x="152" y="466"/>
                  <a:pt x="168" y="476"/>
                </a:cubicBezTo>
                <a:cubicBezTo>
                  <a:pt x="171" y="482"/>
                  <a:pt x="170" y="480"/>
                  <a:pt x="168" y="477"/>
                </a:cubicBezTo>
                <a:cubicBezTo>
                  <a:pt x="174" y="481"/>
                  <a:pt x="178" y="483"/>
                  <a:pt x="182" y="485"/>
                </a:cubicBezTo>
                <a:cubicBezTo>
                  <a:pt x="193" y="491"/>
                  <a:pt x="202" y="499"/>
                  <a:pt x="208" y="506"/>
                </a:cubicBezTo>
                <a:cubicBezTo>
                  <a:pt x="206" y="520"/>
                  <a:pt x="205" y="534"/>
                  <a:pt x="204" y="546"/>
                </a:cubicBezTo>
                <a:cubicBezTo>
                  <a:pt x="185" y="557"/>
                  <a:pt x="160" y="570"/>
                  <a:pt x="127" y="584"/>
                </a:cubicBezTo>
                <a:cubicBezTo>
                  <a:pt x="3" y="639"/>
                  <a:pt x="0" y="716"/>
                  <a:pt x="0" y="716"/>
                </a:cubicBezTo>
                <a:cubicBezTo>
                  <a:pt x="0" y="716"/>
                  <a:pt x="0" y="2272"/>
                  <a:pt x="0" y="2366"/>
                </a:cubicBezTo>
                <a:moveTo>
                  <a:pt x="431" y="556"/>
                </a:moveTo>
                <a:cubicBezTo>
                  <a:pt x="433" y="557"/>
                  <a:pt x="435" y="557"/>
                  <a:pt x="437" y="558"/>
                </a:cubicBezTo>
                <a:cubicBezTo>
                  <a:pt x="435" y="559"/>
                  <a:pt x="433" y="561"/>
                  <a:pt x="431" y="563"/>
                </a:cubicBezTo>
                <a:cubicBezTo>
                  <a:pt x="431" y="562"/>
                  <a:pt x="431" y="559"/>
                  <a:pt x="431" y="556"/>
                </a:cubicBezTo>
                <a:close/>
                <a:moveTo>
                  <a:pt x="388" y="538"/>
                </a:moveTo>
                <a:cubicBezTo>
                  <a:pt x="388" y="538"/>
                  <a:pt x="388" y="538"/>
                  <a:pt x="388" y="538"/>
                </a:cubicBezTo>
                <a:cubicBezTo>
                  <a:pt x="388" y="537"/>
                  <a:pt x="387" y="536"/>
                  <a:pt x="387" y="536"/>
                </a:cubicBezTo>
                <a:cubicBezTo>
                  <a:pt x="387" y="535"/>
                  <a:pt x="386" y="535"/>
                  <a:pt x="386" y="535"/>
                </a:cubicBezTo>
                <a:cubicBezTo>
                  <a:pt x="383" y="530"/>
                  <a:pt x="380" y="523"/>
                  <a:pt x="378" y="517"/>
                </a:cubicBezTo>
                <a:cubicBezTo>
                  <a:pt x="380" y="518"/>
                  <a:pt x="383" y="518"/>
                  <a:pt x="385" y="518"/>
                </a:cubicBezTo>
                <a:cubicBezTo>
                  <a:pt x="386" y="518"/>
                  <a:pt x="387" y="518"/>
                  <a:pt x="388" y="518"/>
                </a:cubicBezTo>
                <a:cubicBezTo>
                  <a:pt x="388" y="522"/>
                  <a:pt x="389" y="527"/>
                  <a:pt x="389" y="531"/>
                </a:cubicBezTo>
                <a:cubicBezTo>
                  <a:pt x="389" y="531"/>
                  <a:pt x="389" y="531"/>
                  <a:pt x="389" y="531"/>
                </a:cubicBezTo>
                <a:cubicBezTo>
                  <a:pt x="389" y="532"/>
                  <a:pt x="389" y="532"/>
                  <a:pt x="389" y="533"/>
                </a:cubicBezTo>
                <a:cubicBezTo>
                  <a:pt x="389" y="533"/>
                  <a:pt x="389" y="533"/>
                  <a:pt x="389" y="533"/>
                </a:cubicBezTo>
                <a:cubicBezTo>
                  <a:pt x="389" y="534"/>
                  <a:pt x="389" y="534"/>
                  <a:pt x="389" y="535"/>
                </a:cubicBezTo>
                <a:cubicBezTo>
                  <a:pt x="389" y="535"/>
                  <a:pt x="389" y="536"/>
                  <a:pt x="389" y="536"/>
                </a:cubicBezTo>
                <a:cubicBezTo>
                  <a:pt x="389" y="536"/>
                  <a:pt x="389" y="537"/>
                  <a:pt x="390" y="537"/>
                </a:cubicBezTo>
                <a:cubicBezTo>
                  <a:pt x="390" y="537"/>
                  <a:pt x="390" y="537"/>
                  <a:pt x="390" y="538"/>
                </a:cubicBezTo>
                <a:cubicBezTo>
                  <a:pt x="390" y="538"/>
                  <a:pt x="390" y="538"/>
                  <a:pt x="390" y="538"/>
                </a:cubicBezTo>
                <a:cubicBezTo>
                  <a:pt x="390" y="538"/>
                  <a:pt x="390" y="539"/>
                  <a:pt x="390" y="539"/>
                </a:cubicBezTo>
                <a:cubicBezTo>
                  <a:pt x="390" y="539"/>
                  <a:pt x="390" y="539"/>
                  <a:pt x="390" y="539"/>
                </a:cubicBezTo>
                <a:cubicBezTo>
                  <a:pt x="390" y="539"/>
                  <a:pt x="390" y="540"/>
                  <a:pt x="390" y="540"/>
                </a:cubicBezTo>
                <a:cubicBezTo>
                  <a:pt x="390" y="540"/>
                  <a:pt x="390" y="540"/>
                  <a:pt x="390" y="540"/>
                </a:cubicBezTo>
                <a:cubicBezTo>
                  <a:pt x="390" y="540"/>
                  <a:pt x="390" y="540"/>
                  <a:pt x="390" y="540"/>
                </a:cubicBezTo>
                <a:cubicBezTo>
                  <a:pt x="389" y="540"/>
                  <a:pt x="389" y="539"/>
                  <a:pt x="388" y="538"/>
                </a:cubicBezTo>
                <a:close/>
                <a:moveTo>
                  <a:pt x="258" y="381"/>
                </a:moveTo>
                <a:cubicBezTo>
                  <a:pt x="258" y="381"/>
                  <a:pt x="258" y="381"/>
                  <a:pt x="258" y="381"/>
                </a:cubicBezTo>
                <a:cubicBezTo>
                  <a:pt x="258" y="381"/>
                  <a:pt x="258" y="380"/>
                  <a:pt x="258" y="380"/>
                </a:cubicBezTo>
                <a:cubicBezTo>
                  <a:pt x="258" y="380"/>
                  <a:pt x="258" y="380"/>
                  <a:pt x="258" y="379"/>
                </a:cubicBezTo>
                <a:cubicBezTo>
                  <a:pt x="258" y="379"/>
                  <a:pt x="258" y="379"/>
                  <a:pt x="258" y="378"/>
                </a:cubicBezTo>
                <a:cubicBezTo>
                  <a:pt x="258" y="378"/>
                  <a:pt x="258" y="377"/>
                  <a:pt x="258" y="376"/>
                </a:cubicBezTo>
                <a:cubicBezTo>
                  <a:pt x="258" y="376"/>
                  <a:pt x="258" y="376"/>
                  <a:pt x="258" y="375"/>
                </a:cubicBezTo>
                <a:cubicBezTo>
                  <a:pt x="259" y="375"/>
                  <a:pt x="259" y="374"/>
                  <a:pt x="259" y="374"/>
                </a:cubicBezTo>
                <a:cubicBezTo>
                  <a:pt x="259" y="373"/>
                  <a:pt x="259" y="373"/>
                  <a:pt x="259" y="373"/>
                </a:cubicBezTo>
                <a:cubicBezTo>
                  <a:pt x="259" y="372"/>
                  <a:pt x="259" y="370"/>
                  <a:pt x="259" y="369"/>
                </a:cubicBezTo>
                <a:cubicBezTo>
                  <a:pt x="259" y="369"/>
                  <a:pt x="259" y="368"/>
                  <a:pt x="259" y="368"/>
                </a:cubicBezTo>
                <a:cubicBezTo>
                  <a:pt x="260" y="366"/>
                  <a:pt x="260" y="363"/>
                  <a:pt x="260" y="360"/>
                </a:cubicBezTo>
                <a:cubicBezTo>
                  <a:pt x="260" y="359"/>
                  <a:pt x="260" y="359"/>
                  <a:pt x="260" y="359"/>
                </a:cubicBezTo>
                <a:cubicBezTo>
                  <a:pt x="261" y="357"/>
                  <a:pt x="261" y="355"/>
                  <a:pt x="261" y="353"/>
                </a:cubicBezTo>
                <a:cubicBezTo>
                  <a:pt x="261" y="353"/>
                  <a:pt x="261" y="353"/>
                  <a:pt x="261" y="353"/>
                </a:cubicBezTo>
                <a:cubicBezTo>
                  <a:pt x="261" y="349"/>
                  <a:pt x="261" y="346"/>
                  <a:pt x="262" y="342"/>
                </a:cubicBezTo>
                <a:cubicBezTo>
                  <a:pt x="262" y="342"/>
                  <a:pt x="262" y="341"/>
                  <a:pt x="262" y="341"/>
                </a:cubicBezTo>
                <a:cubicBezTo>
                  <a:pt x="262" y="339"/>
                  <a:pt x="262" y="337"/>
                  <a:pt x="262" y="335"/>
                </a:cubicBezTo>
                <a:cubicBezTo>
                  <a:pt x="262" y="334"/>
                  <a:pt x="262" y="334"/>
                  <a:pt x="262" y="334"/>
                </a:cubicBezTo>
                <a:cubicBezTo>
                  <a:pt x="262" y="332"/>
                  <a:pt x="262" y="331"/>
                  <a:pt x="262" y="330"/>
                </a:cubicBezTo>
                <a:cubicBezTo>
                  <a:pt x="262" y="330"/>
                  <a:pt x="262" y="329"/>
                  <a:pt x="262" y="329"/>
                </a:cubicBezTo>
                <a:cubicBezTo>
                  <a:pt x="262" y="327"/>
                  <a:pt x="263" y="325"/>
                  <a:pt x="263" y="323"/>
                </a:cubicBezTo>
                <a:cubicBezTo>
                  <a:pt x="263" y="322"/>
                  <a:pt x="263" y="322"/>
                  <a:pt x="263" y="321"/>
                </a:cubicBezTo>
                <a:cubicBezTo>
                  <a:pt x="263" y="320"/>
                  <a:pt x="263" y="320"/>
                  <a:pt x="263" y="319"/>
                </a:cubicBezTo>
                <a:cubicBezTo>
                  <a:pt x="265" y="319"/>
                  <a:pt x="268" y="319"/>
                  <a:pt x="270" y="319"/>
                </a:cubicBezTo>
                <a:cubicBezTo>
                  <a:pt x="278" y="319"/>
                  <a:pt x="285" y="319"/>
                  <a:pt x="292" y="318"/>
                </a:cubicBezTo>
                <a:cubicBezTo>
                  <a:pt x="292" y="318"/>
                  <a:pt x="292" y="319"/>
                  <a:pt x="291" y="319"/>
                </a:cubicBezTo>
                <a:cubicBezTo>
                  <a:pt x="291" y="319"/>
                  <a:pt x="291" y="319"/>
                  <a:pt x="291" y="319"/>
                </a:cubicBezTo>
                <a:cubicBezTo>
                  <a:pt x="291" y="320"/>
                  <a:pt x="290" y="322"/>
                  <a:pt x="290" y="323"/>
                </a:cubicBezTo>
                <a:cubicBezTo>
                  <a:pt x="290" y="323"/>
                  <a:pt x="289" y="324"/>
                  <a:pt x="289" y="325"/>
                </a:cubicBezTo>
                <a:cubicBezTo>
                  <a:pt x="289" y="326"/>
                  <a:pt x="288" y="327"/>
                  <a:pt x="288" y="328"/>
                </a:cubicBezTo>
                <a:cubicBezTo>
                  <a:pt x="287" y="329"/>
                  <a:pt x="287" y="330"/>
                  <a:pt x="286" y="332"/>
                </a:cubicBezTo>
                <a:cubicBezTo>
                  <a:pt x="286" y="332"/>
                  <a:pt x="285" y="333"/>
                  <a:pt x="285" y="333"/>
                </a:cubicBezTo>
                <a:cubicBezTo>
                  <a:pt x="285" y="334"/>
                  <a:pt x="284" y="336"/>
                  <a:pt x="284" y="337"/>
                </a:cubicBezTo>
                <a:cubicBezTo>
                  <a:pt x="283" y="337"/>
                  <a:pt x="283" y="338"/>
                  <a:pt x="283" y="338"/>
                </a:cubicBezTo>
                <a:cubicBezTo>
                  <a:pt x="282" y="340"/>
                  <a:pt x="282" y="341"/>
                  <a:pt x="281" y="342"/>
                </a:cubicBezTo>
                <a:cubicBezTo>
                  <a:pt x="281" y="343"/>
                  <a:pt x="281" y="343"/>
                  <a:pt x="281" y="343"/>
                </a:cubicBezTo>
                <a:cubicBezTo>
                  <a:pt x="280" y="345"/>
                  <a:pt x="279" y="346"/>
                  <a:pt x="278" y="348"/>
                </a:cubicBezTo>
                <a:cubicBezTo>
                  <a:pt x="278" y="349"/>
                  <a:pt x="278" y="349"/>
                  <a:pt x="278" y="350"/>
                </a:cubicBezTo>
                <a:cubicBezTo>
                  <a:pt x="277" y="351"/>
                  <a:pt x="276" y="352"/>
                  <a:pt x="276" y="353"/>
                </a:cubicBezTo>
                <a:cubicBezTo>
                  <a:pt x="276" y="353"/>
                  <a:pt x="275" y="354"/>
                  <a:pt x="275" y="354"/>
                </a:cubicBezTo>
                <a:cubicBezTo>
                  <a:pt x="274" y="356"/>
                  <a:pt x="274" y="357"/>
                  <a:pt x="273" y="358"/>
                </a:cubicBezTo>
                <a:cubicBezTo>
                  <a:pt x="273" y="358"/>
                  <a:pt x="273" y="359"/>
                  <a:pt x="273" y="359"/>
                </a:cubicBezTo>
                <a:cubicBezTo>
                  <a:pt x="272" y="360"/>
                  <a:pt x="271" y="362"/>
                  <a:pt x="270" y="363"/>
                </a:cubicBezTo>
                <a:cubicBezTo>
                  <a:pt x="270" y="364"/>
                  <a:pt x="270" y="364"/>
                  <a:pt x="270" y="365"/>
                </a:cubicBezTo>
                <a:cubicBezTo>
                  <a:pt x="269" y="365"/>
                  <a:pt x="269" y="366"/>
                  <a:pt x="268" y="367"/>
                </a:cubicBezTo>
                <a:cubicBezTo>
                  <a:pt x="268" y="368"/>
                  <a:pt x="267" y="368"/>
                  <a:pt x="267" y="369"/>
                </a:cubicBezTo>
                <a:cubicBezTo>
                  <a:pt x="267" y="370"/>
                  <a:pt x="266" y="371"/>
                  <a:pt x="265" y="372"/>
                </a:cubicBezTo>
                <a:cubicBezTo>
                  <a:pt x="265" y="372"/>
                  <a:pt x="265" y="372"/>
                  <a:pt x="265" y="373"/>
                </a:cubicBezTo>
                <a:cubicBezTo>
                  <a:pt x="264" y="374"/>
                  <a:pt x="263" y="375"/>
                  <a:pt x="263" y="375"/>
                </a:cubicBezTo>
                <a:cubicBezTo>
                  <a:pt x="262" y="376"/>
                  <a:pt x="262" y="376"/>
                  <a:pt x="262" y="377"/>
                </a:cubicBezTo>
                <a:cubicBezTo>
                  <a:pt x="261" y="377"/>
                  <a:pt x="261" y="378"/>
                  <a:pt x="260" y="378"/>
                </a:cubicBezTo>
                <a:cubicBezTo>
                  <a:pt x="260" y="379"/>
                  <a:pt x="260" y="379"/>
                  <a:pt x="260" y="379"/>
                </a:cubicBezTo>
                <a:cubicBezTo>
                  <a:pt x="259" y="380"/>
                  <a:pt x="258" y="381"/>
                  <a:pt x="258" y="382"/>
                </a:cubicBezTo>
                <a:cubicBezTo>
                  <a:pt x="258" y="382"/>
                  <a:pt x="258" y="382"/>
                  <a:pt x="258" y="381"/>
                </a:cubicBezTo>
                <a:close/>
                <a:moveTo>
                  <a:pt x="126" y="431"/>
                </a:moveTo>
                <a:cubicBezTo>
                  <a:pt x="131" y="430"/>
                  <a:pt x="136" y="429"/>
                  <a:pt x="141" y="427"/>
                </a:cubicBezTo>
                <a:cubicBezTo>
                  <a:pt x="141" y="436"/>
                  <a:pt x="142" y="444"/>
                  <a:pt x="143" y="447"/>
                </a:cubicBezTo>
                <a:cubicBezTo>
                  <a:pt x="136" y="442"/>
                  <a:pt x="130" y="436"/>
                  <a:pt x="126" y="43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2" name="Freeform 9">
            <a:extLst>
              <a:ext uri="{FF2B5EF4-FFF2-40B4-BE49-F238E27FC236}">
                <a16:creationId xmlns:a16="http://schemas.microsoft.com/office/drawing/2014/main" id="{3371CAAB-D190-4845-B10F-A94F70B9BB4A}"/>
              </a:ext>
            </a:extLst>
          </p:cNvPr>
          <p:cNvSpPr>
            <a:spLocks noEditPoints="1"/>
          </p:cNvSpPr>
          <p:nvPr/>
        </p:nvSpPr>
        <p:spPr bwMode="auto">
          <a:xfrm>
            <a:off x="-16984" y="3429389"/>
            <a:ext cx="1269979" cy="3682938"/>
          </a:xfrm>
          <a:custGeom>
            <a:avLst/>
            <a:gdLst>
              <a:gd name="T0" fmla="*/ 486 w 533"/>
              <a:gd name="T1" fmla="*/ 634 h 1546"/>
              <a:gd name="T2" fmla="*/ 423 w 533"/>
              <a:gd name="T3" fmla="*/ 573 h 1546"/>
              <a:gd name="T4" fmla="*/ 464 w 533"/>
              <a:gd name="T5" fmla="*/ 551 h 1546"/>
              <a:gd name="T6" fmla="*/ 455 w 533"/>
              <a:gd name="T7" fmla="*/ 526 h 1546"/>
              <a:gd name="T8" fmla="*/ 431 w 533"/>
              <a:gd name="T9" fmla="*/ 518 h 1546"/>
              <a:gd name="T10" fmla="*/ 417 w 533"/>
              <a:gd name="T11" fmla="*/ 530 h 1546"/>
              <a:gd name="T12" fmla="*/ 420 w 533"/>
              <a:gd name="T13" fmla="*/ 552 h 1546"/>
              <a:gd name="T14" fmla="*/ 403 w 533"/>
              <a:gd name="T15" fmla="*/ 555 h 1546"/>
              <a:gd name="T16" fmla="*/ 448 w 533"/>
              <a:gd name="T17" fmla="*/ 503 h 1546"/>
              <a:gd name="T18" fmla="*/ 426 w 533"/>
              <a:gd name="T19" fmla="*/ 438 h 1546"/>
              <a:gd name="T20" fmla="*/ 364 w 533"/>
              <a:gd name="T21" fmla="*/ 418 h 1546"/>
              <a:gd name="T22" fmla="*/ 330 w 533"/>
              <a:gd name="T23" fmla="*/ 449 h 1546"/>
              <a:gd name="T24" fmla="*/ 337 w 533"/>
              <a:gd name="T25" fmla="*/ 505 h 1546"/>
              <a:gd name="T26" fmla="*/ 368 w 533"/>
              <a:gd name="T27" fmla="*/ 541 h 1546"/>
              <a:gd name="T28" fmla="*/ 366 w 533"/>
              <a:gd name="T29" fmla="*/ 526 h 1546"/>
              <a:gd name="T30" fmla="*/ 356 w 533"/>
              <a:gd name="T31" fmla="*/ 517 h 1546"/>
              <a:gd name="T32" fmla="*/ 343 w 533"/>
              <a:gd name="T33" fmla="*/ 528 h 1546"/>
              <a:gd name="T34" fmla="*/ 338 w 533"/>
              <a:gd name="T35" fmla="*/ 536 h 1546"/>
              <a:gd name="T36" fmla="*/ 363 w 533"/>
              <a:gd name="T37" fmla="*/ 544 h 1546"/>
              <a:gd name="T38" fmla="*/ 393 w 533"/>
              <a:gd name="T39" fmla="*/ 578 h 1546"/>
              <a:gd name="T40" fmla="*/ 266 w 533"/>
              <a:gd name="T41" fmla="*/ 503 h 1546"/>
              <a:gd name="T42" fmla="*/ 328 w 533"/>
              <a:gd name="T43" fmla="*/ 393 h 1546"/>
              <a:gd name="T44" fmla="*/ 390 w 533"/>
              <a:gd name="T45" fmla="*/ 388 h 1546"/>
              <a:gd name="T46" fmla="*/ 395 w 533"/>
              <a:gd name="T47" fmla="*/ 350 h 1546"/>
              <a:gd name="T48" fmla="*/ 371 w 533"/>
              <a:gd name="T49" fmla="*/ 329 h 1546"/>
              <a:gd name="T50" fmla="*/ 329 w 533"/>
              <a:gd name="T51" fmla="*/ 342 h 1546"/>
              <a:gd name="T52" fmla="*/ 315 w 533"/>
              <a:gd name="T53" fmla="*/ 386 h 1546"/>
              <a:gd name="T54" fmla="*/ 371 w 533"/>
              <a:gd name="T55" fmla="*/ 275 h 1546"/>
              <a:gd name="T56" fmla="*/ 432 w 533"/>
              <a:gd name="T57" fmla="*/ 128 h 1546"/>
              <a:gd name="T58" fmla="*/ 335 w 533"/>
              <a:gd name="T59" fmla="*/ 41 h 1546"/>
              <a:gd name="T60" fmla="*/ 160 w 533"/>
              <a:gd name="T61" fmla="*/ 98 h 1546"/>
              <a:gd name="T62" fmla="*/ 27 w 533"/>
              <a:gd name="T63" fmla="*/ 208 h 1546"/>
              <a:gd name="T64" fmla="*/ 238 w 533"/>
              <a:gd name="T65" fmla="*/ 314 h 1546"/>
              <a:gd name="T66" fmla="*/ 161 w 533"/>
              <a:gd name="T67" fmla="*/ 413 h 1546"/>
              <a:gd name="T68" fmla="*/ 186 w 533"/>
              <a:gd name="T69" fmla="*/ 355 h 1546"/>
              <a:gd name="T70" fmla="*/ 147 w 533"/>
              <a:gd name="T71" fmla="*/ 320 h 1546"/>
              <a:gd name="T72" fmla="*/ 77 w 533"/>
              <a:gd name="T73" fmla="*/ 343 h 1546"/>
              <a:gd name="T74" fmla="*/ 25 w 533"/>
              <a:gd name="T75" fmla="*/ 386 h 1546"/>
              <a:gd name="T76" fmla="*/ 119 w 533"/>
              <a:gd name="T77" fmla="*/ 430 h 1546"/>
              <a:gd name="T78" fmla="*/ 205 w 533"/>
              <a:gd name="T79" fmla="*/ 546 h 1546"/>
              <a:gd name="T80" fmla="*/ 438 w 533"/>
              <a:gd name="T81" fmla="*/ 557 h 1546"/>
              <a:gd name="T82" fmla="*/ 387 w 533"/>
              <a:gd name="T83" fmla="*/ 535 h 1546"/>
              <a:gd name="T84" fmla="*/ 390 w 533"/>
              <a:gd name="T85" fmla="*/ 530 h 1546"/>
              <a:gd name="T86" fmla="*/ 390 w 533"/>
              <a:gd name="T87" fmla="*/ 536 h 1546"/>
              <a:gd name="T88" fmla="*/ 391 w 533"/>
              <a:gd name="T89" fmla="*/ 539 h 1546"/>
              <a:gd name="T90" fmla="*/ 258 w 533"/>
              <a:gd name="T91" fmla="*/ 381 h 1546"/>
              <a:gd name="T92" fmla="*/ 259 w 533"/>
              <a:gd name="T93" fmla="*/ 375 h 1546"/>
              <a:gd name="T94" fmla="*/ 260 w 533"/>
              <a:gd name="T95" fmla="*/ 368 h 1546"/>
              <a:gd name="T96" fmla="*/ 262 w 533"/>
              <a:gd name="T97" fmla="*/ 341 h 1546"/>
              <a:gd name="T98" fmla="*/ 263 w 533"/>
              <a:gd name="T99" fmla="*/ 328 h 1546"/>
              <a:gd name="T100" fmla="*/ 293 w 533"/>
              <a:gd name="T101" fmla="*/ 317 h 1546"/>
              <a:gd name="T102" fmla="*/ 288 w 533"/>
              <a:gd name="T103" fmla="*/ 327 h 1546"/>
              <a:gd name="T104" fmla="*/ 282 w 533"/>
              <a:gd name="T105" fmla="*/ 342 h 1546"/>
              <a:gd name="T106" fmla="*/ 276 w 533"/>
              <a:gd name="T107" fmla="*/ 354 h 1546"/>
              <a:gd name="T108" fmla="*/ 269 w 533"/>
              <a:gd name="T109" fmla="*/ 367 h 1546"/>
              <a:gd name="T110" fmla="*/ 263 w 533"/>
              <a:gd name="T111" fmla="*/ 376 h 1546"/>
              <a:gd name="T112" fmla="*/ 126 w 533"/>
              <a:gd name="T113" fmla="*/ 43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1546">
                <a:moveTo>
                  <a:pt x="533" y="1546"/>
                </a:moveTo>
                <a:cubicBezTo>
                  <a:pt x="533" y="1452"/>
                  <a:pt x="533" y="715"/>
                  <a:pt x="533" y="715"/>
                </a:cubicBezTo>
                <a:cubicBezTo>
                  <a:pt x="533" y="715"/>
                  <a:pt x="532" y="679"/>
                  <a:pt x="491" y="639"/>
                </a:cubicBezTo>
                <a:cubicBezTo>
                  <a:pt x="502" y="637"/>
                  <a:pt x="505" y="635"/>
                  <a:pt x="489" y="634"/>
                </a:cubicBezTo>
                <a:cubicBezTo>
                  <a:pt x="488" y="634"/>
                  <a:pt x="487" y="634"/>
                  <a:pt x="486" y="634"/>
                </a:cubicBezTo>
                <a:cubicBezTo>
                  <a:pt x="468" y="617"/>
                  <a:pt x="443" y="600"/>
                  <a:pt x="408" y="585"/>
                </a:cubicBezTo>
                <a:cubicBezTo>
                  <a:pt x="408" y="584"/>
                  <a:pt x="408" y="584"/>
                  <a:pt x="408" y="584"/>
                </a:cubicBezTo>
                <a:cubicBezTo>
                  <a:pt x="410" y="581"/>
                  <a:pt x="414" y="578"/>
                  <a:pt x="418" y="576"/>
                </a:cubicBezTo>
                <a:cubicBezTo>
                  <a:pt x="419" y="576"/>
                  <a:pt x="421" y="575"/>
                  <a:pt x="423" y="573"/>
                </a:cubicBezTo>
                <a:cubicBezTo>
                  <a:pt x="422" y="575"/>
                  <a:pt x="422" y="575"/>
                  <a:pt x="423" y="573"/>
                </a:cubicBezTo>
                <a:cubicBezTo>
                  <a:pt x="428" y="569"/>
                  <a:pt x="435" y="563"/>
                  <a:pt x="440" y="557"/>
                </a:cubicBezTo>
                <a:cubicBezTo>
                  <a:pt x="443" y="557"/>
                  <a:pt x="446" y="556"/>
                  <a:pt x="448" y="555"/>
                </a:cubicBezTo>
                <a:cubicBezTo>
                  <a:pt x="449" y="556"/>
                  <a:pt x="451" y="556"/>
                  <a:pt x="452" y="556"/>
                </a:cubicBezTo>
                <a:cubicBezTo>
                  <a:pt x="456" y="556"/>
                  <a:pt x="459" y="554"/>
                  <a:pt x="460" y="551"/>
                </a:cubicBezTo>
                <a:cubicBezTo>
                  <a:pt x="461" y="551"/>
                  <a:pt x="463" y="551"/>
                  <a:pt x="464" y="551"/>
                </a:cubicBezTo>
                <a:cubicBezTo>
                  <a:pt x="470" y="551"/>
                  <a:pt x="474" y="547"/>
                  <a:pt x="474" y="541"/>
                </a:cubicBezTo>
                <a:cubicBezTo>
                  <a:pt x="474" y="536"/>
                  <a:pt x="470" y="532"/>
                  <a:pt x="465" y="531"/>
                </a:cubicBezTo>
                <a:cubicBezTo>
                  <a:pt x="464" y="528"/>
                  <a:pt x="461" y="526"/>
                  <a:pt x="458" y="526"/>
                </a:cubicBezTo>
                <a:cubicBezTo>
                  <a:pt x="457" y="526"/>
                  <a:pt x="457" y="526"/>
                  <a:pt x="457" y="526"/>
                </a:cubicBezTo>
                <a:cubicBezTo>
                  <a:pt x="456" y="526"/>
                  <a:pt x="456" y="526"/>
                  <a:pt x="455" y="526"/>
                </a:cubicBezTo>
                <a:cubicBezTo>
                  <a:pt x="455" y="526"/>
                  <a:pt x="455" y="526"/>
                  <a:pt x="455" y="526"/>
                </a:cubicBezTo>
                <a:cubicBezTo>
                  <a:pt x="455" y="523"/>
                  <a:pt x="453" y="521"/>
                  <a:pt x="450" y="521"/>
                </a:cubicBezTo>
                <a:cubicBezTo>
                  <a:pt x="450" y="521"/>
                  <a:pt x="450" y="521"/>
                  <a:pt x="450" y="521"/>
                </a:cubicBezTo>
                <a:cubicBezTo>
                  <a:pt x="450" y="516"/>
                  <a:pt x="445" y="512"/>
                  <a:pt x="440" y="512"/>
                </a:cubicBezTo>
                <a:cubicBezTo>
                  <a:pt x="436" y="512"/>
                  <a:pt x="432" y="514"/>
                  <a:pt x="431" y="518"/>
                </a:cubicBezTo>
                <a:cubicBezTo>
                  <a:pt x="431" y="518"/>
                  <a:pt x="430" y="518"/>
                  <a:pt x="430" y="518"/>
                </a:cubicBezTo>
                <a:cubicBezTo>
                  <a:pt x="427" y="518"/>
                  <a:pt x="424" y="520"/>
                  <a:pt x="424" y="524"/>
                </a:cubicBezTo>
                <a:cubicBezTo>
                  <a:pt x="424" y="524"/>
                  <a:pt x="424" y="525"/>
                  <a:pt x="424" y="525"/>
                </a:cubicBezTo>
                <a:cubicBezTo>
                  <a:pt x="422" y="526"/>
                  <a:pt x="420" y="528"/>
                  <a:pt x="418" y="530"/>
                </a:cubicBezTo>
                <a:cubicBezTo>
                  <a:pt x="418" y="530"/>
                  <a:pt x="418" y="530"/>
                  <a:pt x="417" y="530"/>
                </a:cubicBezTo>
                <a:cubicBezTo>
                  <a:pt x="417" y="530"/>
                  <a:pt x="417" y="530"/>
                  <a:pt x="417" y="530"/>
                </a:cubicBezTo>
                <a:cubicBezTo>
                  <a:pt x="414" y="530"/>
                  <a:pt x="411" y="532"/>
                  <a:pt x="411" y="535"/>
                </a:cubicBezTo>
                <a:cubicBezTo>
                  <a:pt x="411" y="536"/>
                  <a:pt x="412" y="536"/>
                  <a:pt x="412" y="537"/>
                </a:cubicBezTo>
                <a:cubicBezTo>
                  <a:pt x="411" y="538"/>
                  <a:pt x="410" y="540"/>
                  <a:pt x="410" y="542"/>
                </a:cubicBezTo>
                <a:cubicBezTo>
                  <a:pt x="410" y="548"/>
                  <a:pt x="414" y="552"/>
                  <a:pt x="420" y="552"/>
                </a:cubicBezTo>
                <a:cubicBezTo>
                  <a:pt x="422" y="552"/>
                  <a:pt x="424" y="552"/>
                  <a:pt x="425" y="551"/>
                </a:cubicBezTo>
                <a:cubicBezTo>
                  <a:pt x="427" y="552"/>
                  <a:pt x="428" y="553"/>
                  <a:pt x="430" y="554"/>
                </a:cubicBezTo>
                <a:cubicBezTo>
                  <a:pt x="429" y="558"/>
                  <a:pt x="428" y="563"/>
                  <a:pt x="426" y="567"/>
                </a:cubicBezTo>
                <a:cubicBezTo>
                  <a:pt x="421" y="570"/>
                  <a:pt x="415" y="574"/>
                  <a:pt x="407" y="577"/>
                </a:cubicBezTo>
                <a:cubicBezTo>
                  <a:pt x="406" y="570"/>
                  <a:pt x="405" y="563"/>
                  <a:pt x="403" y="555"/>
                </a:cubicBezTo>
                <a:cubicBezTo>
                  <a:pt x="398" y="531"/>
                  <a:pt x="398" y="520"/>
                  <a:pt x="398" y="516"/>
                </a:cubicBezTo>
                <a:cubicBezTo>
                  <a:pt x="401" y="515"/>
                  <a:pt x="405" y="514"/>
                  <a:pt x="408" y="512"/>
                </a:cubicBezTo>
                <a:cubicBezTo>
                  <a:pt x="411" y="514"/>
                  <a:pt x="414" y="515"/>
                  <a:pt x="418" y="515"/>
                </a:cubicBezTo>
                <a:cubicBezTo>
                  <a:pt x="427" y="515"/>
                  <a:pt x="435" y="509"/>
                  <a:pt x="438" y="501"/>
                </a:cubicBezTo>
                <a:cubicBezTo>
                  <a:pt x="441" y="502"/>
                  <a:pt x="444" y="503"/>
                  <a:pt x="448" y="503"/>
                </a:cubicBezTo>
                <a:cubicBezTo>
                  <a:pt x="462" y="503"/>
                  <a:pt x="473" y="491"/>
                  <a:pt x="473" y="478"/>
                </a:cubicBezTo>
                <a:cubicBezTo>
                  <a:pt x="473" y="465"/>
                  <a:pt x="463" y="454"/>
                  <a:pt x="450" y="453"/>
                </a:cubicBezTo>
                <a:cubicBezTo>
                  <a:pt x="448" y="445"/>
                  <a:pt x="441" y="438"/>
                  <a:pt x="432" y="438"/>
                </a:cubicBezTo>
                <a:cubicBezTo>
                  <a:pt x="431" y="438"/>
                  <a:pt x="430" y="439"/>
                  <a:pt x="429" y="439"/>
                </a:cubicBezTo>
                <a:cubicBezTo>
                  <a:pt x="428" y="438"/>
                  <a:pt x="427" y="438"/>
                  <a:pt x="426" y="438"/>
                </a:cubicBezTo>
                <a:cubicBezTo>
                  <a:pt x="426" y="438"/>
                  <a:pt x="426" y="438"/>
                  <a:pt x="426" y="438"/>
                </a:cubicBezTo>
                <a:cubicBezTo>
                  <a:pt x="425" y="432"/>
                  <a:pt x="420" y="427"/>
                  <a:pt x="413" y="427"/>
                </a:cubicBezTo>
                <a:cubicBezTo>
                  <a:pt x="413" y="427"/>
                  <a:pt x="413" y="427"/>
                  <a:pt x="412" y="427"/>
                </a:cubicBezTo>
                <a:cubicBezTo>
                  <a:pt x="412" y="414"/>
                  <a:pt x="401" y="403"/>
                  <a:pt x="387" y="403"/>
                </a:cubicBezTo>
                <a:cubicBezTo>
                  <a:pt x="377" y="403"/>
                  <a:pt x="368" y="410"/>
                  <a:pt x="364" y="418"/>
                </a:cubicBezTo>
                <a:cubicBezTo>
                  <a:pt x="364" y="418"/>
                  <a:pt x="364" y="418"/>
                  <a:pt x="363" y="418"/>
                </a:cubicBezTo>
                <a:cubicBezTo>
                  <a:pt x="355" y="418"/>
                  <a:pt x="348" y="425"/>
                  <a:pt x="348" y="434"/>
                </a:cubicBezTo>
                <a:cubicBezTo>
                  <a:pt x="348" y="435"/>
                  <a:pt x="348" y="436"/>
                  <a:pt x="348" y="438"/>
                </a:cubicBezTo>
                <a:cubicBezTo>
                  <a:pt x="342" y="439"/>
                  <a:pt x="337" y="443"/>
                  <a:pt x="333" y="448"/>
                </a:cubicBezTo>
                <a:cubicBezTo>
                  <a:pt x="332" y="448"/>
                  <a:pt x="331" y="449"/>
                  <a:pt x="330" y="449"/>
                </a:cubicBezTo>
                <a:cubicBezTo>
                  <a:pt x="330" y="449"/>
                  <a:pt x="329" y="449"/>
                  <a:pt x="329" y="449"/>
                </a:cubicBezTo>
                <a:cubicBezTo>
                  <a:pt x="322" y="449"/>
                  <a:pt x="316" y="455"/>
                  <a:pt x="316" y="462"/>
                </a:cubicBezTo>
                <a:cubicBezTo>
                  <a:pt x="316" y="464"/>
                  <a:pt x="316" y="465"/>
                  <a:pt x="317" y="466"/>
                </a:cubicBezTo>
                <a:cubicBezTo>
                  <a:pt x="314" y="470"/>
                  <a:pt x="312" y="475"/>
                  <a:pt x="312" y="480"/>
                </a:cubicBezTo>
                <a:cubicBezTo>
                  <a:pt x="312" y="494"/>
                  <a:pt x="323" y="505"/>
                  <a:pt x="337" y="505"/>
                </a:cubicBezTo>
                <a:cubicBezTo>
                  <a:pt x="342" y="505"/>
                  <a:pt x="347" y="504"/>
                  <a:pt x="351" y="502"/>
                </a:cubicBezTo>
                <a:cubicBezTo>
                  <a:pt x="356" y="507"/>
                  <a:pt x="362" y="511"/>
                  <a:pt x="369" y="514"/>
                </a:cubicBezTo>
                <a:cubicBezTo>
                  <a:pt x="373" y="524"/>
                  <a:pt x="381" y="536"/>
                  <a:pt x="386" y="549"/>
                </a:cubicBezTo>
                <a:cubicBezTo>
                  <a:pt x="378" y="548"/>
                  <a:pt x="371" y="545"/>
                  <a:pt x="367" y="542"/>
                </a:cubicBezTo>
                <a:cubicBezTo>
                  <a:pt x="368" y="542"/>
                  <a:pt x="368" y="541"/>
                  <a:pt x="368" y="541"/>
                </a:cubicBezTo>
                <a:cubicBezTo>
                  <a:pt x="369" y="541"/>
                  <a:pt x="370" y="541"/>
                  <a:pt x="371" y="541"/>
                </a:cubicBezTo>
                <a:cubicBezTo>
                  <a:pt x="374" y="541"/>
                  <a:pt x="377" y="538"/>
                  <a:pt x="377" y="535"/>
                </a:cubicBezTo>
                <a:cubicBezTo>
                  <a:pt x="377" y="532"/>
                  <a:pt x="374" y="529"/>
                  <a:pt x="371" y="529"/>
                </a:cubicBezTo>
                <a:cubicBezTo>
                  <a:pt x="371" y="527"/>
                  <a:pt x="369" y="526"/>
                  <a:pt x="367" y="526"/>
                </a:cubicBezTo>
                <a:cubicBezTo>
                  <a:pt x="367" y="526"/>
                  <a:pt x="366" y="526"/>
                  <a:pt x="366" y="526"/>
                </a:cubicBezTo>
                <a:cubicBezTo>
                  <a:pt x="366" y="526"/>
                  <a:pt x="366" y="526"/>
                  <a:pt x="365" y="526"/>
                </a:cubicBezTo>
                <a:cubicBezTo>
                  <a:pt x="365" y="526"/>
                  <a:pt x="365" y="526"/>
                  <a:pt x="365" y="526"/>
                </a:cubicBezTo>
                <a:cubicBezTo>
                  <a:pt x="365" y="524"/>
                  <a:pt x="364" y="523"/>
                  <a:pt x="362" y="523"/>
                </a:cubicBezTo>
                <a:cubicBezTo>
                  <a:pt x="362" y="523"/>
                  <a:pt x="362" y="523"/>
                  <a:pt x="362" y="523"/>
                </a:cubicBezTo>
                <a:cubicBezTo>
                  <a:pt x="362" y="520"/>
                  <a:pt x="359" y="517"/>
                  <a:pt x="356" y="517"/>
                </a:cubicBezTo>
                <a:cubicBezTo>
                  <a:pt x="353" y="517"/>
                  <a:pt x="351" y="519"/>
                  <a:pt x="350" y="521"/>
                </a:cubicBezTo>
                <a:cubicBezTo>
                  <a:pt x="350" y="521"/>
                  <a:pt x="350" y="521"/>
                  <a:pt x="350" y="521"/>
                </a:cubicBezTo>
                <a:cubicBezTo>
                  <a:pt x="348" y="521"/>
                  <a:pt x="346" y="522"/>
                  <a:pt x="346" y="525"/>
                </a:cubicBezTo>
                <a:cubicBezTo>
                  <a:pt x="346" y="525"/>
                  <a:pt x="346" y="525"/>
                  <a:pt x="346" y="525"/>
                </a:cubicBezTo>
                <a:cubicBezTo>
                  <a:pt x="345" y="526"/>
                  <a:pt x="344" y="527"/>
                  <a:pt x="343" y="528"/>
                </a:cubicBezTo>
                <a:cubicBezTo>
                  <a:pt x="343" y="528"/>
                  <a:pt x="342" y="528"/>
                  <a:pt x="342" y="528"/>
                </a:cubicBezTo>
                <a:cubicBezTo>
                  <a:pt x="342" y="528"/>
                  <a:pt x="342" y="528"/>
                  <a:pt x="342" y="528"/>
                </a:cubicBezTo>
                <a:cubicBezTo>
                  <a:pt x="340" y="528"/>
                  <a:pt x="339" y="530"/>
                  <a:pt x="339" y="531"/>
                </a:cubicBezTo>
                <a:cubicBezTo>
                  <a:pt x="339" y="532"/>
                  <a:pt x="339" y="532"/>
                  <a:pt x="339" y="532"/>
                </a:cubicBezTo>
                <a:cubicBezTo>
                  <a:pt x="338" y="533"/>
                  <a:pt x="338" y="535"/>
                  <a:pt x="338" y="536"/>
                </a:cubicBezTo>
                <a:cubicBezTo>
                  <a:pt x="338" y="539"/>
                  <a:pt x="340" y="542"/>
                  <a:pt x="344" y="542"/>
                </a:cubicBezTo>
                <a:cubicBezTo>
                  <a:pt x="345" y="542"/>
                  <a:pt x="346" y="542"/>
                  <a:pt x="347" y="541"/>
                </a:cubicBezTo>
                <a:cubicBezTo>
                  <a:pt x="349" y="543"/>
                  <a:pt x="352" y="545"/>
                  <a:pt x="356" y="545"/>
                </a:cubicBezTo>
                <a:cubicBezTo>
                  <a:pt x="357" y="545"/>
                  <a:pt x="359" y="544"/>
                  <a:pt x="361" y="543"/>
                </a:cubicBezTo>
                <a:cubicBezTo>
                  <a:pt x="362" y="544"/>
                  <a:pt x="362" y="544"/>
                  <a:pt x="363" y="544"/>
                </a:cubicBezTo>
                <a:cubicBezTo>
                  <a:pt x="364" y="544"/>
                  <a:pt x="365" y="544"/>
                  <a:pt x="366" y="544"/>
                </a:cubicBezTo>
                <a:cubicBezTo>
                  <a:pt x="373" y="548"/>
                  <a:pt x="382" y="552"/>
                  <a:pt x="386" y="552"/>
                </a:cubicBezTo>
                <a:cubicBezTo>
                  <a:pt x="387" y="552"/>
                  <a:pt x="387" y="553"/>
                  <a:pt x="388" y="553"/>
                </a:cubicBezTo>
                <a:cubicBezTo>
                  <a:pt x="391" y="560"/>
                  <a:pt x="393" y="567"/>
                  <a:pt x="393" y="575"/>
                </a:cubicBezTo>
                <a:cubicBezTo>
                  <a:pt x="393" y="576"/>
                  <a:pt x="393" y="577"/>
                  <a:pt x="393" y="578"/>
                </a:cubicBezTo>
                <a:cubicBezTo>
                  <a:pt x="296" y="534"/>
                  <a:pt x="272" y="509"/>
                  <a:pt x="267" y="503"/>
                </a:cubicBezTo>
                <a:cubicBezTo>
                  <a:pt x="267" y="502"/>
                  <a:pt x="267" y="502"/>
                  <a:pt x="267" y="502"/>
                </a:cubicBezTo>
                <a:cubicBezTo>
                  <a:pt x="267" y="502"/>
                  <a:pt x="267" y="502"/>
                  <a:pt x="267" y="503"/>
                </a:cubicBezTo>
                <a:cubicBezTo>
                  <a:pt x="266" y="502"/>
                  <a:pt x="266" y="502"/>
                  <a:pt x="266" y="502"/>
                </a:cubicBezTo>
                <a:cubicBezTo>
                  <a:pt x="266" y="503"/>
                  <a:pt x="266" y="503"/>
                  <a:pt x="266" y="503"/>
                </a:cubicBezTo>
                <a:cubicBezTo>
                  <a:pt x="265" y="505"/>
                  <a:pt x="261" y="510"/>
                  <a:pt x="252" y="516"/>
                </a:cubicBezTo>
                <a:cubicBezTo>
                  <a:pt x="251" y="504"/>
                  <a:pt x="250" y="492"/>
                  <a:pt x="251" y="480"/>
                </a:cubicBezTo>
                <a:cubicBezTo>
                  <a:pt x="252" y="459"/>
                  <a:pt x="258" y="438"/>
                  <a:pt x="266" y="418"/>
                </a:cubicBezTo>
                <a:cubicBezTo>
                  <a:pt x="268" y="418"/>
                  <a:pt x="270" y="417"/>
                  <a:pt x="271" y="417"/>
                </a:cubicBezTo>
                <a:cubicBezTo>
                  <a:pt x="283" y="415"/>
                  <a:pt x="309" y="405"/>
                  <a:pt x="328" y="393"/>
                </a:cubicBezTo>
                <a:cubicBezTo>
                  <a:pt x="330" y="394"/>
                  <a:pt x="332" y="394"/>
                  <a:pt x="335" y="394"/>
                </a:cubicBezTo>
                <a:cubicBezTo>
                  <a:pt x="338" y="394"/>
                  <a:pt x="340" y="394"/>
                  <a:pt x="342" y="392"/>
                </a:cubicBezTo>
                <a:cubicBezTo>
                  <a:pt x="346" y="395"/>
                  <a:pt x="351" y="396"/>
                  <a:pt x="357" y="396"/>
                </a:cubicBezTo>
                <a:cubicBezTo>
                  <a:pt x="366" y="396"/>
                  <a:pt x="375" y="392"/>
                  <a:pt x="381" y="385"/>
                </a:cubicBezTo>
                <a:cubicBezTo>
                  <a:pt x="383" y="387"/>
                  <a:pt x="387" y="388"/>
                  <a:pt x="390" y="388"/>
                </a:cubicBezTo>
                <a:cubicBezTo>
                  <a:pt x="399" y="388"/>
                  <a:pt x="407" y="380"/>
                  <a:pt x="407" y="371"/>
                </a:cubicBezTo>
                <a:cubicBezTo>
                  <a:pt x="407" y="367"/>
                  <a:pt x="406" y="364"/>
                  <a:pt x="404" y="361"/>
                </a:cubicBezTo>
                <a:cubicBezTo>
                  <a:pt x="404" y="360"/>
                  <a:pt x="404" y="360"/>
                  <a:pt x="404" y="359"/>
                </a:cubicBezTo>
                <a:cubicBezTo>
                  <a:pt x="404" y="354"/>
                  <a:pt x="400" y="350"/>
                  <a:pt x="396" y="350"/>
                </a:cubicBezTo>
                <a:cubicBezTo>
                  <a:pt x="395" y="350"/>
                  <a:pt x="395" y="350"/>
                  <a:pt x="395" y="350"/>
                </a:cubicBezTo>
                <a:cubicBezTo>
                  <a:pt x="394" y="349"/>
                  <a:pt x="393" y="349"/>
                  <a:pt x="392" y="349"/>
                </a:cubicBezTo>
                <a:cubicBezTo>
                  <a:pt x="390" y="345"/>
                  <a:pt x="387" y="343"/>
                  <a:pt x="383" y="342"/>
                </a:cubicBezTo>
                <a:cubicBezTo>
                  <a:pt x="383" y="341"/>
                  <a:pt x="383" y="340"/>
                  <a:pt x="383" y="339"/>
                </a:cubicBezTo>
                <a:cubicBezTo>
                  <a:pt x="383" y="333"/>
                  <a:pt x="378" y="329"/>
                  <a:pt x="372" y="329"/>
                </a:cubicBezTo>
                <a:cubicBezTo>
                  <a:pt x="372" y="329"/>
                  <a:pt x="372" y="329"/>
                  <a:pt x="371" y="329"/>
                </a:cubicBezTo>
                <a:cubicBezTo>
                  <a:pt x="369" y="323"/>
                  <a:pt x="363" y="319"/>
                  <a:pt x="356" y="319"/>
                </a:cubicBezTo>
                <a:cubicBezTo>
                  <a:pt x="347" y="319"/>
                  <a:pt x="339" y="326"/>
                  <a:pt x="339" y="335"/>
                </a:cubicBezTo>
                <a:cubicBezTo>
                  <a:pt x="339" y="335"/>
                  <a:pt x="339" y="335"/>
                  <a:pt x="338" y="335"/>
                </a:cubicBezTo>
                <a:cubicBezTo>
                  <a:pt x="334" y="335"/>
                  <a:pt x="330" y="338"/>
                  <a:pt x="330" y="342"/>
                </a:cubicBezTo>
                <a:cubicBezTo>
                  <a:pt x="330" y="342"/>
                  <a:pt x="329" y="342"/>
                  <a:pt x="329" y="342"/>
                </a:cubicBezTo>
                <a:cubicBezTo>
                  <a:pt x="329" y="342"/>
                  <a:pt x="328" y="342"/>
                  <a:pt x="327" y="343"/>
                </a:cubicBezTo>
                <a:cubicBezTo>
                  <a:pt x="327" y="342"/>
                  <a:pt x="326" y="342"/>
                  <a:pt x="325" y="342"/>
                </a:cubicBezTo>
                <a:cubicBezTo>
                  <a:pt x="319" y="342"/>
                  <a:pt x="314" y="347"/>
                  <a:pt x="313" y="352"/>
                </a:cubicBezTo>
                <a:cubicBezTo>
                  <a:pt x="304" y="353"/>
                  <a:pt x="298" y="360"/>
                  <a:pt x="298" y="369"/>
                </a:cubicBezTo>
                <a:cubicBezTo>
                  <a:pt x="298" y="378"/>
                  <a:pt x="305" y="386"/>
                  <a:pt x="315" y="386"/>
                </a:cubicBezTo>
                <a:cubicBezTo>
                  <a:pt x="317" y="386"/>
                  <a:pt x="319" y="386"/>
                  <a:pt x="321" y="385"/>
                </a:cubicBezTo>
                <a:cubicBezTo>
                  <a:pt x="322" y="387"/>
                  <a:pt x="323" y="388"/>
                  <a:pt x="324" y="390"/>
                </a:cubicBezTo>
                <a:cubicBezTo>
                  <a:pt x="312" y="397"/>
                  <a:pt x="295" y="405"/>
                  <a:pt x="270" y="409"/>
                </a:cubicBezTo>
                <a:cubicBezTo>
                  <a:pt x="286" y="373"/>
                  <a:pt x="307" y="339"/>
                  <a:pt x="318" y="310"/>
                </a:cubicBezTo>
                <a:cubicBezTo>
                  <a:pt x="339" y="303"/>
                  <a:pt x="357" y="290"/>
                  <a:pt x="371" y="275"/>
                </a:cubicBezTo>
                <a:cubicBezTo>
                  <a:pt x="382" y="282"/>
                  <a:pt x="395" y="286"/>
                  <a:pt x="408" y="286"/>
                </a:cubicBezTo>
                <a:cubicBezTo>
                  <a:pt x="447" y="286"/>
                  <a:pt x="479" y="254"/>
                  <a:pt x="479" y="215"/>
                </a:cubicBezTo>
                <a:cubicBezTo>
                  <a:pt x="479" y="201"/>
                  <a:pt x="474" y="187"/>
                  <a:pt x="466" y="176"/>
                </a:cubicBezTo>
                <a:cubicBezTo>
                  <a:pt x="468" y="172"/>
                  <a:pt x="468" y="169"/>
                  <a:pt x="468" y="165"/>
                </a:cubicBezTo>
                <a:cubicBezTo>
                  <a:pt x="468" y="145"/>
                  <a:pt x="452" y="128"/>
                  <a:pt x="432" y="128"/>
                </a:cubicBezTo>
                <a:cubicBezTo>
                  <a:pt x="431" y="128"/>
                  <a:pt x="430" y="128"/>
                  <a:pt x="429" y="128"/>
                </a:cubicBezTo>
                <a:cubicBezTo>
                  <a:pt x="426" y="127"/>
                  <a:pt x="423" y="125"/>
                  <a:pt x="419" y="125"/>
                </a:cubicBezTo>
                <a:cubicBezTo>
                  <a:pt x="410" y="111"/>
                  <a:pt x="395" y="100"/>
                  <a:pt x="378" y="96"/>
                </a:cubicBezTo>
                <a:cubicBezTo>
                  <a:pt x="379" y="92"/>
                  <a:pt x="380" y="89"/>
                  <a:pt x="380" y="85"/>
                </a:cubicBezTo>
                <a:cubicBezTo>
                  <a:pt x="380" y="61"/>
                  <a:pt x="360" y="41"/>
                  <a:pt x="335" y="41"/>
                </a:cubicBezTo>
                <a:cubicBezTo>
                  <a:pt x="334" y="41"/>
                  <a:pt x="333" y="41"/>
                  <a:pt x="332" y="41"/>
                </a:cubicBezTo>
                <a:cubicBezTo>
                  <a:pt x="321" y="17"/>
                  <a:pt x="296" y="0"/>
                  <a:pt x="268" y="0"/>
                </a:cubicBezTo>
                <a:cubicBezTo>
                  <a:pt x="230" y="0"/>
                  <a:pt x="199" y="29"/>
                  <a:pt x="198" y="67"/>
                </a:cubicBezTo>
                <a:cubicBezTo>
                  <a:pt x="197" y="67"/>
                  <a:pt x="197" y="66"/>
                  <a:pt x="196" y="66"/>
                </a:cubicBezTo>
                <a:cubicBezTo>
                  <a:pt x="178" y="66"/>
                  <a:pt x="162" y="80"/>
                  <a:pt x="160" y="98"/>
                </a:cubicBezTo>
                <a:cubicBezTo>
                  <a:pt x="159" y="98"/>
                  <a:pt x="159" y="98"/>
                  <a:pt x="158" y="98"/>
                </a:cubicBezTo>
                <a:cubicBezTo>
                  <a:pt x="155" y="98"/>
                  <a:pt x="152" y="98"/>
                  <a:pt x="150" y="98"/>
                </a:cubicBezTo>
                <a:cubicBezTo>
                  <a:pt x="147" y="98"/>
                  <a:pt x="144" y="98"/>
                  <a:pt x="142" y="98"/>
                </a:cubicBezTo>
                <a:cubicBezTo>
                  <a:pt x="117" y="98"/>
                  <a:pt x="97" y="115"/>
                  <a:pt x="91" y="138"/>
                </a:cubicBezTo>
                <a:cubicBezTo>
                  <a:pt x="56" y="141"/>
                  <a:pt x="27" y="171"/>
                  <a:pt x="27" y="208"/>
                </a:cubicBezTo>
                <a:cubicBezTo>
                  <a:pt x="27" y="247"/>
                  <a:pt x="59" y="278"/>
                  <a:pt x="98" y="278"/>
                </a:cubicBezTo>
                <a:cubicBezTo>
                  <a:pt x="108" y="278"/>
                  <a:pt x="117" y="276"/>
                  <a:pt x="126" y="272"/>
                </a:cubicBezTo>
                <a:cubicBezTo>
                  <a:pt x="133" y="296"/>
                  <a:pt x="155" y="313"/>
                  <a:pt x="181" y="313"/>
                </a:cubicBezTo>
                <a:cubicBezTo>
                  <a:pt x="192" y="313"/>
                  <a:pt x="202" y="310"/>
                  <a:pt x="211" y="305"/>
                </a:cubicBezTo>
                <a:cubicBezTo>
                  <a:pt x="219" y="309"/>
                  <a:pt x="228" y="312"/>
                  <a:pt x="238" y="314"/>
                </a:cubicBezTo>
                <a:cubicBezTo>
                  <a:pt x="239" y="327"/>
                  <a:pt x="238" y="357"/>
                  <a:pt x="223" y="425"/>
                </a:cubicBezTo>
                <a:cubicBezTo>
                  <a:pt x="218" y="446"/>
                  <a:pt x="214" y="466"/>
                  <a:pt x="211" y="485"/>
                </a:cubicBezTo>
                <a:cubicBezTo>
                  <a:pt x="190" y="477"/>
                  <a:pt x="173" y="468"/>
                  <a:pt x="159" y="458"/>
                </a:cubicBezTo>
                <a:cubicBezTo>
                  <a:pt x="153" y="447"/>
                  <a:pt x="150" y="435"/>
                  <a:pt x="148" y="423"/>
                </a:cubicBezTo>
                <a:cubicBezTo>
                  <a:pt x="153" y="421"/>
                  <a:pt x="158" y="417"/>
                  <a:pt x="161" y="413"/>
                </a:cubicBezTo>
                <a:cubicBezTo>
                  <a:pt x="166" y="416"/>
                  <a:pt x="171" y="417"/>
                  <a:pt x="176" y="417"/>
                </a:cubicBezTo>
                <a:cubicBezTo>
                  <a:pt x="192" y="417"/>
                  <a:pt x="204" y="405"/>
                  <a:pt x="204" y="389"/>
                </a:cubicBezTo>
                <a:cubicBezTo>
                  <a:pt x="204" y="384"/>
                  <a:pt x="202" y="378"/>
                  <a:pt x="199" y="374"/>
                </a:cubicBezTo>
                <a:cubicBezTo>
                  <a:pt x="200" y="372"/>
                  <a:pt x="200" y="371"/>
                  <a:pt x="200" y="369"/>
                </a:cubicBezTo>
                <a:cubicBezTo>
                  <a:pt x="200" y="361"/>
                  <a:pt x="194" y="355"/>
                  <a:pt x="186" y="355"/>
                </a:cubicBezTo>
                <a:cubicBezTo>
                  <a:pt x="185" y="355"/>
                  <a:pt x="185" y="355"/>
                  <a:pt x="184" y="355"/>
                </a:cubicBezTo>
                <a:cubicBezTo>
                  <a:pt x="183" y="354"/>
                  <a:pt x="182" y="354"/>
                  <a:pt x="181" y="353"/>
                </a:cubicBezTo>
                <a:cubicBezTo>
                  <a:pt x="177" y="348"/>
                  <a:pt x="171" y="344"/>
                  <a:pt x="164" y="342"/>
                </a:cubicBezTo>
                <a:cubicBezTo>
                  <a:pt x="164" y="340"/>
                  <a:pt x="165" y="339"/>
                  <a:pt x="165" y="338"/>
                </a:cubicBezTo>
                <a:cubicBezTo>
                  <a:pt x="165" y="328"/>
                  <a:pt x="157" y="320"/>
                  <a:pt x="147" y="320"/>
                </a:cubicBezTo>
                <a:cubicBezTo>
                  <a:pt x="147" y="320"/>
                  <a:pt x="146" y="320"/>
                  <a:pt x="146" y="320"/>
                </a:cubicBezTo>
                <a:cubicBezTo>
                  <a:pt x="141" y="310"/>
                  <a:pt x="132" y="304"/>
                  <a:pt x="120" y="304"/>
                </a:cubicBezTo>
                <a:cubicBezTo>
                  <a:pt x="105" y="304"/>
                  <a:pt x="93" y="315"/>
                  <a:pt x="92" y="330"/>
                </a:cubicBezTo>
                <a:cubicBezTo>
                  <a:pt x="92" y="330"/>
                  <a:pt x="92" y="330"/>
                  <a:pt x="92" y="330"/>
                </a:cubicBezTo>
                <a:cubicBezTo>
                  <a:pt x="84" y="330"/>
                  <a:pt x="78" y="336"/>
                  <a:pt x="77" y="343"/>
                </a:cubicBezTo>
                <a:cubicBezTo>
                  <a:pt x="77" y="343"/>
                  <a:pt x="77" y="343"/>
                  <a:pt x="77" y="343"/>
                </a:cubicBezTo>
                <a:cubicBezTo>
                  <a:pt x="75" y="343"/>
                  <a:pt x="74" y="343"/>
                  <a:pt x="73" y="343"/>
                </a:cubicBezTo>
                <a:cubicBezTo>
                  <a:pt x="72" y="343"/>
                  <a:pt x="71" y="343"/>
                  <a:pt x="70" y="343"/>
                </a:cubicBezTo>
                <a:cubicBezTo>
                  <a:pt x="60" y="343"/>
                  <a:pt x="52" y="349"/>
                  <a:pt x="50" y="359"/>
                </a:cubicBezTo>
                <a:cubicBezTo>
                  <a:pt x="36" y="360"/>
                  <a:pt x="25" y="372"/>
                  <a:pt x="25" y="386"/>
                </a:cubicBezTo>
                <a:cubicBezTo>
                  <a:pt x="25" y="402"/>
                  <a:pt x="37" y="414"/>
                  <a:pt x="52" y="414"/>
                </a:cubicBezTo>
                <a:cubicBezTo>
                  <a:pt x="56" y="414"/>
                  <a:pt x="60" y="414"/>
                  <a:pt x="64" y="412"/>
                </a:cubicBezTo>
                <a:cubicBezTo>
                  <a:pt x="67" y="421"/>
                  <a:pt x="75" y="428"/>
                  <a:pt x="86" y="428"/>
                </a:cubicBezTo>
                <a:cubicBezTo>
                  <a:pt x="90" y="428"/>
                  <a:pt x="94" y="427"/>
                  <a:pt x="98" y="425"/>
                </a:cubicBezTo>
                <a:cubicBezTo>
                  <a:pt x="104" y="428"/>
                  <a:pt x="111" y="430"/>
                  <a:pt x="119" y="430"/>
                </a:cubicBezTo>
                <a:cubicBezTo>
                  <a:pt x="133" y="448"/>
                  <a:pt x="153" y="465"/>
                  <a:pt x="168" y="476"/>
                </a:cubicBezTo>
                <a:cubicBezTo>
                  <a:pt x="171" y="481"/>
                  <a:pt x="171" y="480"/>
                  <a:pt x="169" y="476"/>
                </a:cubicBezTo>
                <a:cubicBezTo>
                  <a:pt x="174" y="480"/>
                  <a:pt x="179" y="483"/>
                  <a:pt x="183" y="485"/>
                </a:cubicBezTo>
                <a:cubicBezTo>
                  <a:pt x="194" y="490"/>
                  <a:pt x="203" y="499"/>
                  <a:pt x="209" y="505"/>
                </a:cubicBezTo>
                <a:cubicBezTo>
                  <a:pt x="207" y="520"/>
                  <a:pt x="206" y="533"/>
                  <a:pt x="205" y="546"/>
                </a:cubicBezTo>
                <a:cubicBezTo>
                  <a:pt x="186" y="556"/>
                  <a:pt x="161" y="569"/>
                  <a:pt x="128" y="584"/>
                </a:cubicBezTo>
                <a:cubicBezTo>
                  <a:pt x="3" y="638"/>
                  <a:pt x="0" y="715"/>
                  <a:pt x="0" y="715"/>
                </a:cubicBezTo>
                <a:cubicBezTo>
                  <a:pt x="0" y="715"/>
                  <a:pt x="0" y="1452"/>
                  <a:pt x="0" y="1546"/>
                </a:cubicBezTo>
                <a:moveTo>
                  <a:pt x="432" y="556"/>
                </a:moveTo>
                <a:cubicBezTo>
                  <a:pt x="434" y="556"/>
                  <a:pt x="436" y="557"/>
                  <a:pt x="438" y="557"/>
                </a:cubicBezTo>
                <a:cubicBezTo>
                  <a:pt x="436" y="559"/>
                  <a:pt x="434" y="561"/>
                  <a:pt x="432" y="563"/>
                </a:cubicBezTo>
                <a:cubicBezTo>
                  <a:pt x="432" y="562"/>
                  <a:pt x="432" y="559"/>
                  <a:pt x="432" y="556"/>
                </a:cubicBezTo>
                <a:close/>
                <a:moveTo>
                  <a:pt x="389" y="538"/>
                </a:moveTo>
                <a:cubicBezTo>
                  <a:pt x="389" y="537"/>
                  <a:pt x="389" y="537"/>
                  <a:pt x="389" y="537"/>
                </a:cubicBezTo>
                <a:cubicBezTo>
                  <a:pt x="388" y="536"/>
                  <a:pt x="388" y="536"/>
                  <a:pt x="387" y="535"/>
                </a:cubicBezTo>
                <a:cubicBezTo>
                  <a:pt x="387" y="535"/>
                  <a:pt x="387" y="535"/>
                  <a:pt x="387" y="534"/>
                </a:cubicBezTo>
                <a:cubicBezTo>
                  <a:pt x="384" y="529"/>
                  <a:pt x="381" y="522"/>
                  <a:pt x="378" y="517"/>
                </a:cubicBezTo>
                <a:cubicBezTo>
                  <a:pt x="381" y="517"/>
                  <a:pt x="383" y="517"/>
                  <a:pt x="386" y="517"/>
                </a:cubicBezTo>
                <a:cubicBezTo>
                  <a:pt x="387" y="517"/>
                  <a:pt x="388" y="517"/>
                  <a:pt x="389" y="517"/>
                </a:cubicBezTo>
                <a:cubicBezTo>
                  <a:pt x="389" y="522"/>
                  <a:pt x="389" y="526"/>
                  <a:pt x="390" y="530"/>
                </a:cubicBezTo>
                <a:cubicBezTo>
                  <a:pt x="390" y="530"/>
                  <a:pt x="390" y="530"/>
                  <a:pt x="390" y="531"/>
                </a:cubicBezTo>
                <a:cubicBezTo>
                  <a:pt x="390" y="531"/>
                  <a:pt x="390" y="532"/>
                  <a:pt x="390" y="532"/>
                </a:cubicBezTo>
                <a:cubicBezTo>
                  <a:pt x="390" y="532"/>
                  <a:pt x="390" y="532"/>
                  <a:pt x="390" y="533"/>
                </a:cubicBezTo>
                <a:cubicBezTo>
                  <a:pt x="390" y="533"/>
                  <a:pt x="390" y="534"/>
                  <a:pt x="390" y="534"/>
                </a:cubicBezTo>
                <a:cubicBezTo>
                  <a:pt x="390" y="535"/>
                  <a:pt x="390" y="535"/>
                  <a:pt x="390" y="536"/>
                </a:cubicBezTo>
                <a:cubicBezTo>
                  <a:pt x="390" y="536"/>
                  <a:pt x="390" y="536"/>
                  <a:pt x="390" y="536"/>
                </a:cubicBezTo>
                <a:cubicBezTo>
                  <a:pt x="390" y="536"/>
                  <a:pt x="390" y="537"/>
                  <a:pt x="390" y="537"/>
                </a:cubicBezTo>
                <a:cubicBezTo>
                  <a:pt x="390" y="537"/>
                  <a:pt x="390" y="537"/>
                  <a:pt x="390" y="538"/>
                </a:cubicBezTo>
                <a:cubicBezTo>
                  <a:pt x="391" y="538"/>
                  <a:pt x="391" y="538"/>
                  <a:pt x="391" y="538"/>
                </a:cubicBezTo>
                <a:cubicBezTo>
                  <a:pt x="391" y="538"/>
                  <a:pt x="391" y="538"/>
                  <a:pt x="391" y="539"/>
                </a:cubicBezTo>
                <a:cubicBezTo>
                  <a:pt x="391" y="539"/>
                  <a:pt x="391" y="539"/>
                  <a:pt x="391" y="539"/>
                </a:cubicBezTo>
                <a:cubicBezTo>
                  <a:pt x="391" y="539"/>
                  <a:pt x="391" y="539"/>
                  <a:pt x="391" y="539"/>
                </a:cubicBezTo>
                <a:cubicBezTo>
                  <a:pt x="391" y="539"/>
                  <a:pt x="391" y="539"/>
                  <a:pt x="391" y="539"/>
                </a:cubicBezTo>
                <a:cubicBezTo>
                  <a:pt x="390" y="539"/>
                  <a:pt x="390" y="538"/>
                  <a:pt x="389" y="538"/>
                </a:cubicBezTo>
                <a:close/>
                <a:moveTo>
                  <a:pt x="258" y="381"/>
                </a:moveTo>
                <a:cubicBezTo>
                  <a:pt x="258" y="381"/>
                  <a:pt x="258" y="381"/>
                  <a:pt x="258" y="380"/>
                </a:cubicBezTo>
                <a:cubicBezTo>
                  <a:pt x="258" y="380"/>
                  <a:pt x="258" y="380"/>
                  <a:pt x="259" y="379"/>
                </a:cubicBezTo>
                <a:cubicBezTo>
                  <a:pt x="259" y="379"/>
                  <a:pt x="259" y="379"/>
                  <a:pt x="259" y="379"/>
                </a:cubicBezTo>
                <a:cubicBezTo>
                  <a:pt x="259" y="378"/>
                  <a:pt x="259" y="378"/>
                  <a:pt x="259" y="378"/>
                </a:cubicBezTo>
                <a:cubicBezTo>
                  <a:pt x="259" y="377"/>
                  <a:pt x="259" y="376"/>
                  <a:pt x="259" y="375"/>
                </a:cubicBezTo>
                <a:cubicBezTo>
                  <a:pt x="259" y="375"/>
                  <a:pt x="259" y="375"/>
                  <a:pt x="259" y="375"/>
                </a:cubicBezTo>
                <a:cubicBezTo>
                  <a:pt x="259" y="374"/>
                  <a:pt x="259" y="374"/>
                  <a:pt x="259" y="373"/>
                </a:cubicBezTo>
                <a:cubicBezTo>
                  <a:pt x="259" y="373"/>
                  <a:pt x="259" y="372"/>
                  <a:pt x="259" y="372"/>
                </a:cubicBezTo>
                <a:cubicBezTo>
                  <a:pt x="260" y="371"/>
                  <a:pt x="260" y="370"/>
                  <a:pt x="260" y="368"/>
                </a:cubicBezTo>
                <a:cubicBezTo>
                  <a:pt x="260" y="368"/>
                  <a:pt x="260" y="368"/>
                  <a:pt x="260" y="368"/>
                </a:cubicBezTo>
                <a:cubicBezTo>
                  <a:pt x="260" y="365"/>
                  <a:pt x="261" y="362"/>
                  <a:pt x="261" y="359"/>
                </a:cubicBezTo>
                <a:cubicBezTo>
                  <a:pt x="261" y="359"/>
                  <a:pt x="261" y="359"/>
                  <a:pt x="261" y="358"/>
                </a:cubicBezTo>
                <a:cubicBezTo>
                  <a:pt x="261" y="357"/>
                  <a:pt x="261" y="354"/>
                  <a:pt x="262" y="352"/>
                </a:cubicBezTo>
                <a:cubicBezTo>
                  <a:pt x="262" y="352"/>
                  <a:pt x="262" y="352"/>
                  <a:pt x="262" y="352"/>
                </a:cubicBezTo>
                <a:cubicBezTo>
                  <a:pt x="262" y="349"/>
                  <a:pt x="262" y="345"/>
                  <a:pt x="262" y="341"/>
                </a:cubicBezTo>
                <a:cubicBezTo>
                  <a:pt x="263" y="341"/>
                  <a:pt x="263" y="341"/>
                  <a:pt x="263" y="340"/>
                </a:cubicBezTo>
                <a:cubicBezTo>
                  <a:pt x="263" y="338"/>
                  <a:pt x="263" y="336"/>
                  <a:pt x="263" y="334"/>
                </a:cubicBezTo>
                <a:cubicBezTo>
                  <a:pt x="263" y="334"/>
                  <a:pt x="263" y="333"/>
                  <a:pt x="263" y="333"/>
                </a:cubicBezTo>
                <a:cubicBezTo>
                  <a:pt x="263" y="332"/>
                  <a:pt x="263" y="331"/>
                  <a:pt x="263" y="329"/>
                </a:cubicBezTo>
                <a:cubicBezTo>
                  <a:pt x="263" y="329"/>
                  <a:pt x="263" y="328"/>
                  <a:pt x="263" y="328"/>
                </a:cubicBezTo>
                <a:cubicBezTo>
                  <a:pt x="263" y="326"/>
                  <a:pt x="263" y="324"/>
                  <a:pt x="263" y="322"/>
                </a:cubicBezTo>
                <a:cubicBezTo>
                  <a:pt x="263" y="322"/>
                  <a:pt x="263" y="321"/>
                  <a:pt x="263" y="320"/>
                </a:cubicBezTo>
                <a:cubicBezTo>
                  <a:pt x="263" y="320"/>
                  <a:pt x="263" y="319"/>
                  <a:pt x="263" y="318"/>
                </a:cubicBezTo>
                <a:cubicBezTo>
                  <a:pt x="266" y="319"/>
                  <a:pt x="269" y="319"/>
                  <a:pt x="271" y="319"/>
                </a:cubicBezTo>
                <a:cubicBezTo>
                  <a:pt x="279" y="319"/>
                  <a:pt x="286" y="318"/>
                  <a:pt x="293" y="317"/>
                </a:cubicBezTo>
                <a:cubicBezTo>
                  <a:pt x="293" y="317"/>
                  <a:pt x="292" y="318"/>
                  <a:pt x="292" y="318"/>
                </a:cubicBezTo>
                <a:cubicBezTo>
                  <a:pt x="292" y="318"/>
                  <a:pt x="292" y="319"/>
                  <a:pt x="292" y="319"/>
                </a:cubicBezTo>
                <a:cubicBezTo>
                  <a:pt x="292" y="320"/>
                  <a:pt x="291" y="321"/>
                  <a:pt x="291" y="322"/>
                </a:cubicBezTo>
                <a:cubicBezTo>
                  <a:pt x="290" y="323"/>
                  <a:pt x="290" y="323"/>
                  <a:pt x="290" y="324"/>
                </a:cubicBezTo>
                <a:cubicBezTo>
                  <a:pt x="289" y="325"/>
                  <a:pt x="289" y="326"/>
                  <a:pt x="288" y="327"/>
                </a:cubicBezTo>
                <a:cubicBezTo>
                  <a:pt x="288" y="328"/>
                  <a:pt x="287" y="330"/>
                  <a:pt x="287" y="331"/>
                </a:cubicBezTo>
                <a:cubicBezTo>
                  <a:pt x="286" y="332"/>
                  <a:pt x="286" y="332"/>
                  <a:pt x="286" y="333"/>
                </a:cubicBezTo>
                <a:cubicBezTo>
                  <a:pt x="285" y="334"/>
                  <a:pt x="285" y="335"/>
                  <a:pt x="284" y="336"/>
                </a:cubicBezTo>
                <a:cubicBezTo>
                  <a:pt x="284" y="337"/>
                  <a:pt x="284" y="337"/>
                  <a:pt x="284" y="338"/>
                </a:cubicBezTo>
                <a:cubicBezTo>
                  <a:pt x="283" y="339"/>
                  <a:pt x="282" y="340"/>
                  <a:pt x="282" y="342"/>
                </a:cubicBezTo>
                <a:cubicBezTo>
                  <a:pt x="282" y="342"/>
                  <a:pt x="281" y="342"/>
                  <a:pt x="281" y="343"/>
                </a:cubicBezTo>
                <a:cubicBezTo>
                  <a:pt x="281" y="344"/>
                  <a:pt x="280" y="346"/>
                  <a:pt x="279" y="347"/>
                </a:cubicBezTo>
                <a:cubicBezTo>
                  <a:pt x="279" y="348"/>
                  <a:pt x="279" y="348"/>
                  <a:pt x="278" y="349"/>
                </a:cubicBezTo>
                <a:cubicBezTo>
                  <a:pt x="278" y="350"/>
                  <a:pt x="277" y="351"/>
                  <a:pt x="277" y="352"/>
                </a:cubicBezTo>
                <a:cubicBezTo>
                  <a:pt x="276" y="353"/>
                  <a:pt x="276" y="353"/>
                  <a:pt x="276" y="354"/>
                </a:cubicBezTo>
                <a:cubicBezTo>
                  <a:pt x="275" y="355"/>
                  <a:pt x="275" y="356"/>
                  <a:pt x="274" y="357"/>
                </a:cubicBezTo>
                <a:cubicBezTo>
                  <a:pt x="274" y="358"/>
                  <a:pt x="274" y="358"/>
                  <a:pt x="273" y="359"/>
                </a:cubicBezTo>
                <a:cubicBezTo>
                  <a:pt x="273" y="360"/>
                  <a:pt x="272" y="361"/>
                  <a:pt x="271" y="362"/>
                </a:cubicBezTo>
                <a:cubicBezTo>
                  <a:pt x="271" y="363"/>
                  <a:pt x="271" y="363"/>
                  <a:pt x="270" y="364"/>
                </a:cubicBezTo>
                <a:cubicBezTo>
                  <a:pt x="270" y="365"/>
                  <a:pt x="269" y="366"/>
                  <a:pt x="269" y="367"/>
                </a:cubicBezTo>
                <a:cubicBezTo>
                  <a:pt x="269" y="367"/>
                  <a:pt x="268" y="368"/>
                  <a:pt x="268" y="368"/>
                </a:cubicBezTo>
                <a:cubicBezTo>
                  <a:pt x="267" y="369"/>
                  <a:pt x="267" y="370"/>
                  <a:pt x="266" y="371"/>
                </a:cubicBezTo>
                <a:cubicBezTo>
                  <a:pt x="266" y="371"/>
                  <a:pt x="266" y="372"/>
                  <a:pt x="265" y="372"/>
                </a:cubicBezTo>
                <a:cubicBezTo>
                  <a:pt x="265" y="373"/>
                  <a:pt x="264" y="374"/>
                  <a:pt x="263" y="375"/>
                </a:cubicBezTo>
                <a:cubicBezTo>
                  <a:pt x="263" y="375"/>
                  <a:pt x="263" y="376"/>
                  <a:pt x="263" y="376"/>
                </a:cubicBezTo>
                <a:cubicBezTo>
                  <a:pt x="262" y="377"/>
                  <a:pt x="262" y="377"/>
                  <a:pt x="261" y="378"/>
                </a:cubicBezTo>
                <a:cubicBezTo>
                  <a:pt x="261" y="378"/>
                  <a:pt x="261" y="378"/>
                  <a:pt x="260" y="379"/>
                </a:cubicBezTo>
                <a:cubicBezTo>
                  <a:pt x="260" y="380"/>
                  <a:pt x="259" y="380"/>
                  <a:pt x="258" y="381"/>
                </a:cubicBezTo>
                <a:cubicBezTo>
                  <a:pt x="258" y="381"/>
                  <a:pt x="258" y="381"/>
                  <a:pt x="258" y="381"/>
                </a:cubicBezTo>
                <a:close/>
                <a:moveTo>
                  <a:pt x="126" y="430"/>
                </a:moveTo>
                <a:cubicBezTo>
                  <a:pt x="132" y="430"/>
                  <a:pt x="137" y="429"/>
                  <a:pt x="142" y="427"/>
                </a:cubicBezTo>
                <a:cubicBezTo>
                  <a:pt x="142" y="436"/>
                  <a:pt x="143" y="443"/>
                  <a:pt x="143" y="447"/>
                </a:cubicBezTo>
                <a:cubicBezTo>
                  <a:pt x="137" y="441"/>
                  <a:pt x="131" y="435"/>
                  <a:pt x="126" y="43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4" name="Rectangle 23">
            <a:extLst>
              <a:ext uri="{FF2B5EF4-FFF2-40B4-BE49-F238E27FC236}">
                <a16:creationId xmlns:a16="http://schemas.microsoft.com/office/drawing/2014/main" id="{95F641A1-CEC0-0E47-A771-33FDB8E19232}"/>
              </a:ext>
            </a:extLst>
          </p:cNvPr>
          <p:cNvSpPr/>
          <p:nvPr/>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Slide Number Placeholder 5">
            <a:extLst>
              <a:ext uri="{FF2B5EF4-FFF2-40B4-BE49-F238E27FC236}">
                <a16:creationId xmlns:a16="http://schemas.microsoft.com/office/drawing/2014/main" id="{5B1E562C-9314-2641-B108-7DCE64742864}"/>
              </a:ext>
            </a:extLst>
          </p:cNvPr>
          <p:cNvSpPr>
            <a:spLocks noGrp="1"/>
          </p:cNvSpPr>
          <p:nvPr>
            <p:ph type="sldNum" sz="quarter" idx="4"/>
          </p:nvPr>
        </p:nvSpPr>
        <p:spPr>
          <a:xfrm>
            <a:off x="111177" y="6543727"/>
            <a:ext cx="288862" cy="215444"/>
          </a:xfrm>
          <a:prstGeom prst="rect">
            <a:avLst/>
          </a:prstGeom>
          <a:noFill/>
        </p:spPr>
        <p:txBody>
          <a:bodyPr wrap="none" rtlCol="0">
            <a:spAutoFit/>
          </a:bodyPr>
          <a:lstStyle>
            <a:lvl1pPr>
              <a:defRPr lang="en-US" sz="800" smtClean="0">
                <a:solidFill>
                  <a:srgbClr val="008A8D"/>
                </a:solidFill>
                <a:latin typeface="Montserrat" pitchFamily="2" charset="77"/>
                <a:ea typeface="Open Sans" panose="020B0606030504020204" pitchFamily="34" charset="0"/>
                <a:cs typeface="Open Sans" panose="020B0606030504020204" pitchFamily="34" charset="0"/>
              </a:defRPr>
            </a:lvl1pPr>
          </a:lstStyle>
          <a:p>
            <a:fld id="{9BF56450-A7AB-484E-95C6-80BD2709BD2F}" type="slidenum">
              <a:rPr lang="en-GB" smtClean="0">
                <a:solidFill>
                  <a:schemeClr val="bg1"/>
                </a:solidFill>
              </a:rPr>
              <a:pPr/>
              <a:t>10</a:t>
            </a:fld>
            <a:endParaRPr lang="en-GB" dirty="0">
              <a:solidFill>
                <a:schemeClr val="bg1"/>
              </a:solidFill>
            </a:endParaRPr>
          </a:p>
        </p:txBody>
      </p:sp>
      <p:pic>
        <p:nvPicPr>
          <p:cNvPr id="26" name="Picture 25">
            <a:extLst>
              <a:ext uri="{FF2B5EF4-FFF2-40B4-BE49-F238E27FC236}">
                <a16:creationId xmlns:a16="http://schemas.microsoft.com/office/drawing/2014/main" id="{35EC8F8E-34BB-3348-9736-A18C354DCA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27" name="TextBox 26">
            <a:extLst>
              <a:ext uri="{FF2B5EF4-FFF2-40B4-BE49-F238E27FC236}">
                <a16:creationId xmlns:a16="http://schemas.microsoft.com/office/drawing/2014/main" id="{BCC7B17C-46DE-0240-BA2F-2C03EC49089C}"/>
              </a:ext>
            </a:extLst>
          </p:cNvPr>
          <p:cNvSpPr txBox="1"/>
          <p:nvPr/>
        </p:nvSpPr>
        <p:spPr>
          <a:xfrm>
            <a:off x="11098448" y="6651449"/>
            <a:ext cx="1043876" cy="192360"/>
          </a:xfrm>
          <a:prstGeom prst="rect">
            <a:avLst/>
          </a:prstGeom>
          <a:noFill/>
        </p:spPr>
        <p:txBody>
          <a:bodyPr wrap="none" rtlCol="0">
            <a:spAutoFit/>
          </a:bodyPr>
          <a:lstStyle/>
          <a:p>
            <a:r>
              <a:rPr lang="en-US" sz="65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5365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900" decel="100000" fill="hold"/>
                                        <p:tgtEl>
                                          <p:spTgt spid="2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21" fill="hold">
                            <p:stCondLst>
                              <p:cond delay="2000"/>
                            </p:stCondLst>
                            <p:childTnLst>
                              <p:par>
                                <p:cTn id="22" presetID="37"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3000"/>
                            </p:stCondLst>
                            <p:childTnLst>
                              <p:par>
                                <p:cTn id="29" presetID="3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37"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900" decel="100000" fill="hold"/>
                                        <p:tgtEl>
                                          <p:spTgt spid="1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par>
                          <p:cTn id="58" fill="hold">
                            <p:stCondLst>
                              <p:cond delay="7000"/>
                            </p:stCondLst>
                            <p:childTnLst>
                              <p:par>
                                <p:cTn id="59" presetID="22" presetClass="entr" presetSubtype="8"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9" grpId="0"/>
      <p:bldP spid="11" grpId="0"/>
      <p:bldP spid="13" grpId="0" animBg="1"/>
      <p:bldP spid="16" grpId="0" animBg="1"/>
      <p:bldP spid="19"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24A80-91DD-BC44-AF3C-B7F1B3C0319D}"/>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091902244"/>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B032E-C92D-8E46-AFC2-7B72DBC9A9AA}"/>
              </a:ext>
            </a:extLst>
          </p:cNvPr>
          <p:cNvSpPr>
            <a:spLocks noGrp="1"/>
          </p:cNvSpPr>
          <p:nvPr>
            <p:ph type="title"/>
          </p:nvPr>
        </p:nvSpPr>
        <p:spPr>
          <a:xfrm>
            <a:off x="973887" y="1860127"/>
            <a:ext cx="5581292" cy="2852737"/>
          </a:xfrm>
        </p:spPr>
        <p:txBody>
          <a:bodyPr>
            <a:noAutofit/>
          </a:bodyPr>
          <a:lstStyle/>
          <a:p>
            <a:pPr>
              <a:lnSpc>
                <a:spcPct val="100000"/>
              </a:lnSpc>
            </a:pPr>
            <a:r>
              <a:rPr lang="en-GB" sz="2000" i="1" dirty="0"/>
              <a:t>‘The market concentration on major IT providers is significantly shifting the decision-making focus. Consequently, urgent action is needed to foster a dynamic alternative ecosystem that can be controlled by user companies. This ecosystem exists in infrastructure software solutions: this is the open source universe.’ </a:t>
            </a:r>
            <a:br>
              <a:rPr lang="en-GB" sz="2000" i="1" dirty="0"/>
            </a:br>
            <a:br>
              <a:rPr lang="en-GB" sz="1400" dirty="0"/>
            </a:br>
            <a:r>
              <a:rPr lang="en-GB" sz="1400" i="1" dirty="0" err="1"/>
              <a:t>Stéphane</a:t>
            </a:r>
            <a:r>
              <a:rPr lang="en-GB" sz="1400" i="1" dirty="0"/>
              <a:t> Rousseau, Working group coordinator CIO </a:t>
            </a:r>
            <a:r>
              <a:rPr lang="en-GB" sz="1400" i="1" dirty="0" err="1"/>
              <a:t>Eiffage</a:t>
            </a:r>
            <a:r>
              <a:rPr lang="en-GB" sz="1400" i="1" dirty="0"/>
              <a:t> and </a:t>
            </a:r>
            <a:r>
              <a:rPr lang="en-GB" sz="1400" i="1" dirty="0" err="1"/>
              <a:t>Cigref</a:t>
            </a:r>
            <a:r>
              <a:rPr lang="en-GB" sz="1400" i="1" dirty="0"/>
              <a:t> administrator </a:t>
            </a:r>
            <a:endParaRPr lang="en-US" sz="2000" dirty="0"/>
          </a:p>
        </p:txBody>
      </p:sp>
      <p:grpSp>
        <p:nvGrpSpPr>
          <p:cNvPr id="5" name="Group 4">
            <a:extLst>
              <a:ext uri="{FF2B5EF4-FFF2-40B4-BE49-F238E27FC236}">
                <a16:creationId xmlns:a16="http://schemas.microsoft.com/office/drawing/2014/main" id="{BBD80133-C8D7-6745-BF49-05377A841B21}"/>
              </a:ext>
            </a:extLst>
          </p:cNvPr>
          <p:cNvGrpSpPr/>
          <p:nvPr/>
        </p:nvGrpSpPr>
        <p:grpSpPr>
          <a:xfrm>
            <a:off x="7326237" y="887989"/>
            <a:ext cx="3318477" cy="5082021"/>
            <a:chOff x="8420383" y="3052722"/>
            <a:chExt cx="7517842" cy="9433071"/>
          </a:xfrm>
          <a:effectLst/>
        </p:grpSpPr>
        <p:sp>
          <p:nvSpPr>
            <p:cNvPr id="6" name="Freeform 33">
              <a:extLst>
                <a:ext uri="{FF2B5EF4-FFF2-40B4-BE49-F238E27FC236}">
                  <a16:creationId xmlns:a16="http://schemas.microsoft.com/office/drawing/2014/main" id="{B161BB98-A216-8349-A2A4-FC0886A773A9}"/>
                </a:ext>
              </a:extLst>
            </p:cNvPr>
            <p:cNvSpPr>
              <a:spLocks/>
            </p:cNvSpPr>
            <p:nvPr/>
          </p:nvSpPr>
          <p:spPr bwMode="auto">
            <a:xfrm rot="20192702" flipH="1">
              <a:off x="12433971" y="3579165"/>
              <a:ext cx="1437678" cy="1193738"/>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chemeClr val="accent4"/>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7" name="Freeform 36">
              <a:extLst>
                <a:ext uri="{FF2B5EF4-FFF2-40B4-BE49-F238E27FC236}">
                  <a16:creationId xmlns:a16="http://schemas.microsoft.com/office/drawing/2014/main" id="{D511A144-7D2F-A944-96A6-C1D583C9ED3C}"/>
                </a:ext>
              </a:extLst>
            </p:cNvPr>
            <p:cNvSpPr>
              <a:spLocks/>
            </p:cNvSpPr>
            <p:nvPr/>
          </p:nvSpPr>
          <p:spPr bwMode="auto">
            <a:xfrm rot="1695130">
              <a:off x="14908001" y="4900369"/>
              <a:ext cx="679995" cy="872950"/>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8" name="Freeform 30">
              <a:extLst>
                <a:ext uri="{FF2B5EF4-FFF2-40B4-BE49-F238E27FC236}">
                  <a16:creationId xmlns:a16="http://schemas.microsoft.com/office/drawing/2014/main" id="{BD0858EC-87F4-AB41-B287-63935D7EE623}"/>
                </a:ext>
              </a:extLst>
            </p:cNvPr>
            <p:cNvSpPr>
              <a:spLocks/>
            </p:cNvSpPr>
            <p:nvPr/>
          </p:nvSpPr>
          <p:spPr bwMode="auto">
            <a:xfrm rot="19798984">
              <a:off x="12602917" y="3922740"/>
              <a:ext cx="2485253" cy="1868684"/>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3"/>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9" name="Freeform 36">
              <a:extLst>
                <a:ext uri="{FF2B5EF4-FFF2-40B4-BE49-F238E27FC236}">
                  <a16:creationId xmlns:a16="http://schemas.microsoft.com/office/drawing/2014/main" id="{D6CAD31D-8280-E541-9FBB-FAB0F00ACED4}"/>
                </a:ext>
              </a:extLst>
            </p:cNvPr>
            <p:cNvSpPr>
              <a:spLocks/>
            </p:cNvSpPr>
            <p:nvPr/>
          </p:nvSpPr>
          <p:spPr bwMode="auto">
            <a:xfrm rot="20742510">
              <a:off x="11999696" y="4895257"/>
              <a:ext cx="679995" cy="872950"/>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0" name="Freeform 30">
              <a:extLst>
                <a:ext uri="{FF2B5EF4-FFF2-40B4-BE49-F238E27FC236}">
                  <a16:creationId xmlns:a16="http://schemas.microsoft.com/office/drawing/2014/main" id="{87560B01-E9AA-C248-A347-334D5EEDDFBF}"/>
                </a:ext>
              </a:extLst>
            </p:cNvPr>
            <p:cNvSpPr>
              <a:spLocks/>
            </p:cNvSpPr>
            <p:nvPr/>
          </p:nvSpPr>
          <p:spPr bwMode="auto">
            <a:xfrm rot="1666479" flipH="1">
              <a:off x="9204440" y="3052722"/>
              <a:ext cx="2249474" cy="169140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3"/>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1" name="Freeform 28">
              <a:extLst>
                <a:ext uri="{FF2B5EF4-FFF2-40B4-BE49-F238E27FC236}">
                  <a16:creationId xmlns:a16="http://schemas.microsoft.com/office/drawing/2014/main" id="{6A432A35-5891-FE48-9163-989ECA33268A}"/>
                </a:ext>
              </a:extLst>
            </p:cNvPr>
            <p:cNvSpPr>
              <a:spLocks/>
            </p:cNvSpPr>
            <p:nvPr/>
          </p:nvSpPr>
          <p:spPr bwMode="auto">
            <a:xfrm>
              <a:off x="8420383" y="5335345"/>
              <a:ext cx="2843467" cy="2617550"/>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solidFill>
              <a:schemeClr val="accent2"/>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2" name="Freeform 30">
              <a:extLst>
                <a:ext uri="{FF2B5EF4-FFF2-40B4-BE49-F238E27FC236}">
                  <a16:creationId xmlns:a16="http://schemas.microsoft.com/office/drawing/2014/main" id="{DC066FE9-C65A-A54A-A099-D960A4C49D5A}"/>
                </a:ext>
              </a:extLst>
            </p:cNvPr>
            <p:cNvSpPr>
              <a:spLocks/>
            </p:cNvSpPr>
            <p:nvPr/>
          </p:nvSpPr>
          <p:spPr bwMode="auto">
            <a:xfrm>
              <a:off x="13161180" y="5403430"/>
              <a:ext cx="2777045" cy="2088084"/>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2"/>
            </a:solidFill>
            <a:ln>
              <a:noFill/>
            </a:ln>
          </p:spPr>
          <p:txBody>
            <a:bodyPr vert="horz" wrap="square" lIns="182843" tIns="91422" rIns="182843" bIns="91422" numCol="1" anchor="t" anchorCtr="0" compatLnSpc="1">
              <a:prstTxWarp prst="textNoShape">
                <a:avLst/>
              </a:prstTxWarp>
            </a:bodyPr>
            <a:lstStyle/>
            <a:p>
              <a:r>
                <a:rPr lang="id-ID" dirty="0">
                  <a:latin typeface="Montserrat" pitchFamily="2" charset="77"/>
                </a:rPr>
                <a:t> </a:t>
              </a:r>
            </a:p>
          </p:txBody>
        </p:sp>
        <p:grpSp>
          <p:nvGrpSpPr>
            <p:cNvPr id="13" name="Group 12">
              <a:extLst>
                <a:ext uri="{FF2B5EF4-FFF2-40B4-BE49-F238E27FC236}">
                  <a16:creationId xmlns:a16="http://schemas.microsoft.com/office/drawing/2014/main" id="{DF15746D-1044-7047-AD02-FF4EBCEDAC32}"/>
                </a:ext>
              </a:extLst>
            </p:cNvPr>
            <p:cNvGrpSpPr/>
            <p:nvPr/>
          </p:nvGrpSpPr>
          <p:grpSpPr>
            <a:xfrm>
              <a:off x="10778818" y="4728015"/>
              <a:ext cx="4584026" cy="7757778"/>
              <a:chOff x="5390813" y="2553387"/>
              <a:chExt cx="2292610" cy="3878889"/>
            </a:xfrm>
            <a:solidFill>
              <a:schemeClr val="tx2"/>
            </a:solidFill>
          </p:grpSpPr>
          <p:sp>
            <p:nvSpPr>
              <p:cNvPr id="21" name="Freeform 29">
                <a:extLst>
                  <a:ext uri="{FF2B5EF4-FFF2-40B4-BE49-F238E27FC236}">
                    <a16:creationId xmlns:a16="http://schemas.microsoft.com/office/drawing/2014/main" id="{4ABCF150-2AD3-F640-BBF8-DDA2C1DADDBD}"/>
                  </a:ext>
                </a:extLst>
              </p:cNvPr>
              <p:cNvSpPr>
                <a:spLocks/>
              </p:cNvSpPr>
              <p:nvPr/>
            </p:nvSpPr>
            <p:spPr bwMode="auto">
              <a:xfrm>
                <a:off x="6408694" y="3371498"/>
                <a:ext cx="1274729" cy="868054"/>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2" name="Freeform 31">
                <a:extLst>
                  <a:ext uri="{FF2B5EF4-FFF2-40B4-BE49-F238E27FC236}">
                    <a16:creationId xmlns:a16="http://schemas.microsoft.com/office/drawing/2014/main" id="{13046817-C573-D042-8F42-0FFABCA7040B}"/>
                  </a:ext>
                </a:extLst>
              </p:cNvPr>
              <p:cNvSpPr>
                <a:spLocks/>
              </p:cNvSpPr>
              <p:nvPr/>
            </p:nvSpPr>
            <p:spPr bwMode="auto">
              <a:xfrm>
                <a:off x="5752304" y="2553387"/>
                <a:ext cx="118912" cy="789180"/>
              </a:xfrm>
              <a:custGeom>
                <a:avLst/>
                <a:gdLst>
                  <a:gd name="T0" fmla="*/ 12 w 21"/>
                  <a:gd name="T1" fmla="*/ 80 h 81"/>
                  <a:gd name="T2" fmla="*/ 3 w 21"/>
                  <a:gd name="T3" fmla="*/ 81 h 81"/>
                  <a:gd name="T4" fmla="*/ 3 w 21"/>
                  <a:gd name="T5" fmla="*/ 32 h 81"/>
                  <a:gd name="T6" fmla="*/ 5 w 21"/>
                  <a:gd name="T7" fmla="*/ 0 h 81"/>
                  <a:gd name="T8" fmla="*/ 14 w 21"/>
                  <a:gd name="T9" fmla="*/ 28 h 81"/>
                  <a:gd name="T10" fmla="*/ 12 w 21"/>
                  <a:gd name="T11" fmla="*/ 80 h 81"/>
                </a:gdLst>
                <a:ahLst/>
                <a:cxnLst>
                  <a:cxn ang="0">
                    <a:pos x="T0" y="T1"/>
                  </a:cxn>
                  <a:cxn ang="0">
                    <a:pos x="T2" y="T3"/>
                  </a:cxn>
                  <a:cxn ang="0">
                    <a:pos x="T4" y="T5"/>
                  </a:cxn>
                  <a:cxn ang="0">
                    <a:pos x="T6" y="T7"/>
                  </a:cxn>
                  <a:cxn ang="0">
                    <a:pos x="T8" y="T9"/>
                  </a:cxn>
                  <a:cxn ang="0">
                    <a:pos x="T10" y="T11"/>
                  </a:cxn>
                </a:cxnLst>
                <a:rect l="0" t="0" r="r" b="b"/>
                <a:pathLst>
                  <a:path w="21" h="81">
                    <a:moveTo>
                      <a:pt x="12" y="80"/>
                    </a:moveTo>
                    <a:cubicBezTo>
                      <a:pt x="9" y="81"/>
                      <a:pt x="6" y="81"/>
                      <a:pt x="3" y="81"/>
                    </a:cubicBezTo>
                    <a:cubicBezTo>
                      <a:pt x="3" y="55"/>
                      <a:pt x="3" y="36"/>
                      <a:pt x="3" y="32"/>
                    </a:cubicBezTo>
                    <a:cubicBezTo>
                      <a:pt x="0" y="8"/>
                      <a:pt x="1" y="0"/>
                      <a:pt x="5" y="0"/>
                    </a:cubicBezTo>
                    <a:cubicBezTo>
                      <a:pt x="9" y="0"/>
                      <a:pt x="21" y="3"/>
                      <a:pt x="14" y="28"/>
                    </a:cubicBezTo>
                    <a:cubicBezTo>
                      <a:pt x="13" y="33"/>
                      <a:pt x="12" y="52"/>
                      <a:pt x="12" y="80"/>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3" name="Freeform 24">
                <a:extLst>
                  <a:ext uri="{FF2B5EF4-FFF2-40B4-BE49-F238E27FC236}">
                    <a16:creationId xmlns:a16="http://schemas.microsoft.com/office/drawing/2014/main" id="{30E42C65-2E18-1F44-8C62-76CF00B0ABE2}"/>
                  </a:ext>
                </a:extLst>
              </p:cNvPr>
              <p:cNvSpPr>
                <a:spLocks/>
              </p:cNvSpPr>
              <p:nvPr/>
            </p:nvSpPr>
            <p:spPr bwMode="auto">
              <a:xfrm>
                <a:off x="5390813" y="4008863"/>
                <a:ext cx="168853" cy="1674272"/>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4" name="Freeform 25">
                <a:extLst>
                  <a:ext uri="{FF2B5EF4-FFF2-40B4-BE49-F238E27FC236}">
                    <a16:creationId xmlns:a16="http://schemas.microsoft.com/office/drawing/2014/main" id="{36DC1994-00A0-E54D-B44A-4B9677FBBDDF}"/>
                  </a:ext>
                </a:extLst>
              </p:cNvPr>
              <p:cNvSpPr>
                <a:spLocks/>
              </p:cNvSpPr>
              <p:nvPr/>
            </p:nvSpPr>
            <p:spPr bwMode="auto">
              <a:xfrm>
                <a:off x="6651273" y="4329923"/>
                <a:ext cx="145071" cy="1353212"/>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5" name="Freeform 26">
                <a:extLst>
                  <a:ext uri="{FF2B5EF4-FFF2-40B4-BE49-F238E27FC236}">
                    <a16:creationId xmlns:a16="http://schemas.microsoft.com/office/drawing/2014/main" id="{8E579023-9BE9-2145-9AD1-15EB2EC57022}"/>
                  </a:ext>
                </a:extLst>
              </p:cNvPr>
              <p:cNvSpPr>
                <a:spLocks/>
              </p:cNvSpPr>
              <p:nvPr/>
            </p:nvSpPr>
            <p:spPr bwMode="auto">
              <a:xfrm>
                <a:off x="6373019" y="3951786"/>
                <a:ext cx="114155" cy="1481636"/>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6" name="Freeform 27">
                <a:extLst>
                  <a:ext uri="{FF2B5EF4-FFF2-40B4-BE49-F238E27FC236}">
                    <a16:creationId xmlns:a16="http://schemas.microsoft.com/office/drawing/2014/main" id="{8A49939F-22A6-CB49-96AD-D8098DD6A299}"/>
                  </a:ext>
                </a:extLst>
              </p:cNvPr>
              <p:cNvSpPr>
                <a:spLocks noEditPoints="1"/>
              </p:cNvSpPr>
              <p:nvPr/>
            </p:nvSpPr>
            <p:spPr bwMode="auto">
              <a:xfrm>
                <a:off x="5464537" y="5333535"/>
                <a:ext cx="1277107" cy="1098741"/>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7" name="Freeform 32">
                <a:extLst>
                  <a:ext uri="{FF2B5EF4-FFF2-40B4-BE49-F238E27FC236}">
                    <a16:creationId xmlns:a16="http://schemas.microsoft.com/office/drawing/2014/main" id="{523EEE56-0919-5F49-8A32-DA5606E0292C}"/>
                  </a:ext>
                </a:extLst>
              </p:cNvPr>
              <p:cNvSpPr>
                <a:spLocks/>
              </p:cNvSpPr>
              <p:nvPr/>
            </p:nvSpPr>
            <p:spPr bwMode="auto">
              <a:xfrm>
                <a:off x="5740412" y="3611455"/>
                <a:ext cx="85616" cy="1821968"/>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grpSp>
        <p:sp>
          <p:nvSpPr>
            <p:cNvPr id="14" name="Freeform 33">
              <a:extLst>
                <a:ext uri="{FF2B5EF4-FFF2-40B4-BE49-F238E27FC236}">
                  <a16:creationId xmlns:a16="http://schemas.microsoft.com/office/drawing/2014/main" id="{96B7F54D-534B-C246-BC5E-68312B1EB806}"/>
                </a:ext>
              </a:extLst>
            </p:cNvPr>
            <p:cNvSpPr>
              <a:spLocks/>
            </p:cNvSpPr>
            <p:nvPr/>
          </p:nvSpPr>
          <p:spPr bwMode="auto">
            <a:xfrm>
              <a:off x="11419939" y="6116171"/>
              <a:ext cx="1707951" cy="1418154"/>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chemeClr val="accent3"/>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5" name="Freeform 34">
              <a:extLst>
                <a:ext uri="{FF2B5EF4-FFF2-40B4-BE49-F238E27FC236}">
                  <a16:creationId xmlns:a16="http://schemas.microsoft.com/office/drawing/2014/main" id="{410DBE82-D835-7F45-A11F-10F42DB253D3}"/>
                </a:ext>
              </a:extLst>
            </p:cNvPr>
            <p:cNvSpPr>
              <a:spLocks/>
            </p:cNvSpPr>
            <p:nvPr/>
          </p:nvSpPr>
          <p:spPr bwMode="auto">
            <a:xfrm>
              <a:off x="10158825" y="4866883"/>
              <a:ext cx="879713" cy="1174846"/>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solidFill>
              <a:schemeClr val="accent1"/>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6" name="Freeform 35">
              <a:extLst>
                <a:ext uri="{FF2B5EF4-FFF2-40B4-BE49-F238E27FC236}">
                  <a16:creationId xmlns:a16="http://schemas.microsoft.com/office/drawing/2014/main" id="{107D73E6-6D84-1E43-9F2D-C938E9AD22FA}"/>
                </a:ext>
              </a:extLst>
            </p:cNvPr>
            <p:cNvSpPr>
              <a:spLocks/>
            </p:cNvSpPr>
            <p:nvPr/>
          </p:nvSpPr>
          <p:spPr bwMode="auto">
            <a:xfrm>
              <a:off x="13332368" y="7919597"/>
              <a:ext cx="1050900" cy="1003614"/>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7" name="Freeform 36">
              <a:extLst>
                <a:ext uri="{FF2B5EF4-FFF2-40B4-BE49-F238E27FC236}">
                  <a16:creationId xmlns:a16="http://schemas.microsoft.com/office/drawing/2014/main" id="{C50A039F-0991-2D46-96E1-3E5BE58357E2}"/>
                </a:ext>
              </a:extLst>
            </p:cNvPr>
            <p:cNvSpPr>
              <a:spLocks/>
            </p:cNvSpPr>
            <p:nvPr/>
          </p:nvSpPr>
          <p:spPr bwMode="auto">
            <a:xfrm>
              <a:off x="12756987" y="4975353"/>
              <a:ext cx="889224" cy="1141550"/>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chemeClr val="accent1"/>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8" name="Freeform 37">
              <a:extLst>
                <a:ext uri="{FF2B5EF4-FFF2-40B4-BE49-F238E27FC236}">
                  <a16:creationId xmlns:a16="http://schemas.microsoft.com/office/drawing/2014/main" id="{A053DCFF-DC70-A84B-A542-2D5C0E438A4E}"/>
                </a:ext>
              </a:extLst>
            </p:cNvPr>
            <p:cNvSpPr>
              <a:spLocks/>
            </p:cNvSpPr>
            <p:nvPr/>
          </p:nvSpPr>
          <p:spPr bwMode="auto">
            <a:xfrm>
              <a:off x="10950007" y="3700622"/>
              <a:ext cx="1250620" cy="1636220"/>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solidFill>
              <a:schemeClr val="accent2"/>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9" name="Freeform 33">
              <a:extLst>
                <a:ext uri="{FF2B5EF4-FFF2-40B4-BE49-F238E27FC236}">
                  <a16:creationId xmlns:a16="http://schemas.microsoft.com/office/drawing/2014/main" id="{BF720A0D-28B9-9D47-92C6-B9CFB0736B25}"/>
                </a:ext>
              </a:extLst>
            </p:cNvPr>
            <p:cNvSpPr>
              <a:spLocks/>
            </p:cNvSpPr>
            <p:nvPr/>
          </p:nvSpPr>
          <p:spPr bwMode="auto">
            <a:xfrm>
              <a:off x="8826600" y="4633465"/>
              <a:ext cx="1258862" cy="1045266"/>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chemeClr val="accent4"/>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20" name="Freeform 30">
              <a:extLst>
                <a:ext uri="{FF2B5EF4-FFF2-40B4-BE49-F238E27FC236}">
                  <a16:creationId xmlns:a16="http://schemas.microsoft.com/office/drawing/2014/main" id="{D68F3341-0954-5B45-A201-1455C2F06272}"/>
                </a:ext>
              </a:extLst>
            </p:cNvPr>
            <p:cNvSpPr>
              <a:spLocks/>
            </p:cNvSpPr>
            <p:nvPr/>
          </p:nvSpPr>
          <p:spPr bwMode="auto">
            <a:xfrm rot="1801016" flipH="1">
              <a:off x="11411066" y="7614451"/>
              <a:ext cx="1616543" cy="1215494"/>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4"/>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grpSp>
    </p:spTree>
    <p:extLst>
      <p:ext uri="{BB962C8B-B14F-4D97-AF65-F5344CB8AC3E}">
        <p14:creationId xmlns:p14="http://schemas.microsoft.com/office/powerpoint/2010/main" val="2515746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3645074" y="226755"/>
            <a:ext cx="8354860" cy="913113"/>
          </a:xfrm>
        </p:spPr>
        <p:txBody>
          <a:bodyPr/>
          <a:lstStyle/>
          <a:p>
            <a:pPr algn="ctr"/>
            <a:r>
              <a:rPr lang="en-GB" dirty="0"/>
              <a:t>Disadvantages</a:t>
            </a:r>
            <a:endParaRPr lang="en-US" dirty="0"/>
          </a:p>
        </p:txBody>
      </p:sp>
      <p:grpSp>
        <p:nvGrpSpPr>
          <p:cNvPr id="10" name="Group 9">
            <a:extLst>
              <a:ext uri="{FF2B5EF4-FFF2-40B4-BE49-F238E27FC236}">
                <a16:creationId xmlns:a16="http://schemas.microsoft.com/office/drawing/2014/main" id="{6FFCC95A-C50D-D74B-97BF-F24AB38D5DD9}"/>
              </a:ext>
            </a:extLst>
          </p:cNvPr>
          <p:cNvGrpSpPr/>
          <p:nvPr/>
        </p:nvGrpSpPr>
        <p:grpSpPr>
          <a:xfrm>
            <a:off x="363254" y="1603331"/>
            <a:ext cx="2599303" cy="2852902"/>
            <a:chOff x="4275138" y="1631950"/>
            <a:chExt cx="3641726" cy="4227513"/>
          </a:xfrm>
        </p:grpSpPr>
        <p:sp>
          <p:nvSpPr>
            <p:cNvPr id="11" name="Freeform 21">
              <a:extLst>
                <a:ext uri="{FF2B5EF4-FFF2-40B4-BE49-F238E27FC236}">
                  <a16:creationId xmlns:a16="http://schemas.microsoft.com/office/drawing/2014/main" id="{872A8675-626D-0A48-AFDD-98F446EF3886}"/>
                </a:ext>
              </a:extLst>
            </p:cNvPr>
            <p:cNvSpPr>
              <a:spLocks noEditPoints="1"/>
            </p:cNvSpPr>
            <p:nvPr/>
          </p:nvSpPr>
          <p:spPr bwMode="auto">
            <a:xfrm>
              <a:off x="4519613" y="2598738"/>
              <a:ext cx="2195513" cy="3086100"/>
            </a:xfrm>
            <a:custGeom>
              <a:avLst/>
              <a:gdLst>
                <a:gd name="T0" fmla="*/ 437 w 808"/>
                <a:gd name="T1" fmla="*/ 145 h 1136"/>
                <a:gd name="T2" fmla="*/ 521 w 808"/>
                <a:gd name="T3" fmla="*/ 129 h 1136"/>
                <a:gd name="T4" fmla="*/ 606 w 808"/>
                <a:gd name="T5" fmla="*/ 100 h 1136"/>
                <a:gd name="T6" fmla="*/ 569 w 808"/>
                <a:gd name="T7" fmla="*/ 0 h 1136"/>
                <a:gd name="T8" fmla="*/ 469 w 808"/>
                <a:gd name="T9" fmla="*/ 9 h 1136"/>
                <a:gd name="T10" fmla="*/ 312 w 808"/>
                <a:gd name="T11" fmla="*/ 62 h 1136"/>
                <a:gd name="T12" fmla="*/ 302 w 808"/>
                <a:gd name="T13" fmla="*/ 68 h 1136"/>
                <a:gd name="T14" fmla="*/ 252 w 808"/>
                <a:gd name="T15" fmla="*/ 121 h 1136"/>
                <a:gd name="T16" fmla="*/ 219 w 808"/>
                <a:gd name="T17" fmla="*/ 157 h 1136"/>
                <a:gd name="T18" fmla="*/ 191 w 808"/>
                <a:gd name="T19" fmla="*/ 144 h 1136"/>
                <a:gd name="T20" fmla="*/ 179 w 808"/>
                <a:gd name="T21" fmla="*/ 186 h 1136"/>
                <a:gd name="T22" fmla="*/ 108 w 808"/>
                <a:gd name="T23" fmla="*/ 249 h 1136"/>
                <a:gd name="T24" fmla="*/ 95 w 808"/>
                <a:gd name="T25" fmla="*/ 254 h 1136"/>
                <a:gd name="T26" fmla="*/ 40 w 808"/>
                <a:gd name="T27" fmla="*/ 359 h 1136"/>
                <a:gd name="T28" fmla="*/ 20 w 808"/>
                <a:gd name="T29" fmla="*/ 420 h 1136"/>
                <a:gd name="T30" fmla="*/ 2 w 808"/>
                <a:gd name="T31" fmla="*/ 518 h 1136"/>
                <a:gd name="T32" fmla="*/ 1 w 808"/>
                <a:gd name="T33" fmla="*/ 594 h 1136"/>
                <a:gd name="T34" fmla="*/ 18 w 808"/>
                <a:gd name="T35" fmla="*/ 712 h 1136"/>
                <a:gd name="T36" fmla="*/ 106 w 808"/>
                <a:gd name="T37" fmla="*/ 900 h 1136"/>
                <a:gd name="T38" fmla="*/ 181 w 808"/>
                <a:gd name="T39" fmla="*/ 985 h 1136"/>
                <a:gd name="T40" fmla="*/ 207 w 808"/>
                <a:gd name="T41" fmla="*/ 983 h 1136"/>
                <a:gd name="T42" fmla="*/ 352 w 808"/>
                <a:gd name="T43" fmla="*/ 976 h 1136"/>
                <a:gd name="T44" fmla="*/ 356 w 808"/>
                <a:gd name="T45" fmla="*/ 1097 h 1136"/>
                <a:gd name="T46" fmla="*/ 433 w 808"/>
                <a:gd name="T47" fmla="*/ 1111 h 1136"/>
                <a:gd name="T48" fmla="*/ 529 w 808"/>
                <a:gd name="T49" fmla="*/ 97 h 1136"/>
                <a:gd name="T50" fmla="*/ 541 w 808"/>
                <a:gd name="T51" fmla="*/ 117 h 1136"/>
                <a:gd name="T52" fmla="*/ 529 w 808"/>
                <a:gd name="T53" fmla="*/ 97 h 1136"/>
                <a:gd name="T54" fmla="*/ 477 w 808"/>
                <a:gd name="T55" fmla="*/ 123 h 1136"/>
                <a:gd name="T56" fmla="*/ 464 w 808"/>
                <a:gd name="T57" fmla="*/ 141 h 1136"/>
                <a:gd name="T58" fmla="*/ 355 w 808"/>
                <a:gd name="T59" fmla="*/ 113 h 1136"/>
                <a:gd name="T60" fmla="*/ 345 w 808"/>
                <a:gd name="T61" fmla="*/ 143 h 1136"/>
                <a:gd name="T62" fmla="*/ 282 w 808"/>
                <a:gd name="T63" fmla="*/ 93 h 1136"/>
                <a:gd name="T64" fmla="*/ 292 w 808"/>
                <a:gd name="T65" fmla="*/ 157 h 1136"/>
                <a:gd name="T66" fmla="*/ 259 w 808"/>
                <a:gd name="T67" fmla="*/ 174 h 1136"/>
                <a:gd name="T68" fmla="*/ 274 w 808"/>
                <a:gd name="T69" fmla="*/ 256 h 1136"/>
                <a:gd name="T70" fmla="*/ 152 w 808"/>
                <a:gd name="T71" fmla="*/ 212 h 1136"/>
                <a:gd name="T72" fmla="*/ 209 w 808"/>
                <a:gd name="T73" fmla="*/ 307 h 1136"/>
                <a:gd name="T74" fmla="*/ 116 w 808"/>
                <a:gd name="T75" fmla="*/ 290 h 1136"/>
                <a:gd name="T76" fmla="*/ 195 w 808"/>
                <a:gd name="T77" fmla="*/ 367 h 1136"/>
                <a:gd name="T78" fmla="*/ 116 w 808"/>
                <a:gd name="T79" fmla="*/ 290 h 1136"/>
                <a:gd name="T80" fmla="*/ 21 w 808"/>
                <a:gd name="T81" fmla="*/ 665 h 1136"/>
                <a:gd name="T82" fmla="*/ 148 w 808"/>
                <a:gd name="T83" fmla="*/ 600 h 1136"/>
                <a:gd name="T84" fmla="*/ 76 w 808"/>
                <a:gd name="T85" fmla="*/ 412 h 1136"/>
                <a:gd name="T86" fmla="*/ 209 w 808"/>
                <a:gd name="T87" fmla="*/ 492 h 1136"/>
                <a:gd name="T88" fmla="*/ 185 w 808"/>
                <a:gd name="T89" fmla="*/ 679 h 1136"/>
                <a:gd name="T90" fmla="*/ 284 w 808"/>
                <a:gd name="T91" fmla="*/ 630 h 1136"/>
                <a:gd name="T92" fmla="*/ 317 w 808"/>
                <a:gd name="T93" fmla="*/ 815 h 1136"/>
                <a:gd name="T94" fmla="*/ 265 w 808"/>
                <a:gd name="T95" fmla="*/ 830 h 1136"/>
                <a:gd name="T96" fmla="*/ 395 w 808"/>
                <a:gd name="T97" fmla="*/ 810 h 1136"/>
                <a:gd name="T98" fmla="*/ 445 w 808"/>
                <a:gd name="T99" fmla="*/ 719 h 1136"/>
                <a:gd name="T100" fmla="*/ 445 w 808"/>
                <a:gd name="T101" fmla="*/ 891 h 1136"/>
                <a:gd name="T102" fmla="*/ 525 w 808"/>
                <a:gd name="T103" fmla="*/ 811 h 1136"/>
                <a:gd name="T104" fmla="*/ 445 w 808"/>
                <a:gd name="T105" fmla="*/ 891 h 1136"/>
                <a:gd name="T106" fmla="*/ 488 w 808"/>
                <a:gd name="T107" fmla="*/ 1128 h 1136"/>
                <a:gd name="T108" fmla="*/ 524 w 808"/>
                <a:gd name="T109" fmla="*/ 1067 h 1136"/>
                <a:gd name="T110" fmla="*/ 535 w 808"/>
                <a:gd name="T111" fmla="*/ 1066 h 1136"/>
                <a:gd name="T112" fmla="*/ 565 w 808"/>
                <a:gd name="T113" fmla="*/ 1010 h 1136"/>
                <a:gd name="T114" fmla="*/ 545 w 808"/>
                <a:gd name="T115" fmla="*/ 955 h 1136"/>
                <a:gd name="T116" fmla="*/ 555 w 808"/>
                <a:gd name="T117" fmla="*/ 91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8" h="1136">
                  <a:moveTo>
                    <a:pt x="234" y="405"/>
                  </a:moveTo>
                  <a:cubicBezTo>
                    <a:pt x="227" y="313"/>
                    <a:pt x="321" y="240"/>
                    <a:pt x="418" y="189"/>
                  </a:cubicBezTo>
                  <a:cubicBezTo>
                    <a:pt x="419" y="173"/>
                    <a:pt x="425" y="157"/>
                    <a:pt x="432" y="144"/>
                  </a:cubicBezTo>
                  <a:cubicBezTo>
                    <a:pt x="432" y="144"/>
                    <a:pt x="433" y="143"/>
                    <a:pt x="433" y="143"/>
                  </a:cubicBezTo>
                  <a:cubicBezTo>
                    <a:pt x="434" y="142"/>
                    <a:pt x="435" y="142"/>
                    <a:pt x="436" y="143"/>
                  </a:cubicBezTo>
                  <a:cubicBezTo>
                    <a:pt x="437" y="144"/>
                    <a:pt x="437" y="144"/>
                    <a:pt x="437" y="145"/>
                  </a:cubicBezTo>
                  <a:cubicBezTo>
                    <a:pt x="442" y="154"/>
                    <a:pt x="446" y="164"/>
                    <a:pt x="448" y="174"/>
                  </a:cubicBezTo>
                  <a:cubicBezTo>
                    <a:pt x="468" y="165"/>
                    <a:pt x="487" y="156"/>
                    <a:pt x="505" y="149"/>
                  </a:cubicBezTo>
                  <a:cubicBezTo>
                    <a:pt x="508" y="141"/>
                    <a:pt x="511" y="134"/>
                    <a:pt x="515" y="128"/>
                  </a:cubicBezTo>
                  <a:cubicBezTo>
                    <a:pt x="516" y="127"/>
                    <a:pt x="516" y="127"/>
                    <a:pt x="517" y="127"/>
                  </a:cubicBezTo>
                  <a:cubicBezTo>
                    <a:pt x="518" y="126"/>
                    <a:pt x="519" y="126"/>
                    <a:pt x="519" y="127"/>
                  </a:cubicBezTo>
                  <a:cubicBezTo>
                    <a:pt x="520" y="127"/>
                    <a:pt x="521" y="128"/>
                    <a:pt x="521" y="129"/>
                  </a:cubicBezTo>
                  <a:cubicBezTo>
                    <a:pt x="523" y="132"/>
                    <a:pt x="525" y="136"/>
                    <a:pt x="527" y="140"/>
                  </a:cubicBezTo>
                  <a:cubicBezTo>
                    <a:pt x="554" y="130"/>
                    <a:pt x="577" y="122"/>
                    <a:pt x="594" y="117"/>
                  </a:cubicBezTo>
                  <a:cubicBezTo>
                    <a:pt x="596" y="111"/>
                    <a:pt x="599" y="105"/>
                    <a:pt x="602" y="100"/>
                  </a:cubicBezTo>
                  <a:cubicBezTo>
                    <a:pt x="602" y="99"/>
                    <a:pt x="603" y="99"/>
                    <a:pt x="603" y="99"/>
                  </a:cubicBezTo>
                  <a:cubicBezTo>
                    <a:pt x="604" y="98"/>
                    <a:pt x="604" y="98"/>
                    <a:pt x="605" y="99"/>
                  </a:cubicBezTo>
                  <a:cubicBezTo>
                    <a:pt x="605" y="99"/>
                    <a:pt x="606" y="100"/>
                    <a:pt x="606" y="100"/>
                  </a:cubicBezTo>
                  <a:cubicBezTo>
                    <a:pt x="608" y="104"/>
                    <a:pt x="610" y="107"/>
                    <a:pt x="611" y="111"/>
                  </a:cubicBezTo>
                  <a:cubicBezTo>
                    <a:pt x="636" y="100"/>
                    <a:pt x="646" y="81"/>
                    <a:pt x="648" y="62"/>
                  </a:cubicBezTo>
                  <a:cubicBezTo>
                    <a:pt x="571" y="69"/>
                    <a:pt x="571" y="69"/>
                    <a:pt x="571" y="69"/>
                  </a:cubicBezTo>
                  <a:cubicBezTo>
                    <a:pt x="571" y="10"/>
                    <a:pt x="571" y="10"/>
                    <a:pt x="571" y="10"/>
                  </a:cubicBezTo>
                  <a:cubicBezTo>
                    <a:pt x="571" y="0"/>
                    <a:pt x="571" y="0"/>
                    <a:pt x="571" y="0"/>
                  </a:cubicBezTo>
                  <a:cubicBezTo>
                    <a:pt x="570" y="0"/>
                    <a:pt x="570" y="0"/>
                    <a:pt x="569" y="0"/>
                  </a:cubicBezTo>
                  <a:cubicBezTo>
                    <a:pt x="566" y="0"/>
                    <a:pt x="564" y="0"/>
                    <a:pt x="561" y="0"/>
                  </a:cubicBezTo>
                  <a:cubicBezTo>
                    <a:pt x="561" y="69"/>
                    <a:pt x="561" y="69"/>
                    <a:pt x="561" y="69"/>
                  </a:cubicBezTo>
                  <a:cubicBezTo>
                    <a:pt x="475" y="33"/>
                    <a:pt x="475" y="33"/>
                    <a:pt x="475" y="33"/>
                  </a:cubicBezTo>
                  <a:cubicBezTo>
                    <a:pt x="475" y="8"/>
                    <a:pt x="475" y="8"/>
                    <a:pt x="475" y="8"/>
                  </a:cubicBezTo>
                  <a:cubicBezTo>
                    <a:pt x="475" y="8"/>
                    <a:pt x="474" y="8"/>
                    <a:pt x="474" y="8"/>
                  </a:cubicBezTo>
                  <a:cubicBezTo>
                    <a:pt x="472" y="8"/>
                    <a:pt x="470" y="9"/>
                    <a:pt x="469" y="9"/>
                  </a:cubicBezTo>
                  <a:cubicBezTo>
                    <a:pt x="469" y="62"/>
                    <a:pt x="469" y="62"/>
                    <a:pt x="469" y="62"/>
                  </a:cubicBezTo>
                  <a:cubicBezTo>
                    <a:pt x="361" y="49"/>
                    <a:pt x="361" y="49"/>
                    <a:pt x="361" y="49"/>
                  </a:cubicBezTo>
                  <a:cubicBezTo>
                    <a:pt x="362" y="39"/>
                    <a:pt x="362" y="39"/>
                    <a:pt x="362" y="39"/>
                  </a:cubicBezTo>
                  <a:cubicBezTo>
                    <a:pt x="361" y="40"/>
                    <a:pt x="361" y="40"/>
                    <a:pt x="360" y="40"/>
                  </a:cubicBezTo>
                  <a:cubicBezTo>
                    <a:pt x="344" y="46"/>
                    <a:pt x="328" y="54"/>
                    <a:pt x="312" y="61"/>
                  </a:cubicBezTo>
                  <a:cubicBezTo>
                    <a:pt x="312" y="61"/>
                    <a:pt x="312" y="62"/>
                    <a:pt x="312" y="62"/>
                  </a:cubicBezTo>
                  <a:cubicBezTo>
                    <a:pt x="311" y="62"/>
                    <a:pt x="311" y="62"/>
                    <a:pt x="310" y="62"/>
                  </a:cubicBezTo>
                  <a:cubicBezTo>
                    <a:pt x="310" y="64"/>
                    <a:pt x="308" y="66"/>
                    <a:pt x="307" y="66"/>
                  </a:cubicBezTo>
                  <a:cubicBezTo>
                    <a:pt x="313" y="82"/>
                    <a:pt x="313" y="82"/>
                    <a:pt x="313" y="82"/>
                  </a:cubicBezTo>
                  <a:cubicBezTo>
                    <a:pt x="313" y="82"/>
                    <a:pt x="316" y="88"/>
                    <a:pt x="313" y="89"/>
                  </a:cubicBezTo>
                  <a:cubicBezTo>
                    <a:pt x="311" y="90"/>
                    <a:pt x="309" y="84"/>
                    <a:pt x="309" y="84"/>
                  </a:cubicBezTo>
                  <a:cubicBezTo>
                    <a:pt x="302" y="68"/>
                    <a:pt x="302" y="68"/>
                    <a:pt x="302" y="68"/>
                  </a:cubicBezTo>
                  <a:cubicBezTo>
                    <a:pt x="302" y="68"/>
                    <a:pt x="302" y="68"/>
                    <a:pt x="302" y="68"/>
                  </a:cubicBezTo>
                  <a:cubicBezTo>
                    <a:pt x="302" y="68"/>
                    <a:pt x="301" y="68"/>
                    <a:pt x="300" y="68"/>
                  </a:cubicBezTo>
                  <a:cubicBezTo>
                    <a:pt x="283" y="77"/>
                    <a:pt x="266" y="87"/>
                    <a:pt x="249" y="99"/>
                  </a:cubicBezTo>
                  <a:cubicBezTo>
                    <a:pt x="248" y="99"/>
                    <a:pt x="248" y="100"/>
                    <a:pt x="247" y="100"/>
                  </a:cubicBezTo>
                  <a:cubicBezTo>
                    <a:pt x="251" y="111"/>
                    <a:pt x="251" y="111"/>
                    <a:pt x="251" y="111"/>
                  </a:cubicBezTo>
                  <a:cubicBezTo>
                    <a:pt x="251" y="111"/>
                    <a:pt x="255" y="120"/>
                    <a:pt x="252" y="121"/>
                  </a:cubicBezTo>
                  <a:cubicBezTo>
                    <a:pt x="248" y="123"/>
                    <a:pt x="245" y="113"/>
                    <a:pt x="245" y="113"/>
                  </a:cubicBezTo>
                  <a:cubicBezTo>
                    <a:pt x="241" y="104"/>
                    <a:pt x="241" y="104"/>
                    <a:pt x="241" y="104"/>
                  </a:cubicBezTo>
                  <a:cubicBezTo>
                    <a:pt x="232" y="110"/>
                    <a:pt x="224" y="117"/>
                    <a:pt x="215" y="124"/>
                  </a:cubicBezTo>
                  <a:cubicBezTo>
                    <a:pt x="215" y="124"/>
                    <a:pt x="214" y="125"/>
                    <a:pt x="213" y="126"/>
                  </a:cubicBezTo>
                  <a:cubicBezTo>
                    <a:pt x="213" y="126"/>
                    <a:pt x="213" y="126"/>
                    <a:pt x="214" y="126"/>
                  </a:cubicBezTo>
                  <a:cubicBezTo>
                    <a:pt x="221" y="136"/>
                    <a:pt x="226" y="153"/>
                    <a:pt x="219" y="157"/>
                  </a:cubicBezTo>
                  <a:cubicBezTo>
                    <a:pt x="229" y="172"/>
                    <a:pt x="229" y="172"/>
                    <a:pt x="229" y="172"/>
                  </a:cubicBezTo>
                  <a:cubicBezTo>
                    <a:pt x="229" y="172"/>
                    <a:pt x="234" y="178"/>
                    <a:pt x="231" y="180"/>
                  </a:cubicBezTo>
                  <a:cubicBezTo>
                    <a:pt x="229" y="182"/>
                    <a:pt x="225" y="175"/>
                    <a:pt x="225" y="175"/>
                  </a:cubicBezTo>
                  <a:cubicBezTo>
                    <a:pt x="215" y="160"/>
                    <a:pt x="215" y="160"/>
                    <a:pt x="215" y="160"/>
                  </a:cubicBezTo>
                  <a:cubicBezTo>
                    <a:pt x="215" y="160"/>
                    <a:pt x="215" y="160"/>
                    <a:pt x="215" y="160"/>
                  </a:cubicBezTo>
                  <a:cubicBezTo>
                    <a:pt x="207" y="163"/>
                    <a:pt x="198" y="154"/>
                    <a:pt x="191" y="144"/>
                  </a:cubicBezTo>
                  <a:cubicBezTo>
                    <a:pt x="187" y="148"/>
                    <a:pt x="182" y="152"/>
                    <a:pt x="178" y="157"/>
                  </a:cubicBezTo>
                  <a:cubicBezTo>
                    <a:pt x="177" y="157"/>
                    <a:pt x="176" y="158"/>
                    <a:pt x="175" y="159"/>
                  </a:cubicBezTo>
                  <a:cubicBezTo>
                    <a:pt x="175" y="162"/>
                    <a:pt x="174" y="164"/>
                    <a:pt x="172" y="166"/>
                  </a:cubicBezTo>
                  <a:cubicBezTo>
                    <a:pt x="183" y="183"/>
                    <a:pt x="183" y="183"/>
                    <a:pt x="183" y="183"/>
                  </a:cubicBezTo>
                  <a:cubicBezTo>
                    <a:pt x="183" y="183"/>
                    <a:pt x="189" y="189"/>
                    <a:pt x="186" y="191"/>
                  </a:cubicBezTo>
                  <a:cubicBezTo>
                    <a:pt x="183" y="193"/>
                    <a:pt x="179" y="186"/>
                    <a:pt x="179" y="186"/>
                  </a:cubicBezTo>
                  <a:cubicBezTo>
                    <a:pt x="167" y="168"/>
                    <a:pt x="167" y="168"/>
                    <a:pt x="167" y="168"/>
                  </a:cubicBezTo>
                  <a:cubicBezTo>
                    <a:pt x="167" y="168"/>
                    <a:pt x="167" y="168"/>
                    <a:pt x="167" y="168"/>
                  </a:cubicBezTo>
                  <a:cubicBezTo>
                    <a:pt x="166" y="169"/>
                    <a:pt x="166" y="169"/>
                    <a:pt x="165" y="169"/>
                  </a:cubicBezTo>
                  <a:cubicBezTo>
                    <a:pt x="145" y="189"/>
                    <a:pt x="127" y="210"/>
                    <a:pt x="110" y="233"/>
                  </a:cubicBezTo>
                  <a:cubicBezTo>
                    <a:pt x="110" y="234"/>
                    <a:pt x="109" y="234"/>
                    <a:pt x="109" y="235"/>
                  </a:cubicBezTo>
                  <a:cubicBezTo>
                    <a:pt x="111" y="241"/>
                    <a:pt x="111" y="247"/>
                    <a:pt x="108" y="249"/>
                  </a:cubicBezTo>
                  <a:cubicBezTo>
                    <a:pt x="122" y="264"/>
                    <a:pt x="122" y="264"/>
                    <a:pt x="122" y="264"/>
                  </a:cubicBezTo>
                  <a:cubicBezTo>
                    <a:pt x="122" y="264"/>
                    <a:pt x="129" y="270"/>
                    <a:pt x="126" y="272"/>
                  </a:cubicBezTo>
                  <a:cubicBezTo>
                    <a:pt x="124" y="275"/>
                    <a:pt x="118" y="268"/>
                    <a:pt x="118" y="268"/>
                  </a:cubicBezTo>
                  <a:cubicBezTo>
                    <a:pt x="104" y="253"/>
                    <a:pt x="104" y="253"/>
                    <a:pt x="104" y="253"/>
                  </a:cubicBezTo>
                  <a:cubicBezTo>
                    <a:pt x="104" y="253"/>
                    <a:pt x="104" y="253"/>
                    <a:pt x="104" y="253"/>
                  </a:cubicBezTo>
                  <a:cubicBezTo>
                    <a:pt x="101" y="255"/>
                    <a:pt x="98" y="255"/>
                    <a:pt x="95" y="254"/>
                  </a:cubicBezTo>
                  <a:cubicBezTo>
                    <a:pt x="84" y="271"/>
                    <a:pt x="73" y="289"/>
                    <a:pt x="64" y="307"/>
                  </a:cubicBezTo>
                  <a:cubicBezTo>
                    <a:pt x="64" y="308"/>
                    <a:pt x="63" y="309"/>
                    <a:pt x="63" y="310"/>
                  </a:cubicBezTo>
                  <a:cubicBezTo>
                    <a:pt x="58" y="319"/>
                    <a:pt x="54" y="327"/>
                    <a:pt x="50" y="336"/>
                  </a:cubicBezTo>
                  <a:cubicBezTo>
                    <a:pt x="50" y="337"/>
                    <a:pt x="49" y="338"/>
                    <a:pt x="49" y="339"/>
                  </a:cubicBezTo>
                  <a:cubicBezTo>
                    <a:pt x="46" y="345"/>
                    <a:pt x="44" y="350"/>
                    <a:pt x="41" y="356"/>
                  </a:cubicBezTo>
                  <a:cubicBezTo>
                    <a:pt x="41" y="357"/>
                    <a:pt x="41" y="358"/>
                    <a:pt x="40" y="359"/>
                  </a:cubicBezTo>
                  <a:cubicBezTo>
                    <a:pt x="37" y="368"/>
                    <a:pt x="33" y="378"/>
                    <a:pt x="30" y="387"/>
                  </a:cubicBezTo>
                  <a:cubicBezTo>
                    <a:pt x="30" y="388"/>
                    <a:pt x="30" y="389"/>
                    <a:pt x="29" y="389"/>
                  </a:cubicBezTo>
                  <a:cubicBezTo>
                    <a:pt x="27" y="396"/>
                    <a:pt x="25" y="403"/>
                    <a:pt x="23" y="409"/>
                  </a:cubicBezTo>
                  <a:cubicBezTo>
                    <a:pt x="22" y="411"/>
                    <a:pt x="22" y="413"/>
                    <a:pt x="22" y="414"/>
                  </a:cubicBezTo>
                  <a:cubicBezTo>
                    <a:pt x="21" y="416"/>
                    <a:pt x="20" y="418"/>
                    <a:pt x="20" y="420"/>
                  </a:cubicBezTo>
                  <a:cubicBezTo>
                    <a:pt x="20" y="420"/>
                    <a:pt x="20" y="420"/>
                    <a:pt x="20" y="420"/>
                  </a:cubicBezTo>
                  <a:cubicBezTo>
                    <a:pt x="17" y="432"/>
                    <a:pt x="14" y="444"/>
                    <a:pt x="11" y="456"/>
                  </a:cubicBezTo>
                  <a:cubicBezTo>
                    <a:pt x="11" y="457"/>
                    <a:pt x="11" y="459"/>
                    <a:pt x="11" y="460"/>
                  </a:cubicBezTo>
                  <a:cubicBezTo>
                    <a:pt x="10" y="465"/>
                    <a:pt x="9" y="470"/>
                    <a:pt x="8" y="474"/>
                  </a:cubicBezTo>
                  <a:cubicBezTo>
                    <a:pt x="8" y="475"/>
                    <a:pt x="8" y="475"/>
                    <a:pt x="8" y="475"/>
                  </a:cubicBezTo>
                  <a:cubicBezTo>
                    <a:pt x="8" y="475"/>
                    <a:pt x="8" y="475"/>
                    <a:pt x="8" y="475"/>
                  </a:cubicBezTo>
                  <a:cubicBezTo>
                    <a:pt x="6" y="489"/>
                    <a:pt x="4" y="503"/>
                    <a:pt x="2" y="518"/>
                  </a:cubicBezTo>
                  <a:cubicBezTo>
                    <a:pt x="2" y="518"/>
                    <a:pt x="2" y="519"/>
                    <a:pt x="2" y="519"/>
                  </a:cubicBezTo>
                  <a:cubicBezTo>
                    <a:pt x="2" y="528"/>
                    <a:pt x="1" y="537"/>
                    <a:pt x="1" y="546"/>
                  </a:cubicBezTo>
                  <a:cubicBezTo>
                    <a:pt x="1" y="547"/>
                    <a:pt x="1" y="548"/>
                    <a:pt x="1" y="548"/>
                  </a:cubicBezTo>
                  <a:cubicBezTo>
                    <a:pt x="0" y="555"/>
                    <a:pt x="0" y="562"/>
                    <a:pt x="0" y="569"/>
                  </a:cubicBezTo>
                  <a:cubicBezTo>
                    <a:pt x="0" y="577"/>
                    <a:pt x="0" y="584"/>
                    <a:pt x="1" y="592"/>
                  </a:cubicBezTo>
                  <a:cubicBezTo>
                    <a:pt x="1" y="593"/>
                    <a:pt x="1" y="593"/>
                    <a:pt x="1" y="594"/>
                  </a:cubicBezTo>
                  <a:cubicBezTo>
                    <a:pt x="1" y="602"/>
                    <a:pt x="2" y="610"/>
                    <a:pt x="2" y="618"/>
                  </a:cubicBezTo>
                  <a:cubicBezTo>
                    <a:pt x="2" y="618"/>
                    <a:pt x="2" y="619"/>
                    <a:pt x="2" y="619"/>
                  </a:cubicBezTo>
                  <a:cubicBezTo>
                    <a:pt x="4" y="643"/>
                    <a:pt x="8" y="665"/>
                    <a:pt x="13" y="688"/>
                  </a:cubicBezTo>
                  <a:cubicBezTo>
                    <a:pt x="13" y="689"/>
                    <a:pt x="13" y="690"/>
                    <a:pt x="13" y="691"/>
                  </a:cubicBezTo>
                  <a:cubicBezTo>
                    <a:pt x="15" y="698"/>
                    <a:pt x="16" y="705"/>
                    <a:pt x="18" y="711"/>
                  </a:cubicBezTo>
                  <a:cubicBezTo>
                    <a:pt x="18" y="712"/>
                    <a:pt x="18" y="712"/>
                    <a:pt x="18" y="712"/>
                  </a:cubicBezTo>
                  <a:cubicBezTo>
                    <a:pt x="18" y="712"/>
                    <a:pt x="18" y="712"/>
                    <a:pt x="18" y="712"/>
                  </a:cubicBezTo>
                  <a:cubicBezTo>
                    <a:pt x="25" y="738"/>
                    <a:pt x="33" y="762"/>
                    <a:pt x="43" y="786"/>
                  </a:cubicBezTo>
                  <a:cubicBezTo>
                    <a:pt x="43" y="786"/>
                    <a:pt x="43" y="786"/>
                    <a:pt x="43" y="786"/>
                  </a:cubicBezTo>
                  <a:cubicBezTo>
                    <a:pt x="44" y="789"/>
                    <a:pt x="45" y="792"/>
                    <a:pt x="46" y="794"/>
                  </a:cubicBezTo>
                  <a:cubicBezTo>
                    <a:pt x="46" y="794"/>
                    <a:pt x="47" y="795"/>
                    <a:pt x="47" y="795"/>
                  </a:cubicBezTo>
                  <a:cubicBezTo>
                    <a:pt x="63" y="832"/>
                    <a:pt x="83" y="867"/>
                    <a:pt x="106" y="900"/>
                  </a:cubicBezTo>
                  <a:cubicBezTo>
                    <a:pt x="125" y="878"/>
                    <a:pt x="125" y="878"/>
                    <a:pt x="125" y="878"/>
                  </a:cubicBezTo>
                  <a:cubicBezTo>
                    <a:pt x="125" y="878"/>
                    <a:pt x="133" y="867"/>
                    <a:pt x="138" y="870"/>
                  </a:cubicBezTo>
                  <a:cubicBezTo>
                    <a:pt x="142" y="874"/>
                    <a:pt x="132" y="884"/>
                    <a:pt x="132" y="884"/>
                  </a:cubicBezTo>
                  <a:cubicBezTo>
                    <a:pt x="111" y="907"/>
                    <a:pt x="111" y="907"/>
                    <a:pt x="111" y="907"/>
                  </a:cubicBezTo>
                  <a:cubicBezTo>
                    <a:pt x="112" y="909"/>
                    <a:pt x="113" y="910"/>
                    <a:pt x="114" y="911"/>
                  </a:cubicBezTo>
                  <a:cubicBezTo>
                    <a:pt x="134" y="938"/>
                    <a:pt x="156" y="962"/>
                    <a:pt x="181" y="985"/>
                  </a:cubicBezTo>
                  <a:cubicBezTo>
                    <a:pt x="181" y="985"/>
                    <a:pt x="181" y="985"/>
                    <a:pt x="181" y="985"/>
                  </a:cubicBezTo>
                  <a:cubicBezTo>
                    <a:pt x="187" y="980"/>
                    <a:pt x="193" y="977"/>
                    <a:pt x="198" y="979"/>
                  </a:cubicBezTo>
                  <a:cubicBezTo>
                    <a:pt x="211" y="949"/>
                    <a:pt x="211" y="949"/>
                    <a:pt x="211" y="949"/>
                  </a:cubicBezTo>
                  <a:cubicBezTo>
                    <a:pt x="211" y="949"/>
                    <a:pt x="215" y="936"/>
                    <a:pt x="220" y="938"/>
                  </a:cubicBezTo>
                  <a:cubicBezTo>
                    <a:pt x="226" y="940"/>
                    <a:pt x="219" y="952"/>
                    <a:pt x="219" y="952"/>
                  </a:cubicBezTo>
                  <a:cubicBezTo>
                    <a:pt x="207" y="983"/>
                    <a:pt x="207" y="983"/>
                    <a:pt x="207" y="983"/>
                  </a:cubicBezTo>
                  <a:cubicBezTo>
                    <a:pt x="207" y="983"/>
                    <a:pt x="207" y="983"/>
                    <a:pt x="207" y="983"/>
                  </a:cubicBezTo>
                  <a:cubicBezTo>
                    <a:pt x="215" y="989"/>
                    <a:pt x="216" y="1001"/>
                    <a:pt x="214" y="1014"/>
                  </a:cubicBezTo>
                  <a:cubicBezTo>
                    <a:pt x="214" y="1014"/>
                    <a:pt x="215" y="1015"/>
                    <a:pt x="215" y="1015"/>
                  </a:cubicBezTo>
                  <a:cubicBezTo>
                    <a:pt x="238" y="1033"/>
                    <a:pt x="262" y="1050"/>
                    <a:pt x="288" y="1064"/>
                  </a:cubicBezTo>
                  <a:cubicBezTo>
                    <a:pt x="300" y="1038"/>
                    <a:pt x="321" y="1015"/>
                    <a:pt x="337" y="1021"/>
                  </a:cubicBezTo>
                  <a:cubicBezTo>
                    <a:pt x="352" y="976"/>
                    <a:pt x="352" y="976"/>
                    <a:pt x="352" y="976"/>
                  </a:cubicBezTo>
                  <a:cubicBezTo>
                    <a:pt x="352" y="976"/>
                    <a:pt x="357" y="957"/>
                    <a:pt x="365" y="960"/>
                  </a:cubicBezTo>
                  <a:cubicBezTo>
                    <a:pt x="373" y="962"/>
                    <a:pt x="365" y="980"/>
                    <a:pt x="365" y="980"/>
                  </a:cubicBezTo>
                  <a:cubicBezTo>
                    <a:pt x="349" y="1025"/>
                    <a:pt x="349" y="1025"/>
                    <a:pt x="349" y="1025"/>
                  </a:cubicBezTo>
                  <a:cubicBezTo>
                    <a:pt x="349" y="1025"/>
                    <a:pt x="349" y="1025"/>
                    <a:pt x="349" y="1025"/>
                  </a:cubicBezTo>
                  <a:cubicBezTo>
                    <a:pt x="367" y="1037"/>
                    <a:pt x="364" y="1067"/>
                    <a:pt x="355" y="1096"/>
                  </a:cubicBezTo>
                  <a:cubicBezTo>
                    <a:pt x="355" y="1097"/>
                    <a:pt x="355" y="1097"/>
                    <a:pt x="356" y="1097"/>
                  </a:cubicBezTo>
                  <a:cubicBezTo>
                    <a:pt x="374" y="1104"/>
                    <a:pt x="393" y="1111"/>
                    <a:pt x="412" y="1116"/>
                  </a:cubicBezTo>
                  <a:cubicBezTo>
                    <a:pt x="417" y="1111"/>
                    <a:pt x="422" y="1107"/>
                    <a:pt x="427" y="1109"/>
                  </a:cubicBezTo>
                  <a:cubicBezTo>
                    <a:pt x="434" y="1088"/>
                    <a:pt x="434" y="1088"/>
                    <a:pt x="434" y="1088"/>
                  </a:cubicBezTo>
                  <a:cubicBezTo>
                    <a:pt x="434" y="1088"/>
                    <a:pt x="437" y="1079"/>
                    <a:pt x="440" y="1080"/>
                  </a:cubicBezTo>
                  <a:cubicBezTo>
                    <a:pt x="444" y="1081"/>
                    <a:pt x="440" y="1090"/>
                    <a:pt x="440" y="1090"/>
                  </a:cubicBezTo>
                  <a:cubicBezTo>
                    <a:pt x="433" y="1111"/>
                    <a:pt x="433" y="1111"/>
                    <a:pt x="433" y="1111"/>
                  </a:cubicBezTo>
                  <a:cubicBezTo>
                    <a:pt x="433" y="1111"/>
                    <a:pt x="433" y="1111"/>
                    <a:pt x="433" y="1111"/>
                  </a:cubicBezTo>
                  <a:cubicBezTo>
                    <a:pt x="437" y="1113"/>
                    <a:pt x="438" y="1118"/>
                    <a:pt x="439" y="1123"/>
                  </a:cubicBezTo>
                  <a:cubicBezTo>
                    <a:pt x="439" y="1124"/>
                    <a:pt x="440" y="1124"/>
                    <a:pt x="441" y="1124"/>
                  </a:cubicBezTo>
                  <a:cubicBezTo>
                    <a:pt x="466" y="1130"/>
                    <a:pt x="491" y="1134"/>
                    <a:pt x="516" y="1136"/>
                  </a:cubicBezTo>
                  <a:cubicBezTo>
                    <a:pt x="808" y="801"/>
                    <a:pt x="234" y="652"/>
                    <a:pt x="234" y="405"/>
                  </a:cubicBezTo>
                  <a:close/>
                  <a:moveTo>
                    <a:pt x="529" y="97"/>
                  </a:moveTo>
                  <a:cubicBezTo>
                    <a:pt x="530" y="88"/>
                    <a:pt x="534" y="79"/>
                    <a:pt x="538" y="71"/>
                  </a:cubicBezTo>
                  <a:cubicBezTo>
                    <a:pt x="539" y="71"/>
                    <a:pt x="539" y="70"/>
                    <a:pt x="539" y="70"/>
                  </a:cubicBezTo>
                  <a:cubicBezTo>
                    <a:pt x="540" y="70"/>
                    <a:pt x="540" y="70"/>
                    <a:pt x="541" y="70"/>
                  </a:cubicBezTo>
                  <a:cubicBezTo>
                    <a:pt x="541" y="71"/>
                    <a:pt x="542" y="71"/>
                    <a:pt x="542" y="72"/>
                  </a:cubicBezTo>
                  <a:cubicBezTo>
                    <a:pt x="547" y="79"/>
                    <a:pt x="550" y="88"/>
                    <a:pt x="551" y="98"/>
                  </a:cubicBezTo>
                  <a:cubicBezTo>
                    <a:pt x="551" y="106"/>
                    <a:pt x="547" y="117"/>
                    <a:pt x="541" y="117"/>
                  </a:cubicBezTo>
                  <a:cubicBezTo>
                    <a:pt x="541" y="129"/>
                    <a:pt x="541" y="129"/>
                    <a:pt x="541" y="129"/>
                  </a:cubicBezTo>
                  <a:cubicBezTo>
                    <a:pt x="541" y="129"/>
                    <a:pt x="541" y="134"/>
                    <a:pt x="539" y="134"/>
                  </a:cubicBezTo>
                  <a:cubicBezTo>
                    <a:pt x="537" y="134"/>
                    <a:pt x="537" y="129"/>
                    <a:pt x="537" y="129"/>
                  </a:cubicBezTo>
                  <a:cubicBezTo>
                    <a:pt x="537" y="117"/>
                    <a:pt x="537" y="117"/>
                    <a:pt x="537" y="117"/>
                  </a:cubicBezTo>
                  <a:cubicBezTo>
                    <a:pt x="537" y="117"/>
                    <a:pt x="537" y="117"/>
                    <a:pt x="537" y="117"/>
                  </a:cubicBezTo>
                  <a:cubicBezTo>
                    <a:pt x="530" y="115"/>
                    <a:pt x="529" y="106"/>
                    <a:pt x="529" y="97"/>
                  </a:cubicBezTo>
                  <a:close/>
                  <a:moveTo>
                    <a:pt x="455" y="121"/>
                  </a:moveTo>
                  <a:cubicBezTo>
                    <a:pt x="456" y="112"/>
                    <a:pt x="460" y="103"/>
                    <a:pt x="465" y="95"/>
                  </a:cubicBezTo>
                  <a:cubicBezTo>
                    <a:pt x="465" y="95"/>
                    <a:pt x="465" y="95"/>
                    <a:pt x="466" y="95"/>
                  </a:cubicBezTo>
                  <a:cubicBezTo>
                    <a:pt x="466" y="94"/>
                    <a:pt x="467" y="94"/>
                    <a:pt x="467" y="95"/>
                  </a:cubicBezTo>
                  <a:cubicBezTo>
                    <a:pt x="468" y="95"/>
                    <a:pt x="468" y="96"/>
                    <a:pt x="468" y="96"/>
                  </a:cubicBezTo>
                  <a:cubicBezTo>
                    <a:pt x="473" y="104"/>
                    <a:pt x="476" y="113"/>
                    <a:pt x="477" y="123"/>
                  </a:cubicBezTo>
                  <a:cubicBezTo>
                    <a:pt x="478" y="131"/>
                    <a:pt x="473" y="142"/>
                    <a:pt x="467" y="141"/>
                  </a:cubicBezTo>
                  <a:cubicBezTo>
                    <a:pt x="467" y="153"/>
                    <a:pt x="467" y="153"/>
                    <a:pt x="467" y="153"/>
                  </a:cubicBezTo>
                  <a:cubicBezTo>
                    <a:pt x="467" y="153"/>
                    <a:pt x="468" y="158"/>
                    <a:pt x="465" y="158"/>
                  </a:cubicBezTo>
                  <a:cubicBezTo>
                    <a:pt x="463" y="158"/>
                    <a:pt x="463" y="153"/>
                    <a:pt x="463" y="153"/>
                  </a:cubicBezTo>
                  <a:cubicBezTo>
                    <a:pt x="464" y="141"/>
                    <a:pt x="464" y="141"/>
                    <a:pt x="464" y="141"/>
                  </a:cubicBezTo>
                  <a:cubicBezTo>
                    <a:pt x="464" y="141"/>
                    <a:pt x="464" y="141"/>
                    <a:pt x="464" y="141"/>
                  </a:cubicBezTo>
                  <a:cubicBezTo>
                    <a:pt x="456" y="140"/>
                    <a:pt x="455" y="130"/>
                    <a:pt x="455" y="121"/>
                  </a:cubicBezTo>
                  <a:close/>
                  <a:moveTo>
                    <a:pt x="331" y="79"/>
                  </a:moveTo>
                  <a:cubicBezTo>
                    <a:pt x="332" y="78"/>
                    <a:pt x="332" y="78"/>
                    <a:pt x="332" y="77"/>
                  </a:cubicBezTo>
                  <a:cubicBezTo>
                    <a:pt x="333" y="77"/>
                    <a:pt x="334" y="77"/>
                    <a:pt x="334" y="77"/>
                  </a:cubicBezTo>
                  <a:cubicBezTo>
                    <a:pt x="335" y="77"/>
                    <a:pt x="336" y="78"/>
                    <a:pt x="336" y="79"/>
                  </a:cubicBezTo>
                  <a:cubicBezTo>
                    <a:pt x="344" y="88"/>
                    <a:pt x="351" y="100"/>
                    <a:pt x="355" y="113"/>
                  </a:cubicBezTo>
                  <a:cubicBezTo>
                    <a:pt x="359" y="124"/>
                    <a:pt x="357" y="140"/>
                    <a:pt x="350" y="142"/>
                  </a:cubicBezTo>
                  <a:cubicBezTo>
                    <a:pt x="354" y="158"/>
                    <a:pt x="354" y="158"/>
                    <a:pt x="354" y="158"/>
                  </a:cubicBezTo>
                  <a:cubicBezTo>
                    <a:pt x="354" y="158"/>
                    <a:pt x="356" y="165"/>
                    <a:pt x="353" y="166"/>
                  </a:cubicBezTo>
                  <a:cubicBezTo>
                    <a:pt x="350" y="167"/>
                    <a:pt x="349" y="159"/>
                    <a:pt x="349" y="159"/>
                  </a:cubicBezTo>
                  <a:cubicBezTo>
                    <a:pt x="345" y="143"/>
                    <a:pt x="345" y="143"/>
                    <a:pt x="345" y="143"/>
                  </a:cubicBezTo>
                  <a:cubicBezTo>
                    <a:pt x="345" y="143"/>
                    <a:pt x="345" y="143"/>
                    <a:pt x="345" y="143"/>
                  </a:cubicBezTo>
                  <a:cubicBezTo>
                    <a:pt x="337" y="143"/>
                    <a:pt x="331" y="130"/>
                    <a:pt x="329" y="117"/>
                  </a:cubicBezTo>
                  <a:cubicBezTo>
                    <a:pt x="327" y="104"/>
                    <a:pt x="328" y="91"/>
                    <a:pt x="331" y="79"/>
                  </a:cubicBezTo>
                  <a:close/>
                  <a:moveTo>
                    <a:pt x="278" y="93"/>
                  </a:moveTo>
                  <a:cubicBezTo>
                    <a:pt x="278" y="93"/>
                    <a:pt x="278" y="92"/>
                    <a:pt x="279" y="92"/>
                  </a:cubicBezTo>
                  <a:cubicBezTo>
                    <a:pt x="279" y="91"/>
                    <a:pt x="280" y="91"/>
                    <a:pt x="281" y="92"/>
                  </a:cubicBezTo>
                  <a:cubicBezTo>
                    <a:pt x="282" y="92"/>
                    <a:pt x="282" y="92"/>
                    <a:pt x="282" y="93"/>
                  </a:cubicBezTo>
                  <a:cubicBezTo>
                    <a:pt x="291" y="102"/>
                    <a:pt x="298" y="114"/>
                    <a:pt x="302" y="127"/>
                  </a:cubicBezTo>
                  <a:cubicBezTo>
                    <a:pt x="305" y="138"/>
                    <a:pt x="304" y="155"/>
                    <a:pt x="297" y="156"/>
                  </a:cubicBezTo>
                  <a:cubicBezTo>
                    <a:pt x="300" y="173"/>
                    <a:pt x="300" y="173"/>
                    <a:pt x="300" y="173"/>
                  </a:cubicBezTo>
                  <a:cubicBezTo>
                    <a:pt x="300" y="173"/>
                    <a:pt x="302" y="180"/>
                    <a:pt x="300" y="180"/>
                  </a:cubicBezTo>
                  <a:cubicBezTo>
                    <a:pt x="297" y="181"/>
                    <a:pt x="296" y="174"/>
                    <a:pt x="296" y="174"/>
                  </a:cubicBezTo>
                  <a:cubicBezTo>
                    <a:pt x="292" y="157"/>
                    <a:pt x="292" y="157"/>
                    <a:pt x="292" y="157"/>
                  </a:cubicBezTo>
                  <a:cubicBezTo>
                    <a:pt x="292" y="157"/>
                    <a:pt x="292" y="157"/>
                    <a:pt x="292" y="157"/>
                  </a:cubicBezTo>
                  <a:cubicBezTo>
                    <a:pt x="283" y="157"/>
                    <a:pt x="278" y="144"/>
                    <a:pt x="276" y="132"/>
                  </a:cubicBezTo>
                  <a:cubicBezTo>
                    <a:pt x="273" y="119"/>
                    <a:pt x="275" y="105"/>
                    <a:pt x="278" y="93"/>
                  </a:cubicBezTo>
                  <a:close/>
                  <a:moveTo>
                    <a:pt x="256" y="175"/>
                  </a:moveTo>
                  <a:cubicBezTo>
                    <a:pt x="256" y="175"/>
                    <a:pt x="257" y="174"/>
                    <a:pt x="257" y="174"/>
                  </a:cubicBezTo>
                  <a:cubicBezTo>
                    <a:pt x="258" y="173"/>
                    <a:pt x="258" y="173"/>
                    <a:pt x="259" y="174"/>
                  </a:cubicBezTo>
                  <a:cubicBezTo>
                    <a:pt x="260" y="174"/>
                    <a:pt x="260" y="174"/>
                    <a:pt x="261" y="175"/>
                  </a:cubicBezTo>
                  <a:cubicBezTo>
                    <a:pt x="269" y="184"/>
                    <a:pt x="276" y="196"/>
                    <a:pt x="280" y="209"/>
                  </a:cubicBezTo>
                  <a:cubicBezTo>
                    <a:pt x="283" y="220"/>
                    <a:pt x="282" y="237"/>
                    <a:pt x="275" y="238"/>
                  </a:cubicBezTo>
                  <a:cubicBezTo>
                    <a:pt x="279" y="255"/>
                    <a:pt x="279" y="255"/>
                    <a:pt x="279" y="255"/>
                  </a:cubicBezTo>
                  <a:cubicBezTo>
                    <a:pt x="279" y="255"/>
                    <a:pt x="281" y="262"/>
                    <a:pt x="278" y="262"/>
                  </a:cubicBezTo>
                  <a:cubicBezTo>
                    <a:pt x="275" y="263"/>
                    <a:pt x="274" y="256"/>
                    <a:pt x="274" y="256"/>
                  </a:cubicBezTo>
                  <a:cubicBezTo>
                    <a:pt x="270" y="239"/>
                    <a:pt x="270" y="239"/>
                    <a:pt x="270" y="239"/>
                  </a:cubicBezTo>
                  <a:cubicBezTo>
                    <a:pt x="270" y="239"/>
                    <a:pt x="270" y="239"/>
                    <a:pt x="270" y="239"/>
                  </a:cubicBezTo>
                  <a:cubicBezTo>
                    <a:pt x="261" y="239"/>
                    <a:pt x="256" y="226"/>
                    <a:pt x="254" y="214"/>
                  </a:cubicBezTo>
                  <a:cubicBezTo>
                    <a:pt x="252" y="201"/>
                    <a:pt x="253" y="187"/>
                    <a:pt x="256" y="175"/>
                  </a:cubicBezTo>
                  <a:close/>
                  <a:moveTo>
                    <a:pt x="149" y="213"/>
                  </a:moveTo>
                  <a:cubicBezTo>
                    <a:pt x="149" y="212"/>
                    <a:pt x="150" y="211"/>
                    <a:pt x="152" y="212"/>
                  </a:cubicBezTo>
                  <a:cubicBezTo>
                    <a:pt x="153" y="212"/>
                    <a:pt x="153" y="212"/>
                    <a:pt x="154" y="213"/>
                  </a:cubicBezTo>
                  <a:cubicBezTo>
                    <a:pt x="169" y="220"/>
                    <a:pt x="183" y="232"/>
                    <a:pt x="194" y="246"/>
                  </a:cubicBezTo>
                  <a:cubicBezTo>
                    <a:pt x="204" y="258"/>
                    <a:pt x="209" y="279"/>
                    <a:pt x="201" y="284"/>
                  </a:cubicBezTo>
                  <a:cubicBezTo>
                    <a:pt x="214" y="303"/>
                    <a:pt x="214" y="303"/>
                    <a:pt x="214" y="303"/>
                  </a:cubicBezTo>
                  <a:cubicBezTo>
                    <a:pt x="214" y="303"/>
                    <a:pt x="219" y="310"/>
                    <a:pt x="216" y="313"/>
                  </a:cubicBezTo>
                  <a:cubicBezTo>
                    <a:pt x="213" y="315"/>
                    <a:pt x="209" y="307"/>
                    <a:pt x="209" y="307"/>
                  </a:cubicBezTo>
                  <a:cubicBezTo>
                    <a:pt x="196" y="288"/>
                    <a:pt x="196" y="288"/>
                    <a:pt x="196" y="288"/>
                  </a:cubicBezTo>
                  <a:cubicBezTo>
                    <a:pt x="196" y="288"/>
                    <a:pt x="196" y="288"/>
                    <a:pt x="196" y="288"/>
                  </a:cubicBezTo>
                  <a:cubicBezTo>
                    <a:pt x="185" y="292"/>
                    <a:pt x="172" y="278"/>
                    <a:pt x="164" y="264"/>
                  </a:cubicBezTo>
                  <a:cubicBezTo>
                    <a:pt x="155" y="249"/>
                    <a:pt x="151" y="231"/>
                    <a:pt x="149" y="215"/>
                  </a:cubicBezTo>
                  <a:cubicBezTo>
                    <a:pt x="149" y="214"/>
                    <a:pt x="149" y="213"/>
                    <a:pt x="149" y="213"/>
                  </a:cubicBezTo>
                  <a:close/>
                  <a:moveTo>
                    <a:pt x="116" y="290"/>
                  </a:moveTo>
                  <a:cubicBezTo>
                    <a:pt x="116" y="290"/>
                    <a:pt x="117" y="290"/>
                    <a:pt x="118" y="291"/>
                  </a:cubicBezTo>
                  <a:cubicBezTo>
                    <a:pt x="134" y="294"/>
                    <a:pt x="151" y="302"/>
                    <a:pt x="166" y="313"/>
                  </a:cubicBezTo>
                  <a:cubicBezTo>
                    <a:pt x="178" y="322"/>
                    <a:pt x="189" y="341"/>
                    <a:pt x="182" y="348"/>
                  </a:cubicBezTo>
                  <a:cubicBezTo>
                    <a:pt x="199" y="363"/>
                    <a:pt x="199" y="363"/>
                    <a:pt x="199" y="363"/>
                  </a:cubicBezTo>
                  <a:cubicBezTo>
                    <a:pt x="199" y="363"/>
                    <a:pt x="206" y="368"/>
                    <a:pt x="204" y="371"/>
                  </a:cubicBezTo>
                  <a:cubicBezTo>
                    <a:pt x="201" y="374"/>
                    <a:pt x="195" y="367"/>
                    <a:pt x="195" y="367"/>
                  </a:cubicBezTo>
                  <a:cubicBezTo>
                    <a:pt x="178" y="352"/>
                    <a:pt x="178" y="352"/>
                    <a:pt x="178" y="352"/>
                  </a:cubicBezTo>
                  <a:cubicBezTo>
                    <a:pt x="178" y="352"/>
                    <a:pt x="178" y="352"/>
                    <a:pt x="178" y="352"/>
                  </a:cubicBezTo>
                  <a:cubicBezTo>
                    <a:pt x="168" y="359"/>
                    <a:pt x="153" y="349"/>
                    <a:pt x="141" y="337"/>
                  </a:cubicBezTo>
                  <a:cubicBezTo>
                    <a:pt x="128" y="325"/>
                    <a:pt x="119" y="309"/>
                    <a:pt x="114" y="294"/>
                  </a:cubicBezTo>
                  <a:cubicBezTo>
                    <a:pt x="113" y="293"/>
                    <a:pt x="113" y="293"/>
                    <a:pt x="113" y="292"/>
                  </a:cubicBezTo>
                  <a:cubicBezTo>
                    <a:pt x="113" y="291"/>
                    <a:pt x="114" y="290"/>
                    <a:pt x="116" y="290"/>
                  </a:cubicBezTo>
                  <a:close/>
                  <a:moveTo>
                    <a:pt x="140" y="608"/>
                  </a:moveTo>
                  <a:cubicBezTo>
                    <a:pt x="116" y="620"/>
                    <a:pt x="116" y="620"/>
                    <a:pt x="116" y="620"/>
                  </a:cubicBezTo>
                  <a:cubicBezTo>
                    <a:pt x="116" y="620"/>
                    <a:pt x="116" y="620"/>
                    <a:pt x="116" y="620"/>
                  </a:cubicBezTo>
                  <a:cubicBezTo>
                    <a:pt x="119" y="634"/>
                    <a:pt x="101" y="647"/>
                    <a:pt x="83" y="655"/>
                  </a:cubicBezTo>
                  <a:cubicBezTo>
                    <a:pt x="64" y="663"/>
                    <a:pt x="43" y="666"/>
                    <a:pt x="24" y="666"/>
                  </a:cubicBezTo>
                  <a:cubicBezTo>
                    <a:pt x="23" y="666"/>
                    <a:pt x="22" y="665"/>
                    <a:pt x="21" y="665"/>
                  </a:cubicBezTo>
                  <a:cubicBezTo>
                    <a:pt x="20" y="664"/>
                    <a:pt x="20" y="663"/>
                    <a:pt x="20" y="662"/>
                  </a:cubicBezTo>
                  <a:cubicBezTo>
                    <a:pt x="21" y="661"/>
                    <a:pt x="21" y="660"/>
                    <a:pt x="22" y="659"/>
                  </a:cubicBezTo>
                  <a:cubicBezTo>
                    <a:pt x="33" y="643"/>
                    <a:pt x="48" y="628"/>
                    <a:pt x="67" y="616"/>
                  </a:cubicBezTo>
                  <a:cubicBezTo>
                    <a:pt x="83" y="607"/>
                    <a:pt x="108" y="603"/>
                    <a:pt x="113" y="613"/>
                  </a:cubicBezTo>
                  <a:cubicBezTo>
                    <a:pt x="137" y="602"/>
                    <a:pt x="137" y="602"/>
                    <a:pt x="137" y="602"/>
                  </a:cubicBezTo>
                  <a:cubicBezTo>
                    <a:pt x="137" y="602"/>
                    <a:pt x="146" y="596"/>
                    <a:pt x="148" y="600"/>
                  </a:cubicBezTo>
                  <a:cubicBezTo>
                    <a:pt x="150" y="604"/>
                    <a:pt x="140" y="608"/>
                    <a:pt x="140" y="608"/>
                  </a:cubicBezTo>
                  <a:close/>
                  <a:moveTo>
                    <a:pt x="172" y="474"/>
                  </a:moveTo>
                  <a:cubicBezTo>
                    <a:pt x="172" y="474"/>
                    <a:pt x="172" y="474"/>
                    <a:pt x="172" y="474"/>
                  </a:cubicBezTo>
                  <a:cubicBezTo>
                    <a:pt x="161" y="485"/>
                    <a:pt x="139" y="475"/>
                    <a:pt x="121" y="464"/>
                  </a:cubicBezTo>
                  <a:cubicBezTo>
                    <a:pt x="102" y="451"/>
                    <a:pt x="87" y="433"/>
                    <a:pt x="76" y="415"/>
                  </a:cubicBezTo>
                  <a:cubicBezTo>
                    <a:pt x="76" y="414"/>
                    <a:pt x="76" y="413"/>
                    <a:pt x="76" y="412"/>
                  </a:cubicBezTo>
                  <a:cubicBezTo>
                    <a:pt x="76" y="411"/>
                    <a:pt x="76" y="410"/>
                    <a:pt x="78" y="410"/>
                  </a:cubicBezTo>
                  <a:cubicBezTo>
                    <a:pt x="79" y="409"/>
                    <a:pt x="80" y="409"/>
                    <a:pt x="81" y="410"/>
                  </a:cubicBezTo>
                  <a:cubicBezTo>
                    <a:pt x="103" y="410"/>
                    <a:pt x="126" y="415"/>
                    <a:pt x="147" y="426"/>
                  </a:cubicBezTo>
                  <a:cubicBezTo>
                    <a:pt x="164" y="435"/>
                    <a:pt x="183" y="457"/>
                    <a:pt x="176" y="467"/>
                  </a:cubicBezTo>
                  <a:cubicBezTo>
                    <a:pt x="201" y="482"/>
                    <a:pt x="201" y="482"/>
                    <a:pt x="201" y="482"/>
                  </a:cubicBezTo>
                  <a:cubicBezTo>
                    <a:pt x="201" y="482"/>
                    <a:pt x="212" y="487"/>
                    <a:pt x="209" y="492"/>
                  </a:cubicBezTo>
                  <a:cubicBezTo>
                    <a:pt x="207" y="496"/>
                    <a:pt x="197" y="489"/>
                    <a:pt x="197" y="489"/>
                  </a:cubicBezTo>
                  <a:lnTo>
                    <a:pt x="172" y="474"/>
                  </a:lnTo>
                  <a:close/>
                  <a:moveTo>
                    <a:pt x="188" y="686"/>
                  </a:moveTo>
                  <a:cubicBezTo>
                    <a:pt x="186" y="687"/>
                    <a:pt x="185" y="686"/>
                    <a:pt x="185" y="686"/>
                  </a:cubicBezTo>
                  <a:cubicBezTo>
                    <a:pt x="183" y="685"/>
                    <a:pt x="183" y="684"/>
                    <a:pt x="183" y="682"/>
                  </a:cubicBezTo>
                  <a:cubicBezTo>
                    <a:pt x="184" y="681"/>
                    <a:pt x="184" y="680"/>
                    <a:pt x="185" y="679"/>
                  </a:cubicBezTo>
                  <a:cubicBezTo>
                    <a:pt x="196" y="661"/>
                    <a:pt x="211" y="643"/>
                    <a:pt x="231" y="630"/>
                  </a:cubicBezTo>
                  <a:cubicBezTo>
                    <a:pt x="247" y="618"/>
                    <a:pt x="274" y="612"/>
                    <a:pt x="281" y="623"/>
                  </a:cubicBezTo>
                  <a:cubicBezTo>
                    <a:pt x="305" y="608"/>
                    <a:pt x="305" y="608"/>
                    <a:pt x="305" y="608"/>
                  </a:cubicBezTo>
                  <a:cubicBezTo>
                    <a:pt x="305" y="608"/>
                    <a:pt x="315" y="601"/>
                    <a:pt x="318" y="605"/>
                  </a:cubicBezTo>
                  <a:cubicBezTo>
                    <a:pt x="320" y="609"/>
                    <a:pt x="309" y="615"/>
                    <a:pt x="309" y="615"/>
                  </a:cubicBezTo>
                  <a:cubicBezTo>
                    <a:pt x="284" y="630"/>
                    <a:pt x="284" y="630"/>
                    <a:pt x="284" y="630"/>
                  </a:cubicBezTo>
                  <a:cubicBezTo>
                    <a:pt x="284" y="630"/>
                    <a:pt x="284" y="630"/>
                    <a:pt x="284" y="630"/>
                  </a:cubicBezTo>
                  <a:cubicBezTo>
                    <a:pt x="289" y="644"/>
                    <a:pt x="270" y="660"/>
                    <a:pt x="251" y="670"/>
                  </a:cubicBezTo>
                  <a:cubicBezTo>
                    <a:pt x="231" y="681"/>
                    <a:pt x="208" y="685"/>
                    <a:pt x="188" y="686"/>
                  </a:cubicBezTo>
                  <a:close/>
                  <a:moveTo>
                    <a:pt x="336" y="793"/>
                  </a:moveTo>
                  <a:cubicBezTo>
                    <a:pt x="317" y="815"/>
                    <a:pt x="317" y="815"/>
                    <a:pt x="317" y="815"/>
                  </a:cubicBezTo>
                  <a:cubicBezTo>
                    <a:pt x="317" y="815"/>
                    <a:pt x="317" y="815"/>
                    <a:pt x="317" y="815"/>
                  </a:cubicBezTo>
                  <a:cubicBezTo>
                    <a:pt x="325" y="827"/>
                    <a:pt x="312" y="848"/>
                    <a:pt x="297" y="863"/>
                  </a:cubicBezTo>
                  <a:cubicBezTo>
                    <a:pt x="281" y="879"/>
                    <a:pt x="260" y="890"/>
                    <a:pt x="241" y="897"/>
                  </a:cubicBezTo>
                  <a:cubicBezTo>
                    <a:pt x="240" y="898"/>
                    <a:pt x="239" y="898"/>
                    <a:pt x="238" y="898"/>
                  </a:cubicBezTo>
                  <a:cubicBezTo>
                    <a:pt x="236" y="897"/>
                    <a:pt x="235" y="896"/>
                    <a:pt x="236" y="895"/>
                  </a:cubicBezTo>
                  <a:cubicBezTo>
                    <a:pt x="235" y="894"/>
                    <a:pt x="236" y="892"/>
                    <a:pt x="236" y="891"/>
                  </a:cubicBezTo>
                  <a:cubicBezTo>
                    <a:pt x="241" y="870"/>
                    <a:pt x="251" y="849"/>
                    <a:pt x="265" y="830"/>
                  </a:cubicBezTo>
                  <a:cubicBezTo>
                    <a:pt x="277" y="815"/>
                    <a:pt x="302" y="801"/>
                    <a:pt x="311" y="809"/>
                  </a:cubicBezTo>
                  <a:cubicBezTo>
                    <a:pt x="330" y="788"/>
                    <a:pt x="330" y="788"/>
                    <a:pt x="330" y="788"/>
                  </a:cubicBezTo>
                  <a:cubicBezTo>
                    <a:pt x="330" y="788"/>
                    <a:pt x="338" y="778"/>
                    <a:pt x="342" y="782"/>
                  </a:cubicBezTo>
                  <a:cubicBezTo>
                    <a:pt x="345" y="785"/>
                    <a:pt x="336" y="793"/>
                    <a:pt x="336" y="793"/>
                  </a:cubicBezTo>
                  <a:close/>
                  <a:moveTo>
                    <a:pt x="431" y="778"/>
                  </a:moveTo>
                  <a:cubicBezTo>
                    <a:pt x="422" y="792"/>
                    <a:pt x="408" y="802"/>
                    <a:pt x="395" y="810"/>
                  </a:cubicBezTo>
                  <a:cubicBezTo>
                    <a:pt x="394" y="811"/>
                    <a:pt x="394" y="811"/>
                    <a:pt x="393" y="811"/>
                  </a:cubicBezTo>
                  <a:cubicBezTo>
                    <a:pt x="392" y="811"/>
                    <a:pt x="391" y="810"/>
                    <a:pt x="391" y="809"/>
                  </a:cubicBezTo>
                  <a:cubicBezTo>
                    <a:pt x="391" y="808"/>
                    <a:pt x="391" y="807"/>
                    <a:pt x="391" y="806"/>
                  </a:cubicBezTo>
                  <a:cubicBezTo>
                    <a:pt x="392" y="791"/>
                    <a:pt x="396" y="774"/>
                    <a:pt x="404" y="759"/>
                  </a:cubicBezTo>
                  <a:cubicBezTo>
                    <a:pt x="410" y="746"/>
                    <a:pt x="426" y="732"/>
                    <a:pt x="434" y="737"/>
                  </a:cubicBezTo>
                  <a:cubicBezTo>
                    <a:pt x="445" y="719"/>
                    <a:pt x="445" y="719"/>
                    <a:pt x="445" y="719"/>
                  </a:cubicBezTo>
                  <a:cubicBezTo>
                    <a:pt x="445" y="719"/>
                    <a:pt x="449" y="712"/>
                    <a:pt x="452" y="713"/>
                  </a:cubicBezTo>
                  <a:cubicBezTo>
                    <a:pt x="455" y="715"/>
                    <a:pt x="450" y="722"/>
                    <a:pt x="450" y="722"/>
                  </a:cubicBezTo>
                  <a:cubicBezTo>
                    <a:pt x="439" y="741"/>
                    <a:pt x="439" y="741"/>
                    <a:pt x="439" y="741"/>
                  </a:cubicBezTo>
                  <a:cubicBezTo>
                    <a:pt x="439" y="741"/>
                    <a:pt x="439" y="741"/>
                    <a:pt x="439" y="741"/>
                  </a:cubicBezTo>
                  <a:cubicBezTo>
                    <a:pt x="447" y="748"/>
                    <a:pt x="440" y="765"/>
                    <a:pt x="431" y="778"/>
                  </a:cubicBezTo>
                  <a:close/>
                  <a:moveTo>
                    <a:pt x="445" y="891"/>
                  </a:moveTo>
                  <a:cubicBezTo>
                    <a:pt x="444" y="891"/>
                    <a:pt x="443" y="890"/>
                    <a:pt x="443" y="889"/>
                  </a:cubicBezTo>
                  <a:cubicBezTo>
                    <a:pt x="443" y="888"/>
                    <a:pt x="443" y="887"/>
                    <a:pt x="444" y="887"/>
                  </a:cubicBezTo>
                  <a:cubicBezTo>
                    <a:pt x="448" y="872"/>
                    <a:pt x="456" y="856"/>
                    <a:pt x="467" y="843"/>
                  </a:cubicBezTo>
                  <a:cubicBezTo>
                    <a:pt x="477" y="832"/>
                    <a:pt x="496" y="823"/>
                    <a:pt x="502" y="830"/>
                  </a:cubicBezTo>
                  <a:cubicBezTo>
                    <a:pt x="517" y="815"/>
                    <a:pt x="517" y="815"/>
                    <a:pt x="517" y="815"/>
                  </a:cubicBezTo>
                  <a:cubicBezTo>
                    <a:pt x="517" y="815"/>
                    <a:pt x="523" y="808"/>
                    <a:pt x="525" y="811"/>
                  </a:cubicBezTo>
                  <a:cubicBezTo>
                    <a:pt x="528" y="813"/>
                    <a:pt x="521" y="819"/>
                    <a:pt x="521" y="819"/>
                  </a:cubicBezTo>
                  <a:cubicBezTo>
                    <a:pt x="506" y="834"/>
                    <a:pt x="506" y="834"/>
                    <a:pt x="506" y="834"/>
                  </a:cubicBezTo>
                  <a:cubicBezTo>
                    <a:pt x="506" y="834"/>
                    <a:pt x="506" y="834"/>
                    <a:pt x="506" y="834"/>
                  </a:cubicBezTo>
                  <a:cubicBezTo>
                    <a:pt x="512" y="843"/>
                    <a:pt x="501" y="858"/>
                    <a:pt x="489" y="868"/>
                  </a:cubicBezTo>
                  <a:cubicBezTo>
                    <a:pt x="477" y="879"/>
                    <a:pt x="461" y="887"/>
                    <a:pt x="447" y="891"/>
                  </a:cubicBezTo>
                  <a:cubicBezTo>
                    <a:pt x="446" y="892"/>
                    <a:pt x="445" y="892"/>
                    <a:pt x="445" y="891"/>
                  </a:cubicBezTo>
                  <a:close/>
                  <a:moveTo>
                    <a:pt x="523" y="1073"/>
                  </a:moveTo>
                  <a:cubicBezTo>
                    <a:pt x="516" y="1084"/>
                    <a:pt x="516" y="1084"/>
                    <a:pt x="516" y="1084"/>
                  </a:cubicBezTo>
                  <a:cubicBezTo>
                    <a:pt x="516" y="1084"/>
                    <a:pt x="516" y="1084"/>
                    <a:pt x="516" y="1084"/>
                  </a:cubicBezTo>
                  <a:cubicBezTo>
                    <a:pt x="521" y="1089"/>
                    <a:pt x="517" y="1099"/>
                    <a:pt x="512" y="1107"/>
                  </a:cubicBezTo>
                  <a:cubicBezTo>
                    <a:pt x="506" y="1116"/>
                    <a:pt x="498" y="1122"/>
                    <a:pt x="490" y="1127"/>
                  </a:cubicBezTo>
                  <a:cubicBezTo>
                    <a:pt x="489" y="1128"/>
                    <a:pt x="489" y="1128"/>
                    <a:pt x="488" y="1128"/>
                  </a:cubicBezTo>
                  <a:cubicBezTo>
                    <a:pt x="488" y="1128"/>
                    <a:pt x="487" y="1127"/>
                    <a:pt x="487" y="1127"/>
                  </a:cubicBezTo>
                  <a:cubicBezTo>
                    <a:pt x="487" y="1126"/>
                    <a:pt x="487" y="1126"/>
                    <a:pt x="487" y="1125"/>
                  </a:cubicBezTo>
                  <a:cubicBezTo>
                    <a:pt x="487" y="1115"/>
                    <a:pt x="490" y="1105"/>
                    <a:pt x="495" y="1095"/>
                  </a:cubicBezTo>
                  <a:cubicBezTo>
                    <a:pt x="499" y="1087"/>
                    <a:pt x="508" y="1079"/>
                    <a:pt x="513" y="1082"/>
                  </a:cubicBezTo>
                  <a:cubicBezTo>
                    <a:pt x="520" y="1071"/>
                    <a:pt x="520" y="1071"/>
                    <a:pt x="520" y="1071"/>
                  </a:cubicBezTo>
                  <a:cubicBezTo>
                    <a:pt x="520" y="1071"/>
                    <a:pt x="522" y="1066"/>
                    <a:pt x="524" y="1067"/>
                  </a:cubicBezTo>
                  <a:cubicBezTo>
                    <a:pt x="526" y="1068"/>
                    <a:pt x="523" y="1073"/>
                    <a:pt x="523" y="1073"/>
                  </a:cubicBezTo>
                  <a:close/>
                  <a:moveTo>
                    <a:pt x="568" y="1012"/>
                  </a:moveTo>
                  <a:cubicBezTo>
                    <a:pt x="561" y="1023"/>
                    <a:pt x="561" y="1023"/>
                    <a:pt x="561" y="1023"/>
                  </a:cubicBezTo>
                  <a:cubicBezTo>
                    <a:pt x="561" y="1023"/>
                    <a:pt x="561" y="1023"/>
                    <a:pt x="561" y="1023"/>
                  </a:cubicBezTo>
                  <a:cubicBezTo>
                    <a:pt x="566" y="1028"/>
                    <a:pt x="562" y="1038"/>
                    <a:pt x="557" y="1046"/>
                  </a:cubicBezTo>
                  <a:cubicBezTo>
                    <a:pt x="551" y="1055"/>
                    <a:pt x="543" y="1061"/>
                    <a:pt x="535" y="1066"/>
                  </a:cubicBezTo>
                  <a:cubicBezTo>
                    <a:pt x="534" y="1067"/>
                    <a:pt x="534" y="1067"/>
                    <a:pt x="534" y="1067"/>
                  </a:cubicBezTo>
                  <a:cubicBezTo>
                    <a:pt x="533" y="1067"/>
                    <a:pt x="532" y="1066"/>
                    <a:pt x="532" y="1066"/>
                  </a:cubicBezTo>
                  <a:cubicBezTo>
                    <a:pt x="532" y="1065"/>
                    <a:pt x="532" y="1065"/>
                    <a:pt x="532" y="1064"/>
                  </a:cubicBezTo>
                  <a:cubicBezTo>
                    <a:pt x="533" y="1054"/>
                    <a:pt x="535" y="1044"/>
                    <a:pt x="540" y="1034"/>
                  </a:cubicBezTo>
                  <a:cubicBezTo>
                    <a:pt x="544" y="1026"/>
                    <a:pt x="553" y="1018"/>
                    <a:pt x="558" y="1021"/>
                  </a:cubicBezTo>
                  <a:cubicBezTo>
                    <a:pt x="565" y="1010"/>
                    <a:pt x="565" y="1010"/>
                    <a:pt x="565" y="1010"/>
                  </a:cubicBezTo>
                  <a:cubicBezTo>
                    <a:pt x="565" y="1010"/>
                    <a:pt x="567" y="1005"/>
                    <a:pt x="569" y="1006"/>
                  </a:cubicBezTo>
                  <a:cubicBezTo>
                    <a:pt x="571" y="1007"/>
                    <a:pt x="568" y="1012"/>
                    <a:pt x="568" y="1012"/>
                  </a:cubicBezTo>
                  <a:close/>
                  <a:moveTo>
                    <a:pt x="573" y="904"/>
                  </a:moveTo>
                  <a:cubicBezTo>
                    <a:pt x="559" y="920"/>
                    <a:pt x="559" y="920"/>
                    <a:pt x="559" y="920"/>
                  </a:cubicBezTo>
                  <a:cubicBezTo>
                    <a:pt x="559" y="920"/>
                    <a:pt x="559" y="920"/>
                    <a:pt x="559" y="920"/>
                  </a:cubicBezTo>
                  <a:cubicBezTo>
                    <a:pt x="566" y="929"/>
                    <a:pt x="556" y="944"/>
                    <a:pt x="545" y="955"/>
                  </a:cubicBezTo>
                  <a:cubicBezTo>
                    <a:pt x="533" y="967"/>
                    <a:pt x="518" y="975"/>
                    <a:pt x="504" y="981"/>
                  </a:cubicBezTo>
                  <a:cubicBezTo>
                    <a:pt x="503" y="981"/>
                    <a:pt x="503" y="981"/>
                    <a:pt x="502" y="981"/>
                  </a:cubicBezTo>
                  <a:cubicBezTo>
                    <a:pt x="501" y="981"/>
                    <a:pt x="500" y="980"/>
                    <a:pt x="500" y="979"/>
                  </a:cubicBezTo>
                  <a:cubicBezTo>
                    <a:pt x="500" y="978"/>
                    <a:pt x="500" y="977"/>
                    <a:pt x="501" y="976"/>
                  </a:cubicBezTo>
                  <a:cubicBezTo>
                    <a:pt x="504" y="961"/>
                    <a:pt x="511" y="945"/>
                    <a:pt x="522" y="932"/>
                  </a:cubicBezTo>
                  <a:cubicBezTo>
                    <a:pt x="530" y="920"/>
                    <a:pt x="548" y="910"/>
                    <a:pt x="555" y="916"/>
                  </a:cubicBezTo>
                  <a:cubicBezTo>
                    <a:pt x="569" y="900"/>
                    <a:pt x="569" y="900"/>
                    <a:pt x="569" y="900"/>
                  </a:cubicBezTo>
                  <a:cubicBezTo>
                    <a:pt x="569" y="900"/>
                    <a:pt x="574" y="893"/>
                    <a:pt x="577" y="895"/>
                  </a:cubicBezTo>
                  <a:cubicBezTo>
                    <a:pt x="580" y="898"/>
                    <a:pt x="573" y="904"/>
                    <a:pt x="573" y="90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2" name="Freeform 22">
              <a:extLst>
                <a:ext uri="{FF2B5EF4-FFF2-40B4-BE49-F238E27FC236}">
                  <a16:creationId xmlns:a16="http://schemas.microsoft.com/office/drawing/2014/main" id="{28D8B3F1-66FD-6445-B51C-0113E1CBB20A}"/>
                </a:ext>
              </a:extLst>
            </p:cNvPr>
            <p:cNvSpPr>
              <a:spLocks noEditPoints="1"/>
            </p:cNvSpPr>
            <p:nvPr/>
          </p:nvSpPr>
          <p:spPr bwMode="auto">
            <a:xfrm>
              <a:off x="5199063" y="2705100"/>
              <a:ext cx="2413000" cy="2986088"/>
            </a:xfrm>
            <a:custGeom>
              <a:avLst/>
              <a:gdLst>
                <a:gd name="T0" fmla="*/ 884 w 888"/>
                <a:gd name="T1" fmla="*/ 456 h 1099"/>
                <a:gd name="T2" fmla="*/ 861 w 888"/>
                <a:gd name="T3" fmla="*/ 355 h 1099"/>
                <a:gd name="T4" fmla="*/ 820 w 888"/>
                <a:gd name="T5" fmla="*/ 259 h 1099"/>
                <a:gd name="T6" fmla="*/ 766 w 888"/>
                <a:gd name="T7" fmla="*/ 271 h 1099"/>
                <a:gd name="T8" fmla="*/ 777 w 888"/>
                <a:gd name="T9" fmla="*/ 192 h 1099"/>
                <a:gd name="T10" fmla="*/ 773 w 888"/>
                <a:gd name="T11" fmla="*/ 186 h 1099"/>
                <a:gd name="T12" fmla="*/ 681 w 888"/>
                <a:gd name="T13" fmla="*/ 192 h 1099"/>
                <a:gd name="T14" fmla="*/ 709 w 888"/>
                <a:gd name="T15" fmla="*/ 130 h 1099"/>
                <a:gd name="T16" fmla="*/ 638 w 888"/>
                <a:gd name="T17" fmla="*/ 100 h 1099"/>
                <a:gd name="T18" fmla="*/ 605 w 888"/>
                <a:gd name="T19" fmla="*/ 146 h 1099"/>
                <a:gd name="T20" fmla="*/ 527 w 888"/>
                <a:gd name="T21" fmla="*/ 9 h 1099"/>
                <a:gd name="T22" fmla="*/ 413 w 888"/>
                <a:gd name="T23" fmla="*/ 82 h 1099"/>
                <a:gd name="T24" fmla="*/ 401 w 888"/>
                <a:gd name="T25" fmla="*/ 68 h 1099"/>
                <a:gd name="T26" fmla="*/ 351 w 888"/>
                <a:gd name="T27" fmla="*/ 124 h 1099"/>
                <a:gd name="T28" fmla="*/ 269 w 888"/>
                <a:gd name="T29" fmla="*/ 174 h 1099"/>
                <a:gd name="T30" fmla="*/ 195 w 888"/>
                <a:gd name="T31" fmla="*/ 181 h 1099"/>
                <a:gd name="T32" fmla="*/ 180 w 888"/>
                <a:gd name="T33" fmla="*/ 190 h 1099"/>
                <a:gd name="T34" fmla="*/ 140 w 888"/>
                <a:gd name="T35" fmla="*/ 363 h 1099"/>
                <a:gd name="T36" fmla="*/ 119 w 888"/>
                <a:gd name="T37" fmla="*/ 235 h 1099"/>
                <a:gd name="T38" fmla="*/ 451 w 888"/>
                <a:gd name="T39" fmla="*/ 951 h 1099"/>
                <a:gd name="T40" fmla="*/ 507 w 888"/>
                <a:gd name="T41" fmla="*/ 1020 h 1099"/>
                <a:gd name="T42" fmla="*/ 428 w 888"/>
                <a:gd name="T43" fmla="*/ 934 h 1099"/>
                <a:gd name="T44" fmla="*/ 436 w 888"/>
                <a:gd name="T45" fmla="*/ 1038 h 1099"/>
                <a:gd name="T46" fmla="*/ 482 w 888"/>
                <a:gd name="T47" fmla="*/ 1076 h 1099"/>
                <a:gd name="T48" fmla="*/ 531 w 888"/>
                <a:gd name="T49" fmla="*/ 985 h 1099"/>
                <a:gd name="T50" fmla="*/ 598 w 888"/>
                <a:gd name="T51" fmla="*/ 1018 h 1099"/>
                <a:gd name="T52" fmla="*/ 673 w 888"/>
                <a:gd name="T53" fmla="*/ 903 h 1099"/>
                <a:gd name="T54" fmla="*/ 679 w 888"/>
                <a:gd name="T55" fmla="*/ 898 h 1099"/>
                <a:gd name="T56" fmla="*/ 784 w 888"/>
                <a:gd name="T57" fmla="*/ 859 h 1099"/>
                <a:gd name="T58" fmla="*/ 823 w 888"/>
                <a:gd name="T59" fmla="*/ 795 h 1099"/>
                <a:gd name="T60" fmla="*/ 852 w 888"/>
                <a:gd name="T61" fmla="*/ 730 h 1099"/>
                <a:gd name="T62" fmla="*/ 294 w 888"/>
                <a:gd name="T63" fmla="*/ 478 h 1099"/>
                <a:gd name="T64" fmla="*/ 286 w 888"/>
                <a:gd name="T65" fmla="*/ 473 h 1099"/>
                <a:gd name="T66" fmla="*/ 342 w 888"/>
                <a:gd name="T67" fmla="*/ 379 h 1099"/>
                <a:gd name="T68" fmla="*/ 676 w 888"/>
                <a:gd name="T69" fmla="*/ 243 h 1099"/>
                <a:gd name="T70" fmla="*/ 702 w 888"/>
                <a:gd name="T71" fmla="*/ 270 h 1099"/>
                <a:gd name="T72" fmla="*/ 633 w 888"/>
                <a:gd name="T73" fmla="*/ 378 h 1099"/>
                <a:gd name="T74" fmla="*/ 653 w 888"/>
                <a:gd name="T75" fmla="*/ 410 h 1099"/>
                <a:gd name="T76" fmla="*/ 609 w 888"/>
                <a:gd name="T77" fmla="*/ 414 h 1099"/>
                <a:gd name="T78" fmla="*/ 557 w 888"/>
                <a:gd name="T79" fmla="*/ 96 h 1099"/>
                <a:gd name="T80" fmla="*/ 559 w 888"/>
                <a:gd name="T81" fmla="*/ 161 h 1099"/>
                <a:gd name="T82" fmla="*/ 546 w 888"/>
                <a:gd name="T83" fmla="*/ 126 h 1099"/>
                <a:gd name="T84" fmla="*/ 603 w 888"/>
                <a:gd name="T85" fmla="*/ 201 h 1099"/>
                <a:gd name="T86" fmla="*/ 555 w 888"/>
                <a:gd name="T87" fmla="*/ 300 h 1099"/>
                <a:gd name="T88" fmla="*/ 544 w 888"/>
                <a:gd name="T89" fmla="*/ 606 h 1099"/>
                <a:gd name="T90" fmla="*/ 462 w 888"/>
                <a:gd name="T91" fmla="*/ 605 h 1099"/>
                <a:gd name="T92" fmla="*/ 546 w 888"/>
                <a:gd name="T93" fmla="*/ 603 h 1099"/>
                <a:gd name="T94" fmla="*/ 401 w 888"/>
                <a:gd name="T95" fmla="*/ 305 h 1099"/>
                <a:gd name="T96" fmla="*/ 479 w 888"/>
                <a:gd name="T97" fmla="*/ 174 h 1099"/>
                <a:gd name="T98" fmla="*/ 398 w 888"/>
                <a:gd name="T99" fmla="*/ 536 h 1099"/>
                <a:gd name="T100" fmla="*/ 532 w 888"/>
                <a:gd name="T101" fmla="*/ 431 h 1099"/>
                <a:gd name="T102" fmla="*/ 437 w 888"/>
                <a:gd name="T103" fmla="*/ 512 h 1099"/>
                <a:gd name="T104" fmla="*/ 486 w 888"/>
                <a:gd name="T105" fmla="*/ 891 h 1099"/>
                <a:gd name="T106" fmla="*/ 462 w 888"/>
                <a:gd name="T107" fmla="*/ 845 h 1099"/>
                <a:gd name="T108" fmla="*/ 553 w 888"/>
                <a:gd name="T109" fmla="*/ 903 h 1099"/>
                <a:gd name="T110" fmla="*/ 492 w 888"/>
                <a:gd name="T111" fmla="*/ 775 h 1099"/>
                <a:gd name="T112" fmla="*/ 570 w 888"/>
                <a:gd name="T113" fmla="*/ 781 h 1099"/>
                <a:gd name="T114" fmla="*/ 606 w 888"/>
                <a:gd name="T115" fmla="*/ 539 h 1099"/>
                <a:gd name="T116" fmla="*/ 650 w 888"/>
                <a:gd name="T117" fmla="*/ 521 h 1099"/>
                <a:gd name="T118" fmla="*/ 650 w 888"/>
                <a:gd name="T119" fmla="*/ 548 h 1099"/>
                <a:gd name="T120" fmla="*/ 688 w 888"/>
                <a:gd name="T121" fmla="*/ 795 h 1099"/>
                <a:gd name="T122" fmla="*/ 670 w 888"/>
                <a:gd name="T123" fmla="*/ 74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99">
                  <a:moveTo>
                    <a:pt x="886" y="579"/>
                  </a:moveTo>
                  <a:cubicBezTo>
                    <a:pt x="886" y="579"/>
                    <a:pt x="886" y="578"/>
                    <a:pt x="886" y="577"/>
                  </a:cubicBezTo>
                  <a:cubicBezTo>
                    <a:pt x="888" y="562"/>
                    <a:pt x="888" y="546"/>
                    <a:pt x="888" y="530"/>
                  </a:cubicBezTo>
                  <a:cubicBezTo>
                    <a:pt x="888" y="506"/>
                    <a:pt x="887" y="482"/>
                    <a:pt x="884" y="459"/>
                  </a:cubicBezTo>
                  <a:cubicBezTo>
                    <a:pt x="884" y="458"/>
                    <a:pt x="884" y="457"/>
                    <a:pt x="884" y="456"/>
                  </a:cubicBezTo>
                  <a:cubicBezTo>
                    <a:pt x="882" y="442"/>
                    <a:pt x="879" y="427"/>
                    <a:pt x="876" y="413"/>
                  </a:cubicBezTo>
                  <a:cubicBezTo>
                    <a:pt x="876" y="413"/>
                    <a:pt x="876" y="412"/>
                    <a:pt x="876" y="412"/>
                  </a:cubicBezTo>
                  <a:cubicBezTo>
                    <a:pt x="876" y="412"/>
                    <a:pt x="876" y="412"/>
                    <a:pt x="876" y="412"/>
                  </a:cubicBezTo>
                  <a:cubicBezTo>
                    <a:pt x="873" y="396"/>
                    <a:pt x="869" y="380"/>
                    <a:pt x="864" y="364"/>
                  </a:cubicBezTo>
                  <a:cubicBezTo>
                    <a:pt x="863" y="361"/>
                    <a:pt x="862" y="358"/>
                    <a:pt x="861" y="355"/>
                  </a:cubicBezTo>
                  <a:cubicBezTo>
                    <a:pt x="852" y="327"/>
                    <a:pt x="841" y="300"/>
                    <a:pt x="827" y="274"/>
                  </a:cubicBezTo>
                  <a:cubicBezTo>
                    <a:pt x="827" y="273"/>
                    <a:pt x="827" y="272"/>
                    <a:pt x="826" y="271"/>
                  </a:cubicBezTo>
                  <a:cubicBezTo>
                    <a:pt x="826" y="271"/>
                    <a:pt x="826" y="271"/>
                    <a:pt x="826" y="271"/>
                  </a:cubicBezTo>
                  <a:cubicBezTo>
                    <a:pt x="824" y="267"/>
                    <a:pt x="822" y="263"/>
                    <a:pt x="820" y="259"/>
                  </a:cubicBezTo>
                  <a:cubicBezTo>
                    <a:pt x="820" y="259"/>
                    <a:pt x="820" y="259"/>
                    <a:pt x="820" y="259"/>
                  </a:cubicBezTo>
                  <a:cubicBezTo>
                    <a:pt x="819" y="259"/>
                    <a:pt x="819" y="258"/>
                    <a:pt x="819" y="258"/>
                  </a:cubicBezTo>
                  <a:cubicBezTo>
                    <a:pt x="817" y="254"/>
                    <a:pt x="814" y="249"/>
                    <a:pt x="812" y="245"/>
                  </a:cubicBezTo>
                  <a:cubicBezTo>
                    <a:pt x="804" y="250"/>
                    <a:pt x="795" y="252"/>
                    <a:pt x="791" y="248"/>
                  </a:cubicBezTo>
                  <a:cubicBezTo>
                    <a:pt x="775" y="266"/>
                    <a:pt x="775" y="266"/>
                    <a:pt x="775" y="266"/>
                  </a:cubicBezTo>
                  <a:cubicBezTo>
                    <a:pt x="775" y="266"/>
                    <a:pt x="769" y="274"/>
                    <a:pt x="766" y="271"/>
                  </a:cubicBezTo>
                  <a:cubicBezTo>
                    <a:pt x="763" y="268"/>
                    <a:pt x="770" y="261"/>
                    <a:pt x="770" y="261"/>
                  </a:cubicBezTo>
                  <a:cubicBezTo>
                    <a:pt x="786" y="244"/>
                    <a:pt x="786" y="244"/>
                    <a:pt x="786" y="244"/>
                  </a:cubicBezTo>
                  <a:cubicBezTo>
                    <a:pt x="786" y="244"/>
                    <a:pt x="786" y="244"/>
                    <a:pt x="786" y="244"/>
                  </a:cubicBezTo>
                  <a:cubicBezTo>
                    <a:pt x="781" y="236"/>
                    <a:pt x="786" y="225"/>
                    <a:pt x="793" y="215"/>
                  </a:cubicBezTo>
                  <a:cubicBezTo>
                    <a:pt x="788" y="207"/>
                    <a:pt x="783" y="200"/>
                    <a:pt x="777" y="192"/>
                  </a:cubicBezTo>
                  <a:cubicBezTo>
                    <a:pt x="777" y="192"/>
                    <a:pt x="777" y="192"/>
                    <a:pt x="777" y="192"/>
                  </a:cubicBezTo>
                  <a:cubicBezTo>
                    <a:pt x="765" y="205"/>
                    <a:pt x="765" y="205"/>
                    <a:pt x="765" y="205"/>
                  </a:cubicBezTo>
                  <a:cubicBezTo>
                    <a:pt x="765" y="205"/>
                    <a:pt x="759" y="213"/>
                    <a:pt x="756" y="210"/>
                  </a:cubicBezTo>
                  <a:cubicBezTo>
                    <a:pt x="752" y="207"/>
                    <a:pt x="760" y="200"/>
                    <a:pt x="760" y="200"/>
                  </a:cubicBezTo>
                  <a:cubicBezTo>
                    <a:pt x="773" y="186"/>
                    <a:pt x="773" y="186"/>
                    <a:pt x="773" y="186"/>
                  </a:cubicBezTo>
                  <a:cubicBezTo>
                    <a:pt x="763" y="173"/>
                    <a:pt x="752" y="161"/>
                    <a:pt x="741" y="149"/>
                  </a:cubicBezTo>
                  <a:cubicBezTo>
                    <a:pt x="741" y="148"/>
                    <a:pt x="741" y="148"/>
                    <a:pt x="741" y="148"/>
                  </a:cubicBezTo>
                  <a:cubicBezTo>
                    <a:pt x="739" y="151"/>
                    <a:pt x="737" y="154"/>
                    <a:pt x="735" y="157"/>
                  </a:cubicBezTo>
                  <a:cubicBezTo>
                    <a:pt x="725" y="170"/>
                    <a:pt x="704" y="181"/>
                    <a:pt x="697" y="174"/>
                  </a:cubicBezTo>
                  <a:cubicBezTo>
                    <a:pt x="681" y="192"/>
                    <a:pt x="681" y="192"/>
                    <a:pt x="681" y="192"/>
                  </a:cubicBezTo>
                  <a:cubicBezTo>
                    <a:pt x="681" y="192"/>
                    <a:pt x="675" y="200"/>
                    <a:pt x="671" y="197"/>
                  </a:cubicBezTo>
                  <a:cubicBezTo>
                    <a:pt x="668" y="194"/>
                    <a:pt x="676" y="187"/>
                    <a:pt x="676" y="187"/>
                  </a:cubicBezTo>
                  <a:cubicBezTo>
                    <a:pt x="692" y="170"/>
                    <a:pt x="692" y="170"/>
                    <a:pt x="692" y="170"/>
                  </a:cubicBezTo>
                  <a:cubicBezTo>
                    <a:pt x="692" y="170"/>
                    <a:pt x="692" y="170"/>
                    <a:pt x="692" y="170"/>
                  </a:cubicBezTo>
                  <a:cubicBezTo>
                    <a:pt x="685" y="159"/>
                    <a:pt x="696" y="143"/>
                    <a:pt x="709" y="130"/>
                  </a:cubicBezTo>
                  <a:cubicBezTo>
                    <a:pt x="711" y="127"/>
                    <a:pt x="714" y="125"/>
                    <a:pt x="717" y="123"/>
                  </a:cubicBezTo>
                  <a:cubicBezTo>
                    <a:pt x="717" y="123"/>
                    <a:pt x="716" y="123"/>
                    <a:pt x="716" y="123"/>
                  </a:cubicBezTo>
                  <a:cubicBezTo>
                    <a:pt x="690" y="96"/>
                    <a:pt x="660" y="73"/>
                    <a:pt x="629" y="53"/>
                  </a:cubicBezTo>
                  <a:cubicBezTo>
                    <a:pt x="627" y="52"/>
                    <a:pt x="626" y="51"/>
                    <a:pt x="624" y="50"/>
                  </a:cubicBezTo>
                  <a:cubicBezTo>
                    <a:pt x="632" y="65"/>
                    <a:pt x="637" y="82"/>
                    <a:pt x="638" y="100"/>
                  </a:cubicBezTo>
                  <a:cubicBezTo>
                    <a:pt x="640" y="120"/>
                    <a:pt x="629" y="147"/>
                    <a:pt x="614" y="147"/>
                  </a:cubicBezTo>
                  <a:cubicBezTo>
                    <a:pt x="614" y="176"/>
                    <a:pt x="614" y="176"/>
                    <a:pt x="614" y="176"/>
                  </a:cubicBezTo>
                  <a:cubicBezTo>
                    <a:pt x="614" y="176"/>
                    <a:pt x="615" y="188"/>
                    <a:pt x="609" y="188"/>
                  </a:cubicBezTo>
                  <a:cubicBezTo>
                    <a:pt x="603" y="188"/>
                    <a:pt x="604" y="176"/>
                    <a:pt x="604" y="176"/>
                  </a:cubicBezTo>
                  <a:cubicBezTo>
                    <a:pt x="605" y="146"/>
                    <a:pt x="605" y="146"/>
                    <a:pt x="605" y="146"/>
                  </a:cubicBezTo>
                  <a:cubicBezTo>
                    <a:pt x="605" y="146"/>
                    <a:pt x="605" y="146"/>
                    <a:pt x="605" y="146"/>
                  </a:cubicBezTo>
                  <a:cubicBezTo>
                    <a:pt x="587" y="143"/>
                    <a:pt x="583" y="118"/>
                    <a:pt x="584" y="97"/>
                  </a:cubicBezTo>
                  <a:cubicBezTo>
                    <a:pt x="586" y="76"/>
                    <a:pt x="594" y="55"/>
                    <a:pt x="604" y="38"/>
                  </a:cubicBezTo>
                  <a:cubicBezTo>
                    <a:pt x="580" y="23"/>
                    <a:pt x="554" y="11"/>
                    <a:pt x="527" y="0"/>
                  </a:cubicBezTo>
                  <a:cubicBezTo>
                    <a:pt x="527" y="9"/>
                    <a:pt x="527" y="9"/>
                    <a:pt x="527" y="9"/>
                  </a:cubicBezTo>
                  <a:cubicBezTo>
                    <a:pt x="430" y="19"/>
                    <a:pt x="430" y="19"/>
                    <a:pt x="430" y="19"/>
                  </a:cubicBezTo>
                  <a:cubicBezTo>
                    <a:pt x="428" y="19"/>
                    <a:pt x="428" y="19"/>
                    <a:pt x="428" y="19"/>
                  </a:cubicBezTo>
                  <a:cubicBezTo>
                    <a:pt x="427" y="29"/>
                    <a:pt x="423" y="38"/>
                    <a:pt x="418" y="47"/>
                  </a:cubicBezTo>
                  <a:cubicBezTo>
                    <a:pt x="420" y="52"/>
                    <a:pt x="422" y="58"/>
                    <a:pt x="422" y="64"/>
                  </a:cubicBezTo>
                  <a:cubicBezTo>
                    <a:pt x="423" y="72"/>
                    <a:pt x="419" y="83"/>
                    <a:pt x="413" y="82"/>
                  </a:cubicBezTo>
                  <a:cubicBezTo>
                    <a:pt x="412" y="94"/>
                    <a:pt x="412" y="94"/>
                    <a:pt x="412" y="94"/>
                  </a:cubicBezTo>
                  <a:cubicBezTo>
                    <a:pt x="412" y="94"/>
                    <a:pt x="413" y="99"/>
                    <a:pt x="410" y="99"/>
                  </a:cubicBezTo>
                  <a:cubicBezTo>
                    <a:pt x="408" y="99"/>
                    <a:pt x="409" y="94"/>
                    <a:pt x="409" y="94"/>
                  </a:cubicBezTo>
                  <a:cubicBezTo>
                    <a:pt x="409" y="82"/>
                    <a:pt x="409" y="82"/>
                    <a:pt x="409" y="82"/>
                  </a:cubicBezTo>
                  <a:cubicBezTo>
                    <a:pt x="403" y="81"/>
                    <a:pt x="401" y="75"/>
                    <a:pt x="401" y="68"/>
                  </a:cubicBezTo>
                  <a:cubicBezTo>
                    <a:pt x="391" y="77"/>
                    <a:pt x="379" y="86"/>
                    <a:pt x="366" y="94"/>
                  </a:cubicBezTo>
                  <a:cubicBezTo>
                    <a:pt x="365" y="102"/>
                    <a:pt x="361" y="112"/>
                    <a:pt x="355" y="111"/>
                  </a:cubicBezTo>
                  <a:cubicBezTo>
                    <a:pt x="355" y="124"/>
                    <a:pt x="355" y="124"/>
                    <a:pt x="355" y="124"/>
                  </a:cubicBezTo>
                  <a:cubicBezTo>
                    <a:pt x="355" y="124"/>
                    <a:pt x="355" y="130"/>
                    <a:pt x="353" y="130"/>
                  </a:cubicBezTo>
                  <a:cubicBezTo>
                    <a:pt x="350" y="130"/>
                    <a:pt x="351" y="124"/>
                    <a:pt x="351" y="124"/>
                  </a:cubicBezTo>
                  <a:cubicBezTo>
                    <a:pt x="351" y="111"/>
                    <a:pt x="351" y="111"/>
                    <a:pt x="351" y="111"/>
                  </a:cubicBezTo>
                  <a:cubicBezTo>
                    <a:pt x="348" y="111"/>
                    <a:pt x="346" y="109"/>
                    <a:pt x="344" y="106"/>
                  </a:cubicBezTo>
                  <a:cubicBezTo>
                    <a:pt x="326" y="116"/>
                    <a:pt x="305" y="126"/>
                    <a:pt x="284" y="136"/>
                  </a:cubicBezTo>
                  <a:cubicBezTo>
                    <a:pt x="282" y="146"/>
                    <a:pt x="277" y="157"/>
                    <a:pt x="270" y="157"/>
                  </a:cubicBezTo>
                  <a:cubicBezTo>
                    <a:pt x="269" y="174"/>
                    <a:pt x="269" y="174"/>
                    <a:pt x="269" y="174"/>
                  </a:cubicBezTo>
                  <a:cubicBezTo>
                    <a:pt x="269" y="174"/>
                    <a:pt x="270" y="181"/>
                    <a:pt x="266" y="181"/>
                  </a:cubicBezTo>
                  <a:cubicBezTo>
                    <a:pt x="263" y="181"/>
                    <a:pt x="264" y="174"/>
                    <a:pt x="264" y="174"/>
                  </a:cubicBezTo>
                  <a:cubicBezTo>
                    <a:pt x="264" y="156"/>
                    <a:pt x="264" y="156"/>
                    <a:pt x="264" y="156"/>
                  </a:cubicBezTo>
                  <a:cubicBezTo>
                    <a:pt x="260" y="156"/>
                    <a:pt x="257" y="153"/>
                    <a:pt x="255" y="150"/>
                  </a:cubicBezTo>
                  <a:cubicBezTo>
                    <a:pt x="235" y="159"/>
                    <a:pt x="215" y="170"/>
                    <a:pt x="195" y="181"/>
                  </a:cubicBezTo>
                  <a:cubicBezTo>
                    <a:pt x="193" y="185"/>
                    <a:pt x="190" y="188"/>
                    <a:pt x="186" y="188"/>
                  </a:cubicBezTo>
                  <a:cubicBezTo>
                    <a:pt x="186" y="209"/>
                    <a:pt x="186" y="209"/>
                    <a:pt x="186" y="209"/>
                  </a:cubicBezTo>
                  <a:cubicBezTo>
                    <a:pt x="186" y="209"/>
                    <a:pt x="186" y="217"/>
                    <a:pt x="183" y="218"/>
                  </a:cubicBezTo>
                  <a:cubicBezTo>
                    <a:pt x="179" y="218"/>
                    <a:pt x="180" y="209"/>
                    <a:pt x="180" y="209"/>
                  </a:cubicBezTo>
                  <a:cubicBezTo>
                    <a:pt x="180" y="190"/>
                    <a:pt x="180" y="190"/>
                    <a:pt x="180" y="190"/>
                  </a:cubicBezTo>
                  <a:cubicBezTo>
                    <a:pt x="163" y="200"/>
                    <a:pt x="146" y="211"/>
                    <a:pt x="132" y="224"/>
                  </a:cubicBezTo>
                  <a:cubicBezTo>
                    <a:pt x="138" y="239"/>
                    <a:pt x="143" y="257"/>
                    <a:pt x="145" y="276"/>
                  </a:cubicBezTo>
                  <a:cubicBezTo>
                    <a:pt x="148" y="295"/>
                    <a:pt x="146" y="322"/>
                    <a:pt x="139" y="322"/>
                  </a:cubicBezTo>
                  <a:cubicBezTo>
                    <a:pt x="141" y="351"/>
                    <a:pt x="141" y="351"/>
                    <a:pt x="141" y="351"/>
                  </a:cubicBezTo>
                  <a:cubicBezTo>
                    <a:pt x="141" y="351"/>
                    <a:pt x="143" y="362"/>
                    <a:pt x="140" y="363"/>
                  </a:cubicBezTo>
                  <a:cubicBezTo>
                    <a:pt x="138" y="363"/>
                    <a:pt x="137" y="351"/>
                    <a:pt x="137" y="351"/>
                  </a:cubicBezTo>
                  <a:cubicBezTo>
                    <a:pt x="134" y="323"/>
                    <a:pt x="134" y="323"/>
                    <a:pt x="134" y="323"/>
                  </a:cubicBezTo>
                  <a:cubicBezTo>
                    <a:pt x="134" y="322"/>
                    <a:pt x="134" y="322"/>
                    <a:pt x="134" y="322"/>
                  </a:cubicBezTo>
                  <a:cubicBezTo>
                    <a:pt x="125" y="320"/>
                    <a:pt x="120" y="297"/>
                    <a:pt x="119" y="276"/>
                  </a:cubicBezTo>
                  <a:cubicBezTo>
                    <a:pt x="118" y="262"/>
                    <a:pt x="118" y="248"/>
                    <a:pt x="119" y="235"/>
                  </a:cubicBezTo>
                  <a:cubicBezTo>
                    <a:pt x="107" y="248"/>
                    <a:pt x="96" y="261"/>
                    <a:pt x="87" y="276"/>
                  </a:cubicBezTo>
                  <a:cubicBezTo>
                    <a:pt x="0" y="416"/>
                    <a:pt x="292" y="577"/>
                    <a:pt x="391" y="767"/>
                  </a:cubicBezTo>
                  <a:cubicBezTo>
                    <a:pt x="424" y="830"/>
                    <a:pt x="433" y="884"/>
                    <a:pt x="429" y="929"/>
                  </a:cubicBezTo>
                  <a:cubicBezTo>
                    <a:pt x="432" y="928"/>
                    <a:pt x="436" y="934"/>
                    <a:pt x="436" y="934"/>
                  </a:cubicBezTo>
                  <a:cubicBezTo>
                    <a:pt x="451" y="951"/>
                    <a:pt x="451" y="951"/>
                    <a:pt x="451" y="951"/>
                  </a:cubicBezTo>
                  <a:cubicBezTo>
                    <a:pt x="451" y="951"/>
                    <a:pt x="452" y="951"/>
                    <a:pt x="452" y="951"/>
                  </a:cubicBezTo>
                  <a:cubicBezTo>
                    <a:pt x="462" y="945"/>
                    <a:pt x="476" y="957"/>
                    <a:pt x="487" y="970"/>
                  </a:cubicBezTo>
                  <a:cubicBezTo>
                    <a:pt x="498" y="984"/>
                    <a:pt x="505" y="1001"/>
                    <a:pt x="509" y="1016"/>
                  </a:cubicBezTo>
                  <a:cubicBezTo>
                    <a:pt x="510" y="1017"/>
                    <a:pt x="510" y="1018"/>
                    <a:pt x="509" y="1018"/>
                  </a:cubicBezTo>
                  <a:cubicBezTo>
                    <a:pt x="509" y="1019"/>
                    <a:pt x="508" y="1020"/>
                    <a:pt x="507" y="1020"/>
                  </a:cubicBezTo>
                  <a:cubicBezTo>
                    <a:pt x="506" y="1020"/>
                    <a:pt x="505" y="1020"/>
                    <a:pt x="504" y="1019"/>
                  </a:cubicBezTo>
                  <a:cubicBezTo>
                    <a:pt x="489" y="1014"/>
                    <a:pt x="473" y="1005"/>
                    <a:pt x="459" y="992"/>
                  </a:cubicBezTo>
                  <a:cubicBezTo>
                    <a:pt x="448" y="981"/>
                    <a:pt x="439" y="961"/>
                    <a:pt x="447" y="955"/>
                  </a:cubicBezTo>
                  <a:cubicBezTo>
                    <a:pt x="432" y="938"/>
                    <a:pt x="432" y="938"/>
                    <a:pt x="432" y="938"/>
                  </a:cubicBezTo>
                  <a:cubicBezTo>
                    <a:pt x="432" y="938"/>
                    <a:pt x="429" y="936"/>
                    <a:pt x="428" y="934"/>
                  </a:cubicBezTo>
                  <a:cubicBezTo>
                    <a:pt x="414" y="1046"/>
                    <a:pt x="313" y="1096"/>
                    <a:pt x="307" y="1099"/>
                  </a:cubicBezTo>
                  <a:cubicBezTo>
                    <a:pt x="311" y="1099"/>
                    <a:pt x="315" y="1099"/>
                    <a:pt x="319" y="1099"/>
                  </a:cubicBezTo>
                  <a:cubicBezTo>
                    <a:pt x="362" y="1099"/>
                    <a:pt x="404" y="1095"/>
                    <a:pt x="444" y="1086"/>
                  </a:cubicBezTo>
                  <a:cubicBezTo>
                    <a:pt x="441" y="1074"/>
                    <a:pt x="442" y="1064"/>
                    <a:pt x="448" y="1061"/>
                  </a:cubicBezTo>
                  <a:cubicBezTo>
                    <a:pt x="436" y="1038"/>
                    <a:pt x="436" y="1038"/>
                    <a:pt x="436" y="1038"/>
                  </a:cubicBezTo>
                  <a:cubicBezTo>
                    <a:pt x="436" y="1038"/>
                    <a:pt x="430" y="1028"/>
                    <a:pt x="434" y="1026"/>
                  </a:cubicBezTo>
                  <a:cubicBezTo>
                    <a:pt x="438" y="1024"/>
                    <a:pt x="442" y="1034"/>
                    <a:pt x="442" y="1034"/>
                  </a:cubicBezTo>
                  <a:cubicBezTo>
                    <a:pt x="455" y="1058"/>
                    <a:pt x="455" y="1058"/>
                    <a:pt x="455" y="1058"/>
                  </a:cubicBezTo>
                  <a:cubicBezTo>
                    <a:pt x="455" y="1058"/>
                    <a:pt x="455" y="1058"/>
                    <a:pt x="455" y="1058"/>
                  </a:cubicBezTo>
                  <a:cubicBezTo>
                    <a:pt x="465" y="1055"/>
                    <a:pt x="474" y="1064"/>
                    <a:pt x="482" y="1076"/>
                  </a:cubicBezTo>
                  <a:cubicBezTo>
                    <a:pt x="483" y="1076"/>
                    <a:pt x="484" y="1075"/>
                    <a:pt x="485" y="1075"/>
                  </a:cubicBezTo>
                  <a:cubicBezTo>
                    <a:pt x="485" y="1075"/>
                    <a:pt x="485" y="1075"/>
                    <a:pt x="485" y="1075"/>
                  </a:cubicBezTo>
                  <a:cubicBezTo>
                    <a:pt x="513" y="1067"/>
                    <a:pt x="540" y="1056"/>
                    <a:pt x="566" y="1044"/>
                  </a:cubicBezTo>
                  <a:cubicBezTo>
                    <a:pt x="553" y="1032"/>
                    <a:pt x="542" y="1011"/>
                    <a:pt x="549" y="1003"/>
                  </a:cubicBezTo>
                  <a:cubicBezTo>
                    <a:pt x="531" y="985"/>
                    <a:pt x="531" y="985"/>
                    <a:pt x="531" y="985"/>
                  </a:cubicBezTo>
                  <a:cubicBezTo>
                    <a:pt x="531" y="985"/>
                    <a:pt x="522" y="978"/>
                    <a:pt x="525" y="975"/>
                  </a:cubicBezTo>
                  <a:cubicBezTo>
                    <a:pt x="528" y="971"/>
                    <a:pt x="536" y="980"/>
                    <a:pt x="536" y="980"/>
                  </a:cubicBezTo>
                  <a:cubicBezTo>
                    <a:pt x="555" y="998"/>
                    <a:pt x="555" y="998"/>
                    <a:pt x="555" y="998"/>
                  </a:cubicBezTo>
                  <a:cubicBezTo>
                    <a:pt x="555" y="998"/>
                    <a:pt x="555" y="998"/>
                    <a:pt x="555" y="998"/>
                  </a:cubicBezTo>
                  <a:cubicBezTo>
                    <a:pt x="566" y="991"/>
                    <a:pt x="584" y="1003"/>
                    <a:pt x="598" y="1018"/>
                  </a:cubicBezTo>
                  <a:cubicBezTo>
                    <a:pt x="600" y="1019"/>
                    <a:pt x="601" y="1022"/>
                    <a:pt x="603" y="1024"/>
                  </a:cubicBezTo>
                  <a:cubicBezTo>
                    <a:pt x="604" y="1023"/>
                    <a:pt x="605" y="1023"/>
                    <a:pt x="606" y="1022"/>
                  </a:cubicBezTo>
                  <a:cubicBezTo>
                    <a:pt x="640" y="1002"/>
                    <a:pt x="672" y="979"/>
                    <a:pt x="701" y="952"/>
                  </a:cubicBezTo>
                  <a:cubicBezTo>
                    <a:pt x="698" y="950"/>
                    <a:pt x="695" y="948"/>
                    <a:pt x="692" y="945"/>
                  </a:cubicBezTo>
                  <a:cubicBezTo>
                    <a:pt x="678" y="934"/>
                    <a:pt x="666" y="911"/>
                    <a:pt x="673" y="903"/>
                  </a:cubicBezTo>
                  <a:cubicBezTo>
                    <a:pt x="655" y="885"/>
                    <a:pt x="655" y="885"/>
                    <a:pt x="655" y="885"/>
                  </a:cubicBezTo>
                  <a:cubicBezTo>
                    <a:pt x="655" y="885"/>
                    <a:pt x="646" y="878"/>
                    <a:pt x="649" y="875"/>
                  </a:cubicBezTo>
                  <a:cubicBezTo>
                    <a:pt x="652" y="871"/>
                    <a:pt x="660" y="880"/>
                    <a:pt x="660" y="880"/>
                  </a:cubicBezTo>
                  <a:cubicBezTo>
                    <a:pt x="679" y="898"/>
                    <a:pt x="679" y="898"/>
                    <a:pt x="679" y="898"/>
                  </a:cubicBezTo>
                  <a:cubicBezTo>
                    <a:pt x="679" y="898"/>
                    <a:pt x="679" y="898"/>
                    <a:pt x="679" y="898"/>
                  </a:cubicBezTo>
                  <a:cubicBezTo>
                    <a:pt x="690" y="891"/>
                    <a:pt x="708" y="903"/>
                    <a:pt x="722" y="917"/>
                  </a:cubicBezTo>
                  <a:cubicBezTo>
                    <a:pt x="724" y="920"/>
                    <a:pt x="726" y="923"/>
                    <a:pt x="729" y="926"/>
                  </a:cubicBezTo>
                  <a:cubicBezTo>
                    <a:pt x="729" y="925"/>
                    <a:pt x="730" y="924"/>
                    <a:pt x="731" y="923"/>
                  </a:cubicBezTo>
                  <a:cubicBezTo>
                    <a:pt x="749" y="904"/>
                    <a:pt x="767" y="883"/>
                    <a:pt x="782" y="861"/>
                  </a:cubicBezTo>
                  <a:cubicBezTo>
                    <a:pt x="783" y="860"/>
                    <a:pt x="784" y="859"/>
                    <a:pt x="784" y="859"/>
                  </a:cubicBezTo>
                  <a:cubicBezTo>
                    <a:pt x="788" y="854"/>
                    <a:pt x="791" y="849"/>
                    <a:pt x="794" y="845"/>
                  </a:cubicBezTo>
                  <a:cubicBezTo>
                    <a:pt x="794" y="844"/>
                    <a:pt x="794" y="844"/>
                    <a:pt x="795" y="843"/>
                  </a:cubicBezTo>
                  <a:cubicBezTo>
                    <a:pt x="804" y="829"/>
                    <a:pt x="812" y="815"/>
                    <a:pt x="820" y="800"/>
                  </a:cubicBezTo>
                  <a:cubicBezTo>
                    <a:pt x="821" y="800"/>
                    <a:pt x="821" y="799"/>
                    <a:pt x="822" y="798"/>
                  </a:cubicBezTo>
                  <a:cubicBezTo>
                    <a:pt x="822" y="797"/>
                    <a:pt x="823" y="796"/>
                    <a:pt x="823" y="795"/>
                  </a:cubicBezTo>
                  <a:cubicBezTo>
                    <a:pt x="824" y="794"/>
                    <a:pt x="824" y="793"/>
                    <a:pt x="824" y="793"/>
                  </a:cubicBezTo>
                  <a:cubicBezTo>
                    <a:pt x="829" y="783"/>
                    <a:pt x="834" y="774"/>
                    <a:pt x="838" y="764"/>
                  </a:cubicBezTo>
                  <a:cubicBezTo>
                    <a:pt x="839" y="763"/>
                    <a:pt x="839" y="762"/>
                    <a:pt x="839" y="761"/>
                  </a:cubicBezTo>
                  <a:cubicBezTo>
                    <a:pt x="844" y="752"/>
                    <a:pt x="848" y="742"/>
                    <a:pt x="852" y="732"/>
                  </a:cubicBezTo>
                  <a:cubicBezTo>
                    <a:pt x="852" y="731"/>
                    <a:pt x="852" y="731"/>
                    <a:pt x="852" y="730"/>
                  </a:cubicBezTo>
                  <a:cubicBezTo>
                    <a:pt x="869" y="684"/>
                    <a:pt x="881" y="636"/>
                    <a:pt x="886" y="586"/>
                  </a:cubicBezTo>
                  <a:cubicBezTo>
                    <a:pt x="886" y="585"/>
                    <a:pt x="886" y="585"/>
                    <a:pt x="886" y="584"/>
                  </a:cubicBezTo>
                  <a:cubicBezTo>
                    <a:pt x="886" y="582"/>
                    <a:pt x="886" y="581"/>
                    <a:pt x="886" y="579"/>
                  </a:cubicBezTo>
                  <a:close/>
                  <a:moveTo>
                    <a:pt x="335" y="446"/>
                  </a:moveTo>
                  <a:cubicBezTo>
                    <a:pt x="328" y="465"/>
                    <a:pt x="307" y="484"/>
                    <a:pt x="294" y="478"/>
                  </a:cubicBezTo>
                  <a:cubicBezTo>
                    <a:pt x="282" y="504"/>
                    <a:pt x="282" y="504"/>
                    <a:pt x="282" y="504"/>
                  </a:cubicBezTo>
                  <a:cubicBezTo>
                    <a:pt x="282" y="504"/>
                    <a:pt x="278" y="515"/>
                    <a:pt x="272" y="513"/>
                  </a:cubicBezTo>
                  <a:cubicBezTo>
                    <a:pt x="267" y="510"/>
                    <a:pt x="273" y="500"/>
                    <a:pt x="273" y="500"/>
                  </a:cubicBezTo>
                  <a:cubicBezTo>
                    <a:pt x="286" y="474"/>
                    <a:pt x="286" y="474"/>
                    <a:pt x="286" y="474"/>
                  </a:cubicBezTo>
                  <a:cubicBezTo>
                    <a:pt x="286" y="474"/>
                    <a:pt x="286" y="474"/>
                    <a:pt x="286" y="473"/>
                  </a:cubicBezTo>
                  <a:cubicBezTo>
                    <a:pt x="272" y="463"/>
                    <a:pt x="278" y="440"/>
                    <a:pt x="288" y="421"/>
                  </a:cubicBezTo>
                  <a:cubicBezTo>
                    <a:pt x="299" y="401"/>
                    <a:pt x="317" y="385"/>
                    <a:pt x="335" y="374"/>
                  </a:cubicBezTo>
                  <a:cubicBezTo>
                    <a:pt x="336" y="373"/>
                    <a:pt x="337" y="373"/>
                    <a:pt x="338" y="373"/>
                  </a:cubicBezTo>
                  <a:cubicBezTo>
                    <a:pt x="340" y="372"/>
                    <a:pt x="341" y="373"/>
                    <a:pt x="342" y="375"/>
                  </a:cubicBezTo>
                  <a:cubicBezTo>
                    <a:pt x="342" y="376"/>
                    <a:pt x="342" y="377"/>
                    <a:pt x="342" y="379"/>
                  </a:cubicBezTo>
                  <a:cubicBezTo>
                    <a:pt x="345" y="401"/>
                    <a:pt x="343" y="424"/>
                    <a:pt x="335" y="446"/>
                  </a:cubicBezTo>
                  <a:close/>
                  <a:moveTo>
                    <a:pt x="643" y="301"/>
                  </a:moveTo>
                  <a:cubicBezTo>
                    <a:pt x="659" y="283"/>
                    <a:pt x="659" y="283"/>
                    <a:pt x="659" y="283"/>
                  </a:cubicBezTo>
                  <a:cubicBezTo>
                    <a:pt x="659" y="283"/>
                    <a:pt x="659" y="283"/>
                    <a:pt x="659" y="283"/>
                  </a:cubicBezTo>
                  <a:cubicBezTo>
                    <a:pt x="652" y="273"/>
                    <a:pt x="663" y="256"/>
                    <a:pt x="676" y="243"/>
                  </a:cubicBezTo>
                  <a:cubicBezTo>
                    <a:pt x="689" y="230"/>
                    <a:pt x="706" y="221"/>
                    <a:pt x="722" y="215"/>
                  </a:cubicBezTo>
                  <a:cubicBezTo>
                    <a:pt x="723" y="215"/>
                    <a:pt x="724" y="215"/>
                    <a:pt x="725" y="215"/>
                  </a:cubicBezTo>
                  <a:cubicBezTo>
                    <a:pt x="726" y="215"/>
                    <a:pt x="727" y="216"/>
                    <a:pt x="727" y="217"/>
                  </a:cubicBezTo>
                  <a:cubicBezTo>
                    <a:pt x="727" y="218"/>
                    <a:pt x="727" y="219"/>
                    <a:pt x="726" y="220"/>
                  </a:cubicBezTo>
                  <a:cubicBezTo>
                    <a:pt x="722" y="237"/>
                    <a:pt x="714" y="255"/>
                    <a:pt x="702" y="270"/>
                  </a:cubicBezTo>
                  <a:cubicBezTo>
                    <a:pt x="692" y="283"/>
                    <a:pt x="671" y="295"/>
                    <a:pt x="664" y="288"/>
                  </a:cubicBezTo>
                  <a:cubicBezTo>
                    <a:pt x="648" y="305"/>
                    <a:pt x="648" y="305"/>
                    <a:pt x="648" y="305"/>
                  </a:cubicBezTo>
                  <a:cubicBezTo>
                    <a:pt x="648" y="305"/>
                    <a:pt x="642" y="313"/>
                    <a:pt x="638" y="311"/>
                  </a:cubicBezTo>
                  <a:cubicBezTo>
                    <a:pt x="635" y="308"/>
                    <a:pt x="643" y="301"/>
                    <a:pt x="643" y="301"/>
                  </a:cubicBezTo>
                  <a:close/>
                  <a:moveTo>
                    <a:pt x="633" y="378"/>
                  </a:moveTo>
                  <a:cubicBezTo>
                    <a:pt x="648" y="368"/>
                    <a:pt x="667" y="362"/>
                    <a:pt x="684" y="359"/>
                  </a:cubicBezTo>
                  <a:cubicBezTo>
                    <a:pt x="685" y="359"/>
                    <a:pt x="686" y="359"/>
                    <a:pt x="686" y="359"/>
                  </a:cubicBezTo>
                  <a:cubicBezTo>
                    <a:pt x="687" y="360"/>
                    <a:pt x="688" y="361"/>
                    <a:pt x="688" y="362"/>
                  </a:cubicBezTo>
                  <a:cubicBezTo>
                    <a:pt x="688" y="363"/>
                    <a:pt x="687" y="364"/>
                    <a:pt x="687" y="365"/>
                  </a:cubicBezTo>
                  <a:cubicBezTo>
                    <a:pt x="679" y="381"/>
                    <a:pt x="668" y="397"/>
                    <a:pt x="653" y="410"/>
                  </a:cubicBezTo>
                  <a:cubicBezTo>
                    <a:pt x="641" y="420"/>
                    <a:pt x="619" y="428"/>
                    <a:pt x="613" y="420"/>
                  </a:cubicBezTo>
                  <a:cubicBezTo>
                    <a:pt x="594" y="434"/>
                    <a:pt x="594" y="434"/>
                    <a:pt x="594" y="434"/>
                  </a:cubicBezTo>
                  <a:cubicBezTo>
                    <a:pt x="594" y="434"/>
                    <a:pt x="586" y="441"/>
                    <a:pt x="584" y="437"/>
                  </a:cubicBezTo>
                  <a:cubicBezTo>
                    <a:pt x="581" y="434"/>
                    <a:pt x="590" y="429"/>
                    <a:pt x="590" y="429"/>
                  </a:cubicBezTo>
                  <a:cubicBezTo>
                    <a:pt x="609" y="414"/>
                    <a:pt x="609" y="414"/>
                    <a:pt x="609" y="414"/>
                  </a:cubicBezTo>
                  <a:cubicBezTo>
                    <a:pt x="609" y="414"/>
                    <a:pt x="609" y="414"/>
                    <a:pt x="609" y="414"/>
                  </a:cubicBezTo>
                  <a:cubicBezTo>
                    <a:pt x="604" y="403"/>
                    <a:pt x="618" y="388"/>
                    <a:pt x="633" y="378"/>
                  </a:cubicBezTo>
                  <a:close/>
                  <a:moveTo>
                    <a:pt x="546" y="126"/>
                  </a:moveTo>
                  <a:cubicBezTo>
                    <a:pt x="547" y="115"/>
                    <a:pt x="551" y="106"/>
                    <a:pt x="556" y="97"/>
                  </a:cubicBezTo>
                  <a:cubicBezTo>
                    <a:pt x="557" y="97"/>
                    <a:pt x="557" y="96"/>
                    <a:pt x="557" y="96"/>
                  </a:cubicBezTo>
                  <a:cubicBezTo>
                    <a:pt x="558" y="96"/>
                    <a:pt x="559" y="96"/>
                    <a:pt x="559" y="97"/>
                  </a:cubicBezTo>
                  <a:cubicBezTo>
                    <a:pt x="560" y="97"/>
                    <a:pt x="560" y="97"/>
                    <a:pt x="560" y="98"/>
                  </a:cubicBezTo>
                  <a:cubicBezTo>
                    <a:pt x="566" y="106"/>
                    <a:pt x="569" y="117"/>
                    <a:pt x="570" y="127"/>
                  </a:cubicBezTo>
                  <a:cubicBezTo>
                    <a:pt x="571" y="136"/>
                    <a:pt x="566" y="148"/>
                    <a:pt x="559" y="148"/>
                  </a:cubicBezTo>
                  <a:cubicBezTo>
                    <a:pt x="559" y="161"/>
                    <a:pt x="559" y="161"/>
                    <a:pt x="559" y="161"/>
                  </a:cubicBezTo>
                  <a:cubicBezTo>
                    <a:pt x="559" y="161"/>
                    <a:pt x="560" y="166"/>
                    <a:pt x="557" y="166"/>
                  </a:cubicBezTo>
                  <a:cubicBezTo>
                    <a:pt x="554" y="166"/>
                    <a:pt x="555" y="161"/>
                    <a:pt x="555" y="161"/>
                  </a:cubicBezTo>
                  <a:cubicBezTo>
                    <a:pt x="555" y="148"/>
                    <a:pt x="555" y="148"/>
                    <a:pt x="555" y="148"/>
                  </a:cubicBezTo>
                  <a:cubicBezTo>
                    <a:pt x="555" y="148"/>
                    <a:pt x="555" y="148"/>
                    <a:pt x="555" y="148"/>
                  </a:cubicBezTo>
                  <a:cubicBezTo>
                    <a:pt x="547" y="146"/>
                    <a:pt x="546" y="135"/>
                    <a:pt x="546" y="126"/>
                  </a:cubicBezTo>
                  <a:close/>
                  <a:moveTo>
                    <a:pt x="538" y="323"/>
                  </a:moveTo>
                  <a:cubicBezTo>
                    <a:pt x="551" y="298"/>
                    <a:pt x="551" y="298"/>
                    <a:pt x="551" y="298"/>
                  </a:cubicBezTo>
                  <a:cubicBezTo>
                    <a:pt x="551" y="298"/>
                    <a:pt x="551" y="298"/>
                    <a:pt x="551" y="298"/>
                  </a:cubicBezTo>
                  <a:cubicBezTo>
                    <a:pt x="545" y="291"/>
                    <a:pt x="554" y="269"/>
                    <a:pt x="565" y="251"/>
                  </a:cubicBezTo>
                  <a:cubicBezTo>
                    <a:pt x="576" y="231"/>
                    <a:pt x="590" y="214"/>
                    <a:pt x="603" y="201"/>
                  </a:cubicBezTo>
                  <a:cubicBezTo>
                    <a:pt x="604" y="200"/>
                    <a:pt x="605" y="199"/>
                    <a:pt x="605" y="199"/>
                  </a:cubicBezTo>
                  <a:cubicBezTo>
                    <a:pt x="606" y="199"/>
                    <a:pt x="607" y="199"/>
                    <a:pt x="607" y="201"/>
                  </a:cubicBezTo>
                  <a:cubicBezTo>
                    <a:pt x="607" y="202"/>
                    <a:pt x="607" y="203"/>
                    <a:pt x="607" y="204"/>
                  </a:cubicBezTo>
                  <a:cubicBezTo>
                    <a:pt x="603" y="223"/>
                    <a:pt x="597" y="244"/>
                    <a:pt x="587" y="265"/>
                  </a:cubicBezTo>
                  <a:cubicBezTo>
                    <a:pt x="578" y="283"/>
                    <a:pt x="561" y="304"/>
                    <a:pt x="555" y="300"/>
                  </a:cubicBezTo>
                  <a:cubicBezTo>
                    <a:pt x="542" y="325"/>
                    <a:pt x="542" y="325"/>
                    <a:pt x="542" y="325"/>
                  </a:cubicBezTo>
                  <a:cubicBezTo>
                    <a:pt x="542" y="325"/>
                    <a:pt x="537" y="336"/>
                    <a:pt x="534" y="335"/>
                  </a:cubicBezTo>
                  <a:cubicBezTo>
                    <a:pt x="531" y="334"/>
                    <a:pt x="538" y="323"/>
                    <a:pt x="538" y="323"/>
                  </a:cubicBezTo>
                  <a:close/>
                  <a:moveTo>
                    <a:pt x="545" y="605"/>
                  </a:moveTo>
                  <a:cubicBezTo>
                    <a:pt x="545" y="606"/>
                    <a:pt x="545" y="606"/>
                    <a:pt x="544" y="606"/>
                  </a:cubicBezTo>
                  <a:cubicBezTo>
                    <a:pt x="533" y="613"/>
                    <a:pt x="520" y="618"/>
                    <a:pt x="507" y="619"/>
                  </a:cubicBezTo>
                  <a:cubicBezTo>
                    <a:pt x="495" y="621"/>
                    <a:pt x="479" y="616"/>
                    <a:pt x="479" y="609"/>
                  </a:cubicBezTo>
                  <a:cubicBezTo>
                    <a:pt x="462" y="610"/>
                    <a:pt x="462" y="610"/>
                    <a:pt x="462" y="610"/>
                  </a:cubicBezTo>
                  <a:cubicBezTo>
                    <a:pt x="462" y="610"/>
                    <a:pt x="455" y="611"/>
                    <a:pt x="455" y="608"/>
                  </a:cubicBezTo>
                  <a:cubicBezTo>
                    <a:pt x="455" y="605"/>
                    <a:pt x="462" y="605"/>
                    <a:pt x="462" y="605"/>
                  </a:cubicBezTo>
                  <a:cubicBezTo>
                    <a:pt x="479" y="604"/>
                    <a:pt x="479" y="604"/>
                    <a:pt x="479" y="604"/>
                  </a:cubicBezTo>
                  <a:cubicBezTo>
                    <a:pt x="479" y="604"/>
                    <a:pt x="479" y="604"/>
                    <a:pt x="479" y="604"/>
                  </a:cubicBezTo>
                  <a:cubicBezTo>
                    <a:pt x="481" y="596"/>
                    <a:pt x="495" y="593"/>
                    <a:pt x="507" y="593"/>
                  </a:cubicBezTo>
                  <a:cubicBezTo>
                    <a:pt x="520" y="593"/>
                    <a:pt x="533" y="597"/>
                    <a:pt x="544" y="602"/>
                  </a:cubicBezTo>
                  <a:cubicBezTo>
                    <a:pt x="545" y="602"/>
                    <a:pt x="546" y="602"/>
                    <a:pt x="546" y="603"/>
                  </a:cubicBezTo>
                  <a:cubicBezTo>
                    <a:pt x="546" y="604"/>
                    <a:pt x="546" y="604"/>
                    <a:pt x="545" y="605"/>
                  </a:cubicBezTo>
                  <a:close/>
                  <a:moveTo>
                    <a:pt x="382" y="360"/>
                  </a:moveTo>
                  <a:cubicBezTo>
                    <a:pt x="375" y="356"/>
                    <a:pt x="383" y="342"/>
                    <a:pt x="383" y="342"/>
                  </a:cubicBezTo>
                  <a:cubicBezTo>
                    <a:pt x="401" y="306"/>
                    <a:pt x="401" y="306"/>
                    <a:pt x="401" y="306"/>
                  </a:cubicBezTo>
                  <a:cubicBezTo>
                    <a:pt x="401" y="306"/>
                    <a:pt x="401" y="305"/>
                    <a:pt x="401" y="305"/>
                  </a:cubicBezTo>
                  <a:cubicBezTo>
                    <a:pt x="381" y="291"/>
                    <a:pt x="390" y="259"/>
                    <a:pt x="404" y="233"/>
                  </a:cubicBezTo>
                  <a:cubicBezTo>
                    <a:pt x="419" y="205"/>
                    <a:pt x="444" y="184"/>
                    <a:pt x="469" y="167"/>
                  </a:cubicBezTo>
                  <a:cubicBezTo>
                    <a:pt x="470" y="166"/>
                    <a:pt x="472" y="166"/>
                    <a:pt x="473" y="166"/>
                  </a:cubicBezTo>
                  <a:cubicBezTo>
                    <a:pt x="475" y="166"/>
                    <a:pt x="477" y="167"/>
                    <a:pt x="478" y="169"/>
                  </a:cubicBezTo>
                  <a:cubicBezTo>
                    <a:pt x="479" y="171"/>
                    <a:pt x="479" y="172"/>
                    <a:pt x="479" y="174"/>
                  </a:cubicBezTo>
                  <a:cubicBezTo>
                    <a:pt x="483" y="204"/>
                    <a:pt x="480" y="237"/>
                    <a:pt x="469" y="268"/>
                  </a:cubicBezTo>
                  <a:cubicBezTo>
                    <a:pt x="459" y="293"/>
                    <a:pt x="430" y="321"/>
                    <a:pt x="412" y="312"/>
                  </a:cubicBezTo>
                  <a:cubicBezTo>
                    <a:pt x="395" y="347"/>
                    <a:pt x="395" y="347"/>
                    <a:pt x="395" y="347"/>
                  </a:cubicBezTo>
                  <a:cubicBezTo>
                    <a:pt x="395" y="347"/>
                    <a:pt x="389" y="363"/>
                    <a:pt x="382" y="360"/>
                  </a:cubicBezTo>
                  <a:close/>
                  <a:moveTo>
                    <a:pt x="398" y="536"/>
                  </a:moveTo>
                  <a:cubicBezTo>
                    <a:pt x="394" y="531"/>
                    <a:pt x="406" y="524"/>
                    <a:pt x="406" y="524"/>
                  </a:cubicBezTo>
                  <a:cubicBezTo>
                    <a:pt x="432" y="505"/>
                    <a:pt x="432" y="505"/>
                    <a:pt x="432" y="505"/>
                  </a:cubicBezTo>
                  <a:cubicBezTo>
                    <a:pt x="432" y="505"/>
                    <a:pt x="432" y="505"/>
                    <a:pt x="432" y="505"/>
                  </a:cubicBezTo>
                  <a:cubicBezTo>
                    <a:pt x="425" y="489"/>
                    <a:pt x="444" y="470"/>
                    <a:pt x="463" y="457"/>
                  </a:cubicBezTo>
                  <a:cubicBezTo>
                    <a:pt x="484" y="443"/>
                    <a:pt x="509" y="435"/>
                    <a:pt x="532" y="431"/>
                  </a:cubicBezTo>
                  <a:cubicBezTo>
                    <a:pt x="533" y="431"/>
                    <a:pt x="534" y="431"/>
                    <a:pt x="535" y="432"/>
                  </a:cubicBezTo>
                  <a:cubicBezTo>
                    <a:pt x="536" y="432"/>
                    <a:pt x="537" y="433"/>
                    <a:pt x="537" y="435"/>
                  </a:cubicBezTo>
                  <a:cubicBezTo>
                    <a:pt x="537" y="437"/>
                    <a:pt x="536" y="438"/>
                    <a:pt x="535" y="439"/>
                  </a:cubicBezTo>
                  <a:cubicBezTo>
                    <a:pt x="526" y="460"/>
                    <a:pt x="511" y="482"/>
                    <a:pt x="491" y="499"/>
                  </a:cubicBezTo>
                  <a:cubicBezTo>
                    <a:pt x="474" y="513"/>
                    <a:pt x="445" y="523"/>
                    <a:pt x="437" y="512"/>
                  </a:cubicBezTo>
                  <a:cubicBezTo>
                    <a:pt x="411" y="531"/>
                    <a:pt x="411" y="531"/>
                    <a:pt x="411" y="531"/>
                  </a:cubicBezTo>
                  <a:cubicBezTo>
                    <a:pt x="411" y="531"/>
                    <a:pt x="401" y="540"/>
                    <a:pt x="398" y="536"/>
                  </a:cubicBezTo>
                  <a:close/>
                  <a:moveTo>
                    <a:pt x="553" y="903"/>
                  </a:moveTo>
                  <a:cubicBezTo>
                    <a:pt x="552" y="904"/>
                    <a:pt x="550" y="904"/>
                    <a:pt x="549" y="904"/>
                  </a:cubicBezTo>
                  <a:cubicBezTo>
                    <a:pt x="529" y="904"/>
                    <a:pt x="507" y="900"/>
                    <a:pt x="486" y="891"/>
                  </a:cubicBezTo>
                  <a:cubicBezTo>
                    <a:pt x="469" y="883"/>
                    <a:pt x="451" y="863"/>
                    <a:pt x="457" y="852"/>
                  </a:cubicBezTo>
                  <a:cubicBezTo>
                    <a:pt x="433" y="839"/>
                    <a:pt x="433" y="839"/>
                    <a:pt x="433" y="839"/>
                  </a:cubicBezTo>
                  <a:cubicBezTo>
                    <a:pt x="433" y="839"/>
                    <a:pt x="423" y="834"/>
                    <a:pt x="425" y="830"/>
                  </a:cubicBezTo>
                  <a:cubicBezTo>
                    <a:pt x="428" y="825"/>
                    <a:pt x="437" y="832"/>
                    <a:pt x="437" y="832"/>
                  </a:cubicBezTo>
                  <a:cubicBezTo>
                    <a:pt x="462" y="845"/>
                    <a:pt x="462" y="845"/>
                    <a:pt x="462" y="845"/>
                  </a:cubicBezTo>
                  <a:cubicBezTo>
                    <a:pt x="462" y="845"/>
                    <a:pt x="462" y="845"/>
                    <a:pt x="462" y="845"/>
                  </a:cubicBezTo>
                  <a:cubicBezTo>
                    <a:pt x="472" y="834"/>
                    <a:pt x="493" y="842"/>
                    <a:pt x="511" y="853"/>
                  </a:cubicBezTo>
                  <a:cubicBezTo>
                    <a:pt x="529" y="864"/>
                    <a:pt x="543" y="881"/>
                    <a:pt x="554" y="898"/>
                  </a:cubicBezTo>
                  <a:cubicBezTo>
                    <a:pt x="555" y="899"/>
                    <a:pt x="555" y="900"/>
                    <a:pt x="555" y="901"/>
                  </a:cubicBezTo>
                  <a:cubicBezTo>
                    <a:pt x="555" y="902"/>
                    <a:pt x="554" y="903"/>
                    <a:pt x="553" y="903"/>
                  </a:cubicBezTo>
                  <a:close/>
                  <a:moveTo>
                    <a:pt x="617" y="827"/>
                  </a:moveTo>
                  <a:cubicBezTo>
                    <a:pt x="616" y="828"/>
                    <a:pt x="615" y="828"/>
                    <a:pt x="614" y="828"/>
                  </a:cubicBezTo>
                  <a:cubicBezTo>
                    <a:pt x="593" y="830"/>
                    <a:pt x="571" y="829"/>
                    <a:pt x="550" y="822"/>
                  </a:cubicBezTo>
                  <a:cubicBezTo>
                    <a:pt x="532" y="816"/>
                    <a:pt x="512" y="798"/>
                    <a:pt x="517" y="786"/>
                  </a:cubicBezTo>
                  <a:cubicBezTo>
                    <a:pt x="492" y="775"/>
                    <a:pt x="492" y="775"/>
                    <a:pt x="492" y="775"/>
                  </a:cubicBezTo>
                  <a:cubicBezTo>
                    <a:pt x="492" y="775"/>
                    <a:pt x="481" y="772"/>
                    <a:pt x="483" y="767"/>
                  </a:cubicBezTo>
                  <a:cubicBezTo>
                    <a:pt x="484" y="763"/>
                    <a:pt x="495" y="768"/>
                    <a:pt x="495" y="768"/>
                  </a:cubicBezTo>
                  <a:cubicBezTo>
                    <a:pt x="520" y="779"/>
                    <a:pt x="520" y="779"/>
                    <a:pt x="520" y="779"/>
                  </a:cubicBezTo>
                  <a:cubicBezTo>
                    <a:pt x="520" y="779"/>
                    <a:pt x="520" y="779"/>
                    <a:pt x="520" y="779"/>
                  </a:cubicBezTo>
                  <a:cubicBezTo>
                    <a:pt x="529" y="767"/>
                    <a:pt x="551" y="772"/>
                    <a:pt x="570" y="781"/>
                  </a:cubicBezTo>
                  <a:cubicBezTo>
                    <a:pt x="589" y="790"/>
                    <a:pt x="605" y="806"/>
                    <a:pt x="618" y="821"/>
                  </a:cubicBezTo>
                  <a:cubicBezTo>
                    <a:pt x="618" y="822"/>
                    <a:pt x="619" y="823"/>
                    <a:pt x="619" y="824"/>
                  </a:cubicBezTo>
                  <a:cubicBezTo>
                    <a:pt x="619" y="825"/>
                    <a:pt x="619" y="826"/>
                    <a:pt x="617" y="827"/>
                  </a:cubicBezTo>
                  <a:close/>
                  <a:moveTo>
                    <a:pt x="622" y="538"/>
                  </a:moveTo>
                  <a:cubicBezTo>
                    <a:pt x="606" y="539"/>
                    <a:pt x="606" y="539"/>
                    <a:pt x="606" y="539"/>
                  </a:cubicBezTo>
                  <a:cubicBezTo>
                    <a:pt x="606" y="539"/>
                    <a:pt x="599" y="539"/>
                    <a:pt x="599" y="537"/>
                  </a:cubicBezTo>
                  <a:cubicBezTo>
                    <a:pt x="598" y="534"/>
                    <a:pt x="605" y="534"/>
                    <a:pt x="605" y="534"/>
                  </a:cubicBezTo>
                  <a:cubicBezTo>
                    <a:pt x="622" y="533"/>
                    <a:pt x="622" y="533"/>
                    <a:pt x="622" y="533"/>
                  </a:cubicBezTo>
                  <a:cubicBezTo>
                    <a:pt x="622" y="533"/>
                    <a:pt x="622" y="533"/>
                    <a:pt x="622" y="533"/>
                  </a:cubicBezTo>
                  <a:cubicBezTo>
                    <a:pt x="624" y="524"/>
                    <a:pt x="638" y="522"/>
                    <a:pt x="650" y="521"/>
                  </a:cubicBezTo>
                  <a:cubicBezTo>
                    <a:pt x="664" y="521"/>
                    <a:pt x="677" y="525"/>
                    <a:pt x="688" y="530"/>
                  </a:cubicBezTo>
                  <a:cubicBezTo>
                    <a:pt x="688" y="531"/>
                    <a:pt x="689" y="531"/>
                    <a:pt x="689" y="532"/>
                  </a:cubicBezTo>
                  <a:cubicBezTo>
                    <a:pt x="690" y="532"/>
                    <a:pt x="690" y="533"/>
                    <a:pt x="689" y="534"/>
                  </a:cubicBezTo>
                  <a:cubicBezTo>
                    <a:pt x="688" y="534"/>
                    <a:pt x="688" y="535"/>
                    <a:pt x="687" y="535"/>
                  </a:cubicBezTo>
                  <a:cubicBezTo>
                    <a:pt x="677" y="541"/>
                    <a:pt x="664" y="546"/>
                    <a:pt x="650" y="548"/>
                  </a:cubicBezTo>
                  <a:cubicBezTo>
                    <a:pt x="639" y="549"/>
                    <a:pt x="623" y="545"/>
                    <a:pt x="622" y="538"/>
                  </a:cubicBezTo>
                  <a:close/>
                  <a:moveTo>
                    <a:pt x="755" y="814"/>
                  </a:moveTo>
                  <a:cubicBezTo>
                    <a:pt x="755" y="815"/>
                    <a:pt x="754" y="816"/>
                    <a:pt x="752" y="816"/>
                  </a:cubicBezTo>
                  <a:cubicBezTo>
                    <a:pt x="751" y="817"/>
                    <a:pt x="750" y="817"/>
                    <a:pt x="749" y="816"/>
                  </a:cubicBezTo>
                  <a:cubicBezTo>
                    <a:pt x="728" y="814"/>
                    <a:pt x="707" y="807"/>
                    <a:pt x="688" y="795"/>
                  </a:cubicBezTo>
                  <a:cubicBezTo>
                    <a:pt x="672" y="785"/>
                    <a:pt x="657" y="763"/>
                    <a:pt x="664" y="753"/>
                  </a:cubicBezTo>
                  <a:cubicBezTo>
                    <a:pt x="643" y="737"/>
                    <a:pt x="643" y="737"/>
                    <a:pt x="643" y="737"/>
                  </a:cubicBezTo>
                  <a:cubicBezTo>
                    <a:pt x="643" y="737"/>
                    <a:pt x="633" y="731"/>
                    <a:pt x="636" y="727"/>
                  </a:cubicBezTo>
                  <a:cubicBezTo>
                    <a:pt x="639" y="723"/>
                    <a:pt x="647" y="730"/>
                    <a:pt x="647" y="730"/>
                  </a:cubicBezTo>
                  <a:cubicBezTo>
                    <a:pt x="670" y="747"/>
                    <a:pt x="670" y="747"/>
                    <a:pt x="670" y="747"/>
                  </a:cubicBezTo>
                  <a:cubicBezTo>
                    <a:pt x="670" y="747"/>
                    <a:pt x="670" y="747"/>
                    <a:pt x="670" y="747"/>
                  </a:cubicBezTo>
                  <a:cubicBezTo>
                    <a:pt x="681" y="737"/>
                    <a:pt x="701" y="748"/>
                    <a:pt x="717" y="760"/>
                  </a:cubicBezTo>
                  <a:cubicBezTo>
                    <a:pt x="734" y="774"/>
                    <a:pt x="746" y="793"/>
                    <a:pt x="754" y="811"/>
                  </a:cubicBezTo>
                  <a:cubicBezTo>
                    <a:pt x="755" y="812"/>
                    <a:pt x="755" y="813"/>
                    <a:pt x="755" y="81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3" name="Freeform 5">
              <a:extLst>
                <a:ext uri="{FF2B5EF4-FFF2-40B4-BE49-F238E27FC236}">
                  <a16:creationId xmlns:a16="http://schemas.microsoft.com/office/drawing/2014/main" id="{1FDBD0EB-3D18-A549-B435-3EDE27A5A631}"/>
                </a:ext>
              </a:extLst>
            </p:cNvPr>
            <p:cNvSpPr>
              <a:spLocks/>
            </p:cNvSpPr>
            <p:nvPr/>
          </p:nvSpPr>
          <p:spPr bwMode="auto">
            <a:xfrm>
              <a:off x="7475538" y="4683125"/>
              <a:ext cx="365125" cy="222250"/>
            </a:xfrm>
            <a:custGeom>
              <a:avLst/>
              <a:gdLst>
                <a:gd name="T0" fmla="*/ 0 w 134"/>
                <a:gd name="T1" fmla="*/ 36 h 82"/>
                <a:gd name="T2" fmla="*/ 41 w 134"/>
                <a:gd name="T3" fmla="*/ 68 h 82"/>
                <a:gd name="T4" fmla="*/ 127 w 134"/>
                <a:gd name="T5" fmla="*/ 80 h 82"/>
                <a:gd name="T6" fmla="*/ 131 w 134"/>
                <a:gd name="T7" fmla="*/ 80 h 82"/>
                <a:gd name="T8" fmla="*/ 134 w 134"/>
                <a:gd name="T9" fmla="*/ 76 h 82"/>
                <a:gd name="T10" fmla="*/ 132 w 134"/>
                <a:gd name="T11" fmla="*/ 72 h 82"/>
                <a:gd name="T12" fmla="*/ 69 w 134"/>
                <a:gd name="T13" fmla="*/ 17 h 82"/>
                <a:gd name="T14" fmla="*/ 14 w 134"/>
                <a:gd name="T15" fmla="*/ 4 h 82"/>
                <a:gd name="T16" fmla="*/ 1 w 134"/>
                <a:gd name="T17" fmla="*/ 33 h 82"/>
                <a:gd name="T18" fmla="*/ 0 w 134"/>
                <a:gd name="T19"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82">
                  <a:moveTo>
                    <a:pt x="0" y="36"/>
                  </a:moveTo>
                  <a:cubicBezTo>
                    <a:pt x="8" y="49"/>
                    <a:pt x="25" y="62"/>
                    <a:pt x="41" y="68"/>
                  </a:cubicBezTo>
                  <a:cubicBezTo>
                    <a:pt x="69" y="79"/>
                    <a:pt x="99" y="82"/>
                    <a:pt x="127" y="80"/>
                  </a:cubicBezTo>
                  <a:cubicBezTo>
                    <a:pt x="128" y="81"/>
                    <a:pt x="130" y="80"/>
                    <a:pt x="131" y="80"/>
                  </a:cubicBezTo>
                  <a:cubicBezTo>
                    <a:pt x="133" y="79"/>
                    <a:pt x="134" y="78"/>
                    <a:pt x="134" y="76"/>
                  </a:cubicBezTo>
                  <a:cubicBezTo>
                    <a:pt x="134" y="75"/>
                    <a:pt x="133" y="74"/>
                    <a:pt x="132" y="72"/>
                  </a:cubicBezTo>
                  <a:cubicBezTo>
                    <a:pt x="116" y="51"/>
                    <a:pt x="94" y="30"/>
                    <a:pt x="69" y="17"/>
                  </a:cubicBezTo>
                  <a:cubicBezTo>
                    <a:pt x="50" y="7"/>
                    <a:pt x="28" y="0"/>
                    <a:pt x="14" y="4"/>
                  </a:cubicBezTo>
                  <a:cubicBezTo>
                    <a:pt x="10" y="14"/>
                    <a:pt x="6" y="24"/>
                    <a:pt x="1" y="33"/>
                  </a:cubicBezTo>
                  <a:cubicBezTo>
                    <a:pt x="1" y="34"/>
                    <a:pt x="1" y="35"/>
                    <a:pt x="0"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4" name="Freeform 6">
              <a:extLst>
                <a:ext uri="{FF2B5EF4-FFF2-40B4-BE49-F238E27FC236}">
                  <a16:creationId xmlns:a16="http://schemas.microsoft.com/office/drawing/2014/main" id="{F81BDD89-2214-7947-B901-96CFB645D40D}"/>
                </a:ext>
              </a:extLst>
            </p:cNvPr>
            <p:cNvSpPr>
              <a:spLocks/>
            </p:cNvSpPr>
            <p:nvPr/>
          </p:nvSpPr>
          <p:spPr bwMode="auto">
            <a:xfrm>
              <a:off x="7427913" y="4864100"/>
              <a:ext cx="233363" cy="166688"/>
            </a:xfrm>
            <a:custGeom>
              <a:avLst/>
              <a:gdLst>
                <a:gd name="T0" fmla="*/ 0 w 86"/>
                <a:gd name="T1" fmla="*/ 5 h 61"/>
                <a:gd name="T2" fmla="*/ 12 w 86"/>
                <a:gd name="T3" fmla="*/ 13 h 61"/>
                <a:gd name="T4" fmla="*/ 33 w 86"/>
                <a:gd name="T5" fmla="*/ 45 h 61"/>
                <a:gd name="T6" fmla="*/ 82 w 86"/>
                <a:gd name="T7" fmla="*/ 60 h 61"/>
                <a:gd name="T8" fmla="*/ 84 w 86"/>
                <a:gd name="T9" fmla="*/ 61 h 61"/>
                <a:gd name="T10" fmla="*/ 86 w 86"/>
                <a:gd name="T11" fmla="*/ 59 h 61"/>
                <a:gd name="T12" fmla="*/ 86 w 86"/>
                <a:gd name="T13" fmla="*/ 56 h 61"/>
                <a:gd name="T14" fmla="*/ 54 w 86"/>
                <a:gd name="T15" fmla="*/ 18 h 61"/>
                <a:gd name="T16" fmla="*/ 16 w 86"/>
                <a:gd name="T17" fmla="*/ 9 h 61"/>
                <a:gd name="T18" fmla="*/ 16 w 86"/>
                <a:gd name="T19" fmla="*/ 9 h 61"/>
                <a:gd name="T20" fmla="*/ 3 w 86"/>
                <a:gd name="T21" fmla="*/ 0 h 61"/>
                <a:gd name="T22" fmla="*/ 2 w 86"/>
                <a:gd name="T23" fmla="*/ 3 h 61"/>
                <a:gd name="T24" fmla="*/ 0 w 86"/>
                <a:gd name="T25"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61">
                  <a:moveTo>
                    <a:pt x="0" y="5"/>
                  </a:moveTo>
                  <a:cubicBezTo>
                    <a:pt x="12" y="13"/>
                    <a:pt x="12" y="13"/>
                    <a:pt x="12" y="13"/>
                  </a:cubicBezTo>
                  <a:cubicBezTo>
                    <a:pt x="7" y="21"/>
                    <a:pt x="20" y="38"/>
                    <a:pt x="33" y="45"/>
                  </a:cubicBezTo>
                  <a:cubicBezTo>
                    <a:pt x="48" y="54"/>
                    <a:pt x="65" y="59"/>
                    <a:pt x="82" y="60"/>
                  </a:cubicBezTo>
                  <a:cubicBezTo>
                    <a:pt x="82" y="61"/>
                    <a:pt x="83" y="61"/>
                    <a:pt x="84" y="61"/>
                  </a:cubicBezTo>
                  <a:cubicBezTo>
                    <a:pt x="86" y="60"/>
                    <a:pt x="86" y="60"/>
                    <a:pt x="86" y="59"/>
                  </a:cubicBezTo>
                  <a:cubicBezTo>
                    <a:pt x="86" y="58"/>
                    <a:pt x="86" y="57"/>
                    <a:pt x="86" y="56"/>
                  </a:cubicBezTo>
                  <a:cubicBezTo>
                    <a:pt x="78" y="43"/>
                    <a:pt x="67" y="28"/>
                    <a:pt x="54" y="18"/>
                  </a:cubicBezTo>
                  <a:cubicBezTo>
                    <a:pt x="41" y="9"/>
                    <a:pt x="24" y="1"/>
                    <a:pt x="16" y="9"/>
                  </a:cubicBezTo>
                  <a:cubicBezTo>
                    <a:pt x="16" y="9"/>
                    <a:pt x="16" y="9"/>
                    <a:pt x="16" y="9"/>
                  </a:cubicBezTo>
                  <a:cubicBezTo>
                    <a:pt x="3" y="0"/>
                    <a:pt x="3" y="0"/>
                    <a:pt x="3" y="0"/>
                  </a:cubicBezTo>
                  <a:cubicBezTo>
                    <a:pt x="3" y="1"/>
                    <a:pt x="2" y="2"/>
                    <a:pt x="2" y="3"/>
                  </a:cubicBezTo>
                  <a:cubicBezTo>
                    <a:pt x="1" y="4"/>
                    <a:pt x="1" y="5"/>
                    <a:pt x="0"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5" name="Freeform 7">
              <a:extLst>
                <a:ext uri="{FF2B5EF4-FFF2-40B4-BE49-F238E27FC236}">
                  <a16:creationId xmlns:a16="http://schemas.microsoft.com/office/drawing/2014/main" id="{6E757980-FDB6-AE43-BD20-426D49C2B81D}"/>
                </a:ext>
              </a:extLst>
            </p:cNvPr>
            <p:cNvSpPr>
              <a:spLocks/>
            </p:cNvSpPr>
            <p:nvPr/>
          </p:nvSpPr>
          <p:spPr bwMode="auto">
            <a:xfrm>
              <a:off x="7324726" y="4997450"/>
              <a:ext cx="203200" cy="152400"/>
            </a:xfrm>
            <a:custGeom>
              <a:avLst/>
              <a:gdLst>
                <a:gd name="T0" fmla="*/ 0 w 75"/>
                <a:gd name="T1" fmla="*/ 17 h 56"/>
                <a:gd name="T2" fmla="*/ 22 w 75"/>
                <a:gd name="T3" fmla="*/ 41 h 56"/>
                <a:gd name="T4" fmla="*/ 70 w 75"/>
                <a:gd name="T5" fmla="*/ 56 h 56"/>
                <a:gd name="T6" fmla="*/ 73 w 75"/>
                <a:gd name="T7" fmla="*/ 56 h 56"/>
                <a:gd name="T8" fmla="*/ 75 w 75"/>
                <a:gd name="T9" fmla="*/ 54 h 56"/>
                <a:gd name="T10" fmla="*/ 74 w 75"/>
                <a:gd name="T11" fmla="*/ 52 h 56"/>
                <a:gd name="T12" fmla="*/ 43 w 75"/>
                <a:gd name="T13" fmla="*/ 14 h 56"/>
                <a:gd name="T14" fmla="*/ 12 w 75"/>
                <a:gd name="T15" fmla="*/ 1 h 56"/>
                <a:gd name="T16" fmla="*/ 2 w 75"/>
                <a:gd name="T17" fmla="*/ 15 h 56"/>
                <a:gd name="T18" fmla="*/ 0 w 75"/>
                <a:gd name="T1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6">
                  <a:moveTo>
                    <a:pt x="0" y="17"/>
                  </a:moveTo>
                  <a:cubicBezTo>
                    <a:pt x="3" y="25"/>
                    <a:pt x="12" y="35"/>
                    <a:pt x="22" y="41"/>
                  </a:cubicBezTo>
                  <a:cubicBezTo>
                    <a:pt x="37" y="50"/>
                    <a:pt x="54" y="55"/>
                    <a:pt x="70" y="56"/>
                  </a:cubicBezTo>
                  <a:cubicBezTo>
                    <a:pt x="71" y="56"/>
                    <a:pt x="72" y="56"/>
                    <a:pt x="73" y="56"/>
                  </a:cubicBezTo>
                  <a:cubicBezTo>
                    <a:pt x="74" y="56"/>
                    <a:pt x="75" y="55"/>
                    <a:pt x="75" y="54"/>
                  </a:cubicBezTo>
                  <a:cubicBezTo>
                    <a:pt x="75" y="53"/>
                    <a:pt x="75" y="53"/>
                    <a:pt x="74" y="52"/>
                  </a:cubicBezTo>
                  <a:cubicBezTo>
                    <a:pt x="67" y="38"/>
                    <a:pt x="56" y="24"/>
                    <a:pt x="43" y="14"/>
                  </a:cubicBezTo>
                  <a:cubicBezTo>
                    <a:pt x="32" y="6"/>
                    <a:pt x="20" y="0"/>
                    <a:pt x="12" y="1"/>
                  </a:cubicBezTo>
                  <a:cubicBezTo>
                    <a:pt x="9" y="5"/>
                    <a:pt x="6" y="10"/>
                    <a:pt x="2" y="15"/>
                  </a:cubicBezTo>
                  <a:cubicBezTo>
                    <a:pt x="2" y="15"/>
                    <a:pt x="1" y="16"/>
                    <a:pt x="0"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6" name="Freeform 8">
              <a:extLst>
                <a:ext uri="{FF2B5EF4-FFF2-40B4-BE49-F238E27FC236}">
                  <a16:creationId xmlns:a16="http://schemas.microsoft.com/office/drawing/2014/main" id="{C90952D3-059C-2949-86A7-ADBE48A4F4CD}"/>
                </a:ext>
              </a:extLst>
            </p:cNvPr>
            <p:cNvSpPr>
              <a:spLocks/>
            </p:cNvSpPr>
            <p:nvPr/>
          </p:nvSpPr>
          <p:spPr bwMode="auto">
            <a:xfrm>
              <a:off x="7607301" y="4237038"/>
              <a:ext cx="309563" cy="106363"/>
            </a:xfrm>
            <a:custGeom>
              <a:avLst/>
              <a:gdLst>
                <a:gd name="T0" fmla="*/ 113 w 114"/>
                <a:gd name="T1" fmla="*/ 17 h 39"/>
                <a:gd name="T2" fmla="*/ 112 w 114"/>
                <a:gd name="T3" fmla="*/ 15 h 39"/>
                <a:gd name="T4" fmla="*/ 59 w 114"/>
                <a:gd name="T5" fmla="*/ 0 h 39"/>
                <a:gd name="T6" fmla="*/ 19 w 114"/>
                <a:gd name="T7" fmla="*/ 15 h 39"/>
                <a:gd name="T8" fmla="*/ 19 w 114"/>
                <a:gd name="T9" fmla="*/ 15 h 39"/>
                <a:gd name="T10" fmla="*/ 0 w 114"/>
                <a:gd name="T11" fmla="*/ 15 h 39"/>
                <a:gd name="T12" fmla="*/ 0 w 114"/>
                <a:gd name="T13" fmla="*/ 20 h 39"/>
                <a:gd name="T14" fmla="*/ 0 w 114"/>
                <a:gd name="T15" fmla="*/ 22 h 39"/>
                <a:gd name="T16" fmla="*/ 19 w 114"/>
                <a:gd name="T17" fmla="*/ 22 h 39"/>
                <a:gd name="T18" fmla="*/ 57 w 114"/>
                <a:gd name="T19" fmla="*/ 38 h 39"/>
                <a:gd name="T20" fmla="*/ 111 w 114"/>
                <a:gd name="T21" fmla="*/ 21 h 39"/>
                <a:gd name="T22" fmla="*/ 113 w 114"/>
                <a:gd name="T23" fmla="*/ 20 h 39"/>
                <a:gd name="T24" fmla="*/ 113 w 114"/>
                <a:gd name="T25"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39">
                  <a:moveTo>
                    <a:pt x="113" y="17"/>
                  </a:moveTo>
                  <a:cubicBezTo>
                    <a:pt x="113" y="16"/>
                    <a:pt x="113" y="16"/>
                    <a:pt x="112" y="15"/>
                  </a:cubicBezTo>
                  <a:cubicBezTo>
                    <a:pt x="96" y="8"/>
                    <a:pt x="78" y="1"/>
                    <a:pt x="59" y="0"/>
                  </a:cubicBezTo>
                  <a:cubicBezTo>
                    <a:pt x="41" y="0"/>
                    <a:pt x="21" y="3"/>
                    <a:pt x="19" y="15"/>
                  </a:cubicBezTo>
                  <a:cubicBezTo>
                    <a:pt x="19" y="15"/>
                    <a:pt x="19" y="15"/>
                    <a:pt x="19" y="15"/>
                  </a:cubicBezTo>
                  <a:cubicBezTo>
                    <a:pt x="0" y="15"/>
                    <a:pt x="0" y="15"/>
                    <a:pt x="0" y="15"/>
                  </a:cubicBezTo>
                  <a:cubicBezTo>
                    <a:pt x="0" y="17"/>
                    <a:pt x="0" y="18"/>
                    <a:pt x="0" y="20"/>
                  </a:cubicBezTo>
                  <a:cubicBezTo>
                    <a:pt x="0" y="21"/>
                    <a:pt x="0" y="21"/>
                    <a:pt x="0" y="22"/>
                  </a:cubicBezTo>
                  <a:cubicBezTo>
                    <a:pt x="19" y="22"/>
                    <a:pt x="19" y="22"/>
                    <a:pt x="19" y="22"/>
                  </a:cubicBezTo>
                  <a:cubicBezTo>
                    <a:pt x="18" y="32"/>
                    <a:pt x="41" y="39"/>
                    <a:pt x="57" y="38"/>
                  </a:cubicBezTo>
                  <a:cubicBezTo>
                    <a:pt x="77" y="36"/>
                    <a:pt x="95" y="30"/>
                    <a:pt x="111" y="21"/>
                  </a:cubicBezTo>
                  <a:cubicBezTo>
                    <a:pt x="112" y="21"/>
                    <a:pt x="112" y="21"/>
                    <a:pt x="113" y="20"/>
                  </a:cubicBezTo>
                  <a:cubicBezTo>
                    <a:pt x="114" y="19"/>
                    <a:pt x="114" y="18"/>
                    <a:pt x="113"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7" name="Freeform 9">
              <a:extLst>
                <a:ext uri="{FF2B5EF4-FFF2-40B4-BE49-F238E27FC236}">
                  <a16:creationId xmlns:a16="http://schemas.microsoft.com/office/drawing/2014/main" id="{F7142B05-1919-B44F-8989-3A303F16BC13}"/>
                </a:ext>
              </a:extLst>
            </p:cNvPr>
            <p:cNvSpPr>
              <a:spLocks/>
            </p:cNvSpPr>
            <p:nvPr/>
          </p:nvSpPr>
          <p:spPr bwMode="auto">
            <a:xfrm>
              <a:off x="7580313" y="3794125"/>
              <a:ext cx="309563" cy="160338"/>
            </a:xfrm>
            <a:custGeom>
              <a:avLst/>
              <a:gdLst>
                <a:gd name="T0" fmla="*/ 8 w 114"/>
                <a:gd name="T1" fmla="*/ 58 h 59"/>
                <a:gd name="T2" fmla="*/ 39 w 114"/>
                <a:gd name="T3" fmla="*/ 56 h 59"/>
                <a:gd name="T4" fmla="*/ 110 w 114"/>
                <a:gd name="T5" fmla="*/ 20 h 59"/>
                <a:gd name="T6" fmla="*/ 113 w 114"/>
                <a:gd name="T7" fmla="*/ 18 h 59"/>
                <a:gd name="T8" fmla="*/ 113 w 114"/>
                <a:gd name="T9" fmla="*/ 13 h 59"/>
                <a:gd name="T10" fmla="*/ 110 w 114"/>
                <a:gd name="T11" fmla="*/ 11 h 59"/>
                <a:gd name="T12" fmla="*/ 33 w 114"/>
                <a:gd name="T13" fmla="*/ 3 h 59"/>
                <a:gd name="T14" fmla="*/ 0 w 114"/>
                <a:gd name="T15" fmla="*/ 12 h 59"/>
                <a:gd name="T16" fmla="*/ 8 w 114"/>
                <a:gd name="T17" fmla="*/ 55 h 59"/>
                <a:gd name="T18" fmla="*/ 8 w 114"/>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59">
                  <a:moveTo>
                    <a:pt x="8" y="58"/>
                  </a:moveTo>
                  <a:cubicBezTo>
                    <a:pt x="18" y="59"/>
                    <a:pt x="30" y="58"/>
                    <a:pt x="39" y="56"/>
                  </a:cubicBezTo>
                  <a:cubicBezTo>
                    <a:pt x="66" y="49"/>
                    <a:pt x="90" y="36"/>
                    <a:pt x="110" y="20"/>
                  </a:cubicBezTo>
                  <a:cubicBezTo>
                    <a:pt x="111" y="20"/>
                    <a:pt x="112" y="19"/>
                    <a:pt x="113" y="18"/>
                  </a:cubicBezTo>
                  <a:cubicBezTo>
                    <a:pt x="114" y="16"/>
                    <a:pt x="114" y="14"/>
                    <a:pt x="113" y="13"/>
                  </a:cubicBezTo>
                  <a:cubicBezTo>
                    <a:pt x="112" y="12"/>
                    <a:pt x="111" y="12"/>
                    <a:pt x="110" y="11"/>
                  </a:cubicBezTo>
                  <a:cubicBezTo>
                    <a:pt x="86" y="5"/>
                    <a:pt x="59" y="0"/>
                    <a:pt x="33" y="3"/>
                  </a:cubicBezTo>
                  <a:cubicBezTo>
                    <a:pt x="22" y="5"/>
                    <a:pt x="10" y="8"/>
                    <a:pt x="0" y="12"/>
                  </a:cubicBezTo>
                  <a:cubicBezTo>
                    <a:pt x="3" y="26"/>
                    <a:pt x="6" y="41"/>
                    <a:pt x="8" y="55"/>
                  </a:cubicBezTo>
                  <a:cubicBezTo>
                    <a:pt x="8" y="56"/>
                    <a:pt x="8" y="57"/>
                    <a:pt x="8" y="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8" name="Freeform 10">
              <a:extLst>
                <a:ext uri="{FF2B5EF4-FFF2-40B4-BE49-F238E27FC236}">
                  <a16:creationId xmlns:a16="http://schemas.microsoft.com/office/drawing/2014/main" id="{510AC536-D4AD-AA44-B84E-0E93E2E596E7}"/>
                </a:ext>
              </a:extLst>
            </p:cNvPr>
            <p:cNvSpPr>
              <a:spLocks/>
            </p:cNvSpPr>
            <p:nvPr/>
          </p:nvSpPr>
          <p:spPr bwMode="auto">
            <a:xfrm>
              <a:off x="7539038" y="3506788"/>
              <a:ext cx="355600" cy="211138"/>
            </a:xfrm>
            <a:custGeom>
              <a:avLst/>
              <a:gdLst>
                <a:gd name="T0" fmla="*/ 11 w 131"/>
                <a:gd name="T1" fmla="*/ 65 h 78"/>
                <a:gd name="T2" fmla="*/ 70 w 131"/>
                <a:gd name="T3" fmla="*/ 62 h 78"/>
                <a:gd name="T4" fmla="*/ 128 w 131"/>
                <a:gd name="T5" fmla="*/ 8 h 78"/>
                <a:gd name="T6" fmla="*/ 130 w 131"/>
                <a:gd name="T7" fmla="*/ 5 h 78"/>
                <a:gd name="T8" fmla="*/ 129 w 131"/>
                <a:gd name="T9" fmla="*/ 1 h 78"/>
                <a:gd name="T10" fmla="*/ 126 w 131"/>
                <a:gd name="T11" fmla="*/ 0 h 78"/>
                <a:gd name="T12" fmla="*/ 50 w 131"/>
                <a:gd name="T13" fmla="*/ 13 h 78"/>
                <a:gd name="T14" fmla="*/ 7 w 131"/>
                <a:gd name="T15" fmla="*/ 57 h 78"/>
                <a:gd name="T16" fmla="*/ 7 w 131"/>
                <a:gd name="T17" fmla="*/ 57 h 78"/>
                <a:gd name="T18" fmla="*/ 0 w 131"/>
                <a:gd name="T19" fmla="*/ 60 h 78"/>
                <a:gd name="T20" fmla="*/ 3 w 131"/>
                <a:gd name="T21" fmla="*/ 69 h 78"/>
                <a:gd name="T22" fmla="*/ 11 w 131"/>
                <a:gd name="T23"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78">
                  <a:moveTo>
                    <a:pt x="11" y="65"/>
                  </a:moveTo>
                  <a:cubicBezTo>
                    <a:pt x="17" y="78"/>
                    <a:pt x="50" y="74"/>
                    <a:pt x="70" y="62"/>
                  </a:cubicBezTo>
                  <a:cubicBezTo>
                    <a:pt x="94" y="48"/>
                    <a:pt x="114" y="29"/>
                    <a:pt x="128" y="8"/>
                  </a:cubicBezTo>
                  <a:cubicBezTo>
                    <a:pt x="129" y="7"/>
                    <a:pt x="130" y="6"/>
                    <a:pt x="130" y="5"/>
                  </a:cubicBezTo>
                  <a:cubicBezTo>
                    <a:pt x="131" y="3"/>
                    <a:pt x="130" y="2"/>
                    <a:pt x="129" y="1"/>
                  </a:cubicBezTo>
                  <a:cubicBezTo>
                    <a:pt x="128" y="0"/>
                    <a:pt x="127" y="0"/>
                    <a:pt x="126" y="0"/>
                  </a:cubicBezTo>
                  <a:cubicBezTo>
                    <a:pt x="101" y="0"/>
                    <a:pt x="74" y="2"/>
                    <a:pt x="50" y="13"/>
                  </a:cubicBezTo>
                  <a:cubicBezTo>
                    <a:pt x="27" y="23"/>
                    <a:pt x="3" y="39"/>
                    <a:pt x="7" y="57"/>
                  </a:cubicBezTo>
                  <a:cubicBezTo>
                    <a:pt x="7" y="57"/>
                    <a:pt x="7" y="57"/>
                    <a:pt x="7" y="57"/>
                  </a:cubicBezTo>
                  <a:cubicBezTo>
                    <a:pt x="0" y="60"/>
                    <a:pt x="0" y="60"/>
                    <a:pt x="0" y="60"/>
                  </a:cubicBezTo>
                  <a:cubicBezTo>
                    <a:pt x="1" y="63"/>
                    <a:pt x="2" y="66"/>
                    <a:pt x="3" y="69"/>
                  </a:cubicBezTo>
                  <a:lnTo>
                    <a:pt x="11" y="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9" name="Freeform 11">
              <a:extLst>
                <a:ext uri="{FF2B5EF4-FFF2-40B4-BE49-F238E27FC236}">
                  <a16:creationId xmlns:a16="http://schemas.microsoft.com/office/drawing/2014/main" id="{56599ED0-31A2-DB49-B31C-79CB0A8EA3B0}"/>
                </a:ext>
              </a:extLst>
            </p:cNvPr>
            <p:cNvSpPr>
              <a:spLocks/>
            </p:cNvSpPr>
            <p:nvPr/>
          </p:nvSpPr>
          <p:spPr bwMode="auto">
            <a:xfrm>
              <a:off x="7424738" y="3319463"/>
              <a:ext cx="155575" cy="130175"/>
            </a:xfrm>
            <a:custGeom>
              <a:avLst/>
              <a:gdLst>
                <a:gd name="T0" fmla="*/ 1 w 57"/>
                <a:gd name="T1" fmla="*/ 33 h 48"/>
                <a:gd name="T2" fmla="*/ 7 w 57"/>
                <a:gd name="T3" fmla="*/ 45 h 48"/>
                <a:gd name="T4" fmla="*/ 7 w 57"/>
                <a:gd name="T5" fmla="*/ 45 h 48"/>
                <a:gd name="T6" fmla="*/ 8 w 57"/>
                <a:gd name="T7" fmla="*/ 48 h 48"/>
                <a:gd name="T8" fmla="*/ 32 w 57"/>
                <a:gd name="T9" fmla="*/ 38 h 48"/>
                <a:gd name="T10" fmla="*/ 56 w 57"/>
                <a:gd name="T11" fmla="*/ 5 h 48"/>
                <a:gd name="T12" fmla="*/ 57 w 57"/>
                <a:gd name="T13" fmla="*/ 3 h 48"/>
                <a:gd name="T14" fmla="*/ 56 w 57"/>
                <a:gd name="T15" fmla="*/ 1 h 48"/>
                <a:gd name="T16" fmla="*/ 54 w 57"/>
                <a:gd name="T17" fmla="*/ 1 h 48"/>
                <a:gd name="T18" fmla="*/ 16 w 57"/>
                <a:gd name="T19" fmla="*/ 15 h 48"/>
                <a:gd name="T20" fmla="*/ 0 w 57"/>
                <a:gd name="T21" fmla="*/ 32 h 48"/>
                <a:gd name="T22" fmla="*/ 1 w 57"/>
                <a:gd name="T23"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48">
                  <a:moveTo>
                    <a:pt x="1" y="33"/>
                  </a:moveTo>
                  <a:cubicBezTo>
                    <a:pt x="3" y="37"/>
                    <a:pt x="5" y="41"/>
                    <a:pt x="7" y="45"/>
                  </a:cubicBezTo>
                  <a:cubicBezTo>
                    <a:pt x="7" y="45"/>
                    <a:pt x="7" y="45"/>
                    <a:pt x="7" y="45"/>
                  </a:cubicBezTo>
                  <a:cubicBezTo>
                    <a:pt x="8" y="46"/>
                    <a:pt x="8" y="47"/>
                    <a:pt x="8" y="48"/>
                  </a:cubicBezTo>
                  <a:cubicBezTo>
                    <a:pt x="15" y="48"/>
                    <a:pt x="25" y="43"/>
                    <a:pt x="32" y="38"/>
                  </a:cubicBezTo>
                  <a:cubicBezTo>
                    <a:pt x="42" y="28"/>
                    <a:pt x="51" y="17"/>
                    <a:pt x="56" y="5"/>
                  </a:cubicBezTo>
                  <a:cubicBezTo>
                    <a:pt x="56" y="4"/>
                    <a:pt x="57" y="3"/>
                    <a:pt x="57" y="3"/>
                  </a:cubicBezTo>
                  <a:cubicBezTo>
                    <a:pt x="57" y="2"/>
                    <a:pt x="56" y="1"/>
                    <a:pt x="56" y="1"/>
                  </a:cubicBezTo>
                  <a:cubicBezTo>
                    <a:pt x="55" y="1"/>
                    <a:pt x="55" y="0"/>
                    <a:pt x="54" y="1"/>
                  </a:cubicBezTo>
                  <a:cubicBezTo>
                    <a:pt x="41" y="3"/>
                    <a:pt x="28" y="7"/>
                    <a:pt x="16" y="15"/>
                  </a:cubicBezTo>
                  <a:cubicBezTo>
                    <a:pt x="9" y="20"/>
                    <a:pt x="3" y="26"/>
                    <a:pt x="0" y="32"/>
                  </a:cubicBezTo>
                  <a:cubicBezTo>
                    <a:pt x="0" y="32"/>
                    <a:pt x="0" y="33"/>
                    <a:pt x="1"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0" name="Freeform 12">
              <a:extLst>
                <a:ext uri="{FF2B5EF4-FFF2-40B4-BE49-F238E27FC236}">
                  <a16:creationId xmlns:a16="http://schemas.microsoft.com/office/drawing/2014/main" id="{BBD429AC-CB9A-8C40-B037-9131014B5EC6}"/>
                </a:ext>
              </a:extLst>
            </p:cNvPr>
            <p:cNvSpPr>
              <a:spLocks/>
            </p:cNvSpPr>
            <p:nvPr/>
          </p:nvSpPr>
          <p:spPr bwMode="auto">
            <a:xfrm>
              <a:off x="4275138" y="4722813"/>
              <a:ext cx="373063" cy="212725"/>
            </a:xfrm>
            <a:custGeom>
              <a:avLst/>
              <a:gdLst>
                <a:gd name="T0" fmla="*/ 133 w 137"/>
                <a:gd name="T1" fmla="*/ 4 h 78"/>
                <a:gd name="T2" fmla="*/ 116 w 137"/>
                <a:gd name="T3" fmla="*/ 13 h 78"/>
                <a:gd name="T4" fmla="*/ 58 w 137"/>
                <a:gd name="T5" fmla="*/ 17 h 78"/>
                <a:gd name="T6" fmla="*/ 3 w 137"/>
                <a:gd name="T7" fmla="*/ 70 h 78"/>
                <a:gd name="T8" fmla="*/ 0 w 137"/>
                <a:gd name="T9" fmla="*/ 73 h 78"/>
                <a:gd name="T10" fmla="*/ 2 w 137"/>
                <a:gd name="T11" fmla="*/ 77 h 78"/>
                <a:gd name="T12" fmla="*/ 5 w 137"/>
                <a:gd name="T13" fmla="*/ 78 h 78"/>
                <a:gd name="T14" fmla="*/ 79 w 137"/>
                <a:gd name="T15" fmla="*/ 64 h 78"/>
                <a:gd name="T16" fmla="*/ 120 w 137"/>
                <a:gd name="T17" fmla="*/ 21 h 78"/>
                <a:gd name="T18" fmla="*/ 120 w 137"/>
                <a:gd name="T19" fmla="*/ 21 h 78"/>
                <a:gd name="T20" fmla="*/ 137 w 137"/>
                <a:gd name="T21" fmla="*/ 13 h 78"/>
                <a:gd name="T22" fmla="*/ 136 w 137"/>
                <a:gd name="T23" fmla="*/ 12 h 78"/>
                <a:gd name="T24" fmla="*/ 133 w 137"/>
                <a:gd name="T25"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78">
                  <a:moveTo>
                    <a:pt x="133" y="4"/>
                  </a:moveTo>
                  <a:cubicBezTo>
                    <a:pt x="116" y="13"/>
                    <a:pt x="116" y="13"/>
                    <a:pt x="116" y="13"/>
                  </a:cubicBezTo>
                  <a:cubicBezTo>
                    <a:pt x="110" y="0"/>
                    <a:pt x="78" y="5"/>
                    <a:pt x="58" y="17"/>
                  </a:cubicBezTo>
                  <a:cubicBezTo>
                    <a:pt x="35" y="31"/>
                    <a:pt x="16" y="49"/>
                    <a:pt x="3" y="70"/>
                  </a:cubicBezTo>
                  <a:cubicBezTo>
                    <a:pt x="1" y="70"/>
                    <a:pt x="1" y="72"/>
                    <a:pt x="0" y="73"/>
                  </a:cubicBezTo>
                  <a:cubicBezTo>
                    <a:pt x="0" y="75"/>
                    <a:pt x="0" y="76"/>
                    <a:pt x="2" y="77"/>
                  </a:cubicBezTo>
                  <a:cubicBezTo>
                    <a:pt x="2" y="78"/>
                    <a:pt x="4" y="78"/>
                    <a:pt x="5" y="78"/>
                  </a:cubicBezTo>
                  <a:cubicBezTo>
                    <a:pt x="29" y="78"/>
                    <a:pt x="55" y="75"/>
                    <a:pt x="79" y="64"/>
                  </a:cubicBezTo>
                  <a:cubicBezTo>
                    <a:pt x="101" y="54"/>
                    <a:pt x="124" y="38"/>
                    <a:pt x="120" y="21"/>
                  </a:cubicBezTo>
                  <a:cubicBezTo>
                    <a:pt x="120" y="21"/>
                    <a:pt x="120" y="21"/>
                    <a:pt x="120" y="21"/>
                  </a:cubicBezTo>
                  <a:cubicBezTo>
                    <a:pt x="137" y="13"/>
                    <a:pt x="137" y="13"/>
                    <a:pt x="137" y="13"/>
                  </a:cubicBezTo>
                  <a:cubicBezTo>
                    <a:pt x="137" y="13"/>
                    <a:pt x="136" y="12"/>
                    <a:pt x="136" y="12"/>
                  </a:cubicBezTo>
                  <a:cubicBezTo>
                    <a:pt x="135" y="10"/>
                    <a:pt x="134" y="7"/>
                    <a:pt x="133"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1" name="Freeform 13">
              <a:extLst>
                <a:ext uri="{FF2B5EF4-FFF2-40B4-BE49-F238E27FC236}">
                  <a16:creationId xmlns:a16="http://schemas.microsoft.com/office/drawing/2014/main" id="{605AE4E8-574B-E24B-910A-51873D9A52B4}"/>
                </a:ext>
              </a:extLst>
            </p:cNvPr>
            <p:cNvSpPr>
              <a:spLocks/>
            </p:cNvSpPr>
            <p:nvPr/>
          </p:nvSpPr>
          <p:spPr bwMode="auto">
            <a:xfrm>
              <a:off x="4343401" y="4206875"/>
              <a:ext cx="182563" cy="93663"/>
            </a:xfrm>
            <a:custGeom>
              <a:avLst/>
              <a:gdLst>
                <a:gd name="T0" fmla="*/ 66 w 67"/>
                <a:gd name="T1" fmla="*/ 2 h 34"/>
                <a:gd name="T2" fmla="*/ 44 w 67"/>
                <a:gd name="T3" fmla="*/ 2 h 34"/>
                <a:gd name="T4" fmla="*/ 3 w 67"/>
                <a:gd name="T5" fmla="*/ 22 h 34"/>
                <a:gd name="T6" fmla="*/ 1 w 67"/>
                <a:gd name="T7" fmla="*/ 23 h 34"/>
                <a:gd name="T8" fmla="*/ 1 w 67"/>
                <a:gd name="T9" fmla="*/ 26 h 34"/>
                <a:gd name="T10" fmla="*/ 2 w 67"/>
                <a:gd name="T11" fmla="*/ 27 h 34"/>
                <a:gd name="T12" fmla="*/ 47 w 67"/>
                <a:gd name="T13" fmla="*/ 33 h 34"/>
                <a:gd name="T14" fmla="*/ 67 w 67"/>
                <a:gd name="T15" fmla="*/ 27 h 34"/>
                <a:gd name="T16" fmla="*/ 67 w 67"/>
                <a:gd name="T17" fmla="*/ 26 h 34"/>
                <a:gd name="T18" fmla="*/ 66 w 67"/>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4">
                  <a:moveTo>
                    <a:pt x="66" y="2"/>
                  </a:moveTo>
                  <a:cubicBezTo>
                    <a:pt x="59" y="1"/>
                    <a:pt x="51" y="0"/>
                    <a:pt x="44" y="2"/>
                  </a:cubicBezTo>
                  <a:cubicBezTo>
                    <a:pt x="28" y="6"/>
                    <a:pt x="14" y="13"/>
                    <a:pt x="3" y="22"/>
                  </a:cubicBezTo>
                  <a:cubicBezTo>
                    <a:pt x="2" y="22"/>
                    <a:pt x="1" y="23"/>
                    <a:pt x="1" y="23"/>
                  </a:cubicBezTo>
                  <a:cubicBezTo>
                    <a:pt x="0" y="24"/>
                    <a:pt x="0" y="25"/>
                    <a:pt x="1" y="26"/>
                  </a:cubicBezTo>
                  <a:cubicBezTo>
                    <a:pt x="1" y="26"/>
                    <a:pt x="2" y="27"/>
                    <a:pt x="2" y="27"/>
                  </a:cubicBezTo>
                  <a:cubicBezTo>
                    <a:pt x="16" y="31"/>
                    <a:pt x="31" y="34"/>
                    <a:pt x="47" y="33"/>
                  </a:cubicBezTo>
                  <a:cubicBezTo>
                    <a:pt x="54" y="32"/>
                    <a:pt x="62" y="30"/>
                    <a:pt x="67" y="27"/>
                  </a:cubicBezTo>
                  <a:cubicBezTo>
                    <a:pt x="67" y="27"/>
                    <a:pt x="67" y="26"/>
                    <a:pt x="67" y="26"/>
                  </a:cubicBezTo>
                  <a:cubicBezTo>
                    <a:pt x="67" y="18"/>
                    <a:pt x="66" y="10"/>
                    <a:pt x="6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2" name="Freeform 14">
              <a:extLst>
                <a:ext uri="{FF2B5EF4-FFF2-40B4-BE49-F238E27FC236}">
                  <a16:creationId xmlns:a16="http://schemas.microsoft.com/office/drawing/2014/main" id="{EE0C07AE-DBA8-EE42-A1B7-118A714F85A5}"/>
                </a:ext>
              </a:extLst>
            </p:cNvPr>
            <p:cNvSpPr>
              <a:spLocks/>
            </p:cNvSpPr>
            <p:nvPr/>
          </p:nvSpPr>
          <p:spPr bwMode="auto">
            <a:xfrm>
              <a:off x="4311651" y="4460875"/>
              <a:ext cx="257175" cy="168275"/>
            </a:xfrm>
            <a:custGeom>
              <a:avLst/>
              <a:gdLst>
                <a:gd name="T0" fmla="*/ 47 w 95"/>
                <a:gd name="T1" fmla="*/ 13 h 62"/>
                <a:gd name="T2" fmla="*/ 2 w 95"/>
                <a:gd name="T3" fmla="*/ 55 h 62"/>
                <a:gd name="T4" fmla="*/ 0 w 95"/>
                <a:gd name="T5" fmla="*/ 58 h 62"/>
                <a:gd name="T6" fmla="*/ 2 w 95"/>
                <a:gd name="T7" fmla="*/ 61 h 62"/>
                <a:gd name="T8" fmla="*/ 4 w 95"/>
                <a:gd name="T9" fmla="*/ 62 h 62"/>
                <a:gd name="T10" fmla="*/ 63 w 95"/>
                <a:gd name="T11" fmla="*/ 51 h 62"/>
                <a:gd name="T12" fmla="*/ 95 w 95"/>
                <a:gd name="T13" fmla="*/ 26 h 62"/>
                <a:gd name="T14" fmla="*/ 90 w 95"/>
                <a:gd name="T15" fmla="*/ 6 h 62"/>
                <a:gd name="T16" fmla="*/ 47 w 95"/>
                <a:gd name="T17"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47" y="13"/>
                  </a:moveTo>
                  <a:cubicBezTo>
                    <a:pt x="28" y="24"/>
                    <a:pt x="13" y="39"/>
                    <a:pt x="2" y="55"/>
                  </a:cubicBezTo>
                  <a:cubicBezTo>
                    <a:pt x="1" y="56"/>
                    <a:pt x="1" y="57"/>
                    <a:pt x="0" y="58"/>
                  </a:cubicBezTo>
                  <a:cubicBezTo>
                    <a:pt x="0" y="59"/>
                    <a:pt x="0" y="60"/>
                    <a:pt x="2" y="61"/>
                  </a:cubicBezTo>
                  <a:cubicBezTo>
                    <a:pt x="2" y="61"/>
                    <a:pt x="3" y="62"/>
                    <a:pt x="4" y="62"/>
                  </a:cubicBezTo>
                  <a:cubicBezTo>
                    <a:pt x="23" y="62"/>
                    <a:pt x="45" y="59"/>
                    <a:pt x="63" y="51"/>
                  </a:cubicBezTo>
                  <a:cubicBezTo>
                    <a:pt x="77" y="45"/>
                    <a:pt x="90" y="36"/>
                    <a:pt x="95" y="26"/>
                  </a:cubicBezTo>
                  <a:cubicBezTo>
                    <a:pt x="93" y="20"/>
                    <a:pt x="92" y="13"/>
                    <a:pt x="90" y="6"/>
                  </a:cubicBezTo>
                  <a:cubicBezTo>
                    <a:pt x="82" y="0"/>
                    <a:pt x="61" y="4"/>
                    <a:pt x="47"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3" name="Freeform 15">
              <a:extLst>
                <a:ext uri="{FF2B5EF4-FFF2-40B4-BE49-F238E27FC236}">
                  <a16:creationId xmlns:a16="http://schemas.microsoft.com/office/drawing/2014/main" id="{736762EF-9215-7A40-B605-D332F68A1E98}"/>
                </a:ext>
              </a:extLst>
            </p:cNvPr>
            <p:cNvSpPr>
              <a:spLocks/>
            </p:cNvSpPr>
            <p:nvPr/>
          </p:nvSpPr>
          <p:spPr bwMode="auto">
            <a:xfrm>
              <a:off x="4537076" y="3392488"/>
              <a:ext cx="153988" cy="127000"/>
            </a:xfrm>
            <a:custGeom>
              <a:avLst/>
              <a:gdLst>
                <a:gd name="T0" fmla="*/ 57 w 57"/>
                <a:gd name="T1" fmla="*/ 18 h 47"/>
                <a:gd name="T2" fmla="*/ 50 w 57"/>
                <a:gd name="T3" fmla="*/ 14 h 47"/>
                <a:gd name="T4" fmla="*/ 4 w 57"/>
                <a:gd name="T5" fmla="*/ 1 h 47"/>
                <a:gd name="T6" fmla="*/ 2 w 57"/>
                <a:gd name="T7" fmla="*/ 0 h 47"/>
                <a:gd name="T8" fmla="*/ 0 w 57"/>
                <a:gd name="T9" fmla="*/ 2 h 47"/>
                <a:gd name="T10" fmla="*/ 0 w 57"/>
                <a:gd name="T11" fmla="*/ 4 h 47"/>
                <a:gd name="T12" fmla="*/ 31 w 57"/>
                <a:gd name="T13" fmla="*/ 40 h 47"/>
                <a:gd name="T14" fmla="*/ 43 w 57"/>
                <a:gd name="T15" fmla="*/ 47 h 47"/>
                <a:gd name="T16" fmla="*/ 44 w 57"/>
                <a:gd name="T17" fmla="*/ 44 h 47"/>
                <a:gd name="T18" fmla="*/ 57 w 57"/>
                <a:gd name="T19"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7">
                  <a:moveTo>
                    <a:pt x="57" y="18"/>
                  </a:moveTo>
                  <a:cubicBezTo>
                    <a:pt x="55" y="16"/>
                    <a:pt x="52" y="15"/>
                    <a:pt x="50" y="14"/>
                  </a:cubicBezTo>
                  <a:cubicBezTo>
                    <a:pt x="35" y="6"/>
                    <a:pt x="19" y="1"/>
                    <a:pt x="4" y="1"/>
                  </a:cubicBezTo>
                  <a:cubicBezTo>
                    <a:pt x="3" y="0"/>
                    <a:pt x="2" y="0"/>
                    <a:pt x="2" y="0"/>
                  </a:cubicBezTo>
                  <a:cubicBezTo>
                    <a:pt x="0" y="1"/>
                    <a:pt x="0" y="1"/>
                    <a:pt x="0" y="2"/>
                  </a:cubicBezTo>
                  <a:cubicBezTo>
                    <a:pt x="0" y="3"/>
                    <a:pt x="0" y="4"/>
                    <a:pt x="0" y="4"/>
                  </a:cubicBezTo>
                  <a:cubicBezTo>
                    <a:pt x="8" y="17"/>
                    <a:pt x="18" y="31"/>
                    <a:pt x="31" y="40"/>
                  </a:cubicBezTo>
                  <a:cubicBezTo>
                    <a:pt x="35" y="42"/>
                    <a:pt x="39" y="45"/>
                    <a:pt x="43" y="47"/>
                  </a:cubicBezTo>
                  <a:cubicBezTo>
                    <a:pt x="43" y="46"/>
                    <a:pt x="44" y="45"/>
                    <a:pt x="44" y="44"/>
                  </a:cubicBezTo>
                  <a:cubicBezTo>
                    <a:pt x="48" y="35"/>
                    <a:pt x="52" y="27"/>
                    <a:pt x="57"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4" name="Freeform 16">
              <a:extLst>
                <a:ext uri="{FF2B5EF4-FFF2-40B4-BE49-F238E27FC236}">
                  <a16:creationId xmlns:a16="http://schemas.microsoft.com/office/drawing/2014/main" id="{E273599F-7BF8-0448-8C99-8FB46C1F7AEF}"/>
                </a:ext>
              </a:extLst>
            </p:cNvPr>
            <p:cNvSpPr>
              <a:spLocks/>
            </p:cNvSpPr>
            <p:nvPr/>
          </p:nvSpPr>
          <p:spPr bwMode="auto">
            <a:xfrm>
              <a:off x="4406901" y="3509963"/>
              <a:ext cx="222250" cy="146050"/>
            </a:xfrm>
            <a:custGeom>
              <a:avLst/>
              <a:gdLst>
                <a:gd name="T0" fmla="*/ 82 w 82"/>
                <a:gd name="T1" fmla="*/ 24 h 54"/>
                <a:gd name="T2" fmla="*/ 62 w 82"/>
                <a:gd name="T3" fmla="*/ 11 h 54"/>
                <a:gd name="T4" fmla="*/ 5 w 82"/>
                <a:gd name="T5" fmla="*/ 1 h 54"/>
                <a:gd name="T6" fmla="*/ 2 w 82"/>
                <a:gd name="T7" fmla="*/ 1 h 54"/>
                <a:gd name="T8" fmla="*/ 0 w 82"/>
                <a:gd name="T9" fmla="*/ 4 h 54"/>
                <a:gd name="T10" fmla="*/ 1 w 82"/>
                <a:gd name="T11" fmla="*/ 6 h 54"/>
                <a:gd name="T12" fmla="*/ 43 w 82"/>
                <a:gd name="T13" fmla="*/ 44 h 54"/>
                <a:gd name="T14" fmla="*/ 71 w 82"/>
                <a:gd name="T15" fmla="*/ 54 h 54"/>
                <a:gd name="T16" fmla="*/ 72 w 82"/>
                <a:gd name="T17" fmla="*/ 52 h 54"/>
                <a:gd name="T18" fmla="*/ 82 w 82"/>
                <a:gd name="T19"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54">
                  <a:moveTo>
                    <a:pt x="82" y="24"/>
                  </a:moveTo>
                  <a:cubicBezTo>
                    <a:pt x="77" y="19"/>
                    <a:pt x="69" y="13"/>
                    <a:pt x="62" y="11"/>
                  </a:cubicBezTo>
                  <a:cubicBezTo>
                    <a:pt x="43" y="3"/>
                    <a:pt x="23" y="0"/>
                    <a:pt x="5" y="1"/>
                  </a:cubicBezTo>
                  <a:cubicBezTo>
                    <a:pt x="4" y="1"/>
                    <a:pt x="3" y="1"/>
                    <a:pt x="2" y="1"/>
                  </a:cubicBezTo>
                  <a:cubicBezTo>
                    <a:pt x="0" y="2"/>
                    <a:pt x="0" y="3"/>
                    <a:pt x="0" y="4"/>
                  </a:cubicBezTo>
                  <a:cubicBezTo>
                    <a:pt x="0" y="5"/>
                    <a:pt x="0" y="5"/>
                    <a:pt x="1" y="6"/>
                  </a:cubicBezTo>
                  <a:cubicBezTo>
                    <a:pt x="12" y="20"/>
                    <a:pt x="26" y="35"/>
                    <a:pt x="43" y="44"/>
                  </a:cubicBezTo>
                  <a:cubicBezTo>
                    <a:pt x="52" y="49"/>
                    <a:pt x="62" y="54"/>
                    <a:pt x="71" y="54"/>
                  </a:cubicBezTo>
                  <a:cubicBezTo>
                    <a:pt x="72" y="54"/>
                    <a:pt x="72" y="53"/>
                    <a:pt x="72" y="52"/>
                  </a:cubicBezTo>
                  <a:cubicBezTo>
                    <a:pt x="75" y="43"/>
                    <a:pt x="79" y="33"/>
                    <a:pt x="82" y="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5" name="Freeform 17">
              <a:extLst>
                <a:ext uri="{FF2B5EF4-FFF2-40B4-BE49-F238E27FC236}">
                  <a16:creationId xmlns:a16="http://schemas.microsoft.com/office/drawing/2014/main" id="{39385787-61F4-C04A-A642-142038920BA6}"/>
                </a:ext>
              </a:extLst>
            </p:cNvPr>
            <p:cNvSpPr>
              <a:spLocks/>
            </p:cNvSpPr>
            <p:nvPr/>
          </p:nvSpPr>
          <p:spPr bwMode="auto">
            <a:xfrm>
              <a:off x="4414838" y="3678238"/>
              <a:ext cx="165100" cy="80963"/>
            </a:xfrm>
            <a:custGeom>
              <a:avLst/>
              <a:gdLst>
                <a:gd name="T0" fmla="*/ 39 w 61"/>
                <a:gd name="T1" fmla="*/ 2 h 30"/>
                <a:gd name="T2" fmla="*/ 3 w 61"/>
                <a:gd name="T3" fmla="*/ 4 h 30"/>
                <a:gd name="T4" fmla="*/ 1 w 61"/>
                <a:gd name="T5" fmla="*/ 5 h 30"/>
                <a:gd name="T6" fmla="*/ 0 w 61"/>
                <a:gd name="T7" fmla="*/ 7 h 30"/>
                <a:gd name="T8" fmla="*/ 1 w 61"/>
                <a:gd name="T9" fmla="*/ 8 h 30"/>
                <a:gd name="T10" fmla="*/ 32 w 61"/>
                <a:gd name="T11" fmla="*/ 26 h 30"/>
                <a:gd name="T12" fmla="*/ 59 w 61"/>
                <a:gd name="T13" fmla="*/ 23 h 30"/>
                <a:gd name="T14" fmla="*/ 61 w 61"/>
                <a:gd name="T15" fmla="*/ 17 h 30"/>
                <a:gd name="T16" fmla="*/ 39 w 6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0">
                  <a:moveTo>
                    <a:pt x="39" y="2"/>
                  </a:moveTo>
                  <a:cubicBezTo>
                    <a:pt x="26" y="0"/>
                    <a:pt x="14" y="1"/>
                    <a:pt x="3" y="4"/>
                  </a:cubicBezTo>
                  <a:cubicBezTo>
                    <a:pt x="2" y="4"/>
                    <a:pt x="1" y="4"/>
                    <a:pt x="1" y="5"/>
                  </a:cubicBezTo>
                  <a:cubicBezTo>
                    <a:pt x="0" y="5"/>
                    <a:pt x="0" y="6"/>
                    <a:pt x="0" y="7"/>
                  </a:cubicBezTo>
                  <a:cubicBezTo>
                    <a:pt x="0" y="7"/>
                    <a:pt x="0" y="8"/>
                    <a:pt x="1" y="8"/>
                  </a:cubicBezTo>
                  <a:cubicBezTo>
                    <a:pt x="9" y="15"/>
                    <a:pt x="20" y="22"/>
                    <a:pt x="32" y="26"/>
                  </a:cubicBezTo>
                  <a:cubicBezTo>
                    <a:pt x="42" y="29"/>
                    <a:pt x="55" y="30"/>
                    <a:pt x="59" y="23"/>
                  </a:cubicBezTo>
                  <a:cubicBezTo>
                    <a:pt x="59" y="21"/>
                    <a:pt x="60" y="19"/>
                    <a:pt x="61" y="17"/>
                  </a:cubicBezTo>
                  <a:cubicBezTo>
                    <a:pt x="61" y="11"/>
                    <a:pt x="49" y="4"/>
                    <a:pt x="39"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6" name="Freeform 18">
              <a:extLst>
                <a:ext uri="{FF2B5EF4-FFF2-40B4-BE49-F238E27FC236}">
                  <a16:creationId xmlns:a16="http://schemas.microsoft.com/office/drawing/2014/main" id="{55EA2750-5AB4-F249-A652-77AE969FB4EF}"/>
                </a:ext>
              </a:extLst>
            </p:cNvPr>
            <p:cNvSpPr>
              <a:spLocks/>
            </p:cNvSpPr>
            <p:nvPr/>
          </p:nvSpPr>
          <p:spPr bwMode="auto">
            <a:xfrm>
              <a:off x="4343401" y="3813175"/>
              <a:ext cx="206375" cy="90488"/>
            </a:xfrm>
            <a:custGeom>
              <a:avLst/>
              <a:gdLst>
                <a:gd name="T0" fmla="*/ 73 w 76"/>
                <a:gd name="T1" fmla="*/ 27 h 33"/>
                <a:gd name="T2" fmla="*/ 76 w 76"/>
                <a:gd name="T3" fmla="*/ 13 h 33"/>
                <a:gd name="T4" fmla="*/ 48 w 76"/>
                <a:gd name="T5" fmla="*/ 1 h 33"/>
                <a:gd name="T6" fmla="*/ 3 w 76"/>
                <a:gd name="T7" fmla="*/ 8 h 33"/>
                <a:gd name="T8" fmla="*/ 1 w 76"/>
                <a:gd name="T9" fmla="*/ 9 h 33"/>
                <a:gd name="T10" fmla="*/ 0 w 76"/>
                <a:gd name="T11" fmla="*/ 11 h 33"/>
                <a:gd name="T12" fmla="*/ 2 w 76"/>
                <a:gd name="T13" fmla="*/ 13 h 33"/>
                <a:gd name="T14" fmla="*/ 42 w 76"/>
                <a:gd name="T15" fmla="*/ 31 h 33"/>
                <a:gd name="T16" fmla="*/ 73 w 76"/>
                <a:gd name="T17" fmla="*/ 28 h 33"/>
                <a:gd name="T18" fmla="*/ 73 w 76"/>
                <a:gd name="T19" fmla="*/ 28 h 33"/>
                <a:gd name="T20" fmla="*/ 73 w 76"/>
                <a:gd name="T2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33">
                  <a:moveTo>
                    <a:pt x="73" y="27"/>
                  </a:moveTo>
                  <a:cubicBezTo>
                    <a:pt x="74" y="23"/>
                    <a:pt x="75" y="18"/>
                    <a:pt x="76" y="13"/>
                  </a:cubicBezTo>
                  <a:cubicBezTo>
                    <a:pt x="71" y="7"/>
                    <a:pt x="59" y="2"/>
                    <a:pt x="48" y="1"/>
                  </a:cubicBezTo>
                  <a:cubicBezTo>
                    <a:pt x="32" y="0"/>
                    <a:pt x="17" y="3"/>
                    <a:pt x="3" y="8"/>
                  </a:cubicBezTo>
                  <a:cubicBezTo>
                    <a:pt x="2" y="8"/>
                    <a:pt x="2" y="8"/>
                    <a:pt x="1" y="9"/>
                  </a:cubicBezTo>
                  <a:cubicBezTo>
                    <a:pt x="0" y="9"/>
                    <a:pt x="0" y="10"/>
                    <a:pt x="0" y="11"/>
                  </a:cubicBezTo>
                  <a:cubicBezTo>
                    <a:pt x="1" y="12"/>
                    <a:pt x="1" y="12"/>
                    <a:pt x="2" y="13"/>
                  </a:cubicBezTo>
                  <a:cubicBezTo>
                    <a:pt x="13" y="21"/>
                    <a:pt x="27" y="28"/>
                    <a:pt x="42" y="31"/>
                  </a:cubicBezTo>
                  <a:cubicBezTo>
                    <a:pt x="54" y="33"/>
                    <a:pt x="66" y="33"/>
                    <a:pt x="73" y="28"/>
                  </a:cubicBezTo>
                  <a:cubicBezTo>
                    <a:pt x="73" y="28"/>
                    <a:pt x="73" y="28"/>
                    <a:pt x="73" y="28"/>
                  </a:cubicBezTo>
                  <a:lnTo>
                    <a:pt x="73" y="2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7" name="Freeform 19">
              <a:extLst>
                <a:ext uri="{FF2B5EF4-FFF2-40B4-BE49-F238E27FC236}">
                  <a16:creationId xmlns:a16="http://schemas.microsoft.com/office/drawing/2014/main" id="{9A621F61-F911-664E-9472-D5FB6614A992}"/>
                </a:ext>
              </a:extLst>
            </p:cNvPr>
            <p:cNvSpPr>
              <a:spLocks/>
            </p:cNvSpPr>
            <p:nvPr/>
          </p:nvSpPr>
          <p:spPr bwMode="auto">
            <a:xfrm>
              <a:off x="4427538" y="4008438"/>
              <a:ext cx="98425" cy="79375"/>
            </a:xfrm>
            <a:custGeom>
              <a:avLst/>
              <a:gdLst>
                <a:gd name="T0" fmla="*/ 36 w 36"/>
                <a:gd name="T1" fmla="*/ 0 h 29"/>
                <a:gd name="T2" fmla="*/ 2 w 36"/>
                <a:gd name="T3" fmla="*/ 18 h 29"/>
                <a:gd name="T4" fmla="*/ 1 w 36"/>
                <a:gd name="T5" fmla="*/ 20 h 29"/>
                <a:gd name="T6" fmla="*/ 1 w 36"/>
                <a:gd name="T7" fmla="*/ 22 h 29"/>
                <a:gd name="T8" fmla="*/ 2 w 36"/>
                <a:gd name="T9" fmla="*/ 23 h 29"/>
                <a:gd name="T10" fmla="*/ 35 w 36"/>
                <a:gd name="T11" fmla="*/ 29 h 29"/>
                <a:gd name="T12" fmla="*/ 35 w 36"/>
                <a:gd name="T13" fmla="*/ 27 h 29"/>
                <a:gd name="T14" fmla="*/ 36 w 36"/>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9">
                  <a:moveTo>
                    <a:pt x="36" y="0"/>
                  </a:moveTo>
                  <a:cubicBezTo>
                    <a:pt x="24" y="4"/>
                    <a:pt x="12" y="11"/>
                    <a:pt x="2" y="18"/>
                  </a:cubicBezTo>
                  <a:cubicBezTo>
                    <a:pt x="2" y="18"/>
                    <a:pt x="1" y="19"/>
                    <a:pt x="1" y="20"/>
                  </a:cubicBezTo>
                  <a:cubicBezTo>
                    <a:pt x="0" y="20"/>
                    <a:pt x="0" y="21"/>
                    <a:pt x="1" y="22"/>
                  </a:cubicBezTo>
                  <a:cubicBezTo>
                    <a:pt x="1" y="23"/>
                    <a:pt x="2" y="23"/>
                    <a:pt x="2" y="23"/>
                  </a:cubicBezTo>
                  <a:cubicBezTo>
                    <a:pt x="12" y="26"/>
                    <a:pt x="23" y="29"/>
                    <a:pt x="35" y="29"/>
                  </a:cubicBezTo>
                  <a:cubicBezTo>
                    <a:pt x="35" y="29"/>
                    <a:pt x="35" y="28"/>
                    <a:pt x="35" y="27"/>
                  </a:cubicBezTo>
                  <a:cubicBezTo>
                    <a:pt x="35" y="18"/>
                    <a:pt x="36" y="9"/>
                    <a:pt x="3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28" name="Group 27">
              <a:extLst>
                <a:ext uri="{FF2B5EF4-FFF2-40B4-BE49-F238E27FC236}">
                  <a16:creationId xmlns:a16="http://schemas.microsoft.com/office/drawing/2014/main" id="{C4489C7C-E7F3-1F44-B370-551AEFE013B0}"/>
                </a:ext>
              </a:extLst>
            </p:cNvPr>
            <p:cNvGrpSpPr/>
            <p:nvPr/>
          </p:nvGrpSpPr>
          <p:grpSpPr>
            <a:xfrm>
              <a:off x="5137151" y="2757488"/>
              <a:ext cx="1577975" cy="2933700"/>
              <a:chOff x="5137151" y="2757488"/>
              <a:chExt cx="1577975" cy="2933700"/>
            </a:xfrm>
          </p:grpSpPr>
          <p:sp>
            <p:nvSpPr>
              <p:cNvPr id="82" name="Freeform 20">
                <a:extLst>
                  <a:ext uri="{FF2B5EF4-FFF2-40B4-BE49-F238E27FC236}">
                    <a16:creationId xmlns:a16="http://schemas.microsoft.com/office/drawing/2014/main" id="{BB2CF081-E96C-DB4B-8953-310A54EA4AE8}"/>
                  </a:ext>
                </a:extLst>
              </p:cNvPr>
              <p:cNvSpPr>
                <a:spLocks/>
              </p:cNvSpPr>
              <p:nvPr/>
            </p:nvSpPr>
            <p:spPr bwMode="auto">
              <a:xfrm>
                <a:off x="5137151" y="3113088"/>
                <a:ext cx="1577975" cy="2578100"/>
              </a:xfrm>
              <a:custGeom>
                <a:avLst/>
                <a:gdLst>
                  <a:gd name="T0" fmla="*/ 414 w 581"/>
                  <a:gd name="T1" fmla="*/ 617 h 949"/>
                  <a:gd name="T2" fmla="*/ 110 w 581"/>
                  <a:gd name="T3" fmla="*/ 126 h 949"/>
                  <a:gd name="T4" fmla="*/ 142 w 581"/>
                  <a:gd name="T5" fmla="*/ 85 h 949"/>
                  <a:gd name="T6" fmla="*/ 146 w 581"/>
                  <a:gd name="T7" fmla="*/ 63 h 949"/>
                  <a:gd name="T8" fmla="*/ 147 w 581"/>
                  <a:gd name="T9" fmla="*/ 60 h 949"/>
                  <a:gd name="T10" fmla="*/ 149 w 581"/>
                  <a:gd name="T11" fmla="*/ 61 h 949"/>
                  <a:gd name="T12" fmla="*/ 150 w 581"/>
                  <a:gd name="T13" fmla="*/ 64 h 949"/>
                  <a:gd name="T14" fmla="*/ 155 w 581"/>
                  <a:gd name="T15" fmla="*/ 74 h 949"/>
                  <a:gd name="T16" fmla="*/ 203 w 581"/>
                  <a:gd name="T17" fmla="*/ 40 h 949"/>
                  <a:gd name="T18" fmla="*/ 203 w 581"/>
                  <a:gd name="T19" fmla="*/ 37 h 949"/>
                  <a:gd name="T20" fmla="*/ 190 w 581"/>
                  <a:gd name="T21" fmla="*/ 7 h 949"/>
                  <a:gd name="T22" fmla="*/ 191 w 581"/>
                  <a:gd name="T23" fmla="*/ 1 h 949"/>
                  <a:gd name="T24" fmla="*/ 191 w 581"/>
                  <a:gd name="T25" fmla="*/ 0 h 949"/>
                  <a:gd name="T26" fmla="*/ 7 w 581"/>
                  <a:gd name="T27" fmla="*/ 216 h 949"/>
                  <a:gd name="T28" fmla="*/ 289 w 581"/>
                  <a:gd name="T29" fmla="*/ 947 h 949"/>
                  <a:gd name="T30" fmla="*/ 330 w 581"/>
                  <a:gd name="T31" fmla="*/ 949 h 949"/>
                  <a:gd name="T32" fmla="*/ 330 w 581"/>
                  <a:gd name="T33" fmla="*/ 949 h 949"/>
                  <a:gd name="T34" fmla="*/ 414 w 581"/>
                  <a:gd name="T35" fmla="*/ 617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1" h="949">
                    <a:moveTo>
                      <a:pt x="414" y="617"/>
                    </a:moveTo>
                    <a:cubicBezTo>
                      <a:pt x="295" y="439"/>
                      <a:pt x="23" y="266"/>
                      <a:pt x="110" y="126"/>
                    </a:cubicBezTo>
                    <a:cubicBezTo>
                      <a:pt x="119" y="111"/>
                      <a:pt x="130" y="98"/>
                      <a:pt x="142" y="85"/>
                    </a:cubicBezTo>
                    <a:cubicBezTo>
                      <a:pt x="143" y="77"/>
                      <a:pt x="145" y="70"/>
                      <a:pt x="146" y="63"/>
                    </a:cubicBezTo>
                    <a:cubicBezTo>
                      <a:pt x="146" y="61"/>
                      <a:pt x="146" y="61"/>
                      <a:pt x="147" y="60"/>
                    </a:cubicBezTo>
                    <a:cubicBezTo>
                      <a:pt x="147" y="59"/>
                      <a:pt x="148" y="59"/>
                      <a:pt x="149" y="61"/>
                    </a:cubicBezTo>
                    <a:cubicBezTo>
                      <a:pt x="150" y="61"/>
                      <a:pt x="150" y="62"/>
                      <a:pt x="150" y="64"/>
                    </a:cubicBezTo>
                    <a:cubicBezTo>
                      <a:pt x="152" y="67"/>
                      <a:pt x="153" y="70"/>
                      <a:pt x="155" y="74"/>
                    </a:cubicBezTo>
                    <a:cubicBezTo>
                      <a:pt x="169" y="61"/>
                      <a:pt x="186" y="50"/>
                      <a:pt x="203" y="40"/>
                    </a:cubicBezTo>
                    <a:cubicBezTo>
                      <a:pt x="203" y="37"/>
                      <a:pt x="203" y="37"/>
                      <a:pt x="203" y="37"/>
                    </a:cubicBezTo>
                    <a:cubicBezTo>
                      <a:pt x="193" y="35"/>
                      <a:pt x="190" y="21"/>
                      <a:pt x="190" y="7"/>
                    </a:cubicBezTo>
                    <a:cubicBezTo>
                      <a:pt x="190" y="5"/>
                      <a:pt x="190" y="3"/>
                      <a:pt x="191" y="1"/>
                    </a:cubicBezTo>
                    <a:cubicBezTo>
                      <a:pt x="191" y="1"/>
                      <a:pt x="191" y="1"/>
                      <a:pt x="191" y="0"/>
                    </a:cubicBezTo>
                    <a:cubicBezTo>
                      <a:pt x="94" y="51"/>
                      <a:pt x="0" y="124"/>
                      <a:pt x="7" y="216"/>
                    </a:cubicBezTo>
                    <a:cubicBezTo>
                      <a:pt x="7" y="463"/>
                      <a:pt x="581" y="612"/>
                      <a:pt x="289" y="947"/>
                    </a:cubicBezTo>
                    <a:cubicBezTo>
                      <a:pt x="303" y="948"/>
                      <a:pt x="317" y="949"/>
                      <a:pt x="330" y="949"/>
                    </a:cubicBezTo>
                    <a:cubicBezTo>
                      <a:pt x="330" y="949"/>
                      <a:pt x="330" y="949"/>
                      <a:pt x="330" y="949"/>
                    </a:cubicBezTo>
                    <a:cubicBezTo>
                      <a:pt x="339" y="945"/>
                      <a:pt x="509" y="858"/>
                      <a:pt x="414" y="617"/>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3" name="Freeform 23">
                <a:extLst>
                  <a:ext uri="{FF2B5EF4-FFF2-40B4-BE49-F238E27FC236}">
                    <a16:creationId xmlns:a16="http://schemas.microsoft.com/office/drawing/2014/main" id="{EF441E54-241B-D24C-99EF-08425FDE4735}"/>
                  </a:ext>
                </a:extLst>
              </p:cNvPr>
              <p:cNvSpPr>
                <a:spLocks/>
              </p:cNvSpPr>
              <p:nvPr/>
            </p:nvSpPr>
            <p:spPr bwMode="auto">
              <a:xfrm>
                <a:off x="5729288" y="3003550"/>
                <a:ext cx="163513" cy="193675"/>
              </a:xfrm>
              <a:custGeom>
                <a:avLst/>
                <a:gdLst>
                  <a:gd name="T0" fmla="*/ 57 w 60"/>
                  <a:gd name="T1" fmla="*/ 17 h 71"/>
                  <a:gd name="T2" fmla="*/ 60 w 60"/>
                  <a:gd name="T3" fmla="*/ 0 h 71"/>
                  <a:gd name="T4" fmla="*/ 3 w 60"/>
                  <a:gd name="T5" fmla="*/ 25 h 71"/>
                  <a:gd name="T6" fmla="*/ 6 w 60"/>
                  <a:gd name="T7" fmla="*/ 44 h 71"/>
                  <a:gd name="T8" fmla="*/ 0 w 60"/>
                  <a:gd name="T9" fmla="*/ 71 h 71"/>
                  <a:gd name="T10" fmla="*/ 60 w 60"/>
                  <a:gd name="T11" fmla="*/ 40 h 71"/>
                  <a:gd name="T12" fmla="*/ 57 w 60"/>
                  <a:gd name="T13" fmla="*/ 21 h 71"/>
                  <a:gd name="T14" fmla="*/ 57 w 60"/>
                  <a:gd name="T15" fmla="*/ 1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1">
                    <a:moveTo>
                      <a:pt x="57" y="17"/>
                    </a:moveTo>
                    <a:cubicBezTo>
                      <a:pt x="57" y="11"/>
                      <a:pt x="58" y="5"/>
                      <a:pt x="60" y="0"/>
                    </a:cubicBezTo>
                    <a:cubicBezTo>
                      <a:pt x="42" y="7"/>
                      <a:pt x="23" y="16"/>
                      <a:pt x="3" y="25"/>
                    </a:cubicBezTo>
                    <a:cubicBezTo>
                      <a:pt x="5" y="31"/>
                      <a:pt x="6" y="37"/>
                      <a:pt x="6" y="44"/>
                    </a:cubicBezTo>
                    <a:cubicBezTo>
                      <a:pt x="7" y="53"/>
                      <a:pt x="4" y="64"/>
                      <a:pt x="0" y="71"/>
                    </a:cubicBezTo>
                    <a:cubicBezTo>
                      <a:pt x="20" y="60"/>
                      <a:pt x="40" y="49"/>
                      <a:pt x="60" y="40"/>
                    </a:cubicBezTo>
                    <a:cubicBezTo>
                      <a:pt x="58" y="35"/>
                      <a:pt x="57" y="28"/>
                      <a:pt x="57" y="21"/>
                    </a:cubicBezTo>
                    <a:cubicBezTo>
                      <a:pt x="57" y="20"/>
                      <a:pt x="57" y="18"/>
                      <a:pt x="57" y="17"/>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4" name="Freeform 24">
                <a:extLst>
                  <a:ext uri="{FF2B5EF4-FFF2-40B4-BE49-F238E27FC236}">
                    <a16:creationId xmlns:a16="http://schemas.microsoft.com/office/drawing/2014/main" id="{6C8BDB8A-B2AC-544D-9F62-49A0CEE766D6}"/>
                  </a:ext>
                </a:extLst>
              </p:cNvPr>
              <p:cNvSpPr>
                <a:spLocks/>
              </p:cNvSpPr>
              <p:nvPr/>
            </p:nvSpPr>
            <p:spPr bwMode="auto">
              <a:xfrm>
                <a:off x="5951538" y="2917825"/>
                <a:ext cx="182563" cy="157163"/>
              </a:xfrm>
              <a:custGeom>
                <a:avLst/>
                <a:gdLst>
                  <a:gd name="T0" fmla="*/ 65 w 67"/>
                  <a:gd name="T1" fmla="*/ 11 h 58"/>
                  <a:gd name="T2" fmla="*/ 67 w 67"/>
                  <a:gd name="T3" fmla="*/ 0 h 58"/>
                  <a:gd name="T4" fmla="*/ 0 w 67"/>
                  <a:gd name="T5" fmla="*/ 23 h 58"/>
                  <a:gd name="T6" fmla="*/ 7 w 67"/>
                  <a:gd name="T7" fmla="*/ 51 h 58"/>
                  <a:gd name="T8" fmla="*/ 7 w 67"/>
                  <a:gd name="T9" fmla="*/ 58 h 58"/>
                  <a:gd name="T10" fmla="*/ 67 w 67"/>
                  <a:gd name="T11" fmla="*/ 28 h 58"/>
                  <a:gd name="T12" fmla="*/ 65 w 67"/>
                  <a:gd name="T13" fmla="*/ 14 h 58"/>
                  <a:gd name="T14" fmla="*/ 65 w 67"/>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65" y="11"/>
                    </a:moveTo>
                    <a:cubicBezTo>
                      <a:pt x="65" y="7"/>
                      <a:pt x="66" y="4"/>
                      <a:pt x="67" y="0"/>
                    </a:cubicBezTo>
                    <a:cubicBezTo>
                      <a:pt x="50" y="5"/>
                      <a:pt x="27" y="13"/>
                      <a:pt x="0" y="23"/>
                    </a:cubicBezTo>
                    <a:cubicBezTo>
                      <a:pt x="4" y="32"/>
                      <a:pt x="6" y="41"/>
                      <a:pt x="7" y="51"/>
                    </a:cubicBezTo>
                    <a:cubicBezTo>
                      <a:pt x="7" y="53"/>
                      <a:pt x="7" y="56"/>
                      <a:pt x="7" y="58"/>
                    </a:cubicBezTo>
                    <a:cubicBezTo>
                      <a:pt x="28" y="48"/>
                      <a:pt x="49" y="38"/>
                      <a:pt x="67" y="28"/>
                    </a:cubicBezTo>
                    <a:cubicBezTo>
                      <a:pt x="65" y="24"/>
                      <a:pt x="65" y="19"/>
                      <a:pt x="65" y="14"/>
                    </a:cubicBezTo>
                    <a:cubicBezTo>
                      <a:pt x="65" y="13"/>
                      <a:pt x="65" y="12"/>
                      <a:pt x="65" y="1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5" name="Freeform 25">
                <a:extLst>
                  <a:ext uri="{FF2B5EF4-FFF2-40B4-BE49-F238E27FC236}">
                    <a16:creationId xmlns:a16="http://schemas.microsoft.com/office/drawing/2014/main" id="{64B240F5-3053-AA4F-823F-9E7EF68EAB38}"/>
                  </a:ext>
                </a:extLst>
              </p:cNvPr>
              <p:cNvSpPr>
                <a:spLocks/>
              </p:cNvSpPr>
              <p:nvPr/>
            </p:nvSpPr>
            <p:spPr bwMode="auto">
              <a:xfrm>
                <a:off x="6180138" y="2757488"/>
                <a:ext cx="182563" cy="203200"/>
              </a:xfrm>
              <a:custGeom>
                <a:avLst/>
                <a:gdLst>
                  <a:gd name="T0" fmla="*/ 37 w 67"/>
                  <a:gd name="T1" fmla="*/ 4 h 75"/>
                  <a:gd name="T2" fmla="*/ 0 w 67"/>
                  <a:gd name="T3" fmla="*/ 53 h 75"/>
                  <a:gd name="T4" fmla="*/ 5 w 67"/>
                  <a:gd name="T5" fmla="*/ 72 h 75"/>
                  <a:gd name="T6" fmla="*/ 5 w 67"/>
                  <a:gd name="T7" fmla="*/ 75 h 75"/>
                  <a:gd name="T8" fmla="*/ 40 w 67"/>
                  <a:gd name="T9" fmla="*/ 49 h 75"/>
                  <a:gd name="T10" fmla="*/ 40 w 67"/>
                  <a:gd name="T11" fmla="*/ 46 h 75"/>
                  <a:gd name="T12" fmla="*/ 40 w 67"/>
                  <a:gd name="T13" fmla="*/ 43 h 75"/>
                  <a:gd name="T14" fmla="*/ 49 w 67"/>
                  <a:gd name="T15" fmla="*/ 17 h 75"/>
                  <a:gd name="T16" fmla="*/ 50 w 67"/>
                  <a:gd name="T17" fmla="*/ 17 h 75"/>
                  <a:gd name="T18" fmla="*/ 51 w 67"/>
                  <a:gd name="T19" fmla="*/ 17 h 75"/>
                  <a:gd name="T20" fmla="*/ 52 w 67"/>
                  <a:gd name="T21" fmla="*/ 18 h 75"/>
                  <a:gd name="T22" fmla="*/ 57 w 67"/>
                  <a:gd name="T23" fmla="*/ 28 h 75"/>
                  <a:gd name="T24" fmla="*/ 67 w 67"/>
                  <a:gd name="T25" fmla="*/ 0 h 75"/>
                  <a:gd name="T26" fmla="*/ 40 w 67"/>
                  <a:gd name="T27" fmla="*/ 3 h 75"/>
                  <a:gd name="T28" fmla="*/ 37 w 67"/>
                  <a:gd name="T29"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75">
                    <a:moveTo>
                      <a:pt x="37" y="4"/>
                    </a:moveTo>
                    <a:cubicBezTo>
                      <a:pt x="35" y="23"/>
                      <a:pt x="25" y="42"/>
                      <a:pt x="0" y="53"/>
                    </a:cubicBezTo>
                    <a:cubicBezTo>
                      <a:pt x="3" y="59"/>
                      <a:pt x="4" y="65"/>
                      <a:pt x="5" y="72"/>
                    </a:cubicBezTo>
                    <a:cubicBezTo>
                      <a:pt x="5" y="73"/>
                      <a:pt x="5" y="74"/>
                      <a:pt x="5" y="75"/>
                    </a:cubicBezTo>
                    <a:cubicBezTo>
                      <a:pt x="18" y="67"/>
                      <a:pt x="30" y="58"/>
                      <a:pt x="40" y="49"/>
                    </a:cubicBezTo>
                    <a:cubicBezTo>
                      <a:pt x="40" y="48"/>
                      <a:pt x="40" y="47"/>
                      <a:pt x="40" y="46"/>
                    </a:cubicBezTo>
                    <a:cubicBezTo>
                      <a:pt x="40" y="45"/>
                      <a:pt x="40" y="44"/>
                      <a:pt x="40" y="43"/>
                    </a:cubicBezTo>
                    <a:cubicBezTo>
                      <a:pt x="40" y="34"/>
                      <a:pt x="44" y="25"/>
                      <a:pt x="49" y="17"/>
                    </a:cubicBezTo>
                    <a:cubicBezTo>
                      <a:pt x="49" y="17"/>
                      <a:pt x="49" y="17"/>
                      <a:pt x="50" y="17"/>
                    </a:cubicBezTo>
                    <a:cubicBezTo>
                      <a:pt x="50" y="16"/>
                      <a:pt x="51" y="16"/>
                      <a:pt x="51" y="17"/>
                    </a:cubicBezTo>
                    <a:cubicBezTo>
                      <a:pt x="52" y="17"/>
                      <a:pt x="52" y="18"/>
                      <a:pt x="52" y="18"/>
                    </a:cubicBezTo>
                    <a:cubicBezTo>
                      <a:pt x="54" y="21"/>
                      <a:pt x="56" y="24"/>
                      <a:pt x="57" y="28"/>
                    </a:cubicBezTo>
                    <a:cubicBezTo>
                      <a:pt x="62" y="19"/>
                      <a:pt x="66" y="10"/>
                      <a:pt x="67" y="0"/>
                    </a:cubicBezTo>
                    <a:cubicBezTo>
                      <a:pt x="40" y="3"/>
                      <a:pt x="40" y="3"/>
                      <a:pt x="40" y="3"/>
                    </a:cubicBezTo>
                    <a:lnTo>
                      <a:pt x="37" y="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29" name="Freeform 26">
              <a:extLst>
                <a:ext uri="{FF2B5EF4-FFF2-40B4-BE49-F238E27FC236}">
                  <a16:creationId xmlns:a16="http://schemas.microsoft.com/office/drawing/2014/main" id="{69675448-08D8-6247-BC89-0D81369464E0}"/>
                </a:ext>
              </a:extLst>
            </p:cNvPr>
            <p:cNvSpPr>
              <a:spLocks/>
            </p:cNvSpPr>
            <p:nvPr/>
          </p:nvSpPr>
          <p:spPr bwMode="auto">
            <a:xfrm>
              <a:off x="5924551" y="3716338"/>
              <a:ext cx="212725" cy="387350"/>
            </a:xfrm>
            <a:custGeom>
              <a:avLst/>
              <a:gdLst>
                <a:gd name="T0" fmla="*/ 75 w 78"/>
                <a:gd name="T1" fmla="*/ 3 h 143"/>
                <a:gd name="T2" fmla="*/ 71 w 78"/>
                <a:gd name="T3" fmla="*/ 1 h 143"/>
                <a:gd name="T4" fmla="*/ 68 w 78"/>
                <a:gd name="T5" fmla="*/ 2 h 143"/>
                <a:gd name="T6" fmla="*/ 21 w 78"/>
                <a:gd name="T7" fmla="*/ 49 h 143"/>
                <a:gd name="T8" fmla="*/ 19 w 78"/>
                <a:gd name="T9" fmla="*/ 101 h 143"/>
                <a:gd name="T10" fmla="*/ 19 w 78"/>
                <a:gd name="T11" fmla="*/ 102 h 143"/>
                <a:gd name="T12" fmla="*/ 6 w 78"/>
                <a:gd name="T13" fmla="*/ 128 h 143"/>
                <a:gd name="T14" fmla="*/ 5 w 78"/>
                <a:gd name="T15" fmla="*/ 141 h 143"/>
                <a:gd name="T16" fmla="*/ 15 w 78"/>
                <a:gd name="T17" fmla="*/ 132 h 143"/>
                <a:gd name="T18" fmla="*/ 27 w 78"/>
                <a:gd name="T19" fmla="*/ 106 h 143"/>
                <a:gd name="T20" fmla="*/ 68 w 78"/>
                <a:gd name="T21" fmla="*/ 74 h 143"/>
                <a:gd name="T22" fmla="*/ 75 w 78"/>
                <a:gd name="T23" fmla="*/ 7 h 143"/>
                <a:gd name="T24" fmla="*/ 75 w 78"/>
                <a:gd name="T25"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43">
                  <a:moveTo>
                    <a:pt x="75" y="3"/>
                  </a:moveTo>
                  <a:cubicBezTo>
                    <a:pt x="74" y="1"/>
                    <a:pt x="73" y="0"/>
                    <a:pt x="71" y="1"/>
                  </a:cubicBezTo>
                  <a:cubicBezTo>
                    <a:pt x="70" y="1"/>
                    <a:pt x="69" y="1"/>
                    <a:pt x="68" y="2"/>
                  </a:cubicBezTo>
                  <a:cubicBezTo>
                    <a:pt x="50" y="13"/>
                    <a:pt x="32" y="29"/>
                    <a:pt x="21" y="49"/>
                  </a:cubicBezTo>
                  <a:cubicBezTo>
                    <a:pt x="11" y="68"/>
                    <a:pt x="5" y="91"/>
                    <a:pt x="19" y="101"/>
                  </a:cubicBezTo>
                  <a:cubicBezTo>
                    <a:pt x="19" y="102"/>
                    <a:pt x="19" y="102"/>
                    <a:pt x="19" y="102"/>
                  </a:cubicBezTo>
                  <a:cubicBezTo>
                    <a:pt x="6" y="128"/>
                    <a:pt x="6" y="128"/>
                    <a:pt x="6" y="128"/>
                  </a:cubicBezTo>
                  <a:cubicBezTo>
                    <a:pt x="6" y="128"/>
                    <a:pt x="0" y="138"/>
                    <a:pt x="5" y="141"/>
                  </a:cubicBezTo>
                  <a:cubicBezTo>
                    <a:pt x="11" y="143"/>
                    <a:pt x="15" y="132"/>
                    <a:pt x="15" y="132"/>
                  </a:cubicBezTo>
                  <a:cubicBezTo>
                    <a:pt x="27" y="106"/>
                    <a:pt x="27" y="106"/>
                    <a:pt x="27" y="106"/>
                  </a:cubicBezTo>
                  <a:cubicBezTo>
                    <a:pt x="40" y="112"/>
                    <a:pt x="61" y="93"/>
                    <a:pt x="68" y="74"/>
                  </a:cubicBezTo>
                  <a:cubicBezTo>
                    <a:pt x="76" y="52"/>
                    <a:pt x="78" y="29"/>
                    <a:pt x="75" y="7"/>
                  </a:cubicBezTo>
                  <a:cubicBezTo>
                    <a:pt x="75" y="5"/>
                    <a:pt x="75" y="4"/>
                    <a:pt x="75"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0" name="Freeform 27">
              <a:extLst>
                <a:ext uri="{FF2B5EF4-FFF2-40B4-BE49-F238E27FC236}">
                  <a16:creationId xmlns:a16="http://schemas.microsoft.com/office/drawing/2014/main" id="{CDE21F83-C4CE-7C45-94C9-9C64421E9D2C}"/>
                </a:ext>
              </a:extLst>
            </p:cNvPr>
            <p:cNvSpPr>
              <a:spLocks/>
            </p:cNvSpPr>
            <p:nvPr/>
          </p:nvSpPr>
          <p:spPr bwMode="auto">
            <a:xfrm>
              <a:off x="6218238" y="3155950"/>
              <a:ext cx="293688" cy="534988"/>
            </a:xfrm>
            <a:custGeom>
              <a:avLst/>
              <a:gdLst>
                <a:gd name="T0" fmla="*/ 94 w 108"/>
                <a:gd name="T1" fmla="*/ 102 h 197"/>
                <a:gd name="T2" fmla="*/ 104 w 108"/>
                <a:gd name="T3" fmla="*/ 8 h 197"/>
                <a:gd name="T4" fmla="*/ 103 w 108"/>
                <a:gd name="T5" fmla="*/ 3 h 197"/>
                <a:gd name="T6" fmla="*/ 98 w 108"/>
                <a:gd name="T7" fmla="*/ 0 h 197"/>
                <a:gd name="T8" fmla="*/ 94 w 108"/>
                <a:gd name="T9" fmla="*/ 1 h 197"/>
                <a:gd name="T10" fmla="*/ 29 w 108"/>
                <a:gd name="T11" fmla="*/ 67 h 197"/>
                <a:gd name="T12" fmla="*/ 26 w 108"/>
                <a:gd name="T13" fmla="*/ 139 h 197"/>
                <a:gd name="T14" fmla="*/ 26 w 108"/>
                <a:gd name="T15" fmla="*/ 140 h 197"/>
                <a:gd name="T16" fmla="*/ 8 w 108"/>
                <a:gd name="T17" fmla="*/ 176 h 197"/>
                <a:gd name="T18" fmla="*/ 7 w 108"/>
                <a:gd name="T19" fmla="*/ 194 h 197"/>
                <a:gd name="T20" fmla="*/ 20 w 108"/>
                <a:gd name="T21" fmla="*/ 181 h 197"/>
                <a:gd name="T22" fmla="*/ 37 w 108"/>
                <a:gd name="T23" fmla="*/ 146 h 197"/>
                <a:gd name="T24" fmla="*/ 94 w 108"/>
                <a:gd name="T25" fmla="*/ 10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97">
                  <a:moveTo>
                    <a:pt x="94" y="102"/>
                  </a:moveTo>
                  <a:cubicBezTo>
                    <a:pt x="105" y="71"/>
                    <a:pt x="108" y="38"/>
                    <a:pt x="104" y="8"/>
                  </a:cubicBezTo>
                  <a:cubicBezTo>
                    <a:pt x="104" y="6"/>
                    <a:pt x="104" y="5"/>
                    <a:pt x="103" y="3"/>
                  </a:cubicBezTo>
                  <a:cubicBezTo>
                    <a:pt x="102" y="1"/>
                    <a:pt x="100" y="0"/>
                    <a:pt x="98" y="0"/>
                  </a:cubicBezTo>
                  <a:cubicBezTo>
                    <a:pt x="97" y="0"/>
                    <a:pt x="95" y="0"/>
                    <a:pt x="94" y="1"/>
                  </a:cubicBezTo>
                  <a:cubicBezTo>
                    <a:pt x="69" y="18"/>
                    <a:pt x="44" y="39"/>
                    <a:pt x="29" y="67"/>
                  </a:cubicBezTo>
                  <a:cubicBezTo>
                    <a:pt x="15" y="93"/>
                    <a:pt x="6" y="125"/>
                    <a:pt x="26" y="139"/>
                  </a:cubicBezTo>
                  <a:cubicBezTo>
                    <a:pt x="26" y="139"/>
                    <a:pt x="26" y="140"/>
                    <a:pt x="26" y="140"/>
                  </a:cubicBezTo>
                  <a:cubicBezTo>
                    <a:pt x="8" y="176"/>
                    <a:pt x="8" y="176"/>
                    <a:pt x="8" y="176"/>
                  </a:cubicBezTo>
                  <a:cubicBezTo>
                    <a:pt x="8" y="176"/>
                    <a:pt x="0" y="190"/>
                    <a:pt x="7" y="194"/>
                  </a:cubicBezTo>
                  <a:cubicBezTo>
                    <a:pt x="14" y="197"/>
                    <a:pt x="20" y="181"/>
                    <a:pt x="20" y="181"/>
                  </a:cubicBezTo>
                  <a:cubicBezTo>
                    <a:pt x="37" y="146"/>
                    <a:pt x="37" y="146"/>
                    <a:pt x="37" y="146"/>
                  </a:cubicBezTo>
                  <a:cubicBezTo>
                    <a:pt x="55" y="155"/>
                    <a:pt x="84" y="127"/>
                    <a:pt x="94"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1" name="Freeform 28">
              <a:extLst>
                <a:ext uri="{FF2B5EF4-FFF2-40B4-BE49-F238E27FC236}">
                  <a16:creationId xmlns:a16="http://schemas.microsoft.com/office/drawing/2014/main" id="{AFEF308E-DCF6-274C-8C2F-14AE08C1399F}"/>
                </a:ext>
              </a:extLst>
            </p:cNvPr>
            <p:cNvSpPr>
              <a:spLocks/>
            </p:cNvSpPr>
            <p:nvPr/>
          </p:nvSpPr>
          <p:spPr bwMode="auto">
            <a:xfrm>
              <a:off x="6683376" y="2965450"/>
              <a:ext cx="68263" cy="190500"/>
            </a:xfrm>
            <a:custGeom>
              <a:avLst/>
              <a:gdLst>
                <a:gd name="T0" fmla="*/ 9 w 25"/>
                <a:gd name="T1" fmla="*/ 52 h 70"/>
                <a:gd name="T2" fmla="*/ 9 w 25"/>
                <a:gd name="T3" fmla="*/ 52 h 70"/>
                <a:gd name="T4" fmla="*/ 9 w 25"/>
                <a:gd name="T5" fmla="*/ 65 h 70"/>
                <a:gd name="T6" fmla="*/ 11 w 25"/>
                <a:gd name="T7" fmla="*/ 70 h 70"/>
                <a:gd name="T8" fmla="*/ 13 w 25"/>
                <a:gd name="T9" fmla="*/ 65 h 70"/>
                <a:gd name="T10" fmla="*/ 13 w 25"/>
                <a:gd name="T11" fmla="*/ 52 h 70"/>
                <a:gd name="T12" fmla="*/ 24 w 25"/>
                <a:gd name="T13" fmla="*/ 31 h 70"/>
                <a:gd name="T14" fmla="*/ 14 w 25"/>
                <a:gd name="T15" fmla="*/ 2 h 70"/>
                <a:gd name="T16" fmla="*/ 13 w 25"/>
                <a:gd name="T17" fmla="*/ 1 h 70"/>
                <a:gd name="T18" fmla="*/ 11 w 25"/>
                <a:gd name="T19" fmla="*/ 0 h 70"/>
                <a:gd name="T20" fmla="*/ 10 w 25"/>
                <a:gd name="T21" fmla="*/ 1 h 70"/>
                <a:gd name="T22" fmla="*/ 0 w 25"/>
                <a:gd name="T23" fmla="*/ 30 h 70"/>
                <a:gd name="T24" fmla="*/ 9 w 25"/>
                <a:gd name="T2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70">
                  <a:moveTo>
                    <a:pt x="9" y="52"/>
                  </a:moveTo>
                  <a:cubicBezTo>
                    <a:pt x="9" y="52"/>
                    <a:pt x="9" y="52"/>
                    <a:pt x="9" y="52"/>
                  </a:cubicBezTo>
                  <a:cubicBezTo>
                    <a:pt x="9" y="65"/>
                    <a:pt x="9" y="65"/>
                    <a:pt x="9" y="65"/>
                  </a:cubicBezTo>
                  <a:cubicBezTo>
                    <a:pt x="9" y="65"/>
                    <a:pt x="8" y="70"/>
                    <a:pt x="11" y="70"/>
                  </a:cubicBezTo>
                  <a:cubicBezTo>
                    <a:pt x="14" y="70"/>
                    <a:pt x="13" y="65"/>
                    <a:pt x="13" y="65"/>
                  </a:cubicBezTo>
                  <a:cubicBezTo>
                    <a:pt x="13" y="52"/>
                    <a:pt x="13" y="52"/>
                    <a:pt x="13" y="52"/>
                  </a:cubicBezTo>
                  <a:cubicBezTo>
                    <a:pt x="20" y="52"/>
                    <a:pt x="25" y="40"/>
                    <a:pt x="24" y="31"/>
                  </a:cubicBezTo>
                  <a:cubicBezTo>
                    <a:pt x="23" y="21"/>
                    <a:pt x="20" y="10"/>
                    <a:pt x="14" y="2"/>
                  </a:cubicBezTo>
                  <a:cubicBezTo>
                    <a:pt x="14" y="1"/>
                    <a:pt x="14" y="1"/>
                    <a:pt x="13" y="1"/>
                  </a:cubicBezTo>
                  <a:cubicBezTo>
                    <a:pt x="13" y="0"/>
                    <a:pt x="12" y="0"/>
                    <a:pt x="11" y="0"/>
                  </a:cubicBezTo>
                  <a:cubicBezTo>
                    <a:pt x="11" y="0"/>
                    <a:pt x="11" y="1"/>
                    <a:pt x="10" y="1"/>
                  </a:cubicBezTo>
                  <a:cubicBezTo>
                    <a:pt x="5" y="10"/>
                    <a:pt x="1" y="19"/>
                    <a:pt x="0" y="30"/>
                  </a:cubicBezTo>
                  <a:cubicBezTo>
                    <a:pt x="0" y="39"/>
                    <a:pt x="1" y="50"/>
                    <a:pt x="9" y="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2" name="Freeform 29">
              <a:extLst>
                <a:ext uri="{FF2B5EF4-FFF2-40B4-BE49-F238E27FC236}">
                  <a16:creationId xmlns:a16="http://schemas.microsoft.com/office/drawing/2014/main" id="{4FCCA2BB-6CA7-404E-AAFD-956D14C80B48}"/>
                </a:ext>
              </a:extLst>
            </p:cNvPr>
            <p:cNvSpPr>
              <a:spLocks/>
            </p:cNvSpPr>
            <p:nvPr/>
          </p:nvSpPr>
          <p:spPr bwMode="auto">
            <a:xfrm>
              <a:off x="6129338" y="2865438"/>
              <a:ext cx="65088" cy="193675"/>
            </a:xfrm>
            <a:custGeom>
              <a:avLst/>
              <a:gdLst>
                <a:gd name="T0" fmla="*/ 19 w 24"/>
                <a:gd name="T1" fmla="*/ 13 h 71"/>
                <a:gd name="T2" fmla="*/ 14 w 24"/>
                <a:gd name="T3" fmla="*/ 2 h 71"/>
                <a:gd name="T4" fmla="*/ 13 w 24"/>
                <a:gd name="T5" fmla="*/ 1 h 71"/>
                <a:gd name="T6" fmla="*/ 11 w 24"/>
                <a:gd name="T7" fmla="*/ 1 h 71"/>
                <a:gd name="T8" fmla="*/ 10 w 24"/>
                <a:gd name="T9" fmla="*/ 2 h 71"/>
                <a:gd name="T10" fmla="*/ 2 w 24"/>
                <a:gd name="T11" fmla="*/ 19 h 71"/>
                <a:gd name="T12" fmla="*/ 0 w 24"/>
                <a:gd name="T13" fmla="*/ 30 h 71"/>
                <a:gd name="T14" fmla="*/ 0 w 24"/>
                <a:gd name="T15" fmla="*/ 33 h 71"/>
                <a:gd name="T16" fmla="*/ 2 w 24"/>
                <a:gd name="T17" fmla="*/ 47 h 71"/>
                <a:gd name="T18" fmla="*/ 9 w 24"/>
                <a:gd name="T19" fmla="*/ 52 h 71"/>
                <a:gd name="T20" fmla="*/ 9 w 24"/>
                <a:gd name="T21" fmla="*/ 65 h 71"/>
                <a:gd name="T22" fmla="*/ 11 w 24"/>
                <a:gd name="T23" fmla="*/ 71 h 71"/>
                <a:gd name="T24" fmla="*/ 13 w 24"/>
                <a:gd name="T25" fmla="*/ 65 h 71"/>
                <a:gd name="T26" fmla="*/ 13 w 24"/>
                <a:gd name="T27" fmla="*/ 52 h 71"/>
                <a:gd name="T28" fmla="*/ 24 w 24"/>
                <a:gd name="T29" fmla="*/ 35 h 71"/>
                <a:gd name="T30" fmla="*/ 24 w 24"/>
                <a:gd name="T31" fmla="*/ 32 h 71"/>
                <a:gd name="T32" fmla="*/ 19 w 24"/>
                <a:gd name="T3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71">
                  <a:moveTo>
                    <a:pt x="19" y="13"/>
                  </a:moveTo>
                  <a:cubicBezTo>
                    <a:pt x="18" y="9"/>
                    <a:pt x="16" y="6"/>
                    <a:pt x="14" y="2"/>
                  </a:cubicBezTo>
                  <a:cubicBezTo>
                    <a:pt x="14" y="2"/>
                    <a:pt x="13" y="1"/>
                    <a:pt x="13" y="1"/>
                  </a:cubicBezTo>
                  <a:cubicBezTo>
                    <a:pt x="12" y="0"/>
                    <a:pt x="12" y="0"/>
                    <a:pt x="11" y="1"/>
                  </a:cubicBezTo>
                  <a:cubicBezTo>
                    <a:pt x="11" y="1"/>
                    <a:pt x="10" y="1"/>
                    <a:pt x="10" y="2"/>
                  </a:cubicBezTo>
                  <a:cubicBezTo>
                    <a:pt x="7" y="7"/>
                    <a:pt x="4" y="13"/>
                    <a:pt x="2" y="19"/>
                  </a:cubicBezTo>
                  <a:cubicBezTo>
                    <a:pt x="1" y="23"/>
                    <a:pt x="0" y="26"/>
                    <a:pt x="0" y="30"/>
                  </a:cubicBezTo>
                  <a:cubicBezTo>
                    <a:pt x="0" y="31"/>
                    <a:pt x="0" y="32"/>
                    <a:pt x="0" y="33"/>
                  </a:cubicBezTo>
                  <a:cubicBezTo>
                    <a:pt x="0" y="38"/>
                    <a:pt x="0" y="43"/>
                    <a:pt x="2" y="47"/>
                  </a:cubicBezTo>
                  <a:cubicBezTo>
                    <a:pt x="4" y="50"/>
                    <a:pt x="6" y="52"/>
                    <a:pt x="9" y="52"/>
                  </a:cubicBezTo>
                  <a:cubicBezTo>
                    <a:pt x="9" y="65"/>
                    <a:pt x="9" y="65"/>
                    <a:pt x="9" y="65"/>
                  </a:cubicBezTo>
                  <a:cubicBezTo>
                    <a:pt x="9" y="65"/>
                    <a:pt x="8" y="71"/>
                    <a:pt x="11" y="71"/>
                  </a:cubicBezTo>
                  <a:cubicBezTo>
                    <a:pt x="13" y="71"/>
                    <a:pt x="13" y="65"/>
                    <a:pt x="13" y="65"/>
                  </a:cubicBezTo>
                  <a:cubicBezTo>
                    <a:pt x="13" y="52"/>
                    <a:pt x="13" y="52"/>
                    <a:pt x="13" y="52"/>
                  </a:cubicBezTo>
                  <a:cubicBezTo>
                    <a:pt x="19" y="53"/>
                    <a:pt x="23" y="43"/>
                    <a:pt x="24" y="35"/>
                  </a:cubicBezTo>
                  <a:cubicBezTo>
                    <a:pt x="24" y="34"/>
                    <a:pt x="24" y="33"/>
                    <a:pt x="24" y="32"/>
                  </a:cubicBezTo>
                  <a:cubicBezTo>
                    <a:pt x="23" y="25"/>
                    <a:pt x="22" y="19"/>
                    <a:pt x="19"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3" name="Freeform 30">
              <a:extLst>
                <a:ext uri="{FF2B5EF4-FFF2-40B4-BE49-F238E27FC236}">
                  <a16:creationId xmlns:a16="http://schemas.microsoft.com/office/drawing/2014/main" id="{79A9E2B0-D736-C444-82DC-C09E1734352A}"/>
                </a:ext>
              </a:extLst>
            </p:cNvPr>
            <p:cNvSpPr>
              <a:spLocks/>
            </p:cNvSpPr>
            <p:nvPr/>
          </p:nvSpPr>
          <p:spPr bwMode="auto">
            <a:xfrm>
              <a:off x="6289676" y="2800350"/>
              <a:ext cx="58738" cy="174625"/>
            </a:xfrm>
            <a:custGeom>
              <a:avLst/>
              <a:gdLst>
                <a:gd name="T0" fmla="*/ 11 w 22"/>
                <a:gd name="T1" fmla="*/ 1 h 64"/>
                <a:gd name="T2" fmla="*/ 10 w 22"/>
                <a:gd name="T3" fmla="*/ 1 h 64"/>
                <a:gd name="T4" fmla="*/ 9 w 22"/>
                <a:gd name="T5" fmla="*/ 1 h 64"/>
                <a:gd name="T6" fmla="*/ 0 w 22"/>
                <a:gd name="T7" fmla="*/ 27 h 64"/>
                <a:gd name="T8" fmla="*/ 0 w 22"/>
                <a:gd name="T9" fmla="*/ 30 h 64"/>
                <a:gd name="T10" fmla="*/ 0 w 22"/>
                <a:gd name="T11" fmla="*/ 33 h 64"/>
                <a:gd name="T12" fmla="*/ 8 w 22"/>
                <a:gd name="T13" fmla="*/ 47 h 64"/>
                <a:gd name="T14" fmla="*/ 8 w 22"/>
                <a:gd name="T15" fmla="*/ 59 h 64"/>
                <a:gd name="T16" fmla="*/ 9 w 22"/>
                <a:gd name="T17" fmla="*/ 64 h 64"/>
                <a:gd name="T18" fmla="*/ 11 w 22"/>
                <a:gd name="T19" fmla="*/ 59 h 64"/>
                <a:gd name="T20" fmla="*/ 12 w 22"/>
                <a:gd name="T21" fmla="*/ 47 h 64"/>
                <a:gd name="T22" fmla="*/ 21 w 22"/>
                <a:gd name="T23" fmla="*/ 29 h 64"/>
                <a:gd name="T24" fmla="*/ 17 w 22"/>
                <a:gd name="T25" fmla="*/ 12 h 64"/>
                <a:gd name="T26" fmla="*/ 12 w 22"/>
                <a:gd name="T27" fmla="*/ 2 h 64"/>
                <a:gd name="T28" fmla="*/ 11 w 22"/>
                <a:gd name="T29"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64">
                  <a:moveTo>
                    <a:pt x="11" y="1"/>
                  </a:moveTo>
                  <a:cubicBezTo>
                    <a:pt x="11" y="0"/>
                    <a:pt x="10" y="0"/>
                    <a:pt x="10" y="1"/>
                  </a:cubicBezTo>
                  <a:cubicBezTo>
                    <a:pt x="9" y="1"/>
                    <a:pt x="9" y="1"/>
                    <a:pt x="9" y="1"/>
                  </a:cubicBezTo>
                  <a:cubicBezTo>
                    <a:pt x="4" y="9"/>
                    <a:pt x="0" y="18"/>
                    <a:pt x="0" y="27"/>
                  </a:cubicBezTo>
                  <a:cubicBezTo>
                    <a:pt x="0" y="28"/>
                    <a:pt x="0" y="29"/>
                    <a:pt x="0" y="30"/>
                  </a:cubicBezTo>
                  <a:cubicBezTo>
                    <a:pt x="0" y="31"/>
                    <a:pt x="0" y="32"/>
                    <a:pt x="0" y="33"/>
                  </a:cubicBezTo>
                  <a:cubicBezTo>
                    <a:pt x="0" y="40"/>
                    <a:pt x="2" y="46"/>
                    <a:pt x="8" y="47"/>
                  </a:cubicBezTo>
                  <a:cubicBezTo>
                    <a:pt x="8" y="59"/>
                    <a:pt x="8" y="59"/>
                    <a:pt x="8" y="59"/>
                  </a:cubicBezTo>
                  <a:cubicBezTo>
                    <a:pt x="8" y="59"/>
                    <a:pt x="7" y="64"/>
                    <a:pt x="9" y="64"/>
                  </a:cubicBezTo>
                  <a:cubicBezTo>
                    <a:pt x="12" y="64"/>
                    <a:pt x="11" y="59"/>
                    <a:pt x="11" y="59"/>
                  </a:cubicBezTo>
                  <a:cubicBezTo>
                    <a:pt x="12" y="47"/>
                    <a:pt x="12" y="47"/>
                    <a:pt x="12" y="47"/>
                  </a:cubicBezTo>
                  <a:cubicBezTo>
                    <a:pt x="18" y="48"/>
                    <a:pt x="22" y="37"/>
                    <a:pt x="21" y="29"/>
                  </a:cubicBezTo>
                  <a:cubicBezTo>
                    <a:pt x="21" y="23"/>
                    <a:pt x="19" y="17"/>
                    <a:pt x="17" y="12"/>
                  </a:cubicBezTo>
                  <a:cubicBezTo>
                    <a:pt x="16" y="8"/>
                    <a:pt x="14" y="5"/>
                    <a:pt x="12" y="2"/>
                  </a:cubicBezTo>
                  <a:cubicBezTo>
                    <a:pt x="12" y="2"/>
                    <a:pt x="12" y="1"/>
                    <a:pt x="1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4" name="Freeform 31">
              <a:extLst>
                <a:ext uri="{FF2B5EF4-FFF2-40B4-BE49-F238E27FC236}">
                  <a16:creationId xmlns:a16="http://schemas.microsoft.com/office/drawing/2014/main" id="{70D24CFD-19E8-814A-B425-5B0D596DB3F5}"/>
                </a:ext>
              </a:extLst>
            </p:cNvPr>
            <p:cNvSpPr>
              <a:spLocks/>
            </p:cNvSpPr>
            <p:nvPr/>
          </p:nvSpPr>
          <p:spPr bwMode="auto">
            <a:xfrm>
              <a:off x="5957888" y="2789238"/>
              <a:ext cx="58738" cy="174625"/>
            </a:xfrm>
            <a:custGeom>
              <a:avLst/>
              <a:gdLst>
                <a:gd name="T0" fmla="*/ 8 w 22"/>
                <a:gd name="T1" fmla="*/ 47 h 64"/>
                <a:gd name="T2" fmla="*/ 8 w 22"/>
                <a:gd name="T3" fmla="*/ 47 h 64"/>
                <a:gd name="T4" fmla="*/ 8 w 22"/>
                <a:gd name="T5" fmla="*/ 59 h 64"/>
                <a:gd name="T6" fmla="*/ 10 w 22"/>
                <a:gd name="T7" fmla="*/ 64 h 64"/>
                <a:gd name="T8" fmla="*/ 12 w 22"/>
                <a:gd name="T9" fmla="*/ 59 h 64"/>
                <a:gd name="T10" fmla="*/ 12 w 22"/>
                <a:gd name="T11" fmla="*/ 47 h 64"/>
                <a:gd name="T12" fmla="*/ 22 w 22"/>
                <a:gd name="T13" fmla="*/ 28 h 64"/>
                <a:gd name="T14" fmla="*/ 13 w 22"/>
                <a:gd name="T15" fmla="*/ 2 h 64"/>
                <a:gd name="T16" fmla="*/ 12 w 22"/>
                <a:gd name="T17" fmla="*/ 0 h 64"/>
                <a:gd name="T18" fmla="*/ 10 w 22"/>
                <a:gd name="T19" fmla="*/ 0 h 64"/>
                <a:gd name="T20" fmla="*/ 9 w 22"/>
                <a:gd name="T21" fmla="*/ 1 h 64"/>
                <a:gd name="T22" fmla="*/ 0 w 22"/>
                <a:gd name="T23" fmla="*/ 27 h 64"/>
                <a:gd name="T24" fmla="*/ 8 w 22"/>
                <a:gd name="T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64">
                  <a:moveTo>
                    <a:pt x="8" y="47"/>
                  </a:moveTo>
                  <a:cubicBezTo>
                    <a:pt x="8" y="47"/>
                    <a:pt x="8" y="47"/>
                    <a:pt x="8" y="47"/>
                  </a:cubicBezTo>
                  <a:cubicBezTo>
                    <a:pt x="8" y="59"/>
                    <a:pt x="8" y="59"/>
                    <a:pt x="8" y="59"/>
                  </a:cubicBezTo>
                  <a:cubicBezTo>
                    <a:pt x="8" y="59"/>
                    <a:pt x="8" y="64"/>
                    <a:pt x="10" y="64"/>
                  </a:cubicBezTo>
                  <a:cubicBezTo>
                    <a:pt x="12" y="64"/>
                    <a:pt x="12" y="59"/>
                    <a:pt x="12" y="59"/>
                  </a:cubicBezTo>
                  <a:cubicBezTo>
                    <a:pt x="12" y="47"/>
                    <a:pt x="12" y="47"/>
                    <a:pt x="12" y="47"/>
                  </a:cubicBezTo>
                  <a:cubicBezTo>
                    <a:pt x="18" y="47"/>
                    <a:pt x="22" y="36"/>
                    <a:pt x="22" y="28"/>
                  </a:cubicBezTo>
                  <a:cubicBezTo>
                    <a:pt x="21" y="18"/>
                    <a:pt x="18" y="9"/>
                    <a:pt x="13" y="2"/>
                  </a:cubicBezTo>
                  <a:cubicBezTo>
                    <a:pt x="13" y="1"/>
                    <a:pt x="12" y="1"/>
                    <a:pt x="12" y="0"/>
                  </a:cubicBezTo>
                  <a:cubicBezTo>
                    <a:pt x="11" y="0"/>
                    <a:pt x="11" y="0"/>
                    <a:pt x="10" y="0"/>
                  </a:cubicBezTo>
                  <a:cubicBezTo>
                    <a:pt x="10" y="0"/>
                    <a:pt x="10" y="1"/>
                    <a:pt x="9" y="1"/>
                  </a:cubicBezTo>
                  <a:cubicBezTo>
                    <a:pt x="5" y="9"/>
                    <a:pt x="1" y="18"/>
                    <a:pt x="0" y="27"/>
                  </a:cubicBezTo>
                  <a:cubicBezTo>
                    <a:pt x="0" y="36"/>
                    <a:pt x="1" y="45"/>
                    <a:pt x="8"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5" name="Freeform 32">
              <a:extLst>
                <a:ext uri="{FF2B5EF4-FFF2-40B4-BE49-F238E27FC236}">
                  <a16:creationId xmlns:a16="http://schemas.microsoft.com/office/drawing/2014/main" id="{DBC1AEC5-0161-3345-B2BB-A5FDDF933DB2}"/>
                </a:ext>
              </a:extLst>
            </p:cNvPr>
            <p:cNvSpPr>
              <a:spLocks/>
            </p:cNvSpPr>
            <p:nvPr/>
          </p:nvSpPr>
          <p:spPr bwMode="auto">
            <a:xfrm>
              <a:off x="5756276" y="2854325"/>
              <a:ext cx="61913" cy="174625"/>
            </a:xfrm>
            <a:custGeom>
              <a:avLst/>
              <a:gdLst>
                <a:gd name="T0" fmla="*/ 9 w 23"/>
                <a:gd name="T1" fmla="*/ 47 h 64"/>
                <a:gd name="T2" fmla="*/ 9 w 23"/>
                <a:gd name="T3" fmla="*/ 47 h 64"/>
                <a:gd name="T4" fmla="*/ 8 w 23"/>
                <a:gd name="T5" fmla="*/ 59 h 64"/>
                <a:gd name="T6" fmla="*/ 10 w 23"/>
                <a:gd name="T7" fmla="*/ 64 h 64"/>
                <a:gd name="T8" fmla="*/ 12 w 23"/>
                <a:gd name="T9" fmla="*/ 59 h 64"/>
                <a:gd name="T10" fmla="*/ 12 w 23"/>
                <a:gd name="T11" fmla="*/ 47 h 64"/>
                <a:gd name="T12" fmla="*/ 22 w 23"/>
                <a:gd name="T13" fmla="*/ 29 h 64"/>
                <a:gd name="T14" fmla="*/ 13 w 23"/>
                <a:gd name="T15" fmla="*/ 2 h 64"/>
                <a:gd name="T16" fmla="*/ 12 w 23"/>
                <a:gd name="T17" fmla="*/ 1 h 64"/>
                <a:gd name="T18" fmla="*/ 11 w 23"/>
                <a:gd name="T19" fmla="*/ 1 h 64"/>
                <a:gd name="T20" fmla="*/ 10 w 23"/>
                <a:gd name="T21" fmla="*/ 1 h 64"/>
                <a:gd name="T22" fmla="*/ 0 w 23"/>
                <a:gd name="T23" fmla="*/ 27 h 64"/>
                <a:gd name="T24" fmla="*/ 9 w 23"/>
                <a:gd name="T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64">
                  <a:moveTo>
                    <a:pt x="9" y="47"/>
                  </a:moveTo>
                  <a:cubicBezTo>
                    <a:pt x="9" y="47"/>
                    <a:pt x="9" y="47"/>
                    <a:pt x="9" y="47"/>
                  </a:cubicBezTo>
                  <a:cubicBezTo>
                    <a:pt x="8" y="59"/>
                    <a:pt x="8" y="59"/>
                    <a:pt x="8" y="59"/>
                  </a:cubicBezTo>
                  <a:cubicBezTo>
                    <a:pt x="8" y="59"/>
                    <a:pt x="8" y="64"/>
                    <a:pt x="10" y="64"/>
                  </a:cubicBezTo>
                  <a:cubicBezTo>
                    <a:pt x="13" y="64"/>
                    <a:pt x="12" y="59"/>
                    <a:pt x="12" y="59"/>
                  </a:cubicBezTo>
                  <a:cubicBezTo>
                    <a:pt x="12" y="47"/>
                    <a:pt x="12" y="47"/>
                    <a:pt x="12" y="47"/>
                  </a:cubicBezTo>
                  <a:cubicBezTo>
                    <a:pt x="18" y="48"/>
                    <a:pt x="23" y="37"/>
                    <a:pt x="22" y="29"/>
                  </a:cubicBezTo>
                  <a:cubicBezTo>
                    <a:pt x="21" y="19"/>
                    <a:pt x="18" y="10"/>
                    <a:pt x="13" y="2"/>
                  </a:cubicBezTo>
                  <a:cubicBezTo>
                    <a:pt x="13" y="2"/>
                    <a:pt x="13" y="1"/>
                    <a:pt x="12" y="1"/>
                  </a:cubicBezTo>
                  <a:cubicBezTo>
                    <a:pt x="12" y="0"/>
                    <a:pt x="11" y="0"/>
                    <a:pt x="11" y="1"/>
                  </a:cubicBezTo>
                  <a:cubicBezTo>
                    <a:pt x="10" y="1"/>
                    <a:pt x="10" y="1"/>
                    <a:pt x="10" y="1"/>
                  </a:cubicBezTo>
                  <a:cubicBezTo>
                    <a:pt x="5" y="9"/>
                    <a:pt x="1" y="18"/>
                    <a:pt x="0" y="27"/>
                  </a:cubicBezTo>
                  <a:cubicBezTo>
                    <a:pt x="0" y="36"/>
                    <a:pt x="1" y="46"/>
                    <a:pt x="9"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6" name="Freeform 33">
              <a:extLst>
                <a:ext uri="{FF2B5EF4-FFF2-40B4-BE49-F238E27FC236}">
                  <a16:creationId xmlns:a16="http://schemas.microsoft.com/office/drawing/2014/main" id="{DA9DBE74-40E5-CC4D-871B-19D8886E7859}"/>
                </a:ext>
              </a:extLst>
            </p:cNvPr>
            <p:cNvSpPr>
              <a:spLocks/>
            </p:cNvSpPr>
            <p:nvPr/>
          </p:nvSpPr>
          <p:spPr bwMode="auto">
            <a:xfrm>
              <a:off x="5884863" y="2941638"/>
              <a:ext cx="85725" cy="255588"/>
            </a:xfrm>
            <a:custGeom>
              <a:avLst/>
              <a:gdLst>
                <a:gd name="T0" fmla="*/ 32 w 32"/>
                <a:gd name="T1" fmla="*/ 42 h 94"/>
                <a:gd name="T2" fmla="*/ 25 w 32"/>
                <a:gd name="T3" fmla="*/ 14 h 94"/>
                <a:gd name="T4" fmla="*/ 19 w 32"/>
                <a:gd name="T5" fmla="*/ 3 h 94"/>
                <a:gd name="T6" fmla="*/ 17 w 32"/>
                <a:gd name="T7" fmla="*/ 1 h 94"/>
                <a:gd name="T8" fmla="*/ 15 w 32"/>
                <a:gd name="T9" fmla="*/ 1 h 94"/>
                <a:gd name="T10" fmla="*/ 13 w 32"/>
                <a:gd name="T11" fmla="*/ 2 h 94"/>
                <a:gd name="T12" fmla="*/ 3 w 32"/>
                <a:gd name="T13" fmla="*/ 23 h 94"/>
                <a:gd name="T14" fmla="*/ 0 w 32"/>
                <a:gd name="T15" fmla="*/ 40 h 94"/>
                <a:gd name="T16" fmla="*/ 0 w 32"/>
                <a:gd name="T17" fmla="*/ 44 h 94"/>
                <a:gd name="T18" fmla="*/ 3 w 32"/>
                <a:gd name="T19" fmla="*/ 63 h 94"/>
                <a:gd name="T20" fmla="*/ 12 w 32"/>
                <a:gd name="T21" fmla="*/ 69 h 94"/>
                <a:gd name="T22" fmla="*/ 12 w 32"/>
                <a:gd name="T23" fmla="*/ 87 h 94"/>
                <a:gd name="T24" fmla="*/ 14 w 32"/>
                <a:gd name="T25" fmla="*/ 94 h 94"/>
                <a:gd name="T26" fmla="*/ 17 w 32"/>
                <a:gd name="T27" fmla="*/ 87 h 94"/>
                <a:gd name="T28" fmla="*/ 18 w 32"/>
                <a:gd name="T29" fmla="*/ 70 h 94"/>
                <a:gd name="T30" fmla="*/ 32 w 32"/>
                <a:gd name="T31" fmla="*/ 49 h 94"/>
                <a:gd name="T32" fmla="*/ 32 w 32"/>
                <a:gd name="T33"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94">
                  <a:moveTo>
                    <a:pt x="32" y="42"/>
                  </a:moveTo>
                  <a:cubicBezTo>
                    <a:pt x="31" y="32"/>
                    <a:pt x="29" y="23"/>
                    <a:pt x="25" y="14"/>
                  </a:cubicBezTo>
                  <a:cubicBezTo>
                    <a:pt x="23" y="10"/>
                    <a:pt x="21" y="6"/>
                    <a:pt x="19" y="3"/>
                  </a:cubicBezTo>
                  <a:cubicBezTo>
                    <a:pt x="19" y="2"/>
                    <a:pt x="18" y="1"/>
                    <a:pt x="17" y="1"/>
                  </a:cubicBezTo>
                  <a:cubicBezTo>
                    <a:pt x="17" y="0"/>
                    <a:pt x="16" y="0"/>
                    <a:pt x="15" y="1"/>
                  </a:cubicBezTo>
                  <a:cubicBezTo>
                    <a:pt x="14" y="1"/>
                    <a:pt x="14" y="1"/>
                    <a:pt x="13" y="2"/>
                  </a:cubicBezTo>
                  <a:cubicBezTo>
                    <a:pt x="9" y="8"/>
                    <a:pt x="6" y="15"/>
                    <a:pt x="3" y="23"/>
                  </a:cubicBezTo>
                  <a:cubicBezTo>
                    <a:pt x="1" y="28"/>
                    <a:pt x="0" y="34"/>
                    <a:pt x="0" y="40"/>
                  </a:cubicBezTo>
                  <a:cubicBezTo>
                    <a:pt x="0" y="41"/>
                    <a:pt x="0" y="43"/>
                    <a:pt x="0" y="44"/>
                  </a:cubicBezTo>
                  <a:cubicBezTo>
                    <a:pt x="0" y="51"/>
                    <a:pt x="1" y="58"/>
                    <a:pt x="3" y="63"/>
                  </a:cubicBezTo>
                  <a:cubicBezTo>
                    <a:pt x="5" y="66"/>
                    <a:pt x="8" y="69"/>
                    <a:pt x="12" y="69"/>
                  </a:cubicBezTo>
                  <a:cubicBezTo>
                    <a:pt x="12" y="87"/>
                    <a:pt x="12" y="87"/>
                    <a:pt x="12" y="87"/>
                  </a:cubicBezTo>
                  <a:cubicBezTo>
                    <a:pt x="12" y="87"/>
                    <a:pt x="11" y="94"/>
                    <a:pt x="14" y="94"/>
                  </a:cubicBezTo>
                  <a:cubicBezTo>
                    <a:pt x="18" y="94"/>
                    <a:pt x="17" y="87"/>
                    <a:pt x="17" y="87"/>
                  </a:cubicBezTo>
                  <a:cubicBezTo>
                    <a:pt x="18" y="70"/>
                    <a:pt x="18" y="70"/>
                    <a:pt x="18" y="70"/>
                  </a:cubicBezTo>
                  <a:cubicBezTo>
                    <a:pt x="25" y="70"/>
                    <a:pt x="30" y="59"/>
                    <a:pt x="32" y="49"/>
                  </a:cubicBezTo>
                  <a:cubicBezTo>
                    <a:pt x="32" y="47"/>
                    <a:pt x="32" y="44"/>
                    <a:pt x="32" y="4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7" name="Freeform 34">
              <a:extLst>
                <a:ext uri="{FF2B5EF4-FFF2-40B4-BE49-F238E27FC236}">
                  <a16:creationId xmlns:a16="http://schemas.microsoft.com/office/drawing/2014/main" id="{48E7DFF0-BB6E-B641-BCDA-DD829DBC468B}"/>
                </a:ext>
              </a:extLst>
            </p:cNvPr>
            <p:cNvSpPr>
              <a:spLocks/>
            </p:cNvSpPr>
            <p:nvPr/>
          </p:nvSpPr>
          <p:spPr bwMode="auto">
            <a:xfrm>
              <a:off x="5653088" y="2984500"/>
              <a:ext cx="95250" cy="312738"/>
            </a:xfrm>
            <a:custGeom>
              <a:avLst/>
              <a:gdLst>
                <a:gd name="T0" fmla="*/ 31 w 35"/>
                <a:gd name="T1" fmla="*/ 32 h 115"/>
                <a:gd name="T2" fmla="*/ 20 w 35"/>
                <a:gd name="T3" fmla="*/ 3 h 115"/>
                <a:gd name="T4" fmla="*/ 19 w 35"/>
                <a:gd name="T5" fmla="*/ 1 h 115"/>
                <a:gd name="T6" fmla="*/ 16 w 35"/>
                <a:gd name="T7" fmla="*/ 1 h 115"/>
                <a:gd name="T8" fmla="*/ 15 w 35"/>
                <a:gd name="T9" fmla="*/ 2 h 115"/>
                <a:gd name="T10" fmla="*/ 1 w 35"/>
                <a:gd name="T11" fmla="*/ 47 h 115"/>
                <a:gd name="T12" fmla="*/ 1 w 35"/>
                <a:gd name="T13" fmla="*/ 48 h 115"/>
                <a:gd name="T14" fmla="*/ 0 w 35"/>
                <a:gd name="T15" fmla="*/ 54 h 115"/>
                <a:gd name="T16" fmla="*/ 13 w 35"/>
                <a:gd name="T17" fmla="*/ 84 h 115"/>
                <a:gd name="T18" fmla="*/ 13 w 35"/>
                <a:gd name="T19" fmla="*/ 87 h 115"/>
                <a:gd name="T20" fmla="*/ 13 w 35"/>
                <a:gd name="T21" fmla="*/ 106 h 115"/>
                <a:gd name="T22" fmla="*/ 16 w 35"/>
                <a:gd name="T23" fmla="*/ 115 h 115"/>
                <a:gd name="T24" fmla="*/ 19 w 35"/>
                <a:gd name="T25" fmla="*/ 106 h 115"/>
                <a:gd name="T26" fmla="*/ 19 w 35"/>
                <a:gd name="T27" fmla="*/ 85 h 115"/>
                <a:gd name="T28" fmla="*/ 28 w 35"/>
                <a:gd name="T29" fmla="*/ 78 h 115"/>
                <a:gd name="T30" fmla="*/ 34 w 35"/>
                <a:gd name="T31" fmla="*/ 51 h 115"/>
                <a:gd name="T32" fmla="*/ 31 w 35"/>
                <a:gd name="T33" fmla="*/ 3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15">
                  <a:moveTo>
                    <a:pt x="31" y="32"/>
                  </a:moveTo>
                  <a:cubicBezTo>
                    <a:pt x="29" y="22"/>
                    <a:pt x="25" y="12"/>
                    <a:pt x="20" y="3"/>
                  </a:cubicBezTo>
                  <a:cubicBezTo>
                    <a:pt x="20" y="2"/>
                    <a:pt x="20" y="2"/>
                    <a:pt x="19" y="1"/>
                  </a:cubicBezTo>
                  <a:cubicBezTo>
                    <a:pt x="18" y="0"/>
                    <a:pt x="17" y="0"/>
                    <a:pt x="16" y="1"/>
                  </a:cubicBezTo>
                  <a:cubicBezTo>
                    <a:pt x="16" y="1"/>
                    <a:pt x="15" y="2"/>
                    <a:pt x="15" y="2"/>
                  </a:cubicBezTo>
                  <a:cubicBezTo>
                    <a:pt x="8" y="15"/>
                    <a:pt x="2" y="31"/>
                    <a:pt x="1" y="47"/>
                  </a:cubicBezTo>
                  <a:cubicBezTo>
                    <a:pt x="1" y="48"/>
                    <a:pt x="1" y="48"/>
                    <a:pt x="1" y="48"/>
                  </a:cubicBezTo>
                  <a:cubicBezTo>
                    <a:pt x="0" y="50"/>
                    <a:pt x="0" y="52"/>
                    <a:pt x="0" y="54"/>
                  </a:cubicBezTo>
                  <a:cubicBezTo>
                    <a:pt x="0" y="68"/>
                    <a:pt x="3" y="82"/>
                    <a:pt x="13" y="84"/>
                  </a:cubicBezTo>
                  <a:cubicBezTo>
                    <a:pt x="13" y="87"/>
                    <a:pt x="13" y="87"/>
                    <a:pt x="13" y="87"/>
                  </a:cubicBezTo>
                  <a:cubicBezTo>
                    <a:pt x="13" y="106"/>
                    <a:pt x="13" y="106"/>
                    <a:pt x="13" y="106"/>
                  </a:cubicBezTo>
                  <a:cubicBezTo>
                    <a:pt x="13" y="106"/>
                    <a:pt x="12" y="115"/>
                    <a:pt x="16" y="115"/>
                  </a:cubicBezTo>
                  <a:cubicBezTo>
                    <a:pt x="19" y="114"/>
                    <a:pt x="19" y="106"/>
                    <a:pt x="19" y="106"/>
                  </a:cubicBezTo>
                  <a:cubicBezTo>
                    <a:pt x="19" y="85"/>
                    <a:pt x="19" y="85"/>
                    <a:pt x="19" y="85"/>
                  </a:cubicBezTo>
                  <a:cubicBezTo>
                    <a:pt x="23" y="85"/>
                    <a:pt x="26" y="82"/>
                    <a:pt x="28" y="78"/>
                  </a:cubicBezTo>
                  <a:cubicBezTo>
                    <a:pt x="32" y="71"/>
                    <a:pt x="35" y="60"/>
                    <a:pt x="34" y="51"/>
                  </a:cubicBezTo>
                  <a:cubicBezTo>
                    <a:pt x="34" y="44"/>
                    <a:pt x="33" y="38"/>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8" name="Freeform 35">
              <a:extLst>
                <a:ext uri="{FF2B5EF4-FFF2-40B4-BE49-F238E27FC236}">
                  <a16:creationId xmlns:a16="http://schemas.microsoft.com/office/drawing/2014/main" id="{DE061696-40EE-A34C-9C3B-B9D0888D79C5}"/>
                </a:ext>
              </a:extLst>
            </p:cNvPr>
            <p:cNvSpPr>
              <a:spLocks/>
            </p:cNvSpPr>
            <p:nvPr/>
          </p:nvSpPr>
          <p:spPr bwMode="auto">
            <a:xfrm>
              <a:off x="6783388" y="2787650"/>
              <a:ext cx="155575" cy="428625"/>
            </a:xfrm>
            <a:custGeom>
              <a:avLst/>
              <a:gdLst>
                <a:gd name="T0" fmla="*/ 22 w 57"/>
                <a:gd name="T1" fmla="*/ 116 h 158"/>
                <a:gd name="T2" fmla="*/ 22 w 57"/>
                <a:gd name="T3" fmla="*/ 116 h 158"/>
                <a:gd name="T4" fmla="*/ 21 w 57"/>
                <a:gd name="T5" fmla="*/ 146 h 158"/>
                <a:gd name="T6" fmla="*/ 26 w 57"/>
                <a:gd name="T7" fmla="*/ 158 h 158"/>
                <a:gd name="T8" fmla="*/ 31 w 57"/>
                <a:gd name="T9" fmla="*/ 146 h 158"/>
                <a:gd name="T10" fmla="*/ 31 w 57"/>
                <a:gd name="T11" fmla="*/ 117 h 158"/>
                <a:gd name="T12" fmla="*/ 55 w 57"/>
                <a:gd name="T13" fmla="*/ 70 h 158"/>
                <a:gd name="T14" fmla="*/ 41 w 57"/>
                <a:gd name="T15" fmla="*/ 20 h 158"/>
                <a:gd name="T16" fmla="*/ 33 w 57"/>
                <a:gd name="T17" fmla="*/ 5 h 158"/>
                <a:gd name="T18" fmla="*/ 31 w 57"/>
                <a:gd name="T19" fmla="*/ 2 h 158"/>
                <a:gd name="T20" fmla="*/ 26 w 57"/>
                <a:gd name="T21" fmla="*/ 1 h 158"/>
                <a:gd name="T22" fmla="*/ 24 w 57"/>
                <a:gd name="T23" fmla="*/ 3 h 158"/>
                <a:gd name="T24" fmla="*/ 21 w 57"/>
                <a:gd name="T25" fmla="*/ 8 h 158"/>
                <a:gd name="T26" fmla="*/ 1 w 57"/>
                <a:gd name="T27" fmla="*/ 67 h 158"/>
                <a:gd name="T28" fmla="*/ 22 w 57"/>
                <a:gd name="T2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158">
                  <a:moveTo>
                    <a:pt x="22" y="116"/>
                  </a:moveTo>
                  <a:cubicBezTo>
                    <a:pt x="22" y="116"/>
                    <a:pt x="22" y="116"/>
                    <a:pt x="22" y="116"/>
                  </a:cubicBezTo>
                  <a:cubicBezTo>
                    <a:pt x="21" y="146"/>
                    <a:pt x="21" y="146"/>
                    <a:pt x="21" y="146"/>
                  </a:cubicBezTo>
                  <a:cubicBezTo>
                    <a:pt x="21" y="146"/>
                    <a:pt x="20" y="158"/>
                    <a:pt x="26" y="158"/>
                  </a:cubicBezTo>
                  <a:cubicBezTo>
                    <a:pt x="32" y="158"/>
                    <a:pt x="31" y="146"/>
                    <a:pt x="31" y="146"/>
                  </a:cubicBezTo>
                  <a:cubicBezTo>
                    <a:pt x="31" y="117"/>
                    <a:pt x="31" y="117"/>
                    <a:pt x="31" y="117"/>
                  </a:cubicBezTo>
                  <a:cubicBezTo>
                    <a:pt x="46" y="117"/>
                    <a:pt x="57" y="90"/>
                    <a:pt x="55" y="70"/>
                  </a:cubicBezTo>
                  <a:cubicBezTo>
                    <a:pt x="54" y="52"/>
                    <a:pt x="49" y="35"/>
                    <a:pt x="41" y="20"/>
                  </a:cubicBezTo>
                  <a:cubicBezTo>
                    <a:pt x="39" y="15"/>
                    <a:pt x="36" y="10"/>
                    <a:pt x="33" y="5"/>
                  </a:cubicBezTo>
                  <a:cubicBezTo>
                    <a:pt x="33" y="3"/>
                    <a:pt x="32" y="2"/>
                    <a:pt x="31" y="2"/>
                  </a:cubicBezTo>
                  <a:cubicBezTo>
                    <a:pt x="29" y="0"/>
                    <a:pt x="28" y="0"/>
                    <a:pt x="26" y="1"/>
                  </a:cubicBezTo>
                  <a:cubicBezTo>
                    <a:pt x="26" y="1"/>
                    <a:pt x="25" y="2"/>
                    <a:pt x="24" y="3"/>
                  </a:cubicBezTo>
                  <a:cubicBezTo>
                    <a:pt x="23" y="5"/>
                    <a:pt x="22" y="6"/>
                    <a:pt x="21" y="8"/>
                  </a:cubicBezTo>
                  <a:cubicBezTo>
                    <a:pt x="11" y="25"/>
                    <a:pt x="3" y="46"/>
                    <a:pt x="1" y="67"/>
                  </a:cubicBezTo>
                  <a:cubicBezTo>
                    <a:pt x="0" y="88"/>
                    <a:pt x="4" y="113"/>
                    <a:pt x="22" y="1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9" name="Freeform 36">
              <a:extLst>
                <a:ext uri="{FF2B5EF4-FFF2-40B4-BE49-F238E27FC236}">
                  <a16:creationId xmlns:a16="http://schemas.microsoft.com/office/drawing/2014/main" id="{A3FE6338-9510-5346-AACA-398B38A06439}"/>
                </a:ext>
              </a:extLst>
            </p:cNvPr>
            <p:cNvSpPr>
              <a:spLocks/>
            </p:cNvSpPr>
            <p:nvPr/>
          </p:nvSpPr>
          <p:spPr bwMode="auto">
            <a:xfrm>
              <a:off x="6778626" y="3679825"/>
              <a:ext cx="290513" cy="223838"/>
            </a:xfrm>
            <a:custGeom>
              <a:avLst/>
              <a:gdLst>
                <a:gd name="T0" fmla="*/ 28 w 107"/>
                <a:gd name="T1" fmla="*/ 55 h 82"/>
                <a:gd name="T2" fmla="*/ 9 w 107"/>
                <a:gd name="T3" fmla="*/ 70 h 82"/>
                <a:gd name="T4" fmla="*/ 3 w 107"/>
                <a:gd name="T5" fmla="*/ 78 h 82"/>
                <a:gd name="T6" fmla="*/ 13 w 107"/>
                <a:gd name="T7" fmla="*/ 75 h 82"/>
                <a:gd name="T8" fmla="*/ 32 w 107"/>
                <a:gd name="T9" fmla="*/ 61 h 82"/>
                <a:gd name="T10" fmla="*/ 72 w 107"/>
                <a:gd name="T11" fmla="*/ 51 h 82"/>
                <a:gd name="T12" fmla="*/ 106 w 107"/>
                <a:gd name="T13" fmla="*/ 6 h 82"/>
                <a:gd name="T14" fmla="*/ 107 w 107"/>
                <a:gd name="T15" fmla="*/ 3 h 82"/>
                <a:gd name="T16" fmla="*/ 105 w 107"/>
                <a:gd name="T17" fmla="*/ 0 h 82"/>
                <a:gd name="T18" fmla="*/ 103 w 107"/>
                <a:gd name="T19" fmla="*/ 0 h 82"/>
                <a:gd name="T20" fmla="*/ 52 w 107"/>
                <a:gd name="T21" fmla="*/ 19 h 82"/>
                <a:gd name="T22" fmla="*/ 28 w 107"/>
                <a:gd name="T23" fmla="*/ 55 h 82"/>
                <a:gd name="T24" fmla="*/ 28 w 107"/>
                <a:gd name="T25"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82">
                  <a:moveTo>
                    <a:pt x="28" y="55"/>
                  </a:moveTo>
                  <a:cubicBezTo>
                    <a:pt x="9" y="70"/>
                    <a:pt x="9" y="70"/>
                    <a:pt x="9" y="70"/>
                  </a:cubicBezTo>
                  <a:cubicBezTo>
                    <a:pt x="9" y="70"/>
                    <a:pt x="0" y="75"/>
                    <a:pt x="3" y="78"/>
                  </a:cubicBezTo>
                  <a:cubicBezTo>
                    <a:pt x="5" y="82"/>
                    <a:pt x="13" y="75"/>
                    <a:pt x="13" y="75"/>
                  </a:cubicBezTo>
                  <a:cubicBezTo>
                    <a:pt x="32" y="61"/>
                    <a:pt x="32" y="61"/>
                    <a:pt x="32" y="61"/>
                  </a:cubicBezTo>
                  <a:cubicBezTo>
                    <a:pt x="38" y="69"/>
                    <a:pt x="60" y="61"/>
                    <a:pt x="72" y="51"/>
                  </a:cubicBezTo>
                  <a:cubicBezTo>
                    <a:pt x="87" y="38"/>
                    <a:pt x="98" y="22"/>
                    <a:pt x="106" y="6"/>
                  </a:cubicBezTo>
                  <a:cubicBezTo>
                    <a:pt x="106" y="5"/>
                    <a:pt x="107" y="4"/>
                    <a:pt x="107" y="3"/>
                  </a:cubicBezTo>
                  <a:cubicBezTo>
                    <a:pt x="107" y="2"/>
                    <a:pt x="106" y="1"/>
                    <a:pt x="105" y="0"/>
                  </a:cubicBezTo>
                  <a:cubicBezTo>
                    <a:pt x="105" y="0"/>
                    <a:pt x="104" y="0"/>
                    <a:pt x="103" y="0"/>
                  </a:cubicBezTo>
                  <a:cubicBezTo>
                    <a:pt x="86" y="3"/>
                    <a:pt x="67" y="9"/>
                    <a:pt x="52" y="19"/>
                  </a:cubicBezTo>
                  <a:cubicBezTo>
                    <a:pt x="37" y="29"/>
                    <a:pt x="23" y="44"/>
                    <a:pt x="28" y="55"/>
                  </a:cubicBezTo>
                  <a:cubicBezTo>
                    <a:pt x="28" y="55"/>
                    <a:pt x="28" y="55"/>
                    <a:pt x="28" y="5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0" name="Freeform 37">
              <a:extLst>
                <a:ext uri="{FF2B5EF4-FFF2-40B4-BE49-F238E27FC236}">
                  <a16:creationId xmlns:a16="http://schemas.microsoft.com/office/drawing/2014/main" id="{9513C545-2B61-C34F-A030-08C462982E40}"/>
                </a:ext>
              </a:extLst>
            </p:cNvPr>
            <p:cNvSpPr>
              <a:spLocks/>
            </p:cNvSpPr>
            <p:nvPr/>
          </p:nvSpPr>
          <p:spPr bwMode="auto">
            <a:xfrm>
              <a:off x="6270626" y="3876675"/>
              <a:ext cx="387350" cy="295275"/>
            </a:xfrm>
            <a:custGeom>
              <a:avLst/>
              <a:gdLst>
                <a:gd name="T0" fmla="*/ 97 w 143"/>
                <a:gd name="T1" fmla="*/ 68 h 109"/>
                <a:gd name="T2" fmla="*/ 141 w 143"/>
                <a:gd name="T3" fmla="*/ 8 h 109"/>
                <a:gd name="T4" fmla="*/ 143 w 143"/>
                <a:gd name="T5" fmla="*/ 4 h 109"/>
                <a:gd name="T6" fmla="*/ 141 w 143"/>
                <a:gd name="T7" fmla="*/ 1 h 109"/>
                <a:gd name="T8" fmla="*/ 138 w 143"/>
                <a:gd name="T9" fmla="*/ 0 h 109"/>
                <a:gd name="T10" fmla="*/ 69 w 143"/>
                <a:gd name="T11" fmla="*/ 26 h 109"/>
                <a:gd name="T12" fmla="*/ 38 w 143"/>
                <a:gd name="T13" fmla="*/ 74 h 109"/>
                <a:gd name="T14" fmla="*/ 38 w 143"/>
                <a:gd name="T15" fmla="*/ 74 h 109"/>
                <a:gd name="T16" fmla="*/ 12 w 143"/>
                <a:gd name="T17" fmla="*/ 93 h 109"/>
                <a:gd name="T18" fmla="*/ 4 w 143"/>
                <a:gd name="T19" fmla="*/ 105 h 109"/>
                <a:gd name="T20" fmla="*/ 17 w 143"/>
                <a:gd name="T21" fmla="*/ 100 h 109"/>
                <a:gd name="T22" fmla="*/ 43 w 143"/>
                <a:gd name="T23" fmla="*/ 81 h 109"/>
                <a:gd name="T24" fmla="*/ 97 w 143"/>
                <a:gd name="T25" fmla="*/ 6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09">
                  <a:moveTo>
                    <a:pt x="97" y="68"/>
                  </a:moveTo>
                  <a:cubicBezTo>
                    <a:pt x="117" y="51"/>
                    <a:pt x="132" y="29"/>
                    <a:pt x="141" y="8"/>
                  </a:cubicBezTo>
                  <a:cubicBezTo>
                    <a:pt x="142" y="7"/>
                    <a:pt x="143" y="6"/>
                    <a:pt x="143" y="4"/>
                  </a:cubicBezTo>
                  <a:cubicBezTo>
                    <a:pt x="143" y="2"/>
                    <a:pt x="142" y="1"/>
                    <a:pt x="141" y="1"/>
                  </a:cubicBezTo>
                  <a:cubicBezTo>
                    <a:pt x="140" y="0"/>
                    <a:pt x="139" y="0"/>
                    <a:pt x="138" y="0"/>
                  </a:cubicBezTo>
                  <a:cubicBezTo>
                    <a:pt x="115" y="4"/>
                    <a:pt x="90" y="12"/>
                    <a:pt x="69" y="26"/>
                  </a:cubicBezTo>
                  <a:cubicBezTo>
                    <a:pt x="50" y="39"/>
                    <a:pt x="31" y="58"/>
                    <a:pt x="38" y="74"/>
                  </a:cubicBezTo>
                  <a:cubicBezTo>
                    <a:pt x="38" y="74"/>
                    <a:pt x="38" y="74"/>
                    <a:pt x="38" y="74"/>
                  </a:cubicBezTo>
                  <a:cubicBezTo>
                    <a:pt x="12" y="93"/>
                    <a:pt x="12" y="93"/>
                    <a:pt x="12" y="93"/>
                  </a:cubicBezTo>
                  <a:cubicBezTo>
                    <a:pt x="12" y="93"/>
                    <a:pt x="0" y="100"/>
                    <a:pt x="4" y="105"/>
                  </a:cubicBezTo>
                  <a:cubicBezTo>
                    <a:pt x="7" y="109"/>
                    <a:pt x="17" y="100"/>
                    <a:pt x="17" y="100"/>
                  </a:cubicBezTo>
                  <a:cubicBezTo>
                    <a:pt x="43" y="81"/>
                    <a:pt x="43" y="81"/>
                    <a:pt x="43" y="81"/>
                  </a:cubicBezTo>
                  <a:cubicBezTo>
                    <a:pt x="51" y="92"/>
                    <a:pt x="80" y="82"/>
                    <a:pt x="97"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1" name="Freeform 38">
              <a:extLst>
                <a:ext uri="{FF2B5EF4-FFF2-40B4-BE49-F238E27FC236}">
                  <a16:creationId xmlns:a16="http://schemas.microsoft.com/office/drawing/2014/main" id="{AB265442-1E17-2343-B273-556DCDDDDC27}"/>
                </a:ext>
              </a:extLst>
            </p:cNvPr>
            <p:cNvSpPr>
              <a:spLocks/>
            </p:cNvSpPr>
            <p:nvPr/>
          </p:nvSpPr>
          <p:spPr bwMode="auto">
            <a:xfrm>
              <a:off x="6824663" y="4121150"/>
              <a:ext cx="249238" cy="76200"/>
            </a:xfrm>
            <a:custGeom>
              <a:avLst/>
              <a:gdLst>
                <a:gd name="T0" fmla="*/ 52 w 92"/>
                <a:gd name="T1" fmla="*/ 27 h 28"/>
                <a:gd name="T2" fmla="*/ 89 w 92"/>
                <a:gd name="T3" fmla="*/ 14 h 28"/>
                <a:gd name="T4" fmla="*/ 91 w 92"/>
                <a:gd name="T5" fmla="*/ 13 h 28"/>
                <a:gd name="T6" fmla="*/ 91 w 92"/>
                <a:gd name="T7" fmla="*/ 11 h 28"/>
                <a:gd name="T8" fmla="*/ 90 w 92"/>
                <a:gd name="T9" fmla="*/ 9 h 28"/>
                <a:gd name="T10" fmla="*/ 52 w 92"/>
                <a:gd name="T11" fmla="*/ 0 h 28"/>
                <a:gd name="T12" fmla="*/ 24 w 92"/>
                <a:gd name="T13" fmla="*/ 12 h 28"/>
                <a:gd name="T14" fmla="*/ 24 w 92"/>
                <a:gd name="T15" fmla="*/ 12 h 28"/>
                <a:gd name="T16" fmla="*/ 7 w 92"/>
                <a:gd name="T17" fmla="*/ 13 h 28"/>
                <a:gd name="T18" fmla="*/ 1 w 92"/>
                <a:gd name="T19" fmla="*/ 16 h 28"/>
                <a:gd name="T20" fmla="*/ 8 w 92"/>
                <a:gd name="T21" fmla="*/ 18 h 28"/>
                <a:gd name="T22" fmla="*/ 24 w 92"/>
                <a:gd name="T23" fmla="*/ 17 h 28"/>
                <a:gd name="T24" fmla="*/ 52 w 92"/>
                <a:gd name="T2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28">
                  <a:moveTo>
                    <a:pt x="52" y="27"/>
                  </a:moveTo>
                  <a:cubicBezTo>
                    <a:pt x="66" y="25"/>
                    <a:pt x="79" y="20"/>
                    <a:pt x="89" y="14"/>
                  </a:cubicBezTo>
                  <a:cubicBezTo>
                    <a:pt x="90" y="14"/>
                    <a:pt x="90" y="13"/>
                    <a:pt x="91" y="13"/>
                  </a:cubicBezTo>
                  <a:cubicBezTo>
                    <a:pt x="92" y="12"/>
                    <a:pt x="92" y="11"/>
                    <a:pt x="91" y="11"/>
                  </a:cubicBezTo>
                  <a:cubicBezTo>
                    <a:pt x="91" y="10"/>
                    <a:pt x="90" y="10"/>
                    <a:pt x="90" y="9"/>
                  </a:cubicBezTo>
                  <a:cubicBezTo>
                    <a:pt x="79" y="4"/>
                    <a:pt x="66" y="0"/>
                    <a:pt x="52" y="0"/>
                  </a:cubicBezTo>
                  <a:cubicBezTo>
                    <a:pt x="40" y="1"/>
                    <a:pt x="26" y="3"/>
                    <a:pt x="24" y="12"/>
                  </a:cubicBezTo>
                  <a:cubicBezTo>
                    <a:pt x="24" y="12"/>
                    <a:pt x="24" y="12"/>
                    <a:pt x="24" y="12"/>
                  </a:cubicBezTo>
                  <a:cubicBezTo>
                    <a:pt x="7" y="13"/>
                    <a:pt x="7" y="13"/>
                    <a:pt x="7" y="13"/>
                  </a:cubicBezTo>
                  <a:cubicBezTo>
                    <a:pt x="7" y="13"/>
                    <a:pt x="0" y="13"/>
                    <a:pt x="1" y="16"/>
                  </a:cubicBezTo>
                  <a:cubicBezTo>
                    <a:pt x="1" y="18"/>
                    <a:pt x="8" y="18"/>
                    <a:pt x="8" y="18"/>
                  </a:cubicBezTo>
                  <a:cubicBezTo>
                    <a:pt x="24" y="17"/>
                    <a:pt x="24" y="17"/>
                    <a:pt x="24" y="17"/>
                  </a:cubicBezTo>
                  <a:cubicBezTo>
                    <a:pt x="25" y="24"/>
                    <a:pt x="41" y="28"/>
                    <a:pt x="52"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2" name="Freeform 39">
              <a:extLst>
                <a:ext uri="{FF2B5EF4-FFF2-40B4-BE49-F238E27FC236}">
                  <a16:creationId xmlns:a16="http://schemas.microsoft.com/office/drawing/2014/main" id="{0E97E6AF-1C27-6741-BDF2-87110DF02D3D}"/>
                </a:ext>
              </a:extLst>
            </p:cNvPr>
            <p:cNvSpPr>
              <a:spLocks/>
            </p:cNvSpPr>
            <p:nvPr/>
          </p:nvSpPr>
          <p:spPr bwMode="auto">
            <a:xfrm>
              <a:off x="6919913" y="4668838"/>
              <a:ext cx="330200" cy="255588"/>
            </a:xfrm>
            <a:custGeom>
              <a:avLst/>
              <a:gdLst>
                <a:gd name="T0" fmla="*/ 84 w 122"/>
                <a:gd name="T1" fmla="*/ 37 h 94"/>
                <a:gd name="T2" fmla="*/ 37 w 122"/>
                <a:gd name="T3" fmla="*/ 24 h 94"/>
                <a:gd name="T4" fmla="*/ 37 w 122"/>
                <a:gd name="T5" fmla="*/ 24 h 94"/>
                <a:gd name="T6" fmla="*/ 14 w 122"/>
                <a:gd name="T7" fmla="*/ 7 h 94"/>
                <a:gd name="T8" fmla="*/ 3 w 122"/>
                <a:gd name="T9" fmla="*/ 4 h 94"/>
                <a:gd name="T10" fmla="*/ 10 w 122"/>
                <a:gd name="T11" fmla="*/ 14 h 94"/>
                <a:gd name="T12" fmla="*/ 31 w 122"/>
                <a:gd name="T13" fmla="*/ 30 h 94"/>
                <a:gd name="T14" fmla="*/ 55 w 122"/>
                <a:gd name="T15" fmla="*/ 72 h 94"/>
                <a:gd name="T16" fmla="*/ 116 w 122"/>
                <a:gd name="T17" fmla="*/ 93 h 94"/>
                <a:gd name="T18" fmla="*/ 119 w 122"/>
                <a:gd name="T19" fmla="*/ 93 h 94"/>
                <a:gd name="T20" fmla="*/ 122 w 122"/>
                <a:gd name="T21" fmla="*/ 91 h 94"/>
                <a:gd name="T22" fmla="*/ 121 w 122"/>
                <a:gd name="T23" fmla="*/ 88 h 94"/>
                <a:gd name="T24" fmla="*/ 84 w 122"/>
                <a:gd name="T25"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94">
                  <a:moveTo>
                    <a:pt x="84" y="37"/>
                  </a:moveTo>
                  <a:cubicBezTo>
                    <a:pt x="68" y="25"/>
                    <a:pt x="48" y="14"/>
                    <a:pt x="37" y="24"/>
                  </a:cubicBezTo>
                  <a:cubicBezTo>
                    <a:pt x="37" y="24"/>
                    <a:pt x="37" y="24"/>
                    <a:pt x="37" y="24"/>
                  </a:cubicBezTo>
                  <a:cubicBezTo>
                    <a:pt x="14" y="7"/>
                    <a:pt x="14" y="7"/>
                    <a:pt x="14" y="7"/>
                  </a:cubicBezTo>
                  <a:cubicBezTo>
                    <a:pt x="14" y="7"/>
                    <a:pt x="6" y="0"/>
                    <a:pt x="3" y="4"/>
                  </a:cubicBezTo>
                  <a:cubicBezTo>
                    <a:pt x="0" y="8"/>
                    <a:pt x="10" y="14"/>
                    <a:pt x="10" y="14"/>
                  </a:cubicBezTo>
                  <a:cubicBezTo>
                    <a:pt x="31" y="30"/>
                    <a:pt x="31" y="30"/>
                    <a:pt x="31" y="30"/>
                  </a:cubicBezTo>
                  <a:cubicBezTo>
                    <a:pt x="24" y="40"/>
                    <a:pt x="39" y="62"/>
                    <a:pt x="55" y="72"/>
                  </a:cubicBezTo>
                  <a:cubicBezTo>
                    <a:pt x="74" y="84"/>
                    <a:pt x="95" y="91"/>
                    <a:pt x="116" y="93"/>
                  </a:cubicBezTo>
                  <a:cubicBezTo>
                    <a:pt x="117" y="94"/>
                    <a:pt x="118" y="94"/>
                    <a:pt x="119" y="93"/>
                  </a:cubicBezTo>
                  <a:cubicBezTo>
                    <a:pt x="121" y="93"/>
                    <a:pt x="122" y="92"/>
                    <a:pt x="122" y="91"/>
                  </a:cubicBezTo>
                  <a:cubicBezTo>
                    <a:pt x="122" y="90"/>
                    <a:pt x="122" y="89"/>
                    <a:pt x="121" y="88"/>
                  </a:cubicBezTo>
                  <a:cubicBezTo>
                    <a:pt x="113" y="70"/>
                    <a:pt x="101" y="51"/>
                    <a:pt x="84"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3" name="Freeform 40">
              <a:extLst>
                <a:ext uri="{FF2B5EF4-FFF2-40B4-BE49-F238E27FC236}">
                  <a16:creationId xmlns:a16="http://schemas.microsoft.com/office/drawing/2014/main" id="{67F4A2E8-F3FF-6F44-AD0A-7B193335D45B}"/>
                </a:ext>
              </a:extLst>
            </p:cNvPr>
            <p:cNvSpPr>
              <a:spLocks/>
            </p:cNvSpPr>
            <p:nvPr/>
          </p:nvSpPr>
          <p:spPr bwMode="auto">
            <a:xfrm>
              <a:off x="6505576" y="4778375"/>
              <a:ext cx="376238" cy="180975"/>
            </a:xfrm>
            <a:custGeom>
              <a:avLst/>
              <a:gdLst>
                <a:gd name="T0" fmla="*/ 89 w 138"/>
                <a:gd name="T1" fmla="*/ 18 h 67"/>
                <a:gd name="T2" fmla="*/ 39 w 138"/>
                <a:gd name="T3" fmla="*/ 16 h 67"/>
                <a:gd name="T4" fmla="*/ 39 w 138"/>
                <a:gd name="T5" fmla="*/ 16 h 67"/>
                <a:gd name="T6" fmla="*/ 14 w 138"/>
                <a:gd name="T7" fmla="*/ 5 h 67"/>
                <a:gd name="T8" fmla="*/ 2 w 138"/>
                <a:gd name="T9" fmla="*/ 4 h 67"/>
                <a:gd name="T10" fmla="*/ 11 w 138"/>
                <a:gd name="T11" fmla="*/ 12 h 67"/>
                <a:gd name="T12" fmla="*/ 36 w 138"/>
                <a:gd name="T13" fmla="*/ 23 h 67"/>
                <a:gd name="T14" fmla="*/ 69 w 138"/>
                <a:gd name="T15" fmla="*/ 59 h 67"/>
                <a:gd name="T16" fmla="*/ 133 w 138"/>
                <a:gd name="T17" fmla="*/ 65 h 67"/>
                <a:gd name="T18" fmla="*/ 136 w 138"/>
                <a:gd name="T19" fmla="*/ 64 h 67"/>
                <a:gd name="T20" fmla="*/ 138 w 138"/>
                <a:gd name="T21" fmla="*/ 61 h 67"/>
                <a:gd name="T22" fmla="*/ 137 w 138"/>
                <a:gd name="T23" fmla="*/ 58 h 67"/>
                <a:gd name="T24" fmla="*/ 89 w 138"/>
                <a:gd name="T25"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67">
                  <a:moveTo>
                    <a:pt x="89" y="18"/>
                  </a:moveTo>
                  <a:cubicBezTo>
                    <a:pt x="70" y="9"/>
                    <a:pt x="48" y="4"/>
                    <a:pt x="39" y="16"/>
                  </a:cubicBezTo>
                  <a:cubicBezTo>
                    <a:pt x="39" y="16"/>
                    <a:pt x="39" y="16"/>
                    <a:pt x="39" y="16"/>
                  </a:cubicBezTo>
                  <a:cubicBezTo>
                    <a:pt x="14" y="5"/>
                    <a:pt x="14" y="5"/>
                    <a:pt x="14" y="5"/>
                  </a:cubicBezTo>
                  <a:cubicBezTo>
                    <a:pt x="14" y="5"/>
                    <a:pt x="3" y="0"/>
                    <a:pt x="2" y="4"/>
                  </a:cubicBezTo>
                  <a:cubicBezTo>
                    <a:pt x="0" y="9"/>
                    <a:pt x="11" y="12"/>
                    <a:pt x="11" y="12"/>
                  </a:cubicBezTo>
                  <a:cubicBezTo>
                    <a:pt x="36" y="23"/>
                    <a:pt x="36" y="23"/>
                    <a:pt x="36" y="23"/>
                  </a:cubicBezTo>
                  <a:cubicBezTo>
                    <a:pt x="31" y="35"/>
                    <a:pt x="51" y="53"/>
                    <a:pt x="69" y="59"/>
                  </a:cubicBezTo>
                  <a:cubicBezTo>
                    <a:pt x="90" y="66"/>
                    <a:pt x="112" y="67"/>
                    <a:pt x="133" y="65"/>
                  </a:cubicBezTo>
                  <a:cubicBezTo>
                    <a:pt x="134" y="65"/>
                    <a:pt x="135" y="65"/>
                    <a:pt x="136" y="64"/>
                  </a:cubicBezTo>
                  <a:cubicBezTo>
                    <a:pt x="138" y="63"/>
                    <a:pt x="138" y="62"/>
                    <a:pt x="138" y="61"/>
                  </a:cubicBezTo>
                  <a:cubicBezTo>
                    <a:pt x="138" y="60"/>
                    <a:pt x="137" y="59"/>
                    <a:pt x="137" y="58"/>
                  </a:cubicBezTo>
                  <a:cubicBezTo>
                    <a:pt x="124" y="43"/>
                    <a:pt x="108" y="27"/>
                    <a:pt x="8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4" name="Freeform 41">
              <a:extLst>
                <a:ext uri="{FF2B5EF4-FFF2-40B4-BE49-F238E27FC236}">
                  <a16:creationId xmlns:a16="http://schemas.microsoft.com/office/drawing/2014/main" id="{CC961725-2640-BC4A-BC28-9C07B739F52B}"/>
                </a:ext>
              </a:extLst>
            </p:cNvPr>
            <p:cNvSpPr>
              <a:spLocks/>
            </p:cNvSpPr>
            <p:nvPr/>
          </p:nvSpPr>
          <p:spPr bwMode="auto">
            <a:xfrm>
              <a:off x="6348413" y="4946650"/>
              <a:ext cx="358775" cy="214313"/>
            </a:xfrm>
            <a:custGeom>
              <a:avLst/>
              <a:gdLst>
                <a:gd name="T0" fmla="*/ 88 w 132"/>
                <a:gd name="T1" fmla="*/ 28 h 79"/>
                <a:gd name="T2" fmla="*/ 39 w 132"/>
                <a:gd name="T3" fmla="*/ 20 h 79"/>
                <a:gd name="T4" fmla="*/ 39 w 132"/>
                <a:gd name="T5" fmla="*/ 20 h 79"/>
                <a:gd name="T6" fmla="*/ 14 w 132"/>
                <a:gd name="T7" fmla="*/ 7 h 79"/>
                <a:gd name="T8" fmla="*/ 2 w 132"/>
                <a:gd name="T9" fmla="*/ 5 h 79"/>
                <a:gd name="T10" fmla="*/ 10 w 132"/>
                <a:gd name="T11" fmla="*/ 14 h 79"/>
                <a:gd name="T12" fmla="*/ 34 w 132"/>
                <a:gd name="T13" fmla="*/ 27 h 79"/>
                <a:gd name="T14" fmla="*/ 63 w 132"/>
                <a:gd name="T15" fmla="*/ 66 h 79"/>
                <a:gd name="T16" fmla="*/ 126 w 132"/>
                <a:gd name="T17" fmla="*/ 79 h 79"/>
                <a:gd name="T18" fmla="*/ 130 w 132"/>
                <a:gd name="T19" fmla="*/ 78 h 79"/>
                <a:gd name="T20" fmla="*/ 132 w 132"/>
                <a:gd name="T21" fmla="*/ 76 h 79"/>
                <a:gd name="T22" fmla="*/ 131 w 132"/>
                <a:gd name="T23" fmla="*/ 73 h 79"/>
                <a:gd name="T24" fmla="*/ 88 w 132"/>
                <a:gd name="T25"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79">
                  <a:moveTo>
                    <a:pt x="88" y="28"/>
                  </a:moveTo>
                  <a:cubicBezTo>
                    <a:pt x="70" y="17"/>
                    <a:pt x="49" y="9"/>
                    <a:pt x="39" y="20"/>
                  </a:cubicBezTo>
                  <a:cubicBezTo>
                    <a:pt x="39" y="20"/>
                    <a:pt x="39" y="20"/>
                    <a:pt x="39" y="20"/>
                  </a:cubicBezTo>
                  <a:cubicBezTo>
                    <a:pt x="14" y="7"/>
                    <a:pt x="14" y="7"/>
                    <a:pt x="14" y="7"/>
                  </a:cubicBezTo>
                  <a:cubicBezTo>
                    <a:pt x="14" y="7"/>
                    <a:pt x="5" y="0"/>
                    <a:pt x="2" y="5"/>
                  </a:cubicBezTo>
                  <a:cubicBezTo>
                    <a:pt x="0" y="9"/>
                    <a:pt x="10" y="14"/>
                    <a:pt x="10" y="14"/>
                  </a:cubicBezTo>
                  <a:cubicBezTo>
                    <a:pt x="34" y="27"/>
                    <a:pt x="34" y="27"/>
                    <a:pt x="34" y="27"/>
                  </a:cubicBezTo>
                  <a:cubicBezTo>
                    <a:pt x="28" y="38"/>
                    <a:pt x="46" y="58"/>
                    <a:pt x="63" y="66"/>
                  </a:cubicBezTo>
                  <a:cubicBezTo>
                    <a:pt x="84" y="75"/>
                    <a:pt x="106" y="79"/>
                    <a:pt x="126" y="79"/>
                  </a:cubicBezTo>
                  <a:cubicBezTo>
                    <a:pt x="127" y="79"/>
                    <a:pt x="129" y="79"/>
                    <a:pt x="130" y="78"/>
                  </a:cubicBezTo>
                  <a:cubicBezTo>
                    <a:pt x="131" y="78"/>
                    <a:pt x="132" y="77"/>
                    <a:pt x="132" y="76"/>
                  </a:cubicBezTo>
                  <a:cubicBezTo>
                    <a:pt x="132" y="75"/>
                    <a:pt x="132" y="74"/>
                    <a:pt x="131" y="73"/>
                  </a:cubicBezTo>
                  <a:cubicBezTo>
                    <a:pt x="120" y="56"/>
                    <a:pt x="106" y="39"/>
                    <a:pt x="88"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5" name="Freeform 42">
              <a:extLst>
                <a:ext uri="{FF2B5EF4-FFF2-40B4-BE49-F238E27FC236}">
                  <a16:creationId xmlns:a16="http://schemas.microsoft.com/office/drawing/2014/main" id="{3140464A-5178-D947-AF25-37A85A0A4954}"/>
                </a:ext>
              </a:extLst>
            </p:cNvPr>
            <p:cNvSpPr>
              <a:spLocks/>
            </p:cNvSpPr>
            <p:nvPr/>
          </p:nvSpPr>
          <p:spPr bwMode="auto">
            <a:xfrm>
              <a:off x="6435726" y="4316413"/>
              <a:ext cx="247650" cy="76200"/>
            </a:xfrm>
            <a:custGeom>
              <a:avLst/>
              <a:gdLst>
                <a:gd name="T0" fmla="*/ 52 w 91"/>
                <a:gd name="T1" fmla="*/ 0 h 28"/>
                <a:gd name="T2" fmla="*/ 24 w 91"/>
                <a:gd name="T3" fmla="*/ 11 h 28"/>
                <a:gd name="T4" fmla="*/ 24 w 91"/>
                <a:gd name="T5" fmla="*/ 11 h 28"/>
                <a:gd name="T6" fmla="*/ 7 w 91"/>
                <a:gd name="T7" fmla="*/ 12 h 28"/>
                <a:gd name="T8" fmla="*/ 0 w 91"/>
                <a:gd name="T9" fmla="*/ 15 h 28"/>
                <a:gd name="T10" fmla="*/ 7 w 91"/>
                <a:gd name="T11" fmla="*/ 17 h 28"/>
                <a:gd name="T12" fmla="*/ 24 w 91"/>
                <a:gd name="T13" fmla="*/ 16 h 28"/>
                <a:gd name="T14" fmla="*/ 52 w 91"/>
                <a:gd name="T15" fmla="*/ 26 h 28"/>
                <a:gd name="T16" fmla="*/ 89 w 91"/>
                <a:gd name="T17" fmla="*/ 13 h 28"/>
                <a:gd name="T18" fmla="*/ 90 w 91"/>
                <a:gd name="T19" fmla="*/ 12 h 28"/>
                <a:gd name="T20" fmla="*/ 91 w 91"/>
                <a:gd name="T21" fmla="*/ 10 h 28"/>
                <a:gd name="T22" fmla="*/ 89 w 91"/>
                <a:gd name="T23" fmla="*/ 9 h 28"/>
                <a:gd name="T24" fmla="*/ 52 w 91"/>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28">
                  <a:moveTo>
                    <a:pt x="52" y="0"/>
                  </a:moveTo>
                  <a:cubicBezTo>
                    <a:pt x="40" y="0"/>
                    <a:pt x="26" y="3"/>
                    <a:pt x="24" y="11"/>
                  </a:cubicBezTo>
                  <a:cubicBezTo>
                    <a:pt x="24" y="11"/>
                    <a:pt x="24" y="11"/>
                    <a:pt x="24" y="11"/>
                  </a:cubicBezTo>
                  <a:cubicBezTo>
                    <a:pt x="7" y="12"/>
                    <a:pt x="7" y="12"/>
                    <a:pt x="7" y="12"/>
                  </a:cubicBezTo>
                  <a:cubicBezTo>
                    <a:pt x="7" y="12"/>
                    <a:pt x="0" y="12"/>
                    <a:pt x="0" y="15"/>
                  </a:cubicBezTo>
                  <a:cubicBezTo>
                    <a:pt x="0" y="18"/>
                    <a:pt x="7" y="17"/>
                    <a:pt x="7" y="17"/>
                  </a:cubicBezTo>
                  <a:cubicBezTo>
                    <a:pt x="24" y="16"/>
                    <a:pt x="24" y="16"/>
                    <a:pt x="24" y="16"/>
                  </a:cubicBezTo>
                  <a:cubicBezTo>
                    <a:pt x="24" y="23"/>
                    <a:pt x="40" y="28"/>
                    <a:pt x="52" y="26"/>
                  </a:cubicBezTo>
                  <a:cubicBezTo>
                    <a:pt x="65" y="25"/>
                    <a:pt x="78" y="20"/>
                    <a:pt x="89" y="13"/>
                  </a:cubicBezTo>
                  <a:cubicBezTo>
                    <a:pt x="90" y="13"/>
                    <a:pt x="90" y="13"/>
                    <a:pt x="90" y="12"/>
                  </a:cubicBezTo>
                  <a:cubicBezTo>
                    <a:pt x="91" y="11"/>
                    <a:pt x="91" y="11"/>
                    <a:pt x="91" y="10"/>
                  </a:cubicBezTo>
                  <a:cubicBezTo>
                    <a:pt x="91" y="9"/>
                    <a:pt x="90" y="9"/>
                    <a:pt x="89" y="9"/>
                  </a:cubicBezTo>
                  <a:cubicBezTo>
                    <a:pt x="78" y="4"/>
                    <a:pt x="65" y="0"/>
                    <a:pt x="5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6" name="Freeform 43">
              <a:extLst>
                <a:ext uri="{FF2B5EF4-FFF2-40B4-BE49-F238E27FC236}">
                  <a16:creationId xmlns:a16="http://schemas.microsoft.com/office/drawing/2014/main" id="{AA127CD5-877F-344F-85D2-0B5C6CE454B3}"/>
                </a:ext>
              </a:extLst>
            </p:cNvPr>
            <p:cNvSpPr>
              <a:spLocks/>
            </p:cNvSpPr>
            <p:nvPr/>
          </p:nvSpPr>
          <p:spPr bwMode="auto">
            <a:xfrm>
              <a:off x="6924676" y="3289300"/>
              <a:ext cx="250825" cy="266700"/>
            </a:xfrm>
            <a:custGeom>
              <a:avLst/>
              <a:gdLst>
                <a:gd name="T0" fmla="*/ 13 w 92"/>
                <a:gd name="T1" fmla="*/ 90 h 98"/>
                <a:gd name="T2" fmla="*/ 29 w 92"/>
                <a:gd name="T3" fmla="*/ 73 h 98"/>
                <a:gd name="T4" fmla="*/ 67 w 92"/>
                <a:gd name="T5" fmla="*/ 55 h 98"/>
                <a:gd name="T6" fmla="*/ 91 w 92"/>
                <a:gd name="T7" fmla="*/ 5 h 98"/>
                <a:gd name="T8" fmla="*/ 92 w 92"/>
                <a:gd name="T9" fmla="*/ 2 h 98"/>
                <a:gd name="T10" fmla="*/ 90 w 92"/>
                <a:gd name="T11" fmla="*/ 0 h 98"/>
                <a:gd name="T12" fmla="*/ 87 w 92"/>
                <a:gd name="T13" fmla="*/ 0 h 98"/>
                <a:gd name="T14" fmla="*/ 41 w 92"/>
                <a:gd name="T15" fmla="*/ 28 h 98"/>
                <a:gd name="T16" fmla="*/ 24 w 92"/>
                <a:gd name="T17" fmla="*/ 68 h 98"/>
                <a:gd name="T18" fmla="*/ 24 w 92"/>
                <a:gd name="T19" fmla="*/ 68 h 98"/>
                <a:gd name="T20" fmla="*/ 8 w 92"/>
                <a:gd name="T21" fmla="*/ 86 h 98"/>
                <a:gd name="T22" fmla="*/ 3 w 92"/>
                <a:gd name="T23" fmla="*/ 96 h 98"/>
                <a:gd name="T24" fmla="*/ 13 w 92"/>
                <a:gd name="T25"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8">
                  <a:moveTo>
                    <a:pt x="13" y="90"/>
                  </a:moveTo>
                  <a:cubicBezTo>
                    <a:pt x="29" y="73"/>
                    <a:pt x="29" y="73"/>
                    <a:pt x="29" y="73"/>
                  </a:cubicBezTo>
                  <a:cubicBezTo>
                    <a:pt x="36" y="80"/>
                    <a:pt x="57" y="68"/>
                    <a:pt x="67" y="55"/>
                  </a:cubicBezTo>
                  <a:cubicBezTo>
                    <a:pt x="79" y="40"/>
                    <a:pt x="87" y="22"/>
                    <a:pt x="91" y="5"/>
                  </a:cubicBezTo>
                  <a:cubicBezTo>
                    <a:pt x="92" y="4"/>
                    <a:pt x="92" y="3"/>
                    <a:pt x="92" y="2"/>
                  </a:cubicBezTo>
                  <a:cubicBezTo>
                    <a:pt x="92" y="1"/>
                    <a:pt x="91" y="0"/>
                    <a:pt x="90" y="0"/>
                  </a:cubicBezTo>
                  <a:cubicBezTo>
                    <a:pt x="89" y="0"/>
                    <a:pt x="88" y="0"/>
                    <a:pt x="87" y="0"/>
                  </a:cubicBezTo>
                  <a:cubicBezTo>
                    <a:pt x="71" y="6"/>
                    <a:pt x="54" y="15"/>
                    <a:pt x="41" y="28"/>
                  </a:cubicBezTo>
                  <a:cubicBezTo>
                    <a:pt x="28" y="41"/>
                    <a:pt x="17" y="58"/>
                    <a:pt x="24" y="68"/>
                  </a:cubicBezTo>
                  <a:cubicBezTo>
                    <a:pt x="24" y="68"/>
                    <a:pt x="24" y="68"/>
                    <a:pt x="24" y="68"/>
                  </a:cubicBezTo>
                  <a:cubicBezTo>
                    <a:pt x="8" y="86"/>
                    <a:pt x="8" y="86"/>
                    <a:pt x="8" y="86"/>
                  </a:cubicBezTo>
                  <a:cubicBezTo>
                    <a:pt x="8" y="86"/>
                    <a:pt x="0" y="93"/>
                    <a:pt x="3" y="96"/>
                  </a:cubicBezTo>
                  <a:cubicBezTo>
                    <a:pt x="7" y="98"/>
                    <a:pt x="13" y="90"/>
                    <a:pt x="13" y="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7" name="Freeform 44">
              <a:extLst>
                <a:ext uri="{FF2B5EF4-FFF2-40B4-BE49-F238E27FC236}">
                  <a16:creationId xmlns:a16="http://schemas.microsoft.com/office/drawing/2014/main" id="{FC43003D-18A6-3843-BB55-2B98104B1E24}"/>
                </a:ext>
              </a:extLst>
            </p:cNvPr>
            <p:cNvSpPr>
              <a:spLocks/>
            </p:cNvSpPr>
            <p:nvPr/>
          </p:nvSpPr>
          <p:spPr bwMode="auto">
            <a:xfrm>
              <a:off x="7272338" y="3181350"/>
              <a:ext cx="247650" cy="268288"/>
            </a:xfrm>
            <a:custGeom>
              <a:avLst/>
              <a:gdLst>
                <a:gd name="T0" fmla="*/ 23 w 91"/>
                <a:gd name="T1" fmla="*/ 69 h 99"/>
                <a:gd name="T2" fmla="*/ 23 w 91"/>
                <a:gd name="T3" fmla="*/ 69 h 99"/>
                <a:gd name="T4" fmla="*/ 7 w 91"/>
                <a:gd name="T5" fmla="*/ 86 h 99"/>
                <a:gd name="T6" fmla="*/ 3 w 91"/>
                <a:gd name="T7" fmla="*/ 96 h 99"/>
                <a:gd name="T8" fmla="*/ 12 w 91"/>
                <a:gd name="T9" fmla="*/ 91 h 99"/>
                <a:gd name="T10" fmla="*/ 28 w 91"/>
                <a:gd name="T11" fmla="*/ 73 h 99"/>
                <a:gd name="T12" fmla="*/ 49 w 91"/>
                <a:gd name="T13" fmla="*/ 70 h 99"/>
                <a:gd name="T14" fmla="*/ 66 w 91"/>
                <a:gd name="T15" fmla="*/ 56 h 99"/>
                <a:gd name="T16" fmla="*/ 90 w 91"/>
                <a:gd name="T17" fmla="*/ 5 h 99"/>
                <a:gd name="T18" fmla="*/ 91 w 91"/>
                <a:gd name="T19" fmla="*/ 3 h 99"/>
                <a:gd name="T20" fmla="*/ 89 w 91"/>
                <a:gd name="T21" fmla="*/ 0 h 99"/>
                <a:gd name="T22" fmla="*/ 87 w 91"/>
                <a:gd name="T23" fmla="*/ 0 h 99"/>
                <a:gd name="T24" fmla="*/ 40 w 91"/>
                <a:gd name="T25" fmla="*/ 29 h 99"/>
                <a:gd name="T26" fmla="*/ 30 w 91"/>
                <a:gd name="T27" fmla="*/ 40 h 99"/>
                <a:gd name="T28" fmla="*/ 23 w 91"/>
                <a:gd name="T29"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99">
                  <a:moveTo>
                    <a:pt x="23" y="69"/>
                  </a:moveTo>
                  <a:cubicBezTo>
                    <a:pt x="23" y="69"/>
                    <a:pt x="23" y="69"/>
                    <a:pt x="23" y="69"/>
                  </a:cubicBezTo>
                  <a:cubicBezTo>
                    <a:pt x="7" y="86"/>
                    <a:pt x="7" y="86"/>
                    <a:pt x="7" y="86"/>
                  </a:cubicBezTo>
                  <a:cubicBezTo>
                    <a:pt x="7" y="86"/>
                    <a:pt x="0" y="93"/>
                    <a:pt x="3" y="96"/>
                  </a:cubicBezTo>
                  <a:cubicBezTo>
                    <a:pt x="6" y="99"/>
                    <a:pt x="12" y="91"/>
                    <a:pt x="12" y="91"/>
                  </a:cubicBezTo>
                  <a:cubicBezTo>
                    <a:pt x="28" y="73"/>
                    <a:pt x="28" y="73"/>
                    <a:pt x="28" y="73"/>
                  </a:cubicBezTo>
                  <a:cubicBezTo>
                    <a:pt x="32" y="77"/>
                    <a:pt x="41" y="75"/>
                    <a:pt x="49" y="70"/>
                  </a:cubicBezTo>
                  <a:cubicBezTo>
                    <a:pt x="55" y="67"/>
                    <a:pt x="62" y="61"/>
                    <a:pt x="66" y="56"/>
                  </a:cubicBezTo>
                  <a:cubicBezTo>
                    <a:pt x="78" y="40"/>
                    <a:pt x="86" y="23"/>
                    <a:pt x="90" y="5"/>
                  </a:cubicBezTo>
                  <a:cubicBezTo>
                    <a:pt x="91" y="5"/>
                    <a:pt x="91" y="4"/>
                    <a:pt x="91" y="3"/>
                  </a:cubicBezTo>
                  <a:cubicBezTo>
                    <a:pt x="91" y="1"/>
                    <a:pt x="90" y="0"/>
                    <a:pt x="89" y="0"/>
                  </a:cubicBezTo>
                  <a:cubicBezTo>
                    <a:pt x="88" y="0"/>
                    <a:pt x="87" y="0"/>
                    <a:pt x="87" y="0"/>
                  </a:cubicBezTo>
                  <a:cubicBezTo>
                    <a:pt x="70" y="7"/>
                    <a:pt x="53" y="16"/>
                    <a:pt x="40" y="29"/>
                  </a:cubicBezTo>
                  <a:cubicBezTo>
                    <a:pt x="36" y="32"/>
                    <a:pt x="33" y="36"/>
                    <a:pt x="30" y="40"/>
                  </a:cubicBezTo>
                  <a:cubicBezTo>
                    <a:pt x="23" y="50"/>
                    <a:pt x="18" y="61"/>
                    <a:pt x="23"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8" name="Freeform 45">
              <a:extLst>
                <a:ext uri="{FF2B5EF4-FFF2-40B4-BE49-F238E27FC236}">
                  <a16:creationId xmlns:a16="http://schemas.microsoft.com/office/drawing/2014/main" id="{9CCAE504-89B4-5A47-9E4B-EE23A77E9E8E}"/>
                </a:ext>
              </a:extLst>
            </p:cNvPr>
            <p:cNvSpPr>
              <a:spLocks/>
            </p:cNvSpPr>
            <p:nvPr/>
          </p:nvSpPr>
          <p:spPr bwMode="auto">
            <a:xfrm>
              <a:off x="7242176" y="3014663"/>
              <a:ext cx="250825" cy="269875"/>
            </a:xfrm>
            <a:custGeom>
              <a:avLst/>
              <a:gdLst>
                <a:gd name="T0" fmla="*/ 4 w 92"/>
                <a:gd name="T1" fmla="*/ 96 h 99"/>
                <a:gd name="T2" fmla="*/ 13 w 92"/>
                <a:gd name="T3" fmla="*/ 91 h 99"/>
                <a:gd name="T4" fmla="*/ 25 w 92"/>
                <a:gd name="T5" fmla="*/ 78 h 99"/>
                <a:gd name="T6" fmla="*/ 29 w 92"/>
                <a:gd name="T7" fmla="*/ 73 h 99"/>
                <a:gd name="T8" fmla="*/ 67 w 92"/>
                <a:gd name="T9" fmla="*/ 56 h 99"/>
                <a:gd name="T10" fmla="*/ 91 w 92"/>
                <a:gd name="T11" fmla="*/ 6 h 99"/>
                <a:gd name="T12" fmla="*/ 92 w 92"/>
                <a:gd name="T13" fmla="*/ 3 h 99"/>
                <a:gd name="T14" fmla="*/ 90 w 92"/>
                <a:gd name="T15" fmla="*/ 0 h 99"/>
                <a:gd name="T16" fmla="*/ 87 w 92"/>
                <a:gd name="T17" fmla="*/ 1 h 99"/>
                <a:gd name="T18" fmla="*/ 41 w 92"/>
                <a:gd name="T19" fmla="*/ 29 h 99"/>
                <a:gd name="T20" fmla="*/ 24 w 92"/>
                <a:gd name="T21" fmla="*/ 69 h 99"/>
                <a:gd name="T22" fmla="*/ 24 w 92"/>
                <a:gd name="T23" fmla="*/ 69 h 99"/>
                <a:gd name="T24" fmla="*/ 21 w 92"/>
                <a:gd name="T25" fmla="*/ 72 h 99"/>
                <a:gd name="T26" fmla="*/ 8 w 92"/>
                <a:gd name="T27" fmla="*/ 86 h 99"/>
                <a:gd name="T28" fmla="*/ 4 w 92"/>
                <a:gd name="T29" fmla="*/ 9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9">
                  <a:moveTo>
                    <a:pt x="4" y="96"/>
                  </a:moveTo>
                  <a:cubicBezTo>
                    <a:pt x="7" y="99"/>
                    <a:pt x="13" y="91"/>
                    <a:pt x="13" y="91"/>
                  </a:cubicBezTo>
                  <a:cubicBezTo>
                    <a:pt x="25" y="78"/>
                    <a:pt x="25" y="78"/>
                    <a:pt x="25" y="78"/>
                  </a:cubicBezTo>
                  <a:cubicBezTo>
                    <a:pt x="29" y="73"/>
                    <a:pt x="29" y="73"/>
                    <a:pt x="29" y="73"/>
                  </a:cubicBezTo>
                  <a:cubicBezTo>
                    <a:pt x="36" y="80"/>
                    <a:pt x="57" y="69"/>
                    <a:pt x="67" y="56"/>
                  </a:cubicBezTo>
                  <a:cubicBezTo>
                    <a:pt x="79" y="40"/>
                    <a:pt x="87" y="23"/>
                    <a:pt x="91" y="6"/>
                  </a:cubicBezTo>
                  <a:cubicBezTo>
                    <a:pt x="92" y="5"/>
                    <a:pt x="92" y="4"/>
                    <a:pt x="92" y="3"/>
                  </a:cubicBezTo>
                  <a:cubicBezTo>
                    <a:pt x="92" y="1"/>
                    <a:pt x="91" y="0"/>
                    <a:pt x="90" y="0"/>
                  </a:cubicBezTo>
                  <a:cubicBezTo>
                    <a:pt x="89" y="0"/>
                    <a:pt x="88" y="0"/>
                    <a:pt x="87" y="1"/>
                  </a:cubicBezTo>
                  <a:cubicBezTo>
                    <a:pt x="71" y="7"/>
                    <a:pt x="54" y="16"/>
                    <a:pt x="41" y="29"/>
                  </a:cubicBezTo>
                  <a:cubicBezTo>
                    <a:pt x="28" y="42"/>
                    <a:pt x="17" y="58"/>
                    <a:pt x="24" y="69"/>
                  </a:cubicBezTo>
                  <a:cubicBezTo>
                    <a:pt x="24" y="69"/>
                    <a:pt x="24" y="69"/>
                    <a:pt x="24" y="69"/>
                  </a:cubicBezTo>
                  <a:cubicBezTo>
                    <a:pt x="21" y="72"/>
                    <a:pt x="21" y="72"/>
                    <a:pt x="21" y="72"/>
                  </a:cubicBezTo>
                  <a:cubicBezTo>
                    <a:pt x="8" y="86"/>
                    <a:pt x="8" y="86"/>
                    <a:pt x="8" y="86"/>
                  </a:cubicBezTo>
                  <a:cubicBezTo>
                    <a:pt x="8" y="86"/>
                    <a:pt x="0" y="93"/>
                    <a:pt x="4" y="9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9" name="Freeform 46">
              <a:extLst>
                <a:ext uri="{FF2B5EF4-FFF2-40B4-BE49-F238E27FC236}">
                  <a16:creationId xmlns:a16="http://schemas.microsoft.com/office/drawing/2014/main" id="{0ECEFF6D-9C89-1843-AA74-6664DED00FA8}"/>
                </a:ext>
              </a:extLst>
            </p:cNvPr>
            <p:cNvSpPr>
              <a:spLocks/>
            </p:cNvSpPr>
            <p:nvPr/>
          </p:nvSpPr>
          <p:spPr bwMode="auto">
            <a:xfrm>
              <a:off x="7015163" y="2979738"/>
              <a:ext cx="249238" cy="268288"/>
            </a:xfrm>
            <a:custGeom>
              <a:avLst/>
              <a:gdLst>
                <a:gd name="T0" fmla="*/ 24 w 92"/>
                <a:gd name="T1" fmla="*/ 69 h 99"/>
                <a:gd name="T2" fmla="*/ 24 w 92"/>
                <a:gd name="T3" fmla="*/ 69 h 99"/>
                <a:gd name="T4" fmla="*/ 8 w 92"/>
                <a:gd name="T5" fmla="*/ 86 h 99"/>
                <a:gd name="T6" fmla="*/ 3 w 92"/>
                <a:gd name="T7" fmla="*/ 96 h 99"/>
                <a:gd name="T8" fmla="*/ 13 w 92"/>
                <a:gd name="T9" fmla="*/ 91 h 99"/>
                <a:gd name="T10" fmla="*/ 29 w 92"/>
                <a:gd name="T11" fmla="*/ 73 h 99"/>
                <a:gd name="T12" fmla="*/ 67 w 92"/>
                <a:gd name="T13" fmla="*/ 56 h 99"/>
                <a:gd name="T14" fmla="*/ 73 w 92"/>
                <a:gd name="T15" fmla="*/ 47 h 99"/>
                <a:gd name="T16" fmla="*/ 91 w 92"/>
                <a:gd name="T17" fmla="*/ 6 h 99"/>
                <a:gd name="T18" fmla="*/ 92 w 92"/>
                <a:gd name="T19" fmla="*/ 3 h 99"/>
                <a:gd name="T20" fmla="*/ 90 w 92"/>
                <a:gd name="T21" fmla="*/ 0 h 99"/>
                <a:gd name="T22" fmla="*/ 87 w 92"/>
                <a:gd name="T23" fmla="*/ 0 h 99"/>
                <a:gd name="T24" fmla="*/ 49 w 92"/>
                <a:gd name="T25" fmla="*/ 22 h 99"/>
                <a:gd name="T26" fmla="*/ 41 w 92"/>
                <a:gd name="T27" fmla="*/ 29 h 99"/>
                <a:gd name="T28" fmla="*/ 24 w 92"/>
                <a:gd name="T29"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9">
                  <a:moveTo>
                    <a:pt x="24" y="69"/>
                  </a:moveTo>
                  <a:cubicBezTo>
                    <a:pt x="24" y="69"/>
                    <a:pt x="24" y="69"/>
                    <a:pt x="24" y="69"/>
                  </a:cubicBezTo>
                  <a:cubicBezTo>
                    <a:pt x="8" y="86"/>
                    <a:pt x="8" y="86"/>
                    <a:pt x="8" y="86"/>
                  </a:cubicBezTo>
                  <a:cubicBezTo>
                    <a:pt x="8" y="86"/>
                    <a:pt x="0" y="93"/>
                    <a:pt x="3" y="96"/>
                  </a:cubicBezTo>
                  <a:cubicBezTo>
                    <a:pt x="7" y="99"/>
                    <a:pt x="13" y="91"/>
                    <a:pt x="13" y="91"/>
                  </a:cubicBezTo>
                  <a:cubicBezTo>
                    <a:pt x="29" y="73"/>
                    <a:pt x="29" y="73"/>
                    <a:pt x="29" y="73"/>
                  </a:cubicBezTo>
                  <a:cubicBezTo>
                    <a:pt x="36" y="80"/>
                    <a:pt x="57" y="69"/>
                    <a:pt x="67" y="56"/>
                  </a:cubicBezTo>
                  <a:cubicBezTo>
                    <a:pt x="69" y="53"/>
                    <a:pt x="71" y="50"/>
                    <a:pt x="73" y="47"/>
                  </a:cubicBezTo>
                  <a:cubicBezTo>
                    <a:pt x="82" y="34"/>
                    <a:pt x="88" y="20"/>
                    <a:pt x="91" y="6"/>
                  </a:cubicBezTo>
                  <a:cubicBezTo>
                    <a:pt x="92" y="5"/>
                    <a:pt x="92" y="4"/>
                    <a:pt x="92" y="3"/>
                  </a:cubicBezTo>
                  <a:cubicBezTo>
                    <a:pt x="92" y="1"/>
                    <a:pt x="91" y="0"/>
                    <a:pt x="90" y="0"/>
                  </a:cubicBezTo>
                  <a:cubicBezTo>
                    <a:pt x="89" y="0"/>
                    <a:pt x="88" y="0"/>
                    <a:pt x="87" y="0"/>
                  </a:cubicBezTo>
                  <a:cubicBezTo>
                    <a:pt x="74" y="5"/>
                    <a:pt x="60" y="12"/>
                    <a:pt x="49" y="22"/>
                  </a:cubicBezTo>
                  <a:cubicBezTo>
                    <a:pt x="46" y="24"/>
                    <a:pt x="43" y="26"/>
                    <a:pt x="41" y="29"/>
                  </a:cubicBezTo>
                  <a:cubicBezTo>
                    <a:pt x="28" y="42"/>
                    <a:pt x="17" y="58"/>
                    <a:pt x="24"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0" name="Freeform 47">
              <a:extLst>
                <a:ext uri="{FF2B5EF4-FFF2-40B4-BE49-F238E27FC236}">
                  <a16:creationId xmlns:a16="http://schemas.microsoft.com/office/drawing/2014/main" id="{BFB96CD4-2A85-CE4E-91A3-D086F07DEA2A}"/>
                </a:ext>
              </a:extLst>
            </p:cNvPr>
            <p:cNvSpPr>
              <a:spLocks/>
            </p:cNvSpPr>
            <p:nvPr/>
          </p:nvSpPr>
          <p:spPr bwMode="auto">
            <a:xfrm>
              <a:off x="5583238" y="4533900"/>
              <a:ext cx="173038" cy="268288"/>
            </a:xfrm>
            <a:custGeom>
              <a:avLst/>
              <a:gdLst>
                <a:gd name="T0" fmla="*/ 48 w 64"/>
                <a:gd name="T1" fmla="*/ 29 h 99"/>
                <a:gd name="T2" fmla="*/ 59 w 64"/>
                <a:gd name="T3" fmla="*/ 10 h 99"/>
                <a:gd name="T4" fmla="*/ 61 w 64"/>
                <a:gd name="T5" fmla="*/ 1 h 99"/>
                <a:gd name="T6" fmla="*/ 54 w 64"/>
                <a:gd name="T7" fmla="*/ 7 h 99"/>
                <a:gd name="T8" fmla="*/ 43 w 64"/>
                <a:gd name="T9" fmla="*/ 25 h 99"/>
                <a:gd name="T10" fmla="*/ 13 w 64"/>
                <a:gd name="T11" fmla="*/ 47 h 99"/>
                <a:gd name="T12" fmla="*/ 0 w 64"/>
                <a:gd name="T13" fmla="*/ 94 h 99"/>
                <a:gd name="T14" fmla="*/ 0 w 64"/>
                <a:gd name="T15" fmla="*/ 97 h 99"/>
                <a:gd name="T16" fmla="*/ 2 w 64"/>
                <a:gd name="T17" fmla="*/ 99 h 99"/>
                <a:gd name="T18" fmla="*/ 4 w 64"/>
                <a:gd name="T19" fmla="*/ 98 h 99"/>
                <a:gd name="T20" fmla="*/ 40 w 64"/>
                <a:gd name="T21" fmla="*/ 66 h 99"/>
                <a:gd name="T22" fmla="*/ 48 w 64"/>
                <a:gd name="T23" fmla="*/ 29 h 99"/>
                <a:gd name="T24" fmla="*/ 48 w 64"/>
                <a:gd name="T2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9">
                  <a:moveTo>
                    <a:pt x="48" y="29"/>
                  </a:moveTo>
                  <a:cubicBezTo>
                    <a:pt x="59" y="10"/>
                    <a:pt x="59" y="10"/>
                    <a:pt x="59" y="10"/>
                  </a:cubicBezTo>
                  <a:cubicBezTo>
                    <a:pt x="59" y="10"/>
                    <a:pt x="64" y="3"/>
                    <a:pt x="61" y="1"/>
                  </a:cubicBezTo>
                  <a:cubicBezTo>
                    <a:pt x="58" y="0"/>
                    <a:pt x="54" y="7"/>
                    <a:pt x="54" y="7"/>
                  </a:cubicBezTo>
                  <a:cubicBezTo>
                    <a:pt x="43" y="25"/>
                    <a:pt x="43" y="25"/>
                    <a:pt x="43" y="25"/>
                  </a:cubicBezTo>
                  <a:cubicBezTo>
                    <a:pt x="35" y="20"/>
                    <a:pt x="19" y="34"/>
                    <a:pt x="13" y="47"/>
                  </a:cubicBezTo>
                  <a:cubicBezTo>
                    <a:pt x="5" y="62"/>
                    <a:pt x="1" y="79"/>
                    <a:pt x="0" y="94"/>
                  </a:cubicBezTo>
                  <a:cubicBezTo>
                    <a:pt x="0" y="95"/>
                    <a:pt x="0" y="96"/>
                    <a:pt x="0" y="97"/>
                  </a:cubicBezTo>
                  <a:cubicBezTo>
                    <a:pt x="0" y="98"/>
                    <a:pt x="1" y="99"/>
                    <a:pt x="2" y="99"/>
                  </a:cubicBezTo>
                  <a:cubicBezTo>
                    <a:pt x="3" y="99"/>
                    <a:pt x="3" y="99"/>
                    <a:pt x="4" y="98"/>
                  </a:cubicBezTo>
                  <a:cubicBezTo>
                    <a:pt x="17" y="90"/>
                    <a:pt x="31" y="80"/>
                    <a:pt x="40" y="66"/>
                  </a:cubicBezTo>
                  <a:cubicBezTo>
                    <a:pt x="49" y="53"/>
                    <a:pt x="56" y="36"/>
                    <a:pt x="48" y="29"/>
                  </a:cubicBezTo>
                  <a:cubicBezTo>
                    <a:pt x="48" y="29"/>
                    <a:pt x="48" y="29"/>
                    <a:pt x="48"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1" name="Freeform 48">
              <a:extLst>
                <a:ext uri="{FF2B5EF4-FFF2-40B4-BE49-F238E27FC236}">
                  <a16:creationId xmlns:a16="http://schemas.microsoft.com/office/drawing/2014/main" id="{839D279F-5D72-8C42-A897-1AACF36B51EC}"/>
                </a:ext>
              </a:extLst>
            </p:cNvPr>
            <p:cNvSpPr>
              <a:spLocks/>
            </p:cNvSpPr>
            <p:nvPr/>
          </p:nvSpPr>
          <p:spPr bwMode="auto">
            <a:xfrm>
              <a:off x="5724526" y="4794250"/>
              <a:ext cx="230188" cy="228600"/>
            </a:xfrm>
            <a:custGeom>
              <a:avLst/>
              <a:gdLst>
                <a:gd name="T0" fmla="*/ 63 w 85"/>
                <a:gd name="T1" fmla="*/ 26 h 84"/>
                <a:gd name="T2" fmla="*/ 63 w 85"/>
                <a:gd name="T3" fmla="*/ 26 h 84"/>
                <a:gd name="T4" fmla="*/ 78 w 85"/>
                <a:gd name="T5" fmla="*/ 11 h 84"/>
                <a:gd name="T6" fmla="*/ 82 w 85"/>
                <a:gd name="T7" fmla="*/ 3 h 84"/>
                <a:gd name="T8" fmla="*/ 74 w 85"/>
                <a:gd name="T9" fmla="*/ 7 h 84"/>
                <a:gd name="T10" fmla="*/ 59 w 85"/>
                <a:gd name="T11" fmla="*/ 22 h 84"/>
                <a:gd name="T12" fmla="*/ 24 w 85"/>
                <a:gd name="T13" fmla="*/ 35 h 84"/>
                <a:gd name="T14" fmla="*/ 1 w 85"/>
                <a:gd name="T15" fmla="*/ 79 h 84"/>
                <a:gd name="T16" fmla="*/ 0 w 85"/>
                <a:gd name="T17" fmla="*/ 81 h 84"/>
                <a:gd name="T18" fmla="*/ 2 w 85"/>
                <a:gd name="T19" fmla="*/ 83 h 84"/>
                <a:gd name="T20" fmla="*/ 4 w 85"/>
                <a:gd name="T21" fmla="*/ 83 h 84"/>
                <a:gd name="T22" fmla="*/ 46 w 85"/>
                <a:gd name="T23" fmla="*/ 60 h 84"/>
                <a:gd name="T24" fmla="*/ 63 w 85"/>
                <a:gd name="T25"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4">
                  <a:moveTo>
                    <a:pt x="63" y="26"/>
                  </a:moveTo>
                  <a:cubicBezTo>
                    <a:pt x="63" y="26"/>
                    <a:pt x="63" y="26"/>
                    <a:pt x="63" y="26"/>
                  </a:cubicBezTo>
                  <a:cubicBezTo>
                    <a:pt x="78" y="11"/>
                    <a:pt x="78" y="11"/>
                    <a:pt x="78" y="11"/>
                  </a:cubicBezTo>
                  <a:cubicBezTo>
                    <a:pt x="78" y="11"/>
                    <a:pt x="85" y="5"/>
                    <a:pt x="82" y="3"/>
                  </a:cubicBezTo>
                  <a:cubicBezTo>
                    <a:pt x="80" y="0"/>
                    <a:pt x="74" y="7"/>
                    <a:pt x="74" y="7"/>
                  </a:cubicBezTo>
                  <a:cubicBezTo>
                    <a:pt x="59" y="22"/>
                    <a:pt x="59" y="22"/>
                    <a:pt x="59" y="22"/>
                  </a:cubicBezTo>
                  <a:cubicBezTo>
                    <a:pt x="53" y="15"/>
                    <a:pt x="34" y="24"/>
                    <a:pt x="24" y="35"/>
                  </a:cubicBezTo>
                  <a:cubicBezTo>
                    <a:pt x="13" y="48"/>
                    <a:pt x="5" y="64"/>
                    <a:pt x="1" y="79"/>
                  </a:cubicBezTo>
                  <a:cubicBezTo>
                    <a:pt x="0" y="79"/>
                    <a:pt x="0" y="80"/>
                    <a:pt x="0" y="81"/>
                  </a:cubicBezTo>
                  <a:cubicBezTo>
                    <a:pt x="0" y="82"/>
                    <a:pt x="1" y="83"/>
                    <a:pt x="2" y="83"/>
                  </a:cubicBezTo>
                  <a:cubicBezTo>
                    <a:pt x="2" y="84"/>
                    <a:pt x="3" y="84"/>
                    <a:pt x="4" y="83"/>
                  </a:cubicBezTo>
                  <a:cubicBezTo>
                    <a:pt x="18" y="79"/>
                    <a:pt x="34" y="71"/>
                    <a:pt x="46" y="60"/>
                  </a:cubicBezTo>
                  <a:cubicBezTo>
                    <a:pt x="58" y="50"/>
                    <a:pt x="69" y="35"/>
                    <a:pt x="6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2" name="Freeform 49">
              <a:extLst>
                <a:ext uri="{FF2B5EF4-FFF2-40B4-BE49-F238E27FC236}">
                  <a16:creationId xmlns:a16="http://schemas.microsoft.com/office/drawing/2014/main" id="{886CE109-7A60-2243-965A-BF4A957AC7C9}"/>
                </a:ext>
              </a:extLst>
            </p:cNvPr>
            <p:cNvSpPr>
              <a:spLocks/>
            </p:cNvSpPr>
            <p:nvPr/>
          </p:nvSpPr>
          <p:spPr bwMode="auto">
            <a:xfrm>
              <a:off x="5878513" y="5024438"/>
              <a:ext cx="217488" cy="239713"/>
            </a:xfrm>
            <a:custGeom>
              <a:avLst/>
              <a:gdLst>
                <a:gd name="T0" fmla="*/ 77 w 80"/>
                <a:gd name="T1" fmla="*/ 2 h 88"/>
                <a:gd name="T2" fmla="*/ 69 w 80"/>
                <a:gd name="T3" fmla="*/ 7 h 88"/>
                <a:gd name="T4" fmla="*/ 55 w 80"/>
                <a:gd name="T5" fmla="*/ 23 h 88"/>
                <a:gd name="T6" fmla="*/ 22 w 80"/>
                <a:gd name="T7" fmla="*/ 39 h 88"/>
                <a:gd name="T8" fmla="*/ 1 w 80"/>
                <a:gd name="T9" fmla="*/ 83 h 88"/>
                <a:gd name="T10" fmla="*/ 0 w 80"/>
                <a:gd name="T11" fmla="*/ 86 h 88"/>
                <a:gd name="T12" fmla="*/ 2 w 80"/>
                <a:gd name="T13" fmla="*/ 88 h 88"/>
                <a:gd name="T14" fmla="*/ 4 w 80"/>
                <a:gd name="T15" fmla="*/ 88 h 88"/>
                <a:gd name="T16" fmla="*/ 45 w 80"/>
                <a:gd name="T17" fmla="*/ 62 h 88"/>
                <a:gd name="T18" fmla="*/ 59 w 80"/>
                <a:gd name="T19" fmla="*/ 27 h 88"/>
                <a:gd name="T20" fmla="*/ 59 w 80"/>
                <a:gd name="T21" fmla="*/ 27 h 88"/>
                <a:gd name="T22" fmla="*/ 73 w 80"/>
                <a:gd name="T23" fmla="*/ 11 h 88"/>
                <a:gd name="T24" fmla="*/ 77 w 80"/>
                <a:gd name="T2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8">
                  <a:moveTo>
                    <a:pt x="77" y="2"/>
                  </a:moveTo>
                  <a:cubicBezTo>
                    <a:pt x="74" y="0"/>
                    <a:pt x="69" y="7"/>
                    <a:pt x="69" y="7"/>
                  </a:cubicBezTo>
                  <a:cubicBezTo>
                    <a:pt x="55" y="23"/>
                    <a:pt x="55" y="23"/>
                    <a:pt x="55" y="23"/>
                  </a:cubicBezTo>
                  <a:cubicBezTo>
                    <a:pt x="48" y="17"/>
                    <a:pt x="30" y="27"/>
                    <a:pt x="22" y="39"/>
                  </a:cubicBezTo>
                  <a:cubicBezTo>
                    <a:pt x="11" y="52"/>
                    <a:pt x="4" y="68"/>
                    <a:pt x="1" y="83"/>
                  </a:cubicBezTo>
                  <a:cubicBezTo>
                    <a:pt x="0" y="84"/>
                    <a:pt x="0" y="85"/>
                    <a:pt x="0" y="86"/>
                  </a:cubicBezTo>
                  <a:cubicBezTo>
                    <a:pt x="0" y="87"/>
                    <a:pt x="1" y="88"/>
                    <a:pt x="2" y="88"/>
                  </a:cubicBezTo>
                  <a:cubicBezTo>
                    <a:pt x="3" y="88"/>
                    <a:pt x="3" y="88"/>
                    <a:pt x="4" y="88"/>
                  </a:cubicBezTo>
                  <a:cubicBezTo>
                    <a:pt x="18" y="82"/>
                    <a:pt x="33" y="74"/>
                    <a:pt x="45" y="62"/>
                  </a:cubicBezTo>
                  <a:cubicBezTo>
                    <a:pt x="56" y="51"/>
                    <a:pt x="66" y="36"/>
                    <a:pt x="59" y="27"/>
                  </a:cubicBezTo>
                  <a:cubicBezTo>
                    <a:pt x="59" y="27"/>
                    <a:pt x="59" y="27"/>
                    <a:pt x="59" y="27"/>
                  </a:cubicBezTo>
                  <a:cubicBezTo>
                    <a:pt x="73" y="11"/>
                    <a:pt x="73" y="11"/>
                    <a:pt x="73" y="11"/>
                  </a:cubicBezTo>
                  <a:cubicBezTo>
                    <a:pt x="73" y="11"/>
                    <a:pt x="80" y="5"/>
                    <a:pt x="77"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3" name="Freeform 50">
              <a:extLst>
                <a:ext uri="{FF2B5EF4-FFF2-40B4-BE49-F238E27FC236}">
                  <a16:creationId xmlns:a16="http://schemas.microsoft.com/office/drawing/2014/main" id="{D0119914-62E5-C841-93BF-64647A6E8AF0}"/>
                </a:ext>
              </a:extLst>
            </p:cNvPr>
            <p:cNvSpPr>
              <a:spLocks/>
            </p:cNvSpPr>
            <p:nvPr/>
          </p:nvSpPr>
          <p:spPr bwMode="auto">
            <a:xfrm>
              <a:off x="5965826" y="5329238"/>
              <a:ext cx="106363" cy="168275"/>
            </a:xfrm>
            <a:custGeom>
              <a:avLst/>
              <a:gdLst>
                <a:gd name="T0" fmla="*/ 33 w 39"/>
                <a:gd name="T1" fmla="*/ 5 h 62"/>
                <a:gd name="T2" fmla="*/ 26 w 39"/>
                <a:gd name="T3" fmla="*/ 16 h 62"/>
                <a:gd name="T4" fmla="*/ 8 w 39"/>
                <a:gd name="T5" fmla="*/ 29 h 62"/>
                <a:gd name="T6" fmla="*/ 0 w 39"/>
                <a:gd name="T7" fmla="*/ 59 h 62"/>
                <a:gd name="T8" fmla="*/ 0 w 39"/>
                <a:gd name="T9" fmla="*/ 61 h 62"/>
                <a:gd name="T10" fmla="*/ 2 w 39"/>
                <a:gd name="T11" fmla="*/ 62 h 62"/>
                <a:gd name="T12" fmla="*/ 3 w 39"/>
                <a:gd name="T13" fmla="*/ 61 h 62"/>
                <a:gd name="T14" fmla="*/ 25 w 39"/>
                <a:gd name="T15" fmla="*/ 41 h 62"/>
                <a:gd name="T16" fmla="*/ 29 w 39"/>
                <a:gd name="T17" fmla="*/ 18 h 62"/>
                <a:gd name="T18" fmla="*/ 29 w 39"/>
                <a:gd name="T19" fmla="*/ 18 h 62"/>
                <a:gd name="T20" fmla="*/ 36 w 39"/>
                <a:gd name="T21" fmla="*/ 7 h 62"/>
                <a:gd name="T22" fmla="*/ 37 w 39"/>
                <a:gd name="T23" fmla="*/ 1 h 62"/>
                <a:gd name="T24" fmla="*/ 33 w 39"/>
                <a:gd name="T2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2">
                  <a:moveTo>
                    <a:pt x="33" y="5"/>
                  </a:moveTo>
                  <a:cubicBezTo>
                    <a:pt x="26" y="16"/>
                    <a:pt x="26" y="16"/>
                    <a:pt x="26" y="16"/>
                  </a:cubicBezTo>
                  <a:cubicBezTo>
                    <a:pt x="21" y="13"/>
                    <a:pt x="12" y="21"/>
                    <a:pt x="8" y="29"/>
                  </a:cubicBezTo>
                  <a:cubicBezTo>
                    <a:pt x="3" y="39"/>
                    <a:pt x="1" y="49"/>
                    <a:pt x="0" y="59"/>
                  </a:cubicBezTo>
                  <a:cubicBezTo>
                    <a:pt x="0" y="60"/>
                    <a:pt x="0" y="60"/>
                    <a:pt x="0" y="61"/>
                  </a:cubicBezTo>
                  <a:cubicBezTo>
                    <a:pt x="0" y="61"/>
                    <a:pt x="1" y="62"/>
                    <a:pt x="2" y="62"/>
                  </a:cubicBezTo>
                  <a:cubicBezTo>
                    <a:pt x="2" y="62"/>
                    <a:pt x="2" y="62"/>
                    <a:pt x="3" y="61"/>
                  </a:cubicBezTo>
                  <a:cubicBezTo>
                    <a:pt x="11" y="56"/>
                    <a:pt x="19" y="50"/>
                    <a:pt x="25" y="41"/>
                  </a:cubicBezTo>
                  <a:cubicBezTo>
                    <a:pt x="30" y="33"/>
                    <a:pt x="34" y="23"/>
                    <a:pt x="29" y="18"/>
                  </a:cubicBezTo>
                  <a:cubicBezTo>
                    <a:pt x="29" y="18"/>
                    <a:pt x="29" y="18"/>
                    <a:pt x="29" y="18"/>
                  </a:cubicBezTo>
                  <a:cubicBezTo>
                    <a:pt x="36" y="7"/>
                    <a:pt x="36" y="7"/>
                    <a:pt x="36" y="7"/>
                  </a:cubicBezTo>
                  <a:cubicBezTo>
                    <a:pt x="36" y="7"/>
                    <a:pt x="39" y="2"/>
                    <a:pt x="37" y="1"/>
                  </a:cubicBezTo>
                  <a:cubicBezTo>
                    <a:pt x="35" y="0"/>
                    <a:pt x="33" y="5"/>
                    <a:pt x="33"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4" name="Freeform 51">
              <a:extLst>
                <a:ext uri="{FF2B5EF4-FFF2-40B4-BE49-F238E27FC236}">
                  <a16:creationId xmlns:a16="http://schemas.microsoft.com/office/drawing/2014/main" id="{9C9CE8BA-8340-6541-B9B7-306C353BC4BB}"/>
                </a:ext>
              </a:extLst>
            </p:cNvPr>
            <p:cNvSpPr>
              <a:spLocks/>
            </p:cNvSpPr>
            <p:nvPr/>
          </p:nvSpPr>
          <p:spPr bwMode="auto">
            <a:xfrm>
              <a:off x="5843588" y="5494338"/>
              <a:ext cx="106363" cy="168275"/>
            </a:xfrm>
            <a:custGeom>
              <a:avLst/>
              <a:gdLst>
                <a:gd name="T0" fmla="*/ 33 w 39"/>
                <a:gd name="T1" fmla="*/ 5 h 62"/>
                <a:gd name="T2" fmla="*/ 26 w 39"/>
                <a:gd name="T3" fmla="*/ 16 h 62"/>
                <a:gd name="T4" fmla="*/ 8 w 39"/>
                <a:gd name="T5" fmla="*/ 29 h 62"/>
                <a:gd name="T6" fmla="*/ 0 w 39"/>
                <a:gd name="T7" fmla="*/ 59 h 62"/>
                <a:gd name="T8" fmla="*/ 0 w 39"/>
                <a:gd name="T9" fmla="*/ 61 h 62"/>
                <a:gd name="T10" fmla="*/ 1 w 39"/>
                <a:gd name="T11" fmla="*/ 62 h 62"/>
                <a:gd name="T12" fmla="*/ 3 w 39"/>
                <a:gd name="T13" fmla="*/ 61 h 62"/>
                <a:gd name="T14" fmla="*/ 25 w 39"/>
                <a:gd name="T15" fmla="*/ 41 h 62"/>
                <a:gd name="T16" fmla="*/ 29 w 39"/>
                <a:gd name="T17" fmla="*/ 18 h 62"/>
                <a:gd name="T18" fmla="*/ 29 w 39"/>
                <a:gd name="T19" fmla="*/ 18 h 62"/>
                <a:gd name="T20" fmla="*/ 36 w 39"/>
                <a:gd name="T21" fmla="*/ 7 h 62"/>
                <a:gd name="T22" fmla="*/ 37 w 39"/>
                <a:gd name="T23" fmla="*/ 1 h 62"/>
                <a:gd name="T24" fmla="*/ 33 w 39"/>
                <a:gd name="T2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2">
                  <a:moveTo>
                    <a:pt x="33" y="5"/>
                  </a:moveTo>
                  <a:cubicBezTo>
                    <a:pt x="26" y="16"/>
                    <a:pt x="26" y="16"/>
                    <a:pt x="26" y="16"/>
                  </a:cubicBezTo>
                  <a:cubicBezTo>
                    <a:pt x="21" y="13"/>
                    <a:pt x="12" y="21"/>
                    <a:pt x="8" y="29"/>
                  </a:cubicBezTo>
                  <a:cubicBezTo>
                    <a:pt x="3" y="39"/>
                    <a:pt x="0" y="49"/>
                    <a:pt x="0" y="59"/>
                  </a:cubicBezTo>
                  <a:cubicBezTo>
                    <a:pt x="0" y="60"/>
                    <a:pt x="0" y="60"/>
                    <a:pt x="0" y="61"/>
                  </a:cubicBezTo>
                  <a:cubicBezTo>
                    <a:pt x="0" y="61"/>
                    <a:pt x="1" y="62"/>
                    <a:pt x="1" y="62"/>
                  </a:cubicBezTo>
                  <a:cubicBezTo>
                    <a:pt x="2" y="62"/>
                    <a:pt x="2" y="62"/>
                    <a:pt x="3" y="61"/>
                  </a:cubicBezTo>
                  <a:cubicBezTo>
                    <a:pt x="11" y="56"/>
                    <a:pt x="19" y="50"/>
                    <a:pt x="25" y="41"/>
                  </a:cubicBezTo>
                  <a:cubicBezTo>
                    <a:pt x="30" y="33"/>
                    <a:pt x="34" y="23"/>
                    <a:pt x="29" y="18"/>
                  </a:cubicBezTo>
                  <a:cubicBezTo>
                    <a:pt x="29" y="18"/>
                    <a:pt x="29" y="18"/>
                    <a:pt x="29" y="18"/>
                  </a:cubicBezTo>
                  <a:cubicBezTo>
                    <a:pt x="36" y="7"/>
                    <a:pt x="36" y="7"/>
                    <a:pt x="36" y="7"/>
                  </a:cubicBezTo>
                  <a:cubicBezTo>
                    <a:pt x="36" y="7"/>
                    <a:pt x="39" y="2"/>
                    <a:pt x="37" y="1"/>
                  </a:cubicBezTo>
                  <a:cubicBezTo>
                    <a:pt x="35" y="0"/>
                    <a:pt x="33" y="5"/>
                    <a:pt x="33"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5" name="Freeform 52">
              <a:extLst>
                <a:ext uri="{FF2B5EF4-FFF2-40B4-BE49-F238E27FC236}">
                  <a16:creationId xmlns:a16="http://schemas.microsoft.com/office/drawing/2014/main" id="{546D697E-D818-C349-8C3D-AC259F044038}"/>
                </a:ext>
              </a:extLst>
            </p:cNvPr>
            <p:cNvSpPr>
              <a:spLocks/>
            </p:cNvSpPr>
            <p:nvPr/>
          </p:nvSpPr>
          <p:spPr bwMode="auto">
            <a:xfrm>
              <a:off x="5256213" y="5199063"/>
              <a:ext cx="277813" cy="660400"/>
            </a:xfrm>
            <a:custGeom>
              <a:avLst/>
              <a:gdLst>
                <a:gd name="T0" fmla="*/ 78 w 102"/>
                <a:gd name="T1" fmla="*/ 68 h 243"/>
                <a:gd name="T2" fmla="*/ 78 w 102"/>
                <a:gd name="T3" fmla="*/ 68 h 243"/>
                <a:gd name="T4" fmla="*/ 94 w 102"/>
                <a:gd name="T5" fmla="*/ 23 h 243"/>
                <a:gd name="T6" fmla="*/ 94 w 102"/>
                <a:gd name="T7" fmla="*/ 3 h 243"/>
                <a:gd name="T8" fmla="*/ 81 w 102"/>
                <a:gd name="T9" fmla="*/ 19 h 243"/>
                <a:gd name="T10" fmla="*/ 66 w 102"/>
                <a:gd name="T11" fmla="*/ 64 h 243"/>
                <a:gd name="T12" fmla="*/ 17 w 102"/>
                <a:gd name="T13" fmla="*/ 107 h 243"/>
                <a:gd name="T14" fmla="*/ 11 w 102"/>
                <a:gd name="T15" fmla="*/ 125 h 243"/>
                <a:gd name="T16" fmla="*/ 6 w 102"/>
                <a:gd name="T17" fmla="*/ 234 h 243"/>
                <a:gd name="T18" fmla="*/ 7 w 102"/>
                <a:gd name="T19" fmla="*/ 240 h 243"/>
                <a:gd name="T20" fmla="*/ 12 w 102"/>
                <a:gd name="T21" fmla="*/ 243 h 243"/>
                <a:gd name="T22" fmla="*/ 16 w 102"/>
                <a:gd name="T23" fmla="*/ 241 h 243"/>
                <a:gd name="T24" fmla="*/ 79 w 102"/>
                <a:gd name="T25" fmla="*/ 153 h 243"/>
                <a:gd name="T26" fmla="*/ 84 w 102"/>
                <a:gd name="T27" fmla="*/ 139 h 243"/>
                <a:gd name="T28" fmla="*/ 78 w 102"/>
                <a:gd name="T29" fmla="*/ 6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43">
                  <a:moveTo>
                    <a:pt x="78" y="68"/>
                  </a:moveTo>
                  <a:cubicBezTo>
                    <a:pt x="78" y="68"/>
                    <a:pt x="78" y="68"/>
                    <a:pt x="78" y="68"/>
                  </a:cubicBezTo>
                  <a:cubicBezTo>
                    <a:pt x="94" y="23"/>
                    <a:pt x="94" y="23"/>
                    <a:pt x="94" y="23"/>
                  </a:cubicBezTo>
                  <a:cubicBezTo>
                    <a:pt x="94" y="23"/>
                    <a:pt x="102" y="5"/>
                    <a:pt x="94" y="3"/>
                  </a:cubicBezTo>
                  <a:cubicBezTo>
                    <a:pt x="86" y="0"/>
                    <a:pt x="81" y="19"/>
                    <a:pt x="81" y="19"/>
                  </a:cubicBezTo>
                  <a:cubicBezTo>
                    <a:pt x="66" y="64"/>
                    <a:pt x="66" y="64"/>
                    <a:pt x="66" y="64"/>
                  </a:cubicBezTo>
                  <a:cubicBezTo>
                    <a:pt x="50" y="58"/>
                    <a:pt x="29" y="81"/>
                    <a:pt x="17" y="107"/>
                  </a:cubicBezTo>
                  <a:cubicBezTo>
                    <a:pt x="14" y="113"/>
                    <a:pt x="12" y="119"/>
                    <a:pt x="11" y="125"/>
                  </a:cubicBezTo>
                  <a:cubicBezTo>
                    <a:pt x="0" y="162"/>
                    <a:pt x="0" y="200"/>
                    <a:pt x="6" y="234"/>
                  </a:cubicBezTo>
                  <a:cubicBezTo>
                    <a:pt x="5" y="236"/>
                    <a:pt x="6" y="238"/>
                    <a:pt x="7" y="240"/>
                  </a:cubicBezTo>
                  <a:cubicBezTo>
                    <a:pt x="8" y="243"/>
                    <a:pt x="10" y="243"/>
                    <a:pt x="12" y="243"/>
                  </a:cubicBezTo>
                  <a:cubicBezTo>
                    <a:pt x="14" y="243"/>
                    <a:pt x="15" y="242"/>
                    <a:pt x="16" y="241"/>
                  </a:cubicBezTo>
                  <a:cubicBezTo>
                    <a:pt x="41" y="217"/>
                    <a:pt x="65" y="187"/>
                    <a:pt x="79" y="153"/>
                  </a:cubicBezTo>
                  <a:cubicBezTo>
                    <a:pt x="80" y="149"/>
                    <a:pt x="82" y="144"/>
                    <a:pt x="84" y="139"/>
                  </a:cubicBezTo>
                  <a:cubicBezTo>
                    <a:pt x="93" y="110"/>
                    <a:pt x="96" y="80"/>
                    <a:pt x="78"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6" name="Freeform 53">
              <a:extLst>
                <a:ext uri="{FF2B5EF4-FFF2-40B4-BE49-F238E27FC236}">
                  <a16:creationId xmlns:a16="http://schemas.microsoft.com/office/drawing/2014/main" id="{394536A6-3861-E141-8ACB-54E44580243C}"/>
                </a:ext>
              </a:extLst>
            </p:cNvPr>
            <p:cNvSpPr>
              <a:spLocks/>
            </p:cNvSpPr>
            <p:nvPr/>
          </p:nvSpPr>
          <p:spPr bwMode="auto">
            <a:xfrm>
              <a:off x="5595938" y="5530850"/>
              <a:ext cx="130175" cy="311150"/>
            </a:xfrm>
            <a:custGeom>
              <a:avLst/>
              <a:gdLst>
                <a:gd name="T0" fmla="*/ 37 w 48"/>
                <a:gd name="T1" fmla="*/ 32 h 115"/>
                <a:gd name="T2" fmla="*/ 37 w 48"/>
                <a:gd name="T3" fmla="*/ 32 h 115"/>
                <a:gd name="T4" fmla="*/ 44 w 48"/>
                <a:gd name="T5" fmla="*/ 11 h 115"/>
                <a:gd name="T6" fmla="*/ 44 w 48"/>
                <a:gd name="T7" fmla="*/ 1 h 115"/>
                <a:gd name="T8" fmla="*/ 38 w 48"/>
                <a:gd name="T9" fmla="*/ 9 h 115"/>
                <a:gd name="T10" fmla="*/ 31 w 48"/>
                <a:gd name="T11" fmla="*/ 30 h 115"/>
                <a:gd name="T12" fmla="*/ 16 w 48"/>
                <a:gd name="T13" fmla="*/ 37 h 115"/>
                <a:gd name="T14" fmla="*/ 5 w 48"/>
                <a:gd name="T15" fmla="*/ 59 h 115"/>
                <a:gd name="T16" fmla="*/ 2 w 48"/>
                <a:gd name="T17" fmla="*/ 111 h 115"/>
                <a:gd name="T18" fmla="*/ 3 w 48"/>
                <a:gd name="T19" fmla="*/ 113 h 115"/>
                <a:gd name="T20" fmla="*/ 6 w 48"/>
                <a:gd name="T21" fmla="*/ 115 h 115"/>
                <a:gd name="T22" fmla="*/ 8 w 48"/>
                <a:gd name="T23" fmla="*/ 113 h 115"/>
                <a:gd name="T24" fmla="*/ 37 w 48"/>
                <a:gd name="T25" fmla="*/ 72 h 115"/>
                <a:gd name="T26" fmla="*/ 43 w 48"/>
                <a:gd name="T27" fmla="*/ 44 h 115"/>
                <a:gd name="T28" fmla="*/ 37 w 48"/>
                <a:gd name="T29" fmla="*/ 3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115">
                  <a:moveTo>
                    <a:pt x="37" y="32"/>
                  </a:moveTo>
                  <a:cubicBezTo>
                    <a:pt x="37" y="32"/>
                    <a:pt x="37" y="32"/>
                    <a:pt x="37" y="32"/>
                  </a:cubicBezTo>
                  <a:cubicBezTo>
                    <a:pt x="44" y="11"/>
                    <a:pt x="44" y="11"/>
                    <a:pt x="44" y="11"/>
                  </a:cubicBezTo>
                  <a:cubicBezTo>
                    <a:pt x="44" y="11"/>
                    <a:pt x="48" y="2"/>
                    <a:pt x="44" y="1"/>
                  </a:cubicBezTo>
                  <a:cubicBezTo>
                    <a:pt x="41" y="0"/>
                    <a:pt x="38" y="9"/>
                    <a:pt x="38" y="9"/>
                  </a:cubicBezTo>
                  <a:cubicBezTo>
                    <a:pt x="31" y="30"/>
                    <a:pt x="31" y="30"/>
                    <a:pt x="31" y="30"/>
                  </a:cubicBezTo>
                  <a:cubicBezTo>
                    <a:pt x="26" y="28"/>
                    <a:pt x="21" y="32"/>
                    <a:pt x="16" y="37"/>
                  </a:cubicBezTo>
                  <a:cubicBezTo>
                    <a:pt x="11" y="43"/>
                    <a:pt x="7" y="51"/>
                    <a:pt x="5" y="59"/>
                  </a:cubicBezTo>
                  <a:cubicBezTo>
                    <a:pt x="0" y="76"/>
                    <a:pt x="0" y="94"/>
                    <a:pt x="2" y="111"/>
                  </a:cubicBezTo>
                  <a:cubicBezTo>
                    <a:pt x="2" y="112"/>
                    <a:pt x="3" y="112"/>
                    <a:pt x="3" y="113"/>
                  </a:cubicBezTo>
                  <a:cubicBezTo>
                    <a:pt x="3" y="114"/>
                    <a:pt x="4" y="115"/>
                    <a:pt x="6" y="115"/>
                  </a:cubicBezTo>
                  <a:cubicBezTo>
                    <a:pt x="6" y="114"/>
                    <a:pt x="7" y="114"/>
                    <a:pt x="8" y="113"/>
                  </a:cubicBezTo>
                  <a:cubicBezTo>
                    <a:pt x="19" y="102"/>
                    <a:pt x="31" y="88"/>
                    <a:pt x="37" y="72"/>
                  </a:cubicBezTo>
                  <a:cubicBezTo>
                    <a:pt x="41" y="63"/>
                    <a:pt x="43" y="53"/>
                    <a:pt x="43" y="44"/>
                  </a:cubicBezTo>
                  <a:cubicBezTo>
                    <a:pt x="42" y="39"/>
                    <a:pt x="41" y="34"/>
                    <a:pt x="3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7" name="Freeform 54">
              <a:extLst>
                <a:ext uri="{FF2B5EF4-FFF2-40B4-BE49-F238E27FC236}">
                  <a16:creationId xmlns:a16="http://schemas.microsoft.com/office/drawing/2014/main" id="{D43FF9A5-CDF4-B04E-BCB5-DCDA9FD1F91C}"/>
                </a:ext>
              </a:extLst>
            </p:cNvPr>
            <p:cNvSpPr>
              <a:spLocks/>
            </p:cNvSpPr>
            <p:nvPr/>
          </p:nvSpPr>
          <p:spPr bwMode="auto">
            <a:xfrm>
              <a:off x="5159376" y="4713288"/>
              <a:ext cx="298450" cy="325438"/>
            </a:xfrm>
            <a:custGeom>
              <a:avLst/>
              <a:gdLst>
                <a:gd name="T0" fmla="*/ 95 w 110"/>
                <a:gd name="T1" fmla="*/ 10 h 120"/>
                <a:gd name="T2" fmla="*/ 76 w 110"/>
                <a:gd name="T3" fmla="*/ 31 h 120"/>
                <a:gd name="T4" fmla="*/ 30 w 110"/>
                <a:gd name="T5" fmla="*/ 52 h 120"/>
                <a:gd name="T6" fmla="*/ 1 w 110"/>
                <a:gd name="T7" fmla="*/ 113 h 120"/>
                <a:gd name="T8" fmla="*/ 1 w 110"/>
                <a:gd name="T9" fmla="*/ 117 h 120"/>
                <a:gd name="T10" fmla="*/ 3 w 110"/>
                <a:gd name="T11" fmla="*/ 120 h 120"/>
                <a:gd name="T12" fmla="*/ 6 w 110"/>
                <a:gd name="T13" fmla="*/ 119 h 120"/>
                <a:gd name="T14" fmla="*/ 62 w 110"/>
                <a:gd name="T15" fmla="*/ 85 h 120"/>
                <a:gd name="T16" fmla="*/ 82 w 110"/>
                <a:gd name="T17" fmla="*/ 37 h 120"/>
                <a:gd name="T18" fmla="*/ 82 w 110"/>
                <a:gd name="T19" fmla="*/ 37 h 120"/>
                <a:gd name="T20" fmla="*/ 101 w 110"/>
                <a:gd name="T21" fmla="*/ 15 h 120"/>
                <a:gd name="T22" fmla="*/ 107 w 110"/>
                <a:gd name="T23" fmla="*/ 4 h 120"/>
                <a:gd name="T24" fmla="*/ 95 w 110"/>
                <a:gd name="T25" fmla="*/ 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20">
                  <a:moveTo>
                    <a:pt x="95" y="10"/>
                  </a:moveTo>
                  <a:cubicBezTo>
                    <a:pt x="76" y="31"/>
                    <a:pt x="76" y="31"/>
                    <a:pt x="76" y="31"/>
                  </a:cubicBezTo>
                  <a:cubicBezTo>
                    <a:pt x="67" y="23"/>
                    <a:pt x="42" y="37"/>
                    <a:pt x="30" y="52"/>
                  </a:cubicBezTo>
                  <a:cubicBezTo>
                    <a:pt x="16" y="71"/>
                    <a:pt x="6" y="92"/>
                    <a:pt x="1" y="113"/>
                  </a:cubicBezTo>
                  <a:cubicBezTo>
                    <a:pt x="1" y="114"/>
                    <a:pt x="0" y="116"/>
                    <a:pt x="1" y="117"/>
                  </a:cubicBezTo>
                  <a:cubicBezTo>
                    <a:pt x="0" y="118"/>
                    <a:pt x="1" y="119"/>
                    <a:pt x="3" y="120"/>
                  </a:cubicBezTo>
                  <a:cubicBezTo>
                    <a:pt x="4" y="120"/>
                    <a:pt x="5" y="120"/>
                    <a:pt x="6" y="119"/>
                  </a:cubicBezTo>
                  <a:cubicBezTo>
                    <a:pt x="25" y="112"/>
                    <a:pt x="46" y="101"/>
                    <a:pt x="62" y="85"/>
                  </a:cubicBezTo>
                  <a:cubicBezTo>
                    <a:pt x="77" y="70"/>
                    <a:pt x="90" y="49"/>
                    <a:pt x="82" y="37"/>
                  </a:cubicBezTo>
                  <a:cubicBezTo>
                    <a:pt x="82" y="37"/>
                    <a:pt x="82" y="37"/>
                    <a:pt x="82" y="37"/>
                  </a:cubicBezTo>
                  <a:cubicBezTo>
                    <a:pt x="101" y="15"/>
                    <a:pt x="101" y="15"/>
                    <a:pt x="101" y="15"/>
                  </a:cubicBezTo>
                  <a:cubicBezTo>
                    <a:pt x="101" y="15"/>
                    <a:pt x="110" y="7"/>
                    <a:pt x="107" y="4"/>
                  </a:cubicBezTo>
                  <a:cubicBezTo>
                    <a:pt x="103" y="0"/>
                    <a:pt x="95" y="10"/>
                    <a:pt x="9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8" name="Freeform 55">
              <a:extLst>
                <a:ext uri="{FF2B5EF4-FFF2-40B4-BE49-F238E27FC236}">
                  <a16:creationId xmlns:a16="http://schemas.microsoft.com/office/drawing/2014/main" id="{F9F6463D-6F8E-CE42-8C0B-8F278D11B3B7}"/>
                </a:ext>
              </a:extLst>
            </p:cNvPr>
            <p:cNvSpPr>
              <a:spLocks/>
            </p:cNvSpPr>
            <p:nvPr/>
          </p:nvSpPr>
          <p:spPr bwMode="auto">
            <a:xfrm>
              <a:off x="5018088" y="4232275"/>
              <a:ext cx="371475" cy="233363"/>
            </a:xfrm>
            <a:custGeom>
              <a:avLst/>
              <a:gdLst>
                <a:gd name="T0" fmla="*/ 101 w 137"/>
                <a:gd name="T1" fmla="*/ 29 h 86"/>
                <a:gd name="T2" fmla="*/ 101 w 137"/>
                <a:gd name="T3" fmla="*/ 29 h 86"/>
                <a:gd name="T4" fmla="*/ 126 w 137"/>
                <a:gd name="T5" fmla="*/ 14 h 86"/>
                <a:gd name="T6" fmla="*/ 135 w 137"/>
                <a:gd name="T7" fmla="*/ 4 h 86"/>
                <a:gd name="T8" fmla="*/ 122 w 137"/>
                <a:gd name="T9" fmla="*/ 7 h 86"/>
                <a:gd name="T10" fmla="*/ 98 w 137"/>
                <a:gd name="T11" fmla="*/ 22 h 86"/>
                <a:gd name="T12" fmla="*/ 48 w 137"/>
                <a:gd name="T13" fmla="*/ 29 h 86"/>
                <a:gd name="T14" fmla="*/ 2 w 137"/>
                <a:gd name="T15" fmla="*/ 78 h 86"/>
                <a:gd name="T16" fmla="*/ 0 w 137"/>
                <a:gd name="T17" fmla="*/ 81 h 86"/>
                <a:gd name="T18" fmla="*/ 2 w 137"/>
                <a:gd name="T19" fmla="*/ 85 h 86"/>
                <a:gd name="T20" fmla="*/ 5 w 137"/>
                <a:gd name="T21" fmla="*/ 85 h 86"/>
                <a:gd name="T22" fmla="*/ 68 w 137"/>
                <a:gd name="T23" fmla="*/ 69 h 86"/>
                <a:gd name="T24" fmla="*/ 101 w 137"/>
                <a:gd name="T25"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86">
                  <a:moveTo>
                    <a:pt x="101" y="29"/>
                  </a:moveTo>
                  <a:cubicBezTo>
                    <a:pt x="101" y="29"/>
                    <a:pt x="101" y="29"/>
                    <a:pt x="101" y="29"/>
                  </a:cubicBezTo>
                  <a:cubicBezTo>
                    <a:pt x="126" y="14"/>
                    <a:pt x="126" y="14"/>
                    <a:pt x="126" y="14"/>
                  </a:cubicBezTo>
                  <a:cubicBezTo>
                    <a:pt x="126" y="14"/>
                    <a:pt x="137" y="8"/>
                    <a:pt x="135" y="4"/>
                  </a:cubicBezTo>
                  <a:cubicBezTo>
                    <a:pt x="132" y="0"/>
                    <a:pt x="122" y="7"/>
                    <a:pt x="122" y="7"/>
                  </a:cubicBezTo>
                  <a:cubicBezTo>
                    <a:pt x="98" y="22"/>
                    <a:pt x="98" y="22"/>
                    <a:pt x="98" y="22"/>
                  </a:cubicBezTo>
                  <a:cubicBezTo>
                    <a:pt x="91" y="11"/>
                    <a:pt x="64" y="17"/>
                    <a:pt x="48" y="29"/>
                  </a:cubicBezTo>
                  <a:cubicBezTo>
                    <a:pt x="28" y="42"/>
                    <a:pt x="13" y="60"/>
                    <a:pt x="2" y="78"/>
                  </a:cubicBezTo>
                  <a:cubicBezTo>
                    <a:pt x="1" y="79"/>
                    <a:pt x="1" y="80"/>
                    <a:pt x="0" y="81"/>
                  </a:cubicBezTo>
                  <a:cubicBezTo>
                    <a:pt x="0" y="83"/>
                    <a:pt x="0" y="84"/>
                    <a:pt x="2" y="85"/>
                  </a:cubicBezTo>
                  <a:cubicBezTo>
                    <a:pt x="2" y="85"/>
                    <a:pt x="3" y="86"/>
                    <a:pt x="5" y="85"/>
                  </a:cubicBezTo>
                  <a:cubicBezTo>
                    <a:pt x="25" y="84"/>
                    <a:pt x="48" y="80"/>
                    <a:pt x="68" y="69"/>
                  </a:cubicBezTo>
                  <a:cubicBezTo>
                    <a:pt x="87" y="59"/>
                    <a:pt x="106" y="43"/>
                    <a:pt x="101"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9" name="Freeform 56">
              <a:extLst>
                <a:ext uri="{FF2B5EF4-FFF2-40B4-BE49-F238E27FC236}">
                  <a16:creationId xmlns:a16="http://schemas.microsoft.com/office/drawing/2014/main" id="{52D47EC9-A9FF-8A45-A61C-928F7C053598}"/>
                </a:ext>
              </a:extLst>
            </p:cNvPr>
            <p:cNvSpPr>
              <a:spLocks/>
            </p:cNvSpPr>
            <p:nvPr/>
          </p:nvSpPr>
          <p:spPr bwMode="auto">
            <a:xfrm>
              <a:off x="4725988" y="3709988"/>
              <a:ext cx="369888" cy="236538"/>
            </a:xfrm>
            <a:custGeom>
              <a:avLst/>
              <a:gdLst>
                <a:gd name="T0" fmla="*/ 133 w 136"/>
                <a:gd name="T1" fmla="*/ 83 h 87"/>
                <a:gd name="T2" fmla="*/ 125 w 136"/>
                <a:gd name="T3" fmla="*/ 73 h 87"/>
                <a:gd name="T4" fmla="*/ 100 w 136"/>
                <a:gd name="T5" fmla="*/ 58 h 87"/>
                <a:gd name="T6" fmla="*/ 71 w 136"/>
                <a:gd name="T7" fmla="*/ 17 h 87"/>
                <a:gd name="T8" fmla="*/ 5 w 136"/>
                <a:gd name="T9" fmla="*/ 1 h 87"/>
                <a:gd name="T10" fmla="*/ 2 w 136"/>
                <a:gd name="T11" fmla="*/ 1 h 87"/>
                <a:gd name="T12" fmla="*/ 0 w 136"/>
                <a:gd name="T13" fmla="*/ 3 h 87"/>
                <a:gd name="T14" fmla="*/ 0 w 136"/>
                <a:gd name="T15" fmla="*/ 6 h 87"/>
                <a:gd name="T16" fmla="*/ 45 w 136"/>
                <a:gd name="T17" fmla="*/ 55 h 87"/>
                <a:gd name="T18" fmla="*/ 96 w 136"/>
                <a:gd name="T19" fmla="*/ 65 h 87"/>
                <a:gd name="T20" fmla="*/ 96 w 136"/>
                <a:gd name="T21" fmla="*/ 65 h 87"/>
                <a:gd name="T22" fmla="*/ 121 w 136"/>
                <a:gd name="T23" fmla="*/ 80 h 87"/>
                <a:gd name="T24" fmla="*/ 133 w 136"/>
                <a:gd name="T2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87">
                  <a:moveTo>
                    <a:pt x="133" y="83"/>
                  </a:moveTo>
                  <a:cubicBezTo>
                    <a:pt x="136" y="78"/>
                    <a:pt x="125" y="73"/>
                    <a:pt x="125" y="73"/>
                  </a:cubicBezTo>
                  <a:cubicBezTo>
                    <a:pt x="100" y="58"/>
                    <a:pt x="100" y="58"/>
                    <a:pt x="100" y="58"/>
                  </a:cubicBezTo>
                  <a:cubicBezTo>
                    <a:pt x="107" y="48"/>
                    <a:pt x="88" y="26"/>
                    <a:pt x="71" y="17"/>
                  </a:cubicBezTo>
                  <a:cubicBezTo>
                    <a:pt x="50" y="6"/>
                    <a:pt x="27" y="1"/>
                    <a:pt x="5" y="1"/>
                  </a:cubicBezTo>
                  <a:cubicBezTo>
                    <a:pt x="4" y="0"/>
                    <a:pt x="3" y="0"/>
                    <a:pt x="2" y="1"/>
                  </a:cubicBezTo>
                  <a:cubicBezTo>
                    <a:pt x="0" y="1"/>
                    <a:pt x="0" y="2"/>
                    <a:pt x="0" y="3"/>
                  </a:cubicBezTo>
                  <a:cubicBezTo>
                    <a:pt x="0" y="4"/>
                    <a:pt x="0" y="5"/>
                    <a:pt x="0" y="6"/>
                  </a:cubicBezTo>
                  <a:cubicBezTo>
                    <a:pt x="11" y="24"/>
                    <a:pt x="26" y="42"/>
                    <a:pt x="45" y="55"/>
                  </a:cubicBezTo>
                  <a:cubicBezTo>
                    <a:pt x="63" y="66"/>
                    <a:pt x="85" y="76"/>
                    <a:pt x="96" y="65"/>
                  </a:cubicBezTo>
                  <a:cubicBezTo>
                    <a:pt x="96" y="65"/>
                    <a:pt x="96" y="65"/>
                    <a:pt x="96" y="65"/>
                  </a:cubicBezTo>
                  <a:cubicBezTo>
                    <a:pt x="121" y="80"/>
                    <a:pt x="121" y="80"/>
                    <a:pt x="121" y="80"/>
                  </a:cubicBezTo>
                  <a:cubicBezTo>
                    <a:pt x="121" y="80"/>
                    <a:pt x="131" y="87"/>
                    <a:pt x="133" y="8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0" name="Freeform 57">
              <a:extLst>
                <a:ext uri="{FF2B5EF4-FFF2-40B4-BE49-F238E27FC236}">
                  <a16:creationId xmlns:a16="http://schemas.microsoft.com/office/drawing/2014/main" id="{DE0A35B7-6FE5-124A-B78D-1073950F3D87}"/>
                </a:ext>
              </a:extLst>
            </p:cNvPr>
            <p:cNvSpPr>
              <a:spLocks/>
            </p:cNvSpPr>
            <p:nvPr/>
          </p:nvSpPr>
          <p:spPr bwMode="auto">
            <a:xfrm>
              <a:off x="4827588" y="3387725"/>
              <a:ext cx="252413" cy="227013"/>
            </a:xfrm>
            <a:custGeom>
              <a:avLst/>
              <a:gdLst>
                <a:gd name="T0" fmla="*/ 28 w 93"/>
                <a:gd name="T1" fmla="*/ 47 h 84"/>
                <a:gd name="T2" fmla="*/ 65 w 93"/>
                <a:gd name="T3" fmla="*/ 62 h 84"/>
                <a:gd name="T4" fmla="*/ 65 w 93"/>
                <a:gd name="T5" fmla="*/ 62 h 84"/>
                <a:gd name="T6" fmla="*/ 82 w 93"/>
                <a:gd name="T7" fmla="*/ 77 h 84"/>
                <a:gd name="T8" fmla="*/ 91 w 93"/>
                <a:gd name="T9" fmla="*/ 81 h 84"/>
                <a:gd name="T10" fmla="*/ 86 w 93"/>
                <a:gd name="T11" fmla="*/ 73 h 84"/>
                <a:gd name="T12" fmla="*/ 69 w 93"/>
                <a:gd name="T13" fmla="*/ 58 h 84"/>
                <a:gd name="T14" fmla="*/ 53 w 93"/>
                <a:gd name="T15" fmla="*/ 23 h 84"/>
                <a:gd name="T16" fmla="*/ 5 w 93"/>
                <a:gd name="T17" fmla="*/ 1 h 84"/>
                <a:gd name="T18" fmla="*/ 3 w 93"/>
                <a:gd name="T19" fmla="*/ 0 h 84"/>
                <a:gd name="T20" fmla="*/ 0 w 93"/>
                <a:gd name="T21" fmla="*/ 2 h 84"/>
                <a:gd name="T22" fmla="*/ 1 w 93"/>
                <a:gd name="T23" fmla="*/ 4 h 84"/>
                <a:gd name="T24" fmla="*/ 28 w 93"/>
                <a:gd name="T25"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4">
                  <a:moveTo>
                    <a:pt x="28" y="47"/>
                  </a:moveTo>
                  <a:cubicBezTo>
                    <a:pt x="40" y="59"/>
                    <a:pt x="55" y="69"/>
                    <a:pt x="65" y="62"/>
                  </a:cubicBezTo>
                  <a:cubicBezTo>
                    <a:pt x="65" y="62"/>
                    <a:pt x="65" y="62"/>
                    <a:pt x="65" y="62"/>
                  </a:cubicBezTo>
                  <a:cubicBezTo>
                    <a:pt x="82" y="77"/>
                    <a:pt x="82" y="77"/>
                    <a:pt x="82" y="77"/>
                  </a:cubicBezTo>
                  <a:cubicBezTo>
                    <a:pt x="82" y="77"/>
                    <a:pt x="88" y="84"/>
                    <a:pt x="91" y="81"/>
                  </a:cubicBezTo>
                  <a:cubicBezTo>
                    <a:pt x="93" y="78"/>
                    <a:pt x="86" y="73"/>
                    <a:pt x="86" y="73"/>
                  </a:cubicBezTo>
                  <a:cubicBezTo>
                    <a:pt x="69" y="58"/>
                    <a:pt x="69" y="58"/>
                    <a:pt x="69" y="58"/>
                  </a:cubicBezTo>
                  <a:cubicBezTo>
                    <a:pt x="76" y="51"/>
                    <a:pt x="65" y="32"/>
                    <a:pt x="53" y="23"/>
                  </a:cubicBezTo>
                  <a:cubicBezTo>
                    <a:pt x="38" y="12"/>
                    <a:pt x="21" y="4"/>
                    <a:pt x="5" y="1"/>
                  </a:cubicBezTo>
                  <a:cubicBezTo>
                    <a:pt x="4" y="0"/>
                    <a:pt x="3" y="0"/>
                    <a:pt x="3" y="0"/>
                  </a:cubicBezTo>
                  <a:cubicBezTo>
                    <a:pt x="1" y="0"/>
                    <a:pt x="0" y="1"/>
                    <a:pt x="0" y="2"/>
                  </a:cubicBezTo>
                  <a:cubicBezTo>
                    <a:pt x="0" y="3"/>
                    <a:pt x="0" y="3"/>
                    <a:pt x="1" y="4"/>
                  </a:cubicBezTo>
                  <a:cubicBezTo>
                    <a:pt x="6" y="19"/>
                    <a:pt x="15" y="35"/>
                    <a:pt x="28"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1" name="Freeform 58">
              <a:extLst>
                <a:ext uri="{FF2B5EF4-FFF2-40B4-BE49-F238E27FC236}">
                  <a16:creationId xmlns:a16="http://schemas.microsoft.com/office/drawing/2014/main" id="{1ADBE2F7-434C-1E4F-B608-796725DD496A}"/>
                </a:ext>
              </a:extLst>
            </p:cNvPr>
            <p:cNvSpPr>
              <a:spLocks/>
            </p:cNvSpPr>
            <p:nvPr/>
          </p:nvSpPr>
          <p:spPr bwMode="auto">
            <a:xfrm>
              <a:off x="4924426" y="3171825"/>
              <a:ext cx="190500" cy="282575"/>
            </a:xfrm>
            <a:custGeom>
              <a:avLst/>
              <a:gdLst>
                <a:gd name="T0" fmla="*/ 47 w 70"/>
                <a:gd name="T1" fmla="*/ 77 h 104"/>
                <a:gd name="T2" fmla="*/ 47 w 70"/>
                <a:gd name="T3" fmla="*/ 77 h 104"/>
                <a:gd name="T4" fmla="*/ 60 w 70"/>
                <a:gd name="T5" fmla="*/ 96 h 104"/>
                <a:gd name="T6" fmla="*/ 67 w 70"/>
                <a:gd name="T7" fmla="*/ 102 h 104"/>
                <a:gd name="T8" fmla="*/ 65 w 70"/>
                <a:gd name="T9" fmla="*/ 92 h 104"/>
                <a:gd name="T10" fmla="*/ 52 w 70"/>
                <a:gd name="T11" fmla="*/ 73 h 104"/>
                <a:gd name="T12" fmla="*/ 45 w 70"/>
                <a:gd name="T13" fmla="*/ 35 h 104"/>
                <a:gd name="T14" fmla="*/ 5 w 70"/>
                <a:gd name="T15" fmla="*/ 2 h 104"/>
                <a:gd name="T16" fmla="*/ 3 w 70"/>
                <a:gd name="T17" fmla="*/ 1 h 104"/>
                <a:gd name="T18" fmla="*/ 0 w 70"/>
                <a:gd name="T19" fmla="*/ 2 h 104"/>
                <a:gd name="T20" fmla="*/ 0 w 70"/>
                <a:gd name="T21" fmla="*/ 4 h 104"/>
                <a:gd name="T22" fmla="*/ 15 w 70"/>
                <a:gd name="T23" fmla="*/ 53 h 104"/>
                <a:gd name="T24" fmla="*/ 47 w 70"/>
                <a:gd name="T25"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04">
                  <a:moveTo>
                    <a:pt x="47" y="77"/>
                  </a:moveTo>
                  <a:cubicBezTo>
                    <a:pt x="47" y="77"/>
                    <a:pt x="47" y="77"/>
                    <a:pt x="47" y="77"/>
                  </a:cubicBezTo>
                  <a:cubicBezTo>
                    <a:pt x="60" y="96"/>
                    <a:pt x="60" y="96"/>
                    <a:pt x="60" y="96"/>
                  </a:cubicBezTo>
                  <a:cubicBezTo>
                    <a:pt x="60" y="96"/>
                    <a:pt x="64" y="104"/>
                    <a:pt x="67" y="102"/>
                  </a:cubicBezTo>
                  <a:cubicBezTo>
                    <a:pt x="70" y="99"/>
                    <a:pt x="65" y="92"/>
                    <a:pt x="65" y="92"/>
                  </a:cubicBezTo>
                  <a:cubicBezTo>
                    <a:pt x="52" y="73"/>
                    <a:pt x="52" y="73"/>
                    <a:pt x="52" y="73"/>
                  </a:cubicBezTo>
                  <a:cubicBezTo>
                    <a:pt x="60" y="68"/>
                    <a:pt x="55" y="47"/>
                    <a:pt x="45" y="35"/>
                  </a:cubicBezTo>
                  <a:cubicBezTo>
                    <a:pt x="34" y="21"/>
                    <a:pt x="20" y="9"/>
                    <a:pt x="5" y="2"/>
                  </a:cubicBezTo>
                  <a:cubicBezTo>
                    <a:pt x="4" y="1"/>
                    <a:pt x="4" y="1"/>
                    <a:pt x="3" y="1"/>
                  </a:cubicBezTo>
                  <a:cubicBezTo>
                    <a:pt x="1" y="0"/>
                    <a:pt x="0" y="1"/>
                    <a:pt x="0" y="2"/>
                  </a:cubicBezTo>
                  <a:cubicBezTo>
                    <a:pt x="0" y="2"/>
                    <a:pt x="0" y="3"/>
                    <a:pt x="0" y="4"/>
                  </a:cubicBezTo>
                  <a:cubicBezTo>
                    <a:pt x="2" y="20"/>
                    <a:pt x="6" y="38"/>
                    <a:pt x="15" y="53"/>
                  </a:cubicBezTo>
                  <a:cubicBezTo>
                    <a:pt x="23" y="67"/>
                    <a:pt x="36" y="81"/>
                    <a:pt x="47"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2" name="Freeform 59">
              <a:extLst>
                <a:ext uri="{FF2B5EF4-FFF2-40B4-BE49-F238E27FC236}">
                  <a16:creationId xmlns:a16="http://schemas.microsoft.com/office/drawing/2014/main" id="{018313D7-F41B-5344-B179-F32961508017}"/>
                </a:ext>
              </a:extLst>
            </p:cNvPr>
            <p:cNvSpPr>
              <a:spLocks/>
            </p:cNvSpPr>
            <p:nvPr/>
          </p:nvSpPr>
          <p:spPr bwMode="auto">
            <a:xfrm>
              <a:off x="5000626" y="2865438"/>
              <a:ext cx="155575" cy="228600"/>
            </a:xfrm>
            <a:custGeom>
              <a:avLst/>
              <a:gdLst>
                <a:gd name="T0" fmla="*/ 38 w 57"/>
                <a:gd name="T1" fmla="*/ 62 h 84"/>
                <a:gd name="T2" fmla="*/ 38 w 57"/>
                <a:gd name="T3" fmla="*/ 62 h 84"/>
                <a:gd name="T4" fmla="*/ 48 w 57"/>
                <a:gd name="T5" fmla="*/ 77 h 84"/>
                <a:gd name="T6" fmla="*/ 54 w 57"/>
                <a:gd name="T7" fmla="*/ 82 h 84"/>
                <a:gd name="T8" fmla="*/ 52 w 57"/>
                <a:gd name="T9" fmla="*/ 74 h 84"/>
                <a:gd name="T10" fmla="*/ 42 w 57"/>
                <a:gd name="T11" fmla="*/ 59 h 84"/>
                <a:gd name="T12" fmla="*/ 37 w 57"/>
                <a:gd name="T13" fmla="*/ 28 h 84"/>
                <a:gd name="T14" fmla="*/ 36 w 57"/>
                <a:gd name="T15" fmla="*/ 28 h 84"/>
                <a:gd name="T16" fmla="*/ 4 w 57"/>
                <a:gd name="T17" fmla="*/ 1 h 84"/>
                <a:gd name="T18" fmla="*/ 2 w 57"/>
                <a:gd name="T19" fmla="*/ 0 h 84"/>
                <a:gd name="T20" fmla="*/ 0 w 57"/>
                <a:gd name="T21" fmla="*/ 1 h 84"/>
                <a:gd name="T22" fmla="*/ 0 w 57"/>
                <a:gd name="T23" fmla="*/ 3 h 84"/>
                <a:gd name="T24" fmla="*/ 12 w 57"/>
                <a:gd name="T25" fmla="*/ 42 h 84"/>
                <a:gd name="T26" fmla="*/ 14 w 57"/>
                <a:gd name="T27" fmla="*/ 46 h 84"/>
                <a:gd name="T28" fmla="*/ 38 w 57"/>
                <a:gd name="T29"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4">
                  <a:moveTo>
                    <a:pt x="38" y="62"/>
                  </a:moveTo>
                  <a:cubicBezTo>
                    <a:pt x="38" y="62"/>
                    <a:pt x="38" y="62"/>
                    <a:pt x="38" y="62"/>
                  </a:cubicBezTo>
                  <a:cubicBezTo>
                    <a:pt x="48" y="77"/>
                    <a:pt x="48" y="77"/>
                    <a:pt x="48" y="77"/>
                  </a:cubicBezTo>
                  <a:cubicBezTo>
                    <a:pt x="48" y="77"/>
                    <a:pt x="52" y="84"/>
                    <a:pt x="54" y="82"/>
                  </a:cubicBezTo>
                  <a:cubicBezTo>
                    <a:pt x="57" y="80"/>
                    <a:pt x="52" y="74"/>
                    <a:pt x="52" y="74"/>
                  </a:cubicBezTo>
                  <a:cubicBezTo>
                    <a:pt x="42" y="59"/>
                    <a:pt x="42" y="59"/>
                    <a:pt x="42" y="59"/>
                  </a:cubicBezTo>
                  <a:cubicBezTo>
                    <a:pt x="49" y="55"/>
                    <a:pt x="44" y="38"/>
                    <a:pt x="37" y="28"/>
                  </a:cubicBezTo>
                  <a:cubicBezTo>
                    <a:pt x="36" y="28"/>
                    <a:pt x="36" y="28"/>
                    <a:pt x="36" y="28"/>
                  </a:cubicBezTo>
                  <a:cubicBezTo>
                    <a:pt x="27" y="16"/>
                    <a:pt x="16" y="7"/>
                    <a:pt x="4" y="1"/>
                  </a:cubicBezTo>
                  <a:cubicBezTo>
                    <a:pt x="3" y="1"/>
                    <a:pt x="3" y="0"/>
                    <a:pt x="2" y="0"/>
                  </a:cubicBezTo>
                  <a:cubicBezTo>
                    <a:pt x="1" y="0"/>
                    <a:pt x="0" y="0"/>
                    <a:pt x="0" y="1"/>
                  </a:cubicBezTo>
                  <a:cubicBezTo>
                    <a:pt x="0" y="2"/>
                    <a:pt x="0" y="2"/>
                    <a:pt x="0" y="3"/>
                  </a:cubicBezTo>
                  <a:cubicBezTo>
                    <a:pt x="1" y="16"/>
                    <a:pt x="5" y="30"/>
                    <a:pt x="12" y="42"/>
                  </a:cubicBezTo>
                  <a:cubicBezTo>
                    <a:pt x="13" y="44"/>
                    <a:pt x="14" y="45"/>
                    <a:pt x="14" y="46"/>
                  </a:cubicBezTo>
                  <a:cubicBezTo>
                    <a:pt x="21" y="56"/>
                    <a:pt x="30" y="65"/>
                    <a:pt x="38" y="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3" name="Freeform 60">
              <a:extLst>
                <a:ext uri="{FF2B5EF4-FFF2-40B4-BE49-F238E27FC236}">
                  <a16:creationId xmlns:a16="http://schemas.microsoft.com/office/drawing/2014/main" id="{B3505C4B-90D3-CC45-9D2D-8C10485E6F31}"/>
                </a:ext>
              </a:extLst>
            </p:cNvPr>
            <p:cNvSpPr>
              <a:spLocks/>
            </p:cNvSpPr>
            <p:nvPr/>
          </p:nvSpPr>
          <p:spPr bwMode="auto">
            <a:xfrm>
              <a:off x="4854576" y="2865438"/>
              <a:ext cx="179388" cy="258763"/>
            </a:xfrm>
            <a:custGeom>
              <a:avLst/>
              <a:gdLst>
                <a:gd name="T0" fmla="*/ 44 w 66"/>
                <a:gd name="T1" fmla="*/ 70 h 95"/>
                <a:gd name="T2" fmla="*/ 56 w 66"/>
                <a:gd name="T3" fmla="*/ 88 h 95"/>
                <a:gd name="T4" fmla="*/ 63 w 66"/>
                <a:gd name="T5" fmla="*/ 93 h 95"/>
                <a:gd name="T6" fmla="*/ 60 w 66"/>
                <a:gd name="T7" fmla="*/ 85 h 95"/>
                <a:gd name="T8" fmla="*/ 49 w 66"/>
                <a:gd name="T9" fmla="*/ 68 h 95"/>
                <a:gd name="T10" fmla="*/ 52 w 66"/>
                <a:gd name="T11" fmla="*/ 61 h 95"/>
                <a:gd name="T12" fmla="*/ 42 w 66"/>
                <a:gd name="T13" fmla="*/ 32 h 95"/>
                <a:gd name="T14" fmla="*/ 6 w 66"/>
                <a:gd name="T15" fmla="*/ 1 h 95"/>
                <a:gd name="T16" fmla="*/ 3 w 66"/>
                <a:gd name="T17" fmla="*/ 0 h 95"/>
                <a:gd name="T18" fmla="*/ 1 w 66"/>
                <a:gd name="T19" fmla="*/ 1 h 95"/>
                <a:gd name="T20" fmla="*/ 1 w 66"/>
                <a:gd name="T21" fmla="*/ 4 h 95"/>
                <a:gd name="T22" fmla="*/ 15 w 66"/>
                <a:gd name="T23" fmla="*/ 48 h 95"/>
                <a:gd name="T24" fmla="*/ 42 w 66"/>
                <a:gd name="T25" fmla="*/ 71 h 95"/>
                <a:gd name="T26" fmla="*/ 44 w 66"/>
                <a:gd name="T27" fmla="*/ 70 h 95"/>
                <a:gd name="T28" fmla="*/ 44 w 66"/>
                <a:gd name="T29" fmla="*/ 7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95">
                  <a:moveTo>
                    <a:pt x="44" y="70"/>
                  </a:moveTo>
                  <a:cubicBezTo>
                    <a:pt x="56" y="88"/>
                    <a:pt x="56" y="88"/>
                    <a:pt x="56" y="88"/>
                  </a:cubicBezTo>
                  <a:cubicBezTo>
                    <a:pt x="56" y="88"/>
                    <a:pt x="60" y="95"/>
                    <a:pt x="63" y="93"/>
                  </a:cubicBezTo>
                  <a:cubicBezTo>
                    <a:pt x="66" y="91"/>
                    <a:pt x="60" y="85"/>
                    <a:pt x="60" y="85"/>
                  </a:cubicBezTo>
                  <a:cubicBezTo>
                    <a:pt x="49" y="68"/>
                    <a:pt x="49" y="68"/>
                    <a:pt x="49" y="68"/>
                  </a:cubicBezTo>
                  <a:cubicBezTo>
                    <a:pt x="51" y="66"/>
                    <a:pt x="52" y="64"/>
                    <a:pt x="52" y="61"/>
                  </a:cubicBezTo>
                  <a:cubicBezTo>
                    <a:pt x="53" y="53"/>
                    <a:pt x="49" y="40"/>
                    <a:pt x="42" y="32"/>
                  </a:cubicBezTo>
                  <a:cubicBezTo>
                    <a:pt x="32" y="19"/>
                    <a:pt x="19" y="8"/>
                    <a:pt x="6" y="1"/>
                  </a:cubicBezTo>
                  <a:cubicBezTo>
                    <a:pt x="5" y="1"/>
                    <a:pt x="4" y="0"/>
                    <a:pt x="3" y="0"/>
                  </a:cubicBezTo>
                  <a:cubicBezTo>
                    <a:pt x="2" y="0"/>
                    <a:pt x="1" y="1"/>
                    <a:pt x="1" y="1"/>
                  </a:cubicBezTo>
                  <a:cubicBezTo>
                    <a:pt x="1" y="2"/>
                    <a:pt x="0" y="3"/>
                    <a:pt x="1" y="4"/>
                  </a:cubicBezTo>
                  <a:cubicBezTo>
                    <a:pt x="2" y="18"/>
                    <a:pt x="6" y="35"/>
                    <a:pt x="15" y="48"/>
                  </a:cubicBezTo>
                  <a:cubicBezTo>
                    <a:pt x="22" y="61"/>
                    <a:pt x="32" y="72"/>
                    <a:pt x="42" y="71"/>
                  </a:cubicBezTo>
                  <a:cubicBezTo>
                    <a:pt x="43" y="71"/>
                    <a:pt x="43" y="71"/>
                    <a:pt x="44" y="70"/>
                  </a:cubicBezTo>
                  <a:cubicBezTo>
                    <a:pt x="44" y="70"/>
                    <a:pt x="44" y="70"/>
                    <a:pt x="44" y="7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4" name="Freeform 61">
              <a:extLst>
                <a:ext uri="{FF2B5EF4-FFF2-40B4-BE49-F238E27FC236}">
                  <a16:creationId xmlns:a16="http://schemas.microsoft.com/office/drawing/2014/main" id="{4A63F15E-4AE7-3D40-A8FC-9E583D4F10A0}"/>
                </a:ext>
              </a:extLst>
            </p:cNvPr>
            <p:cNvSpPr>
              <a:spLocks/>
            </p:cNvSpPr>
            <p:nvPr/>
          </p:nvSpPr>
          <p:spPr bwMode="auto">
            <a:xfrm>
              <a:off x="4651376" y="3121025"/>
              <a:ext cx="219075" cy="225425"/>
            </a:xfrm>
            <a:custGeom>
              <a:avLst/>
              <a:gdLst>
                <a:gd name="T0" fmla="*/ 56 w 81"/>
                <a:gd name="T1" fmla="*/ 61 h 83"/>
                <a:gd name="T2" fmla="*/ 56 w 81"/>
                <a:gd name="T3" fmla="*/ 61 h 83"/>
                <a:gd name="T4" fmla="*/ 70 w 81"/>
                <a:gd name="T5" fmla="*/ 76 h 83"/>
                <a:gd name="T6" fmla="*/ 78 w 81"/>
                <a:gd name="T7" fmla="*/ 80 h 83"/>
                <a:gd name="T8" fmla="*/ 74 w 81"/>
                <a:gd name="T9" fmla="*/ 72 h 83"/>
                <a:gd name="T10" fmla="*/ 60 w 81"/>
                <a:gd name="T11" fmla="*/ 57 h 83"/>
                <a:gd name="T12" fmla="*/ 61 w 81"/>
                <a:gd name="T13" fmla="*/ 43 h 83"/>
                <a:gd name="T14" fmla="*/ 47 w 81"/>
                <a:gd name="T15" fmla="*/ 24 h 83"/>
                <a:gd name="T16" fmla="*/ 5 w 81"/>
                <a:gd name="T17" fmla="*/ 0 h 83"/>
                <a:gd name="T18" fmla="*/ 3 w 81"/>
                <a:gd name="T19" fmla="*/ 0 h 83"/>
                <a:gd name="T20" fmla="*/ 0 w 81"/>
                <a:gd name="T21" fmla="*/ 1 h 83"/>
                <a:gd name="T22" fmla="*/ 1 w 81"/>
                <a:gd name="T23" fmla="*/ 3 h 83"/>
                <a:gd name="T24" fmla="*/ 23 w 81"/>
                <a:gd name="T25" fmla="*/ 45 h 83"/>
                <a:gd name="T26" fmla="*/ 47 w 81"/>
                <a:gd name="T27" fmla="*/ 62 h 83"/>
                <a:gd name="T28" fmla="*/ 56 w 81"/>
                <a:gd name="T29"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3">
                  <a:moveTo>
                    <a:pt x="56" y="61"/>
                  </a:moveTo>
                  <a:cubicBezTo>
                    <a:pt x="56" y="61"/>
                    <a:pt x="56" y="61"/>
                    <a:pt x="56" y="61"/>
                  </a:cubicBezTo>
                  <a:cubicBezTo>
                    <a:pt x="70" y="76"/>
                    <a:pt x="70" y="76"/>
                    <a:pt x="70" y="76"/>
                  </a:cubicBezTo>
                  <a:cubicBezTo>
                    <a:pt x="70" y="76"/>
                    <a:pt x="76" y="83"/>
                    <a:pt x="78" y="80"/>
                  </a:cubicBezTo>
                  <a:cubicBezTo>
                    <a:pt x="81" y="78"/>
                    <a:pt x="74" y="72"/>
                    <a:pt x="74" y="72"/>
                  </a:cubicBezTo>
                  <a:cubicBezTo>
                    <a:pt x="60" y="57"/>
                    <a:pt x="60" y="57"/>
                    <a:pt x="60" y="57"/>
                  </a:cubicBezTo>
                  <a:cubicBezTo>
                    <a:pt x="63" y="55"/>
                    <a:pt x="63" y="49"/>
                    <a:pt x="61" y="43"/>
                  </a:cubicBezTo>
                  <a:cubicBezTo>
                    <a:pt x="58" y="36"/>
                    <a:pt x="53" y="29"/>
                    <a:pt x="47" y="24"/>
                  </a:cubicBezTo>
                  <a:cubicBezTo>
                    <a:pt x="34" y="13"/>
                    <a:pt x="20" y="5"/>
                    <a:pt x="5" y="0"/>
                  </a:cubicBezTo>
                  <a:cubicBezTo>
                    <a:pt x="4" y="0"/>
                    <a:pt x="3" y="0"/>
                    <a:pt x="3" y="0"/>
                  </a:cubicBezTo>
                  <a:cubicBezTo>
                    <a:pt x="1" y="0"/>
                    <a:pt x="1" y="0"/>
                    <a:pt x="0" y="1"/>
                  </a:cubicBezTo>
                  <a:cubicBezTo>
                    <a:pt x="0" y="2"/>
                    <a:pt x="0" y="3"/>
                    <a:pt x="1" y="3"/>
                  </a:cubicBezTo>
                  <a:cubicBezTo>
                    <a:pt x="5" y="18"/>
                    <a:pt x="12" y="33"/>
                    <a:pt x="23" y="45"/>
                  </a:cubicBezTo>
                  <a:cubicBezTo>
                    <a:pt x="30" y="53"/>
                    <a:pt x="39" y="61"/>
                    <a:pt x="47" y="62"/>
                  </a:cubicBezTo>
                  <a:cubicBezTo>
                    <a:pt x="50" y="63"/>
                    <a:pt x="53" y="63"/>
                    <a:pt x="56" y="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5" name="Freeform 62">
              <a:extLst>
                <a:ext uri="{FF2B5EF4-FFF2-40B4-BE49-F238E27FC236}">
                  <a16:creationId xmlns:a16="http://schemas.microsoft.com/office/drawing/2014/main" id="{858CA3BD-79E8-1840-BB83-7739A9CD927A}"/>
                </a:ext>
              </a:extLst>
            </p:cNvPr>
            <p:cNvSpPr>
              <a:spLocks/>
            </p:cNvSpPr>
            <p:nvPr/>
          </p:nvSpPr>
          <p:spPr bwMode="auto">
            <a:xfrm>
              <a:off x="5205413" y="3068638"/>
              <a:ext cx="84138" cy="244475"/>
            </a:xfrm>
            <a:custGeom>
              <a:avLst/>
              <a:gdLst>
                <a:gd name="T0" fmla="*/ 18 w 31"/>
                <a:gd name="T1" fmla="*/ 66 h 90"/>
                <a:gd name="T2" fmla="*/ 18 w 31"/>
                <a:gd name="T3" fmla="*/ 66 h 90"/>
                <a:gd name="T4" fmla="*/ 22 w 31"/>
                <a:gd name="T5" fmla="*/ 83 h 90"/>
                <a:gd name="T6" fmla="*/ 26 w 31"/>
                <a:gd name="T7" fmla="*/ 89 h 90"/>
                <a:gd name="T8" fmla="*/ 27 w 31"/>
                <a:gd name="T9" fmla="*/ 82 h 90"/>
                <a:gd name="T10" fmla="*/ 23 w 31"/>
                <a:gd name="T11" fmla="*/ 65 h 90"/>
                <a:gd name="T12" fmla="*/ 28 w 31"/>
                <a:gd name="T13" fmla="*/ 36 h 90"/>
                <a:gd name="T14" fmla="*/ 9 w 31"/>
                <a:gd name="T15" fmla="*/ 2 h 90"/>
                <a:gd name="T16" fmla="*/ 7 w 31"/>
                <a:gd name="T17" fmla="*/ 1 h 90"/>
                <a:gd name="T18" fmla="*/ 5 w 31"/>
                <a:gd name="T19" fmla="*/ 1 h 90"/>
                <a:gd name="T20" fmla="*/ 4 w 31"/>
                <a:gd name="T21" fmla="*/ 2 h 90"/>
                <a:gd name="T22" fmla="*/ 2 w 31"/>
                <a:gd name="T23" fmla="*/ 41 h 90"/>
                <a:gd name="T24" fmla="*/ 18 w 31"/>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90">
                  <a:moveTo>
                    <a:pt x="18" y="66"/>
                  </a:moveTo>
                  <a:cubicBezTo>
                    <a:pt x="18" y="66"/>
                    <a:pt x="18" y="66"/>
                    <a:pt x="18" y="66"/>
                  </a:cubicBezTo>
                  <a:cubicBezTo>
                    <a:pt x="22" y="83"/>
                    <a:pt x="22" y="83"/>
                    <a:pt x="22" y="83"/>
                  </a:cubicBezTo>
                  <a:cubicBezTo>
                    <a:pt x="22" y="83"/>
                    <a:pt x="23" y="90"/>
                    <a:pt x="26" y="89"/>
                  </a:cubicBezTo>
                  <a:cubicBezTo>
                    <a:pt x="29" y="89"/>
                    <a:pt x="27" y="82"/>
                    <a:pt x="27" y="82"/>
                  </a:cubicBezTo>
                  <a:cubicBezTo>
                    <a:pt x="23" y="65"/>
                    <a:pt x="23" y="65"/>
                    <a:pt x="23" y="65"/>
                  </a:cubicBezTo>
                  <a:cubicBezTo>
                    <a:pt x="30" y="64"/>
                    <a:pt x="31" y="47"/>
                    <a:pt x="28" y="36"/>
                  </a:cubicBezTo>
                  <a:cubicBezTo>
                    <a:pt x="24" y="23"/>
                    <a:pt x="17" y="11"/>
                    <a:pt x="9" y="2"/>
                  </a:cubicBezTo>
                  <a:cubicBezTo>
                    <a:pt x="8" y="1"/>
                    <a:pt x="8" y="1"/>
                    <a:pt x="7" y="1"/>
                  </a:cubicBezTo>
                  <a:cubicBezTo>
                    <a:pt x="6" y="0"/>
                    <a:pt x="6" y="0"/>
                    <a:pt x="5" y="1"/>
                  </a:cubicBezTo>
                  <a:cubicBezTo>
                    <a:pt x="5" y="1"/>
                    <a:pt x="4" y="2"/>
                    <a:pt x="4" y="2"/>
                  </a:cubicBezTo>
                  <a:cubicBezTo>
                    <a:pt x="1" y="14"/>
                    <a:pt x="0" y="28"/>
                    <a:pt x="2" y="41"/>
                  </a:cubicBezTo>
                  <a:cubicBezTo>
                    <a:pt x="4" y="53"/>
                    <a:pt x="9" y="66"/>
                    <a:pt x="18"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6" name="Freeform 63">
              <a:extLst>
                <a:ext uri="{FF2B5EF4-FFF2-40B4-BE49-F238E27FC236}">
                  <a16:creationId xmlns:a16="http://schemas.microsoft.com/office/drawing/2014/main" id="{B0A12953-EE88-DE49-8EF6-E6DABD36495C}"/>
                </a:ext>
              </a:extLst>
            </p:cNvPr>
            <p:cNvSpPr>
              <a:spLocks/>
            </p:cNvSpPr>
            <p:nvPr/>
          </p:nvSpPr>
          <p:spPr bwMode="auto">
            <a:xfrm>
              <a:off x="5519738" y="3273425"/>
              <a:ext cx="82550" cy="417513"/>
            </a:xfrm>
            <a:custGeom>
              <a:avLst/>
              <a:gdLst>
                <a:gd name="T0" fmla="*/ 8 w 30"/>
                <a:gd name="T1" fmla="*/ 2 h 154"/>
                <a:gd name="T2" fmla="*/ 6 w 30"/>
                <a:gd name="T3" fmla="*/ 1 h 154"/>
                <a:gd name="T4" fmla="*/ 5 w 30"/>
                <a:gd name="T5" fmla="*/ 4 h 154"/>
                <a:gd name="T6" fmla="*/ 1 w 30"/>
                <a:gd name="T7" fmla="*/ 26 h 154"/>
                <a:gd name="T8" fmla="*/ 1 w 30"/>
                <a:gd name="T9" fmla="*/ 67 h 154"/>
                <a:gd name="T10" fmla="*/ 16 w 30"/>
                <a:gd name="T11" fmla="*/ 113 h 154"/>
                <a:gd name="T12" fmla="*/ 16 w 30"/>
                <a:gd name="T13" fmla="*/ 114 h 154"/>
                <a:gd name="T14" fmla="*/ 19 w 30"/>
                <a:gd name="T15" fmla="*/ 142 h 154"/>
                <a:gd name="T16" fmla="*/ 22 w 30"/>
                <a:gd name="T17" fmla="*/ 154 h 154"/>
                <a:gd name="T18" fmla="*/ 23 w 30"/>
                <a:gd name="T19" fmla="*/ 142 h 154"/>
                <a:gd name="T20" fmla="*/ 21 w 30"/>
                <a:gd name="T21" fmla="*/ 113 h 154"/>
                <a:gd name="T22" fmla="*/ 27 w 30"/>
                <a:gd name="T23" fmla="*/ 67 h 154"/>
                <a:gd name="T24" fmla="*/ 14 w 30"/>
                <a:gd name="T25" fmla="*/ 15 h 154"/>
                <a:gd name="T26" fmla="*/ 9 w 30"/>
                <a:gd name="T27" fmla="*/ 5 h 154"/>
                <a:gd name="T28" fmla="*/ 8 w 30"/>
                <a:gd name="T29"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54">
                  <a:moveTo>
                    <a:pt x="8" y="2"/>
                  </a:moveTo>
                  <a:cubicBezTo>
                    <a:pt x="7" y="0"/>
                    <a:pt x="6" y="0"/>
                    <a:pt x="6" y="1"/>
                  </a:cubicBezTo>
                  <a:cubicBezTo>
                    <a:pt x="5" y="2"/>
                    <a:pt x="5" y="2"/>
                    <a:pt x="5" y="4"/>
                  </a:cubicBezTo>
                  <a:cubicBezTo>
                    <a:pt x="4" y="11"/>
                    <a:pt x="2" y="18"/>
                    <a:pt x="1" y="26"/>
                  </a:cubicBezTo>
                  <a:cubicBezTo>
                    <a:pt x="0" y="39"/>
                    <a:pt x="0" y="53"/>
                    <a:pt x="1" y="67"/>
                  </a:cubicBezTo>
                  <a:cubicBezTo>
                    <a:pt x="2" y="88"/>
                    <a:pt x="7" y="111"/>
                    <a:pt x="16" y="113"/>
                  </a:cubicBezTo>
                  <a:cubicBezTo>
                    <a:pt x="16" y="113"/>
                    <a:pt x="16" y="113"/>
                    <a:pt x="16" y="114"/>
                  </a:cubicBezTo>
                  <a:cubicBezTo>
                    <a:pt x="19" y="142"/>
                    <a:pt x="19" y="142"/>
                    <a:pt x="19" y="142"/>
                  </a:cubicBezTo>
                  <a:cubicBezTo>
                    <a:pt x="19" y="142"/>
                    <a:pt x="20" y="154"/>
                    <a:pt x="22" y="154"/>
                  </a:cubicBezTo>
                  <a:cubicBezTo>
                    <a:pt x="25" y="153"/>
                    <a:pt x="23" y="142"/>
                    <a:pt x="23" y="142"/>
                  </a:cubicBezTo>
                  <a:cubicBezTo>
                    <a:pt x="21" y="113"/>
                    <a:pt x="21" y="113"/>
                    <a:pt x="21" y="113"/>
                  </a:cubicBezTo>
                  <a:cubicBezTo>
                    <a:pt x="28" y="113"/>
                    <a:pt x="30" y="86"/>
                    <a:pt x="27" y="67"/>
                  </a:cubicBezTo>
                  <a:cubicBezTo>
                    <a:pt x="25" y="48"/>
                    <a:pt x="20" y="30"/>
                    <a:pt x="14" y="15"/>
                  </a:cubicBezTo>
                  <a:cubicBezTo>
                    <a:pt x="12" y="11"/>
                    <a:pt x="11" y="8"/>
                    <a:pt x="9" y="5"/>
                  </a:cubicBezTo>
                  <a:cubicBezTo>
                    <a:pt x="9" y="3"/>
                    <a:pt x="9" y="2"/>
                    <a:pt x="8"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7" name="Freeform 64">
              <a:extLst>
                <a:ext uri="{FF2B5EF4-FFF2-40B4-BE49-F238E27FC236}">
                  <a16:creationId xmlns:a16="http://schemas.microsoft.com/office/drawing/2014/main" id="{5FC884B5-F20E-094C-96B7-2E890BB81C41}"/>
                </a:ext>
              </a:extLst>
            </p:cNvPr>
            <p:cNvSpPr>
              <a:spLocks/>
            </p:cNvSpPr>
            <p:nvPr/>
          </p:nvSpPr>
          <p:spPr bwMode="auto">
            <a:xfrm>
              <a:off x="6642101" y="3246438"/>
              <a:ext cx="206375" cy="371475"/>
            </a:xfrm>
            <a:custGeom>
              <a:avLst/>
              <a:gdLst>
                <a:gd name="T0" fmla="*/ 11 w 76"/>
                <a:gd name="T1" fmla="*/ 126 h 137"/>
                <a:gd name="T2" fmla="*/ 24 w 76"/>
                <a:gd name="T3" fmla="*/ 101 h 137"/>
                <a:gd name="T4" fmla="*/ 56 w 76"/>
                <a:gd name="T5" fmla="*/ 66 h 137"/>
                <a:gd name="T6" fmla="*/ 76 w 76"/>
                <a:gd name="T7" fmla="*/ 5 h 137"/>
                <a:gd name="T8" fmla="*/ 76 w 76"/>
                <a:gd name="T9" fmla="*/ 2 h 137"/>
                <a:gd name="T10" fmla="*/ 74 w 76"/>
                <a:gd name="T11" fmla="*/ 0 h 137"/>
                <a:gd name="T12" fmla="*/ 72 w 76"/>
                <a:gd name="T13" fmla="*/ 2 h 137"/>
                <a:gd name="T14" fmla="*/ 34 w 76"/>
                <a:gd name="T15" fmla="*/ 52 h 137"/>
                <a:gd name="T16" fmla="*/ 20 w 76"/>
                <a:gd name="T17" fmla="*/ 99 h 137"/>
                <a:gd name="T18" fmla="*/ 20 w 76"/>
                <a:gd name="T19" fmla="*/ 99 h 137"/>
                <a:gd name="T20" fmla="*/ 7 w 76"/>
                <a:gd name="T21" fmla="*/ 124 h 137"/>
                <a:gd name="T22" fmla="*/ 3 w 76"/>
                <a:gd name="T23" fmla="*/ 136 h 137"/>
                <a:gd name="T24" fmla="*/ 11 w 76"/>
                <a:gd name="T25" fmla="*/ 12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37">
                  <a:moveTo>
                    <a:pt x="11" y="126"/>
                  </a:moveTo>
                  <a:cubicBezTo>
                    <a:pt x="24" y="101"/>
                    <a:pt x="24" y="101"/>
                    <a:pt x="24" y="101"/>
                  </a:cubicBezTo>
                  <a:cubicBezTo>
                    <a:pt x="30" y="105"/>
                    <a:pt x="47" y="84"/>
                    <a:pt x="56" y="66"/>
                  </a:cubicBezTo>
                  <a:cubicBezTo>
                    <a:pt x="66" y="45"/>
                    <a:pt x="72" y="24"/>
                    <a:pt x="76" y="5"/>
                  </a:cubicBezTo>
                  <a:cubicBezTo>
                    <a:pt x="76" y="4"/>
                    <a:pt x="76" y="3"/>
                    <a:pt x="76" y="2"/>
                  </a:cubicBezTo>
                  <a:cubicBezTo>
                    <a:pt x="76" y="0"/>
                    <a:pt x="75" y="0"/>
                    <a:pt x="74" y="0"/>
                  </a:cubicBezTo>
                  <a:cubicBezTo>
                    <a:pt x="74" y="0"/>
                    <a:pt x="73" y="1"/>
                    <a:pt x="72" y="2"/>
                  </a:cubicBezTo>
                  <a:cubicBezTo>
                    <a:pt x="59" y="15"/>
                    <a:pt x="45" y="32"/>
                    <a:pt x="34" y="52"/>
                  </a:cubicBezTo>
                  <a:cubicBezTo>
                    <a:pt x="23" y="70"/>
                    <a:pt x="14" y="92"/>
                    <a:pt x="20" y="99"/>
                  </a:cubicBezTo>
                  <a:cubicBezTo>
                    <a:pt x="20" y="99"/>
                    <a:pt x="20" y="99"/>
                    <a:pt x="20" y="99"/>
                  </a:cubicBezTo>
                  <a:cubicBezTo>
                    <a:pt x="7" y="124"/>
                    <a:pt x="7" y="124"/>
                    <a:pt x="7" y="124"/>
                  </a:cubicBezTo>
                  <a:cubicBezTo>
                    <a:pt x="7" y="124"/>
                    <a:pt x="0" y="135"/>
                    <a:pt x="3" y="136"/>
                  </a:cubicBezTo>
                  <a:cubicBezTo>
                    <a:pt x="6" y="137"/>
                    <a:pt x="11" y="126"/>
                    <a:pt x="11" y="1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8" name="Freeform 65">
              <a:extLst>
                <a:ext uri="{FF2B5EF4-FFF2-40B4-BE49-F238E27FC236}">
                  <a16:creationId xmlns:a16="http://schemas.microsoft.com/office/drawing/2014/main" id="{3C1AE7A9-828E-9A48-9519-1C4ABD639E14}"/>
                </a:ext>
              </a:extLst>
            </p:cNvPr>
            <p:cNvSpPr>
              <a:spLocks/>
            </p:cNvSpPr>
            <p:nvPr/>
          </p:nvSpPr>
          <p:spPr bwMode="auto">
            <a:xfrm>
              <a:off x="5408613" y="2808288"/>
              <a:ext cx="87313" cy="244475"/>
            </a:xfrm>
            <a:custGeom>
              <a:avLst/>
              <a:gdLst>
                <a:gd name="T0" fmla="*/ 18 w 32"/>
                <a:gd name="T1" fmla="*/ 66 h 90"/>
                <a:gd name="T2" fmla="*/ 18 w 32"/>
                <a:gd name="T3" fmla="*/ 66 h 90"/>
                <a:gd name="T4" fmla="*/ 22 w 32"/>
                <a:gd name="T5" fmla="*/ 82 h 90"/>
                <a:gd name="T6" fmla="*/ 26 w 32"/>
                <a:gd name="T7" fmla="*/ 89 h 90"/>
                <a:gd name="T8" fmla="*/ 27 w 32"/>
                <a:gd name="T9" fmla="*/ 81 h 90"/>
                <a:gd name="T10" fmla="*/ 23 w 32"/>
                <a:gd name="T11" fmla="*/ 65 h 90"/>
                <a:gd name="T12" fmla="*/ 28 w 32"/>
                <a:gd name="T13" fmla="*/ 36 h 90"/>
                <a:gd name="T14" fmla="*/ 9 w 32"/>
                <a:gd name="T15" fmla="*/ 2 h 90"/>
                <a:gd name="T16" fmla="*/ 7 w 32"/>
                <a:gd name="T17" fmla="*/ 0 h 90"/>
                <a:gd name="T18" fmla="*/ 5 w 32"/>
                <a:gd name="T19" fmla="*/ 0 h 90"/>
                <a:gd name="T20" fmla="*/ 4 w 32"/>
                <a:gd name="T21" fmla="*/ 2 h 90"/>
                <a:gd name="T22" fmla="*/ 2 w 32"/>
                <a:gd name="T23" fmla="*/ 40 h 90"/>
                <a:gd name="T24" fmla="*/ 18 w 32"/>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0">
                  <a:moveTo>
                    <a:pt x="18" y="66"/>
                  </a:moveTo>
                  <a:cubicBezTo>
                    <a:pt x="18" y="66"/>
                    <a:pt x="18" y="66"/>
                    <a:pt x="18" y="66"/>
                  </a:cubicBezTo>
                  <a:cubicBezTo>
                    <a:pt x="22" y="82"/>
                    <a:pt x="22" y="82"/>
                    <a:pt x="22" y="82"/>
                  </a:cubicBezTo>
                  <a:cubicBezTo>
                    <a:pt x="22" y="82"/>
                    <a:pt x="23" y="90"/>
                    <a:pt x="26" y="89"/>
                  </a:cubicBezTo>
                  <a:cubicBezTo>
                    <a:pt x="29" y="88"/>
                    <a:pt x="27" y="81"/>
                    <a:pt x="27" y="81"/>
                  </a:cubicBezTo>
                  <a:cubicBezTo>
                    <a:pt x="23" y="65"/>
                    <a:pt x="23" y="65"/>
                    <a:pt x="23" y="65"/>
                  </a:cubicBezTo>
                  <a:cubicBezTo>
                    <a:pt x="30" y="63"/>
                    <a:pt x="32" y="47"/>
                    <a:pt x="28" y="36"/>
                  </a:cubicBezTo>
                  <a:cubicBezTo>
                    <a:pt x="24" y="23"/>
                    <a:pt x="17" y="11"/>
                    <a:pt x="9" y="2"/>
                  </a:cubicBezTo>
                  <a:cubicBezTo>
                    <a:pt x="9" y="1"/>
                    <a:pt x="8" y="0"/>
                    <a:pt x="7" y="0"/>
                  </a:cubicBezTo>
                  <a:cubicBezTo>
                    <a:pt x="7" y="0"/>
                    <a:pt x="6" y="0"/>
                    <a:pt x="5" y="0"/>
                  </a:cubicBezTo>
                  <a:cubicBezTo>
                    <a:pt x="5" y="1"/>
                    <a:pt x="5" y="1"/>
                    <a:pt x="4" y="2"/>
                  </a:cubicBezTo>
                  <a:cubicBezTo>
                    <a:pt x="1" y="14"/>
                    <a:pt x="0" y="27"/>
                    <a:pt x="2" y="40"/>
                  </a:cubicBezTo>
                  <a:cubicBezTo>
                    <a:pt x="4" y="53"/>
                    <a:pt x="10" y="66"/>
                    <a:pt x="18"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9" name="Freeform 66">
              <a:extLst>
                <a:ext uri="{FF2B5EF4-FFF2-40B4-BE49-F238E27FC236}">
                  <a16:creationId xmlns:a16="http://schemas.microsoft.com/office/drawing/2014/main" id="{51D6459F-F115-194E-A6C7-0BC8EA12F068}"/>
                </a:ext>
              </a:extLst>
            </p:cNvPr>
            <p:cNvSpPr>
              <a:spLocks/>
            </p:cNvSpPr>
            <p:nvPr/>
          </p:nvSpPr>
          <p:spPr bwMode="auto">
            <a:xfrm>
              <a:off x="5275263" y="2609850"/>
              <a:ext cx="103188" cy="233363"/>
            </a:xfrm>
            <a:custGeom>
              <a:avLst/>
              <a:gdLst>
                <a:gd name="T0" fmla="*/ 24 w 38"/>
                <a:gd name="T1" fmla="*/ 64 h 86"/>
                <a:gd name="T2" fmla="*/ 31 w 38"/>
                <a:gd name="T3" fmla="*/ 80 h 86"/>
                <a:gd name="T4" fmla="*/ 35 w 38"/>
                <a:gd name="T5" fmla="*/ 85 h 86"/>
                <a:gd name="T6" fmla="*/ 35 w 38"/>
                <a:gd name="T7" fmla="*/ 78 h 86"/>
                <a:gd name="T8" fmla="*/ 29 w 38"/>
                <a:gd name="T9" fmla="*/ 62 h 86"/>
                <a:gd name="T10" fmla="*/ 32 w 38"/>
                <a:gd name="T11" fmla="*/ 58 h 86"/>
                <a:gd name="T12" fmla="*/ 30 w 38"/>
                <a:gd name="T13" fmla="*/ 33 h 86"/>
                <a:gd name="T14" fmla="*/ 5 w 38"/>
                <a:gd name="T15" fmla="*/ 2 h 86"/>
                <a:gd name="T16" fmla="*/ 4 w 38"/>
                <a:gd name="T17" fmla="*/ 1 h 86"/>
                <a:gd name="T18" fmla="*/ 2 w 38"/>
                <a:gd name="T19" fmla="*/ 1 h 86"/>
                <a:gd name="T20" fmla="*/ 1 w 38"/>
                <a:gd name="T21" fmla="*/ 3 h 86"/>
                <a:gd name="T22" fmla="*/ 4 w 38"/>
                <a:gd name="T23" fmla="*/ 41 h 86"/>
                <a:gd name="T24" fmla="*/ 22 w 38"/>
                <a:gd name="T25" fmla="*/ 64 h 86"/>
                <a:gd name="T26" fmla="*/ 24 w 38"/>
                <a:gd name="T27" fmla="*/ 64 h 86"/>
                <a:gd name="T28" fmla="*/ 24 w 38"/>
                <a:gd name="T2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86">
                  <a:moveTo>
                    <a:pt x="24" y="64"/>
                  </a:moveTo>
                  <a:cubicBezTo>
                    <a:pt x="31" y="80"/>
                    <a:pt x="31" y="80"/>
                    <a:pt x="31" y="80"/>
                  </a:cubicBezTo>
                  <a:cubicBezTo>
                    <a:pt x="31" y="80"/>
                    <a:pt x="33" y="86"/>
                    <a:pt x="35" y="85"/>
                  </a:cubicBezTo>
                  <a:cubicBezTo>
                    <a:pt x="38" y="84"/>
                    <a:pt x="35" y="78"/>
                    <a:pt x="35" y="78"/>
                  </a:cubicBezTo>
                  <a:cubicBezTo>
                    <a:pt x="29" y="62"/>
                    <a:pt x="29" y="62"/>
                    <a:pt x="29" y="62"/>
                  </a:cubicBezTo>
                  <a:cubicBezTo>
                    <a:pt x="30" y="62"/>
                    <a:pt x="32" y="60"/>
                    <a:pt x="32" y="58"/>
                  </a:cubicBezTo>
                  <a:cubicBezTo>
                    <a:pt x="35" y="52"/>
                    <a:pt x="33" y="41"/>
                    <a:pt x="30" y="33"/>
                  </a:cubicBezTo>
                  <a:cubicBezTo>
                    <a:pt x="24" y="20"/>
                    <a:pt x="15" y="10"/>
                    <a:pt x="5" y="2"/>
                  </a:cubicBezTo>
                  <a:cubicBezTo>
                    <a:pt x="5" y="1"/>
                    <a:pt x="4" y="1"/>
                    <a:pt x="4" y="1"/>
                  </a:cubicBezTo>
                  <a:cubicBezTo>
                    <a:pt x="3" y="0"/>
                    <a:pt x="2" y="0"/>
                    <a:pt x="2" y="1"/>
                  </a:cubicBezTo>
                  <a:cubicBezTo>
                    <a:pt x="1" y="1"/>
                    <a:pt x="1" y="2"/>
                    <a:pt x="1" y="3"/>
                  </a:cubicBezTo>
                  <a:cubicBezTo>
                    <a:pt x="0" y="15"/>
                    <a:pt x="0" y="28"/>
                    <a:pt x="4" y="41"/>
                  </a:cubicBezTo>
                  <a:cubicBezTo>
                    <a:pt x="8" y="52"/>
                    <a:pt x="15" y="63"/>
                    <a:pt x="22" y="64"/>
                  </a:cubicBezTo>
                  <a:cubicBezTo>
                    <a:pt x="23" y="64"/>
                    <a:pt x="24" y="64"/>
                    <a:pt x="24" y="64"/>
                  </a:cubicBezTo>
                  <a:cubicBezTo>
                    <a:pt x="24" y="64"/>
                    <a:pt x="24" y="64"/>
                    <a:pt x="24"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0" name="Freeform 67">
              <a:extLst>
                <a:ext uri="{FF2B5EF4-FFF2-40B4-BE49-F238E27FC236}">
                  <a16:creationId xmlns:a16="http://schemas.microsoft.com/office/drawing/2014/main" id="{417101C8-AE3D-424A-8B1A-E33452AE438A}"/>
                </a:ext>
              </a:extLst>
            </p:cNvPr>
            <p:cNvSpPr>
              <a:spLocks/>
            </p:cNvSpPr>
            <p:nvPr/>
          </p:nvSpPr>
          <p:spPr bwMode="auto">
            <a:xfrm>
              <a:off x="5068888" y="2605088"/>
              <a:ext cx="144463" cy="328613"/>
            </a:xfrm>
            <a:custGeom>
              <a:avLst/>
              <a:gdLst>
                <a:gd name="T0" fmla="*/ 50 w 53"/>
                <a:gd name="T1" fmla="*/ 119 h 121"/>
                <a:gd name="T2" fmla="*/ 49 w 53"/>
                <a:gd name="T3" fmla="*/ 109 h 121"/>
                <a:gd name="T4" fmla="*/ 45 w 53"/>
                <a:gd name="T5" fmla="*/ 98 h 121"/>
                <a:gd name="T6" fmla="*/ 40 w 53"/>
                <a:gd name="T7" fmla="*/ 87 h 121"/>
                <a:gd name="T8" fmla="*/ 41 w 53"/>
                <a:gd name="T9" fmla="*/ 46 h 121"/>
                <a:gd name="T10" fmla="*/ 8 w 53"/>
                <a:gd name="T11" fmla="*/ 3 h 121"/>
                <a:gd name="T12" fmla="*/ 5 w 53"/>
                <a:gd name="T13" fmla="*/ 1 h 121"/>
                <a:gd name="T14" fmla="*/ 2 w 53"/>
                <a:gd name="T15" fmla="*/ 2 h 121"/>
                <a:gd name="T16" fmla="*/ 1 w 53"/>
                <a:gd name="T17" fmla="*/ 4 h 121"/>
                <a:gd name="T18" fmla="*/ 6 w 53"/>
                <a:gd name="T19" fmla="*/ 57 h 121"/>
                <a:gd name="T20" fmla="*/ 34 w 53"/>
                <a:gd name="T21" fmla="*/ 89 h 121"/>
                <a:gd name="T22" fmla="*/ 34 w 53"/>
                <a:gd name="T23" fmla="*/ 89 h 121"/>
                <a:gd name="T24" fmla="*/ 39 w 53"/>
                <a:gd name="T25" fmla="*/ 102 h 121"/>
                <a:gd name="T26" fmla="*/ 43 w 53"/>
                <a:gd name="T27" fmla="*/ 111 h 121"/>
                <a:gd name="T28" fmla="*/ 50 w 53"/>
                <a:gd name="T29"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21">
                  <a:moveTo>
                    <a:pt x="50" y="119"/>
                  </a:moveTo>
                  <a:cubicBezTo>
                    <a:pt x="53" y="118"/>
                    <a:pt x="49" y="109"/>
                    <a:pt x="49" y="109"/>
                  </a:cubicBezTo>
                  <a:cubicBezTo>
                    <a:pt x="45" y="98"/>
                    <a:pt x="45" y="98"/>
                    <a:pt x="45" y="98"/>
                  </a:cubicBezTo>
                  <a:cubicBezTo>
                    <a:pt x="40" y="87"/>
                    <a:pt x="40" y="87"/>
                    <a:pt x="40" y="87"/>
                  </a:cubicBezTo>
                  <a:cubicBezTo>
                    <a:pt x="50" y="84"/>
                    <a:pt x="48" y="60"/>
                    <a:pt x="41" y="46"/>
                  </a:cubicBezTo>
                  <a:cubicBezTo>
                    <a:pt x="33" y="28"/>
                    <a:pt x="21" y="14"/>
                    <a:pt x="8" y="3"/>
                  </a:cubicBezTo>
                  <a:cubicBezTo>
                    <a:pt x="7" y="2"/>
                    <a:pt x="6" y="1"/>
                    <a:pt x="5" y="1"/>
                  </a:cubicBezTo>
                  <a:cubicBezTo>
                    <a:pt x="4" y="0"/>
                    <a:pt x="3" y="1"/>
                    <a:pt x="2" y="2"/>
                  </a:cubicBezTo>
                  <a:cubicBezTo>
                    <a:pt x="2" y="2"/>
                    <a:pt x="2" y="3"/>
                    <a:pt x="1" y="4"/>
                  </a:cubicBezTo>
                  <a:cubicBezTo>
                    <a:pt x="0" y="21"/>
                    <a:pt x="0" y="40"/>
                    <a:pt x="6" y="57"/>
                  </a:cubicBezTo>
                  <a:cubicBezTo>
                    <a:pt x="12" y="74"/>
                    <a:pt x="22" y="91"/>
                    <a:pt x="34" y="89"/>
                  </a:cubicBezTo>
                  <a:cubicBezTo>
                    <a:pt x="34" y="89"/>
                    <a:pt x="34" y="89"/>
                    <a:pt x="34" y="89"/>
                  </a:cubicBezTo>
                  <a:cubicBezTo>
                    <a:pt x="39" y="102"/>
                    <a:pt x="39" y="102"/>
                    <a:pt x="39" y="102"/>
                  </a:cubicBezTo>
                  <a:cubicBezTo>
                    <a:pt x="43" y="111"/>
                    <a:pt x="43" y="111"/>
                    <a:pt x="43" y="111"/>
                  </a:cubicBezTo>
                  <a:cubicBezTo>
                    <a:pt x="43" y="111"/>
                    <a:pt x="46" y="121"/>
                    <a:pt x="50" y="1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1" name="Freeform 68">
              <a:extLst>
                <a:ext uri="{FF2B5EF4-FFF2-40B4-BE49-F238E27FC236}">
                  <a16:creationId xmlns:a16="http://schemas.microsoft.com/office/drawing/2014/main" id="{C6C1E1B4-2F86-1A4A-AFDB-237D4D77B93A}"/>
                </a:ext>
              </a:extLst>
            </p:cNvPr>
            <p:cNvSpPr>
              <a:spLocks/>
            </p:cNvSpPr>
            <p:nvPr/>
          </p:nvSpPr>
          <p:spPr bwMode="auto">
            <a:xfrm>
              <a:off x="5262563" y="2846388"/>
              <a:ext cx="85725" cy="244475"/>
            </a:xfrm>
            <a:custGeom>
              <a:avLst/>
              <a:gdLst>
                <a:gd name="T0" fmla="*/ 19 w 32"/>
                <a:gd name="T1" fmla="*/ 66 h 90"/>
                <a:gd name="T2" fmla="*/ 19 w 32"/>
                <a:gd name="T3" fmla="*/ 66 h 90"/>
                <a:gd name="T4" fmla="*/ 23 w 32"/>
                <a:gd name="T5" fmla="*/ 83 h 90"/>
                <a:gd name="T6" fmla="*/ 27 w 32"/>
                <a:gd name="T7" fmla="*/ 89 h 90"/>
                <a:gd name="T8" fmla="*/ 27 w 32"/>
                <a:gd name="T9" fmla="*/ 82 h 90"/>
                <a:gd name="T10" fmla="*/ 24 w 32"/>
                <a:gd name="T11" fmla="*/ 65 h 90"/>
                <a:gd name="T12" fmla="*/ 29 w 32"/>
                <a:gd name="T13" fmla="*/ 36 h 90"/>
                <a:gd name="T14" fmla="*/ 9 w 32"/>
                <a:gd name="T15" fmla="*/ 2 h 90"/>
                <a:gd name="T16" fmla="*/ 8 w 32"/>
                <a:gd name="T17" fmla="*/ 1 h 90"/>
                <a:gd name="T18" fmla="*/ 6 w 32"/>
                <a:gd name="T19" fmla="*/ 1 h 90"/>
                <a:gd name="T20" fmla="*/ 5 w 32"/>
                <a:gd name="T21" fmla="*/ 2 h 90"/>
                <a:gd name="T22" fmla="*/ 3 w 32"/>
                <a:gd name="T23" fmla="*/ 41 h 90"/>
                <a:gd name="T24" fmla="*/ 19 w 32"/>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0">
                  <a:moveTo>
                    <a:pt x="19" y="66"/>
                  </a:moveTo>
                  <a:cubicBezTo>
                    <a:pt x="19" y="66"/>
                    <a:pt x="19" y="66"/>
                    <a:pt x="19" y="66"/>
                  </a:cubicBezTo>
                  <a:cubicBezTo>
                    <a:pt x="23" y="83"/>
                    <a:pt x="23" y="83"/>
                    <a:pt x="23" y="83"/>
                  </a:cubicBezTo>
                  <a:cubicBezTo>
                    <a:pt x="23" y="83"/>
                    <a:pt x="24" y="90"/>
                    <a:pt x="27" y="89"/>
                  </a:cubicBezTo>
                  <a:cubicBezTo>
                    <a:pt x="29" y="89"/>
                    <a:pt x="27" y="82"/>
                    <a:pt x="27" y="82"/>
                  </a:cubicBezTo>
                  <a:cubicBezTo>
                    <a:pt x="24" y="65"/>
                    <a:pt x="24" y="65"/>
                    <a:pt x="24" y="65"/>
                  </a:cubicBezTo>
                  <a:cubicBezTo>
                    <a:pt x="31" y="64"/>
                    <a:pt x="32" y="47"/>
                    <a:pt x="29" y="36"/>
                  </a:cubicBezTo>
                  <a:cubicBezTo>
                    <a:pt x="25" y="23"/>
                    <a:pt x="18" y="11"/>
                    <a:pt x="9" y="2"/>
                  </a:cubicBezTo>
                  <a:cubicBezTo>
                    <a:pt x="9" y="1"/>
                    <a:pt x="9" y="1"/>
                    <a:pt x="8" y="1"/>
                  </a:cubicBezTo>
                  <a:cubicBezTo>
                    <a:pt x="7" y="0"/>
                    <a:pt x="6" y="0"/>
                    <a:pt x="6" y="1"/>
                  </a:cubicBezTo>
                  <a:cubicBezTo>
                    <a:pt x="5" y="1"/>
                    <a:pt x="5" y="2"/>
                    <a:pt x="5" y="2"/>
                  </a:cubicBezTo>
                  <a:cubicBezTo>
                    <a:pt x="2" y="14"/>
                    <a:pt x="0" y="28"/>
                    <a:pt x="3" y="41"/>
                  </a:cubicBezTo>
                  <a:cubicBezTo>
                    <a:pt x="5" y="53"/>
                    <a:pt x="10" y="66"/>
                    <a:pt x="19"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2" name="Freeform 69">
              <a:extLst>
                <a:ext uri="{FF2B5EF4-FFF2-40B4-BE49-F238E27FC236}">
                  <a16:creationId xmlns:a16="http://schemas.microsoft.com/office/drawing/2014/main" id="{26B5B515-9BF4-A944-AB07-6B27DD7018FD}"/>
                </a:ext>
              </a:extLst>
            </p:cNvPr>
            <p:cNvSpPr>
              <a:spLocks/>
            </p:cNvSpPr>
            <p:nvPr/>
          </p:nvSpPr>
          <p:spPr bwMode="auto">
            <a:xfrm>
              <a:off x="4575176" y="4217988"/>
              <a:ext cx="352425" cy="190500"/>
            </a:xfrm>
            <a:custGeom>
              <a:avLst/>
              <a:gdLst>
                <a:gd name="T0" fmla="*/ 117 w 130"/>
                <a:gd name="T1" fmla="*/ 6 h 70"/>
                <a:gd name="T2" fmla="*/ 93 w 130"/>
                <a:gd name="T3" fmla="*/ 17 h 70"/>
                <a:gd name="T4" fmla="*/ 47 w 130"/>
                <a:gd name="T5" fmla="*/ 20 h 70"/>
                <a:gd name="T6" fmla="*/ 2 w 130"/>
                <a:gd name="T7" fmla="*/ 63 h 70"/>
                <a:gd name="T8" fmla="*/ 0 w 130"/>
                <a:gd name="T9" fmla="*/ 66 h 70"/>
                <a:gd name="T10" fmla="*/ 1 w 130"/>
                <a:gd name="T11" fmla="*/ 69 h 70"/>
                <a:gd name="T12" fmla="*/ 4 w 130"/>
                <a:gd name="T13" fmla="*/ 70 h 70"/>
                <a:gd name="T14" fmla="*/ 63 w 130"/>
                <a:gd name="T15" fmla="*/ 59 h 70"/>
                <a:gd name="T16" fmla="*/ 96 w 130"/>
                <a:gd name="T17" fmla="*/ 24 h 70"/>
                <a:gd name="T18" fmla="*/ 96 w 130"/>
                <a:gd name="T19" fmla="*/ 24 h 70"/>
                <a:gd name="T20" fmla="*/ 120 w 130"/>
                <a:gd name="T21" fmla="*/ 12 h 70"/>
                <a:gd name="T22" fmla="*/ 128 w 130"/>
                <a:gd name="T23" fmla="*/ 4 h 70"/>
                <a:gd name="T24" fmla="*/ 117 w 130"/>
                <a:gd name="T25"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70">
                  <a:moveTo>
                    <a:pt x="117" y="6"/>
                  </a:moveTo>
                  <a:cubicBezTo>
                    <a:pt x="93" y="17"/>
                    <a:pt x="93" y="17"/>
                    <a:pt x="93" y="17"/>
                  </a:cubicBezTo>
                  <a:cubicBezTo>
                    <a:pt x="88" y="7"/>
                    <a:pt x="63" y="11"/>
                    <a:pt x="47" y="20"/>
                  </a:cubicBezTo>
                  <a:cubicBezTo>
                    <a:pt x="28" y="32"/>
                    <a:pt x="13" y="47"/>
                    <a:pt x="2" y="63"/>
                  </a:cubicBezTo>
                  <a:cubicBezTo>
                    <a:pt x="1" y="64"/>
                    <a:pt x="1" y="65"/>
                    <a:pt x="0" y="66"/>
                  </a:cubicBezTo>
                  <a:cubicBezTo>
                    <a:pt x="0" y="67"/>
                    <a:pt x="0" y="68"/>
                    <a:pt x="1" y="69"/>
                  </a:cubicBezTo>
                  <a:cubicBezTo>
                    <a:pt x="2" y="69"/>
                    <a:pt x="3" y="70"/>
                    <a:pt x="4" y="70"/>
                  </a:cubicBezTo>
                  <a:cubicBezTo>
                    <a:pt x="23" y="70"/>
                    <a:pt x="44" y="67"/>
                    <a:pt x="63" y="59"/>
                  </a:cubicBezTo>
                  <a:cubicBezTo>
                    <a:pt x="81" y="51"/>
                    <a:pt x="99" y="38"/>
                    <a:pt x="96" y="24"/>
                  </a:cubicBezTo>
                  <a:cubicBezTo>
                    <a:pt x="96" y="24"/>
                    <a:pt x="96" y="24"/>
                    <a:pt x="96" y="24"/>
                  </a:cubicBezTo>
                  <a:cubicBezTo>
                    <a:pt x="120" y="12"/>
                    <a:pt x="120" y="12"/>
                    <a:pt x="120" y="12"/>
                  </a:cubicBezTo>
                  <a:cubicBezTo>
                    <a:pt x="120" y="12"/>
                    <a:pt x="130" y="8"/>
                    <a:pt x="128" y="4"/>
                  </a:cubicBezTo>
                  <a:cubicBezTo>
                    <a:pt x="126" y="0"/>
                    <a:pt x="117" y="6"/>
                    <a:pt x="117"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3" name="Freeform 70">
              <a:extLst>
                <a:ext uri="{FF2B5EF4-FFF2-40B4-BE49-F238E27FC236}">
                  <a16:creationId xmlns:a16="http://schemas.microsoft.com/office/drawing/2014/main" id="{DE2D80E3-266E-294C-9CF5-26FFF83DCAAD}"/>
                </a:ext>
              </a:extLst>
            </p:cNvPr>
            <p:cNvSpPr>
              <a:spLocks/>
            </p:cNvSpPr>
            <p:nvPr/>
          </p:nvSpPr>
          <p:spPr bwMode="auto">
            <a:xfrm>
              <a:off x="4572001" y="4954588"/>
              <a:ext cx="333375" cy="374650"/>
            </a:xfrm>
            <a:custGeom>
              <a:avLst/>
              <a:gdLst>
                <a:gd name="T0" fmla="*/ 119 w 123"/>
                <a:gd name="T1" fmla="*/ 3 h 138"/>
                <a:gd name="T2" fmla="*/ 106 w 123"/>
                <a:gd name="T3" fmla="*/ 11 h 138"/>
                <a:gd name="T4" fmla="*/ 87 w 123"/>
                <a:gd name="T5" fmla="*/ 33 h 138"/>
                <a:gd name="T6" fmla="*/ 84 w 123"/>
                <a:gd name="T7" fmla="*/ 36 h 138"/>
                <a:gd name="T8" fmla="*/ 33 w 123"/>
                <a:gd name="T9" fmla="*/ 61 h 138"/>
                <a:gd name="T10" fmla="*/ 1 w 123"/>
                <a:gd name="T11" fmla="*/ 131 h 138"/>
                <a:gd name="T12" fmla="*/ 0 w 123"/>
                <a:gd name="T13" fmla="*/ 135 h 138"/>
                <a:gd name="T14" fmla="*/ 3 w 123"/>
                <a:gd name="T15" fmla="*/ 138 h 138"/>
                <a:gd name="T16" fmla="*/ 6 w 123"/>
                <a:gd name="T17" fmla="*/ 138 h 138"/>
                <a:gd name="T18" fmla="*/ 70 w 123"/>
                <a:gd name="T19" fmla="*/ 97 h 138"/>
                <a:gd name="T20" fmla="*/ 91 w 123"/>
                <a:gd name="T21" fmla="*/ 42 h 138"/>
                <a:gd name="T22" fmla="*/ 91 w 123"/>
                <a:gd name="T23" fmla="*/ 42 h 138"/>
                <a:gd name="T24" fmla="*/ 92 w 123"/>
                <a:gd name="T25" fmla="*/ 40 h 138"/>
                <a:gd name="T26" fmla="*/ 113 w 123"/>
                <a:gd name="T27" fmla="*/ 17 h 138"/>
                <a:gd name="T28" fmla="*/ 119 w 123"/>
                <a:gd name="T29"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38">
                  <a:moveTo>
                    <a:pt x="119" y="3"/>
                  </a:moveTo>
                  <a:cubicBezTo>
                    <a:pt x="114" y="0"/>
                    <a:pt x="106" y="11"/>
                    <a:pt x="106" y="11"/>
                  </a:cubicBezTo>
                  <a:cubicBezTo>
                    <a:pt x="87" y="33"/>
                    <a:pt x="87" y="33"/>
                    <a:pt x="87" y="33"/>
                  </a:cubicBezTo>
                  <a:cubicBezTo>
                    <a:pt x="84" y="36"/>
                    <a:pt x="84" y="36"/>
                    <a:pt x="84" y="36"/>
                  </a:cubicBezTo>
                  <a:cubicBezTo>
                    <a:pt x="74" y="26"/>
                    <a:pt x="46" y="43"/>
                    <a:pt x="33" y="61"/>
                  </a:cubicBezTo>
                  <a:cubicBezTo>
                    <a:pt x="16" y="82"/>
                    <a:pt x="6" y="107"/>
                    <a:pt x="1" y="131"/>
                  </a:cubicBezTo>
                  <a:cubicBezTo>
                    <a:pt x="0" y="132"/>
                    <a:pt x="0" y="134"/>
                    <a:pt x="0" y="135"/>
                  </a:cubicBezTo>
                  <a:cubicBezTo>
                    <a:pt x="0" y="137"/>
                    <a:pt x="1" y="138"/>
                    <a:pt x="3" y="138"/>
                  </a:cubicBezTo>
                  <a:cubicBezTo>
                    <a:pt x="4" y="138"/>
                    <a:pt x="5" y="138"/>
                    <a:pt x="6" y="138"/>
                  </a:cubicBezTo>
                  <a:cubicBezTo>
                    <a:pt x="28" y="129"/>
                    <a:pt x="52" y="116"/>
                    <a:pt x="70" y="97"/>
                  </a:cubicBezTo>
                  <a:cubicBezTo>
                    <a:pt x="86" y="79"/>
                    <a:pt x="101" y="56"/>
                    <a:pt x="91" y="42"/>
                  </a:cubicBezTo>
                  <a:cubicBezTo>
                    <a:pt x="91" y="42"/>
                    <a:pt x="91" y="42"/>
                    <a:pt x="91" y="42"/>
                  </a:cubicBezTo>
                  <a:cubicBezTo>
                    <a:pt x="92" y="40"/>
                    <a:pt x="92" y="40"/>
                    <a:pt x="92" y="40"/>
                  </a:cubicBezTo>
                  <a:cubicBezTo>
                    <a:pt x="113" y="17"/>
                    <a:pt x="113" y="17"/>
                    <a:pt x="113" y="17"/>
                  </a:cubicBezTo>
                  <a:cubicBezTo>
                    <a:pt x="113" y="17"/>
                    <a:pt x="123" y="7"/>
                    <a:pt x="119"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4" name="Freeform 71">
              <a:extLst>
                <a:ext uri="{FF2B5EF4-FFF2-40B4-BE49-F238E27FC236}">
                  <a16:creationId xmlns:a16="http://schemas.microsoft.com/office/drawing/2014/main" id="{C5D0D9BF-0B10-4D4C-9BC4-711781F80A6E}"/>
                </a:ext>
              </a:extLst>
            </p:cNvPr>
            <p:cNvSpPr>
              <a:spLocks/>
            </p:cNvSpPr>
            <p:nvPr/>
          </p:nvSpPr>
          <p:spPr bwMode="auto">
            <a:xfrm>
              <a:off x="4922838" y="5141913"/>
              <a:ext cx="211138" cy="454025"/>
            </a:xfrm>
            <a:custGeom>
              <a:avLst/>
              <a:gdLst>
                <a:gd name="T0" fmla="*/ 59 w 78"/>
                <a:gd name="T1" fmla="*/ 47 h 167"/>
                <a:gd name="T2" fmla="*/ 59 w 78"/>
                <a:gd name="T3" fmla="*/ 47 h 167"/>
                <a:gd name="T4" fmla="*/ 71 w 78"/>
                <a:gd name="T5" fmla="*/ 16 h 167"/>
                <a:gd name="T6" fmla="*/ 72 w 78"/>
                <a:gd name="T7" fmla="*/ 2 h 167"/>
                <a:gd name="T8" fmla="*/ 63 w 78"/>
                <a:gd name="T9" fmla="*/ 13 h 167"/>
                <a:gd name="T10" fmla="*/ 50 w 78"/>
                <a:gd name="T11" fmla="*/ 43 h 167"/>
                <a:gd name="T12" fmla="*/ 33 w 78"/>
                <a:gd name="T13" fmla="*/ 49 h 167"/>
                <a:gd name="T14" fmla="*/ 10 w 78"/>
                <a:gd name="T15" fmla="*/ 84 h 167"/>
                <a:gd name="T16" fmla="*/ 3 w 78"/>
                <a:gd name="T17" fmla="*/ 161 h 167"/>
                <a:gd name="T18" fmla="*/ 4 w 78"/>
                <a:gd name="T19" fmla="*/ 165 h 167"/>
                <a:gd name="T20" fmla="*/ 7 w 78"/>
                <a:gd name="T21" fmla="*/ 167 h 167"/>
                <a:gd name="T22" fmla="*/ 10 w 78"/>
                <a:gd name="T23" fmla="*/ 165 h 167"/>
                <a:gd name="T24" fmla="*/ 57 w 78"/>
                <a:gd name="T25" fmla="*/ 106 h 167"/>
                <a:gd name="T26" fmla="*/ 66 w 78"/>
                <a:gd name="T27" fmla="*/ 78 h 167"/>
                <a:gd name="T28" fmla="*/ 59 w 78"/>
                <a:gd name="T29"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67">
                  <a:moveTo>
                    <a:pt x="59" y="47"/>
                  </a:moveTo>
                  <a:cubicBezTo>
                    <a:pt x="59" y="47"/>
                    <a:pt x="59" y="47"/>
                    <a:pt x="59" y="47"/>
                  </a:cubicBezTo>
                  <a:cubicBezTo>
                    <a:pt x="71" y="16"/>
                    <a:pt x="71" y="16"/>
                    <a:pt x="71" y="16"/>
                  </a:cubicBezTo>
                  <a:cubicBezTo>
                    <a:pt x="71" y="16"/>
                    <a:pt x="78" y="4"/>
                    <a:pt x="72" y="2"/>
                  </a:cubicBezTo>
                  <a:cubicBezTo>
                    <a:pt x="67" y="0"/>
                    <a:pt x="63" y="13"/>
                    <a:pt x="63" y="13"/>
                  </a:cubicBezTo>
                  <a:cubicBezTo>
                    <a:pt x="50" y="43"/>
                    <a:pt x="50" y="43"/>
                    <a:pt x="50" y="43"/>
                  </a:cubicBezTo>
                  <a:cubicBezTo>
                    <a:pt x="45" y="41"/>
                    <a:pt x="39" y="44"/>
                    <a:pt x="33" y="49"/>
                  </a:cubicBezTo>
                  <a:cubicBezTo>
                    <a:pt x="23" y="57"/>
                    <a:pt x="14" y="71"/>
                    <a:pt x="10" y="84"/>
                  </a:cubicBezTo>
                  <a:cubicBezTo>
                    <a:pt x="2" y="110"/>
                    <a:pt x="0" y="137"/>
                    <a:pt x="3" y="161"/>
                  </a:cubicBezTo>
                  <a:cubicBezTo>
                    <a:pt x="3" y="162"/>
                    <a:pt x="3" y="164"/>
                    <a:pt x="4" y="165"/>
                  </a:cubicBezTo>
                  <a:cubicBezTo>
                    <a:pt x="4" y="167"/>
                    <a:pt x="6" y="167"/>
                    <a:pt x="7" y="167"/>
                  </a:cubicBezTo>
                  <a:cubicBezTo>
                    <a:pt x="8" y="167"/>
                    <a:pt x="9" y="166"/>
                    <a:pt x="10" y="165"/>
                  </a:cubicBezTo>
                  <a:cubicBezTo>
                    <a:pt x="28" y="150"/>
                    <a:pt x="46" y="130"/>
                    <a:pt x="57" y="106"/>
                  </a:cubicBezTo>
                  <a:cubicBezTo>
                    <a:pt x="61" y="97"/>
                    <a:pt x="64" y="87"/>
                    <a:pt x="66" y="78"/>
                  </a:cubicBezTo>
                  <a:cubicBezTo>
                    <a:pt x="68" y="65"/>
                    <a:pt x="67" y="53"/>
                    <a:pt x="59"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5" name="Freeform 72">
              <a:extLst>
                <a:ext uri="{FF2B5EF4-FFF2-40B4-BE49-F238E27FC236}">
                  <a16:creationId xmlns:a16="http://schemas.microsoft.com/office/drawing/2014/main" id="{9CE03707-3CD0-814A-9166-F29E758AE36F}"/>
                </a:ext>
              </a:extLst>
            </p:cNvPr>
            <p:cNvSpPr>
              <a:spLocks/>
            </p:cNvSpPr>
            <p:nvPr/>
          </p:nvSpPr>
          <p:spPr bwMode="auto">
            <a:xfrm>
              <a:off x="6356351" y="5226050"/>
              <a:ext cx="228600" cy="249238"/>
            </a:xfrm>
            <a:custGeom>
              <a:avLst/>
              <a:gdLst>
                <a:gd name="T0" fmla="*/ 2 w 84"/>
                <a:gd name="T1" fmla="*/ 6 h 92"/>
                <a:gd name="T2" fmla="*/ 6 w 84"/>
                <a:gd name="T3" fmla="*/ 10 h 92"/>
                <a:gd name="T4" fmla="*/ 21 w 84"/>
                <a:gd name="T5" fmla="*/ 27 h 92"/>
                <a:gd name="T6" fmla="*/ 33 w 84"/>
                <a:gd name="T7" fmla="*/ 64 h 92"/>
                <a:gd name="T8" fmla="*/ 78 w 84"/>
                <a:gd name="T9" fmla="*/ 91 h 92"/>
                <a:gd name="T10" fmla="*/ 81 w 84"/>
                <a:gd name="T11" fmla="*/ 92 h 92"/>
                <a:gd name="T12" fmla="*/ 83 w 84"/>
                <a:gd name="T13" fmla="*/ 90 h 92"/>
                <a:gd name="T14" fmla="*/ 83 w 84"/>
                <a:gd name="T15" fmla="*/ 88 h 92"/>
                <a:gd name="T16" fmla="*/ 61 w 84"/>
                <a:gd name="T17" fmla="*/ 42 h 92"/>
                <a:gd name="T18" fmla="*/ 26 w 84"/>
                <a:gd name="T19" fmla="*/ 23 h 92"/>
                <a:gd name="T20" fmla="*/ 25 w 84"/>
                <a:gd name="T21" fmla="*/ 23 h 92"/>
                <a:gd name="T22" fmla="*/ 10 w 84"/>
                <a:gd name="T23" fmla="*/ 6 h 92"/>
                <a:gd name="T24" fmla="*/ 3 w 84"/>
                <a:gd name="T25" fmla="*/ 1 h 92"/>
                <a:gd name="T26" fmla="*/ 2 w 84"/>
                <a:gd name="T27" fmla="*/ 1 h 92"/>
                <a:gd name="T28" fmla="*/ 2 w 84"/>
                <a:gd name="T29"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2">
                  <a:moveTo>
                    <a:pt x="2" y="6"/>
                  </a:moveTo>
                  <a:cubicBezTo>
                    <a:pt x="3" y="8"/>
                    <a:pt x="6" y="10"/>
                    <a:pt x="6" y="10"/>
                  </a:cubicBezTo>
                  <a:cubicBezTo>
                    <a:pt x="21" y="27"/>
                    <a:pt x="21" y="27"/>
                    <a:pt x="21" y="27"/>
                  </a:cubicBezTo>
                  <a:cubicBezTo>
                    <a:pt x="13" y="33"/>
                    <a:pt x="22" y="53"/>
                    <a:pt x="33" y="64"/>
                  </a:cubicBezTo>
                  <a:cubicBezTo>
                    <a:pt x="47" y="77"/>
                    <a:pt x="63" y="86"/>
                    <a:pt x="78" y="91"/>
                  </a:cubicBezTo>
                  <a:cubicBezTo>
                    <a:pt x="79" y="92"/>
                    <a:pt x="80" y="92"/>
                    <a:pt x="81" y="92"/>
                  </a:cubicBezTo>
                  <a:cubicBezTo>
                    <a:pt x="82" y="92"/>
                    <a:pt x="83" y="91"/>
                    <a:pt x="83" y="90"/>
                  </a:cubicBezTo>
                  <a:cubicBezTo>
                    <a:pt x="84" y="90"/>
                    <a:pt x="84" y="89"/>
                    <a:pt x="83" y="88"/>
                  </a:cubicBezTo>
                  <a:cubicBezTo>
                    <a:pt x="79" y="73"/>
                    <a:pt x="72" y="56"/>
                    <a:pt x="61" y="42"/>
                  </a:cubicBezTo>
                  <a:cubicBezTo>
                    <a:pt x="50" y="29"/>
                    <a:pt x="36" y="17"/>
                    <a:pt x="26" y="23"/>
                  </a:cubicBezTo>
                  <a:cubicBezTo>
                    <a:pt x="26" y="23"/>
                    <a:pt x="25" y="23"/>
                    <a:pt x="25" y="23"/>
                  </a:cubicBezTo>
                  <a:cubicBezTo>
                    <a:pt x="10" y="6"/>
                    <a:pt x="10" y="6"/>
                    <a:pt x="10" y="6"/>
                  </a:cubicBezTo>
                  <a:cubicBezTo>
                    <a:pt x="10" y="6"/>
                    <a:pt x="6" y="0"/>
                    <a:pt x="3" y="1"/>
                  </a:cubicBezTo>
                  <a:cubicBezTo>
                    <a:pt x="2" y="1"/>
                    <a:pt x="2" y="1"/>
                    <a:pt x="2" y="1"/>
                  </a:cubicBezTo>
                  <a:cubicBezTo>
                    <a:pt x="0" y="2"/>
                    <a:pt x="1" y="4"/>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6" name="Freeform 73">
              <a:extLst>
                <a:ext uri="{FF2B5EF4-FFF2-40B4-BE49-F238E27FC236}">
                  <a16:creationId xmlns:a16="http://schemas.microsoft.com/office/drawing/2014/main" id="{67DD2DB3-70DF-9B44-A07D-B41D2B52D5F0}"/>
                </a:ext>
              </a:extLst>
            </p:cNvPr>
            <p:cNvSpPr>
              <a:spLocks/>
            </p:cNvSpPr>
            <p:nvPr/>
          </p:nvSpPr>
          <p:spPr bwMode="auto">
            <a:xfrm>
              <a:off x="6618288" y="5343525"/>
              <a:ext cx="287338" cy="279400"/>
            </a:xfrm>
            <a:custGeom>
              <a:avLst/>
              <a:gdLst>
                <a:gd name="T0" fmla="*/ 33 w 106"/>
                <a:gd name="T1" fmla="*/ 27 h 103"/>
                <a:gd name="T2" fmla="*/ 33 w 106"/>
                <a:gd name="T3" fmla="*/ 27 h 103"/>
                <a:gd name="T4" fmla="*/ 14 w 106"/>
                <a:gd name="T5" fmla="*/ 9 h 103"/>
                <a:gd name="T6" fmla="*/ 3 w 106"/>
                <a:gd name="T7" fmla="*/ 4 h 103"/>
                <a:gd name="T8" fmla="*/ 9 w 106"/>
                <a:gd name="T9" fmla="*/ 14 h 103"/>
                <a:gd name="T10" fmla="*/ 27 w 106"/>
                <a:gd name="T11" fmla="*/ 32 h 103"/>
                <a:gd name="T12" fmla="*/ 44 w 106"/>
                <a:gd name="T13" fmla="*/ 73 h 103"/>
                <a:gd name="T14" fmla="*/ 46 w 106"/>
                <a:gd name="T15" fmla="*/ 74 h 103"/>
                <a:gd name="T16" fmla="*/ 100 w 106"/>
                <a:gd name="T17" fmla="*/ 102 h 103"/>
                <a:gd name="T18" fmla="*/ 103 w 106"/>
                <a:gd name="T19" fmla="*/ 103 h 103"/>
                <a:gd name="T20" fmla="*/ 106 w 106"/>
                <a:gd name="T21" fmla="*/ 101 h 103"/>
                <a:gd name="T22" fmla="*/ 106 w 106"/>
                <a:gd name="T23" fmla="*/ 98 h 103"/>
                <a:gd name="T24" fmla="*/ 81 w 106"/>
                <a:gd name="T25" fmla="*/ 53 h 103"/>
                <a:gd name="T26" fmla="*/ 76 w 106"/>
                <a:gd name="T27" fmla="*/ 47 h 103"/>
                <a:gd name="T28" fmla="*/ 33 w 106"/>
                <a:gd name="T29"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3">
                  <a:moveTo>
                    <a:pt x="33" y="27"/>
                  </a:moveTo>
                  <a:cubicBezTo>
                    <a:pt x="33" y="27"/>
                    <a:pt x="33" y="27"/>
                    <a:pt x="33" y="27"/>
                  </a:cubicBezTo>
                  <a:cubicBezTo>
                    <a:pt x="14" y="9"/>
                    <a:pt x="14" y="9"/>
                    <a:pt x="14" y="9"/>
                  </a:cubicBezTo>
                  <a:cubicBezTo>
                    <a:pt x="14" y="9"/>
                    <a:pt x="6" y="0"/>
                    <a:pt x="3" y="4"/>
                  </a:cubicBezTo>
                  <a:cubicBezTo>
                    <a:pt x="0" y="7"/>
                    <a:pt x="9" y="14"/>
                    <a:pt x="9" y="14"/>
                  </a:cubicBezTo>
                  <a:cubicBezTo>
                    <a:pt x="27" y="32"/>
                    <a:pt x="27" y="32"/>
                    <a:pt x="27" y="32"/>
                  </a:cubicBezTo>
                  <a:cubicBezTo>
                    <a:pt x="20" y="40"/>
                    <a:pt x="31" y="61"/>
                    <a:pt x="44" y="73"/>
                  </a:cubicBezTo>
                  <a:cubicBezTo>
                    <a:pt x="44" y="73"/>
                    <a:pt x="45" y="74"/>
                    <a:pt x="46" y="74"/>
                  </a:cubicBezTo>
                  <a:cubicBezTo>
                    <a:pt x="62" y="88"/>
                    <a:pt x="81" y="98"/>
                    <a:pt x="100" y="102"/>
                  </a:cubicBezTo>
                  <a:cubicBezTo>
                    <a:pt x="101" y="103"/>
                    <a:pt x="102" y="103"/>
                    <a:pt x="103" y="103"/>
                  </a:cubicBezTo>
                  <a:cubicBezTo>
                    <a:pt x="105" y="103"/>
                    <a:pt x="106" y="102"/>
                    <a:pt x="106" y="101"/>
                  </a:cubicBezTo>
                  <a:cubicBezTo>
                    <a:pt x="106" y="100"/>
                    <a:pt x="106" y="99"/>
                    <a:pt x="106" y="98"/>
                  </a:cubicBezTo>
                  <a:cubicBezTo>
                    <a:pt x="100" y="83"/>
                    <a:pt x="92" y="67"/>
                    <a:pt x="81" y="53"/>
                  </a:cubicBezTo>
                  <a:cubicBezTo>
                    <a:pt x="79" y="51"/>
                    <a:pt x="78" y="48"/>
                    <a:pt x="76" y="47"/>
                  </a:cubicBezTo>
                  <a:cubicBezTo>
                    <a:pt x="62" y="32"/>
                    <a:pt x="44" y="20"/>
                    <a:pt x="33"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7" name="Freeform 74">
              <a:extLst>
                <a:ext uri="{FF2B5EF4-FFF2-40B4-BE49-F238E27FC236}">
                  <a16:creationId xmlns:a16="http://schemas.microsoft.com/office/drawing/2014/main" id="{009638F7-1602-FB49-BCA0-3A0C83C24D7F}"/>
                </a:ext>
              </a:extLst>
            </p:cNvPr>
            <p:cNvSpPr>
              <a:spLocks/>
            </p:cNvSpPr>
            <p:nvPr/>
          </p:nvSpPr>
          <p:spPr bwMode="auto">
            <a:xfrm>
              <a:off x="6954838" y="5070475"/>
              <a:ext cx="287338" cy="280988"/>
            </a:xfrm>
            <a:custGeom>
              <a:avLst/>
              <a:gdLst>
                <a:gd name="T0" fmla="*/ 33 w 106"/>
                <a:gd name="T1" fmla="*/ 27 h 103"/>
                <a:gd name="T2" fmla="*/ 33 w 106"/>
                <a:gd name="T3" fmla="*/ 27 h 103"/>
                <a:gd name="T4" fmla="*/ 14 w 106"/>
                <a:gd name="T5" fmla="*/ 9 h 103"/>
                <a:gd name="T6" fmla="*/ 3 w 106"/>
                <a:gd name="T7" fmla="*/ 4 h 103"/>
                <a:gd name="T8" fmla="*/ 9 w 106"/>
                <a:gd name="T9" fmla="*/ 14 h 103"/>
                <a:gd name="T10" fmla="*/ 27 w 106"/>
                <a:gd name="T11" fmla="*/ 32 h 103"/>
                <a:gd name="T12" fmla="*/ 46 w 106"/>
                <a:gd name="T13" fmla="*/ 74 h 103"/>
                <a:gd name="T14" fmla="*/ 55 w 106"/>
                <a:gd name="T15" fmla="*/ 81 h 103"/>
                <a:gd name="T16" fmla="*/ 100 w 106"/>
                <a:gd name="T17" fmla="*/ 102 h 103"/>
                <a:gd name="T18" fmla="*/ 103 w 106"/>
                <a:gd name="T19" fmla="*/ 103 h 103"/>
                <a:gd name="T20" fmla="*/ 106 w 106"/>
                <a:gd name="T21" fmla="*/ 101 h 103"/>
                <a:gd name="T22" fmla="*/ 106 w 106"/>
                <a:gd name="T23" fmla="*/ 98 h 103"/>
                <a:gd name="T24" fmla="*/ 83 w 106"/>
                <a:gd name="T25" fmla="*/ 55 h 103"/>
                <a:gd name="T26" fmla="*/ 76 w 106"/>
                <a:gd name="T27" fmla="*/ 46 h 103"/>
                <a:gd name="T28" fmla="*/ 33 w 106"/>
                <a:gd name="T29"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3">
                  <a:moveTo>
                    <a:pt x="33" y="27"/>
                  </a:moveTo>
                  <a:cubicBezTo>
                    <a:pt x="33" y="27"/>
                    <a:pt x="33" y="27"/>
                    <a:pt x="33" y="27"/>
                  </a:cubicBezTo>
                  <a:cubicBezTo>
                    <a:pt x="14" y="9"/>
                    <a:pt x="14" y="9"/>
                    <a:pt x="14" y="9"/>
                  </a:cubicBezTo>
                  <a:cubicBezTo>
                    <a:pt x="14" y="9"/>
                    <a:pt x="6" y="0"/>
                    <a:pt x="3" y="4"/>
                  </a:cubicBezTo>
                  <a:cubicBezTo>
                    <a:pt x="0" y="7"/>
                    <a:pt x="9" y="14"/>
                    <a:pt x="9" y="14"/>
                  </a:cubicBezTo>
                  <a:cubicBezTo>
                    <a:pt x="27" y="32"/>
                    <a:pt x="27" y="32"/>
                    <a:pt x="27" y="32"/>
                  </a:cubicBezTo>
                  <a:cubicBezTo>
                    <a:pt x="20" y="40"/>
                    <a:pt x="32" y="63"/>
                    <a:pt x="46" y="74"/>
                  </a:cubicBezTo>
                  <a:cubicBezTo>
                    <a:pt x="49" y="77"/>
                    <a:pt x="52" y="79"/>
                    <a:pt x="55" y="81"/>
                  </a:cubicBezTo>
                  <a:cubicBezTo>
                    <a:pt x="69" y="91"/>
                    <a:pt x="85" y="98"/>
                    <a:pt x="100" y="102"/>
                  </a:cubicBezTo>
                  <a:cubicBezTo>
                    <a:pt x="101" y="103"/>
                    <a:pt x="102" y="103"/>
                    <a:pt x="103" y="103"/>
                  </a:cubicBezTo>
                  <a:cubicBezTo>
                    <a:pt x="105" y="103"/>
                    <a:pt x="106" y="102"/>
                    <a:pt x="106" y="101"/>
                  </a:cubicBezTo>
                  <a:cubicBezTo>
                    <a:pt x="106" y="100"/>
                    <a:pt x="106" y="99"/>
                    <a:pt x="106" y="98"/>
                  </a:cubicBezTo>
                  <a:cubicBezTo>
                    <a:pt x="101" y="84"/>
                    <a:pt x="93" y="68"/>
                    <a:pt x="83" y="55"/>
                  </a:cubicBezTo>
                  <a:cubicBezTo>
                    <a:pt x="80" y="52"/>
                    <a:pt x="78" y="49"/>
                    <a:pt x="76" y="46"/>
                  </a:cubicBezTo>
                  <a:cubicBezTo>
                    <a:pt x="62" y="32"/>
                    <a:pt x="44" y="20"/>
                    <a:pt x="33"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8" name="Freeform 75">
              <a:extLst>
                <a:ext uri="{FF2B5EF4-FFF2-40B4-BE49-F238E27FC236}">
                  <a16:creationId xmlns:a16="http://schemas.microsoft.com/office/drawing/2014/main" id="{EB74F050-6FD5-184C-B959-012C82E0D3DF}"/>
                </a:ext>
              </a:extLst>
            </p:cNvPr>
            <p:cNvSpPr>
              <a:spLocks/>
            </p:cNvSpPr>
            <p:nvPr/>
          </p:nvSpPr>
          <p:spPr bwMode="auto">
            <a:xfrm>
              <a:off x="6367463" y="5486400"/>
              <a:ext cx="195263" cy="347663"/>
            </a:xfrm>
            <a:custGeom>
              <a:avLst/>
              <a:gdLst>
                <a:gd name="T0" fmla="*/ 25 w 72"/>
                <a:gd name="T1" fmla="*/ 34 h 128"/>
                <a:gd name="T2" fmla="*/ 25 w 72"/>
                <a:gd name="T3" fmla="*/ 34 h 128"/>
                <a:gd name="T4" fmla="*/ 12 w 72"/>
                <a:gd name="T5" fmla="*/ 10 h 128"/>
                <a:gd name="T6" fmla="*/ 4 w 72"/>
                <a:gd name="T7" fmla="*/ 2 h 128"/>
                <a:gd name="T8" fmla="*/ 6 w 72"/>
                <a:gd name="T9" fmla="*/ 14 h 128"/>
                <a:gd name="T10" fmla="*/ 18 w 72"/>
                <a:gd name="T11" fmla="*/ 37 h 128"/>
                <a:gd name="T12" fmla="*/ 14 w 72"/>
                <a:gd name="T13" fmla="*/ 62 h 128"/>
                <a:gd name="T14" fmla="*/ 22 w 72"/>
                <a:gd name="T15" fmla="*/ 83 h 128"/>
                <a:gd name="T16" fmla="*/ 65 w 72"/>
                <a:gd name="T17" fmla="*/ 126 h 128"/>
                <a:gd name="T18" fmla="*/ 68 w 72"/>
                <a:gd name="T19" fmla="*/ 128 h 128"/>
                <a:gd name="T20" fmla="*/ 71 w 72"/>
                <a:gd name="T21" fmla="*/ 127 h 128"/>
                <a:gd name="T22" fmla="*/ 72 w 72"/>
                <a:gd name="T23" fmla="*/ 124 h 128"/>
                <a:gd name="T24" fmla="*/ 60 w 72"/>
                <a:gd name="T25" fmla="*/ 66 h 128"/>
                <a:gd name="T26" fmla="*/ 52 w 72"/>
                <a:gd name="T27" fmla="*/ 52 h 128"/>
                <a:gd name="T28" fmla="*/ 25 w 72"/>
                <a:gd name="T29" fmla="*/ 3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128">
                  <a:moveTo>
                    <a:pt x="25" y="34"/>
                  </a:moveTo>
                  <a:cubicBezTo>
                    <a:pt x="25" y="34"/>
                    <a:pt x="25" y="34"/>
                    <a:pt x="25" y="34"/>
                  </a:cubicBezTo>
                  <a:cubicBezTo>
                    <a:pt x="12" y="10"/>
                    <a:pt x="12" y="10"/>
                    <a:pt x="12" y="10"/>
                  </a:cubicBezTo>
                  <a:cubicBezTo>
                    <a:pt x="12" y="10"/>
                    <a:pt x="8" y="0"/>
                    <a:pt x="4" y="2"/>
                  </a:cubicBezTo>
                  <a:cubicBezTo>
                    <a:pt x="0" y="4"/>
                    <a:pt x="6" y="14"/>
                    <a:pt x="6" y="14"/>
                  </a:cubicBezTo>
                  <a:cubicBezTo>
                    <a:pt x="18" y="37"/>
                    <a:pt x="18" y="37"/>
                    <a:pt x="18" y="37"/>
                  </a:cubicBezTo>
                  <a:cubicBezTo>
                    <a:pt x="12" y="40"/>
                    <a:pt x="11" y="50"/>
                    <a:pt x="14" y="62"/>
                  </a:cubicBezTo>
                  <a:cubicBezTo>
                    <a:pt x="15" y="69"/>
                    <a:pt x="18" y="77"/>
                    <a:pt x="22" y="83"/>
                  </a:cubicBezTo>
                  <a:cubicBezTo>
                    <a:pt x="34" y="101"/>
                    <a:pt x="49" y="116"/>
                    <a:pt x="65" y="126"/>
                  </a:cubicBezTo>
                  <a:cubicBezTo>
                    <a:pt x="66" y="127"/>
                    <a:pt x="67" y="128"/>
                    <a:pt x="68" y="128"/>
                  </a:cubicBezTo>
                  <a:cubicBezTo>
                    <a:pt x="69" y="128"/>
                    <a:pt x="70" y="128"/>
                    <a:pt x="71" y="127"/>
                  </a:cubicBezTo>
                  <a:cubicBezTo>
                    <a:pt x="72" y="126"/>
                    <a:pt x="72" y="125"/>
                    <a:pt x="72" y="124"/>
                  </a:cubicBezTo>
                  <a:cubicBezTo>
                    <a:pt x="71" y="105"/>
                    <a:pt x="69" y="84"/>
                    <a:pt x="60" y="66"/>
                  </a:cubicBezTo>
                  <a:cubicBezTo>
                    <a:pt x="57" y="61"/>
                    <a:pt x="55" y="56"/>
                    <a:pt x="52" y="52"/>
                  </a:cubicBezTo>
                  <a:cubicBezTo>
                    <a:pt x="44" y="40"/>
                    <a:pt x="35" y="31"/>
                    <a:pt x="25"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9" name="Freeform 76">
              <a:extLst>
                <a:ext uri="{FF2B5EF4-FFF2-40B4-BE49-F238E27FC236}">
                  <a16:creationId xmlns:a16="http://schemas.microsoft.com/office/drawing/2014/main" id="{D7DCF931-6FD2-CD48-AED0-7E7E300EF424}"/>
                </a:ext>
              </a:extLst>
            </p:cNvPr>
            <p:cNvSpPr>
              <a:spLocks noEditPoints="1"/>
            </p:cNvSpPr>
            <p:nvPr/>
          </p:nvSpPr>
          <p:spPr bwMode="auto">
            <a:xfrm>
              <a:off x="6069013" y="1631950"/>
              <a:ext cx="561975" cy="1155700"/>
            </a:xfrm>
            <a:custGeom>
              <a:avLst/>
              <a:gdLst>
                <a:gd name="T0" fmla="*/ 133 w 354"/>
                <a:gd name="T1" fmla="*/ 716 h 728"/>
                <a:gd name="T2" fmla="*/ 185 w 354"/>
                <a:gd name="T3" fmla="*/ 709 h 728"/>
                <a:gd name="T4" fmla="*/ 354 w 354"/>
                <a:gd name="T5" fmla="*/ 692 h 728"/>
                <a:gd name="T6" fmla="*/ 354 w 354"/>
                <a:gd name="T7" fmla="*/ 445 h 728"/>
                <a:gd name="T8" fmla="*/ 344 w 354"/>
                <a:gd name="T9" fmla="*/ 317 h 728"/>
                <a:gd name="T10" fmla="*/ 224 w 354"/>
                <a:gd name="T11" fmla="*/ 390 h 728"/>
                <a:gd name="T12" fmla="*/ 207 w 354"/>
                <a:gd name="T13" fmla="*/ 510 h 728"/>
                <a:gd name="T14" fmla="*/ 181 w 354"/>
                <a:gd name="T15" fmla="*/ 115 h 728"/>
                <a:gd name="T16" fmla="*/ 2 w 354"/>
                <a:gd name="T17" fmla="*/ 609 h 728"/>
                <a:gd name="T18" fmla="*/ 2 w 354"/>
                <a:gd name="T19" fmla="*/ 728 h 728"/>
                <a:gd name="T20" fmla="*/ 332 w 354"/>
                <a:gd name="T21" fmla="*/ 341 h 728"/>
                <a:gd name="T22" fmla="*/ 293 w 354"/>
                <a:gd name="T23" fmla="*/ 372 h 728"/>
                <a:gd name="T24" fmla="*/ 289 w 354"/>
                <a:gd name="T25" fmla="*/ 401 h 728"/>
                <a:gd name="T26" fmla="*/ 329 w 354"/>
                <a:gd name="T27" fmla="*/ 467 h 728"/>
                <a:gd name="T28" fmla="*/ 289 w 354"/>
                <a:gd name="T29" fmla="*/ 401 h 728"/>
                <a:gd name="T30" fmla="*/ 329 w 354"/>
                <a:gd name="T31" fmla="*/ 490 h 728"/>
                <a:gd name="T32" fmla="*/ 287 w 354"/>
                <a:gd name="T33" fmla="*/ 520 h 728"/>
                <a:gd name="T34" fmla="*/ 287 w 354"/>
                <a:gd name="T35" fmla="*/ 546 h 728"/>
                <a:gd name="T36" fmla="*/ 329 w 354"/>
                <a:gd name="T37" fmla="*/ 611 h 728"/>
                <a:gd name="T38" fmla="*/ 287 w 354"/>
                <a:gd name="T39" fmla="*/ 546 h 728"/>
                <a:gd name="T40" fmla="*/ 282 w 354"/>
                <a:gd name="T41" fmla="*/ 319 h 728"/>
                <a:gd name="T42" fmla="*/ 241 w 354"/>
                <a:gd name="T43" fmla="*/ 348 h 728"/>
                <a:gd name="T44" fmla="*/ 238 w 354"/>
                <a:gd name="T45" fmla="*/ 378 h 728"/>
                <a:gd name="T46" fmla="*/ 279 w 354"/>
                <a:gd name="T47" fmla="*/ 445 h 728"/>
                <a:gd name="T48" fmla="*/ 238 w 354"/>
                <a:gd name="T49" fmla="*/ 378 h 728"/>
                <a:gd name="T50" fmla="*/ 274 w 354"/>
                <a:gd name="T51" fmla="*/ 467 h 728"/>
                <a:gd name="T52" fmla="*/ 234 w 354"/>
                <a:gd name="T53" fmla="*/ 497 h 728"/>
                <a:gd name="T54" fmla="*/ 234 w 354"/>
                <a:gd name="T55" fmla="*/ 522 h 728"/>
                <a:gd name="T56" fmla="*/ 274 w 354"/>
                <a:gd name="T57" fmla="*/ 589 h 728"/>
                <a:gd name="T58" fmla="*/ 234 w 354"/>
                <a:gd name="T59" fmla="*/ 522 h 728"/>
                <a:gd name="T60" fmla="*/ 161 w 354"/>
                <a:gd name="T61" fmla="*/ 139 h 728"/>
                <a:gd name="T62" fmla="*/ 104 w 354"/>
                <a:gd name="T63" fmla="*/ 156 h 728"/>
                <a:gd name="T64" fmla="*/ 104 w 354"/>
                <a:gd name="T65" fmla="*/ 190 h 728"/>
                <a:gd name="T66" fmla="*/ 161 w 354"/>
                <a:gd name="T67" fmla="*/ 278 h 728"/>
                <a:gd name="T68" fmla="*/ 104 w 354"/>
                <a:gd name="T69" fmla="*/ 190 h 728"/>
                <a:gd name="T70" fmla="*/ 161 w 354"/>
                <a:gd name="T71" fmla="*/ 313 h 728"/>
                <a:gd name="T72" fmla="*/ 104 w 354"/>
                <a:gd name="T73" fmla="*/ 331 h 728"/>
                <a:gd name="T74" fmla="*/ 104 w 354"/>
                <a:gd name="T75" fmla="*/ 365 h 728"/>
                <a:gd name="T76" fmla="*/ 161 w 354"/>
                <a:gd name="T77" fmla="*/ 454 h 728"/>
                <a:gd name="T78" fmla="*/ 104 w 354"/>
                <a:gd name="T79" fmla="*/ 365 h 728"/>
                <a:gd name="T80" fmla="*/ 161 w 354"/>
                <a:gd name="T81" fmla="*/ 488 h 728"/>
                <a:gd name="T82" fmla="*/ 104 w 354"/>
                <a:gd name="T83" fmla="*/ 505 h 728"/>
                <a:gd name="T84" fmla="*/ 22 w 354"/>
                <a:gd name="T85" fmla="*/ 50 h 728"/>
                <a:gd name="T86" fmla="*/ 87 w 354"/>
                <a:gd name="T87" fmla="*/ 144 h 728"/>
                <a:gd name="T88" fmla="*/ 22 w 354"/>
                <a:gd name="T89" fmla="*/ 50 h 728"/>
                <a:gd name="T90" fmla="*/ 87 w 354"/>
                <a:gd name="T91" fmla="*/ 178 h 728"/>
                <a:gd name="T92" fmla="*/ 22 w 354"/>
                <a:gd name="T93" fmla="*/ 192 h 728"/>
                <a:gd name="T94" fmla="*/ 22 w 354"/>
                <a:gd name="T95" fmla="*/ 224 h 728"/>
                <a:gd name="T96" fmla="*/ 87 w 354"/>
                <a:gd name="T97" fmla="*/ 320 h 728"/>
                <a:gd name="T98" fmla="*/ 22 w 354"/>
                <a:gd name="T99" fmla="*/ 224 h 728"/>
                <a:gd name="T100" fmla="*/ 87 w 354"/>
                <a:gd name="T101" fmla="*/ 355 h 728"/>
                <a:gd name="T102" fmla="*/ 22 w 354"/>
                <a:gd name="T103" fmla="*/ 366 h 728"/>
                <a:gd name="T104" fmla="*/ 22 w 354"/>
                <a:gd name="T105" fmla="*/ 399 h 728"/>
                <a:gd name="T106" fmla="*/ 87 w 354"/>
                <a:gd name="T107" fmla="*/ 495 h 728"/>
                <a:gd name="T108" fmla="*/ 22 w 354"/>
                <a:gd name="T109" fmla="*/ 39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4" h="728">
                  <a:moveTo>
                    <a:pt x="2" y="728"/>
                  </a:moveTo>
                  <a:lnTo>
                    <a:pt x="133" y="716"/>
                  </a:lnTo>
                  <a:lnTo>
                    <a:pt x="139" y="714"/>
                  </a:lnTo>
                  <a:lnTo>
                    <a:pt x="185" y="709"/>
                  </a:lnTo>
                  <a:lnTo>
                    <a:pt x="188" y="709"/>
                  </a:lnTo>
                  <a:lnTo>
                    <a:pt x="354" y="692"/>
                  </a:lnTo>
                  <a:lnTo>
                    <a:pt x="354" y="676"/>
                  </a:lnTo>
                  <a:lnTo>
                    <a:pt x="354" y="445"/>
                  </a:lnTo>
                  <a:lnTo>
                    <a:pt x="344" y="440"/>
                  </a:lnTo>
                  <a:lnTo>
                    <a:pt x="344" y="317"/>
                  </a:lnTo>
                  <a:lnTo>
                    <a:pt x="224" y="266"/>
                  </a:lnTo>
                  <a:lnTo>
                    <a:pt x="224" y="390"/>
                  </a:lnTo>
                  <a:lnTo>
                    <a:pt x="207" y="384"/>
                  </a:lnTo>
                  <a:lnTo>
                    <a:pt x="207" y="510"/>
                  </a:lnTo>
                  <a:lnTo>
                    <a:pt x="181" y="493"/>
                  </a:lnTo>
                  <a:lnTo>
                    <a:pt x="181" y="115"/>
                  </a:lnTo>
                  <a:lnTo>
                    <a:pt x="0" y="0"/>
                  </a:lnTo>
                  <a:lnTo>
                    <a:pt x="2" y="609"/>
                  </a:lnTo>
                  <a:lnTo>
                    <a:pt x="2" y="627"/>
                  </a:lnTo>
                  <a:lnTo>
                    <a:pt x="2" y="728"/>
                  </a:lnTo>
                  <a:close/>
                  <a:moveTo>
                    <a:pt x="293" y="322"/>
                  </a:moveTo>
                  <a:lnTo>
                    <a:pt x="332" y="341"/>
                  </a:lnTo>
                  <a:lnTo>
                    <a:pt x="332" y="389"/>
                  </a:lnTo>
                  <a:lnTo>
                    <a:pt x="293" y="372"/>
                  </a:lnTo>
                  <a:lnTo>
                    <a:pt x="293" y="322"/>
                  </a:lnTo>
                  <a:close/>
                  <a:moveTo>
                    <a:pt x="289" y="401"/>
                  </a:moveTo>
                  <a:lnTo>
                    <a:pt x="329" y="420"/>
                  </a:lnTo>
                  <a:lnTo>
                    <a:pt x="329" y="467"/>
                  </a:lnTo>
                  <a:lnTo>
                    <a:pt x="289" y="450"/>
                  </a:lnTo>
                  <a:lnTo>
                    <a:pt x="289" y="401"/>
                  </a:lnTo>
                  <a:close/>
                  <a:moveTo>
                    <a:pt x="287" y="473"/>
                  </a:moveTo>
                  <a:lnTo>
                    <a:pt x="329" y="490"/>
                  </a:lnTo>
                  <a:lnTo>
                    <a:pt x="329" y="538"/>
                  </a:lnTo>
                  <a:lnTo>
                    <a:pt x="287" y="520"/>
                  </a:lnTo>
                  <a:lnTo>
                    <a:pt x="287" y="473"/>
                  </a:lnTo>
                  <a:close/>
                  <a:moveTo>
                    <a:pt x="287" y="546"/>
                  </a:moveTo>
                  <a:lnTo>
                    <a:pt x="329" y="565"/>
                  </a:lnTo>
                  <a:lnTo>
                    <a:pt x="329" y="611"/>
                  </a:lnTo>
                  <a:lnTo>
                    <a:pt x="287" y="594"/>
                  </a:lnTo>
                  <a:lnTo>
                    <a:pt x="287" y="546"/>
                  </a:lnTo>
                  <a:close/>
                  <a:moveTo>
                    <a:pt x="241" y="300"/>
                  </a:moveTo>
                  <a:lnTo>
                    <a:pt x="282" y="319"/>
                  </a:lnTo>
                  <a:lnTo>
                    <a:pt x="282" y="366"/>
                  </a:lnTo>
                  <a:lnTo>
                    <a:pt x="241" y="348"/>
                  </a:lnTo>
                  <a:lnTo>
                    <a:pt x="241" y="300"/>
                  </a:lnTo>
                  <a:close/>
                  <a:moveTo>
                    <a:pt x="238" y="378"/>
                  </a:moveTo>
                  <a:lnTo>
                    <a:pt x="279" y="397"/>
                  </a:lnTo>
                  <a:lnTo>
                    <a:pt x="279" y="445"/>
                  </a:lnTo>
                  <a:lnTo>
                    <a:pt x="238" y="426"/>
                  </a:lnTo>
                  <a:lnTo>
                    <a:pt x="238" y="378"/>
                  </a:lnTo>
                  <a:close/>
                  <a:moveTo>
                    <a:pt x="234" y="449"/>
                  </a:moveTo>
                  <a:lnTo>
                    <a:pt x="274" y="467"/>
                  </a:lnTo>
                  <a:lnTo>
                    <a:pt x="274" y="515"/>
                  </a:lnTo>
                  <a:lnTo>
                    <a:pt x="234" y="497"/>
                  </a:lnTo>
                  <a:lnTo>
                    <a:pt x="234" y="449"/>
                  </a:lnTo>
                  <a:close/>
                  <a:moveTo>
                    <a:pt x="234" y="522"/>
                  </a:moveTo>
                  <a:lnTo>
                    <a:pt x="274" y="541"/>
                  </a:lnTo>
                  <a:lnTo>
                    <a:pt x="274" y="589"/>
                  </a:lnTo>
                  <a:lnTo>
                    <a:pt x="234" y="572"/>
                  </a:lnTo>
                  <a:lnTo>
                    <a:pt x="234" y="522"/>
                  </a:lnTo>
                  <a:close/>
                  <a:moveTo>
                    <a:pt x="104" y="103"/>
                  </a:moveTo>
                  <a:lnTo>
                    <a:pt x="161" y="139"/>
                  </a:lnTo>
                  <a:lnTo>
                    <a:pt x="161" y="190"/>
                  </a:lnTo>
                  <a:lnTo>
                    <a:pt x="104" y="156"/>
                  </a:lnTo>
                  <a:lnTo>
                    <a:pt x="104" y="103"/>
                  </a:lnTo>
                  <a:close/>
                  <a:moveTo>
                    <a:pt x="104" y="190"/>
                  </a:moveTo>
                  <a:lnTo>
                    <a:pt x="161" y="226"/>
                  </a:lnTo>
                  <a:lnTo>
                    <a:pt x="161" y="278"/>
                  </a:lnTo>
                  <a:lnTo>
                    <a:pt x="104" y="243"/>
                  </a:lnTo>
                  <a:lnTo>
                    <a:pt x="104" y="190"/>
                  </a:lnTo>
                  <a:close/>
                  <a:moveTo>
                    <a:pt x="104" y="278"/>
                  </a:moveTo>
                  <a:lnTo>
                    <a:pt x="161" y="313"/>
                  </a:lnTo>
                  <a:lnTo>
                    <a:pt x="161" y="366"/>
                  </a:lnTo>
                  <a:lnTo>
                    <a:pt x="104" y="331"/>
                  </a:lnTo>
                  <a:lnTo>
                    <a:pt x="104" y="278"/>
                  </a:lnTo>
                  <a:close/>
                  <a:moveTo>
                    <a:pt x="104" y="365"/>
                  </a:moveTo>
                  <a:lnTo>
                    <a:pt x="161" y="401"/>
                  </a:lnTo>
                  <a:lnTo>
                    <a:pt x="161" y="454"/>
                  </a:lnTo>
                  <a:lnTo>
                    <a:pt x="104" y="418"/>
                  </a:lnTo>
                  <a:lnTo>
                    <a:pt x="104" y="365"/>
                  </a:lnTo>
                  <a:close/>
                  <a:moveTo>
                    <a:pt x="104" y="452"/>
                  </a:moveTo>
                  <a:lnTo>
                    <a:pt x="161" y="488"/>
                  </a:lnTo>
                  <a:lnTo>
                    <a:pt x="161" y="541"/>
                  </a:lnTo>
                  <a:lnTo>
                    <a:pt x="104" y="505"/>
                  </a:lnTo>
                  <a:lnTo>
                    <a:pt x="104" y="452"/>
                  </a:lnTo>
                  <a:close/>
                  <a:moveTo>
                    <a:pt x="22" y="50"/>
                  </a:moveTo>
                  <a:lnTo>
                    <a:pt x="87" y="91"/>
                  </a:lnTo>
                  <a:lnTo>
                    <a:pt x="87" y="144"/>
                  </a:lnTo>
                  <a:lnTo>
                    <a:pt x="22" y="105"/>
                  </a:lnTo>
                  <a:lnTo>
                    <a:pt x="22" y="50"/>
                  </a:lnTo>
                  <a:close/>
                  <a:moveTo>
                    <a:pt x="22" y="137"/>
                  </a:moveTo>
                  <a:lnTo>
                    <a:pt x="87" y="178"/>
                  </a:lnTo>
                  <a:lnTo>
                    <a:pt x="87" y="233"/>
                  </a:lnTo>
                  <a:lnTo>
                    <a:pt x="22" y="192"/>
                  </a:lnTo>
                  <a:lnTo>
                    <a:pt x="22" y="137"/>
                  </a:lnTo>
                  <a:close/>
                  <a:moveTo>
                    <a:pt x="22" y="224"/>
                  </a:moveTo>
                  <a:lnTo>
                    <a:pt x="87" y="266"/>
                  </a:lnTo>
                  <a:lnTo>
                    <a:pt x="87" y="320"/>
                  </a:lnTo>
                  <a:lnTo>
                    <a:pt x="22" y="279"/>
                  </a:lnTo>
                  <a:lnTo>
                    <a:pt x="22" y="224"/>
                  </a:lnTo>
                  <a:close/>
                  <a:moveTo>
                    <a:pt x="22" y="312"/>
                  </a:moveTo>
                  <a:lnTo>
                    <a:pt x="87" y="355"/>
                  </a:lnTo>
                  <a:lnTo>
                    <a:pt x="87" y="408"/>
                  </a:lnTo>
                  <a:lnTo>
                    <a:pt x="22" y="366"/>
                  </a:lnTo>
                  <a:lnTo>
                    <a:pt x="22" y="312"/>
                  </a:lnTo>
                  <a:close/>
                  <a:moveTo>
                    <a:pt x="22" y="399"/>
                  </a:moveTo>
                  <a:lnTo>
                    <a:pt x="87" y="442"/>
                  </a:lnTo>
                  <a:lnTo>
                    <a:pt x="87" y="495"/>
                  </a:lnTo>
                  <a:lnTo>
                    <a:pt x="22" y="454"/>
                  </a:lnTo>
                  <a:lnTo>
                    <a:pt x="22" y="399"/>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0" name="Freeform 77">
              <a:extLst>
                <a:ext uri="{FF2B5EF4-FFF2-40B4-BE49-F238E27FC236}">
                  <a16:creationId xmlns:a16="http://schemas.microsoft.com/office/drawing/2014/main" id="{2A8D9BBE-2A27-4F44-9D5D-E8BDA652A03B}"/>
                </a:ext>
              </a:extLst>
            </p:cNvPr>
            <p:cNvSpPr>
              <a:spLocks/>
            </p:cNvSpPr>
            <p:nvPr/>
          </p:nvSpPr>
          <p:spPr bwMode="auto">
            <a:xfrm>
              <a:off x="5810251" y="1631950"/>
              <a:ext cx="234950" cy="1155700"/>
            </a:xfrm>
            <a:custGeom>
              <a:avLst/>
              <a:gdLst>
                <a:gd name="T0" fmla="*/ 148 w 148"/>
                <a:gd name="T1" fmla="*/ 728 h 728"/>
                <a:gd name="T2" fmla="*/ 148 w 148"/>
                <a:gd name="T3" fmla="*/ 609 h 728"/>
                <a:gd name="T4" fmla="*/ 148 w 148"/>
                <a:gd name="T5" fmla="*/ 0 h 728"/>
                <a:gd name="T6" fmla="*/ 0 w 148"/>
                <a:gd name="T7" fmla="*/ 96 h 728"/>
                <a:gd name="T8" fmla="*/ 0 w 148"/>
                <a:gd name="T9" fmla="*/ 623 h 728"/>
                <a:gd name="T10" fmla="*/ 0 w 148"/>
                <a:gd name="T11" fmla="*/ 666 h 728"/>
                <a:gd name="T12" fmla="*/ 148 w 148"/>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148" h="728">
                  <a:moveTo>
                    <a:pt x="148" y="728"/>
                  </a:moveTo>
                  <a:lnTo>
                    <a:pt x="148" y="609"/>
                  </a:lnTo>
                  <a:lnTo>
                    <a:pt x="148" y="0"/>
                  </a:lnTo>
                  <a:lnTo>
                    <a:pt x="0" y="96"/>
                  </a:lnTo>
                  <a:lnTo>
                    <a:pt x="0" y="623"/>
                  </a:lnTo>
                  <a:lnTo>
                    <a:pt x="0" y="666"/>
                  </a:lnTo>
                  <a:lnTo>
                    <a:pt x="148" y="72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1" name="Freeform 78">
              <a:extLst>
                <a:ext uri="{FF2B5EF4-FFF2-40B4-BE49-F238E27FC236}">
                  <a16:creationId xmlns:a16="http://schemas.microsoft.com/office/drawing/2014/main" id="{5C3D7919-1F06-D640-B0A2-B223069ACF8C}"/>
                </a:ext>
              </a:extLst>
            </p:cNvPr>
            <p:cNvSpPr>
              <a:spLocks noEditPoints="1"/>
            </p:cNvSpPr>
            <p:nvPr/>
          </p:nvSpPr>
          <p:spPr bwMode="auto">
            <a:xfrm>
              <a:off x="5500688" y="2287588"/>
              <a:ext cx="293688" cy="481013"/>
            </a:xfrm>
            <a:custGeom>
              <a:avLst/>
              <a:gdLst>
                <a:gd name="T0" fmla="*/ 185 w 185"/>
                <a:gd name="T1" fmla="*/ 303 h 303"/>
                <a:gd name="T2" fmla="*/ 185 w 185"/>
                <a:gd name="T3" fmla="*/ 212 h 303"/>
                <a:gd name="T4" fmla="*/ 185 w 185"/>
                <a:gd name="T5" fmla="*/ 0 h 303"/>
                <a:gd name="T6" fmla="*/ 5 w 185"/>
                <a:gd name="T7" fmla="*/ 56 h 303"/>
                <a:gd name="T8" fmla="*/ 2 w 185"/>
                <a:gd name="T9" fmla="*/ 263 h 303"/>
                <a:gd name="T10" fmla="*/ 0 w 185"/>
                <a:gd name="T11" fmla="*/ 280 h 303"/>
                <a:gd name="T12" fmla="*/ 185 w 185"/>
                <a:gd name="T13" fmla="*/ 303 h 303"/>
                <a:gd name="T14" fmla="*/ 108 w 185"/>
                <a:gd name="T15" fmla="*/ 72 h 303"/>
                <a:gd name="T16" fmla="*/ 163 w 185"/>
                <a:gd name="T17" fmla="*/ 51 h 303"/>
                <a:gd name="T18" fmla="*/ 163 w 185"/>
                <a:gd name="T19" fmla="*/ 99 h 303"/>
                <a:gd name="T20" fmla="*/ 108 w 185"/>
                <a:gd name="T21" fmla="*/ 114 h 303"/>
                <a:gd name="T22" fmla="*/ 108 w 185"/>
                <a:gd name="T23" fmla="*/ 72 h 303"/>
                <a:gd name="T24" fmla="*/ 108 w 185"/>
                <a:gd name="T25" fmla="*/ 154 h 303"/>
                <a:gd name="T26" fmla="*/ 163 w 185"/>
                <a:gd name="T27" fmla="*/ 133 h 303"/>
                <a:gd name="T28" fmla="*/ 163 w 185"/>
                <a:gd name="T29" fmla="*/ 181 h 303"/>
                <a:gd name="T30" fmla="*/ 108 w 185"/>
                <a:gd name="T31" fmla="*/ 196 h 303"/>
                <a:gd name="T32" fmla="*/ 108 w 185"/>
                <a:gd name="T33" fmla="*/ 154 h 303"/>
                <a:gd name="T34" fmla="*/ 40 w 185"/>
                <a:gd name="T35" fmla="*/ 90 h 303"/>
                <a:gd name="T36" fmla="*/ 94 w 185"/>
                <a:gd name="T37" fmla="*/ 72 h 303"/>
                <a:gd name="T38" fmla="*/ 94 w 185"/>
                <a:gd name="T39" fmla="*/ 118 h 303"/>
                <a:gd name="T40" fmla="*/ 40 w 185"/>
                <a:gd name="T41" fmla="*/ 133 h 303"/>
                <a:gd name="T42" fmla="*/ 40 w 185"/>
                <a:gd name="T43" fmla="*/ 90 h 303"/>
                <a:gd name="T44" fmla="*/ 40 w 185"/>
                <a:gd name="T45" fmla="*/ 173 h 303"/>
                <a:gd name="T46" fmla="*/ 94 w 185"/>
                <a:gd name="T47" fmla="*/ 154 h 303"/>
                <a:gd name="T48" fmla="*/ 94 w 185"/>
                <a:gd name="T49" fmla="*/ 200 h 303"/>
                <a:gd name="T50" fmla="*/ 40 w 185"/>
                <a:gd name="T51" fmla="*/ 217 h 303"/>
                <a:gd name="T52" fmla="*/ 40 w 185"/>
                <a:gd name="T53" fmla="*/ 17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303">
                  <a:moveTo>
                    <a:pt x="185" y="303"/>
                  </a:moveTo>
                  <a:lnTo>
                    <a:pt x="185" y="212"/>
                  </a:lnTo>
                  <a:lnTo>
                    <a:pt x="185" y="0"/>
                  </a:lnTo>
                  <a:lnTo>
                    <a:pt x="5" y="56"/>
                  </a:lnTo>
                  <a:lnTo>
                    <a:pt x="2" y="263"/>
                  </a:lnTo>
                  <a:lnTo>
                    <a:pt x="0" y="280"/>
                  </a:lnTo>
                  <a:lnTo>
                    <a:pt x="185" y="303"/>
                  </a:lnTo>
                  <a:close/>
                  <a:moveTo>
                    <a:pt x="108" y="72"/>
                  </a:moveTo>
                  <a:lnTo>
                    <a:pt x="163" y="51"/>
                  </a:lnTo>
                  <a:lnTo>
                    <a:pt x="163" y="99"/>
                  </a:lnTo>
                  <a:lnTo>
                    <a:pt x="108" y="114"/>
                  </a:lnTo>
                  <a:lnTo>
                    <a:pt x="108" y="72"/>
                  </a:lnTo>
                  <a:close/>
                  <a:moveTo>
                    <a:pt x="108" y="154"/>
                  </a:moveTo>
                  <a:lnTo>
                    <a:pt x="163" y="133"/>
                  </a:lnTo>
                  <a:lnTo>
                    <a:pt x="163" y="181"/>
                  </a:lnTo>
                  <a:lnTo>
                    <a:pt x="108" y="196"/>
                  </a:lnTo>
                  <a:lnTo>
                    <a:pt x="108" y="154"/>
                  </a:lnTo>
                  <a:close/>
                  <a:moveTo>
                    <a:pt x="40" y="90"/>
                  </a:moveTo>
                  <a:lnTo>
                    <a:pt x="94" y="72"/>
                  </a:lnTo>
                  <a:lnTo>
                    <a:pt x="94" y="118"/>
                  </a:lnTo>
                  <a:lnTo>
                    <a:pt x="40" y="133"/>
                  </a:lnTo>
                  <a:lnTo>
                    <a:pt x="40" y="90"/>
                  </a:lnTo>
                  <a:close/>
                  <a:moveTo>
                    <a:pt x="40" y="173"/>
                  </a:moveTo>
                  <a:lnTo>
                    <a:pt x="94" y="154"/>
                  </a:lnTo>
                  <a:lnTo>
                    <a:pt x="94" y="200"/>
                  </a:lnTo>
                  <a:lnTo>
                    <a:pt x="40" y="217"/>
                  </a:lnTo>
                  <a:lnTo>
                    <a:pt x="40" y="17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grpSp>
        <p:nvGrpSpPr>
          <p:cNvPr id="3" name="Group 2">
            <a:extLst>
              <a:ext uri="{FF2B5EF4-FFF2-40B4-BE49-F238E27FC236}">
                <a16:creationId xmlns:a16="http://schemas.microsoft.com/office/drawing/2014/main" id="{9C550D51-8235-F34B-B9AB-908AEE8BCA1F}"/>
              </a:ext>
            </a:extLst>
          </p:cNvPr>
          <p:cNvGrpSpPr/>
          <p:nvPr/>
        </p:nvGrpSpPr>
        <p:grpSpPr>
          <a:xfrm>
            <a:off x="3766676" y="1220958"/>
            <a:ext cx="1617840" cy="4695484"/>
            <a:chOff x="3766676" y="1220958"/>
            <a:chExt cx="1617840" cy="4695484"/>
          </a:xfrm>
        </p:grpSpPr>
        <p:sp>
          <p:nvSpPr>
            <p:cNvPr id="4" name="Content Placeholder 2">
              <a:extLst>
                <a:ext uri="{FF2B5EF4-FFF2-40B4-BE49-F238E27FC236}">
                  <a16:creationId xmlns:a16="http://schemas.microsoft.com/office/drawing/2014/main" id="{FF16D6AF-1599-3F4F-8CCE-3C79BCA04E1C}"/>
                </a:ext>
              </a:extLst>
            </p:cNvPr>
            <p:cNvSpPr txBox="1">
              <a:spLocks/>
            </p:cNvSpPr>
            <p:nvPr/>
          </p:nvSpPr>
          <p:spPr>
            <a:xfrm>
              <a:off x="3766676" y="1659565"/>
              <a:ext cx="1617840" cy="4256877"/>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chemeClr val="bg1"/>
                  </a:solidFill>
                  <a:latin typeface="Montserrat" pitchFamily="2" charset="77"/>
                </a:rPr>
                <a:t>Lack of familiarity with legal structures</a:t>
              </a:r>
            </a:p>
            <a:p>
              <a:pPr marL="0" indent="0">
                <a:lnSpc>
                  <a:spcPct val="100000"/>
                </a:lnSpc>
                <a:buNone/>
              </a:pPr>
              <a:r>
                <a:rPr lang="en-GB" sz="1100" dirty="0">
                  <a:solidFill>
                    <a:schemeClr val="bg1"/>
                  </a:solidFill>
                  <a:latin typeface="Montserrat" pitchFamily="2" charset="77"/>
                </a:rPr>
                <a:t>Buyers need to be at ease with the ecosystem’s licences, the various possible business models and fully understand where the intellectual property is situated to be aware of the risks associated with free software. Ultimately, you should be fully aware of the obligations associated with free software. Understanding open source software roadmaps, excluding subscription models, is also not so easy. </a:t>
              </a:r>
            </a:p>
            <a:p>
              <a:pPr marL="0" indent="0">
                <a:lnSpc>
                  <a:spcPct val="100000"/>
                </a:lnSpc>
                <a:buNone/>
              </a:pPr>
              <a:endParaRPr lang="en-GB" sz="1100" dirty="0">
                <a:solidFill>
                  <a:schemeClr val="bg1"/>
                </a:solidFill>
                <a:latin typeface="Montserrat" pitchFamily="2" charset="77"/>
              </a:endParaRPr>
            </a:p>
            <a:p>
              <a:pPr marL="0" indent="0">
                <a:lnSpc>
                  <a:spcPct val="100000"/>
                </a:lnSpc>
                <a:buFont typeface="Arial" panose="020B0604020202020204" pitchFamily="34" charset="0"/>
                <a:buNone/>
              </a:pPr>
              <a:endParaRPr lang="en-GB" sz="1100" dirty="0">
                <a:solidFill>
                  <a:schemeClr val="bg1"/>
                </a:solidFill>
                <a:latin typeface="Montserrat" pitchFamily="2" charset="77"/>
              </a:endParaRPr>
            </a:p>
            <a:p>
              <a:pPr marL="0" indent="0">
                <a:lnSpc>
                  <a:spcPct val="100000"/>
                </a:lnSpc>
                <a:buFont typeface="Arial" panose="020B0604020202020204" pitchFamily="34" charset="0"/>
                <a:buNone/>
              </a:pPr>
              <a:endParaRPr lang="en-GB" sz="1200" dirty="0">
                <a:solidFill>
                  <a:schemeClr val="bg1"/>
                </a:solidFill>
                <a:latin typeface="Montserrat" pitchFamily="2" charset="77"/>
              </a:endParaRPr>
            </a:p>
          </p:txBody>
        </p:sp>
        <p:sp>
          <p:nvSpPr>
            <p:cNvPr id="86" name="Freeform 27">
              <a:extLst>
                <a:ext uri="{FF2B5EF4-FFF2-40B4-BE49-F238E27FC236}">
                  <a16:creationId xmlns:a16="http://schemas.microsoft.com/office/drawing/2014/main" id="{5B89994B-2E2C-6843-A5AA-53EB9131722D}"/>
                </a:ext>
              </a:extLst>
            </p:cNvPr>
            <p:cNvSpPr>
              <a:spLocks noEditPoints="1"/>
            </p:cNvSpPr>
            <p:nvPr/>
          </p:nvSpPr>
          <p:spPr bwMode="auto">
            <a:xfrm>
              <a:off x="4072944" y="1220958"/>
              <a:ext cx="511755" cy="382499"/>
            </a:xfrm>
            <a:custGeom>
              <a:avLst/>
              <a:gdLst/>
              <a:ahLst/>
              <a:cxnLst>
                <a:cxn ang="0">
                  <a:pos x="44" y="40"/>
                </a:cxn>
                <a:cxn ang="0">
                  <a:pos x="67" y="104"/>
                </a:cxn>
                <a:cxn ang="0">
                  <a:pos x="67" y="24"/>
                </a:cxn>
                <a:cxn ang="0">
                  <a:pos x="52" y="16"/>
                </a:cxn>
                <a:cxn ang="0">
                  <a:pos x="44" y="32"/>
                </a:cxn>
                <a:cxn ang="0">
                  <a:pos x="67" y="24"/>
                </a:cxn>
                <a:cxn ang="0">
                  <a:pos x="60" y="128"/>
                </a:cxn>
                <a:cxn ang="0">
                  <a:pos x="67" y="112"/>
                </a:cxn>
                <a:cxn ang="0">
                  <a:pos x="44" y="120"/>
                </a:cxn>
                <a:cxn ang="0">
                  <a:pos x="108" y="8"/>
                </a:cxn>
                <a:cxn ang="0">
                  <a:pos x="83" y="0"/>
                </a:cxn>
                <a:cxn ang="0">
                  <a:pos x="76" y="16"/>
                </a:cxn>
                <a:cxn ang="0">
                  <a:pos x="108" y="8"/>
                </a:cxn>
                <a:cxn ang="0">
                  <a:pos x="76" y="24"/>
                </a:cxn>
                <a:cxn ang="0">
                  <a:pos x="108" y="104"/>
                </a:cxn>
                <a:cxn ang="0">
                  <a:pos x="83" y="128"/>
                </a:cxn>
                <a:cxn ang="0">
                  <a:pos x="108" y="120"/>
                </a:cxn>
                <a:cxn ang="0">
                  <a:pos x="76" y="112"/>
                </a:cxn>
                <a:cxn ang="0">
                  <a:pos x="83" y="128"/>
                </a:cxn>
                <a:cxn ang="0">
                  <a:pos x="148" y="128"/>
                </a:cxn>
                <a:cxn ang="0">
                  <a:pos x="156" y="24"/>
                </a:cxn>
                <a:cxn ang="0">
                  <a:pos x="124" y="16"/>
                </a:cxn>
                <a:cxn ang="0">
                  <a:pos x="116" y="120"/>
                </a:cxn>
                <a:cxn ang="0">
                  <a:pos x="180" y="48"/>
                </a:cxn>
                <a:cxn ang="0">
                  <a:pos x="171" y="40"/>
                </a:cxn>
                <a:cxn ang="0">
                  <a:pos x="164" y="64"/>
                </a:cxn>
                <a:cxn ang="0">
                  <a:pos x="180" y="48"/>
                </a:cxn>
                <a:cxn ang="0">
                  <a:pos x="164" y="73"/>
                </a:cxn>
                <a:cxn ang="0">
                  <a:pos x="180" y="96"/>
                </a:cxn>
                <a:cxn ang="0">
                  <a:pos x="171" y="128"/>
                </a:cxn>
                <a:cxn ang="0">
                  <a:pos x="180" y="120"/>
                </a:cxn>
                <a:cxn ang="0">
                  <a:pos x="164" y="104"/>
                </a:cxn>
                <a:cxn ang="0">
                  <a:pos x="171" y="128"/>
                </a:cxn>
                <a:cxn ang="0">
                  <a:pos x="221" y="136"/>
                </a:cxn>
                <a:cxn ang="0">
                  <a:pos x="188" y="130"/>
                </a:cxn>
                <a:cxn ang="0">
                  <a:pos x="43" y="136"/>
                </a:cxn>
                <a:cxn ang="0">
                  <a:pos x="36" y="104"/>
                </a:cxn>
                <a:cxn ang="0">
                  <a:pos x="0" y="143"/>
                </a:cxn>
                <a:cxn ang="0">
                  <a:pos x="221" y="152"/>
                </a:cxn>
              </a:cxnLst>
              <a:rect l="0" t="0" r="r" b="b"/>
              <a:pathLst>
                <a:path w="225" h="153">
                  <a:moveTo>
                    <a:pt x="67" y="40"/>
                  </a:moveTo>
                  <a:cubicBezTo>
                    <a:pt x="44" y="40"/>
                    <a:pt x="44" y="40"/>
                    <a:pt x="44" y="40"/>
                  </a:cubicBezTo>
                  <a:cubicBezTo>
                    <a:pt x="44" y="104"/>
                    <a:pt x="44" y="104"/>
                    <a:pt x="44" y="104"/>
                  </a:cubicBezTo>
                  <a:cubicBezTo>
                    <a:pt x="67" y="104"/>
                    <a:pt x="67" y="104"/>
                    <a:pt x="67" y="104"/>
                  </a:cubicBezTo>
                  <a:lnTo>
                    <a:pt x="67" y="40"/>
                  </a:lnTo>
                  <a:close/>
                  <a:moveTo>
                    <a:pt x="67" y="24"/>
                  </a:moveTo>
                  <a:cubicBezTo>
                    <a:pt x="67" y="20"/>
                    <a:pt x="64" y="16"/>
                    <a:pt x="60" y="16"/>
                  </a:cubicBezTo>
                  <a:cubicBezTo>
                    <a:pt x="52" y="16"/>
                    <a:pt x="52" y="16"/>
                    <a:pt x="52" y="16"/>
                  </a:cubicBezTo>
                  <a:cubicBezTo>
                    <a:pt x="47" y="16"/>
                    <a:pt x="44" y="20"/>
                    <a:pt x="44" y="24"/>
                  </a:cubicBezTo>
                  <a:cubicBezTo>
                    <a:pt x="44" y="32"/>
                    <a:pt x="44" y="32"/>
                    <a:pt x="44" y="32"/>
                  </a:cubicBezTo>
                  <a:cubicBezTo>
                    <a:pt x="67" y="32"/>
                    <a:pt x="67" y="32"/>
                    <a:pt x="67" y="32"/>
                  </a:cubicBezTo>
                  <a:lnTo>
                    <a:pt x="67" y="24"/>
                  </a:lnTo>
                  <a:close/>
                  <a:moveTo>
                    <a:pt x="52" y="128"/>
                  </a:moveTo>
                  <a:cubicBezTo>
                    <a:pt x="60" y="128"/>
                    <a:pt x="60" y="128"/>
                    <a:pt x="60" y="128"/>
                  </a:cubicBezTo>
                  <a:cubicBezTo>
                    <a:pt x="64" y="128"/>
                    <a:pt x="67" y="124"/>
                    <a:pt x="67" y="120"/>
                  </a:cubicBezTo>
                  <a:cubicBezTo>
                    <a:pt x="67" y="112"/>
                    <a:pt x="67" y="112"/>
                    <a:pt x="67" y="112"/>
                  </a:cubicBezTo>
                  <a:cubicBezTo>
                    <a:pt x="44" y="112"/>
                    <a:pt x="44" y="112"/>
                    <a:pt x="44" y="112"/>
                  </a:cubicBezTo>
                  <a:cubicBezTo>
                    <a:pt x="44" y="120"/>
                    <a:pt x="44" y="120"/>
                    <a:pt x="44" y="120"/>
                  </a:cubicBezTo>
                  <a:cubicBezTo>
                    <a:pt x="44" y="124"/>
                    <a:pt x="47" y="128"/>
                    <a:pt x="52" y="128"/>
                  </a:cubicBezTo>
                  <a:close/>
                  <a:moveTo>
                    <a:pt x="108" y="8"/>
                  </a:moveTo>
                  <a:cubicBezTo>
                    <a:pt x="108" y="3"/>
                    <a:pt x="104" y="0"/>
                    <a:pt x="100" y="0"/>
                  </a:cubicBezTo>
                  <a:cubicBezTo>
                    <a:pt x="83" y="0"/>
                    <a:pt x="83" y="0"/>
                    <a:pt x="83" y="0"/>
                  </a:cubicBezTo>
                  <a:cubicBezTo>
                    <a:pt x="79" y="0"/>
                    <a:pt x="76" y="3"/>
                    <a:pt x="76" y="8"/>
                  </a:cubicBezTo>
                  <a:cubicBezTo>
                    <a:pt x="76" y="16"/>
                    <a:pt x="76" y="16"/>
                    <a:pt x="76" y="16"/>
                  </a:cubicBezTo>
                  <a:cubicBezTo>
                    <a:pt x="108" y="16"/>
                    <a:pt x="108" y="16"/>
                    <a:pt x="108" y="16"/>
                  </a:cubicBezTo>
                  <a:lnTo>
                    <a:pt x="108" y="8"/>
                  </a:lnTo>
                  <a:close/>
                  <a:moveTo>
                    <a:pt x="108" y="24"/>
                  </a:moveTo>
                  <a:cubicBezTo>
                    <a:pt x="76" y="24"/>
                    <a:pt x="76" y="24"/>
                    <a:pt x="76" y="24"/>
                  </a:cubicBezTo>
                  <a:cubicBezTo>
                    <a:pt x="76" y="104"/>
                    <a:pt x="76" y="104"/>
                    <a:pt x="76" y="104"/>
                  </a:cubicBezTo>
                  <a:cubicBezTo>
                    <a:pt x="108" y="104"/>
                    <a:pt x="108" y="104"/>
                    <a:pt x="108" y="104"/>
                  </a:cubicBezTo>
                  <a:lnTo>
                    <a:pt x="108" y="24"/>
                  </a:lnTo>
                  <a:close/>
                  <a:moveTo>
                    <a:pt x="83" y="128"/>
                  </a:moveTo>
                  <a:cubicBezTo>
                    <a:pt x="100" y="128"/>
                    <a:pt x="100" y="128"/>
                    <a:pt x="100" y="128"/>
                  </a:cubicBezTo>
                  <a:cubicBezTo>
                    <a:pt x="104" y="128"/>
                    <a:pt x="108" y="124"/>
                    <a:pt x="108" y="120"/>
                  </a:cubicBezTo>
                  <a:cubicBezTo>
                    <a:pt x="108" y="112"/>
                    <a:pt x="108" y="112"/>
                    <a:pt x="108" y="112"/>
                  </a:cubicBezTo>
                  <a:cubicBezTo>
                    <a:pt x="76" y="112"/>
                    <a:pt x="76" y="112"/>
                    <a:pt x="76" y="112"/>
                  </a:cubicBezTo>
                  <a:cubicBezTo>
                    <a:pt x="76" y="120"/>
                    <a:pt x="76" y="120"/>
                    <a:pt x="76" y="120"/>
                  </a:cubicBezTo>
                  <a:cubicBezTo>
                    <a:pt x="76" y="124"/>
                    <a:pt x="79" y="128"/>
                    <a:pt x="83" y="128"/>
                  </a:cubicBezTo>
                  <a:close/>
                  <a:moveTo>
                    <a:pt x="124" y="128"/>
                  </a:moveTo>
                  <a:cubicBezTo>
                    <a:pt x="148" y="128"/>
                    <a:pt x="148" y="128"/>
                    <a:pt x="148" y="128"/>
                  </a:cubicBezTo>
                  <a:cubicBezTo>
                    <a:pt x="152" y="128"/>
                    <a:pt x="156" y="124"/>
                    <a:pt x="156" y="120"/>
                  </a:cubicBezTo>
                  <a:cubicBezTo>
                    <a:pt x="156" y="24"/>
                    <a:pt x="156" y="24"/>
                    <a:pt x="156" y="24"/>
                  </a:cubicBezTo>
                  <a:cubicBezTo>
                    <a:pt x="156" y="20"/>
                    <a:pt x="152" y="16"/>
                    <a:pt x="148" y="16"/>
                  </a:cubicBezTo>
                  <a:cubicBezTo>
                    <a:pt x="124" y="16"/>
                    <a:pt x="124" y="16"/>
                    <a:pt x="124" y="16"/>
                  </a:cubicBezTo>
                  <a:cubicBezTo>
                    <a:pt x="119" y="16"/>
                    <a:pt x="116" y="20"/>
                    <a:pt x="116" y="24"/>
                  </a:cubicBezTo>
                  <a:cubicBezTo>
                    <a:pt x="116" y="120"/>
                    <a:pt x="116" y="120"/>
                    <a:pt x="116" y="120"/>
                  </a:cubicBezTo>
                  <a:cubicBezTo>
                    <a:pt x="116" y="124"/>
                    <a:pt x="119" y="128"/>
                    <a:pt x="124" y="128"/>
                  </a:cubicBezTo>
                  <a:close/>
                  <a:moveTo>
                    <a:pt x="180" y="48"/>
                  </a:moveTo>
                  <a:cubicBezTo>
                    <a:pt x="180" y="44"/>
                    <a:pt x="177" y="40"/>
                    <a:pt x="172" y="40"/>
                  </a:cubicBezTo>
                  <a:cubicBezTo>
                    <a:pt x="171" y="40"/>
                    <a:pt x="171" y="40"/>
                    <a:pt x="171" y="40"/>
                  </a:cubicBezTo>
                  <a:cubicBezTo>
                    <a:pt x="167" y="40"/>
                    <a:pt x="164" y="44"/>
                    <a:pt x="164" y="48"/>
                  </a:cubicBezTo>
                  <a:cubicBezTo>
                    <a:pt x="164" y="64"/>
                    <a:pt x="164" y="64"/>
                    <a:pt x="164" y="64"/>
                  </a:cubicBezTo>
                  <a:cubicBezTo>
                    <a:pt x="180" y="64"/>
                    <a:pt x="180" y="64"/>
                    <a:pt x="180" y="64"/>
                  </a:cubicBezTo>
                  <a:lnTo>
                    <a:pt x="180" y="48"/>
                  </a:lnTo>
                  <a:close/>
                  <a:moveTo>
                    <a:pt x="180" y="72"/>
                  </a:moveTo>
                  <a:cubicBezTo>
                    <a:pt x="164" y="73"/>
                    <a:pt x="164" y="73"/>
                    <a:pt x="164" y="73"/>
                  </a:cubicBezTo>
                  <a:cubicBezTo>
                    <a:pt x="164" y="96"/>
                    <a:pt x="164" y="96"/>
                    <a:pt x="164" y="96"/>
                  </a:cubicBezTo>
                  <a:cubicBezTo>
                    <a:pt x="180" y="96"/>
                    <a:pt x="180" y="96"/>
                    <a:pt x="180" y="96"/>
                  </a:cubicBezTo>
                  <a:lnTo>
                    <a:pt x="180" y="72"/>
                  </a:lnTo>
                  <a:close/>
                  <a:moveTo>
                    <a:pt x="171" y="128"/>
                  </a:moveTo>
                  <a:cubicBezTo>
                    <a:pt x="172" y="128"/>
                    <a:pt x="172" y="128"/>
                    <a:pt x="172" y="128"/>
                  </a:cubicBezTo>
                  <a:cubicBezTo>
                    <a:pt x="177" y="128"/>
                    <a:pt x="180" y="124"/>
                    <a:pt x="180" y="120"/>
                  </a:cubicBezTo>
                  <a:cubicBezTo>
                    <a:pt x="180" y="104"/>
                    <a:pt x="180" y="104"/>
                    <a:pt x="180" y="104"/>
                  </a:cubicBezTo>
                  <a:cubicBezTo>
                    <a:pt x="164" y="104"/>
                    <a:pt x="164" y="104"/>
                    <a:pt x="164" y="104"/>
                  </a:cubicBezTo>
                  <a:cubicBezTo>
                    <a:pt x="164" y="120"/>
                    <a:pt x="164" y="120"/>
                    <a:pt x="164" y="120"/>
                  </a:cubicBezTo>
                  <a:cubicBezTo>
                    <a:pt x="164" y="125"/>
                    <a:pt x="167" y="128"/>
                    <a:pt x="171" y="128"/>
                  </a:cubicBezTo>
                  <a:close/>
                  <a:moveTo>
                    <a:pt x="223" y="144"/>
                  </a:moveTo>
                  <a:cubicBezTo>
                    <a:pt x="223" y="144"/>
                    <a:pt x="224" y="137"/>
                    <a:pt x="221" y="136"/>
                  </a:cubicBezTo>
                  <a:cubicBezTo>
                    <a:pt x="188" y="103"/>
                    <a:pt x="188" y="103"/>
                    <a:pt x="188" y="103"/>
                  </a:cubicBezTo>
                  <a:cubicBezTo>
                    <a:pt x="188" y="130"/>
                    <a:pt x="188" y="130"/>
                    <a:pt x="188" y="130"/>
                  </a:cubicBezTo>
                  <a:cubicBezTo>
                    <a:pt x="188" y="130"/>
                    <a:pt x="190" y="136"/>
                    <a:pt x="180" y="136"/>
                  </a:cubicBezTo>
                  <a:cubicBezTo>
                    <a:pt x="43" y="136"/>
                    <a:pt x="43" y="136"/>
                    <a:pt x="43" y="136"/>
                  </a:cubicBezTo>
                  <a:cubicBezTo>
                    <a:pt x="43" y="136"/>
                    <a:pt x="36" y="136"/>
                    <a:pt x="36" y="128"/>
                  </a:cubicBezTo>
                  <a:cubicBezTo>
                    <a:pt x="36" y="104"/>
                    <a:pt x="36" y="104"/>
                    <a:pt x="36" y="104"/>
                  </a:cubicBezTo>
                  <a:cubicBezTo>
                    <a:pt x="2" y="136"/>
                    <a:pt x="2" y="136"/>
                    <a:pt x="2" y="136"/>
                  </a:cubicBezTo>
                  <a:cubicBezTo>
                    <a:pt x="2" y="136"/>
                    <a:pt x="0" y="135"/>
                    <a:pt x="0" y="143"/>
                  </a:cubicBezTo>
                  <a:cubicBezTo>
                    <a:pt x="0" y="153"/>
                    <a:pt x="2" y="152"/>
                    <a:pt x="2" y="152"/>
                  </a:cubicBezTo>
                  <a:cubicBezTo>
                    <a:pt x="221" y="152"/>
                    <a:pt x="221" y="152"/>
                    <a:pt x="221" y="152"/>
                  </a:cubicBezTo>
                  <a:cubicBezTo>
                    <a:pt x="225" y="153"/>
                    <a:pt x="223" y="144"/>
                    <a:pt x="223" y="14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9" name="Group 8">
            <a:extLst>
              <a:ext uri="{FF2B5EF4-FFF2-40B4-BE49-F238E27FC236}">
                <a16:creationId xmlns:a16="http://schemas.microsoft.com/office/drawing/2014/main" id="{C26D9134-21D8-A94C-A6ED-459E8CB1A45F}"/>
              </a:ext>
            </a:extLst>
          </p:cNvPr>
          <p:cNvGrpSpPr/>
          <p:nvPr/>
        </p:nvGrpSpPr>
        <p:grpSpPr>
          <a:xfrm>
            <a:off x="5335512" y="1183004"/>
            <a:ext cx="1344990" cy="2999816"/>
            <a:chOff x="5335512" y="1183004"/>
            <a:chExt cx="1344990" cy="2999816"/>
          </a:xfrm>
        </p:grpSpPr>
        <p:sp>
          <p:nvSpPr>
            <p:cNvPr id="6" name="Rectangle 5">
              <a:extLst>
                <a:ext uri="{FF2B5EF4-FFF2-40B4-BE49-F238E27FC236}">
                  <a16:creationId xmlns:a16="http://schemas.microsoft.com/office/drawing/2014/main" id="{C2DA9619-1324-C64C-ABC1-E5FEDF380DCC}"/>
                </a:ext>
              </a:extLst>
            </p:cNvPr>
            <p:cNvSpPr/>
            <p:nvPr/>
          </p:nvSpPr>
          <p:spPr>
            <a:xfrm>
              <a:off x="5335512" y="1659565"/>
              <a:ext cx="1344990" cy="2523255"/>
            </a:xfrm>
            <a:prstGeom prst="rect">
              <a:avLst/>
            </a:prstGeom>
          </p:spPr>
          <p:txBody>
            <a:bodyPr wrap="square">
              <a:spAutoFit/>
            </a:bodyPr>
            <a:lstStyle/>
            <a:p>
              <a:pPr>
                <a:lnSpc>
                  <a:spcPct val="90000"/>
                </a:lnSpc>
                <a:spcBef>
                  <a:spcPts val="1000"/>
                </a:spcBef>
              </a:pPr>
              <a:r>
                <a:rPr lang="en-GB" sz="1200" b="1" dirty="0">
                  <a:solidFill>
                    <a:schemeClr val="bg1"/>
                  </a:solidFill>
                  <a:latin typeface="Montserrat" pitchFamily="2" charset="77"/>
                </a:rPr>
                <a:t>Talent retention</a:t>
              </a:r>
            </a:p>
            <a:p>
              <a:pPr>
                <a:lnSpc>
                  <a:spcPct val="90000"/>
                </a:lnSpc>
                <a:spcBef>
                  <a:spcPts val="1000"/>
                </a:spcBef>
              </a:pPr>
              <a:r>
                <a:rPr lang="en-GB" sz="1100" dirty="0">
                  <a:solidFill>
                    <a:schemeClr val="bg1"/>
                  </a:solidFill>
                  <a:latin typeface="Montserrat" pitchFamily="2" charset="77"/>
                </a:rPr>
                <a:t>Discovering open source talented individuals is important to avoid seeing them attracted by other open source ecosystem companies. </a:t>
              </a:r>
            </a:p>
            <a:p>
              <a:pPr>
                <a:lnSpc>
                  <a:spcPct val="90000"/>
                </a:lnSpc>
                <a:spcBef>
                  <a:spcPts val="1000"/>
                </a:spcBef>
              </a:pPr>
              <a:endParaRPr lang="en-GB" sz="1200" dirty="0">
                <a:solidFill>
                  <a:schemeClr val="bg1"/>
                </a:solidFill>
                <a:latin typeface="Montserrat" pitchFamily="2" charset="77"/>
              </a:endParaRPr>
            </a:p>
          </p:txBody>
        </p:sp>
        <p:grpSp>
          <p:nvGrpSpPr>
            <p:cNvPr id="87" name="Group 86">
              <a:extLst>
                <a:ext uri="{FF2B5EF4-FFF2-40B4-BE49-F238E27FC236}">
                  <a16:creationId xmlns:a16="http://schemas.microsoft.com/office/drawing/2014/main" id="{026FED5D-8F39-EB4F-BB39-2A5AF480141D}"/>
                </a:ext>
              </a:extLst>
            </p:cNvPr>
            <p:cNvGrpSpPr/>
            <p:nvPr/>
          </p:nvGrpSpPr>
          <p:grpSpPr>
            <a:xfrm>
              <a:off x="5415220" y="1183004"/>
              <a:ext cx="496429" cy="458405"/>
              <a:chOff x="552450" y="2062163"/>
              <a:chExt cx="746125" cy="688976"/>
            </a:xfrm>
            <a:solidFill>
              <a:schemeClr val="bg1"/>
            </a:solidFill>
          </p:grpSpPr>
          <p:sp>
            <p:nvSpPr>
              <p:cNvPr id="88" name="Freeform 6">
                <a:extLst>
                  <a:ext uri="{FF2B5EF4-FFF2-40B4-BE49-F238E27FC236}">
                    <a16:creationId xmlns:a16="http://schemas.microsoft.com/office/drawing/2014/main" id="{F15947A0-5293-0342-BB28-F52004F91E70}"/>
                  </a:ext>
                </a:extLst>
              </p:cNvPr>
              <p:cNvSpPr>
                <a:spLocks/>
              </p:cNvSpPr>
              <p:nvPr/>
            </p:nvSpPr>
            <p:spPr bwMode="auto">
              <a:xfrm>
                <a:off x="814388" y="2651126"/>
                <a:ext cx="225425" cy="100013"/>
              </a:xfrm>
              <a:custGeom>
                <a:avLst/>
                <a:gdLst/>
                <a:ahLst/>
                <a:cxnLst>
                  <a:cxn ang="0">
                    <a:pos x="8" y="0"/>
                  </a:cxn>
                  <a:cxn ang="0">
                    <a:pos x="0" y="24"/>
                  </a:cxn>
                  <a:cxn ang="0">
                    <a:pos x="4" y="27"/>
                  </a:cxn>
                  <a:cxn ang="0">
                    <a:pos x="56" y="27"/>
                  </a:cxn>
                  <a:cxn ang="0">
                    <a:pos x="60" y="24"/>
                  </a:cxn>
                  <a:cxn ang="0">
                    <a:pos x="52" y="0"/>
                  </a:cxn>
                  <a:cxn ang="0">
                    <a:pos x="8" y="0"/>
                  </a:cxn>
                </a:cxnLst>
                <a:rect l="0" t="0" r="r" b="b"/>
                <a:pathLst>
                  <a:path w="60" h="27">
                    <a:moveTo>
                      <a:pt x="8" y="0"/>
                    </a:moveTo>
                    <a:cubicBezTo>
                      <a:pt x="0" y="24"/>
                      <a:pt x="0" y="24"/>
                      <a:pt x="0" y="24"/>
                    </a:cubicBezTo>
                    <a:cubicBezTo>
                      <a:pt x="0" y="26"/>
                      <a:pt x="1" y="27"/>
                      <a:pt x="4" y="27"/>
                    </a:cubicBezTo>
                    <a:cubicBezTo>
                      <a:pt x="56" y="27"/>
                      <a:pt x="56" y="27"/>
                      <a:pt x="56" y="27"/>
                    </a:cubicBezTo>
                    <a:cubicBezTo>
                      <a:pt x="58" y="27"/>
                      <a:pt x="60" y="26"/>
                      <a:pt x="60" y="24"/>
                    </a:cubicBezTo>
                    <a:cubicBezTo>
                      <a:pt x="52" y="0"/>
                      <a:pt x="52" y="0"/>
                      <a:pt x="52" y="0"/>
                    </a:cubicBez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89" name="Freeform 7">
                <a:extLst>
                  <a:ext uri="{FF2B5EF4-FFF2-40B4-BE49-F238E27FC236}">
                    <a16:creationId xmlns:a16="http://schemas.microsoft.com/office/drawing/2014/main" id="{485F4AAA-E458-584C-9DFA-C2417B6C7F77}"/>
                  </a:ext>
                </a:extLst>
              </p:cNvPr>
              <p:cNvSpPr>
                <a:spLocks noEditPoints="1"/>
              </p:cNvSpPr>
              <p:nvPr/>
            </p:nvSpPr>
            <p:spPr bwMode="auto">
              <a:xfrm>
                <a:off x="552450" y="2062163"/>
                <a:ext cx="746125" cy="566738"/>
              </a:xfrm>
              <a:custGeom>
                <a:avLst/>
                <a:gdLst/>
                <a:ahLst/>
                <a:cxnLst>
                  <a:cxn ang="0">
                    <a:pos x="185" y="0"/>
                  </a:cxn>
                  <a:cxn ang="0">
                    <a:pos x="14" y="0"/>
                  </a:cxn>
                  <a:cxn ang="0">
                    <a:pos x="0" y="15"/>
                  </a:cxn>
                  <a:cxn ang="0">
                    <a:pos x="0" y="137"/>
                  </a:cxn>
                  <a:cxn ang="0">
                    <a:pos x="14" y="151"/>
                  </a:cxn>
                  <a:cxn ang="0">
                    <a:pos x="185" y="151"/>
                  </a:cxn>
                  <a:cxn ang="0">
                    <a:pos x="199" y="137"/>
                  </a:cxn>
                  <a:cxn ang="0">
                    <a:pos x="199" y="15"/>
                  </a:cxn>
                  <a:cxn ang="0">
                    <a:pos x="185" y="0"/>
                  </a:cxn>
                  <a:cxn ang="0">
                    <a:pos x="188" y="138"/>
                  </a:cxn>
                  <a:cxn ang="0">
                    <a:pos x="11" y="138"/>
                  </a:cxn>
                  <a:cxn ang="0">
                    <a:pos x="11" y="10"/>
                  </a:cxn>
                  <a:cxn ang="0">
                    <a:pos x="188" y="10"/>
                  </a:cxn>
                  <a:cxn ang="0">
                    <a:pos x="188" y="138"/>
                  </a:cxn>
                </a:cxnLst>
                <a:rect l="0" t="0" r="r" b="b"/>
                <a:pathLst>
                  <a:path w="199" h="151">
                    <a:moveTo>
                      <a:pt x="185" y="0"/>
                    </a:moveTo>
                    <a:cubicBezTo>
                      <a:pt x="14" y="0"/>
                      <a:pt x="14" y="0"/>
                      <a:pt x="14" y="0"/>
                    </a:cubicBezTo>
                    <a:cubicBezTo>
                      <a:pt x="7" y="0"/>
                      <a:pt x="0" y="7"/>
                      <a:pt x="0" y="15"/>
                    </a:cubicBezTo>
                    <a:cubicBezTo>
                      <a:pt x="0" y="137"/>
                      <a:pt x="0" y="137"/>
                      <a:pt x="0" y="137"/>
                    </a:cubicBezTo>
                    <a:cubicBezTo>
                      <a:pt x="0" y="145"/>
                      <a:pt x="7" y="151"/>
                      <a:pt x="14" y="151"/>
                    </a:cubicBezTo>
                    <a:cubicBezTo>
                      <a:pt x="185" y="151"/>
                      <a:pt x="185" y="151"/>
                      <a:pt x="185" y="151"/>
                    </a:cubicBezTo>
                    <a:cubicBezTo>
                      <a:pt x="193" y="151"/>
                      <a:pt x="199" y="145"/>
                      <a:pt x="199" y="137"/>
                    </a:cubicBezTo>
                    <a:cubicBezTo>
                      <a:pt x="199" y="15"/>
                      <a:pt x="199" y="15"/>
                      <a:pt x="199" y="15"/>
                    </a:cubicBezTo>
                    <a:cubicBezTo>
                      <a:pt x="199" y="7"/>
                      <a:pt x="193" y="0"/>
                      <a:pt x="185" y="0"/>
                    </a:cubicBezTo>
                    <a:close/>
                    <a:moveTo>
                      <a:pt x="188" y="138"/>
                    </a:moveTo>
                    <a:cubicBezTo>
                      <a:pt x="11" y="138"/>
                      <a:pt x="11" y="138"/>
                      <a:pt x="11" y="138"/>
                    </a:cubicBezTo>
                    <a:cubicBezTo>
                      <a:pt x="11" y="10"/>
                      <a:pt x="11" y="10"/>
                      <a:pt x="11" y="10"/>
                    </a:cubicBezTo>
                    <a:cubicBezTo>
                      <a:pt x="188" y="10"/>
                      <a:pt x="188" y="10"/>
                      <a:pt x="188" y="10"/>
                    </a:cubicBezTo>
                    <a:lnTo>
                      <a:pt x="188"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0" name="Freeform 8">
                <a:extLst>
                  <a:ext uri="{FF2B5EF4-FFF2-40B4-BE49-F238E27FC236}">
                    <a16:creationId xmlns:a16="http://schemas.microsoft.com/office/drawing/2014/main" id="{07961C47-E041-4949-BBE3-4BE1F6931F7C}"/>
                  </a:ext>
                </a:extLst>
              </p:cNvPr>
              <p:cNvSpPr>
                <a:spLocks noEditPoints="1"/>
              </p:cNvSpPr>
              <p:nvPr/>
            </p:nvSpPr>
            <p:spPr bwMode="auto">
              <a:xfrm>
                <a:off x="841375" y="2193926"/>
                <a:ext cx="157163" cy="160338"/>
              </a:xfrm>
              <a:custGeom>
                <a:avLst/>
                <a:gdLst/>
                <a:ahLst/>
                <a:cxnLst>
                  <a:cxn ang="0">
                    <a:pos x="21" y="43"/>
                  </a:cxn>
                  <a:cxn ang="0">
                    <a:pos x="42" y="21"/>
                  </a:cxn>
                  <a:cxn ang="0">
                    <a:pos x="21" y="0"/>
                  </a:cxn>
                  <a:cxn ang="0">
                    <a:pos x="5" y="8"/>
                  </a:cxn>
                  <a:cxn ang="0">
                    <a:pos x="4" y="8"/>
                  </a:cxn>
                  <a:cxn ang="0">
                    <a:pos x="4" y="9"/>
                  </a:cxn>
                  <a:cxn ang="0">
                    <a:pos x="0" y="21"/>
                  </a:cxn>
                  <a:cxn ang="0">
                    <a:pos x="21" y="43"/>
                  </a:cxn>
                  <a:cxn ang="0">
                    <a:pos x="21" y="4"/>
                  </a:cxn>
                  <a:cxn ang="0">
                    <a:pos x="30" y="7"/>
                  </a:cxn>
                  <a:cxn ang="0">
                    <a:pos x="21" y="11"/>
                  </a:cxn>
                  <a:cxn ang="0">
                    <a:pos x="9" y="10"/>
                  </a:cxn>
                  <a:cxn ang="0">
                    <a:pos x="21" y="4"/>
                  </a:cxn>
                  <a:cxn ang="0">
                    <a:pos x="7" y="13"/>
                  </a:cxn>
                  <a:cxn ang="0">
                    <a:pos x="16" y="16"/>
                  </a:cxn>
                  <a:cxn ang="0">
                    <a:pos x="22" y="14"/>
                  </a:cxn>
                  <a:cxn ang="0">
                    <a:pos x="34" y="12"/>
                  </a:cxn>
                  <a:cxn ang="0">
                    <a:pos x="35" y="12"/>
                  </a:cxn>
                  <a:cxn ang="0">
                    <a:pos x="38" y="21"/>
                  </a:cxn>
                  <a:cxn ang="0">
                    <a:pos x="21" y="38"/>
                  </a:cxn>
                  <a:cxn ang="0">
                    <a:pos x="5" y="21"/>
                  </a:cxn>
                  <a:cxn ang="0">
                    <a:pos x="7" y="13"/>
                  </a:cxn>
                </a:cxnLst>
                <a:rect l="0" t="0" r="r" b="b"/>
                <a:pathLst>
                  <a:path w="42" h="43">
                    <a:moveTo>
                      <a:pt x="21" y="43"/>
                    </a:moveTo>
                    <a:cubicBezTo>
                      <a:pt x="33" y="43"/>
                      <a:pt x="42" y="33"/>
                      <a:pt x="42" y="21"/>
                    </a:cubicBezTo>
                    <a:cubicBezTo>
                      <a:pt x="42" y="9"/>
                      <a:pt x="33" y="0"/>
                      <a:pt x="21" y="0"/>
                    </a:cubicBezTo>
                    <a:cubicBezTo>
                      <a:pt x="15" y="0"/>
                      <a:pt x="9" y="3"/>
                      <a:pt x="5" y="8"/>
                    </a:cubicBezTo>
                    <a:cubicBezTo>
                      <a:pt x="5" y="8"/>
                      <a:pt x="4" y="8"/>
                      <a:pt x="4" y="8"/>
                    </a:cubicBezTo>
                    <a:cubicBezTo>
                      <a:pt x="4" y="9"/>
                      <a:pt x="4" y="9"/>
                      <a:pt x="4" y="9"/>
                    </a:cubicBezTo>
                    <a:cubicBezTo>
                      <a:pt x="2" y="13"/>
                      <a:pt x="0" y="17"/>
                      <a:pt x="0" y="21"/>
                    </a:cubicBezTo>
                    <a:cubicBezTo>
                      <a:pt x="0" y="33"/>
                      <a:pt x="10" y="43"/>
                      <a:pt x="21" y="43"/>
                    </a:cubicBezTo>
                    <a:close/>
                    <a:moveTo>
                      <a:pt x="21" y="4"/>
                    </a:moveTo>
                    <a:cubicBezTo>
                      <a:pt x="25" y="4"/>
                      <a:pt x="28" y="5"/>
                      <a:pt x="30" y="7"/>
                    </a:cubicBezTo>
                    <a:cubicBezTo>
                      <a:pt x="28" y="7"/>
                      <a:pt x="25" y="9"/>
                      <a:pt x="21" y="11"/>
                    </a:cubicBezTo>
                    <a:cubicBezTo>
                      <a:pt x="16" y="13"/>
                      <a:pt x="12" y="11"/>
                      <a:pt x="9" y="10"/>
                    </a:cubicBezTo>
                    <a:cubicBezTo>
                      <a:pt x="12" y="6"/>
                      <a:pt x="17" y="4"/>
                      <a:pt x="21" y="4"/>
                    </a:cubicBezTo>
                    <a:close/>
                    <a:moveTo>
                      <a:pt x="7" y="13"/>
                    </a:moveTo>
                    <a:cubicBezTo>
                      <a:pt x="9" y="14"/>
                      <a:pt x="13" y="16"/>
                      <a:pt x="16" y="16"/>
                    </a:cubicBezTo>
                    <a:cubicBezTo>
                      <a:pt x="18" y="16"/>
                      <a:pt x="20" y="15"/>
                      <a:pt x="22" y="14"/>
                    </a:cubicBezTo>
                    <a:cubicBezTo>
                      <a:pt x="30" y="10"/>
                      <a:pt x="31" y="10"/>
                      <a:pt x="34" y="12"/>
                    </a:cubicBezTo>
                    <a:cubicBezTo>
                      <a:pt x="35" y="12"/>
                      <a:pt x="35" y="12"/>
                      <a:pt x="35" y="12"/>
                    </a:cubicBezTo>
                    <a:cubicBezTo>
                      <a:pt x="37" y="14"/>
                      <a:pt x="38" y="18"/>
                      <a:pt x="38" y="21"/>
                    </a:cubicBezTo>
                    <a:cubicBezTo>
                      <a:pt x="38" y="31"/>
                      <a:pt x="30" y="38"/>
                      <a:pt x="21" y="38"/>
                    </a:cubicBezTo>
                    <a:cubicBezTo>
                      <a:pt x="12" y="38"/>
                      <a:pt x="5" y="31"/>
                      <a:pt x="5" y="21"/>
                    </a:cubicBezTo>
                    <a:cubicBezTo>
                      <a:pt x="5" y="18"/>
                      <a:pt x="6" y="15"/>
                      <a:pt x="7"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1" name="Freeform 9">
                <a:extLst>
                  <a:ext uri="{FF2B5EF4-FFF2-40B4-BE49-F238E27FC236}">
                    <a16:creationId xmlns:a16="http://schemas.microsoft.com/office/drawing/2014/main" id="{6A24CABD-4B10-B544-AD3C-8588F88680A8}"/>
                  </a:ext>
                </a:extLst>
              </p:cNvPr>
              <p:cNvSpPr>
                <a:spLocks/>
              </p:cNvSpPr>
              <p:nvPr/>
            </p:nvSpPr>
            <p:spPr bwMode="auto">
              <a:xfrm>
                <a:off x="1014413" y="2312988"/>
                <a:ext cx="82550" cy="120650"/>
              </a:xfrm>
              <a:custGeom>
                <a:avLst/>
                <a:gdLst/>
                <a:ahLst/>
                <a:cxnLst>
                  <a:cxn ang="0">
                    <a:pos x="18" y="32"/>
                  </a:cxn>
                  <a:cxn ang="0">
                    <a:pos x="18" y="31"/>
                  </a:cxn>
                  <a:cxn ang="0">
                    <a:pos x="21" y="14"/>
                  </a:cxn>
                  <a:cxn ang="0">
                    <a:pos x="21" y="13"/>
                  </a:cxn>
                  <a:cxn ang="0">
                    <a:pos x="19" y="9"/>
                  </a:cxn>
                  <a:cxn ang="0">
                    <a:pos x="21" y="5"/>
                  </a:cxn>
                  <a:cxn ang="0">
                    <a:pos x="21" y="4"/>
                  </a:cxn>
                  <a:cxn ang="0">
                    <a:pos x="21" y="4"/>
                  </a:cxn>
                  <a:cxn ang="0">
                    <a:pos x="13" y="0"/>
                  </a:cxn>
                  <a:cxn ang="0">
                    <a:pos x="12" y="0"/>
                  </a:cxn>
                  <a:cxn ang="0">
                    <a:pos x="0" y="13"/>
                  </a:cxn>
                  <a:cxn ang="0">
                    <a:pos x="12" y="32"/>
                  </a:cxn>
                  <a:cxn ang="0">
                    <a:pos x="18" y="32"/>
                  </a:cxn>
                </a:cxnLst>
                <a:rect l="0" t="0" r="r" b="b"/>
                <a:pathLst>
                  <a:path w="22" h="32">
                    <a:moveTo>
                      <a:pt x="18" y="32"/>
                    </a:moveTo>
                    <a:cubicBezTo>
                      <a:pt x="18" y="32"/>
                      <a:pt x="18" y="32"/>
                      <a:pt x="18" y="31"/>
                    </a:cubicBezTo>
                    <a:cubicBezTo>
                      <a:pt x="21" y="14"/>
                      <a:pt x="21" y="14"/>
                      <a:pt x="21" y="14"/>
                    </a:cubicBezTo>
                    <a:cubicBezTo>
                      <a:pt x="22" y="14"/>
                      <a:pt x="21" y="13"/>
                      <a:pt x="21" y="13"/>
                    </a:cubicBezTo>
                    <a:cubicBezTo>
                      <a:pt x="20" y="12"/>
                      <a:pt x="19" y="11"/>
                      <a:pt x="19" y="9"/>
                    </a:cubicBezTo>
                    <a:cubicBezTo>
                      <a:pt x="19" y="8"/>
                      <a:pt x="20" y="6"/>
                      <a:pt x="21" y="5"/>
                    </a:cubicBezTo>
                    <a:cubicBezTo>
                      <a:pt x="21" y="5"/>
                      <a:pt x="21" y="5"/>
                      <a:pt x="21" y="4"/>
                    </a:cubicBezTo>
                    <a:cubicBezTo>
                      <a:pt x="21" y="4"/>
                      <a:pt x="21" y="4"/>
                      <a:pt x="21" y="4"/>
                    </a:cubicBezTo>
                    <a:cubicBezTo>
                      <a:pt x="18" y="3"/>
                      <a:pt x="15" y="2"/>
                      <a:pt x="13" y="0"/>
                    </a:cubicBezTo>
                    <a:cubicBezTo>
                      <a:pt x="13" y="0"/>
                      <a:pt x="12" y="0"/>
                      <a:pt x="12" y="0"/>
                    </a:cubicBezTo>
                    <a:cubicBezTo>
                      <a:pt x="7" y="3"/>
                      <a:pt x="3" y="7"/>
                      <a:pt x="0" y="13"/>
                    </a:cubicBezTo>
                    <a:cubicBezTo>
                      <a:pt x="5" y="18"/>
                      <a:pt x="10" y="24"/>
                      <a:pt x="12" y="32"/>
                    </a:cubicBezTo>
                    <a:lnTo>
                      <a:pt x="18"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2" name="Freeform 10">
                <a:extLst>
                  <a:ext uri="{FF2B5EF4-FFF2-40B4-BE49-F238E27FC236}">
                    <a16:creationId xmlns:a16="http://schemas.microsoft.com/office/drawing/2014/main" id="{2E409D74-D5C3-4945-8A0C-786E8FD53BEB}"/>
                  </a:ext>
                </a:extLst>
              </p:cNvPr>
              <p:cNvSpPr>
                <a:spLocks/>
              </p:cNvSpPr>
              <p:nvPr/>
            </p:nvSpPr>
            <p:spPr bwMode="auto">
              <a:xfrm>
                <a:off x="1114425" y="2312988"/>
                <a:ext cx="95250" cy="120650"/>
              </a:xfrm>
              <a:custGeom>
                <a:avLst/>
                <a:gdLst/>
                <a:ahLst/>
                <a:cxnLst>
                  <a:cxn ang="0">
                    <a:pos x="8" y="0"/>
                  </a:cxn>
                  <a:cxn ang="0">
                    <a:pos x="1" y="4"/>
                  </a:cxn>
                  <a:cxn ang="0">
                    <a:pos x="0" y="4"/>
                  </a:cxn>
                  <a:cxn ang="0">
                    <a:pos x="0" y="5"/>
                  </a:cxn>
                  <a:cxn ang="0">
                    <a:pos x="2" y="9"/>
                  </a:cxn>
                  <a:cxn ang="0">
                    <a:pos x="0" y="13"/>
                  </a:cxn>
                  <a:cxn ang="0">
                    <a:pos x="0" y="14"/>
                  </a:cxn>
                  <a:cxn ang="0">
                    <a:pos x="3" y="31"/>
                  </a:cxn>
                  <a:cxn ang="0">
                    <a:pos x="3" y="32"/>
                  </a:cxn>
                  <a:cxn ang="0">
                    <a:pos x="25" y="32"/>
                  </a:cxn>
                  <a:cxn ang="0">
                    <a:pos x="25" y="32"/>
                  </a:cxn>
                  <a:cxn ang="0">
                    <a:pos x="25" y="31"/>
                  </a:cxn>
                  <a:cxn ang="0">
                    <a:pos x="9" y="0"/>
                  </a:cxn>
                  <a:cxn ang="0">
                    <a:pos x="8" y="0"/>
                  </a:cxn>
                </a:cxnLst>
                <a:rect l="0" t="0" r="r" b="b"/>
                <a:pathLst>
                  <a:path w="25" h="32">
                    <a:moveTo>
                      <a:pt x="8" y="0"/>
                    </a:moveTo>
                    <a:cubicBezTo>
                      <a:pt x="6" y="2"/>
                      <a:pt x="3" y="3"/>
                      <a:pt x="1" y="4"/>
                    </a:cubicBezTo>
                    <a:cubicBezTo>
                      <a:pt x="0" y="4"/>
                      <a:pt x="0" y="4"/>
                      <a:pt x="0" y="4"/>
                    </a:cubicBezTo>
                    <a:cubicBezTo>
                      <a:pt x="0" y="5"/>
                      <a:pt x="0" y="5"/>
                      <a:pt x="0" y="5"/>
                    </a:cubicBezTo>
                    <a:cubicBezTo>
                      <a:pt x="1" y="6"/>
                      <a:pt x="2" y="8"/>
                      <a:pt x="2" y="9"/>
                    </a:cubicBezTo>
                    <a:cubicBezTo>
                      <a:pt x="2" y="11"/>
                      <a:pt x="1" y="12"/>
                      <a:pt x="0" y="13"/>
                    </a:cubicBezTo>
                    <a:cubicBezTo>
                      <a:pt x="0" y="13"/>
                      <a:pt x="0" y="14"/>
                      <a:pt x="0" y="14"/>
                    </a:cubicBezTo>
                    <a:cubicBezTo>
                      <a:pt x="3" y="31"/>
                      <a:pt x="3" y="31"/>
                      <a:pt x="3" y="31"/>
                    </a:cubicBezTo>
                    <a:cubicBezTo>
                      <a:pt x="3" y="32"/>
                      <a:pt x="3" y="32"/>
                      <a:pt x="3" y="32"/>
                    </a:cubicBezTo>
                    <a:cubicBezTo>
                      <a:pt x="25" y="32"/>
                      <a:pt x="25" y="32"/>
                      <a:pt x="25" y="32"/>
                    </a:cubicBezTo>
                    <a:cubicBezTo>
                      <a:pt x="25" y="32"/>
                      <a:pt x="25" y="32"/>
                      <a:pt x="25" y="32"/>
                    </a:cubicBezTo>
                    <a:cubicBezTo>
                      <a:pt x="25" y="32"/>
                      <a:pt x="25" y="31"/>
                      <a:pt x="25" y="31"/>
                    </a:cubicBezTo>
                    <a:cubicBezTo>
                      <a:pt x="25" y="17"/>
                      <a:pt x="19" y="5"/>
                      <a:pt x="9" y="0"/>
                    </a:cubicBezTo>
                    <a:cubicBezTo>
                      <a:pt x="9" y="0"/>
                      <a:pt x="8" y="0"/>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3" name="Freeform 11">
                <a:extLst>
                  <a:ext uri="{FF2B5EF4-FFF2-40B4-BE49-F238E27FC236}">
                    <a16:creationId xmlns:a16="http://schemas.microsoft.com/office/drawing/2014/main" id="{476BA3BD-633A-1146-A210-773FC747CCCB}"/>
                  </a:ext>
                </a:extLst>
              </p:cNvPr>
              <p:cNvSpPr>
                <a:spLocks noEditPoints="1"/>
              </p:cNvSpPr>
              <p:nvPr/>
            </p:nvSpPr>
            <p:spPr bwMode="auto">
              <a:xfrm>
                <a:off x="1044575" y="2185988"/>
                <a:ext cx="123825" cy="127000"/>
              </a:xfrm>
              <a:custGeom>
                <a:avLst/>
                <a:gdLst/>
                <a:ahLst/>
                <a:cxnLst>
                  <a:cxn ang="0">
                    <a:pos x="16" y="34"/>
                  </a:cxn>
                  <a:cxn ang="0">
                    <a:pos x="33" y="17"/>
                  </a:cxn>
                  <a:cxn ang="0">
                    <a:pos x="16" y="0"/>
                  </a:cxn>
                  <a:cxn ang="0">
                    <a:pos x="3" y="7"/>
                  </a:cxn>
                  <a:cxn ang="0">
                    <a:pos x="3" y="7"/>
                  </a:cxn>
                  <a:cxn ang="0">
                    <a:pos x="3" y="7"/>
                  </a:cxn>
                  <a:cxn ang="0">
                    <a:pos x="0" y="17"/>
                  </a:cxn>
                  <a:cxn ang="0">
                    <a:pos x="16" y="34"/>
                  </a:cxn>
                  <a:cxn ang="0">
                    <a:pos x="16" y="4"/>
                  </a:cxn>
                  <a:cxn ang="0">
                    <a:pos x="23" y="6"/>
                  </a:cxn>
                  <a:cxn ang="0">
                    <a:pos x="16" y="9"/>
                  </a:cxn>
                  <a:cxn ang="0">
                    <a:pos x="7" y="8"/>
                  </a:cxn>
                  <a:cxn ang="0">
                    <a:pos x="16" y="4"/>
                  </a:cxn>
                  <a:cxn ang="0">
                    <a:pos x="5" y="10"/>
                  </a:cxn>
                  <a:cxn ang="0">
                    <a:pos x="12" y="13"/>
                  </a:cxn>
                  <a:cxn ang="0">
                    <a:pos x="17" y="11"/>
                  </a:cxn>
                  <a:cxn ang="0">
                    <a:pos x="26" y="9"/>
                  </a:cxn>
                  <a:cxn ang="0">
                    <a:pos x="27" y="9"/>
                  </a:cxn>
                  <a:cxn ang="0">
                    <a:pos x="29" y="17"/>
                  </a:cxn>
                  <a:cxn ang="0">
                    <a:pos x="16" y="30"/>
                  </a:cxn>
                  <a:cxn ang="0">
                    <a:pos x="3" y="17"/>
                  </a:cxn>
                  <a:cxn ang="0">
                    <a:pos x="5" y="10"/>
                  </a:cxn>
                </a:cxnLst>
                <a:rect l="0" t="0" r="r" b="b"/>
                <a:pathLst>
                  <a:path w="33" h="34">
                    <a:moveTo>
                      <a:pt x="16" y="34"/>
                    </a:moveTo>
                    <a:cubicBezTo>
                      <a:pt x="25" y="34"/>
                      <a:pt x="33" y="26"/>
                      <a:pt x="33" y="17"/>
                    </a:cubicBezTo>
                    <a:cubicBezTo>
                      <a:pt x="33" y="8"/>
                      <a:pt x="25" y="0"/>
                      <a:pt x="16" y="0"/>
                    </a:cubicBezTo>
                    <a:cubicBezTo>
                      <a:pt x="11" y="0"/>
                      <a:pt x="6" y="3"/>
                      <a:pt x="3" y="7"/>
                    </a:cubicBezTo>
                    <a:cubicBezTo>
                      <a:pt x="3" y="7"/>
                      <a:pt x="3" y="7"/>
                      <a:pt x="3" y="7"/>
                    </a:cubicBezTo>
                    <a:cubicBezTo>
                      <a:pt x="3" y="7"/>
                      <a:pt x="3" y="7"/>
                      <a:pt x="3" y="7"/>
                    </a:cubicBezTo>
                    <a:cubicBezTo>
                      <a:pt x="1" y="10"/>
                      <a:pt x="0" y="13"/>
                      <a:pt x="0" y="17"/>
                    </a:cubicBezTo>
                    <a:cubicBezTo>
                      <a:pt x="0" y="26"/>
                      <a:pt x="7" y="34"/>
                      <a:pt x="16" y="34"/>
                    </a:cubicBezTo>
                    <a:close/>
                    <a:moveTo>
                      <a:pt x="16" y="4"/>
                    </a:moveTo>
                    <a:cubicBezTo>
                      <a:pt x="19" y="4"/>
                      <a:pt x="21" y="5"/>
                      <a:pt x="23" y="6"/>
                    </a:cubicBezTo>
                    <a:cubicBezTo>
                      <a:pt x="21" y="6"/>
                      <a:pt x="19" y="7"/>
                      <a:pt x="16" y="9"/>
                    </a:cubicBezTo>
                    <a:cubicBezTo>
                      <a:pt x="12" y="11"/>
                      <a:pt x="9" y="9"/>
                      <a:pt x="7" y="8"/>
                    </a:cubicBezTo>
                    <a:cubicBezTo>
                      <a:pt x="9" y="5"/>
                      <a:pt x="12" y="4"/>
                      <a:pt x="16" y="4"/>
                    </a:cubicBezTo>
                    <a:close/>
                    <a:moveTo>
                      <a:pt x="5" y="10"/>
                    </a:moveTo>
                    <a:cubicBezTo>
                      <a:pt x="7" y="11"/>
                      <a:pt x="9" y="13"/>
                      <a:pt x="12" y="13"/>
                    </a:cubicBezTo>
                    <a:cubicBezTo>
                      <a:pt x="14" y="13"/>
                      <a:pt x="15" y="12"/>
                      <a:pt x="17" y="11"/>
                    </a:cubicBezTo>
                    <a:cubicBezTo>
                      <a:pt x="23" y="8"/>
                      <a:pt x="24" y="8"/>
                      <a:pt x="26" y="9"/>
                    </a:cubicBezTo>
                    <a:cubicBezTo>
                      <a:pt x="26" y="9"/>
                      <a:pt x="27" y="9"/>
                      <a:pt x="27" y="9"/>
                    </a:cubicBezTo>
                    <a:cubicBezTo>
                      <a:pt x="28" y="12"/>
                      <a:pt x="29" y="14"/>
                      <a:pt x="29" y="17"/>
                    </a:cubicBezTo>
                    <a:cubicBezTo>
                      <a:pt x="29" y="24"/>
                      <a:pt x="23" y="30"/>
                      <a:pt x="16" y="30"/>
                    </a:cubicBezTo>
                    <a:cubicBezTo>
                      <a:pt x="9" y="30"/>
                      <a:pt x="3" y="24"/>
                      <a:pt x="3" y="17"/>
                    </a:cubicBezTo>
                    <a:cubicBezTo>
                      <a:pt x="3" y="15"/>
                      <a:pt x="4" y="12"/>
                      <a:pt x="5"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4" name="Freeform 12">
                <a:extLst>
                  <a:ext uri="{FF2B5EF4-FFF2-40B4-BE49-F238E27FC236}">
                    <a16:creationId xmlns:a16="http://schemas.microsoft.com/office/drawing/2014/main" id="{639E229D-635E-6E46-A098-A241CAD8C689}"/>
                  </a:ext>
                </a:extLst>
              </p:cNvPr>
              <p:cNvSpPr>
                <a:spLocks/>
              </p:cNvSpPr>
              <p:nvPr/>
            </p:nvSpPr>
            <p:spPr bwMode="auto">
              <a:xfrm>
                <a:off x="642938" y="2312988"/>
                <a:ext cx="96838" cy="120650"/>
              </a:xfrm>
              <a:custGeom>
                <a:avLst/>
                <a:gdLst/>
                <a:ahLst/>
                <a:cxnLst>
                  <a:cxn ang="0">
                    <a:pos x="1" y="32"/>
                  </a:cxn>
                  <a:cxn ang="0">
                    <a:pos x="22" y="32"/>
                  </a:cxn>
                  <a:cxn ang="0">
                    <a:pos x="23" y="31"/>
                  </a:cxn>
                  <a:cxn ang="0">
                    <a:pos x="26" y="14"/>
                  </a:cxn>
                  <a:cxn ang="0">
                    <a:pos x="26" y="13"/>
                  </a:cxn>
                  <a:cxn ang="0">
                    <a:pos x="24" y="9"/>
                  </a:cxn>
                  <a:cxn ang="0">
                    <a:pos x="25" y="5"/>
                  </a:cxn>
                  <a:cxn ang="0">
                    <a:pos x="26" y="4"/>
                  </a:cxn>
                  <a:cxn ang="0">
                    <a:pos x="25" y="4"/>
                  </a:cxn>
                  <a:cxn ang="0">
                    <a:pos x="17" y="0"/>
                  </a:cxn>
                  <a:cxn ang="0">
                    <a:pos x="17" y="0"/>
                  </a:cxn>
                  <a:cxn ang="0">
                    <a:pos x="0" y="31"/>
                  </a:cxn>
                  <a:cxn ang="0">
                    <a:pos x="1" y="32"/>
                  </a:cxn>
                  <a:cxn ang="0">
                    <a:pos x="1" y="32"/>
                  </a:cxn>
                </a:cxnLst>
                <a:rect l="0" t="0" r="r" b="b"/>
                <a:pathLst>
                  <a:path w="26" h="32">
                    <a:moveTo>
                      <a:pt x="1" y="32"/>
                    </a:moveTo>
                    <a:cubicBezTo>
                      <a:pt x="22" y="32"/>
                      <a:pt x="22" y="32"/>
                      <a:pt x="22" y="32"/>
                    </a:cubicBezTo>
                    <a:cubicBezTo>
                      <a:pt x="23" y="32"/>
                      <a:pt x="23" y="32"/>
                      <a:pt x="23" y="31"/>
                    </a:cubicBezTo>
                    <a:cubicBezTo>
                      <a:pt x="26" y="14"/>
                      <a:pt x="26" y="14"/>
                      <a:pt x="26" y="14"/>
                    </a:cubicBezTo>
                    <a:cubicBezTo>
                      <a:pt x="26" y="14"/>
                      <a:pt x="26" y="13"/>
                      <a:pt x="26" y="13"/>
                    </a:cubicBezTo>
                    <a:cubicBezTo>
                      <a:pt x="24" y="12"/>
                      <a:pt x="24" y="11"/>
                      <a:pt x="24" y="9"/>
                    </a:cubicBezTo>
                    <a:cubicBezTo>
                      <a:pt x="24" y="8"/>
                      <a:pt x="24" y="6"/>
                      <a:pt x="25" y="5"/>
                    </a:cubicBezTo>
                    <a:cubicBezTo>
                      <a:pt x="26" y="5"/>
                      <a:pt x="26" y="5"/>
                      <a:pt x="26" y="4"/>
                    </a:cubicBezTo>
                    <a:cubicBezTo>
                      <a:pt x="26" y="4"/>
                      <a:pt x="25" y="4"/>
                      <a:pt x="25" y="4"/>
                    </a:cubicBezTo>
                    <a:cubicBezTo>
                      <a:pt x="22" y="3"/>
                      <a:pt x="20" y="2"/>
                      <a:pt x="17" y="0"/>
                    </a:cubicBezTo>
                    <a:cubicBezTo>
                      <a:pt x="17" y="0"/>
                      <a:pt x="17" y="0"/>
                      <a:pt x="17" y="0"/>
                    </a:cubicBezTo>
                    <a:cubicBezTo>
                      <a:pt x="7" y="5"/>
                      <a:pt x="1" y="17"/>
                      <a:pt x="0" y="31"/>
                    </a:cubicBezTo>
                    <a:cubicBezTo>
                      <a:pt x="0" y="31"/>
                      <a:pt x="0" y="32"/>
                      <a:pt x="1" y="32"/>
                    </a:cubicBezTo>
                    <a:cubicBezTo>
                      <a:pt x="1" y="32"/>
                      <a:pt x="1" y="32"/>
                      <a:pt x="1"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5" name="Freeform 13">
                <a:extLst>
                  <a:ext uri="{FF2B5EF4-FFF2-40B4-BE49-F238E27FC236}">
                    <a16:creationId xmlns:a16="http://schemas.microsoft.com/office/drawing/2014/main" id="{0906524A-1DE7-6341-B9BA-CB15D6B6C1B4}"/>
                  </a:ext>
                </a:extLst>
              </p:cNvPr>
              <p:cNvSpPr>
                <a:spLocks/>
              </p:cNvSpPr>
              <p:nvPr/>
            </p:nvSpPr>
            <p:spPr bwMode="auto">
              <a:xfrm>
                <a:off x="758825" y="2312988"/>
                <a:ext cx="79375" cy="120650"/>
              </a:xfrm>
              <a:custGeom>
                <a:avLst/>
                <a:gdLst/>
                <a:ahLst/>
                <a:cxnLst>
                  <a:cxn ang="0">
                    <a:pos x="9" y="0"/>
                  </a:cxn>
                  <a:cxn ang="0">
                    <a:pos x="1" y="4"/>
                  </a:cxn>
                  <a:cxn ang="0">
                    <a:pos x="1" y="4"/>
                  </a:cxn>
                  <a:cxn ang="0">
                    <a:pos x="1" y="5"/>
                  </a:cxn>
                  <a:cxn ang="0">
                    <a:pos x="3" y="9"/>
                  </a:cxn>
                  <a:cxn ang="0">
                    <a:pos x="1" y="13"/>
                  </a:cxn>
                  <a:cxn ang="0">
                    <a:pos x="0" y="14"/>
                  </a:cxn>
                  <a:cxn ang="0">
                    <a:pos x="3" y="31"/>
                  </a:cxn>
                  <a:cxn ang="0">
                    <a:pos x="4" y="32"/>
                  </a:cxn>
                  <a:cxn ang="0">
                    <a:pos x="6" y="32"/>
                  </a:cxn>
                  <a:cxn ang="0">
                    <a:pos x="21" y="11"/>
                  </a:cxn>
                  <a:cxn ang="0">
                    <a:pos x="10" y="0"/>
                  </a:cxn>
                  <a:cxn ang="0">
                    <a:pos x="9" y="0"/>
                  </a:cxn>
                </a:cxnLst>
                <a:rect l="0" t="0" r="r" b="b"/>
                <a:pathLst>
                  <a:path w="21" h="32">
                    <a:moveTo>
                      <a:pt x="9" y="0"/>
                    </a:moveTo>
                    <a:cubicBezTo>
                      <a:pt x="7" y="2"/>
                      <a:pt x="4" y="3"/>
                      <a:pt x="1" y="4"/>
                    </a:cubicBezTo>
                    <a:cubicBezTo>
                      <a:pt x="1" y="4"/>
                      <a:pt x="1" y="4"/>
                      <a:pt x="1" y="4"/>
                    </a:cubicBezTo>
                    <a:cubicBezTo>
                      <a:pt x="0" y="5"/>
                      <a:pt x="1" y="5"/>
                      <a:pt x="1" y="5"/>
                    </a:cubicBezTo>
                    <a:cubicBezTo>
                      <a:pt x="2" y="6"/>
                      <a:pt x="3" y="8"/>
                      <a:pt x="3" y="9"/>
                    </a:cubicBezTo>
                    <a:cubicBezTo>
                      <a:pt x="3" y="11"/>
                      <a:pt x="2" y="12"/>
                      <a:pt x="1" y="13"/>
                    </a:cubicBezTo>
                    <a:cubicBezTo>
                      <a:pt x="0" y="13"/>
                      <a:pt x="0" y="14"/>
                      <a:pt x="0" y="14"/>
                    </a:cubicBezTo>
                    <a:cubicBezTo>
                      <a:pt x="3" y="31"/>
                      <a:pt x="3" y="31"/>
                      <a:pt x="3" y="31"/>
                    </a:cubicBezTo>
                    <a:cubicBezTo>
                      <a:pt x="3" y="32"/>
                      <a:pt x="4" y="32"/>
                      <a:pt x="4" y="32"/>
                    </a:cubicBezTo>
                    <a:cubicBezTo>
                      <a:pt x="6" y="32"/>
                      <a:pt x="6" y="32"/>
                      <a:pt x="6" y="32"/>
                    </a:cubicBezTo>
                    <a:cubicBezTo>
                      <a:pt x="9" y="23"/>
                      <a:pt x="14" y="16"/>
                      <a:pt x="21" y="11"/>
                    </a:cubicBezTo>
                    <a:cubicBezTo>
                      <a:pt x="18" y="6"/>
                      <a:pt x="14" y="2"/>
                      <a:pt x="10" y="0"/>
                    </a:cubicBezTo>
                    <a:cubicBezTo>
                      <a:pt x="9" y="0"/>
                      <a:pt x="9" y="0"/>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6" name="Freeform 14">
                <a:extLst>
                  <a:ext uri="{FF2B5EF4-FFF2-40B4-BE49-F238E27FC236}">
                    <a16:creationId xmlns:a16="http://schemas.microsoft.com/office/drawing/2014/main" id="{6EDD5516-5120-E946-92B2-4ADA40DD659D}"/>
                  </a:ext>
                </a:extLst>
              </p:cNvPr>
              <p:cNvSpPr>
                <a:spLocks noEditPoints="1"/>
              </p:cNvSpPr>
              <p:nvPr/>
            </p:nvSpPr>
            <p:spPr bwMode="auto">
              <a:xfrm>
                <a:off x="687388" y="2185988"/>
                <a:ext cx="123825" cy="127000"/>
              </a:xfrm>
              <a:custGeom>
                <a:avLst/>
                <a:gdLst/>
                <a:ahLst/>
                <a:cxnLst>
                  <a:cxn ang="0">
                    <a:pos x="17" y="34"/>
                  </a:cxn>
                  <a:cxn ang="0">
                    <a:pos x="33" y="17"/>
                  </a:cxn>
                  <a:cxn ang="0">
                    <a:pos x="17" y="0"/>
                  </a:cxn>
                  <a:cxn ang="0">
                    <a:pos x="4" y="7"/>
                  </a:cxn>
                  <a:cxn ang="0">
                    <a:pos x="3" y="7"/>
                  </a:cxn>
                  <a:cxn ang="0">
                    <a:pos x="3" y="7"/>
                  </a:cxn>
                  <a:cxn ang="0">
                    <a:pos x="0" y="17"/>
                  </a:cxn>
                  <a:cxn ang="0">
                    <a:pos x="17" y="34"/>
                  </a:cxn>
                  <a:cxn ang="0">
                    <a:pos x="17" y="4"/>
                  </a:cxn>
                  <a:cxn ang="0">
                    <a:pos x="24" y="6"/>
                  </a:cxn>
                  <a:cxn ang="0">
                    <a:pos x="16" y="9"/>
                  </a:cxn>
                  <a:cxn ang="0">
                    <a:pos x="7" y="8"/>
                  </a:cxn>
                  <a:cxn ang="0">
                    <a:pos x="17" y="4"/>
                  </a:cxn>
                  <a:cxn ang="0">
                    <a:pos x="6" y="10"/>
                  </a:cxn>
                  <a:cxn ang="0">
                    <a:pos x="13" y="13"/>
                  </a:cxn>
                  <a:cxn ang="0">
                    <a:pos x="17" y="11"/>
                  </a:cxn>
                  <a:cxn ang="0">
                    <a:pos x="27" y="9"/>
                  </a:cxn>
                  <a:cxn ang="0">
                    <a:pos x="27" y="9"/>
                  </a:cxn>
                  <a:cxn ang="0">
                    <a:pos x="29" y="17"/>
                  </a:cxn>
                  <a:cxn ang="0">
                    <a:pos x="17" y="30"/>
                  </a:cxn>
                  <a:cxn ang="0">
                    <a:pos x="4" y="17"/>
                  </a:cxn>
                  <a:cxn ang="0">
                    <a:pos x="6" y="10"/>
                  </a:cxn>
                </a:cxnLst>
                <a:rect l="0" t="0" r="r" b="b"/>
                <a:pathLst>
                  <a:path w="33" h="34">
                    <a:moveTo>
                      <a:pt x="17" y="34"/>
                    </a:moveTo>
                    <a:cubicBezTo>
                      <a:pt x="26" y="34"/>
                      <a:pt x="33" y="26"/>
                      <a:pt x="33" y="17"/>
                    </a:cubicBezTo>
                    <a:cubicBezTo>
                      <a:pt x="33" y="8"/>
                      <a:pt x="26" y="0"/>
                      <a:pt x="17" y="0"/>
                    </a:cubicBezTo>
                    <a:cubicBezTo>
                      <a:pt x="11" y="0"/>
                      <a:pt x="7" y="3"/>
                      <a:pt x="4" y="7"/>
                    </a:cubicBezTo>
                    <a:cubicBezTo>
                      <a:pt x="4" y="7"/>
                      <a:pt x="3" y="7"/>
                      <a:pt x="3" y="7"/>
                    </a:cubicBezTo>
                    <a:cubicBezTo>
                      <a:pt x="3" y="7"/>
                      <a:pt x="3" y="7"/>
                      <a:pt x="3" y="7"/>
                    </a:cubicBezTo>
                    <a:cubicBezTo>
                      <a:pt x="1" y="10"/>
                      <a:pt x="0" y="13"/>
                      <a:pt x="0" y="17"/>
                    </a:cubicBezTo>
                    <a:cubicBezTo>
                      <a:pt x="0" y="26"/>
                      <a:pt x="8" y="34"/>
                      <a:pt x="17" y="34"/>
                    </a:cubicBezTo>
                    <a:close/>
                    <a:moveTo>
                      <a:pt x="17" y="4"/>
                    </a:moveTo>
                    <a:cubicBezTo>
                      <a:pt x="19" y="4"/>
                      <a:pt x="22" y="5"/>
                      <a:pt x="24" y="6"/>
                    </a:cubicBezTo>
                    <a:cubicBezTo>
                      <a:pt x="22" y="6"/>
                      <a:pt x="20" y="7"/>
                      <a:pt x="16" y="9"/>
                    </a:cubicBezTo>
                    <a:cubicBezTo>
                      <a:pt x="13" y="11"/>
                      <a:pt x="9" y="9"/>
                      <a:pt x="7" y="8"/>
                    </a:cubicBezTo>
                    <a:cubicBezTo>
                      <a:pt x="10" y="5"/>
                      <a:pt x="13" y="4"/>
                      <a:pt x="17" y="4"/>
                    </a:cubicBezTo>
                    <a:close/>
                    <a:moveTo>
                      <a:pt x="6" y="10"/>
                    </a:moveTo>
                    <a:cubicBezTo>
                      <a:pt x="7" y="11"/>
                      <a:pt x="10" y="13"/>
                      <a:pt x="13" y="13"/>
                    </a:cubicBezTo>
                    <a:cubicBezTo>
                      <a:pt x="14" y="13"/>
                      <a:pt x="16" y="12"/>
                      <a:pt x="17" y="11"/>
                    </a:cubicBezTo>
                    <a:cubicBezTo>
                      <a:pt x="23" y="8"/>
                      <a:pt x="25" y="8"/>
                      <a:pt x="27" y="9"/>
                    </a:cubicBezTo>
                    <a:cubicBezTo>
                      <a:pt x="27" y="9"/>
                      <a:pt x="27" y="9"/>
                      <a:pt x="27" y="9"/>
                    </a:cubicBezTo>
                    <a:cubicBezTo>
                      <a:pt x="29" y="12"/>
                      <a:pt x="29" y="14"/>
                      <a:pt x="29" y="17"/>
                    </a:cubicBezTo>
                    <a:cubicBezTo>
                      <a:pt x="29" y="24"/>
                      <a:pt x="24" y="30"/>
                      <a:pt x="17" y="30"/>
                    </a:cubicBezTo>
                    <a:cubicBezTo>
                      <a:pt x="10" y="30"/>
                      <a:pt x="4" y="24"/>
                      <a:pt x="4" y="17"/>
                    </a:cubicBezTo>
                    <a:cubicBezTo>
                      <a:pt x="4" y="15"/>
                      <a:pt x="4" y="12"/>
                      <a:pt x="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7" name="Freeform 15">
                <a:extLst>
                  <a:ext uri="{FF2B5EF4-FFF2-40B4-BE49-F238E27FC236}">
                    <a16:creationId xmlns:a16="http://schemas.microsoft.com/office/drawing/2014/main" id="{7223ADCE-201E-FF42-B0E4-6DA00C0C2FD4}"/>
                  </a:ext>
                </a:extLst>
              </p:cNvPr>
              <p:cNvSpPr>
                <a:spLocks/>
              </p:cNvSpPr>
              <p:nvPr/>
            </p:nvSpPr>
            <p:spPr bwMode="auto">
              <a:xfrm>
                <a:off x="785813" y="2354263"/>
                <a:ext cx="123825" cy="153988"/>
              </a:xfrm>
              <a:custGeom>
                <a:avLst/>
                <a:gdLst/>
                <a:ahLst/>
                <a:cxnLst>
                  <a:cxn ang="0">
                    <a:pos x="30" y="12"/>
                  </a:cxn>
                  <a:cxn ang="0">
                    <a:pos x="32" y="7"/>
                  </a:cxn>
                  <a:cxn ang="0">
                    <a:pos x="33" y="6"/>
                  </a:cxn>
                  <a:cxn ang="0">
                    <a:pos x="32" y="5"/>
                  </a:cxn>
                  <a:cxn ang="0">
                    <a:pos x="22" y="0"/>
                  </a:cxn>
                  <a:cxn ang="0">
                    <a:pos x="21" y="0"/>
                  </a:cxn>
                  <a:cxn ang="0">
                    <a:pos x="0" y="40"/>
                  </a:cxn>
                  <a:cxn ang="0">
                    <a:pos x="0" y="41"/>
                  </a:cxn>
                  <a:cxn ang="0">
                    <a:pos x="1" y="41"/>
                  </a:cxn>
                  <a:cxn ang="0">
                    <a:pos x="28" y="41"/>
                  </a:cxn>
                  <a:cxn ang="0">
                    <a:pos x="29" y="40"/>
                  </a:cxn>
                  <a:cxn ang="0">
                    <a:pos x="33" y="18"/>
                  </a:cxn>
                  <a:cxn ang="0">
                    <a:pos x="33" y="17"/>
                  </a:cxn>
                  <a:cxn ang="0">
                    <a:pos x="30" y="12"/>
                  </a:cxn>
                </a:cxnLst>
                <a:rect l="0" t="0" r="r" b="b"/>
                <a:pathLst>
                  <a:path w="33" h="41">
                    <a:moveTo>
                      <a:pt x="30" y="12"/>
                    </a:moveTo>
                    <a:cubicBezTo>
                      <a:pt x="30" y="10"/>
                      <a:pt x="31" y="8"/>
                      <a:pt x="32" y="7"/>
                    </a:cubicBezTo>
                    <a:cubicBezTo>
                      <a:pt x="33" y="6"/>
                      <a:pt x="33" y="6"/>
                      <a:pt x="33" y="6"/>
                    </a:cubicBezTo>
                    <a:cubicBezTo>
                      <a:pt x="32" y="5"/>
                      <a:pt x="32" y="5"/>
                      <a:pt x="32" y="5"/>
                    </a:cubicBezTo>
                    <a:cubicBezTo>
                      <a:pt x="28" y="4"/>
                      <a:pt x="25" y="2"/>
                      <a:pt x="22" y="0"/>
                    </a:cubicBezTo>
                    <a:cubicBezTo>
                      <a:pt x="22" y="0"/>
                      <a:pt x="21" y="0"/>
                      <a:pt x="21" y="0"/>
                    </a:cubicBezTo>
                    <a:cubicBezTo>
                      <a:pt x="8" y="7"/>
                      <a:pt x="0" y="22"/>
                      <a:pt x="0" y="40"/>
                    </a:cubicBezTo>
                    <a:cubicBezTo>
                      <a:pt x="0" y="40"/>
                      <a:pt x="0" y="41"/>
                      <a:pt x="0" y="41"/>
                    </a:cubicBezTo>
                    <a:cubicBezTo>
                      <a:pt x="1" y="41"/>
                      <a:pt x="1" y="41"/>
                      <a:pt x="1" y="41"/>
                    </a:cubicBezTo>
                    <a:cubicBezTo>
                      <a:pt x="28" y="41"/>
                      <a:pt x="28" y="41"/>
                      <a:pt x="28" y="41"/>
                    </a:cubicBezTo>
                    <a:cubicBezTo>
                      <a:pt x="29" y="41"/>
                      <a:pt x="29" y="41"/>
                      <a:pt x="29" y="40"/>
                    </a:cubicBezTo>
                    <a:cubicBezTo>
                      <a:pt x="33" y="18"/>
                      <a:pt x="33" y="18"/>
                      <a:pt x="33" y="18"/>
                    </a:cubicBezTo>
                    <a:cubicBezTo>
                      <a:pt x="33" y="18"/>
                      <a:pt x="33" y="17"/>
                      <a:pt x="33" y="17"/>
                    </a:cubicBezTo>
                    <a:cubicBezTo>
                      <a:pt x="31" y="16"/>
                      <a:pt x="30" y="14"/>
                      <a:pt x="3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sp>
            <p:nvSpPr>
              <p:cNvPr id="98" name="Freeform 16">
                <a:extLst>
                  <a:ext uri="{FF2B5EF4-FFF2-40B4-BE49-F238E27FC236}">
                    <a16:creationId xmlns:a16="http://schemas.microsoft.com/office/drawing/2014/main" id="{69620C00-FA8F-274B-88C0-EBCBD00F90E0}"/>
                  </a:ext>
                </a:extLst>
              </p:cNvPr>
              <p:cNvSpPr>
                <a:spLocks/>
              </p:cNvSpPr>
              <p:nvPr/>
            </p:nvSpPr>
            <p:spPr bwMode="auto">
              <a:xfrm>
                <a:off x="935038" y="2354263"/>
                <a:ext cx="120650" cy="153988"/>
              </a:xfrm>
              <a:custGeom>
                <a:avLst/>
                <a:gdLst/>
                <a:ahLst/>
                <a:cxnLst>
                  <a:cxn ang="0">
                    <a:pos x="11" y="0"/>
                  </a:cxn>
                  <a:cxn ang="0">
                    <a:pos x="1" y="5"/>
                  </a:cxn>
                  <a:cxn ang="0">
                    <a:pos x="0" y="6"/>
                  </a:cxn>
                  <a:cxn ang="0">
                    <a:pos x="0" y="7"/>
                  </a:cxn>
                  <a:cxn ang="0">
                    <a:pos x="3" y="12"/>
                  </a:cxn>
                  <a:cxn ang="0">
                    <a:pos x="0" y="17"/>
                  </a:cxn>
                  <a:cxn ang="0">
                    <a:pos x="0" y="18"/>
                  </a:cxn>
                  <a:cxn ang="0">
                    <a:pos x="4" y="40"/>
                  </a:cxn>
                  <a:cxn ang="0">
                    <a:pos x="4" y="41"/>
                  </a:cxn>
                  <a:cxn ang="0">
                    <a:pos x="32" y="41"/>
                  </a:cxn>
                  <a:cxn ang="0">
                    <a:pos x="32" y="41"/>
                  </a:cxn>
                  <a:cxn ang="0">
                    <a:pos x="32" y="40"/>
                  </a:cxn>
                  <a:cxn ang="0">
                    <a:pos x="12" y="0"/>
                  </a:cxn>
                  <a:cxn ang="0">
                    <a:pos x="11" y="0"/>
                  </a:cxn>
                </a:cxnLst>
                <a:rect l="0" t="0" r="r" b="b"/>
                <a:pathLst>
                  <a:path w="32" h="41">
                    <a:moveTo>
                      <a:pt x="11" y="0"/>
                    </a:moveTo>
                    <a:cubicBezTo>
                      <a:pt x="8" y="2"/>
                      <a:pt x="4" y="4"/>
                      <a:pt x="1" y="5"/>
                    </a:cubicBezTo>
                    <a:cubicBezTo>
                      <a:pt x="0" y="5"/>
                      <a:pt x="0" y="5"/>
                      <a:pt x="0" y="6"/>
                    </a:cubicBezTo>
                    <a:cubicBezTo>
                      <a:pt x="0" y="6"/>
                      <a:pt x="0" y="6"/>
                      <a:pt x="0" y="7"/>
                    </a:cubicBezTo>
                    <a:cubicBezTo>
                      <a:pt x="2" y="8"/>
                      <a:pt x="3" y="10"/>
                      <a:pt x="3" y="12"/>
                    </a:cubicBezTo>
                    <a:cubicBezTo>
                      <a:pt x="3" y="14"/>
                      <a:pt x="2" y="16"/>
                      <a:pt x="0" y="17"/>
                    </a:cubicBezTo>
                    <a:cubicBezTo>
                      <a:pt x="0" y="17"/>
                      <a:pt x="0" y="18"/>
                      <a:pt x="0" y="18"/>
                    </a:cubicBezTo>
                    <a:cubicBezTo>
                      <a:pt x="4" y="40"/>
                      <a:pt x="4" y="40"/>
                      <a:pt x="4" y="40"/>
                    </a:cubicBezTo>
                    <a:cubicBezTo>
                      <a:pt x="4" y="41"/>
                      <a:pt x="4" y="41"/>
                      <a:pt x="4" y="41"/>
                    </a:cubicBezTo>
                    <a:cubicBezTo>
                      <a:pt x="32" y="41"/>
                      <a:pt x="32" y="41"/>
                      <a:pt x="32" y="41"/>
                    </a:cubicBezTo>
                    <a:cubicBezTo>
                      <a:pt x="32" y="41"/>
                      <a:pt x="32" y="41"/>
                      <a:pt x="32" y="41"/>
                    </a:cubicBezTo>
                    <a:cubicBezTo>
                      <a:pt x="32" y="41"/>
                      <a:pt x="32" y="40"/>
                      <a:pt x="32" y="40"/>
                    </a:cubicBezTo>
                    <a:cubicBezTo>
                      <a:pt x="32" y="22"/>
                      <a:pt x="24" y="7"/>
                      <a:pt x="12" y="0"/>
                    </a:cubicBezTo>
                    <a:cubicBezTo>
                      <a:pt x="11" y="0"/>
                      <a:pt x="11" y="0"/>
                      <a:pt x="1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latin typeface="Corbel" pitchFamily="34" charset="0"/>
                </a:endParaRPr>
              </a:p>
            </p:txBody>
          </p:sp>
        </p:grpSp>
      </p:grpSp>
      <p:grpSp>
        <p:nvGrpSpPr>
          <p:cNvPr id="125" name="Group 124">
            <a:extLst>
              <a:ext uri="{FF2B5EF4-FFF2-40B4-BE49-F238E27FC236}">
                <a16:creationId xmlns:a16="http://schemas.microsoft.com/office/drawing/2014/main" id="{AB4D2744-2083-9D44-82C0-527BAA43752B}"/>
              </a:ext>
            </a:extLst>
          </p:cNvPr>
          <p:cNvGrpSpPr/>
          <p:nvPr/>
        </p:nvGrpSpPr>
        <p:grpSpPr>
          <a:xfrm>
            <a:off x="10152890" y="1195212"/>
            <a:ext cx="1723985" cy="3559046"/>
            <a:chOff x="10152890" y="1195212"/>
            <a:chExt cx="1723985" cy="3559046"/>
          </a:xfrm>
        </p:grpSpPr>
        <p:sp>
          <p:nvSpPr>
            <p:cNvPr id="8" name="Rectangle 7">
              <a:extLst>
                <a:ext uri="{FF2B5EF4-FFF2-40B4-BE49-F238E27FC236}">
                  <a16:creationId xmlns:a16="http://schemas.microsoft.com/office/drawing/2014/main" id="{596F12AC-9E21-CE40-AC98-1533B059E14F}"/>
                </a:ext>
              </a:extLst>
            </p:cNvPr>
            <p:cNvSpPr/>
            <p:nvPr/>
          </p:nvSpPr>
          <p:spPr>
            <a:xfrm>
              <a:off x="10152890" y="1659565"/>
              <a:ext cx="1723985" cy="3094693"/>
            </a:xfrm>
            <a:prstGeom prst="rect">
              <a:avLst/>
            </a:prstGeom>
          </p:spPr>
          <p:txBody>
            <a:bodyPr wrap="square">
              <a:spAutoFit/>
            </a:bodyPr>
            <a:lstStyle/>
            <a:p>
              <a:pPr>
                <a:lnSpc>
                  <a:spcPct val="90000"/>
                </a:lnSpc>
                <a:spcBef>
                  <a:spcPts val="1000"/>
                </a:spcBef>
              </a:pPr>
              <a:r>
                <a:rPr lang="en-GB" sz="1200" b="1" dirty="0">
                  <a:solidFill>
                    <a:schemeClr val="bg1"/>
                  </a:solidFill>
                  <a:latin typeface="Montserrat" pitchFamily="2" charset="77"/>
                </a:rPr>
                <a:t>Embracing ‘fair play’ principles</a:t>
              </a:r>
            </a:p>
            <a:p>
              <a:pPr>
                <a:lnSpc>
                  <a:spcPct val="90000"/>
                </a:lnSpc>
                <a:spcBef>
                  <a:spcPts val="1000"/>
                </a:spcBef>
              </a:pPr>
              <a:r>
                <a:rPr lang="en-GB" sz="1100" dirty="0">
                  <a:solidFill>
                    <a:schemeClr val="bg1"/>
                  </a:solidFill>
                  <a:latin typeface="Montserrat" pitchFamily="2" charset="77"/>
                </a:rPr>
                <a:t>It should be noted that open source forces the IT provider to ensure fair play and the excellence of its model. As the source code is public, the customer or part of the community may decide to create a fork at any time in the event of disagreement. </a:t>
              </a:r>
            </a:p>
            <a:p>
              <a:pPr>
                <a:lnSpc>
                  <a:spcPct val="90000"/>
                </a:lnSpc>
                <a:spcBef>
                  <a:spcPts val="1000"/>
                </a:spcBef>
              </a:pPr>
              <a:endParaRPr lang="en-GB" sz="1100" dirty="0">
                <a:solidFill>
                  <a:schemeClr val="bg1"/>
                </a:solidFill>
                <a:latin typeface="Montserrat" pitchFamily="2" charset="77"/>
              </a:endParaRPr>
            </a:p>
            <a:p>
              <a:pPr>
                <a:lnSpc>
                  <a:spcPct val="90000"/>
                </a:lnSpc>
                <a:spcBef>
                  <a:spcPts val="1000"/>
                </a:spcBef>
              </a:pPr>
              <a:r>
                <a:rPr lang="en-GB" sz="1100" dirty="0">
                  <a:solidFill>
                    <a:schemeClr val="bg1"/>
                  </a:solidFill>
                  <a:latin typeface="Montserrat" pitchFamily="2" charset="77"/>
                </a:rPr>
                <a:t> </a:t>
              </a:r>
              <a:endParaRPr lang="en-GB" sz="1200" dirty="0">
                <a:solidFill>
                  <a:schemeClr val="bg1"/>
                </a:solidFill>
                <a:latin typeface="Montserrat" pitchFamily="2" charset="77"/>
              </a:endParaRPr>
            </a:p>
          </p:txBody>
        </p:sp>
        <p:sp>
          <p:nvSpPr>
            <p:cNvPr id="120" name="Freeform 119">
              <a:extLst>
                <a:ext uri="{FF2B5EF4-FFF2-40B4-BE49-F238E27FC236}">
                  <a16:creationId xmlns:a16="http://schemas.microsoft.com/office/drawing/2014/main" id="{FCE5509C-FAB4-014A-BED1-ECBAD2B656FB}"/>
                </a:ext>
              </a:extLst>
            </p:cNvPr>
            <p:cNvSpPr>
              <a:spLocks noEditPoints="1"/>
            </p:cNvSpPr>
            <p:nvPr/>
          </p:nvSpPr>
          <p:spPr bwMode="auto">
            <a:xfrm>
              <a:off x="10283993" y="1195212"/>
              <a:ext cx="507521" cy="389627"/>
            </a:xfrm>
            <a:custGeom>
              <a:avLst/>
              <a:gdLst/>
              <a:ahLst/>
              <a:cxnLst>
                <a:cxn ang="0">
                  <a:pos x="448" y="185"/>
                </a:cxn>
                <a:cxn ang="0">
                  <a:pos x="375" y="185"/>
                </a:cxn>
                <a:cxn ang="0">
                  <a:pos x="246" y="86"/>
                </a:cxn>
                <a:cxn ang="0">
                  <a:pos x="173" y="122"/>
                </a:cxn>
                <a:cxn ang="0">
                  <a:pos x="164" y="70"/>
                </a:cxn>
                <a:cxn ang="0">
                  <a:pos x="314" y="17"/>
                </a:cxn>
                <a:cxn ang="0">
                  <a:pos x="378" y="61"/>
                </a:cxn>
                <a:cxn ang="0">
                  <a:pos x="152" y="283"/>
                </a:cxn>
                <a:cxn ang="0">
                  <a:pos x="124" y="249"/>
                </a:cxn>
                <a:cxn ang="0">
                  <a:pos x="94" y="218"/>
                </a:cxn>
                <a:cxn ang="0">
                  <a:pos x="52" y="194"/>
                </a:cxn>
                <a:cxn ang="0">
                  <a:pos x="73" y="239"/>
                </a:cxn>
                <a:cxn ang="0">
                  <a:pos x="102" y="270"/>
                </a:cxn>
                <a:cxn ang="0">
                  <a:pos x="133" y="301"/>
                </a:cxn>
                <a:cxn ang="0">
                  <a:pos x="176" y="328"/>
                </a:cxn>
                <a:cxn ang="0">
                  <a:pos x="152" y="283"/>
                </a:cxn>
                <a:cxn ang="0">
                  <a:pos x="269" y="121"/>
                </a:cxn>
                <a:cxn ang="0">
                  <a:pos x="200" y="134"/>
                </a:cxn>
                <a:cxn ang="0">
                  <a:pos x="129" y="96"/>
                </a:cxn>
                <a:cxn ang="0">
                  <a:pos x="209" y="21"/>
                </a:cxn>
                <a:cxn ang="0">
                  <a:pos x="84" y="44"/>
                </a:cxn>
                <a:cxn ang="0">
                  <a:pos x="0" y="29"/>
                </a:cxn>
                <a:cxn ang="0">
                  <a:pos x="24" y="198"/>
                </a:cxn>
                <a:cxn ang="0">
                  <a:pos x="105" y="177"/>
                </a:cxn>
                <a:cxn ang="0">
                  <a:pos x="134" y="209"/>
                </a:cxn>
                <a:cxn ang="0">
                  <a:pos x="163" y="240"/>
                </a:cxn>
                <a:cxn ang="0">
                  <a:pos x="193" y="274"/>
                </a:cxn>
                <a:cxn ang="0">
                  <a:pos x="205" y="314"/>
                </a:cxn>
                <a:cxn ang="0">
                  <a:pos x="205" y="314"/>
                </a:cxn>
                <a:cxn ang="0">
                  <a:pos x="215" y="326"/>
                </a:cxn>
                <a:cxn ang="0">
                  <a:pos x="243" y="297"/>
                </a:cxn>
                <a:cxn ang="0">
                  <a:pos x="242" y="296"/>
                </a:cxn>
                <a:cxn ang="0">
                  <a:pos x="253" y="298"/>
                </a:cxn>
                <a:cxn ang="0">
                  <a:pos x="256" y="301"/>
                </a:cxn>
                <a:cxn ang="0">
                  <a:pos x="283" y="272"/>
                </a:cxn>
                <a:cxn ang="0">
                  <a:pos x="281" y="269"/>
                </a:cxn>
                <a:cxn ang="0">
                  <a:pos x="294" y="273"/>
                </a:cxn>
                <a:cxn ang="0">
                  <a:pos x="322" y="273"/>
                </a:cxn>
                <a:cxn ang="0">
                  <a:pos x="322" y="244"/>
                </a:cxn>
                <a:cxn ang="0">
                  <a:pos x="327" y="238"/>
                </a:cxn>
                <a:cxn ang="0">
                  <a:pos x="355" y="239"/>
                </a:cxn>
                <a:cxn ang="0">
                  <a:pos x="354" y="209"/>
                </a:cxn>
              </a:cxnLst>
              <a:rect l="0" t="0" r="r" b="b"/>
              <a:pathLst>
                <a:path w="448" h="344">
                  <a:moveTo>
                    <a:pt x="448" y="45"/>
                  </a:moveTo>
                  <a:cubicBezTo>
                    <a:pt x="448" y="185"/>
                    <a:pt x="448" y="185"/>
                    <a:pt x="448" y="185"/>
                  </a:cubicBezTo>
                  <a:cubicBezTo>
                    <a:pt x="448" y="185"/>
                    <a:pt x="419" y="191"/>
                    <a:pt x="413" y="192"/>
                  </a:cubicBezTo>
                  <a:cubicBezTo>
                    <a:pt x="407" y="193"/>
                    <a:pt x="388" y="199"/>
                    <a:pt x="375" y="185"/>
                  </a:cubicBezTo>
                  <a:cubicBezTo>
                    <a:pt x="354" y="165"/>
                    <a:pt x="279" y="88"/>
                    <a:pt x="279" y="88"/>
                  </a:cubicBezTo>
                  <a:cubicBezTo>
                    <a:pt x="279" y="88"/>
                    <a:pt x="267" y="75"/>
                    <a:pt x="246" y="86"/>
                  </a:cubicBezTo>
                  <a:cubicBezTo>
                    <a:pt x="227" y="96"/>
                    <a:pt x="199" y="112"/>
                    <a:pt x="187" y="117"/>
                  </a:cubicBezTo>
                  <a:cubicBezTo>
                    <a:pt x="183" y="120"/>
                    <a:pt x="178" y="122"/>
                    <a:pt x="173" y="122"/>
                  </a:cubicBezTo>
                  <a:cubicBezTo>
                    <a:pt x="158" y="122"/>
                    <a:pt x="147" y="110"/>
                    <a:pt x="147" y="96"/>
                  </a:cubicBezTo>
                  <a:cubicBezTo>
                    <a:pt x="147" y="84"/>
                    <a:pt x="154" y="74"/>
                    <a:pt x="164" y="70"/>
                  </a:cubicBezTo>
                  <a:cubicBezTo>
                    <a:pt x="191" y="54"/>
                    <a:pt x="247" y="21"/>
                    <a:pt x="270" y="8"/>
                  </a:cubicBezTo>
                  <a:cubicBezTo>
                    <a:pt x="284" y="0"/>
                    <a:pt x="295" y="0"/>
                    <a:pt x="314" y="17"/>
                  </a:cubicBezTo>
                  <a:cubicBezTo>
                    <a:pt x="338" y="38"/>
                    <a:pt x="360" y="57"/>
                    <a:pt x="360" y="57"/>
                  </a:cubicBezTo>
                  <a:cubicBezTo>
                    <a:pt x="360" y="57"/>
                    <a:pt x="370" y="62"/>
                    <a:pt x="378" y="61"/>
                  </a:cubicBezTo>
                  <a:cubicBezTo>
                    <a:pt x="395" y="58"/>
                    <a:pt x="448" y="45"/>
                    <a:pt x="448" y="45"/>
                  </a:cubicBezTo>
                  <a:close/>
                  <a:moveTo>
                    <a:pt x="152" y="283"/>
                  </a:moveTo>
                  <a:cubicBezTo>
                    <a:pt x="156" y="273"/>
                    <a:pt x="154" y="263"/>
                    <a:pt x="147" y="255"/>
                  </a:cubicBezTo>
                  <a:cubicBezTo>
                    <a:pt x="141" y="249"/>
                    <a:pt x="132" y="247"/>
                    <a:pt x="124" y="249"/>
                  </a:cubicBezTo>
                  <a:cubicBezTo>
                    <a:pt x="126" y="240"/>
                    <a:pt x="125" y="231"/>
                    <a:pt x="118" y="224"/>
                  </a:cubicBezTo>
                  <a:cubicBezTo>
                    <a:pt x="112" y="217"/>
                    <a:pt x="103" y="216"/>
                    <a:pt x="94" y="218"/>
                  </a:cubicBezTo>
                  <a:cubicBezTo>
                    <a:pt x="97" y="209"/>
                    <a:pt x="96" y="199"/>
                    <a:pt x="89" y="193"/>
                  </a:cubicBezTo>
                  <a:cubicBezTo>
                    <a:pt x="80" y="182"/>
                    <a:pt x="63" y="183"/>
                    <a:pt x="52" y="194"/>
                  </a:cubicBezTo>
                  <a:cubicBezTo>
                    <a:pt x="40" y="205"/>
                    <a:pt x="33" y="225"/>
                    <a:pt x="43" y="236"/>
                  </a:cubicBezTo>
                  <a:cubicBezTo>
                    <a:pt x="53" y="248"/>
                    <a:pt x="64" y="241"/>
                    <a:pt x="73" y="239"/>
                  </a:cubicBezTo>
                  <a:cubicBezTo>
                    <a:pt x="71" y="248"/>
                    <a:pt x="63" y="256"/>
                    <a:pt x="72" y="268"/>
                  </a:cubicBezTo>
                  <a:cubicBezTo>
                    <a:pt x="81" y="279"/>
                    <a:pt x="93" y="272"/>
                    <a:pt x="102" y="270"/>
                  </a:cubicBezTo>
                  <a:cubicBezTo>
                    <a:pt x="100" y="279"/>
                    <a:pt x="93" y="288"/>
                    <a:pt x="101" y="299"/>
                  </a:cubicBezTo>
                  <a:cubicBezTo>
                    <a:pt x="110" y="310"/>
                    <a:pt x="124" y="304"/>
                    <a:pt x="133" y="301"/>
                  </a:cubicBezTo>
                  <a:cubicBezTo>
                    <a:pt x="130" y="310"/>
                    <a:pt x="122" y="321"/>
                    <a:pt x="132" y="332"/>
                  </a:cubicBezTo>
                  <a:cubicBezTo>
                    <a:pt x="142" y="344"/>
                    <a:pt x="164" y="339"/>
                    <a:pt x="176" y="328"/>
                  </a:cubicBezTo>
                  <a:cubicBezTo>
                    <a:pt x="187" y="317"/>
                    <a:pt x="188" y="299"/>
                    <a:pt x="178" y="289"/>
                  </a:cubicBezTo>
                  <a:cubicBezTo>
                    <a:pt x="171" y="282"/>
                    <a:pt x="161" y="280"/>
                    <a:pt x="152" y="283"/>
                  </a:cubicBezTo>
                  <a:close/>
                  <a:moveTo>
                    <a:pt x="354" y="209"/>
                  </a:moveTo>
                  <a:cubicBezTo>
                    <a:pt x="275" y="126"/>
                    <a:pt x="312" y="165"/>
                    <a:pt x="269" y="121"/>
                  </a:cubicBezTo>
                  <a:cubicBezTo>
                    <a:pt x="269" y="121"/>
                    <a:pt x="256" y="107"/>
                    <a:pt x="239" y="115"/>
                  </a:cubicBezTo>
                  <a:cubicBezTo>
                    <a:pt x="227" y="120"/>
                    <a:pt x="211" y="128"/>
                    <a:pt x="200" y="134"/>
                  </a:cubicBezTo>
                  <a:cubicBezTo>
                    <a:pt x="187" y="141"/>
                    <a:pt x="176" y="143"/>
                    <a:pt x="173" y="143"/>
                  </a:cubicBezTo>
                  <a:cubicBezTo>
                    <a:pt x="149" y="143"/>
                    <a:pt x="129" y="122"/>
                    <a:pt x="129" y="96"/>
                  </a:cubicBezTo>
                  <a:cubicBezTo>
                    <a:pt x="129" y="80"/>
                    <a:pt x="137" y="65"/>
                    <a:pt x="150" y="57"/>
                  </a:cubicBezTo>
                  <a:cubicBezTo>
                    <a:pt x="168" y="44"/>
                    <a:pt x="209" y="21"/>
                    <a:pt x="209" y="21"/>
                  </a:cubicBezTo>
                  <a:cubicBezTo>
                    <a:pt x="209" y="21"/>
                    <a:pt x="196" y="5"/>
                    <a:pt x="169" y="5"/>
                  </a:cubicBezTo>
                  <a:cubicBezTo>
                    <a:pt x="141" y="5"/>
                    <a:pt x="84" y="44"/>
                    <a:pt x="84" y="44"/>
                  </a:cubicBezTo>
                  <a:cubicBezTo>
                    <a:pt x="84" y="44"/>
                    <a:pt x="68" y="55"/>
                    <a:pt x="45" y="45"/>
                  </a:cubicBezTo>
                  <a:cubicBezTo>
                    <a:pt x="0" y="29"/>
                    <a:pt x="0" y="29"/>
                    <a:pt x="0" y="29"/>
                  </a:cubicBezTo>
                  <a:cubicBezTo>
                    <a:pt x="0" y="190"/>
                    <a:pt x="0" y="190"/>
                    <a:pt x="0" y="190"/>
                  </a:cubicBezTo>
                  <a:cubicBezTo>
                    <a:pt x="0" y="190"/>
                    <a:pt x="13" y="194"/>
                    <a:pt x="24" y="198"/>
                  </a:cubicBezTo>
                  <a:cubicBezTo>
                    <a:pt x="27" y="191"/>
                    <a:pt x="31" y="184"/>
                    <a:pt x="37" y="178"/>
                  </a:cubicBezTo>
                  <a:cubicBezTo>
                    <a:pt x="56" y="159"/>
                    <a:pt x="87" y="159"/>
                    <a:pt x="105" y="177"/>
                  </a:cubicBezTo>
                  <a:cubicBezTo>
                    <a:pt x="110" y="183"/>
                    <a:pt x="113" y="190"/>
                    <a:pt x="115" y="197"/>
                  </a:cubicBezTo>
                  <a:cubicBezTo>
                    <a:pt x="122" y="199"/>
                    <a:pt x="128" y="203"/>
                    <a:pt x="134" y="209"/>
                  </a:cubicBezTo>
                  <a:cubicBezTo>
                    <a:pt x="139" y="214"/>
                    <a:pt x="142" y="221"/>
                    <a:pt x="144" y="228"/>
                  </a:cubicBezTo>
                  <a:cubicBezTo>
                    <a:pt x="151" y="231"/>
                    <a:pt x="158" y="235"/>
                    <a:pt x="163" y="240"/>
                  </a:cubicBezTo>
                  <a:cubicBezTo>
                    <a:pt x="168" y="246"/>
                    <a:pt x="172" y="254"/>
                    <a:pt x="174" y="262"/>
                  </a:cubicBezTo>
                  <a:cubicBezTo>
                    <a:pt x="181" y="264"/>
                    <a:pt x="188" y="268"/>
                    <a:pt x="193" y="274"/>
                  </a:cubicBezTo>
                  <a:cubicBezTo>
                    <a:pt x="204" y="285"/>
                    <a:pt x="207" y="300"/>
                    <a:pt x="205" y="314"/>
                  </a:cubicBezTo>
                  <a:cubicBezTo>
                    <a:pt x="205" y="314"/>
                    <a:pt x="205" y="314"/>
                    <a:pt x="205" y="314"/>
                  </a:cubicBezTo>
                  <a:cubicBezTo>
                    <a:pt x="205" y="314"/>
                    <a:pt x="205" y="314"/>
                    <a:pt x="205" y="314"/>
                  </a:cubicBezTo>
                  <a:cubicBezTo>
                    <a:pt x="205" y="314"/>
                    <a:pt x="205" y="314"/>
                    <a:pt x="205" y="314"/>
                  </a:cubicBezTo>
                  <a:cubicBezTo>
                    <a:pt x="205" y="314"/>
                    <a:pt x="205" y="314"/>
                    <a:pt x="205" y="314"/>
                  </a:cubicBezTo>
                  <a:cubicBezTo>
                    <a:pt x="205" y="315"/>
                    <a:pt x="212" y="322"/>
                    <a:pt x="215" y="326"/>
                  </a:cubicBezTo>
                  <a:cubicBezTo>
                    <a:pt x="223" y="334"/>
                    <a:pt x="236" y="334"/>
                    <a:pt x="243" y="326"/>
                  </a:cubicBezTo>
                  <a:cubicBezTo>
                    <a:pt x="251" y="318"/>
                    <a:pt x="251" y="305"/>
                    <a:pt x="243" y="297"/>
                  </a:cubicBezTo>
                  <a:cubicBezTo>
                    <a:pt x="243" y="297"/>
                    <a:pt x="243" y="296"/>
                    <a:pt x="242" y="296"/>
                  </a:cubicBezTo>
                  <a:cubicBezTo>
                    <a:pt x="242" y="296"/>
                    <a:pt x="242" y="296"/>
                    <a:pt x="242" y="296"/>
                  </a:cubicBezTo>
                  <a:cubicBezTo>
                    <a:pt x="217" y="269"/>
                    <a:pt x="215" y="267"/>
                    <a:pt x="218" y="265"/>
                  </a:cubicBezTo>
                  <a:cubicBezTo>
                    <a:pt x="220" y="262"/>
                    <a:pt x="224" y="268"/>
                    <a:pt x="253" y="298"/>
                  </a:cubicBezTo>
                  <a:cubicBezTo>
                    <a:pt x="253" y="298"/>
                    <a:pt x="253" y="298"/>
                    <a:pt x="254" y="298"/>
                  </a:cubicBezTo>
                  <a:cubicBezTo>
                    <a:pt x="254" y="299"/>
                    <a:pt x="255" y="300"/>
                    <a:pt x="256" y="301"/>
                  </a:cubicBezTo>
                  <a:cubicBezTo>
                    <a:pt x="263" y="309"/>
                    <a:pt x="276" y="309"/>
                    <a:pt x="283" y="301"/>
                  </a:cubicBezTo>
                  <a:cubicBezTo>
                    <a:pt x="291" y="293"/>
                    <a:pt x="291" y="280"/>
                    <a:pt x="283" y="272"/>
                  </a:cubicBezTo>
                  <a:cubicBezTo>
                    <a:pt x="283" y="271"/>
                    <a:pt x="282" y="271"/>
                    <a:pt x="282" y="271"/>
                  </a:cubicBezTo>
                  <a:cubicBezTo>
                    <a:pt x="282" y="270"/>
                    <a:pt x="281" y="270"/>
                    <a:pt x="281" y="269"/>
                  </a:cubicBezTo>
                  <a:cubicBezTo>
                    <a:pt x="254" y="242"/>
                    <a:pt x="251" y="237"/>
                    <a:pt x="253" y="235"/>
                  </a:cubicBezTo>
                  <a:cubicBezTo>
                    <a:pt x="256" y="232"/>
                    <a:pt x="268" y="246"/>
                    <a:pt x="294" y="273"/>
                  </a:cubicBezTo>
                  <a:cubicBezTo>
                    <a:pt x="294" y="273"/>
                    <a:pt x="294" y="273"/>
                    <a:pt x="294" y="273"/>
                  </a:cubicBezTo>
                  <a:cubicBezTo>
                    <a:pt x="302" y="281"/>
                    <a:pt x="314" y="280"/>
                    <a:pt x="322" y="273"/>
                  </a:cubicBezTo>
                  <a:cubicBezTo>
                    <a:pt x="329" y="265"/>
                    <a:pt x="329" y="254"/>
                    <a:pt x="323" y="246"/>
                  </a:cubicBezTo>
                  <a:cubicBezTo>
                    <a:pt x="323" y="245"/>
                    <a:pt x="323" y="245"/>
                    <a:pt x="322" y="244"/>
                  </a:cubicBezTo>
                  <a:cubicBezTo>
                    <a:pt x="289" y="210"/>
                    <a:pt x="290" y="209"/>
                    <a:pt x="292" y="207"/>
                  </a:cubicBezTo>
                  <a:cubicBezTo>
                    <a:pt x="294" y="205"/>
                    <a:pt x="295" y="205"/>
                    <a:pt x="327" y="238"/>
                  </a:cubicBezTo>
                  <a:cubicBezTo>
                    <a:pt x="327" y="238"/>
                    <a:pt x="327" y="239"/>
                    <a:pt x="327" y="239"/>
                  </a:cubicBezTo>
                  <a:cubicBezTo>
                    <a:pt x="335" y="247"/>
                    <a:pt x="347" y="247"/>
                    <a:pt x="355" y="239"/>
                  </a:cubicBezTo>
                  <a:cubicBezTo>
                    <a:pt x="363" y="231"/>
                    <a:pt x="363" y="218"/>
                    <a:pt x="355" y="210"/>
                  </a:cubicBezTo>
                  <a:cubicBezTo>
                    <a:pt x="355" y="210"/>
                    <a:pt x="355" y="210"/>
                    <a:pt x="354" y="20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24" name="Group 123">
            <a:extLst>
              <a:ext uri="{FF2B5EF4-FFF2-40B4-BE49-F238E27FC236}">
                <a16:creationId xmlns:a16="http://schemas.microsoft.com/office/drawing/2014/main" id="{A761F7C4-6FEB-9A43-B887-3984112AAEFC}"/>
              </a:ext>
            </a:extLst>
          </p:cNvPr>
          <p:cNvGrpSpPr/>
          <p:nvPr/>
        </p:nvGrpSpPr>
        <p:grpSpPr>
          <a:xfrm>
            <a:off x="8350908" y="1232198"/>
            <a:ext cx="1723985" cy="4654165"/>
            <a:chOff x="8350908" y="1232198"/>
            <a:chExt cx="1723985" cy="4654165"/>
          </a:xfrm>
        </p:grpSpPr>
        <p:sp>
          <p:nvSpPr>
            <p:cNvPr id="5" name="Rectangle 4">
              <a:extLst>
                <a:ext uri="{FF2B5EF4-FFF2-40B4-BE49-F238E27FC236}">
                  <a16:creationId xmlns:a16="http://schemas.microsoft.com/office/drawing/2014/main" id="{B01FC806-F9E3-AA4C-BBC3-B6ACE18DC542}"/>
                </a:ext>
              </a:extLst>
            </p:cNvPr>
            <p:cNvSpPr/>
            <p:nvPr/>
          </p:nvSpPr>
          <p:spPr>
            <a:xfrm>
              <a:off x="8350908" y="1659565"/>
              <a:ext cx="1723985" cy="4226798"/>
            </a:xfrm>
            <a:prstGeom prst="rect">
              <a:avLst/>
            </a:prstGeom>
          </p:spPr>
          <p:txBody>
            <a:bodyPr wrap="square">
              <a:spAutoFit/>
            </a:bodyPr>
            <a:lstStyle/>
            <a:p>
              <a:pPr>
                <a:lnSpc>
                  <a:spcPct val="90000"/>
                </a:lnSpc>
                <a:spcBef>
                  <a:spcPts val="1000"/>
                </a:spcBef>
              </a:pPr>
              <a:r>
                <a:rPr lang="en-GB" sz="1200" b="1" dirty="0">
                  <a:solidFill>
                    <a:schemeClr val="bg1"/>
                  </a:solidFill>
                  <a:latin typeface="Montserrat" pitchFamily="2" charset="77"/>
                </a:rPr>
                <a:t>Choosing an appropriate partner and support approach</a:t>
              </a:r>
            </a:p>
            <a:p>
              <a:pPr>
                <a:lnSpc>
                  <a:spcPct val="90000"/>
                </a:lnSpc>
                <a:spcBef>
                  <a:spcPts val="1000"/>
                </a:spcBef>
              </a:pPr>
              <a:r>
                <a:rPr lang="en-GB" sz="1100" dirty="0">
                  <a:solidFill>
                    <a:schemeClr val="bg1"/>
                  </a:solidFill>
                  <a:latin typeface="Montserrat" pitchFamily="2" charset="77"/>
                </a:rPr>
                <a:t>Choosing the type and scope of support according to the needs and having several contact people instead of just one with major publishers, also requires skills. The multiplicity of types of possible support with free software, and the scope of the guarantee and support service to be defined, have a certain complexity that buyers should know how to manage.</a:t>
              </a:r>
            </a:p>
            <a:p>
              <a:pPr>
                <a:lnSpc>
                  <a:spcPct val="90000"/>
                </a:lnSpc>
                <a:spcBef>
                  <a:spcPts val="1000"/>
                </a:spcBef>
              </a:pPr>
              <a:endParaRPr lang="en-GB" sz="1200" dirty="0">
                <a:solidFill>
                  <a:schemeClr val="bg1"/>
                </a:solidFill>
                <a:latin typeface="Montserrat" pitchFamily="2" charset="77"/>
              </a:endParaRPr>
            </a:p>
          </p:txBody>
        </p:sp>
        <p:sp>
          <p:nvSpPr>
            <p:cNvPr id="121" name="Freeform 31">
              <a:extLst>
                <a:ext uri="{FF2B5EF4-FFF2-40B4-BE49-F238E27FC236}">
                  <a16:creationId xmlns:a16="http://schemas.microsoft.com/office/drawing/2014/main" id="{FB094A70-3F5C-4B45-8AA2-91EE7C84549F}"/>
                </a:ext>
              </a:extLst>
            </p:cNvPr>
            <p:cNvSpPr>
              <a:spLocks noEditPoints="1"/>
            </p:cNvSpPr>
            <p:nvPr/>
          </p:nvSpPr>
          <p:spPr bwMode="auto">
            <a:xfrm>
              <a:off x="8414125" y="1232198"/>
              <a:ext cx="560388" cy="344487"/>
            </a:xfrm>
            <a:custGeom>
              <a:avLst/>
              <a:gdLst/>
              <a:ahLst/>
              <a:cxnLst>
                <a:cxn ang="0">
                  <a:pos x="144" y="95"/>
                </a:cxn>
                <a:cxn ang="0">
                  <a:pos x="159" y="70"/>
                </a:cxn>
                <a:cxn ang="0">
                  <a:pos x="162" y="48"/>
                </a:cxn>
                <a:cxn ang="0">
                  <a:pos x="160" y="26"/>
                </a:cxn>
                <a:cxn ang="0">
                  <a:pos x="144" y="10"/>
                </a:cxn>
                <a:cxn ang="0">
                  <a:pos x="123" y="4"/>
                </a:cxn>
                <a:cxn ang="0">
                  <a:pos x="108" y="8"/>
                </a:cxn>
                <a:cxn ang="0">
                  <a:pos x="96" y="44"/>
                </a:cxn>
                <a:cxn ang="0">
                  <a:pos x="88" y="62"/>
                </a:cxn>
                <a:cxn ang="0">
                  <a:pos x="112" y="85"/>
                </a:cxn>
                <a:cxn ang="0">
                  <a:pos x="94" y="110"/>
                </a:cxn>
                <a:cxn ang="0">
                  <a:pos x="64" y="157"/>
                </a:cxn>
                <a:cxn ang="0">
                  <a:pos x="188" y="124"/>
                </a:cxn>
                <a:cxn ang="0">
                  <a:pos x="256" y="157"/>
                </a:cxn>
                <a:cxn ang="0">
                  <a:pos x="221" y="120"/>
                </a:cxn>
                <a:cxn ang="0">
                  <a:pos x="208" y="101"/>
                </a:cxn>
                <a:cxn ang="0">
                  <a:pos x="219" y="83"/>
                </a:cxn>
                <a:cxn ang="0">
                  <a:pos x="215" y="70"/>
                </a:cxn>
                <a:cxn ang="0">
                  <a:pos x="210" y="43"/>
                </a:cxn>
                <a:cxn ang="0">
                  <a:pos x="199" y="39"/>
                </a:cxn>
                <a:cxn ang="0">
                  <a:pos x="186" y="42"/>
                </a:cxn>
                <a:cxn ang="0">
                  <a:pos x="175" y="53"/>
                </a:cxn>
                <a:cxn ang="0">
                  <a:pos x="175" y="72"/>
                </a:cxn>
                <a:cxn ang="0">
                  <a:pos x="177" y="89"/>
                </a:cxn>
                <a:cxn ang="0">
                  <a:pos x="184" y="109"/>
                </a:cxn>
                <a:cxn ang="0">
                  <a:pos x="201" y="157"/>
                </a:cxn>
                <a:cxn ang="0">
                  <a:pos x="72" y="109"/>
                </a:cxn>
                <a:cxn ang="0">
                  <a:pos x="80" y="89"/>
                </a:cxn>
                <a:cxn ang="0">
                  <a:pos x="82" y="72"/>
                </a:cxn>
                <a:cxn ang="0">
                  <a:pos x="80" y="53"/>
                </a:cxn>
                <a:cxn ang="0">
                  <a:pos x="70" y="42"/>
                </a:cxn>
                <a:cxn ang="0">
                  <a:pos x="57" y="39"/>
                </a:cxn>
                <a:cxn ang="0">
                  <a:pos x="46" y="43"/>
                </a:cxn>
                <a:cxn ang="0">
                  <a:pos x="41" y="70"/>
                </a:cxn>
                <a:cxn ang="0">
                  <a:pos x="36" y="82"/>
                </a:cxn>
                <a:cxn ang="0">
                  <a:pos x="48" y="101"/>
                </a:cxn>
                <a:cxn ang="0">
                  <a:pos x="35" y="120"/>
                </a:cxn>
                <a:cxn ang="0">
                  <a:pos x="0" y="157"/>
                </a:cxn>
                <a:cxn ang="0">
                  <a:pos x="60" y="122"/>
                </a:cxn>
              </a:cxnLst>
              <a:rect l="0" t="0" r="r" b="b"/>
              <a:pathLst>
                <a:path w="256" h="157">
                  <a:moveTo>
                    <a:pt x="160" y="110"/>
                  </a:moveTo>
                  <a:cubicBezTo>
                    <a:pt x="140" y="107"/>
                    <a:pt x="144" y="95"/>
                    <a:pt x="144" y="95"/>
                  </a:cubicBezTo>
                  <a:cubicBezTo>
                    <a:pt x="144" y="93"/>
                    <a:pt x="144" y="86"/>
                    <a:pt x="144" y="86"/>
                  </a:cubicBezTo>
                  <a:cubicBezTo>
                    <a:pt x="144" y="86"/>
                    <a:pt x="155" y="80"/>
                    <a:pt x="159" y="70"/>
                  </a:cubicBezTo>
                  <a:cubicBezTo>
                    <a:pt x="164" y="67"/>
                    <a:pt x="166" y="66"/>
                    <a:pt x="167" y="62"/>
                  </a:cubicBezTo>
                  <a:cubicBezTo>
                    <a:pt x="167" y="62"/>
                    <a:pt x="167" y="48"/>
                    <a:pt x="162" y="48"/>
                  </a:cubicBezTo>
                  <a:cubicBezTo>
                    <a:pt x="162" y="48"/>
                    <a:pt x="159" y="48"/>
                    <a:pt x="160" y="45"/>
                  </a:cubicBezTo>
                  <a:cubicBezTo>
                    <a:pt x="161" y="41"/>
                    <a:pt x="160" y="30"/>
                    <a:pt x="160" y="26"/>
                  </a:cubicBezTo>
                  <a:cubicBezTo>
                    <a:pt x="160" y="22"/>
                    <a:pt x="161" y="12"/>
                    <a:pt x="153" y="10"/>
                  </a:cubicBezTo>
                  <a:cubicBezTo>
                    <a:pt x="147" y="9"/>
                    <a:pt x="147" y="11"/>
                    <a:pt x="144" y="10"/>
                  </a:cubicBezTo>
                  <a:cubicBezTo>
                    <a:pt x="141" y="10"/>
                    <a:pt x="138" y="0"/>
                    <a:pt x="133" y="0"/>
                  </a:cubicBezTo>
                  <a:cubicBezTo>
                    <a:pt x="123" y="4"/>
                    <a:pt x="123" y="4"/>
                    <a:pt x="123" y="4"/>
                  </a:cubicBezTo>
                  <a:cubicBezTo>
                    <a:pt x="118" y="4"/>
                    <a:pt x="119" y="6"/>
                    <a:pt x="116" y="6"/>
                  </a:cubicBezTo>
                  <a:cubicBezTo>
                    <a:pt x="113" y="7"/>
                    <a:pt x="116" y="6"/>
                    <a:pt x="108" y="8"/>
                  </a:cubicBezTo>
                  <a:cubicBezTo>
                    <a:pt x="100" y="9"/>
                    <a:pt x="98" y="19"/>
                    <a:pt x="97" y="23"/>
                  </a:cubicBezTo>
                  <a:cubicBezTo>
                    <a:pt x="97" y="27"/>
                    <a:pt x="96" y="38"/>
                    <a:pt x="96" y="44"/>
                  </a:cubicBezTo>
                  <a:cubicBezTo>
                    <a:pt x="97" y="47"/>
                    <a:pt x="92" y="47"/>
                    <a:pt x="92" y="47"/>
                  </a:cubicBezTo>
                  <a:cubicBezTo>
                    <a:pt x="87" y="47"/>
                    <a:pt x="88" y="62"/>
                    <a:pt x="88" y="62"/>
                  </a:cubicBezTo>
                  <a:cubicBezTo>
                    <a:pt x="89" y="66"/>
                    <a:pt x="89" y="67"/>
                    <a:pt x="96" y="70"/>
                  </a:cubicBezTo>
                  <a:cubicBezTo>
                    <a:pt x="99" y="80"/>
                    <a:pt x="112" y="85"/>
                    <a:pt x="112" y="85"/>
                  </a:cubicBezTo>
                  <a:cubicBezTo>
                    <a:pt x="112" y="85"/>
                    <a:pt x="112" y="91"/>
                    <a:pt x="112" y="95"/>
                  </a:cubicBezTo>
                  <a:cubicBezTo>
                    <a:pt x="111" y="95"/>
                    <a:pt x="116" y="107"/>
                    <a:pt x="94" y="110"/>
                  </a:cubicBezTo>
                  <a:cubicBezTo>
                    <a:pt x="72" y="113"/>
                    <a:pt x="68" y="122"/>
                    <a:pt x="67" y="124"/>
                  </a:cubicBezTo>
                  <a:cubicBezTo>
                    <a:pt x="64" y="132"/>
                    <a:pt x="64" y="157"/>
                    <a:pt x="64" y="157"/>
                  </a:cubicBezTo>
                  <a:cubicBezTo>
                    <a:pt x="192" y="157"/>
                    <a:pt x="192" y="157"/>
                    <a:pt x="192" y="157"/>
                  </a:cubicBezTo>
                  <a:cubicBezTo>
                    <a:pt x="192" y="157"/>
                    <a:pt x="192" y="128"/>
                    <a:pt x="188" y="124"/>
                  </a:cubicBezTo>
                  <a:cubicBezTo>
                    <a:pt x="184" y="120"/>
                    <a:pt x="183" y="113"/>
                    <a:pt x="160" y="110"/>
                  </a:cubicBezTo>
                  <a:close/>
                  <a:moveTo>
                    <a:pt x="256" y="157"/>
                  </a:moveTo>
                  <a:cubicBezTo>
                    <a:pt x="256" y="157"/>
                    <a:pt x="254" y="136"/>
                    <a:pt x="244" y="131"/>
                  </a:cubicBezTo>
                  <a:cubicBezTo>
                    <a:pt x="241" y="128"/>
                    <a:pt x="238" y="122"/>
                    <a:pt x="221" y="120"/>
                  </a:cubicBezTo>
                  <a:cubicBezTo>
                    <a:pt x="204" y="117"/>
                    <a:pt x="208" y="108"/>
                    <a:pt x="208" y="108"/>
                  </a:cubicBezTo>
                  <a:cubicBezTo>
                    <a:pt x="208" y="107"/>
                    <a:pt x="208" y="101"/>
                    <a:pt x="208" y="101"/>
                  </a:cubicBezTo>
                  <a:cubicBezTo>
                    <a:pt x="208" y="101"/>
                    <a:pt x="215" y="96"/>
                    <a:pt x="218" y="89"/>
                  </a:cubicBezTo>
                  <a:cubicBezTo>
                    <a:pt x="222" y="86"/>
                    <a:pt x="219" y="86"/>
                    <a:pt x="219" y="83"/>
                  </a:cubicBezTo>
                  <a:cubicBezTo>
                    <a:pt x="219" y="83"/>
                    <a:pt x="221" y="70"/>
                    <a:pt x="218" y="72"/>
                  </a:cubicBezTo>
                  <a:cubicBezTo>
                    <a:pt x="218" y="72"/>
                    <a:pt x="214" y="72"/>
                    <a:pt x="215" y="70"/>
                  </a:cubicBezTo>
                  <a:cubicBezTo>
                    <a:pt x="216" y="67"/>
                    <a:pt x="216" y="58"/>
                    <a:pt x="216" y="55"/>
                  </a:cubicBezTo>
                  <a:cubicBezTo>
                    <a:pt x="215" y="53"/>
                    <a:pt x="216" y="44"/>
                    <a:pt x="210" y="43"/>
                  </a:cubicBezTo>
                  <a:cubicBezTo>
                    <a:pt x="206" y="42"/>
                    <a:pt x="210" y="43"/>
                    <a:pt x="208" y="43"/>
                  </a:cubicBezTo>
                  <a:cubicBezTo>
                    <a:pt x="206" y="43"/>
                    <a:pt x="203" y="39"/>
                    <a:pt x="199" y="39"/>
                  </a:cubicBezTo>
                  <a:cubicBezTo>
                    <a:pt x="191" y="40"/>
                    <a:pt x="191" y="40"/>
                    <a:pt x="191" y="40"/>
                  </a:cubicBezTo>
                  <a:cubicBezTo>
                    <a:pt x="188" y="40"/>
                    <a:pt x="188" y="41"/>
                    <a:pt x="186" y="42"/>
                  </a:cubicBezTo>
                  <a:cubicBezTo>
                    <a:pt x="184" y="42"/>
                    <a:pt x="187" y="41"/>
                    <a:pt x="180" y="43"/>
                  </a:cubicBezTo>
                  <a:cubicBezTo>
                    <a:pt x="174" y="44"/>
                    <a:pt x="176" y="50"/>
                    <a:pt x="175" y="53"/>
                  </a:cubicBezTo>
                  <a:cubicBezTo>
                    <a:pt x="175" y="56"/>
                    <a:pt x="176" y="64"/>
                    <a:pt x="176" y="68"/>
                  </a:cubicBezTo>
                  <a:cubicBezTo>
                    <a:pt x="177" y="71"/>
                    <a:pt x="175" y="72"/>
                    <a:pt x="175" y="72"/>
                  </a:cubicBezTo>
                  <a:cubicBezTo>
                    <a:pt x="171" y="71"/>
                    <a:pt x="173" y="83"/>
                    <a:pt x="173" y="83"/>
                  </a:cubicBezTo>
                  <a:cubicBezTo>
                    <a:pt x="173" y="86"/>
                    <a:pt x="172" y="87"/>
                    <a:pt x="177" y="89"/>
                  </a:cubicBezTo>
                  <a:cubicBezTo>
                    <a:pt x="180" y="97"/>
                    <a:pt x="184" y="100"/>
                    <a:pt x="184" y="100"/>
                  </a:cubicBezTo>
                  <a:cubicBezTo>
                    <a:pt x="184" y="100"/>
                    <a:pt x="184" y="105"/>
                    <a:pt x="184" y="109"/>
                  </a:cubicBezTo>
                  <a:cubicBezTo>
                    <a:pt x="191" y="113"/>
                    <a:pt x="193" y="117"/>
                    <a:pt x="196" y="122"/>
                  </a:cubicBezTo>
                  <a:cubicBezTo>
                    <a:pt x="201" y="128"/>
                    <a:pt x="201" y="157"/>
                    <a:pt x="201" y="157"/>
                  </a:cubicBezTo>
                  <a:cubicBezTo>
                    <a:pt x="223" y="157"/>
                    <a:pt x="256" y="157"/>
                    <a:pt x="256" y="157"/>
                  </a:cubicBezTo>
                  <a:close/>
                  <a:moveTo>
                    <a:pt x="72" y="109"/>
                  </a:moveTo>
                  <a:cubicBezTo>
                    <a:pt x="72" y="105"/>
                    <a:pt x="72" y="100"/>
                    <a:pt x="72" y="100"/>
                  </a:cubicBezTo>
                  <a:cubicBezTo>
                    <a:pt x="72" y="100"/>
                    <a:pt x="78" y="97"/>
                    <a:pt x="80" y="89"/>
                  </a:cubicBezTo>
                  <a:cubicBezTo>
                    <a:pt x="86" y="87"/>
                    <a:pt x="84" y="86"/>
                    <a:pt x="84" y="83"/>
                  </a:cubicBezTo>
                  <a:cubicBezTo>
                    <a:pt x="84" y="83"/>
                    <a:pt x="86" y="71"/>
                    <a:pt x="82" y="72"/>
                  </a:cubicBezTo>
                  <a:cubicBezTo>
                    <a:pt x="82" y="72"/>
                    <a:pt x="79" y="71"/>
                    <a:pt x="80" y="68"/>
                  </a:cubicBezTo>
                  <a:cubicBezTo>
                    <a:pt x="80" y="64"/>
                    <a:pt x="81" y="56"/>
                    <a:pt x="80" y="53"/>
                  </a:cubicBezTo>
                  <a:cubicBezTo>
                    <a:pt x="80" y="50"/>
                    <a:pt x="81" y="44"/>
                    <a:pt x="75" y="43"/>
                  </a:cubicBezTo>
                  <a:cubicBezTo>
                    <a:pt x="69" y="41"/>
                    <a:pt x="72" y="42"/>
                    <a:pt x="70" y="42"/>
                  </a:cubicBezTo>
                  <a:cubicBezTo>
                    <a:pt x="68" y="41"/>
                    <a:pt x="69" y="40"/>
                    <a:pt x="65" y="40"/>
                  </a:cubicBezTo>
                  <a:cubicBezTo>
                    <a:pt x="57" y="39"/>
                    <a:pt x="57" y="39"/>
                    <a:pt x="57" y="39"/>
                  </a:cubicBezTo>
                  <a:cubicBezTo>
                    <a:pt x="53" y="39"/>
                    <a:pt x="51" y="43"/>
                    <a:pt x="49" y="43"/>
                  </a:cubicBezTo>
                  <a:cubicBezTo>
                    <a:pt x="47" y="43"/>
                    <a:pt x="50" y="42"/>
                    <a:pt x="46" y="43"/>
                  </a:cubicBezTo>
                  <a:cubicBezTo>
                    <a:pt x="40" y="44"/>
                    <a:pt x="41" y="53"/>
                    <a:pt x="41" y="55"/>
                  </a:cubicBezTo>
                  <a:cubicBezTo>
                    <a:pt x="40" y="58"/>
                    <a:pt x="40" y="67"/>
                    <a:pt x="41" y="70"/>
                  </a:cubicBezTo>
                  <a:cubicBezTo>
                    <a:pt x="41" y="72"/>
                    <a:pt x="40" y="72"/>
                    <a:pt x="40" y="72"/>
                  </a:cubicBezTo>
                  <a:cubicBezTo>
                    <a:pt x="35" y="72"/>
                    <a:pt x="36" y="82"/>
                    <a:pt x="36" y="82"/>
                  </a:cubicBezTo>
                  <a:cubicBezTo>
                    <a:pt x="36" y="85"/>
                    <a:pt x="35" y="86"/>
                    <a:pt x="39" y="89"/>
                  </a:cubicBezTo>
                  <a:cubicBezTo>
                    <a:pt x="41" y="96"/>
                    <a:pt x="48" y="101"/>
                    <a:pt x="48" y="101"/>
                  </a:cubicBezTo>
                  <a:cubicBezTo>
                    <a:pt x="48" y="101"/>
                    <a:pt x="48" y="107"/>
                    <a:pt x="48" y="108"/>
                  </a:cubicBezTo>
                  <a:cubicBezTo>
                    <a:pt x="48" y="108"/>
                    <a:pt x="50" y="117"/>
                    <a:pt x="35" y="120"/>
                  </a:cubicBezTo>
                  <a:cubicBezTo>
                    <a:pt x="18" y="122"/>
                    <a:pt x="15" y="128"/>
                    <a:pt x="12" y="131"/>
                  </a:cubicBezTo>
                  <a:cubicBezTo>
                    <a:pt x="0" y="138"/>
                    <a:pt x="0" y="157"/>
                    <a:pt x="0" y="157"/>
                  </a:cubicBezTo>
                  <a:cubicBezTo>
                    <a:pt x="0" y="157"/>
                    <a:pt x="34" y="157"/>
                    <a:pt x="56" y="157"/>
                  </a:cubicBezTo>
                  <a:cubicBezTo>
                    <a:pt x="56" y="157"/>
                    <a:pt x="56" y="135"/>
                    <a:pt x="60" y="122"/>
                  </a:cubicBezTo>
                  <a:cubicBezTo>
                    <a:pt x="64" y="117"/>
                    <a:pt x="66" y="113"/>
                    <a:pt x="72" y="10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23" name="Group 122">
            <a:extLst>
              <a:ext uri="{FF2B5EF4-FFF2-40B4-BE49-F238E27FC236}">
                <a16:creationId xmlns:a16="http://schemas.microsoft.com/office/drawing/2014/main" id="{6203A11B-9A26-5A4F-BFFD-2D62494E8A89}"/>
              </a:ext>
            </a:extLst>
          </p:cNvPr>
          <p:cNvGrpSpPr/>
          <p:nvPr/>
        </p:nvGrpSpPr>
        <p:grpSpPr>
          <a:xfrm>
            <a:off x="6580698" y="1279848"/>
            <a:ext cx="1831914" cy="5406221"/>
            <a:chOff x="6580698" y="1279848"/>
            <a:chExt cx="1831914" cy="5406221"/>
          </a:xfrm>
        </p:grpSpPr>
        <p:sp>
          <p:nvSpPr>
            <p:cNvPr id="7" name="Rectangle 6">
              <a:extLst>
                <a:ext uri="{FF2B5EF4-FFF2-40B4-BE49-F238E27FC236}">
                  <a16:creationId xmlns:a16="http://schemas.microsoft.com/office/drawing/2014/main" id="{F048BA14-AB31-3C4E-A5CA-F176C7407C5D}"/>
                </a:ext>
              </a:extLst>
            </p:cNvPr>
            <p:cNvSpPr/>
            <p:nvPr/>
          </p:nvSpPr>
          <p:spPr>
            <a:xfrm>
              <a:off x="6580698" y="1659565"/>
              <a:ext cx="1831914" cy="5026504"/>
            </a:xfrm>
            <a:prstGeom prst="rect">
              <a:avLst/>
            </a:prstGeom>
          </p:spPr>
          <p:txBody>
            <a:bodyPr wrap="square">
              <a:spAutoFit/>
            </a:bodyPr>
            <a:lstStyle/>
            <a:p>
              <a:pPr>
                <a:lnSpc>
                  <a:spcPct val="90000"/>
                </a:lnSpc>
                <a:spcBef>
                  <a:spcPts val="1000"/>
                </a:spcBef>
              </a:pPr>
              <a:r>
                <a:rPr lang="en-GB" sz="1200" b="1" dirty="0">
                  <a:solidFill>
                    <a:schemeClr val="bg1"/>
                  </a:solidFill>
                  <a:latin typeface="Montserrat" pitchFamily="2" charset="77"/>
                </a:rPr>
                <a:t>Integrating the open source core values and behaviours into organizational norms</a:t>
              </a:r>
            </a:p>
            <a:p>
              <a:pPr>
                <a:lnSpc>
                  <a:spcPct val="90000"/>
                </a:lnSpc>
                <a:spcBef>
                  <a:spcPts val="1000"/>
                </a:spcBef>
              </a:pPr>
              <a:r>
                <a:rPr lang="en-GB" sz="1100" dirty="0">
                  <a:solidFill>
                    <a:schemeClr val="bg1"/>
                  </a:solidFill>
                  <a:latin typeface="Montserrat" pitchFamily="2" charset="77"/>
                </a:rPr>
                <a:t>The integration of individuals possessing open source cultural values and sense of community – including the allocation of time commitments to openly contribute towards community projects and to invest time in learning new technology constructs - may generate cultural tensions. I n general, ’open </a:t>
              </a:r>
              <a:r>
                <a:rPr lang="en-GB" sz="1100" dirty="0" err="1">
                  <a:solidFill>
                    <a:schemeClr val="bg1"/>
                  </a:solidFill>
                  <a:latin typeface="Montserrat" pitchFamily="2" charset="77"/>
                </a:rPr>
                <a:t>sourcers</a:t>
              </a:r>
              <a:r>
                <a:rPr lang="en-GB" sz="1100" dirty="0">
                  <a:solidFill>
                    <a:schemeClr val="bg1"/>
                  </a:solidFill>
                  <a:latin typeface="Montserrat" pitchFamily="2" charset="77"/>
                </a:rPr>
                <a:t>’ have very different cultures from those practised within major companies. This represents a real culture change and way of producing issue: ability to change delivery modes, organisation, etc.</a:t>
              </a:r>
            </a:p>
          </p:txBody>
        </p:sp>
        <p:sp>
          <p:nvSpPr>
            <p:cNvPr id="122" name="Freeform 5">
              <a:extLst>
                <a:ext uri="{FF2B5EF4-FFF2-40B4-BE49-F238E27FC236}">
                  <a16:creationId xmlns:a16="http://schemas.microsoft.com/office/drawing/2014/main" id="{DAFD648C-F926-6F4A-9255-6F3B555C77CA}"/>
                </a:ext>
              </a:extLst>
            </p:cNvPr>
            <p:cNvSpPr>
              <a:spLocks noEditPoints="1"/>
            </p:cNvSpPr>
            <p:nvPr/>
          </p:nvSpPr>
          <p:spPr bwMode="black">
            <a:xfrm>
              <a:off x="6657672" y="1279848"/>
              <a:ext cx="395462" cy="30689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38023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1" fill="hold">
                            <p:stCondLst>
                              <p:cond delay="20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1000"/>
                                        <p:tgtEl>
                                          <p:spTgt spid="123"/>
                                        </p:tgtEl>
                                      </p:cBhvr>
                                    </p:animEffect>
                                    <p:anim calcmode="lin" valueType="num">
                                      <p:cBhvr>
                                        <p:cTn id="32" dur="1000" fill="hold"/>
                                        <p:tgtEl>
                                          <p:spTgt spid="123"/>
                                        </p:tgtEl>
                                        <p:attrNameLst>
                                          <p:attrName>ppt_x</p:attrName>
                                        </p:attrNameLst>
                                      </p:cBhvr>
                                      <p:tavLst>
                                        <p:tav tm="0">
                                          <p:val>
                                            <p:strVal val="#ppt_x"/>
                                          </p:val>
                                        </p:tav>
                                        <p:tav tm="100000">
                                          <p:val>
                                            <p:strVal val="#ppt_x"/>
                                          </p:val>
                                        </p:tav>
                                      </p:tavLst>
                                    </p:anim>
                                    <p:anim calcmode="lin" valueType="num">
                                      <p:cBhvr>
                                        <p:cTn id="33" dur="900" decel="100000" fill="hold"/>
                                        <p:tgtEl>
                                          <p:spTgt spid="12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37" presetClass="entr" presetSubtype="0" fill="hold" nodeType="after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fade">
                                      <p:cBhvr>
                                        <p:cTn id="38" dur="1000"/>
                                        <p:tgtEl>
                                          <p:spTgt spid="124"/>
                                        </p:tgtEl>
                                      </p:cBhvr>
                                    </p:animEffect>
                                    <p:anim calcmode="lin" valueType="num">
                                      <p:cBhvr>
                                        <p:cTn id="39" dur="1000" fill="hold"/>
                                        <p:tgtEl>
                                          <p:spTgt spid="124"/>
                                        </p:tgtEl>
                                        <p:attrNameLst>
                                          <p:attrName>ppt_x</p:attrName>
                                        </p:attrNameLst>
                                      </p:cBhvr>
                                      <p:tavLst>
                                        <p:tav tm="0">
                                          <p:val>
                                            <p:strVal val="#ppt_x"/>
                                          </p:val>
                                        </p:tav>
                                        <p:tav tm="100000">
                                          <p:val>
                                            <p:strVal val="#ppt_x"/>
                                          </p:val>
                                        </p:tav>
                                      </p:tavLst>
                                    </p:anim>
                                    <p:anim calcmode="lin" valueType="num">
                                      <p:cBhvr>
                                        <p:cTn id="40" dur="900" decel="100000" fill="hold"/>
                                        <p:tgtEl>
                                          <p:spTgt spid="12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childTnLst>
                          </p:cTn>
                        </p:par>
                        <p:par>
                          <p:cTn id="42" fill="hold">
                            <p:stCondLst>
                              <p:cond delay="5000"/>
                            </p:stCondLst>
                            <p:childTnLst>
                              <p:par>
                                <p:cTn id="43" presetID="37" presetClass="entr" presetSubtype="0" fill="hold" nodeType="after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1000"/>
                                        <p:tgtEl>
                                          <p:spTgt spid="125"/>
                                        </p:tgtEl>
                                      </p:cBhvr>
                                    </p:animEffect>
                                    <p:anim calcmode="lin" valueType="num">
                                      <p:cBhvr>
                                        <p:cTn id="46" dur="1000" fill="hold"/>
                                        <p:tgtEl>
                                          <p:spTgt spid="125"/>
                                        </p:tgtEl>
                                        <p:attrNameLst>
                                          <p:attrName>ppt_x</p:attrName>
                                        </p:attrNameLst>
                                      </p:cBhvr>
                                      <p:tavLst>
                                        <p:tav tm="0">
                                          <p:val>
                                            <p:strVal val="#ppt_x"/>
                                          </p:val>
                                        </p:tav>
                                        <p:tav tm="100000">
                                          <p:val>
                                            <p:strVal val="#ppt_x"/>
                                          </p:val>
                                        </p:tav>
                                      </p:tavLst>
                                    </p:anim>
                                    <p:anim calcmode="lin" valueType="num">
                                      <p:cBhvr>
                                        <p:cTn id="47" dur="900" decel="100000" fill="hold"/>
                                        <p:tgtEl>
                                          <p:spTgt spid="12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91779" y="385667"/>
            <a:ext cx="4646140" cy="744279"/>
          </a:xfrm>
        </p:spPr>
        <p:txBody>
          <a:bodyPr/>
          <a:lstStyle/>
          <a:p>
            <a:r>
              <a:rPr lang="en-GB" sz="3600" dirty="0"/>
              <a:t>Advantages (1)</a:t>
            </a:r>
            <a:endParaRPr lang="en-US" sz="3600" dirty="0"/>
          </a:p>
        </p:txBody>
      </p:sp>
      <p:sp>
        <p:nvSpPr>
          <p:cNvPr id="5" name="Rectangle 4">
            <a:extLst>
              <a:ext uri="{FF2B5EF4-FFF2-40B4-BE49-F238E27FC236}">
                <a16:creationId xmlns:a16="http://schemas.microsoft.com/office/drawing/2014/main" id="{B01FC806-F9E3-AA4C-BBC3-B6ACE18DC542}"/>
              </a:ext>
            </a:extLst>
          </p:cNvPr>
          <p:cNvSpPr/>
          <p:nvPr/>
        </p:nvSpPr>
        <p:spPr>
          <a:xfrm>
            <a:off x="8582208" y="518714"/>
            <a:ext cx="1651239" cy="2949269"/>
          </a:xfrm>
          <a:prstGeom prst="rect">
            <a:avLst/>
          </a:prstGeom>
        </p:spPr>
        <p:txBody>
          <a:bodyPr wrap="square">
            <a:spAutoFit/>
          </a:bodyPr>
          <a:lstStyle/>
          <a:p>
            <a:pPr>
              <a:lnSpc>
                <a:spcPct val="90000"/>
              </a:lnSpc>
              <a:spcBef>
                <a:spcPts val="1000"/>
              </a:spcBef>
            </a:pPr>
            <a:r>
              <a:rPr lang="en-GB" sz="1050" b="1" dirty="0">
                <a:latin typeface="Montserrat" pitchFamily="2" charset="77"/>
              </a:rPr>
              <a:t>Pay for what you use</a:t>
            </a:r>
          </a:p>
          <a:p>
            <a:pPr>
              <a:lnSpc>
                <a:spcPct val="90000"/>
              </a:lnSpc>
              <a:spcBef>
                <a:spcPts val="1000"/>
              </a:spcBef>
            </a:pPr>
            <a:r>
              <a:rPr lang="en-GB" sz="1050" dirty="0">
                <a:latin typeface="Montserrat" pitchFamily="2" charset="77"/>
              </a:rPr>
              <a:t>In the open source business model, excluding open source subscription products, the user pays for the service associated to the exact need and not for the software annuity. This is one of the reasons why the open source alternative is being studied carefully.</a:t>
            </a:r>
          </a:p>
          <a:p>
            <a:pPr>
              <a:lnSpc>
                <a:spcPct val="90000"/>
              </a:lnSpc>
              <a:spcBef>
                <a:spcPts val="1000"/>
              </a:spcBef>
            </a:pPr>
            <a:endParaRPr lang="en-GB" sz="1050" dirty="0">
              <a:latin typeface="Montserrat" pitchFamily="2" charset="77"/>
            </a:endParaRPr>
          </a:p>
          <a:p>
            <a:pPr>
              <a:lnSpc>
                <a:spcPct val="90000"/>
              </a:lnSpc>
              <a:spcBef>
                <a:spcPts val="1000"/>
              </a:spcBef>
            </a:pPr>
            <a:endParaRPr lang="en-GB" sz="1050" dirty="0">
              <a:latin typeface="Montserrat" pitchFamily="2" charset="77"/>
            </a:endParaRPr>
          </a:p>
        </p:txBody>
      </p:sp>
      <p:sp>
        <p:nvSpPr>
          <p:cNvPr id="8" name="Rectangle 7">
            <a:extLst>
              <a:ext uri="{FF2B5EF4-FFF2-40B4-BE49-F238E27FC236}">
                <a16:creationId xmlns:a16="http://schemas.microsoft.com/office/drawing/2014/main" id="{596F12AC-9E21-CE40-AC98-1533B059E14F}"/>
              </a:ext>
            </a:extLst>
          </p:cNvPr>
          <p:cNvSpPr/>
          <p:nvPr/>
        </p:nvSpPr>
        <p:spPr>
          <a:xfrm>
            <a:off x="4670090" y="518714"/>
            <a:ext cx="1883590" cy="4566122"/>
          </a:xfrm>
          <a:prstGeom prst="rect">
            <a:avLst/>
          </a:prstGeom>
        </p:spPr>
        <p:txBody>
          <a:bodyPr wrap="square">
            <a:spAutoFit/>
          </a:bodyPr>
          <a:lstStyle/>
          <a:p>
            <a:pPr>
              <a:lnSpc>
                <a:spcPct val="90000"/>
              </a:lnSpc>
              <a:spcBef>
                <a:spcPts val="1000"/>
              </a:spcBef>
            </a:pPr>
            <a:r>
              <a:rPr lang="en-GB" sz="1050" b="1" dirty="0">
                <a:latin typeface="Montserrat" pitchFamily="2" charset="77"/>
              </a:rPr>
              <a:t>Enable digital transformation</a:t>
            </a:r>
          </a:p>
          <a:p>
            <a:pPr>
              <a:lnSpc>
                <a:spcPct val="90000"/>
              </a:lnSpc>
              <a:spcBef>
                <a:spcPts val="1000"/>
              </a:spcBef>
            </a:pPr>
            <a:r>
              <a:rPr lang="en-GB" sz="1050" dirty="0">
                <a:latin typeface="Montserrat" pitchFamily="2" charset="77"/>
              </a:rPr>
              <a:t>Digital transformation provides a company with the ability to find new sources of growth in new markets. The cumbersome rules of traditional publishers can be overcome through Open source solutions, which can speed up the process and rapidly test these sources of growth in an extremely fast-changing economic context. Open source also represents a real innovative program accelerator because free software provides technological drivers, in particular, in the sectors of IT agility, DevOps (mainly open source solutions are deployed), cloud, open APIs, and IoT, etc. </a:t>
            </a:r>
          </a:p>
          <a:p>
            <a:pPr>
              <a:lnSpc>
                <a:spcPct val="90000"/>
              </a:lnSpc>
              <a:spcBef>
                <a:spcPts val="1000"/>
              </a:spcBef>
            </a:pPr>
            <a:r>
              <a:rPr lang="en-GB" sz="1050" dirty="0">
                <a:latin typeface="Montserrat" pitchFamily="2" charset="77"/>
              </a:rPr>
              <a:t> </a:t>
            </a:r>
          </a:p>
        </p:txBody>
      </p:sp>
      <p:sp>
        <p:nvSpPr>
          <p:cNvPr id="9" name="Rectangle 8">
            <a:extLst>
              <a:ext uri="{FF2B5EF4-FFF2-40B4-BE49-F238E27FC236}">
                <a16:creationId xmlns:a16="http://schemas.microsoft.com/office/drawing/2014/main" id="{FF2AB1A2-0010-A34A-ABA8-D69248945713}"/>
              </a:ext>
            </a:extLst>
          </p:cNvPr>
          <p:cNvSpPr/>
          <p:nvPr/>
        </p:nvSpPr>
        <p:spPr>
          <a:xfrm>
            <a:off x="10198100" y="518714"/>
            <a:ext cx="1867781" cy="5601277"/>
          </a:xfrm>
          <a:prstGeom prst="rect">
            <a:avLst/>
          </a:prstGeom>
        </p:spPr>
        <p:txBody>
          <a:bodyPr wrap="square">
            <a:spAutoFit/>
          </a:bodyPr>
          <a:lstStyle/>
          <a:p>
            <a:pPr>
              <a:lnSpc>
                <a:spcPct val="90000"/>
              </a:lnSpc>
              <a:spcBef>
                <a:spcPts val="1000"/>
              </a:spcBef>
            </a:pPr>
            <a:r>
              <a:rPr lang="en-GB" sz="1050" b="1" dirty="0">
                <a:latin typeface="Montserrat" pitchFamily="2" charset="77"/>
              </a:rPr>
              <a:t>Facilitate collaboration and agility</a:t>
            </a:r>
          </a:p>
          <a:p>
            <a:pPr>
              <a:lnSpc>
                <a:spcPct val="90000"/>
              </a:lnSpc>
              <a:spcBef>
                <a:spcPts val="1000"/>
              </a:spcBef>
            </a:pPr>
            <a:r>
              <a:rPr lang="en-GB" sz="1050" dirty="0">
                <a:latin typeface="Montserrat" pitchFamily="2" charset="77"/>
              </a:rPr>
              <a:t>In order to take market share in the sectors of innovation and more specifically, Artificial Intelligence, augmented reality, big data, and analytics, the big five tech companies (GAFAM) are placing algorithms in open source. Therefore, everyone is using them, and they are becoming the solutions used. R&amp;D departments can network on their algorithms in complete transparency.  Lastly, the open source ecosystem, a true technological research laboratory, enables companies to identify the emerging technological trends that are in vogue or growing and analyse their evolution. Therefore, this ecosystem represents a barometer indicating the continuity of the various technologies and their potential to discover sources of growth.</a:t>
            </a:r>
          </a:p>
        </p:txBody>
      </p:sp>
      <p:sp>
        <p:nvSpPr>
          <p:cNvPr id="3" name="Rectangle 2">
            <a:extLst>
              <a:ext uri="{FF2B5EF4-FFF2-40B4-BE49-F238E27FC236}">
                <a16:creationId xmlns:a16="http://schemas.microsoft.com/office/drawing/2014/main" id="{6CB7CB3C-CF2A-184D-AA73-A7666C41D3FD}"/>
              </a:ext>
            </a:extLst>
          </p:cNvPr>
          <p:cNvSpPr/>
          <p:nvPr/>
        </p:nvSpPr>
        <p:spPr>
          <a:xfrm>
            <a:off x="6601719" y="518714"/>
            <a:ext cx="1966507" cy="4515852"/>
          </a:xfrm>
          <a:prstGeom prst="rect">
            <a:avLst/>
          </a:prstGeom>
        </p:spPr>
        <p:txBody>
          <a:bodyPr wrap="square">
            <a:spAutoFit/>
          </a:bodyPr>
          <a:lstStyle/>
          <a:p>
            <a:pPr>
              <a:lnSpc>
                <a:spcPct val="90000"/>
              </a:lnSpc>
              <a:spcAft>
                <a:spcPts val="600"/>
              </a:spcAft>
            </a:pPr>
            <a:r>
              <a:rPr lang="en-GB" sz="1050" b="1" dirty="0">
                <a:latin typeface="Montserrat" pitchFamily="2" charset="77"/>
              </a:rPr>
              <a:t>Competitive advantage</a:t>
            </a:r>
          </a:p>
          <a:p>
            <a:r>
              <a:rPr lang="en-GB" sz="1050" dirty="0">
                <a:latin typeface="Montserrat" pitchFamily="2" charset="77"/>
              </a:rPr>
              <a:t>Serve untapped needs to gain first-mover advantage</a:t>
            </a:r>
          </a:p>
          <a:p>
            <a:r>
              <a:rPr lang="en-GB" sz="1050" dirty="0">
                <a:latin typeface="Montserrat" pitchFamily="2" charset="77"/>
              </a:rPr>
              <a:t>Some companies have specific needs with no solutions available on the market. Indeed, the more specifically the technology meets a specific need, the less likely it will be of interest to other companies. This raises the question of make or buy. Opting for make in open source represents a genuine project accelerator if the company has adopted the open source “mindset”. Free software makes it possible to overcome certain publisher constraints and provides greater autonomy. It is important to take the time ratio into account.</a:t>
            </a:r>
          </a:p>
        </p:txBody>
      </p:sp>
      <p:grpSp>
        <p:nvGrpSpPr>
          <p:cNvPr id="10" name="Group 9">
            <a:extLst>
              <a:ext uri="{FF2B5EF4-FFF2-40B4-BE49-F238E27FC236}">
                <a16:creationId xmlns:a16="http://schemas.microsoft.com/office/drawing/2014/main" id="{FAF2546C-9701-A240-A95C-909B10DE2E3D}"/>
              </a:ext>
            </a:extLst>
          </p:cNvPr>
          <p:cNvGrpSpPr/>
          <p:nvPr/>
        </p:nvGrpSpPr>
        <p:grpSpPr>
          <a:xfrm>
            <a:off x="-356497" y="1514270"/>
            <a:ext cx="4585247" cy="3829459"/>
            <a:chOff x="-513043" y="1174786"/>
            <a:chExt cx="6833161" cy="5683214"/>
          </a:xfrm>
        </p:grpSpPr>
        <p:grpSp>
          <p:nvGrpSpPr>
            <p:cNvPr id="11" name="Group 10">
              <a:extLst>
                <a:ext uri="{FF2B5EF4-FFF2-40B4-BE49-F238E27FC236}">
                  <a16:creationId xmlns:a16="http://schemas.microsoft.com/office/drawing/2014/main" id="{C8CF6041-1F8B-B64D-B6DD-689EF6064B60}"/>
                </a:ext>
              </a:extLst>
            </p:cNvPr>
            <p:cNvGrpSpPr/>
            <p:nvPr/>
          </p:nvGrpSpPr>
          <p:grpSpPr>
            <a:xfrm>
              <a:off x="-513043" y="1174786"/>
              <a:ext cx="6833161" cy="5683214"/>
              <a:chOff x="1046815" y="704139"/>
              <a:chExt cx="6833161" cy="5683214"/>
            </a:xfrm>
          </p:grpSpPr>
          <p:sp>
            <p:nvSpPr>
              <p:cNvPr id="14" name="Freeform 13">
                <a:extLst>
                  <a:ext uri="{FF2B5EF4-FFF2-40B4-BE49-F238E27FC236}">
                    <a16:creationId xmlns:a16="http://schemas.microsoft.com/office/drawing/2014/main" id="{CC0B644C-7169-3B48-9897-2E6CC79E03D7}"/>
                  </a:ext>
                </a:extLst>
              </p:cNvPr>
              <p:cNvSpPr>
                <a:spLocks noEditPoints="1"/>
              </p:cNvSpPr>
              <p:nvPr/>
            </p:nvSpPr>
            <p:spPr bwMode="auto">
              <a:xfrm>
                <a:off x="3431520" y="1576369"/>
                <a:ext cx="3062367" cy="875556"/>
              </a:xfrm>
              <a:custGeom>
                <a:avLst/>
                <a:gdLst>
                  <a:gd name="T0" fmla="*/ 3643 w 3683"/>
                  <a:gd name="T1" fmla="*/ 1031 h 1053"/>
                  <a:gd name="T2" fmla="*/ 3579 w 3683"/>
                  <a:gd name="T3" fmla="*/ 989 h 1053"/>
                  <a:gd name="T4" fmla="*/ 3518 w 3683"/>
                  <a:gd name="T5" fmla="*/ 946 h 1053"/>
                  <a:gd name="T6" fmla="*/ 3456 w 3683"/>
                  <a:gd name="T7" fmla="*/ 901 h 1053"/>
                  <a:gd name="T8" fmla="*/ 3395 w 3683"/>
                  <a:gd name="T9" fmla="*/ 859 h 1053"/>
                  <a:gd name="T10" fmla="*/ 3333 w 3683"/>
                  <a:gd name="T11" fmla="*/ 816 h 1053"/>
                  <a:gd name="T12" fmla="*/ 3272 w 3683"/>
                  <a:gd name="T13" fmla="*/ 774 h 1053"/>
                  <a:gd name="T14" fmla="*/ 3208 w 3683"/>
                  <a:gd name="T15" fmla="*/ 731 h 1053"/>
                  <a:gd name="T16" fmla="*/ 3147 w 3683"/>
                  <a:gd name="T17" fmla="*/ 688 h 1053"/>
                  <a:gd name="T18" fmla="*/ 3085 w 3683"/>
                  <a:gd name="T19" fmla="*/ 644 h 1053"/>
                  <a:gd name="T20" fmla="*/ 3024 w 3683"/>
                  <a:gd name="T21" fmla="*/ 601 h 1053"/>
                  <a:gd name="T22" fmla="*/ 2962 w 3683"/>
                  <a:gd name="T23" fmla="*/ 558 h 1053"/>
                  <a:gd name="T24" fmla="*/ 2901 w 3683"/>
                  <a:gd name="T25" fmla="*/ 516 h 1053"/>
                  <a:gd name="T26" fmla="*/ 2837 w 3683"/>
                  <a:gd name="T27" fmla="*/ 473 h 1053"/>
                  <a:gd name="T28" fmla="*/ 2775 w 3683"/>
                  <a:gd name="T29" fmla="*/ 428 h 1053"/>
                  <a:gd name="T30" fmla="*/ 2714 w 3683"/>
                  <a:gd name="T31" fmla="*/ 386 h 1053"/>
                  <a:gd name="T32" fmla="*/ 2652 w 3683"/>
                  <a:gd name="T33" fmla="*/ 343 h 1053"/>
                  <a:gd name="T34" fmla="*/ 2591 w 3683"/>
                  <a:gd name="T35" fmla="*/ 301 h 1053"/>
                  <a:gd name="T36" fmla="*/ 2529 w 3683"/>
                  <a:gd name="T37" fmla="*/ 258 h 1053"/>
                  <a:gd name="T38" fmla="*/ 2466 w 3683"/>
                  <a:gd name="T39" fmla="*/ 216 h 1053"/>
                  <a:gd name="T40" fmla="*/ 2404 w 3683"/>
                  <a:gd name="T41" fmla="*/ 171 h 1053"/>
                  <a:gd name="T42" fmla="*/ 2343 w 3683"/>
                  <a:gd name="T43" fmla="*/ 128 h 1053"/>
                  <a:gd name="T44" fmla="*/ 2281 w 3683"/>
                  <a:gd name="T45" fmla="*/ 86 h 1053"/>
                  <a:gd name="T46" fmla="*/ 2220 w 3683"/>
                  <a:gd name="T47" fmla="*/ 43 h 1053"/>
                  <a:gd name="T48" fmla="*/ 2194 w 3683"/>
                  <a:gd name="T49" fmla="*/ 3 h 1053"/>
                  <a:gd name="T50" fmla="*/ 2123 w 3683"/>
                  <a:gd name="T51" fmla="*/ 31 h 1053"/>
                  <a:gd name="T52" fmla="*/ 2047 w 3683"/>
                  <a:gd name="T53" fmla="*/ 43 h 1053"/>
                  <a:gd name="T54" fmla="*/ 1974 w 3683"/>
                  <a:gd name="T55" fmla="*/ 55 h 1053"/>
                  <a:gd name="T56" fmla="*/ 1898 w 3683"/>
                  <a:gd name="T57" fmla="*/ 67 h 1053"/>
                  <a:gd name="T58" fmla="*/ 1825 w 3683"/>
                  <a:gd name="T59" fmla="*/ 79 h 1053"/>
                  <a:gd name="T60" fmla="*/ 1749 w 3683"/>
                  <a:gd name="T61" fmla="*/ 90 h 1053"/>
                  <a:gd name="T62" fmla="*/ 1676 w 3683"/>
                  <a:gd name="T63" fmla="*/ 102 h 1053"/>
                  <a:gd name="T64" fmla="*/ 1600 w 3683"/>
                  <a:gd name="T65" fmla="*/ 114 h 1053"/>
                  <a:gd name="T66" fmla="*/ 1527 w 3683"/>
                  <a:gd name="T67" fmla="*/ 126 h 1053"/>
                  <a:gd name="T68" fmla="*/ 1451 w 3683"/>
                  <a:gd name="T69" fmla="*/ 138 h 1053"/>
                  <a:gd name="T70" fmla="*/ 1378 w 3683"/>
                  <a:gd name="T71" fmla="*/ 149 h 1053"/>
                  <a:gd name="T72" fmla="*/ 1305 w 3683"/>
                  <a:gd name="T73" fmla="*/ 161 h 1053"/>
                  <a:gd name="T74" fmla="*/ 1229 w 3683"/>
                  <a:gd name="T75" fmla="*/ 173 h 1053"/>
                  <a:gd name="T76" fmla="*/ 1156 w 3683"/>
                  <a:gd name="T77" fmla="*/ 185 h 1053"/>
                  <a:gd name="T78" fmla="*/ 1080 w 3683"/>
                  <a:gd name="T79" fmla="*/ 197 h 1053"/>
                  <a:gd name="T80" fmla="*/ 1007 w 3683"/>
                  <a:gd name="T81" fmla="*/ 209 h 1053"/>
                  <a:gd name="T82" fmla="*/ 931 w 3683"/>
                  <a:gd name="T83" fmla="*/ 220 h 1053"/>
                  <a:gd name="T84" fmla="*/ 858 w 3683"/>
                  <a:gd name="T85" fmla="*/ 232 h 1053"/>
                  <a:gd name="T86" fmla="*/ 782 w 3683"/>
                  <a:gd name="T87" fmla="*/ 244 h 1053"/>
                  <a:gd name="T88" fmla="*/ 709 w 3683"/>
                  <a:gd name="T89" fmla="*/ 256 h 1053"/>
                  <a:gd name="T90" fmla="*/ 633 w 3683"/>
                  <a:gd name="T91" fmla="*/ 268 h 1053"/>
                  <a:gd name="T92" fmla="*/ 560 w 3683"/>
                  <a:gd name="T93" fmla="*/ 279 h 1053"/>
                  <a:gd name="T94" fmla="*/ 487 w 3683"/>
                  <a:gd name="T95" fmla="*/ 291 h 1053"/>
                  <a:gd name="T96" fmla="*/ 411 w 3683"/>
                  <a:gd name="T97" fmla="*/ 303 h 1053"/>
                  <a:gd name="T98" fmla="*/ 338 w 3683"/>
                  <a:gd name="T99" fmla="*/ 315 h 1053"/>
                  <a:gd name="T100" fmla="*/ 262 w 3683"/>
                  <a:gd name="T101" fmla="*/ 327 h 1053"/>
                  <a:gd name="T102" fmla="*/ 189 w 3683"/>
                  <a:gd name="T103" fmla="*/ 339 h 1053"/>
                  <a:gd name="T104" fmla="*/ 113 w 3683"/>
                  <a:gd name="T105" fmla="*/ 350 h 1053"/>
                  <a:gd name="T106" fmla="*/ 40 w 3683"/>
                  <a:gd name="T107" fmla="*/ 362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83" h="1053">
                    <a:moveTo>
                      <a:pt x="3643" y="1031"/>
                    </a:moveTo>
                    <a:lnTo>
                      <a:pt x="3674" y="1053"/>
                    </a:lnTo>
                    <a:lnTo>
                      <a:pt x="3683" y="1038"/>
                    </a:lnTo>
                    <a:lnTo>
                      <a:pt x="3653" y="1015"/>
                    </a:lnTo>
                    <a:lnTo>
                      <a:pt x="3643" y="1031"/>
                    </a:lnTo>
                    <a:close/>
                    <a:moveTo>
                      <a:pt x="3579" y="989"/>
                    </a:moveTo>
                    <a:lnTo>
                      <a:pt x="3610" y="1010"/>
                    </a:lnTo>
                    <a:lnTo>
                      <a:pt x="3622" y="993"/>
                    </a:lnTo>
                    <a:lnTo>
                      <a:pt x="3591" y="972"/>
                    </a:lnTo>
                    <a:lnTo>
                      <a:pt x="3579" y="989"/>
                    </a:lnTo>
                    <a:close/>
                    <a:moveTo>
                      <a:pt x="3518" y="946"/>
                    </a:moveTo>
                    <a:lnTo>
                      <a:pt x="3549" y="967"/>
                    </a:lnTo>
                    <a:lnTo>
                      <a:pt x="3560" y="951"/>
                    </a:lnTo>
                    <a:lnTo>
                      <a:pt x="3530" y="930"/>
                    </a:lnTo>
                    <a:lnTo>
                      <a:pt x="3518" y="946"/>
                    </a:lnTo>
                    <a:close/>
                    <a:moveTo>
                      <a:pt x="3456" y="901"/>
                    </a:moveTo>
                    <a:lnTo>
                      <a:pt x="3487" y="925"/>
                    </a:lnTo>
                    <a:lnTo>
                      <a:pt x="3499" y="908"/>
                    </a:lnTo>
                    <a:lnTo>
                      <a:pt x="3468" y="887"/>
                    </a:lnTo>
                    <a:lnTo>
                      <a:pt x="3456" y="901"/>
                    </a:lnTo>
                    <a:close/>
                    <a:moveTo>
                      <a:pt x="3395" y="859"/>
                    </a:moveTo>
                    <a:lnTo>
                      <a:pt x="3426" y="880"/>
                    </a:lnTo>
                    <a:lnTo>
                      <a:pt x="3437" y="866"/>
                    </a:lnTo>
                    <a:lnTo>
                      <a:pt x="3404" y="845"/>
                    </a:lnTo>
                    <a:lnTo>
                      <a:pt x="3395" y="859"/>
                    </a:lnTo>
                    <a:close/>
                    <a:moveTo>
                      <a:pt x="3333" y="816"/>
                    </a:moveTo>
                    <a:lnTo>
                      <a:pt x="3364" y="837"/>
                    </a:lnTo>
                    <a:lnTo>
                      <a:pt x="3374" y="823"/>
                    </a:lnTo>
                    <a:lnTo>
                      <a:pt x="3343" y="802"/>
                    </a:lnTo>
                    <a:lnTo>
                      <a:pt x="3333" y="816"/>
                    </a:lnTo>
                    <a:close/>
                    <a:moveTo>
                      <a:pt x="3272" y="774"/>
                    </a:moveTo>
                    <a:lnTo>
                      <a:pt x="3303" y="795"/>
                    </a:lnTo>
                    <a:lnTo>
                      <a:pt x="3312" y="778"/>
                    </a:lnTo>
                    <a:lnTo>
                      <a:pt x="3281" y="757"/>
                    </a:lnTo>
                    <a:lnTo>
                      <a:pt x="3272" y="774"/>
                    </a:lnTo>
                    <a:close/>
                    <a:moveTo>
                      <a:pt x="3208" y="731"/>
                    </a:moveTo>
                    <a:lnTo>
                      <a:pt x="3239" y="752"/>
                    </a:lnTo>
                    <a:lnTo>
                      <a:pt x="3251" y="736"/>
                    </a:lnTo>
                    <a:lnTo>
                      <a:pt x="3220" y="714"/>
                    </a:lnTo>
                    <a:lnTo>
                      <a:pt x="3208" y="731"/>
                    </a:lnTo>
                    <a:close/>
                    <a:moveTo>
                      <a:pt x="3147" y="688"/>
                    </a:moveTo>
                    <a:lnTo>
                      <a:pt x="3177" y="710"/>
                    </a:lnTo>
                    <a:lnTo>
                      <a:pt x="3189" y="693"/>
                    </a:lnTo>
                    <a:lnTo>
                      <a:pt x="3158" y="672"/>
                    </a:lnTo>
                    <a:lnTo>
                      <a:pt x="3147" y="688"/>
                    </a:lnTo>
                    <a:close/>
                    <a:moveTo>
                      <a:pt x="3085" y="644"/>
                    </a:moveTo>
                    <a:lnTo>
                      <a:pt x="3116" y="665"/>
                    </a:lnTo>
                    <a:lnTo>
                      <a:pt x="3128" y="651"/>
                    </a:lnTo>
                    <a:lnTo>
                      <a:pt x="3097" y="629"/>
                    </a:lnTo>
                    <a:lnTo>
                      <a:pt x="3085" y="644"/>
                    </a:lnTo>
                    <a:close/>
                    <a:moveTo>
                      <a:pt x="3024" y="601"/>
                    </a:moveTo>
                    <a:lnTo>
                      <a:pt x="3054" y="622"/>
                    </a:lnTo>
                    <a:lnTo>
                      <a:pt x="3066" y="608"/>
                    </a:lnTo>
                    <a:lnTo>
                      <a:pt x="3033" y="587"/>
                    </a:lnTo>
                    <a:lnTo>
                      <a:pt x="3024" y="601"/>
                    </a:lnTo>
                    <a:close/>
                    <a:moveTo>
                      <a:pt x="2962" y="558"/>
                    </a:moveTo>
                    <a:lnTo>
                      <a:pt x="2993" y="580"/>
                    </a:lnTo>
                    <a:lnTo>
                      <a:pt x="3002" y="566"/>
                    </a:lnTo>
                    <a:lnTo>
                      <a:pt x="2972" y="542"/>
                    </a:lnTo>
                    <a:lnTo>
                      <a:pt x="2962" y="558"/>
                    </a:lnTo>
                    <a:close/>
                    <a:moveTo>
                      <a:pt x="2901" y="516"/>
                    </a:moveTo>
                    <a:lnTo>
                      <a:pt x="2931" y="537"/>
                    </a:lnTo>
                    <a:lnTo>
                      <a:pt x="2941" y="521"/>
                    </a:lnTo>
                    <a:lnTo>
                      <a:pt x="2910" y="499"/>
                    </a:lnTo>
                    <a:lnTo>
                      <a:pt x="2901" y="516"/>
                    </a:lnTo>
                    <a:close/>
                    <a:moveTo>
                      <a:pt x="2837" y="473"/>
                    </a:moveTo>
                    <a:lnTo>
                      <a:pt x="2870" y="495"/>
                    </a:lnTo>
                    <a:lnTo>
                      <a:pt x="2879" y="478"/>
                    </a:lnTo>
                    <a:lnTo>
                      <a:pt x="2849" y="457"/>
                    </a:lnTo>
                    <a:lnTo>
                      <a:pt x="2837" y="473"/>
                    </a:lnTo>
                    <a:close/>
                    <a:moveTo>
                      <a:pt x="2775" y="428"/>
                    </a:moveTo>
                    <a:lnTo>
                      <a:pt x="2806" y="452"/>
                    </a:lnTo>
                    <a:lnTo>
                      <a:pt x="2818" y="436"/>
                    </a:lnTo>
                    <a:lnTo>
                      <a:pt x="2787" y="414"/>
                    </a:lnTo>
                    <a:lnTo>
                      <a:pt x="2775" y="428"/>
                    </a:lnTo>
                    <a:close/>
                    <a:moveTo>
                      <a:pt x="2714" y="386"/>
                    </a:moveTo>
                    <a:lnTo>
                      <a:pt x="2745" y="407"/>
                    </a:lnTo>
                    <a:lnTo>
                      <a:pt x="2756" y="393"/>
                    </a:lnTo>
                    <a:lnTo>
                      <a:pt x="2726" y="372"/>
                    </a:lnTo>
                    <a:lnTo>
                      <a:pt x="2714" y="386"/>
                    </a:lnTo>
                    <a:close/>
                    <a:moveTo>
                      <a:pt x="2652" y="343"/>
                    </a:moveTo>
                    <a:lnTo>
                      <a:pt x="2683" y="365"/>
                    </a:lnTo>
                    <a:lnTo>
                      <a:pt x="2695" y="350"/>
                    </a:lnTo>
                    <a:lnTo>
                      <a:pt x="2664" y="329"/>
                    </a:lnTo>
                    <a:lnTo>
                      <a:pt x="2652" y="343"/>
                    </a:lnTo>
                    <a:close/>
                    <a:moveTo>
                      <a:pt x="2591" y="301"/>
                    </a:moveTo>
                    <a:lnTo>
                      <a:pt x="2622" y="322"/>
                    </a:lnTo>
                    <a:lnTo>
                      <a:pt x="2631" y="305"/>
                    </a:lnTo>
                    <a:lnTo>
                      <a:pt x="2600" y="284"/>
                    </a:lnTo>
                    <a:lnTo>
                      <a:pt x="2591" y="301"/>
                    </a:lnTo>
                    <a:close/>
                    <a:moveTo>
                      <a:pt x="2529" y="258"/>
                    </a:moveTo>
                    <a:lnTo>
                      <a:pt x="2560" y="279"/>
                    </a:lnTo>
                    <a:lnTo>
                      <a:pt x="2570" y="263"/>
                    </a:lnTo>
                    <a:lnTo>
                      <a:pt x="2539" y="242"/>
                    </a:lnTo>
                    <a:lnTo>
                      <a:pt x="2529" y="258"/>
                    </a:lnTo>
                    <a:close/>
                    <a:moveTo>
                      <a:pt x="2466" y="216"/>
                    </a:moveTo>
                    <a:lnTo>
                      <a:pt x="2499" y="237"/>
                    </a:lnTo>
                    <a:lnTo>
                      <a:pt x="2508" y="220"/>
                    </a:lnTo>
                    <a:lnTo>
                      <a:pt x="2477" y="199"/>
                    </a:lnTo>
                    <a:lnTo>
                      <a:pt x="2466" y="216"/>
                    </a:lnTo>
                    <a:close/>
                    <a:moveTo>
                      <a:pt x="2404" y="171"/>
                    </a:moveTo>
                    <a:lnTo>
                      <a:pt x="2435" y="192"/>
                    </a:lnTo>
                    <a:lnTo>
                      <a:pt x="2447" y="178"/>
                    </a:lnTo>
                    <a:lnTo>
                      <a:pt x="2416" y="157"/>
                    </a:lnTo>
                    <a:lnTo>
                      <a:pt x="2404" y="171"/>
                    </a:lnTo>
                    <a:close/>
                    <a:moveTo>
                      <a:pt x="2343" y="128"/>
                    </a:moveTo>
                    <a:lnTo>
                      <a:pt x="2373" y="149"/>
                    </a:lnTo>
                    <a:lnTo>
                      <a:pt x="2385" y="135"/>
                    </a:lnTo>
                    <a:lnTo>
                      <a:pt x="2354" y="114"/>
                    </a:lnTo>
                    <a:lnTo>
                      <a:pt x="2343" y="128"/>
                    </a:lnTo>
                    <a:close/>
                    <a:moveTo>
                      <a:pt x="2281" y="86"/>
                    </a:moveTo>
                    <a:lnTo>
                      <a:pt x="2312" y="107"/>
                    </a:lnTo>
                    <a:lnTo>
                      <a:pt x="2324" y="90"/>
                    </a:lnTo>
                    <a:lnTo>
                      <a:pt x="2293" y="69"/>
                    </a:lnTo>
                    <a:lnTo>
                      <a:pt x="2281" y="86"/>
                    </a:lnTo>
                    <a:close/>
                    <a:moveTo>
                      <a:pt x="2220" y="43"/>
                    </a:moveTo>
                    <a:lnTo>
                      <a:pt x="2250" y="64"/>
                    </a:lnTo>
                    <a:lnTo>
                      <a:pt x="2260" y="48"/>
                    </a:lnTo>
                    <a:lnTo>
                      <a:pt x="2229" y="27"/>
                    </a:lnTo>
                    <a:lnTo>
                      <a:pt x="2220" y="43"/>
                    </a:lnTo>
                    <a:close/>
                    <a:moveTo>
                      <a:pt x="2158" y="24"/>
                    </a:moveTo>
                    <a:lnTo>
                      <a:pt x="2187" y="19"/>
                    </a:lnTo>
                    <a:lnTo>
                      <a:pt x="2189" y="22"/>
                    </a:lnTo>
                    <a:lnTo>
                      <a:pt x="2198" y="5"/>
                    </a:lnTo>
                    <a:lnTo>
                      <a:pt x="2194" y="3"/>
                    </a:lnTo>
                    <a:lnTo>
                      <a:pt x="2191" y="0"/>
                    </a:lnTo>
                    <a:lnTo>
                      <a:pt x="2156" y="5"/>
                    </a:lnTo>
                    <a:lnTo>
                      <a:pt x="2158" y="24"/>
                    </a:lnTo>
                    <a:close/>
                    <a:moveTo>
                      <a:pt x="2085" y="36"/>
                    </a:moveTo>
                    <a:lnTo>
                      <a:pt x="2123" y="31"/>
                    </a:lnTo>
                    <a:lnTo>
                      <a:pt x="2118" y="12"/>
                    </a:lnTo>
                    <a:lnTo>
                      <a:pt x="2083" y="17"/>
                    </a:lnTo>
                    <a:lnTo>
                      <a:pt x="2085" y="36"/>
                    </a:lnTo>
                    <a:close/>
                    <a:moveTo>
                      <a:pt x="2009" y="48"/>
                    </a:moveTo>
                    <a:lnTo>
                      <a:pt x="2047" y="43"/>
                    </a:lnTo>
                    <a:lnTo>
                      <a:pt x="2045" y="24"/>
                    </a:lnTo>
                    <a:lnTo>
                      <a:pt x="2007" y="29"/>
                    </a:lnTo>
                    <a:lnTo>
                      <a:pt x="2009" y="48"/>
                    </a:lnTo>
                    <a:close/>
                    <a:moveTo>
                      <a:pt x="1936" y="60"/>
                    </a:moveTo>
                    <a:lnTo>
                      <a:pt x="1974" y="55"/>
                    </a:lnTo>
                    <a:lnTo>
                      <a:pt x="1969" y="36"/>
                    </a:lnTo>
                    <a:lnTo>
                      <a:pt x="1934" y="41"/>
                    </a:lnTo>
                    <a:lnTo>
                      <a:pt x="1936" y="60"/>
                    </a:lnTo>
                    <a:close/>
                    <a:moveTo>
                      <a:pt x="1863" y="71"/>
                    </a:moveTo>
                    <a:lnTo>
                      <a:pt x="1898" y="67"/>
                    </a:lnTo>
                    <a:lnTo>
                      <a:pt x="1896" y="48"/>
                    </a:lnTo>
                    <a:lnTo>
                      <a:pt x="1858" y="53"/>
                    </a:lnTo>
                    <a:lnTo>
                      <a:pt x="1863" y="71"/>
                    </a:lnTo>
                    <a:close/>
                    <a:moveTo>
                      <a:pt x="1787" y="83"/>
                    </a:moveTo>
                    <a:lnTo>
                      <a:pt x="1825" y="79"/>
                    </a:lnTo>
                    <a:lnTo>
                      <a:pt x="1823" y="60"/>
                    </a:lnTo>
                    <a:lnTo>
                      <a:pt x="1785" y="64"/>
                    </a:lnTo>
                    <a:lnTo>
                      <a:pt x="1787" y="83"/>
                    </a:lnTo>
                    <a:close/>
                    <a:moveTo>
                      <a:pt x="1714" y="95"/>
                    </a:moveTo>
                    <a:lnTo>
                      <a:pt x="1749" y="90"/>
                    </a:lnTo>
                    <a:lnTo>
                      <a:pt x="1747" y="71"/>
                    </a:lnTo>
                    <a:lnTo>
                      <a:pt x="1709" y="76"/>
                    </a:lnTo>
                    <a:lnTo>
                      <a:pt x="1714" y="95"/>
                    </a:lnTo>
                    <a:close/>
                    <a:moveTo>
                      <a:pt x="1638" y="107"/>
                    </a:moveTo>
                    <a:lnTo>
                      <a:pt x="1676" y="102"/>
                    </a:lnTo>
                    <a:lnTo>
                      <a:pt x="1674" y="83"/>
                    </a:lnTo>
                    <a:lnTo>
                      <a:pt x="1636" y="88"/>
                    </a:lnTo>
                    <a:lnTo>
                      <a:pt x="1638" y="107"/>
                    </a:lnTo>
                    <a:close/>
                    <a:moveTo>
                      <a:pt x="1565" y="119"/>
                    </a:moveTo>
                    <a:lnTo>
                      <a:pt x="1600" y="114"/>
                    </a:lnTo>
                    <a:lnTo>
                      <a:pt x="1598" y="95"/>
                    </a:lnTo>
                    <a:lnTo>
                      <a:pt x="1560" y="100"/>
                    </a:lnTo>
                    <a:lnTo>
                      <a:pt x="1565" y="119"/>
                    </a:lnTo>
                    <a:close/>
                    <a:moveTo>
                      <a:pt x="1489" y="131"/>
                    </a:moveTo>
                    <a:lnTo>
                      <a:pt x="1527" y="126"/>
                    </a:lnTo>
                    <a:lnTo>
                      <a:pt x="1525" y="107"/>
                    </a:lnTo>
                    <a:lnTo>
                      <a:pt x="1487" y="112"/>
                    </a:lnTo>
                    <a:lnTo>
                      <a:pt x="1489" y="131"/>
                    </a:lnTo>
                    <a:close/>
                    <a:moveTo>
                      <a:pt x="1416" y="142"/>
                    </a:moveTo>
                    <a:lnTo>
                      <a:pt x="1451" y="138"/>
                    </a:lnTo>
                    <a:lnTo>
                      <a:pt x="1449" y="119"/>
                    </a:lnTo>
                    <a:lnTo>
                      <a:pt x="1413" y="123"/>
                    </a:lnTo>
                    <a:lnTo>
                      <a:pt x="1416" y="142"/>
                    </a:lnTo>
                    <a:close/>
                    <a:moveTo>
                      <a:pt x="1340" y="154"/>
                    </a:moveTo>
                    <a:lnTo>
                      <a:pt x="1378" y="149"/>
                    </a:lnTo>
                    <a:lnTo>
                      <a:pt x="1376" y="131"/>
                    </a:lnTo>
                    <a:lnTo>
                      <a:pt x="1338" y="135"/>
                    </a:lnTo>
                    <a:lnTo>
                      <a:pt x="1340" y="154"/>
                    </a:lnTo>
                    <a:close/>
                    <a:moveTo>
                      <a:pt x="1267" y="166"/>
                    </a:moveTo>
                    <a:lnTo>
                      <a:pt x="1305" y="161"/>
                    </a:lnTo>
                    <a:lnTo>
                      <a:pt x="1300" y="142"/>
                    </a:lnTo>
                    <a:lnTo>
                      <a:pt x="1265" y="147"/>
                    </a:lnTo>
                    <a:lnTo>
                      <a:pt x="1267" y="166"/>
                    </a:lnTo>
                    <a:close/>
                    <a:moveTo>
                      <a:pt x="1191" y="178"/>
                    </a:moveTo>
                    <a:lnTo>
                      <a:pt x="1229" y="173"/>
                    </a:lnTo>
                    <a:lnTo>
                      <a:pt x="1227" y="154"/>
                    </a:lnTo>
                    <a:lnTo>
                      <a:pt x="1189" y="159"/>
                    </a:lnTo>
                    <a:lnTo>
                      <a:pt x="1191" y="178"/>
                    </a:lnTo>
                    <a:close/>
                    <a:moveTo>
                      <a:pt x="1118" y="190"/>
                    </a:moveTo>
                    <a:lnTo>
                      <a:pt x="1156" y="185"/>
                    </a:lnTo>
                    <a:lnTo>
                      <a:pt x="1151" y="166"/>
                    </a:lnTo>
                    <a:lnTo>
                      <a:pt x="1116" y="171"/>
                    </a:lnTo>
                    <a:lnTo>
                      <a:pt x="1118" y="190"/>
                    </a:lnTo>
                    <a:close/>
                    <a:moveTo>
                      <a:pt x="1042" y="201"/>
                    </a:moveTo>
                    <a:lnTo>
                      <a:pt x="1080" y="197"/>
                    </a:lnTo>
                    <a:lnTo>
                      <a:pt x="1078" y="178"/>
                    </a:lnTo>
                    <a:lnTo>
                      <a:pt x="1040" y="183"/>
                    </a:lnTo>
                    <a:lnTo>
                      <a:pt x="1042" y="201"/>
                    </a:lnTo>
                    <a:close/>
                    <a:moveTo>
                      <a:pt x="969" y="213"/>
                    </a:moveTo>
                    <a:lnTo>
                      <a:pt x="1007" y="209"/>
                    </a:lnTo>
                    <a:lnTo>
                      <a:pt x="1002" y="190"/>
                    </a:lnTo>
                    <a:lnTo>
                      <a:pt x="967" y="194"/>
                    </a:lnTo>
                    <a:lnTo>
                      <a:pt x="969" y="213"/>
                    </a:lnTo>
                    <a:close/>
                    <a:moveTo>
                      <a:pt x="896" y="225"/>
                    </a:moveTo>
                    <a:lnTo>
                      <a:pt x="931" y="220"/>
                    </a:lnTo>
                    <a:lnTo>
                      <a:pt x="929" y="201"/>
                    </a:lnTo>
                    <a:lnTo>
                      <a:pt x="891" y="206"/>
                    </a:lnTo>
                    <a:lnTo>
                      <a:pt x="896" y="225"/>
                    </a:lnTo>
                    <a:close/>
                    <a:moveTo>
                      <a:pt x="820" y="237"/>
                    </a:moveTo>
                    <a:lnTo>
                      <a:pt x="858" y="232"/>
                    </a:lnTo>
                    <a:lnTo>
                      <a:pt x="855" y="213"/>
                    </a:lnTo>
                    <a:lnTo>
                      <a:pt x="818" y="220"/>
                    </a:lnTo>
                    <a:lnTo>
                      <a:pt x="820" y="237"/>
                    </a:lnTo>
                    <a:close/>
                    <a:moveTo>
                      <a:pt x="747" y="249"/>
                    </a:moveTo>
                    <a:lnTo>
                      <a:pt x="782" y="244"/>
                    </a:lnTo>
                    <a:lnTo>
                      <a:pt x="780" y="225"/>
                    </a:lnTo>
                    <a:lnTo>
                      <a:pt x="742" y="232"/>
                    </a:lnTo>
                    <a:lnTo>
                      <a:pt x="747" y="249"/>
                    </a:lnTo>
                    <a:close/>
                    <a:moveTo>
                      <a:pt x="671" y="261"/>
                    </a:moveTo>
                    <a:lnTo>
                      <a:pt x="709" y="256"/>
                    </a:lnTo>
                    <a:lnTo>
                      <a:pt x="707" y="237"/>
                    </a:lnTo>
                    <a:lnTo>
                      <a:pt x="669" y="244"/>
                    </a:lnTo>
                    <a:lnTo>
                      <a:pt x="671" y="261"/>
                    </a:lnTo>
                    <a:close/>
                    <a:moveTo>
                      <a:pt x="598" y="272"/>
                    </a:moveTo>
                    <a:lnTo>
                      <a:pt x="633" y="268"/>
                    </a:lnTo>
                    <a:lnTo>
                      <a:pt x="631" y="249"/>
                    </a:lnTo>
                    <a:lnTo>
                      <a:pt x="593" y="256"/>
                    </a:lnTo>
                    <a:lnTo>
                      <a:pt x="598" y="272"/>
                    </a:lnTo>
                    <a:close/>
                    <a:moveTo>
                      <a:pt x="522" y="284"/>
                    </a:moveTo>
                    <a:lnTo>
                      <a:pt x="560" y="279"/>
                    </a:lnTo>
                    <a:lnTo>
                      <a:pt x="558" y="261"/>
                    </a:lnTo>
                    <a:lnTo>
                      <a:pt x="520" y="268"/>
                    </a:lnTo>
                    <a:lnTo>
                      <a:pt x="522" y="284"/>
                    </a:lnTo>
                    <a:close/>
                    <a:moveTo>
                      <a:pt x="449" y="298"/>
                    </a:moveTo>
                    <a:lnTo>
                      <a:pt x="487" y="291"/>
                    </a:lnTo>
                    <a:lnTo>
                      <a:pt x="482" y="272"/>
                    </a:lnTo>
                    <a:lnTo>
                      <a:pt x="446" y="279"/>
                    </a:lnTo>
                    <a:lnTo>
                      <a:pt x="449" y="298"/>
                    </a:lnTo>
                    <a:close/>
                    <a:moveTo>
                      <a:pt x="373" y="310"/>
                    </a:moveTo>
                    <a:lnTo>
                      <a:pt x="411" y="303"/>
                    </a:lnTo>
                    <a:lnTo>
                      <a:pt x="409" y="284"/>
                    </a:lnTo>
                    <a:lnTo>
                      <a:pt x="371" y="291"/>
                    </a:lnTo>
                    <a:lnTo>
                      <a:pt x="373" y="310"/>
                    </a:lnTo>
                    <a:close/>
                    <a:moveTo>
                      <a:pt x="300" y="322"/>
                    </a:moveTo>
                    <a:lnTo>
                      <a:pt x="338" y="315"/>
                    </a:lnTo>
                    <a:lnTo>
                      <a:pt x="333" y="296"/>
                    </a:lnTo>
                    <a:lnTo>
                      <a:pt x="297" y="303"/>
                    </a:lnTo>
                    <a:lnTo>
                      <a:pt x="300" y="322"/>
                    </a:lnTo>
                    <a:close/>
                    <a:moveTo>
                      <a:pt x="224" y="334"/>
                    </a:moveTo>
                    <a:lnTo>
                      <a:pt x="262" y="327"/>
                    </a:lnTo>
                    <a:lnTo>
                      <a:pt x="260" y="308"/>
                    </a:lnTo>
                    <a:lnTo>
                      <a:pt x="222" y="315"/>
                    </a:lnTo>
                    <a:lnTo>
                      <a:pt x="224" y="334"/>
                    </a:lnTo>
                    <a:close/>
                    <a:moveTo>
                      <a:pt x="151" y="346"/>
                    </a:moveTo>
                    <a:lnTo>
                      <a:pt x="189" y="339"/>
                    </a:lnTo>
                    <a:lnTo>
                      <a:pt x="184" y="320"/>
                    </a:lnTo>
                    <a:lnTo>
                      <a:pt x="149" y="327"/>
                    </a:lnTo>
                    <a:lnTo>
                      <a:pt x="151" y="346"/>
                    </a:lnTo>
                    <a:close/>
                    <a:moveTo>
                      <a:pt x="75" y="357"/>
                    </a:moveTo>
                    <a:lnTo>
                      <a:pt x="113" y="350"/>
                    </a:lnTo>
                    <a:lnTo>
                      <a:pt x="111" y="331"/>
                    </a:lnTo>
                    <a:lnTo>
                      <a:pt x="73" y="339"/>
                    </a:lnTo>
                    <a:lnTo>
                      <a:pt x="75" y="357"/>
                    </a:lnTo>
                    <a:close/>
                    <a:moveTo>
                      <a:pt x="2" y="369"/>
                    </a:moveTo>
                    <a:lnTo>
                      <a:pt x="40" y="362"/>
                    </a:lnTo>
                    <a:lnTo>
                      <a:pt x="35" y="343"/>
                    </a:lnTo>
                    <a:lnTo>
                      <a:pt x="0" y="350"/>
                    </a:lnTo>
                    <a:lnTo>
                      <a:pt x="2" y="36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D81FD6F6-866D-A744-AF2F-FFE64F022AF5}"/>
                  </a:ext>
                </a:extLst>
              </p:cNvPr>
              <p:cNvSpPr>
                <a:spLocks noEditPoints="1"/>
              </p:cNvSpPr>
              <p:nvPr/>
            </p:nvSpPr>
            <p:spPr bwMode="auto">
              <a:xfrm>
                <a:off x="6521326" y="2518444"/>
                <a:ext cx="15798" cy="1910757"/>
              </a:xfrm>
              <a:custGeom>
                <a:avLst/>
                <a:gdLst>
                  <a:gd name="T0" fmla="*/ 19 w 19"/>
                  <a:gd name="T1" fmla="*/ 2298 h 2298"/>
                  <a:gd name="T2" fmla="*/ 0 w 19"/>
                  <a:gd name="T3" fmla="*/ 2185 h 2298"/>
                  <a:gd name="T4" fmla="*/ 19 w 19"/>
                  <a:gd name="T5" fmla="*/ 2185 h 2298"/>
                  <a:gd name="T6" fmla="*/ 0 w 19"/>
                  <a:gd name="T7" fmla="*/ 2147 h 2298"/>
                  <a:gd name="T8" fmla="*/ 0 w 19"/>
                  <a:gd name="T9" fmla="*/ 2109 h 2298"/>
                  <a:gd name="T10" fmla="*/ 19 w 19"/>
                  <a:gd name="T11" fmla="*/ 2071 h 2298"/>
                  <a:gd name="T12" fmla="*/ 0 w 19"/>
                  <a:gd name="T13" fmla="*/ 1958 h 2298"/>
                  <a:gd name="T14" fmla="*/ 19 w 19"/>
                  <a:gd name="T15" fmla="*/ 1958 h 2298"/>
                  <a:gd name="T16" fmla="*/ 0 w 19"/>
                  <a:gd name="T17" fmla="*/ 1920 h 2298"/>
                  <a:gd name="T18" fmla="*/ 0 w 19"/>
                  <a:gd name="T19" fmla="*/ 1882 h 2298"/>
                  <a:gd name="T20" fmla="*/ 19 w 19"/>
                  <a:gd name="T21" fmla="*/ 1846 h 2298"/>
                  <a:gd name="T22" fmla="*/ 0 w 19"/>
                  <a:gd name="T23" fmla="*/ 1733 h 2298"/>
                  <a:gd name="T24" fmla="*/ 19 w 19"/>
                  <a:gd name="T25" fmla="*/ 1733 h 2298"/>
                  <a:gd name="T26" fmla="*/ 0 w 19"/>
                  <a:gd name="T27" fmla="*/ 1695 h 2298"/>
                  <a:gd name="T28" fmla="*/ 0 w 19"/>
                  <a:gd name="T29" fmla="*/ 1657 h 2298"/>
                  <a:gd name="T30" fmla="*/ 19 w 19"/>
                  <a:gd name="T31" fmla="*/ 1619 h 2298"/>
                  <a:gd name="T32" fmla="*/ 0 w 19"/>
                  <a:gd name="T33" fmla="*/ 1506 h 2298"/>
                  <a:gd name="T34" fmla="*/ 19 w 19"/>
                  <a:gd name="T35" fmla="*/ 1506 h 2298"/>
                  <a:gd name="T36" fmla="*/ 0 w 19"/>
                  <a:gd name="T37" fmla="*/ 1468 h 2298"/>
                  <a:gd name="T38" fmla="*/ 0 w 19"/>
                  <a:gd name="T39" fmla="*/ 1430 h 2298"/>
                  <a:gd name="T40" fmla="*/ 19 w 19"/>
                  <a:gd name="T41" fmla="*/ 1393 h 2298"/>
                  <a:gd name="T42" fmla="*/ 0 w 19"/>
                  <a:gd name="T43" fmla="*/ 1281 h 2298"/>
                  <a:gd name="T44" fmla="*/ 19 w 19"/>
                  <a:gd name="T45" fmla="*/ 1281 h 2298"/>
                  <a:gd name="T46" fmla="*/ 0 w 19"/>
                  <a:gd name="T47" fmla="*/ 1244 h 2298"/>
                  <a:gd name="T48" fmla="*/ 0 w 19"/>
                  <a:gd name="T49" fmla="*/ 1206 h 2298"/>
                  <a:gd name="T50" fmla="*/ 19 w 19"/>
                  <a:gd name="T51" fmla="*/ 1168 h 2298"/>
                  <a:gd name="T52" fmla="*/ 0 w 19"/>
                  <a:gd name="T53" fmla="*/ 1054 h 2298"/>
                  <a:gd name="T54" fmla="*/ 19 w 19"/>
                  <a:gd name="T55" fmla="*/ 1054 h 2298"/>
                  <a:gd name="T56" fmla="*/ 0 w 19"/>
                  <a:gd name="T57" fmla="*/ 1017 h 2298"/>
                  <a:gd name="T58" fmla="*/ 0 w 19"/>
                  <a:gd name="T59" fmla="*/ 979 h 2298"/>
                  <a:gd name="T60" fmla="*/ 19 w 19"/>
                  <a:gd name="T61" fmla="*/ 941 h 2298"/>
                  <a:gd name="T62" fmla="*/ 0 w 19"/>
                  <a:gd name="T63" fmla="*/ 830 h 2298"/>
                  <a:gd name="T64" fmla="*/ 19 w 19"/>
                  <a:gd name="T65" fmla="*/ 830 h 2298"/>
                  <a:gd name="T66" fmla="*/ 0 w 19"/>
                  <a:gd name="T67" fmla="*/ 792 h 2298"/>
                  <a:gd name="T68" fmla="*/ 0 w 19"/>
                  <a:gd name="T69" fmla="*/ 754 h 2298"/>
                  <a:gd name="T70" fmla="*/ 19 w 19"/>
                  <a:gd name="T71" fmla="*/ 716 h 2298"/>
                  <a:gd name="T72" fmla="*/ 0 w 19"/>
                  <a:gd name="T73" fmla="*/ 603 h 2298"/>
                  <a:gd name="T74" fmla="*/ 19 w 19"/>
                  <a:gd name="T75" fmla="*/ 603 h 2298"/>
                  <a:gd name="T76" fmla="*/ 0 w 19"/>
                  <a:gd name="T77" fmla="*/ 565 h 2298"/>
                  <a:gd name="T78" fmla="*/ 0 w 19"/>
                  <a:gd name="T79" fmla="*/ 527 h 2298"/>
                  <a:gd name="T80" fmla="*/ 19 w 19"/>
                  <a:gd name="T81" fmla="*/ 489 h 2298"/>
                  <a:gd name="T82" fmla="*/ 0 w 19"/>
                  <a:gd name="T83" fmla="*/ 378 h 2298"/>
                  <a:gd name="T84" fmla="*/ 19 w 19"/>
                  <a:gd name="T85" fmla="*/ 378 h 2298"/>
                  <a:gd name="T86" fmla="*/ 0 w 19"/>
                  <a:gd name="T87" fmla="*/ 340 h 2298"/>
                  <a:gd name="T88" fmla="*/ 0 w 19"/>
                  <a:gd name="T89" fmla="*/ 303 h 2298"/>
                  <a:gd name="T90" fmla="*/ 19 w 19"/>
                  <a:gd name="T91" fmla="*/ 265 h 2298"/>
                  <a:gd name="T92" fmla="*/ 0 w 19"/>
                  <a:gd name="T93" fmla="*/ 151 h 2298"/>
                  <a:gd name="T94" fmla="*/ 19 w 19"/>
                  <a:gd name="T95" fmla="*/ 151 h 2298"/>
                  <a:gd name="T96" fmla="*/ 0 w 19"/>
                  <a:gd name="T97" fmla="*/ 113 h 2298"/>
                  <a:gd name="T98" fmla="*/ 0 w 19"/>
                  <a:gd name="T99" fmla="*/ 76 h 2298"/>
                  <a:gd name="T100" fmla="*/ 19 w 19"/>
                  <a:gd name="T101" fmla="*/ 38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298">
                    <a:moveTo>
                      <a:pt x="0" y="2260"/>
                    </a:moveTo>
                    <a:lnTo>
                      <a:pt x="0" y="2298"/>
                    </a:lnTo>
                    <a:lnTo>
                      <a:pt x="19" y="2298"/>
                    </a:lnTo>
                    <a:lnTo>
                      <a:pt x="19" y="2260"/>
                    </a:lnTo>
                    <a:lnTo>
                      <a:pt x="0" y="2260"/>
                    </a:lnTo>
                    <a:close/>
                    <a:moveTo>
                      <a:pt x="0" y="2185"/>
                    </a:moveTo>
                    <a:lnTo>
                      <a:pt x="0" y="2222"/>
                    </a:lnTo>
                    <a:lnTo>
                      <a:pt x="19" y="2222"/>
                    </a:lnTo>
                    <a:lnTo>
                      <a:pt x="19" y="2185"/>
                    </a:lnTo>
                    <a:lnTo>
                      <a:pt x="0" y="2185"/>
                    </a:lnTo>
                    <a:close/>
                    <a:moveTo>
                      <a:pt x="0" y="2109"/>
                    </a:moveTo>
                    <a:lnTo>
                      <a:pt x="0" y="2147"/>
                    </a:lnTo>
                    <a:lnTo>
                      <a:pt x="19" y="2147"/>
                    </a:lnTo>
                    <a:lnTo>
                      <a:pt x="19" y="2109"/>
                    </a:lnTo>
                    <a:lnTo>
                      <a:pt x="0" y="2109"/>
                    </a:lnTo>
                    <a:close/>
                    <a:moveTo>
                      <a:pt x="0" y="2033"/>
                    </a:moveTo>
                    <a:lnTo>
                      <a:pt x="0" y="2071"/>
                    </a:lnTo>
                    <a:lnTo>
                      <a:pt x="19" y="2071"/>
                    </a:lnTo>
                    <a:lnTo>
                      <a:pt x="19" y="2033"/>
                    </a:lnTo>
                    <a:lnTo>
                      <a:pt x="0" y="2033"/>
                    </a:lnTo>
                    <a:close/>
                    <a:moveTo>
                      <a:pt x="0" y="1958"/>
                    </a:moveTo>
                    <a:lnTo>
                      <a:pt x="0" y="1995"/>
                    </a:lnTo>
                    <a:lnTo>
                      <a:pt x="19" y="1995"/>
                    </a:lnTo>
                    <a:lnTo>
                      <a:pt x="19" y="1958"/>
                    </a:lnTo>
                    <a:lnTo>
                      <a:pt x="0" y="1958"/>
                    </a:lnTo>
                    <a:close/>
                    <a:moveTo>
                      <a:pt x="0" y="1882"/>
                    </a:moveTo>
                    <a:lnTo>
                      <a:pt x="0" y="1920"/>
                    </a:lnTo>
                    <a:lnTo>
                      <a:pt x="19" y="1920"/>
                    </a:lnTo>
                    <a:lnTo>
                      <a:pt x="19" y="1882"/>
                    </a:lnTo>
                    <a:lnTo>
                      <a:pt x="0" y="1882"/>
                    </a:lnTo>
                    <a:close/>
                    <a:moveTo>
                      <a:pt x="0" y="1809"/>
                    </a:moveTo>
                    <a:lnTo>
                      <a:pt x="0" y="1846"/>
                    </a:lnTo>
                    <a:lnTo>
                      <a:pt x="19" y="1846"/>
                    </a:lnTo>
                    <a:lnTo>
                      <a:pt x="19" y="1809"/>
                    </a:lnTo>
                    <a:lnTo>
                      <a:pt x="0" y="1809"/>
                    </a:lnTo>
                    <a:close/>
                    <a:moveTo>
                      <a:pt x="0" y="1733"/>
                    </a:moveTo>
                    <a:lnTo>
                      <a:pt x="0" y="1771"/>
                    </a:lnTo>
                    <a:lnTo>
                      <a:pt x="19" y="1771"/>
                    </a:lnTo>
                    <a:lnTo>
                      <a:pt x="19" y="1733"/>
                    </a:lnTo>
                    <a:lnTo>
                      <a:pt x="0" y="1733"/>
                    </a:lnTo>
                    <a:close/>
                    <a:moveTo>
                      <a:pt x="0" y="1657"/>
                    </a:moveTo>
                    <a:lnTo>
                      <a:pt x="0" y="1695"/>
                    </a:lnTo>
                    <a:lnTo>
                      <a:pt x="19" y="1695"/>
                    </a:lnTo>
                    <a:lnTo>
                      <a:pt x="19" y="1657"/>
                    </a:lnTo>
                    <a:lnTo>
                      <a:pt x="0" y="1657"/>
                    </a:lnTo>
                    <a:close/>
                    <a:moveTo>
                      <a:pt x="0" y="1582"/>
                    </a:moveTo>
                    <a:lnTo>
                      <a:pt x="0" y="1619"/>
                    </a:lnTo>
                    <a:lnTo>
                      <a:pt x="19" y="1619"/>
                    </a:lnTo>
                    <a:lnTo>
                      <a:pt x="19" y="1582"/>
                    </a:lnTo>
                    <a:lnTo>
                      <a:pt x="0" y="1582"/>
                    </a:lnTo>
                    <a:close/>
                    <a:moveTo>
                      <a:pt x="0" y="1506"/>
                    </a:moveTo>
                    <a:lnTo>
                      <a:pt x="0" y="1544"/>
                    </a:lnTo>
                    <a:lnTo>
                      <a:pt x="19" y="1544"/>
                    </a:lnTo>
                    <a:lnTo>
                      <a:pt x="19" y="1506"/>
                    </a:lnTo>
                    <a:lnTo>
                      <a:pt x="0" y="1506"/>
                    </a:lnTo>
                    <a:close/>
                    <a:moveTo>
                      <a:pt x="0" y="1430"/>
                    </a:moveTo>
                    <a:lnTo>
                      <a:pt x="0" y="1468"/>
                    </a:lnTo>
                    <a:lnTo>
                      <a:pt x="19" y="1468"/>
                    </a:lnTo>
                    <a:lnTo>
                      <a:pt x="19" y="1430"/>
                    </a:lnTo>
                    <a:lnTo>
                      <a:pt x="0" y="1430"/>
                    </a:lnTo>
                    <a:close/>
                    <a:moveTo>
                      <a:pt x="0" y="1357"/>
                    </a:moveTo>
                    <a:lnTo>
                      <a:pt x="0" y="1393"/>
                    </a:lnTo>
                    <a:lnTo>
                      <a:pt x="19" y="1393"/>
                    </a:lnTo>
                    <a:lnTo>
                      <a:pt x="19" y="1357"/>
                    </a:lnTo>
                    <a:lnTo>
                      <a:pt x="0" y="1357"/>
                    </a:lnTo>
                    <a:close/>
                    <a:moveTo>
                      <a:pt x="0" y="1281"/>
                    </a:moveTo>
                    <a:lnTo>
                      <a:pt x="0" y="1319"/>
                    </a:lnTo>
                    <a:lnTo>
                      <a:pt x="19" y="1319"/>
                    </a:lnTo>
                    <a:lnTo>
                      <a:pt x="19" y="1281"/>
                    </a:lnTo>
                    <a:lnTo>
                      <a:pt x="0" y="1281"/>
                    </a:lnTo>
                    <a:close/>
                    <a:moveTo>
                      <a:pt x="0" y="1206"/>
                    </a:moveTo>
                    <a:lnTo>
                      <a:pt x="0" y="1244"/>
                    </a:lnTo>
                    <a:lnTo>
                      <a:pt x="19" y="1244"/>
                    </a:lnTo>
                    <a:lnTo>
                      <a:pt x="19" y="1206"/>
                    </a:lnTo>
                    <a:lnTo>
                      <a:pt x="0" y="1206"/>
                    </a:lnTo>
                    <a:close/>
                    <a:moveTo>
                      <a:pt x="0" y="1130"/>
                    </a:moveTo>
                    <a:lnTo>
                      <a:pt x="0" y="1168"/>
                    </a:lnTo>
                    <a:lnTo>
                      <a:pt x="19" y="1168"/>
                    </a:lnTo>
                    <a:lnTo>
                      <a:pt x="19" y="1130"/>
                    </a:lnTo>
                    <a:lnTo>
                      <a:pt x="0" y="1130"/>
                    </a:lnTo>
                    <a:close/>
                    <a:moveTo>
                      <a:pt x="0" y="1054"/>
                    </a:moveTo>
                    <a:lnTo>
                      <a:pt x="0" y="1092"/>
                    </a:lnTo>
                    <a:lnTo>
                      <a:pt x="19" y="1092"/>
                    </a:lnTo>
                    <a:lnTo>
                      <a:pt x="19" y="1054"/>
                    </a:lnTo>
                    <a:lnTo>
                      <a:pt x="0" y="1054"/>
                    </a:lnTo>
                    <a:close/>
                    <a:moveTo>
                      <a:pt x="0" y="979"/>
                    </a:moveTo>
                    <a:lnTo>
                      <a:pt x="0" y="1017"/>
                    </a:lnTo>
                    <a:lnTo>
                      <a:pt x="19" y="1017"/>
                    </a:lnTo>
                    <a:lnTo>
                      <a:pt x="19" y="979"/>
                    </a:lnTo>
                    <a:lnTo>
                      <a:pt x="0" y="979"/>
                    </a:lnTo>
                    <a:close/>
                    <a:moveTo>
                      <a:pt x="0" y="905"/>
                    </a:moveTo>
                    <a:lnTo>
                      <a:pt x="0" y="941"/>
                    </a:lnTo>
                    <a:lnTo>
                      <a:pt x="19" y="941"/>
                    </a:lnTo>
                    <a:lnTo>
                      <a:pt x="19" y="905"/>
                    </a:lnTo>
                    <a:lnTo>
                      <a:pt x="0" y="905"/>
                    </a:lnTo>
                    <a:close/>
                    <a:moveTo>
                      <a:pt x="0" y="830"/>
                    </a:moveTo>
                    <a:lnTo>
                      <a:pt x="0" y="868"/>
                    </a:lnTo>
                    <a:lnTo>
                      <a:pt x="19" y="868"/>
                    </a:lnTo>
                    <a:lnTo>
                      <a:pt x="19" y="830"/>
                    </a:lnTo>
                    <a:lnTo>
                      <a:pt x="0" y="830"/>
                    </a:lnTo>
                    <a:close/>
                    <a:moveTo>
                      <a:pt x="0" y="754"/>
                    </a:moveTo>
                    <a:lnTo>
                      <a:pt x="0" y="792"/>
                    </a:lnTo>
                    <a:lnTo>
                      <a:pt x="19" y="792"/>
                    </a:lnTo>
                    <a:lnTo>
                      <a:pt x="19" y="754"/>
                    </a:lnTo>
                    <a:lnTo>
                      <a:pt x="0" y="754"/>
                    </a:lnTo>
                    <a:close/>
                    <a:moveTo>
                      <a:pt x="0" y="679"/>
                    </a:moveTo>
                    <a:lnTo>
                      <a:pt x="0" y="716"/>
                    </a:lnTo>
                    <a:lnTo>
                      <a:pt x="19" y="716"/>
                    </a:lnTo>
                    <a:lnTo>
                      <a:pt x="19" y="679"/>
                    </a:lnTo>
                    <a:lnTo>
                      <a:pt x="0" y="679"/>
                    </a:lnTo>
                    <a:close/>
                    <a:moveTo>
                      <a:pt x="0" y="603"/>
                    </a:moveTo>
                    <a:lnTo>
                      <a:pt x="0" y="641"/>
                    </a:lnTo>
                    <a:lnTo>
                      <a:pt x="19" y="641"/>
                    </a:lnTo>
                    <a:lnTo>
                      <a:pt x="19" y="603"/>
                    </a:lnTo>
                    <a:lnTo>
                      <a:pt x="0" y="603"/>
                    </a:lnTo>
                    <a:close/>
                    <a:moveTo>
                      <a:pt x="0" y="527"/>
                    </a:moveTo>
                    <a:lnTo>
                      <a:pt x="0" y="565"/>
                    </a:lnTo>
                    <a:lnTo>
                      <a:pt x="19" y="565"/>
                    </a:lnTo>
                    <a:lnTo>
                      <a:pt x="19" y="527"/>
                    </a:lnTo>
                    <a:lnTo>
                      <a:pt x="0" y="527"/>
                    </a:lnTo>
                    <a:close/>
                    <a:moveTo>
                      <a:pt x="0" y="452"/>
                    </a:moveTo>
                    <a:lnTo>
                      <a:pt x="0" y="489"/>
                    </a:lnTo>
                    <a:lnTo>
                      <a:pt x="19" y="489"/>
                    </a:lnTo>
                    <a:lnTo>
                      <a:pt x="19" y="452"/>
                    </a:lnTo>
                    <a:lnTo>
                      <a:pt x="0" y="452"/>
                    </a:lnTo>
                    <a:close/>
                    <a:moveTo>
                      <a:pt x="0" y="378"/>
                    </a:moveTo>
                    <a:lnTo>
                      <a:pt x="0" y="416"/>
                    </a:lnTo>
                    <a:lnTo>
                      <a:pt x="19" y="416"/>
                    </a:lnTo>
                    <a:lnTo>
                      <a:pt x="19" y="378"/>
                    </a:lnTo>
                    <a:lnTo>
                      <a:pt x="0" y="378"/>
                    </a:lnTo>
                    <a:close/>
                    <a:moveTo>
                      <a:pt x="0" y="303"/>
                    </a:moveTo>
                    <a:lnTo>
                      <a:pt x="0" y="340"/>
                    </a:lnTo>
                    <a:lnTo>
                      <a:pt x="19" y="340"/>
                    </a:lnTo>
                    <a:lnTo>
                      <a:pt x="19" y="303"/>
                    </a:lnTo>
                    <a:lnTo>
                      <a:pt x="0" y="303"/>
                    </a:lnTo>
                    <a:close/>
                    <a:moveTo>
                      <a:pt x="0" y="227"/>
                    </a:moveTo>
                    <a:lnTo>
                      <a:pt x="0" y="265"/>
                    </a:lnTo>
                    <a:lnTo>
                      <a:pt x="19" y="265"/>
                    </a:lnTo>
                    <a:lnTo>
                      <a:pt x="19" y="227"/>
                    </a:lnTo>
                    <a:lnTo>
                      <a:pt x="0" y="227"/>
                    </a:lnTo>
                    <a:close/>
                    <a:moveTo>
                      <a:pt x="0" y="151"/>
                    </a:moveTo>
                    <a:lnTo>
                      <a:pt x="0" y="189"/>
                    </a:lnTo>
                    <a:lnTo>
                      <a:pt x="19" y="189"/>
                    </a:lnTo>
                    <a:lnTo>
                      <a:pt x="19" y="151"/>
                    </a:lnTo>
                    <a:lnTo>
                      <a:pt x="0" y="151"/>
                    </a:lnTo>
                    <a:close/>
                    <a:moveTo>
                      <a:pt x="0" y="76"/>
                    </a:moveTo>
                    <a:lnTo>
                      <a:pt x="0" y="113"/>
                    </a:lnTo>
                    <a:lnTo>
                      <a:pt x="19" y="113"/>
                    </a:lnTo>
                    <a:lnTo>
                      <a:pt x="19" y="76"/>
                    </a:lnTo>
                    <a:lnTo>
                      <a:pt x="0" y="76"/>
                    </a:lnTo>
                    <a:close/>
                    <a:moveTo>
                      <a:pt x="0" y="0"/>
                    </a:moveTo>
                    <a:lnTo>
                      <a:pt x="0" y="38"/>
                    </a:lnTo>
                    <a:lnTo>
                      <a:pt x="19" y="38"/>
                    </a:lnTo>
                    <a:lnTo>
                      <a:pt x="19" y="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A70302FF-09D0-0743-86A8-11A3AA8CFB38}"/>
                  </a:ext>
                </a:extLst>
              </p:cNvPr>
              <p:cNvSpPr>
                <a:spLocks noEditPoints="1"/>
              </p:cNvSpPr>
              <p:nvPr/>
            </p:nvSpPr>
            <p:spPr bwMode="auto">
              <a:xfrm>
                <a:off x="6521326" y="2518444"/>
                <a:ext cx="15798" cy="1910757"/>
              </a:xfrm>
              <a:custGeom>
                <a:avLst/>
                <a:gdLst>
                  <a:gd name="T0" fmla="*/ 19 w 19"/>
                  <a:gd name="T1" fmla="*/ 2298 h 2298"/>
                  <a:gd name="T2" fmla="*/ 0 w 19"/>
                  <a:gd name="T3" fmla="*/ 2185 h 2298"/>
                  <a:gd name="T4" fmla="*/ 19 w 19"/>
                  <a:gd name="T5" fmla="*/ 2185 h 2298"/>
                  <a:gd name="T6" fmla="*/ 0 w 19"/>
                  <a:gd name="T7" fmla="*/ 2147 h 2298"/>
                  <a:gd name="T8" fmla="*/ 0 w 19"/>
                  <a:gd name="T9" fmla="*/ 2109 h 2298"/>
                  <a:gd name="T10" fmla="*/ 19 w 19"/>
                  <a:gd name="T11" fmla="*/ 2071 h 2298"/>
                  <a:gd name="T12" fmla="*/ 0 w 19"/>
                  <a:gd name="T13" fmla="*/ 1958 h 2298"/>
                  <a:gd name="T14" fmla="*/ 19 w 19"/>
                  <a:gd name="T15" fmla="*/ 1958 h 2298"/>
                  <a:gd name="T16" fmla="*/ 0 w 19"/>
                  <a:gd name="T17" fmla="*/ 1920 h 2298"/>
                  <a:gd name="T18" fmla="*/ 0 w 19"/>
                  <a:gd name="T19" fmla="*/ 1882 h 2298"/>
                  <a:gd name="T20" fmla="*/ 19 w 19"/>
                  <a:gd name="T21" fmla="*/ 1846 h 2298"/>
                  <a:gd name="T22" fmla="*/ 0 w 19"/>
                  <a:gd name="T23" fmla="*/ 1733 h 2298"/>
                  <a:gd name="T24" fmla="*/ 19 w 19"/>
                  <a:gd name="T25" fmla="*/ 1733 h 2298"/>
                  <a:gd name="T26" fmla="*/ 0 w 19"/>
                  <a:gd name="T27" fmla="*/ 1695 h 2298"/>
                  <a:gd name="T28" fmla="*/ 0 w 19"/>
                  <a:gd name="T29" fmla="*/ 1657 h 2298"/>
                  <a:gd name="T30" fmla="*/ 19 w 19"/>
                  <a:gd name="T31" fmla="*/ 1619 h 2298"/>
                  <a:gd name="T32" fmla="*/ 0 w 19"/>
                  <a:gd name="T33" fmla="*/ 1506 h 2298"/>
                  <a:gd name="T34" fmla="*/ 19 w 19"/>
                  <a:gd name="T35" fmla="*/ 1506 h 2298"/>
                  <a:gd name="T36" fmla="*/ 0 w 19"/>
                  <a:gd name="T37" fmla="*/ 1468 h 2298"/>
                  <a:gd name="T38" fmla="*/ 0 w 19"/>
                  <a:gd name="T39" fmla="*/ 1430 h 2298"/>
                  <a:gd name="T40" fmla="*/ 19 w 19"/>
                  <a:gd name="T41" fmla="*/ 1393 h 2298"/>
                  <a:gd name="T42" fmla="*/ 0 w 19"/>
                  <a:gd name="T43" fmla="*/ 1281 h 2298"/>
                  <a:gd name="T44" fmla="*/ 19 w 19"/>
                  <a:gd name="T45" fmla="*/ 1281 h 2298"/>
                  <a:gd name="T46" fmla="*/ 0 w 19"/>
                  <a:gd name="T47" fmla="*/ 1244 h 2298"/>
                  <a:gd name="T48" fmla="*/ 0 w 19"/>
                  <a:gd name="T49" fmla="*/ 1206 h 2298"/>
                  <a:gd name="T50" fmla="*/ 19 w 19"/>
                  <a:gd name="T51" fmla="*/ 1168 h 2298"/>
                  <a:gd name="T52" fmla="*/ 0 w 19"/>
                  <a:gd name="T53" fmla="*/ 1054 h 2298"/>
                  <a:gd name="T54" fmla="*/ 19 w 19"/>
                  <a:gd name="T55" fmla="*/ 1054 h 2298"/>
                  <a:gd name="T56" fmla="*/ 0 w 19"/>
                  <a:gd name="T57" fmla="*/ 1017 h 2298"/>
                  <a:gd name="T58" fmla="*/ 0 w 19"/>
                  <a:gd name="T59" fmla="*/ 979 h 2298"/>
                  <a:gd name="T60" fmla="*/ 19 w 19"/>
                  <a:gd name="T61" fmla="*/ 941 h 2298"/>
                  <a:gd name="T62" fmla="*/ 0 w 19"/>
                  <a:gd name="T63" fmla="*/ 830 h 2298"/>
                  <a:gd name="T64" fmla="*/ 19 w 19"/>
                  <a:gd name="T65" fmla="*/ 830 h 2298"/>
                  <a:gd name="T66" fmla="*/ 0 w 19"/>
                  <a:gd name="T67" fmla="*/ 792 h 2298"/>
                  <a:gd name="T68" fmla="*/ 0 w 19"/>
                  <a:gd name="T69" fmla="*/ 754 h 2298"/>
                  <a:gd name="T70" fmla="*/ 19 w 19"/>
                  <a:gd name="T71" fmla="*/ 716 h 2298"/>
                  <a:gd name="T72" fmla="*/ 0 w 19"/>
                  <a:gd name="T73" fmla="*/ 603 h 2298"/>
                  <a:gd name="T74" fmla="*/ 19 w 19"/>
                  <a:gd name="T75" fmla="*/ 603 h 2298"/>
                  <a:gd name="T76" fmla="*/ 0 w 19"/>
                  <a:gd name="T77" fmla="*/ 565 h 2298"/>
                  <a:gd name="T78" fmla="*/ 0 w 19"/>
                  <a:gd name="T79" fmla="*/ 527 h 2298"/>
                  <a:gd name="T80" fmla="*/ 19 w 19"/>
                  <a:gd name="T81" fmla="*/ 489 h 2298"/>
                  <a:gd name="T82" fmla="*/ 0 w 19"/>
                  <a:gd name="T83" fmla="*/ 378 h 2298"/>
                  <a:gd name="T84" fmla="*/ 19 w 19"/>
                  <a:gd name="T85" fmla="*/ 378 h 2298"/>
                  <a:gd name="T86" fmla="*/ 0 w 19"/>
                  <a:gd name="T87" fmla="*/ 340 h 2298"/>
                  <a:gd name="T88" fmla="*/ 0 w 19"/>
                  <a:gd name="T89" fmla="*/ 303 h 2298"/>
                  <a:gd name="T90" fmla="*/ 19 w 19"/>
                  <a:gd name="T91" fmla="*/ 265 h 2298"/>
                  <a:gd name="T92" fmla="*/ 0 w 19"/>
                  <a:gd name="T93" fmla="*/ 151 h 2298"/>
                  <a:gd name="T94" fmla="*/ 19 w 19"/>
                  <a:gd name="T95" fmla="*/ 151 h 2298"/>
                  <a:gd name="T96" fmla="*/ 0 w 19"/>
                  <a:gd name="T97" fmla="*/ 113 h 2298"/>
                  <a:gd name="T98" fmla="*/ 0 w 19"/>
                  <a:gd name="T99" fmla="*/ 76 h 2298"/>
                  <a:gd name="T100" fmla="*/ 19 w 19"/>
                  <a:gd name="T101" fmla="*/ 38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298">
                    <a:moveTo>
                      <a:pt x="0" y="2260"/>
                    </a:moveTo>
                    <a:lnTo>
                      <a:pt x="0" y="2298"/>
                    </a:lnTo>
                    <a:lnTo>
                      <a:pt x="19" y="2298"/>
                    </a:lnTo>
                    <a:lnTo>
                      <a:pt x="19" y="2260"/>
                    </a:lnTo>
                    <a:lnTo>
                      <a:pt x="0" y="2260"/>
                    </a:lnTo>
                    <a:moveTo>
                      <a:pt x="0" y="2185"/>
                    </a:moveTo>
                    <a:lnTo>
                      <a:pt x="0" y="2222"/>
                    </a:lnTo>
                    <a:lnTo>
                      <a:pt x="19" y="2222"/>
                    </a:lnTo>
                    <a:lnTo>
                      <a:pt x="19" y="2185"/>
                    </a:lnTo>
                    <a:lnTo>
                      <a:pt x="0" y="2185"/>
                    </a:lnTo>
                    <a:moveTo>
                      <a:pt x="0" y="2109"/>
                    </a:moveTo>
                    <a:lnTo>
                      <a:pt x="0" y="2147"/>
                    </a:lnTo>
                    <a:lnTo>
                      <a:pt x="19" y="2147"/>
                    </a:lnTo>
                    <a:lnTo>
                      <a:pt x="19" y="2109"/>
                    </a:lnTo>
                    <a:lnTo>
                      <a:pt x="0" y="2109"/>
                    </a:lnTo>
                    <a:moveTo>
                      <a:pt x="0" y="2033"/>
                    </a:moveTo>
                    <a:lnTo>
                      <a:pt x="0" y="2071"/>
                    </a:lnTo>
                    <a:lnTo>
                      <a:pt x="19" y="2071"/>
                    </a:lnTo>
                    <a:lnTo>
                      <a:pt x="19" y="2033"/>
                    </a:lnTo>
                    <a:lnTo>
                      <a:pt x="0" y="2033"/>
                    </a:lnTo>
                    <a:moveTo>
                      <a:pt x="0" y="1958"/>
                    </a:moveTo>
                    <a:lnTo>
                      <a:pt x="0" y="1995"/>
                    </a:lnTo>
                    <a:lnTo>
                      <a:pt x="19" y="1995"/>
                    </a:lnTo>
                    <a:lnTo>
                      <a:pt x="19" y="1958"/>
                    </a:lnTo>
                    <a:lnTo>
                      <a:pt x="0" y="1958"/>
                    </a:lnTo>
                    <a:moveTo>
                      <a:pt x="0" y="1882"/>
                    </a:moveTo>
                    <a:lnTo>
                      <a:pt x="0" y="1920"/>
                    </a:lnTo>
                    <a:lnTo>
                      <a:pt x="19" y="1920"/>
                    </a:lnTo>
                    <a:lnTo>
                      <a:pt x="19" y="1882"/>
                    </a:lnTo>
                    <a:lnTo>
                      <a:pt x="0" y="1882"/>
                    </a:lnTo>
                    <a:moveTo>
                      <a:pt x="0" y="1809"/>
                    </a:moveTo>
                    <a:lnTo>
                      <a:pt x="0" y="1846"/>
                    </a:lnTo>
                    <a:lnTo>
                      <a:pt x="19" y="1846"/>
                    </a:lnTo>
                    <a:lnTo>
                      <a:pt x="19" y="1809"/>
                    </a:lnTo>
                    <a:lnTo>
                      <a:pt x="0" y="1809"/>
                    </a:lnTo>
                    <a:moveTo>
                      <a:pt x="0" y="1733"/>
                    </a:moveTo>
                    <a:lnTo>
                      <a:pt x="0" y="1771"/>
                    </a:lnTo>
                    <a:lnTo>
                      <a:pt x="19" y="1771"/>
                    </a:lnTo>
                    <a:lnTo>
                      <a:pt x="19" y="1733"/>
                    </a:lnTo>
                    <a:lnTo>
                      <a:pt x="0" y="1733"/>
                    </a:lnTo>
                    <a:moveTo>
                      <a:pt x="0" y="1657"/>
                    </a:moveTo>
                    <a:lnTo>
                      <a:pt x="0" y="1695"/>
                    </a:lnTo>
                    <a:lnTo>
                      <a:pt x="19" y="1695"/>
                    </a:lnTo>
                    <a:lnTo>
                      <a:pt x="19" y="1657"/>
                    </a:lnTo>
                    <a:lnTo>
                      <a:pt x="0" y="1657"/>
                    </a:lnTo>
                    <a:moveTo>
                      <a:pt x="0" y="1582"/>
                    </a:moveTo>
                    <a:lnTo>
                      <a:pt x="0" y="1619"/>
                    </a:lnTo>
                    <a:lnTo>
                      <a:pt x="19" y="1619"/>
                    </a:lnTo>
                    <a:lnTo>
                      <a:pt x="19" y="1582"/>
                    </a:lnTo>
                    <a:lnTo>
                      <a:pt x="0" y="1582"/>
                    </a:lnTo>
                    <a:moveTo>
                      <a:pt x="0" y="1506"/>
                    </a:moveTo>
                    <a:lnTo>
                      <a:pt x="0" y="1544"/>
                    </a:lnTo>
                    <a:lnTo>
                      <a:pt x="19" y="1544"/>
                    </a:lnTo>
                    <a:lnTo>
                      <a:pt x="19" y="1506"/>
                    </a:lnTo>
                    <a:lnTo>
                      <a:pt x="0" y="1506"/>
                    </a:lnTo>
                    <a:moveTo>
                      <a:pt x="0" y="1430"/>
                    </a:moveTo>
                    <a:lnTo>
                      <a:pt x="0" y="1468"/>
                    </a:lnTo>
                    <a:lnTo>
                      <a:pt x="19" y="1468"/>
                    </a:lnTo>
                    <a:lnTo>
                      <a:pt x="19" y="1430"/>
                    </a:lnTo>
                    <a:lnTo>
                      <a:pt x="0" y="1430"/>
                    </a:lnTo>
                    <a:moveTo>
                      <a:pt x="0" y="1357"/>
                    </a:moveTo>
                    <a:lnTo>
                      <a:pt x="0" y="1393"/>
                    </a:lnTo>
                    <a:lnTo>
                      <a:pt x="19" y="1393"/>
                    </a:lnTo>
                    <a:lnTo>
                      <a:pt x="19" y="1357"/>
                    </a:lnTo>
                    <a:lnTo>
                      <a:pt x="0" y="1357"/>
                    </a:lnTo>
                    <a:moveTo>
                      <a:pt x="0" y="1281"/>
                    </a:moveTo>
                    <a:lnTo>
                      <a:pt x="0" y="1319"/>
                    </a:lnTo>
                    <a:lnTo>
                      <a:pt x="19" y="1319"/>
                    </a:lnTo>
                    <a:lnTo>
                      <a:pt x="19" y="1281"/>
                    </a:lnTo>
                    <a:lnTo>
                      <a:pt x="0" y="1281"/>
                    </a:lnTo>
                    <a:moveTo>
                      <a:pt x="0" y="1206"/>
                    </a:moveTo>
                    <a:lnTo>
                      <a:pt x="0" y="1244"/>
                    </a:lnTo>
                    <a:lnTo>
                      <a:pt x="19" y="1244"/>
                    </a:lnTo>
                    <a:lnTo>
                      <a:pt x="19" y="1206"/>
                    </a:lnTo>
                    <a:lnTo>
                      <a:pt x="0" y="1206"/>
                    </a:lnTo>
                    <a:moveTo>
                      <a:pt x="0" y="1130"/>
                    </a:moveTo>
                    <a:lnTo>
                      <a:pt x="0" y="1168"/>
                    </a:lnTo>
                    <a:lnTo>
                      <a:pt x="19" y="1168"/>
                    </a:lnTo>
                    <a:lnTo>
                      <a:pt x="19" y="1130"/>
                    </a:lnTo>
                    <a:lnTo>
                      <a:pt x="0" y="1130"/>
                    </a:lnTo>
                    <a:moveTo>
                      <a:pt x="0" y="1054"/>
                    </a:moveTo>
                    <a:lnTo>
                      <a:pt x="0" y="1092"/>
                    </a:lnTo>
                    <a:lnTo>
                      <a:pt x="19" y="1092"/>
                    </a:lnTo>
                    <a:lnTo>
                      <a:pt x="19" y="1054"/>
                    </a:lnTo>
                    <a:lnTo>
                      <a:pt x="0" y="1054"/>
                    </a:lnTo>
                    <a:moveTo>
                      <a:pt x="0" y="979"/>
                    </a:moveTo>
                    <a:lnTo>
                      <a:pt x="0" y="1017"/>
                    </a:lnTo>
                    <a:lnTo>
                      <a:pt x="19" y="1017"/>
                    </a:lnTo>
                    <a:lnTo>
                      <a:pt x="19" y="979"/>
                    </a:lnTo>
                    <a:lnTo>
                      <a:pt x="0" y="979"/>
                    </a:lnTo>
                    <a:moveTo>
                      <a:pt x="0" y="905"/>
                    </a:moveTo>
                    <a:lnTo>
                      <a:pt x="0" y="941"/>
                    </a:lnTo>
                    <a:lnTo>
                      <a:pt x="19" y="941"/>
                    </a:lnTo>
                    <a:lnTo>
                      <a:pt x="19" y="905"/>
                    </a:lnTo>
                    <a:lnTo>
                      <a:pt x="0" y="905"/>
                    </a:lnTo>
                    <a:moveTo>
                      <a:pt x="0" y="830"/>
                    </a:moveTo>
                    <a:lnTo>
                      <a:pt x="0" y="868"/>
                    </a:lnTo>
                    <a:lnTo>
                      <a:pt x="19" y="868"/>
                    </a:lnTo>
                    <a:lnTo>
                      <a:pt x="19" y="830"/>
                    </a:lnTo>
                    <a:lnTo>
                      <a:pt x="0" y="830"/>
                    </a:lnTo>
                    <a:moveTo>
                      <a:pt x="0" y="754"/>
                    </a:moveTo>
                    <a:lnTo>
                      <a:pt x="0" y="792"/>
                    </a:lnTo>
                    <a:lnTo>
                      <a:pt x="19" y="792"/>
                    </a:lnTo>
                    <a:lnTo>
                      <a:pt x="19" y="754"/>
                    </a:lnTo>
                    <a:lnTo>
                      <a:pt x="0" y="754"/>
                    </a:lnTo>
                    <a:moveTo>
                      <a:pt x="0" y="679"/>
                    </a:moveTo>
                    <a:lnTo>
                      <a:pt x="0" y="716"/>
                    </a:lnTo>
                    <a:lnTo>
                      <a:pt x="19" y="716"/>
                    </a:lnTo>
                    <a:lnTo>
                      <a:pt x="19" y="679"/>
                    </a:lnTo>
                    <a:lnTo>
                      <a:pt x="0" y="679"/>
                    </a:lnTo>
                    <a:moveTo>
                      <a:pt x="0" y="603"/>
                    </a:moveTo>
                    <a:lnTo>
                      <a:pt x="0" y="641"/>
                    </a:lnTo>
                    <a:lnTo>
                      <a:pt x="19" y="641"/>
                    </a:lnTo>
                    <a:lnTo>
                      <a:pt x="19" y="603"/>
                    </a:lnTo>
                    <a:lnTo>
                      <a:pt x="0" y="603"/>
                    </a:lnTo>
                    <a:moveTo>
                      <a:pt x="0" y="527"/>
                    </a:moveTo>
                    <a:lnTo>
                      <a:pt x="0" y="565"/>
                    </a:lnTo>
                    <a:lnTo>
                      <a:pt x="19" y="565"/>
                    </a:lnTo>
                    <a:lnTo>
                      <a:pt x="19" y="527"/>
                    </a:lnTo>
                    <a:lnTo>
                      <a:pt x="0" y="527"/>
                    </a:lnTo>
                    <a:moveTo>
                      <a:pt x="0" y="452"/>
                    </a:moveTo>
                    <a:lnTo>
                      <a:pt x="0" y="489"/>
                    </a:lnTo>
                    <a:lnTo>
                      <a:pt x="19" y="489"/>
                    </a:lnTo>
                    <a:lnTo>
                      <a:pt x="19" y="452"/>
                    </a:lnTo>
                    <a:lnTo>
                      <a:pt x="0" y="452"/>
                    </a:lnTo>
                    <a:moveTo>
                      <a:pt x="0" y="378"/>
                    </a:moveTo>
                    <a:lnTo>
                      <a:pt x="0" y="416"/>
                    </a:lnTo>
                    <a:lnTo>
                      <a:pt x="19" y="416"/>
                    </a:lnTo>
                    <a:lnTo>
                      <a:pt x="19" y="378"/>
                    </a:lnTo>
                    <a:lnTo>
                      <a:pt x="0" y="378"/>
                    </a:lnTo>
                    <a:moveTo>
                      <a:pt x="0" y="303"/>
                    </a:moveTo>
                    <a:lnTo>
                      <a:pt x="0" y="340"/>
                    </a:lnTo>
                    <a:lnTo>
                      <a:pt x="19" y="340"/>
                    </a:lnTo>
                    <a:lnTo>
                      <a:pt x="19" y="303"/>
                    </a:lnTo>
                    <a:lnTo>
                      <a:pt x="0" y="303"/>
                    </a:lnTo>
                    <a:moveTo>
                      <a:pt x="0" y="227"/>
                    </a:moveTo>
                    <a:lnTo>
                      <a:pt x="0" y="265"/>
                    </a:lnTo>
                    <a:lnTo>
                      <a:pt x="19" y="265"/>
                    </a:lnTo>
                    <a:lnTo>
                      <a:pt x="19" y="227"/>
                    </a:lnTo>
                    <a:lnTo>
                      <a:pt x="0" y="227"/>
                    </a:lnTo>
                    <a:moveTo>
                      <a:pt x="0" y="151"/>
                    </a:moveTo>
                    <a:lnTo>
                      <a:pt x="0" y="189"/>
                    </a:lnTo>
                    <a:lnTo>
                      <a:pt x="19" y="189"/>
                    </a:lnTo>
                    <a:lnTo>
                      <a:pt x="19" y="151"/>
                    </a:lnTo>
                    <a:lnTo>
                      <a:pt x="0" y="151"/>
                    </a:lnTo>
                    <a:moveTo>
                      <a:pt x="0" y="76"/>
                    </a:moveTo>
                    <a:lnTo>
                      <a:pt x="0" y="113"/>
                    </a:lnTo>
                    <a:lnTo>
                      <a:pt x="19" y="113"/>
                    </a:lnTo>
                    <a:lnTo>
                      <a:pt x="19" y="76"/>
                    </a:lnTo>
                    <a:lnTo>
                      <a:pt x="0" y="76"/>
                    </a:lnTo>
                    <a:moveTo>
                      <a:pt x="0" y="0"/>
                    </a:moveTo>
                    <a:lnTo>
                      <a:pt x="0" y="38"/>
                    </a:lnTo>
                    <a:lnTo>
                      <a:pt x="19" y="38"/>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7C819BC9-CF39-E746-A2AF-41C13C8F31BD}"/>
                  </a:ext>
                </a:extLst>
              </p:cNvPr>
              <p:cNvSpPr>
                <a:spLocks/>
              </p:cNvSpPr>
              <p:nvPr/>
            </p:nvSpPr>
            <p:spPr bwMode="auto">
              <a:xfrm>
                <a:off x="6512180" y="4460798"/>
                <a:ext cx="24945" cy="29102"/>
              </a:xfrm>
              <a:custGeom>
                <a:avLst/>
                <a:gdLst>
                  <a:gd name="T0" fmla="*/ 11 w 30"/>
                  <a:gd name="T1" fmla="*/ 0 h 35"/>
                  <a:gd name="T2" fmla="*/ 11 w 30"/>
                  <a:gd name="T3" fmla="*/ 12 h 35"/>
                  <a:gd name="T4" fmla="*/ 0 w 30"/>
                  <a:gd name="T5" fmla="*/ 19 h 35"/>
                  <a:gd name="T6" fmla="*/ 9 w 30"/>
                  <a:gd name="T7" fmla="*/ 35 h 35"/>
                  <a:gd name="T8" fmla="*/ 30 w 30"/>
                  <a:gd name="T9" fmla="*/ 23 h 35"/>
                  <a:gd name="T10" fmla="*/ 30 w 30"/>
                  <a:gd name="T11" fmla="*/ 0 h 35"/>
                  <a:gd name="T12" fmla="*/ 11 w 30"/>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11" y="0"/>
                    </a:moveTo>
                    <a:lnTo>
                      <a:pt x="11" y="12"/>
                    </a:lnTo>
                    <a:lnTo>
                      <a:pt x="0" y="19"/>
                    </a:lnTo>
                    <a:lnTo>
                      <a:pt x="9" y="35"/>
                    </a:lnTo>
                    <a:lnTo>
                      <a:pt x="30" y="23"/>
                    </a:lnTo>
                    <a:lnTo>
                      <a:pt x="30" y="0"/>
                    </a:lnTo>
                    <a:lnTo>
                      <a:pt x="11" y="0"/>
                    </a:ln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a:extLst>
                  <a:ext uri="{FF2B5EF4-FFF2-40B4-BE49-F238E27FC236}">
                    <a16:creationId xmlns:a16="http://schemas.microsoft.com/office/drawing/2014/main" id="{B7173145-1FD8-7440-853B-12F5712B072F}"/>
                  </a:ext>
                </a:extLst>
              </p:cNvPr>
              <p:cNvSpPr>
                <a:spLocks/>
              </p:cNvSpPr>
              <p:nvPr/>
            </p:nvSpPr>
            <p:spPr bwMode="auto">
              <a:xfrm>
                <a:off x="6512180" y="4460798"/>
                <a:ext cx="24945" cy="29102"/>
              </a:xfrm>
              <a:custGeom>
                <a:avLst/>
                <a:gdLst>
                  <a:gd name="T0" fmla="*/ 11 w 30"/>
                  <a:gd name="T1" fmla="*/ 0 h 35"/>
                  <a:gd name="T2" fmla="*/ 11 w 30"/>
                  <a:gd name="T3" fmla="*/ 12 h 35"/>
                  <a:gd name="T4" fmla="*/ 0 w 30"/>
                  <a:gd name="T5" fmla="*/ 19 h 35"/>
                  <a:gd name="T6" fmla="*/ 9 w 30"/>
                  <a:gd name="T7" fmla="*/ 35 h 35"/>
                  <a:gd name="T8" fmla="*/ 30 w 30"/>
                  <a:gd name="T9" fmla="*/ 23 h 35"/>
                  <a:gd name="T10" fmla="*/ 30 w 30"/>
                  <a:gd name="T11" fmla="*/ 0 h 35"/>
                  <a:gd name="T12" fmla="*/ 11 w 30"/>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11" y="0"/>
                    </a:moveTo>
                    <a:lnTo>
                      <a:pt x="11" y="12"/>
                    </a:lnTo>
                    <a:lnTo>
                      <a:pt x="0" y="19"/>
                    </a:lnTo>
                    <a:lnTo>
                      <a:pt x="9" y="35"/>
                    </a:lnTo>
                    <a:lnTo>
                      <a:pt x="30" y="23"/>
                    </a:lnTo>
                    <a:lnTo>
                      <a:pt x="30"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3FF78325-0633-5C4F-84D2-1F2BE6D06E68}"/>
                  </a:ext>
                </a:extLst>
              </p:cNvPr>
              <p:cNvSpPr>
                <a:spLocks noEditPoints="1"/>
              </p:cNvSpPr>
              <p:nvPr/>
            </p:nvSpPr>
            <p:spPr bwMode="auto">
              <a:xfrm>
                <a:off x="4816778" y="4492394"/>
                <a:ext cx="1675447" cy="1006099"/>
              </a:xfrm>
              <a:custGeom>
                <a:avLst/>
                <a:gdLst>
                  <a:gd name="T0" fmla="*/ 10 w 2015"/>
                  <a:gd name="T1" fmla="*/ 1210 h 1210"/>
                  <a:gd name="T2" fmla="*/ 100 w 2015"/>
                  <a:gd name="T3" fmla="*/ 1135 h 1210"/>
                  <a:gd name="T4" fmla="*/ 109 w 2015"/>
                  <a:gd name="T5" fmla="*/ 1151 h 1210"/>
                  <a:gd name="T6" fmla="*/ 130 w 2015"/>
                  <a:gd name="T7" fmla="*/ 1116 h 1210"/>
                  <a:gd name="T8" fmla="*/ 164 w 2015"/>
                  <a:gd name="T9" fmla="*/ 1097 h 1210"/>
                  <a:gd name="T10" fmla="*/ 206 w 2015"/>
                  <a:gd name="T11" fmla="*/ 1092 h 1210"/>
                  <a:gd name="T12" fmla="*/ 296 w 2015"/>
                  <a:gd name="T13" fmla="*/ 1019 h 1210"/>
                  <a:gd name="T14" fmla="*/ 305 w 2015"/>
                  <a:gd name="T15" fmla="*/ 1033 h 1210"/>
                  <a:gd name="T16" fmla="*/ 329 w 2015"/>
                  <a:gd name="T17" fmla="*/ 997 h 1210"/>
                  <a:gd name="T18" fmla="*/ 362 w 2015"/>
                  <a:gd name="T19" fmla="*/ 978 h 1210"/>
                  <a:gd name="T20" fmla="*/ 405 w 2015"/>
                  <a:gd name="T21" fmla="*/ 976 h 1210"/>
                  <a:gd name="T22" fmla="*/ 492 w 2015"/>
                  <a:gd name="T23" fmla="*/ 900 h 1210"/>
                  <a:gd name="T24" fmla="*/ 502 w 2015"/>
                  <a:gd name="T25" fmla="*/ 917 h 1210"/>
                  <a:gd name="T26" fmla="*/ 525 w 2015"/>
                  <a:gd name="T27" fmla="*/ 882 h 1210"/>
                  <a:gd name="T28" fmla="*/ 558 w 2015"/>
                  <a:gd name="T29" fmla="*/ 860 h 1210"/>
                  <a:gd name="T30" fmla="*/ 601 w 2015"/>
                  <a:gd name="T31" fmla="*/ 858 h 1210"/>
                  <a:gd name="T32" fmla="*/ 691 w 2015"/>
                  <a:gd name="T33" fmla="*/ 782 h 1210"/>
                  <a:gd name="T34" fmla="*/ 700 w 2015"/>
                  <a:gd name="T35" fmla="*/ 799 h 1210"/>
                  <a:gd name="T36" fmla="*/ 724 w 2015"/>
                  <a:gd name="T37" fmla="*/ 763 h 1210"/>
                  <a:gd name="T38" fmla="*/ 757 w 2015"/>
                  <a:gd name="T39" fmla="*/ 744 h 1210"/>
                  <a:gd name="T40" fmla="*/ 800 w 2015"/>
                  <a:gd name="T41" fmla="*/ 740 h 1210"/>
                  <a:gd name="T42" fmla="*/ 887 w 2015"/>
                  <a:gd name="T43" fmla="*/ 666 h 1210"/>
                  <a:gd name="T44" fmla="*/ 897 w 2015"/>
                  <a:gd name="T45" fmla="*/ 683 h 1210"/>
                  <a:gd name="T46" fmla="*/ 920 w 2015"/>
                  <a:gd name="T47" fmla="*/ 645 h 1210"/>
                  <a:gd name="T48" fmla="*/ 953 w 2015"/>
                  <a:gd name="T49" fmla="*/ 626 h 1210"/>
                  <a:gd name="T50" fmla="*/ 996 w 2015"/>
                  <a:gd name="T51" fmla="*/ 624 h 1210"/>
                  <a:gd name="T52" fmla="*/ 1086 w 2015"/>
                  <a:gd name="T53" fmla="*/ 548 h 1210"/>
                  <a:gd name="T54" fmla="*/ 1095 w 2015"/>
                  <a:gd name="T55" fmla="*/ 565 h 1210"/>
                  <a:gd name="T56" fmla="*/ 1116 w 2015"/>
                  <a:gd name="T57" fmla="*/ 529 h 1210"/>
                  <a:gd name="T58" fmla="*/ 1150 w 2015"/>
                  <a:gd name="T59" fmla="*/ 508 h 1210"/>
                  <a:gd name="T60" fmla="*/ 1192 w 2015"/>
                  <a:gd name="T61" fmla="*/ 506 h 1210"/>
                  <a:gd name="T62" fmla="*/ 1282 w 2015"/>
                  <a:gd name="T63" fmla="*/ 430 h 1210"/>
                  <a:gd name="T64" fmla="*/ 1291 w 2015"/>
                  <a:gd name="T65" fmla="*/ 447 h 1210"/>
                  <a:gd name="T66" fmla="*/ 1315 w 2015"/>
                  <a:gd name="T67" fmla="*/ 411 h 1210"/>
                  <a:gd name="T68" fmla="*/ 1348 w 2015"/>
                  <a:gd name="T69" fmla="*/ 392 h 1210"/>
                  <a:gd name="T70" fmla="*/ 1391 w 2015"/>
                  <a:gd name="T71" fmla="*/ 387 h 1210"/>
                  <a:gd name="T72" fmla="*/ 1478 w 2015"/>
                  <a:gd name="T73" fmla="*/ 314 h 1210"/>
                  <a:gd name="T74" fmla="*/ 1488 w 2015"/>
                  <a:gd name="T75" fmla="*/ 331 h 1210"/>
                  <a:gd name="T76" fmla="*/ 1511 w 2015"/>
                  <a:gd name="T77" fmla="*/ 295 h 1210"/>
                  <a:gd name="T78" fmla="*/ 1544 w 2015"/>
                  <a:gd name="T79" fmla="*/ 274 h 1210"/>
                  <a:gd name="T80" fmla="*/ 1587 w 2015"/>
                  <a:gd name="T81" fmla="*/ 272 h 1210"/>
                  <a:gd name="T82" fmla="*/ 1677 w 2015"/>
                  <a:gd name="T83" fmla="*/ 196 h 1210"/>
                  <a:gd name="T84" fmla="*/ 1686 w 2015"/>
                  <a:gd name="T85" fmla="*/ 212 h 1210"/>
                  <a:gd name="T86" fmla="*/ 1710 w 2015"/>
                  <a:gd name="T87" fmla="*/ 177 h 1210"/>
                  <a:gd name="T88" fmla="*/ 1743 w 2015"/>
                  <a:gd name="T89" fmla="*/ 158 h 1210"/>
                  <a:gd name="T90" fmla="*/ 1783 w 2015"/>
                  <a:gd name="T91" fmla="*/ 153 h 1210"/>
                  <a:gd name="T92" fmla="*/ 1873 w 2015"/>
                  <a:gd name="T93" fmla="*/ 80 h 1210"/>
                  <a:gd name="T94" fmla="*/ 1883 w 2015"/>
                  <a:gd name="T95" fmla="*/ 94 h 1210"/>
                  <a:gd name="T96" fmla="*/ 1906 w 2015"/>
                  <a:gd name="T97" fmla="*/ 59 h 1210"/>
                  <a:gd name="T98" fmla="*/ 1939 w 2015"/>
                  <a:gd name="T99" fmla="*/ 40 h 1210"/>
                  <a:gd name="T100" fmla="*/ 1982 w 2015"/>
                  <a:gd name="T101" fmla="*/ 37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5" h="1210">
                    <a:moveTo>
                      <a:pt x="34" y="1175"/>
                    </a:moveTo>
                    <a:lnTo>
                      <a:pt x="0" y="1194"/>
                    </a:lnTo>
                    <a:lnTo>
                      <a:pt x="10" y="1210"/>
                    </a:lnTo>
                    <a:lnTo>
                      <a:pt x="43" y="1191"/>
                    </a:lnTo>
                    <a:lnTo>
                      <a:pt x="34" y="1175"/>
                    </a:lnTo>
                    <a:close/>
                    <a:moveTo>
                      <a:pt x="100" y="1135"/>
                    </a:moveTo>
                    <a:lnTo>
                      <a:pt x="67" y="1153"/>
                    </a:lnTo>
                    <a:lnTo>
                      <a:pt x="76" y="1170"/>
                    </a:lnTo>
                    <a:lnTo>
                      <a:pt x="109" y="1151"/>
                    </a:lnTo>
                    <a:lnTo>
                      <a:pt x="100" y="1135"/>
                    </a:lnTo>
                    <a:close/>
                    <a:moveTo>
                      <a:pt x="164" y="1097"/>
                    </a:moveTo>
                    <a:lnTo>
                      <a:pt x="130" y="1116"/>
                    </a:lnTo>
                    <a:lnTo>
                      <a:pt x="142" y="1132"/>
                    </a:lnTo>
                    <a:lnTo>
                      <a:pt x="173" y="1111"/>
                    </a:lnTo>
                    <a:lnTo>
                      <a:pt x="164" y="1097"/>
                    </a:lnTo>
                    <a:close/>
                    <a:moveTo>
                      <a:pt x="230" y="1056"/>
                    </a:moveTo>
                    <a:lnTo>
                      <a:pt x="197" y="1075"/>
                    </a:lnTo>
                    <a:lnTo>
                      <a:pt x="206" y="1092"/>
                    </a:lnTo>
                    <a:lnTo>
                      <a:pt x="239" y="1073"/>
                    </a:lnTo>
                    <a:lnTo>
                      <a:pt x="230" y="1056"/>
                    </a:lnTo>
                    <a:close/>
                    <a:moveTo>
                      <a:pt x="296" y="1019"/>
                    </a:moveTo>
                    <a:lnTo>
                      <a:pt x="263" y="1038"/>
                    </a:lnTo>
                    <a:lnTo>
                      <a:pt x="272" y="1054"/>
                    </a:lnTo>
                    <a:lnTo>
                      <a:pt x="305" y="1033"/>
                    </a:lnTo>
                    <a:lnTo>
                      <a:pt x="296" y="1019"/>
                    </a:lnTo>
                    <a:close/>
                    <a:moveTo>
                      <a:pt x="362" y="978"/>
                    </a:moveTo>
                    <a:lnTo>
                      <a:pt x="329" y="997"/>
                    </a:lnTo>
                    <a:lnTo>
                      <a:pt x="339" y="1014"/>
                    </a:lnTo>
                    <a:lnTo>
                      <a:pt x="372" y="995"/>
                    </a:lnTo>
                    <a:lnTo>
                      <a:pt x="362" y="978"/>
                    </a:lnTo>
                    <a:close/>
                    <a:moveTo>
                      <a:pt x="428" y="938"/>
                    </a:moveTo>
                    <a:lnTo>
                      <a:pt x="395" y="960"/>
                    </a:lnTo>
                    <a:lnTo>
                      <a:pt x="405" y="976"/>
                    </a:lnTo>
                    <a:lnTo>
                      <a:pt x="438" y="955"/>
                    </a:lnTo>
                    <a:lnTo>
                      <a:pt x="428" y="938"/>
                    </a:lnTo>
                    <a:close/>
                    <a:moveTo>
                      <a:pt x="492" y="900"/>
                    </a:moveTo>
                    <a:lnTo>
                      <a:pt x="459" y="919"/>
                    </a:lnTo>
                    <a:lnTo>
                      <a:pt x="471" y="936"/>
                    </a:lnTo>
                    <a:lnTo>
                      <a:pt x="502" y="917"/>
                    </a:lnTo>
                    <a:lnTo>
                      <a:pt x="492" y="900"/>
                    </a:lnTo>
                    <a:close/>
                    <a:moveTo>
                      <a:pt x="558" y="860"/>
                    </a:moveTo>
                    <a:lnTo>
                      <a:pt x="525" y="882"/>
                    </a:lnTo>
                    <a:lnTo>
                      <a:pt x="535" y="898"/>
                    </a:lnTo>
                    <a:lnTo>
                      <a:pt x="568" y="877"/>
                    </a:lnTo>
                    <a:lnTo>
                      <a:pt x="558" y="860"/>
                    </a:lnTo>
                    <a:close/>
                    <a:moveTo>
                      <a:pt x="625" y="822"/>
                    </a:moveTo>
                    <a:lnTo>
                      <a:pt x="592" y="841"/>
                    </a:lnTo>
                    <a:lnTo>
                      <a:pt x="601" y="858"/>
                    </a:lnTo>
                    <a:lnTo>
                      <a:pt x="634" y="839"/>
                    </a:lnTo>
                    <a:lnTo>
                      <a:pt x="625" y="822"/>
                    </a:lnTo>
                    <a:close/>
                    <a:moveTo>
                      <a:pt x="691" y="782"/>
                    </a:moveTo>
                    <a:lnTo>
                      <a:pt x="658" y="804"/>
                    </a:lnTo>
                    <a:lnTo>
                      <a:pt x="667" y="818"/>
                    </a:lnTo>
                    <a:lnTo>
                      <a:pt x="700" y="799"/>
                    </a:lnTo>
                    <a:lnTo>
                      <a:pt x="691" y="782"/>
                    </a:lnTo>
                    <a:close/>
                    <a:moveTo>
                      <a:pt x="757" y="744"/>
                    </a:moveTo>
                    <a:lnTo>
                      <a:pt x="724" y="763"/>
                    </a:lnTo>
                    <a:lnTo>
                      <a:pt x="733" y="780"/>
                    </a:lnTo>
                    <a:lnTo>
                      <a:pt x="767" y="761"/>
                    </a:lnTo>
                    <a:lnTo>
                      <a:pt x="757" y="744"/>
                    </a:lnTo>
                    <a:close/>
                    <a:moveTo>
                      <a:pt x="821" y="704"/>
                    </a:moveTo>
                    <a:lnTo>
                      <a:pt x="788" y="723"/>
                    </a:lnTo>
                    <a:lnTo>
                      <a:pt x="800" y="740"/>
                    </a:lnTo>
                    <a:lnTo>
                      <a:pt x="830" y="721"/>
                    </a:lnTo>
                    <a:lnTo>
                      <a:pt x="821" y="704"/>
                    </a:lnTo>
                    <a:close/>
                    <a:moveTo>
                      <a:pt x="887" y="666"/>
                    </a:moveTo>
                    <a:lnTo>
                      <a:pt x="854" y="685"/>
                    </a:lnTo>
                    <a:lnTo>
                      <a:pt x="863" y="702"/>
                    </a:lnTo>
                    <a:lnTo>
                      <a:pt x="897" y="683"/>
                    </a:lnTo>
                    <a:lnTo>
                      <a:pt x="887" y="666"/>
                    </a:lnTo>
                    <a:close/>
                    <a:moveTo>
                      <a:pt x="953" y="626"/>
                    </a:moveTo>
                    <a:lnTo>
                      <a:pt x="920" y="645"/>
                    </a:lnTo>
                    <a:lnTo>
                      <a:pt x="930" y="662"/>
                    </a:lnTo>
                    <a:lnTo>
                      <a:pt x="963" y="643"/>
                    </a:lnTo>
                    <a:lnTo>
                      <a:pt x="953" y="626"/>
                    </a:lnTo>
                    <a:close/>
                    <a:moveTo>
                      <a:pt x="1020" y="588"/>
                    </a:moveTo>
                    <a:lnTo>
                      <a:pt x="986" y="607"/>
                    </a:lnTo>
                    <a:lnTo>
                      <a:pt x="996" y="624"/>
                    </a:lnTo>
                    <a:lnTo>
                      <a:pt x="1029" y="603"/>
                    </a:lnTo>
                    <a:lnTo>
                      <a:pt x="1020" y="588"/>
                    </a:lnTo>
                    <a:close/>
                    <a:moveTo>
                      <a:pt x="1086" y="548"/>
                    </a:moveTo>
                    <a:lnTo>
                      <a:pt x="1053" y="567"/>
                    </a:lnTo>
                    <a:lnTo>
                      <a:pt x="1062" y="584"/>
                    </a:lnTo>
                    <a:lnTo>
                      <a:pt x="1095" y="565"/>
                    </a:lnTo>
                    <a:lnTo>
                      <a:pt x="1086" y="548"/>
                    </a:lnTo>
                    <a:close/>
                    <a:moveTo>
                      <a:pt x="1150" y="508"/>
                    </a:moveTo>
                    <a:lnTo>
                      <a:pt x="1116" y="529"/>
                    </a:lnTo>
                    <a:lnTo>
                      <a:pt x="1128" y="546"/>
                    </a:lnTo>
                    <a:lnTo>
                      <a:pt x="1159" y="525"/>
                    </a:lnTo>
                    <a:lnTo>
                      <a:pt x="1150" y="508"/>
                    </a:lnTo>
                    <a:close/>
                    <a:moveTo>
                      <a:pt x="1216" y="470"/>
                    </a:moveTo>
                    <a:lnTo>
                      <a:pt x="1183" y="489"/>
                    </a:lnTo>
                    <a:lnTo>
                      <a:pt x="1192" y="506"/>
                    </a:lnTo>
                    <a:lnTo>
                      <a:pt x="1225" y="487"/>
                    </a:lnTo>
                    <a:lnTo>
                      <a:pt x="1216" y="470"/>
                    </a:lnTo>
                    <a:close/>
                    <a:moveTo>
                      <a:pt x="1282" y="430"/>
                    </a:moveTo>
                    <a:lnTo>
                      <a:pt x="1249" y="451"/>
                    </a:lnTo>
                    <a:lnTo>
                      <a:pt x="1258" y="468"/>
                    </a:lnTo>
                    <a:lnTo>
                      <a:pt x="1291" y="447"/>
                    </a:lnTo>
                    <a:lnTo>
                      <a:pt x="1282" y="430"/>
                    </a:lnTo>
                    <a:close/>
                    <a:moveTo>
                      <a:pt x="1348" y="392"/>
                    </a:moveTo>
                    <a:lnTo>
                      <a:pt x="1315" y="411"/>
                    </a:lnTo>
                    <a:lnTo>
                      <a:pt x="1325" y="428"/>
                    </a:lnTo>
                    <a:lnTo>
                      <a:pt x="1358" y="409"/>
                    </a:lnTo>
                    <a:lnTo>
                      <a:pt x="1348" y="392"/>
                    </a:lnTo>
                    <a:close/>
                    <a:moveTo>
                      <a:pt x="1414" y="352"/>
                    </a:moveTo>
                    <a:lnTo>
                      <a:pt x="1381" y="373"/>
                    </a:lnTo>
                    <a:lnTo>
                      <a:pt x="1391" y="387"/>
                    </a:lnTo>
                    <a:lnTo>
                      <a:pt x="1424" y="368"/>
                    </a:lnTo>
                    <a:lnTo>
                      <a:pt x="1414" y="352"/>
                    </a:lnTo>
                    <a:close/>
                    <a:moveTo>
                      <a:pt x="1478" y="314"/>
                    </a:moveTo>
                    <a:lnTo>
                      <a:pt x="1445" y="333"/>
                    </a:lnTo>
                    <a:lnTo>
                      <a:pt x="1457" y="350"/>
                    </a:lnTo>
                    <a:lnTo>
                      <a:pt x="1488" y="331"/>
                    </a:lnTo>
                    <a:lnTo>
                      <a:pt x="1478" y="314"/>
                    </a:lnTo>
                    <a:close/>
                    <a:moveTo>
                      <a:pt x="1544" y="274"/>
                    </a:moveTo>
                    <a:lnTo>
                      <a:pt x="1511" y="295"/>
                    </a:lnTo>
                    <a:lnTo>
                      <a:pt x="1521" y="309"/>
                    </a:lnTo>
                    <a:lnTo>
                      <a:pt x="1554" y="290"/>
                    </a:lnTo>
                    <a:lnTo>
                      <a:pt x="1544" y="274"/>
                    </a:lnTo>
                    <a:close/>
                    <a:moveTo>
                      <a:pt x="1611" y="236"/>
                    </a:moveTo>
                    <a:lnTo>
                      <a:pt x="1578" y="255"/>
                    </a:lnTo>
                    <a:lnTo>
                      <a:pt x="1587" y="272"/>
                    </a:lnTo>
                    <a:lnTo>
                      <a:pt x="1620" y="253"/>
                    </a:lnTo>
                    <a:lnTo>
                      <a:pt x="1611" y="236"/>
                    </a:lnTo>
                    <a:close/>
                    <a:moveTo>
                      <a:pt x="1677" y="196"/>
                    </a:moveTo>
                    <a:lnTo>
                      <a:pt x="1644" y="215"/>
                    </a:lnTo>
                    <a:lnTo>
                      <a:pt x="1653" y="231"/>
                    </a:lnTo>
                    <a:lnTo>
                      <a:pt x="1686" y="212"/>
                    </a:lnTo>
                    <a:lnTo>
                      <a:pt x="1677" y="196"/>
                    </a:lnTo>
                    <a:close/>
                    <a:moveTo>
                      <a:pt x="1743" y="158"/>
                    </a:moveTo>
                    <a:lnTo>
                      <a:pt x="1710" y="177"/>
                    </a:lnTo>
                    <a:lnTo>
                      <a:pt x="1719" y="194"/>
                    </a:lnTo>
                    <a:lnTo>
                      <a:pt x="1752" y="172"/>
                    </a:lnTo>
                    <a:lnTo>
                      <a:pt x="1743" y="158"/>
                    </a:lnTo>
                    <a:close/>
                    <a:moveTo>
                      <a:pt x="1807" y="118"/>
                    </a:moveTo>
                    <a:lnTo>
                      <a:pt x="1774" y="137"/>
                    </a:lnTo>
                    <a:lnTo>
                      <a:pt x="1783" y="153"/>
                    </a:lnTo>
                    <a:lnTo>
                      <a:pt x="1816" y="134"/>
                    </a:lnTo>
                    <a:lnTo>
                      <a:pt x="1807" y="118"/>
                    </a:lnTo>
                    <a:close/>
                    <a:moveTo>
                      <a:pt x="1873" y="80"/>
                    </a:moveTo>
                    <a:lnTo>
                      <a:pt x="1840" y="99"/>
                    </a:lnTo>
                    <a:lnTo>
                      <a:pt x="1849" y="116"/>
                    </a:lnTo>
                    <a:lnTo>
                      <a:pt x="1883" y="94"/>
                    </a:lnTo>
                    <a:lnTo>
                      <a:pt x="1873" y="80"/>
                    </a:lnTo>
                    <a:close/>
                    <a:moveTo>
                      <a:pt x="1939" y="40"/>
                    </a:moveTo>
                    <a:lnTo>
                      <a:pt x="1906" y="59"/>
                    </a:lnTo>
                    <a:lnTo>
                      <a:pt x="1916" y="75"/>
                    </a:lnTo>
                    <a:lnTo>
                      <a:pt x="1949" y="56"/>
                    </a:lnTo>
                    <a:lnTo>
                      <a:pt x="1939" y="40"/>
                    </a:lnTo>
                    <a:close/>
                    <a:moveTo>
                      <a:pt x="2005" y="0"/>
                    </a:moveTo>
                    <a:lnTo>
                      <a:pt x="1972" y="21"/>
                    </a:lnTo>
                    <a:lnTo>
                      <a:pt x="1982" y="37"/>
                    </a:lnTo>
                    <a:lnTo>
                      <a:pt x="2015" y="16"/>
                    </a:lnTo>
                    <a:lnTo>
                      <a:pt x="2005"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4">
                <a:extLst>
                  <a:ext uri="{FF2B5EF4-FFF2-40B4-BE49-F238E27FC236}">
                    <a16:creationId xmlns:a16="http://schemas.microsoft.com/office/drawing/2014/main" id="{4D2FCCA3-B959-644E-AF50-25F495B04245}"/>
                  </a:ext>
                </a:extLst>
              </p:cNvPr>
              <p:cNvSpPr>
                <a:spLocks noEditPoints="1"/>
              </p:cNvSpPr>
              <p:nvPr/>
            </p:nvSpPr>
            <p:spPr bwMode="auto">
              <a:xfrm>
                <a:off x="4816778" y="4492394"/>
                <a:ext cx="1675447" cy="1006099"/>
              </a:xfrm>
              <a:custGeom>
                <a:avLst/>
                <a:gdLst>
                  <a:gd name="T0" fmla="*/ 10 w 2015"/>
                  <a:gd name="T1" fmla="*/ 1210 h 1210"/>
                  <a:gd name="T2" fmla="*/ 100 w 2015"/>
                  <a:gd name="T3" fmla="*/ 1135 h 1210"/>
                  <a:gd name="T4" fmla="*/ 109 w 2015"/>
                  <a:gd name="T5" fmla="*/ 1151 h 1210"/>
                  <a:gd name="T6" fmla="*/ 130 w 2015"/>
                  <a:gd name="T7" fmla="*/ 1116 h 1210"/>
                  <a:gd name="T8" fmla="*/ 164 w 2015"/>
                  <a:gd name="T9" fmla="*/ 1097 h 1210"/>
                  <a:gd name="T10" fmla="*/ 206 w 2015"/>
                  <a:gd name="T11" fmla="*/ 1092 h 1210"/>
                  <a:gd name="T12" fmla="*/ 296 w 2015"/>
                  <a:gd name="T13" fmla="*/ 1019 h 1210"/>
                  <a:gd name="T14" fmla="*/ 305 w 2015"/>
                  <a:gd name="T15" fmla="*/ 1033 h 1210"/>
                  <a:gd name="T16" fmla="*/ 329 w 2015"/>
                  <a:gd name="T17" fmla="*/ 997 h 1210"/>
                  <a:gd name="T18" fmla="*/ 362 w 2015"/>
                  <a:gd name="T19" fmla="*/ 978 h 1210"/>
                  <a:gd name="T20" fmla="*/ 405 w 2015"/>
                  <a:gd name="T21" fmla="*/ 976 h 1210"/>
                  <a:gd name="T22" fmla="*/ 492 w 2015"/>
                  <a:gd name="T23" fmla="*/ 900 h 1210"/>
                  <a:gd name="T24" fmla="*/ 502 w 2015"/>
                  <a:gd name="T25" fmla="*/ 917 h 1210"/>
                  <a:gd name="T26" fmla="*/ 525 w 2015"/>
                  <a:gd name="T27" fmla="*/ 882 h 1210"/>
                  <a:gd name="T28" fmla="*/ 558 w 2015"/>
                  <a:gd name="T29" fmla="*/ 860 h 1210"/>
                  <a:gd name="T30" fmla="*/ 601 w 2015"/>
                  <a:gd name="T31" fmla="*/ 858 h 1210"/>
                  <a:gd name="T32" fmla="*/ 691 w 2015"/>
                  <a:gd name="T33" fmla="*/ 782 h 1210"/>
                  <a:gd name="T34" fmla="*/ 700 w 2015"/>
                  <a:gd name="T35" fmla="*/ 799 h 1210"/>
                  <a:gd name="T36" fmla="*/ 724 w 2015"/>
                  <a:gd name="T37" fmla="*/ 763 h 1210"/>
                  <a:gd name="T38" fmla="*/ 757 w 2015"/>
                  <a:gd name="T39" fmla="*/ 744 h 1210"/>
                  <a:gd name="T40" fmla="*/ 800 w 2015"/>
                  <a:gd name="T41" fmla="*/ 740 h 1210"/>
                  <a:gd name="T42" fmla="*/ 887 w 2015"/>
                  <a:gd name="T43" fmla="*/ 666 h 1210"/>
                  <a:gd name="T44" fmla="*/ 897 w 2015"/>
                  <a:gd name="T45" fmla="*/ 683 h 1210"/>
                  <a:gd name="T46" fmla="*/ 920 w 2015"/>
                  <a:gd name="T47" fmla="*/ 645 h 1210"/>
                  <a:gd name="T48" fmla="*/ 953 w 2015"/>
                  <a:gd name="T49" fmla="*/ 626 h 1210"/>
                  <a:gd name="T50" fmla="*/ 996 w 2015"/>
                  <a:gd name="T51" fmla="*/ 624 h 1210"/>
                  <a:gd name="T52" fmla="*/ 1086 w 2015"/>
                  <a:gd name="T53" fmla="*/ 548 h 1210"/>
                  <a:gd name="T54" fmla="*/ 1095 w 2015"/>
                  <a:gd name="T55" fmla="*/ 565 h 1210"/>
                  <a:gd name="T56" fmla="*/ 1116 w 2015"/>
                  <a:gd name="T57" fmla="*/ 529 h 1210"/>
                  <a:gd name="T58" fmla="*/ 1150 w 2015"/>
                  <a:gd name="T59" fmla="*/ 508 h 1210"/>
                  <a:gd name="T60" fmla="*/ 1192 w 2015"/>
                  <a:gd name="T61" fmla="*/ 506 h 1210"/>
                  <a:gd name="T62" fmla="*/ 1282 w 2015"/>
                  <a:gd name="T63" fmla="*/ 430 h 1210"/>
                  <a:gd name="T64" fmla="*/ 1291 w 2015"/>
                  <a:gd name="T65" fmla="*/ 447 h 1210"/>
                  <a:gd name="T66" fmla="*/ 1315 w 2015"/>
                  <a:gd name="T67" fmla="*/ 411 h 1210"/>
                  <a:gd name="T68" fmla="*/ 1348 w 2015"/>
                  <a:gd name="T69" fmla="*/ 392 h 1210"/>
                  <a:gd name="T70" fmla="*/ 1391 w 2015"/>
                  <a:gd name="T71" fmla="*/ 387 h 1210"/>
                  <a:gd name="T72" fmla="*/ 1478 w 2015"/>
                  <a:gd name="T73" fmla="*/ 314 h 1210"/>
                  <a:gd name="T74" fmla="*/ 1488 w 2015"/>
                  <a:gd name="T75" fmla="*/ 331 h 1210"/>
                  <a:gd name="T76" fmla="*/ 1511 w 2015"/>
                  <a:gd name="T77" fmla="*/ 295 h 1210"/>
                  <a:gd name="T78" fmla="*/ 1544 w 2015"/>
                  <a:gd name="T79" fmla="*/ 274 h 1210"/>
                  <a:gd name="T80" fmla="*/ 1587 w 2015"/>
                  <a:gd name="T81" fmla="*/ 272 h 1210"/>
                  <a:gd name="T82" fmla="*/ 1677 w 2015"/>
                  <a:gd name="T83" fmla="*/ 196 h 1210"/>
                  <a:gd name="T84" fmla="*/ 1686 w 2015"/>
                  <a:gd name="T85" fmla="*/ 212 h 1210"/>
                  <a:gd name="T86" fmla="*/ 1710 w 2015"/>
                  <a:gd name="T87" fmla="*/ 177 h 1210"/>
                  <a:gd name="T88" fmla="*/ 1743 w 2015"/>
                  <a:gd name="T89" fmla="*/ 158 h 1210"/>
                  <a:gd name="T90" fmla="*/ 1783 w 2015"/>
                  <a:gd name="T91" fmla="*/ 153 h 1210"/>
                  <a:gd name="T92" fmla="*/ 1873 w 2015"/>
                  <a:gd name="T93" fmla="*/ 80 h 1210"/>
                  <a:gd name="T94" fmla="*/ 1883 w 2015"/>
                  <a:gd name="T95" fmla="*/ 94 h 1210"/>
                  <a:gd name="T96" fmla="*/ 1906 w 2015"/>
                  <a:gd name="T97" fmla="*/ 59 h 1210"/>
                  <a:gd name="T98" fmla="*/ 1939 w 2015"/>
                  <a:gd name="T99" fmla="*/ 40 h 1210"/>
                  <a:gd name="T100" fmla="*/ 1982 w 2015"/>
                  <a:gd name="T101" fmla="*/ 37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5" h="1210">
                    <a:moveTo>
                      <a:pt x="34" y="1175"/>
                    </a:moveTo>
                    <a:lnTo>
                      <a:pt x="0" y="1194"/>
                    </a:lnTo>
                    <a:lnTo>
                      <a:pt x="10" y="1210"/>
                    </a:lnTo>
                    <a:lnTo>
                      <a:pt x="43" y="1191"/>
                    </a:lnTo>
                    <a:lnTo>
                      <a:pt x="34" y="1175"/>
                    </a:lnTo>
                    <a:moveTo>
                      <a:pt x="100" y="1135"/>
                    </a:moveTo>
                    <a:lnTo>
                      <a:pt x="67" y="1153"/>
                    </a:lnTo>
                    <a:lnTo>
                      <a:pt x="76" y="1170"/>
                    </a:lnTo>
                    <a:lnTo>
                      <a:pt x="109" y="1151"/>
                    </a:lnTo>
                    <a:lnTo>
                      <a:pt x="100" y="1135"/>
                    </a:lnTo>
                    <a:moveTo>
                      <a:pt x="164" y="1097"/>
                    </a:moveTo>
                    <a:lnTo>
                      <a:pt x="130" y="1116"/>
                    </a:lnTo>
                    <a:lnTo>
                      <a:pt x="142" y="1132"/>
                    </a:lnTo>
                    <a:lnTo>
                      <a:pt x="173" y="1111"/>
                    </a:lnTo>
                    <a:lnTo>
                      <a:pt x="164" y="1097"/>
                    </a:lnTo>
                    <a:moveTo>
                      <a:pt x="230" y="1056"/>
                    </a:moveTo>
                    <a:lnTo>
                      <a:pt x="197" y="1075"/>
                    </a:lnTo>
                    <a:lnTo>
                      <a:pt x="206" y="1092"/>
                    </a:lnTo>
                    <a:lnTo>
                      <a:pt x="239" y="1073"/>
                    </a:lnTo>
                    <a:lnTo>
                      <a:pt x="230" y="1056"/>
                    </a:lnTo>
                    <a:moveTo>
                      <a:pt x="296" y="1019"/>
                    </a:moveTo>
                    <a:lnTo>
                      <a:pt x="263" y="1038"/>
                    </a:lnTo>
                    <a:lnTo>
                      <a:pt x="272" y="1054"/>
                    </a:lnTo>
                    <a:lnTo>
                      <a:pt x="305" y="1033"/>
                    </a:lnTo>
                    <a:lnTo>
                      <a:pt x="296" y="1019"/>
                    </a:lnTo>
                    <a:moveTo>
                      <a:pt x="362" y="978"/>
                    </a:moveTo>
                    <a:lnTo>
                      <a:pt x="329" y="997"/>
                    </a:lnTo>
                    <a:lnTo>
                      <a:pt x="339" y="1014"/>
                    </a:lnTo>
                    <a:lnTo>
                      <a:pt x="372" y="995"/>
                    </a:lnTo>
                    <a:lnTo>
                      <a:pt x="362" y="978"/>
                    </a:lnTo>
                    <a:moveTo>
                      <a:pt x="428" y="938"/>
                    </a:moveTo>
                    <a:lnTo>
                      <a:pt x="395" y="960"/>
                    </a:lnTo>
                    <a:lnTo>
                      <a:pt x="405" y="976"/>
                    </a:lnTo>
                    <a:lnTo>
                      <a:pt x="438" y="955"/>
                    </a:lnTo>
                    <a:lnTo>
                      <a:pt x="428" y="938"/>
                    </a:lnTo>
                    <a:moveTo>
                      <a:pt x="492" y="900"/>
                    </a:moveTo>
                    <a:lnTo>
                      <a:pt x="459" y="919"/>
                    </a:lnTo>
                    <a:lnTo>
                      <a:pt x="471" y="936"/>
                    </a:lnTo>
                    <a:lnTo>
                      <a:pt x="502" y="917"/>
                    </a:lnTo>
                    <a:lnTo>
                      <a:pt x="492" y="900"/>
                    </a:lnTo>
                    <a:moveTo>
                      <a:pt x="558" y="860"/>
                    </a:moveTo>
                    <a:lnTo>
                      <a:pt x="525" y="882"/>
                    </a:lnTo>
                    <a:lnTo>
                      <a:pt x="535" y="898"/>
                    </a:lnTo>
                    <a:lnTo>
                      <a:pt x="568" y="877"/>
                    </a:lnTo>
                    <a:lnTo>
                      <a:pt x="558" y="860"/>
                    </a:lnTo>
                    <a:moveTo>
                      <a:pt x="625" y="822"/>
                    </a:moveTo>
                    <a:lnTo>
                      <a:pt x="592" y="841"/>
                    </a:lnTo>
                    <a:lnTo>
                      <a:pt x="601" y="858"/>
                    </a:lnTo>
                    <a:lnTo>
                      <a:pt x="634" y="839"/>
                    </a:lnTo>
                    <a:lnTo>
                      <a:pt x="625" y="822"/>
                    </a:lnTo>
                    <a:moveTo>
                      <a:pt x="691" y="782"/>
                    </a:moveTo>
                    <a:lnTo>
                      <a:pt x="658" y="804"/>
                    </a:lnTo>
                    <a:lnTo>
                      <a:pt x="667" y="818"/>
                    </a:lnTo>
                    <a:lnTo>
                      <a:pt x="700" y="799"/>
                    </a:lnTo>
                    <a:lnTo>
                      <a:pt x="691" y="782"/>
                    </a:lnTo>
                    <a:moveTo>
                      <a:pt x="757" y="744"/>
                    </a:moveTo>
                    <a:lnTo>
                      <a:pt x="724" y="763"/>
                    </a:lnTo>
                    <a:lnTo>
                      <a:pt x="733" y="780"/>
                    </a:lnTo>
                    <a:lnTo>
                      <a:pt x="767" y="761"/>
                    </a:lnTo>
                    <a:lnTo>
                      <a:pt x="757" y="744"/>
                    </a:lnTo>
                    <a:moveTo>
                      <a:pt x="821" y="704"/>
                    </a:moveTo>
                    <a:lnTo>
                      <a:pt x="788" y="723"/>
                    </a:lnTo>
                    <a:lnTo>
                      <a:pt x="800" y="740"/>
                    </a:lnTo>
                    <a:lnTo>
                      <a:pt x="830" y="721"/>
                    </a:lnTo>
                    <a:lnTo>
                      <a:pt x="821" y="704"/>
                    </a:lnTo>
                    <a:moveTo>
                      <a:pt x="887" y="666"/>
                    </a:moveTo>
                    <a:lnTo>
                      <a:pt x="854" y="685"/>
                    </a:lnTo>
                    <a:lnTo>
                      <a:pt x="863" y="702"/>
                    </a:lnTo>
                    <a:lnTo>
                      <a:pt x="897" y="683"/>
                    </a:lnTo>
                    <a:lnTo>
                      <a:pt x="887" y="666"/>
                    </a:lnTo>
                    <a:moveTo>
                      <a:pt x="953" y="626"/>
                    </a:moveTo>
                    <a:lnTo>
                      <a:pt x="920" y="645"/>
                    </a:lnTo>
                    <a:lnTo>
                      <a:pt x="930" y="662"/>
                    </a:lnTo>
                    <a:lnTo>
                      <a:pt x="963" y="643"/>
                    </a:lnTo>
                    <a:lnTo>
                      <a:pt x="953" y="626"/>
                    </a:lnTo>
                    <a:moveTo>
                      <a:pt x="1020" y="588"/>
                    </a:moveTo>
                    <a:lnTo>
                      <a:pt x="986" y="607"/>
                    </a:lnTo>
                    <a:lnTo>
                      <a:pt x="996" y="624"/>
                    </a:lnTo>
                    <a:lnTo>
                      <a:pt x="1029" y="603"/>
                    </a:lnTo>
                    <a:lnTo>
                      <a:pt x="1020" y="588"/>
                    </a:lnTo>
                    <a:moveTo>
                      <a:pt x="1086" y="548"/>
                    </a:moveTo>
                    <a:lnTo>
                      <a:pt x="1053" y="567"/>
                    </a:lnTo>
                    <a:lnTo>
                      <a:pt x="1062" y="584"/>
                    </a:lnTo>
                    <a:lnTo>
                      <a:pt x="1095" y="565"/>
                    </a:lnTo>
                    <a:lnTo>
                      <a:pt x="1086" y="548"/>
                    </a:lnTo>
                    <a:moveTo>
                      <a:pt x="1150" y="508"/>
                    </a:moveTo>
                    <a:lnTo>
                      <a:pt x="1116" y="529"/>
                    </a:lnTo>
                    <a:lnTo>
                      <a:pt x="1128" y="546"/>
                    </a:lnTo>
                    <a:lnTo>
                      <a:pt x="1159" y="525"/>
                    </a:lnTo>
                    <a:lnTo>
                      <a:pt x="1150" y="508"/>
                    </a:lnTo>
                    <a:moveTo>
                      <a:pt x="1216" y="470"/>
                    </a:moveTo>
                    <a:lnTo>
                      <a:pt x="1183" y="489"/>
                    </a:lnTo>
                    <a:lnTo>
                      <a:pt x="1192" y="506"/>
                    </a:lnTo>
                    <a:lnTo>
                      <a:pt x="1225" y="487"/>
                    </a:lnTo>
                    <a:lnTo>
                      <a:pt x="1216" y="470"/>
                    </a:lnTo>
                    <a:moveTo>
                      <a:pt x="1282" y="430"/>
                    </a:moveTo>
                    <a:lnTo>
                      <a:pt x="1249" y="451"/>
                    </a:lnTo>
                    <a:lnTo>
                      <a:pt x="1258" y="468"/>
                    </a:lnTo>
                    <a:lnTo>
                      <a:pt x="1291" y="447"/>
                    </a:lnTo>
                    <a:lnTo>
                      <a:pt x="1282" y="430"/>
                    </a:lnTo>
                    <a:moveTo>
                      <a:pt x="1348" y="392"/>
                    </a:moveTo>
                    <a:lnTo>
                      <a:pt x="1315" y="411"/>
                    </a:lnTo>
                    <a:lnTo>
                      <a:pt x="1325" y="428"/>
                    </a:lnTo>
                    <a:lnTo>
                      <a:pt x="1358" y="409"/>
                    </a:lnTo>
                    <a:lnTo>
                      <a:pt x="1348" y="392"/>
                    </a:lnTo>
                    <a:moveTo>
                      <a:pt x="1414" y="352"/>
                    </a:moveTo>
                    <a:lnTo>
                      <a:pt x="1381" y="373"/>
                    </a:lnTo>
                    <a:lnTo>
                      <a:pt x="1391" y="387"/>
                    </a:lnTo>
                    <a:lnTo>
                      <a:pt x="1424" y="368"/>
                    </a:lnTo>
                    <a:lnTo>
                      <a:pt x="1414" y="352"/>
                    </a:lnTo>
                    <a:moveTo>
                      <a:pt x="1478" y="314"/>
                    </a:moveTo>
                    <a:lnTo>
                      <a:pt x="1445" y="333"/>
                    </a:lnTo>
                    <a:lnTo>
                      <a:pt x="1457" y="350"/>
                    </a:lnTo>
                    <a:lnTo>
                      <a:pt x="1488" y="331"/>
                    </a:lnTo>
                    <a:lnTo>
                      <a:pt x="1478" y="314"/>
                    </a:lnTo>
                    <a:moveTo>
                      <a:pt x="1544" y="274"/>
                    </a:moveTo>
                    <a:lnTo>
                      <a:pt x="1511" y="295"/>
                    </a:lnTo>
                    <a:lnTo>
                      <a:pt x="1521" y="309"/>
                    </a:lnTo>
                    <a:lnTo>
                      <a:pt x="1554" y="290"/>
                    </a:lnTo>
                    <a:lnTo>
                      <a:pt x="1544" y="274"/>
                    </a:lnTo>
                    <a:moveTo>
                      <a:pt x="1611" y="236"/>
                    </a:moveTo>
                    <a:lnTo>
                      <a:pt x="1578" y="255"/>
                    </a:lnTo>
                    <a:lnTo>
                      <a:pt x="1587" y="272"/>
                    </a:lnTo>
                    <a:lnTo>
                      <a:pt x="1620" y="253"/>
                    </a:lnTo>
                    <a:lnTo>
                      <a:pt x="1611" y="236"/>
                    </a:lnTo>
                    <a:moveTo>
                      <a:pt x="1677" y="196"/>
                    </a:moveTo>
                    <a:lnTo>
                      <a:pt x="1644" y="215"/>
                    </a:lnTo>
                    <a:lnTo>
                      <a:pt x="1653" y="231"/>
                    </a:lnTo>
                    <a:lnTo>
                      <a:pt x="1686" y="212"/>
                    </a:lnTo>
                    <a:lnTo>
                      <a:pt x="1677" y="196"/>
                    </a:lnTo>
                    <a:moveTo>
                      <a:pt x="1743" y="158"/>
                    </a:moveTo>
                    <a:lnTo>
                      <a:pt x="1710" y="177"/>
                    </a:lnTo>
                    <a:lnTo>
                      <a:pt x="1719" y="194"/>
                    </a:lnTo>
                    <a:lnTo>
                      <a:pt x="1752" y="172"/>
                    </a:lnTo>
                    <a:lnTo>
                      <a:pt x="1743" y="158"/>
                    </a:lnTo>
                    <a:moveTo>
                      <a:pt x="1807" y="118"/>
                    </a:moveTo>
                    <a:lnTo>
                      <a:pt x="1774" y="137"/>
                    </a:lnTo>
                    <a:lnTo>
                      <a:pt x="1783" y="153"/>
                    </a:lnTo>
                    <a:lnTo>
                      <a:pt x="1816" y="134"/>
                    </a:lnTo>
                    <a:lnTo>
                      <a:pt x="1807" y="118"/>
                    </a:lnTo>
                    <a:moveTo>
                      <a:pt x="1873" y="80"/>
                    </a:moveTo>
                    <a:lnTo>
                      <a:pt x="1840" y="99"/>
                    </a:lnTo>
                    <a:lnTo>
                      <a:pt x="1849" y="116"/>
                    </a:lnTo>
                    <a:lnTo>
                      <a:pt x="1883" y="94"/>
                    </a:lnTo>
                    <a:lnTo>
                      <a:pt x="1873" y="80"/>
                    </a:lnTo>
                    <a:moveTo>
                      <a:pt x="1939" y="40"/>
                    </a:moveTo>
                    <a:lnTo>
                      <a:pt x="1906" y="59"/>
                    </a:lnTo>
                    <a:lnTo>
                      <a:pt x="1916" y="75"/>
                    </a:lnTo>
                    <a:lnTo>
                      <a:pt x="1949" y="56"/>
                    </a:lnTo>
                    <a:lnTo>
                      <a:pt x="1939" y="40"/>
                    </a:lnTo>
                    <a:moveTo>
                      <a:pt x="2005" y="0"/>
                    </a:moveTo>
                    <a:lnTo>
                      <a:pt x="1972" y="21"/>
                    </a:lnTo>
                    <a:lnTo>
                      <a:pt x="1982" y="37"/>
                    </a:lnTo>
                    <a:lnTo>
                      <a:pt x="2015" y="16"/>
                    </a:lnTo>
                    <a:lnTo>
                      <a:pt x="20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81B4104-07EA-4642-95BE-316751866BEC}"/>
                  </a:ext>
                </a:extLst>
              </p:cNvPr>
              <p:cNvSpPr>
                <a:spLocks noEditPoints="1"/>
              </p:cNvSpPr>
              <p:nvPr/>
            </p:nvSpPr>
            <p:spPr bwMode="auto">
              <a:xfrm>
                <a:off x="4571489" y="3434742"/>
                <a:ext cx="216187" cy="2081212"/>
              </a:xfrm>
              <a:custGeom>
                <a:avLst/>
                <a:gdLst>
                  <a:gd name="T0" fmla="*/ 260 w 260"/>
                  <a:gd name="T1" fmla="*/ 2501 h 2503"/>
                  <a:gd name="T2" fmla="*/ 232 w 260"/>
                  <a:gd name="T3" fmla="*/ 2411 h 2503"/>
                  <a:gd name="T4" fmla="*/ 251 w 260"/>
                  <a:gd name="T5" fmla="*/ 2409 h 2503"/>
                  <a:gd name="T6" fmla="*/ 229 w 260"/>
                  <a:gd name="T7" fmla="*/ 2373 h 2503"/>
                  <a:gd name="T8" fmla="*/ 225 w 260"/>
                  <a:gd name="T9" fmla="*/ 2336 h 2503"/>
                  <a:gd name="T10" fmla="*/ 241 w 260"/>
                  <a:gd name="T11" fmla="*/ 2295 h 2503"/>
                  <a:gd name="T12" fmla="*/ 210 w 260"/>
                  <a:gd name="T13" fmla="*/ 2184 h 2503"/>
                  <a:gd name="T14" fmla="*/ 229 w 260"/>
                  <a:gd name="T15" fmla="*/ 2184 h 2503"/>
                  <a:gd name="T16" fmla="*/ 208 w 260"/>
                  <a:gd name="T17" fmla="*/ 2149 h 2503"/>
                  <a:gd name="T18" fmla="*/ 203 w 260"/>
                  <a:gd name="T19" fmla="*/ 2111 h 2503"/>
                  <a:gd name="T20" fmla="*/ 220 w 260"/>
                  <a:gd name="T21" fmla="*/ 2071 h 2503"/>
                  <a:gd name="T22" fmla="*/ 189 w 260"/>
                  <a:gd name="T23" fmla="*/ 1960 h 2503"/>
                  <a:gd name="T24" fmla="*/ 208 w 260"/>
                  <a:gd name="T25" fmla="*/ 1957 h 2503"/>
                  <a:gd name="T26" fmla="*/ 187 w 260"/>
                  <a:gd name="T27" fmla="*/ 1922 h 2503"/>
                  <a:gd name="T28" fmla="*/ 182 w 260"/>
                  <a:gd name="T29" fmla="*/ 1884 h 2503"/>
                  <a:gd name="T30" fmla="*/ 196 w 260"/>
                  <a:gd name="T31" fmla="*/ 1844 h 2503"/>
                  <a:gd name="T32" fmla="*/ 168 w 260"/>
                  <a:gd name="T33" fmla="*/ 1733 h 2503"/>
                  <a:gd name="T34" fmla="*/ 187 w 260"/>
                  <a:gd name="T35" fmla="*/ 1733 h 2503"/>
                  <a:gd name="T36" fmla="*/ 163 w 260"/>
                  <a:gd name="T37" fmla="*/ 1695 h 2503"/>
                  <a:gd name="T38" fmla="*/ 161 w 260"/>
                  <a:gd name="T39" fmla="*/ 1659 h 2503"/>
                  <a:gd name="T40" fmla="*/ 175 w 260"/>
                  <a:gd name="T41" fmla="*/ 1619 h 2503"/>
                  <a:gd name="T42" fmla="*/ 146 w 260"/>
                  <a:gd name="T43" fmla="*/ 1508 h 2503"/>
                  <a:gd name="T44" fmla="*/ 165 w 260"/>
                  <a:gd name="T45" fmla="*/ 1506 h 2503"/>
                  <a:gd name="T46" fmla="*/ 142 w 260"/>
                  <a:gd name="T47" fmla="*/ 1470 h 2503"/>
                  <a:gd name="T48" fmla="*/ 139 w 260"/>
                  <a:gd name="T49" fmla="*/ 1432 h 2503"/>
                  <a:gd name="T50" fmla="*/ 154 w 260"/>
                  <a:gd name="T51" fmla="*/ 1392 h 2503"/>
                  <a:gd name="T52" fmla="*/ 123 w 260"/>
                  <a:gd name="T53" fmla="*/ 1281 h 2503"/>
                  <a:gd name="T54" fmla="*/ 142 w 260"/>
                  <a:gd name="T55" fmla="*/ 1279 h 2503"/>
                  <a:gd name="T56" fmla="*/ 120 w 260"/>
                  <a:gd name="T57" fmla="*/ 1243 h 2503"/>
                  <a:gd name="T58" fmla="*/ 116 w 260"/>
                  <a:gd name="T59" fmla="*/ 1205 h 2503"/>
                  <a:gd name="T60" fmla="*/ 132 w 260"/>
                  <a:gd name="T61" fmla="*/ 1168 h 2503"/>
                  <a:gd name="T62" fmla="*/ 102 w 260"/>
                  <a:gd name="T63" fmla="*/ 1057 h 2503"/>
                  <a:gd name="T64" fmla="*/ 120 w 260"/>
                  <a:gd name="T65" fmla="*/ 1054 h 2503"/>
                  <a:gd name="T66" fmla="*/ 99 w 260"/>
                  <a:gd name="T67" fmla="*/ 1019 h 2503"/>
                  <a:gd name="T68" fmla="*/ 94 w 260"/>
                  <a:gd name="T69" fmla="*/ 981 h 2503"/>
                  <a:gd name="T70" fmla="*/ 111 w 260"/>
                  <a:gd name="T71" fmla="*/ 941 h 2503"/>
                  <a:gd name="T72" fmla="*/ 80 w 260"/>
                  <a:gd name="T73" fmla="*/ 830 h 2503"/>
                  <a:gd name="T74" fmla="*/ 99 w 260"/>
                  <a:gd name="T75" fmla="*/ 827 h 2503"/>
                  <a:gd name="T76" fmla="*/ 78 w 260"/>
                  <a:gd name="T77" fmla="*/ 792 h 2503"/>
                  <a:gd name="T78" fmla="*/ 73 w 260"/>
                  <a:gd name="T79" fmla="*/ 754 h 2503"/>
                  <a:gd name="T80" fmla="*/ 87 w 260"/>
                  <a:gd name="T81" fmla="*/ 716 h 2503"/>
                  <a:gd name="T82" fmla="*/ 59 w 260"/>
                  <a:gd name="T83" fmla="*/ 605 h 2503"/>
                  <a:gd name="T84" fmla="*/ 78 w 260"/>
                  <a:gd name="T85" fmla="*/ 603 h 2503"/>
                  <a:gd name="T86" fmla="*/ 54 w 260"/>
                  <a:gd name="T87" fmla="*/ 567 h 2503"/>
                  <a:gd name="T88" fmla="*/ 52 w 260"/>
                  <a:gd name="T89" fmla="*/ 529 h 2503"/>
                  <a:gd name="T90" fmla="*/ 66 w 260"/>
                  <a:gd name="T91" fmla="*/ 489 h 2503"/>
                  <a:gd name="T92" fmla="*/ 38 w 260"/>
                  <a:gd name="T93" fmla="*/ 378 h 2503"/>
                  <a:gd name="T94" fmla="*/ 57 w 260"/>
                  <a:gd name="T95" fmla="*/ 376 h 2503"/>
                  <a:gd name="T96" fmla="*/ 33 w 260"/>
                  <a:gd name="T97" fmla="*/ 340 h 2503"/>
                  <a:gd name="T98" fmla="*/ 31 w 260"/>
                  <a:gd name="T99" fmla="*/ 302 h 2503"/>
                  <a:gd name="T100" fmla="*/ 45 w 260"/>
                  <a:gd name="T101" fmla="*/ 262 h 2503"/>
                  <a:gd name="T102" fmla="*/ 16 w 260"/>
                  <a:gd name="T103" fmla="*/ 151 h 2503"/>
                  <a:gd name="T104" fmla="*/ 33 w 260"/>
                  <a:gd name="T105" fmla="*/ 151 h 2503"/>
                  <a:gd name="T106" fmla="*/ 12 w 260"/>
                  <a:gd name="T107" fmla="*/ 116 h 2503"/>
                  <a:gd name="T108" fmla="*/ 7 w 260"/>
                  <a:gd name="T109" fmla="*/ 78 h 2503"/>
                  <a:gd name="T110" fmla="*/ 24 w 260"/>
                  <a:gd name="T111" fmla="*/ 38 h 2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0" h="2503">
                    <a:moveTo>
                      <a:pt x="239" y="2487"/>
                    </a:moveTo>
                    <a:lnTo>
                      <a:pt x="241" y="2503"/>
                    </a:lnTo>
                    <a:lnTo>
                      <a:pt x="260" y="2501"/>
                    </a:lnTo>
                    <a:lnTo>
                      <a:pt x="258" y="2485"/>
                    </a:lnTo>
                    <a:lnTo>
                      <a:pt x="239" y="2487"/>
                    </a:lnTo>
                    <a:close/>
                    <a:moveTo>
                      <a:pt x="232" y="2411"/>
                    </a:moveTo>
                    <a:lnTo>
                      <a:pt x="236" y="2449"/>
                    </a:lnTo>
                    <a:lnTo>
                      <a:pt x="255" y="2447"/>
                    </a:lnTo>
                    <a:lnTo>
                      <a:pt x="251" y="2409"/>
                    </a:lnTo>
                    <a:lnTo>
                      <a:pt x="232" y="2411"/>
                    </a:lnTo>
                    <a:close/>
                    <a:moveTo>
                      <a:pt x="225" y="2336"/>
                    </a:moveTo>
                    <a:lnTo>
                      <a:pt x="229" y="2373"/>
                    </a:lnTo>
                    <a:lnTo>
                      <a:pt x="248" y="2371"/>
                    </a:lnTo>
                    <a:lnTo>
                      <a:pt x="243" y="2333"/>
                    </a:lnTo>
                    <a:lnTo>
                      <a:pt x="225" y="2336"/>
                    </a:lnTo>
                    <a:close/>
                    <a:moveTo>
                      <a:pt x="217" y="2260"/>
                    </a:moveTo>
                    <a:lnTo>
                      <a:pt x="222" y="2298"/>
                    </a:lnTo>
                    <a:lnTo>
                      <a:pt x="241" y="2295"/>
                    </a:lnTo>
                    <a:lnTo>
                      <a:pt x="236" y="2260"/>
                    </a:lnTo>
                    <a:lnTo>
                      <a:pt x="217" y="2260"/>
                    </a:lnTo>
                    <a:close/>
                    <a:moveTo>
                      <a:pt x="210" y="2184"/>
                    </a:moveTo>
                    <a:lnTo>
                      <a:pt x="215" y="2222"/>
                    </a:lnTo>
                    <a:lnTo>
                      <a:pt x="234" y="2222"/>
                    </a:lnTo>
                    <a:lnTo>
                      <a:pt x="229" y="2184"/>
                    </a:lnTo>
                    <a:lnTo>
                      <a:pt x="210" y="2184"/>
                    </a:lnTo>
                    <a:close/>
                    <a:moveTo>
                      <a:pt x="203" y="2111"/>
                    </a:moveTo>
                    <a:lnTo>
                      <a:pt x="208" y="2149"/>
                    </a:lnTo>
                    <a:lnTo>
                      <a:pt x="227" y="2146"/>
                    </a:lnTo>
                    <a:lnTo>
                      <a:pt x="222" y="2109"/>
                    </a:lnTo>
                    <a:lnTo>
                      <a:pt x="203" y="2111"/>
                    </a:lnTo>
                    <a:close/>
                    <a:moveTo>
                      <a:pt x="196" y="2035"/>
                    </a:moveTo>
                    <a:lnTo>
                      <a:pt x="201" y="2073"/>
                    </a:lnTo>
                    <a:lnTo>
                      <a:pt x="220" y="2071"/>
                    </a:lnTo>
                    <a:lnTo>
                      <a:pt x="215" y="2033"/>
                    </a:lnTo>
                    <a:lnTo>
                      <a:pt x="196" y="2035"/>
                    </a:lnTo>
                    <a:close/>
                    <a:moveTo>
                      <a:pt x="189" y="1960"/>
                    </a:moveTo>
                    <a:lnTo>
                      <a:pt x="194" y="1997"/>
                    </a:lnTo>
                    <a:lnTo>
                      <a:pt x="213" y="1995"/>
                    </a:lnTo>
                    <a:lnTo>
                      <a:pt x="208" y="1957"/>
                    </a:lnTo>
                    <a:lnTo>
                      <a:pt x="189" y="1960"/>
                    </a:lnTo>
                    <a:close/>
                    <a:moveTo>
                      <a:pt x="182" y="1884"/>
                    </a:moveTo>
                    <a:lnTo>
                      <a:pt x="187" y="1922"/>
                    </a:lnTo>
                    <a:lnTo>
                      <a:pt x="203" y="1919"/>
                    </a:lnTo>
                    <a:lnTo>
                      <a:pt x="201" y="1882"/>
                    </a:lnTo>
                    <a:lnTo>
                      <a:pt x="182" y="1884"/>
                    </a:lnTo>
                    <a:close/>
                    <a:moveTo>
                      <a:pt x="175" y="1808"/>
                    </a:moveTo>
                    <a:lnTo>
                      <a:pt x="177" y="1846"/>
                    </a:lnTo>
                    <a:lnTo>
                      <a:pt x="196" y="1844"/>
                    </a:lnTo>
                    <a:lnTo>
                      <a:pt x="194" y="1806"/>
                    </a:lnTo>
                    <a:lnTo>
                      <a:pt x="175" y="1808"/>
                    </a:lnTo>
                    <a:close/>
                    <a:moveTo>
                      <a:pt x="168" y="1733"/>
                    </a:moveTo>
                    <a:lnTo>
                      <a:pt x="170" y="1771"/>
                    </a:lnTo>
                    <a:lnTo>
                      <a:pt x="189" y="1771"/>
                    </a:lnTo>
                    <a:lnTo>
                      <a:pt x="187" y="1733"/>
                    </a:lnTo>
                    <a:lnTo>
                      <a:pt x="168" y="1733"/>
                    </a:lnTo>
                    <a:close/>
                    <a:moveTo>
                      <a:pt x="161" y="1659"/>
                    </a:moveTo>
                    <a:lnTo>
                      <a:pt x="163" y="1695"/>
                    </a:lnTo>
                    <a:lnTo>
                      <a:pt x="182" y="1695"/>
                    </a:lnTo>
                    <a:lnTo>
                      <a:pt x="180" y="1657"/>
                    </a:lnTo>
                    <a:lnTo>
                      <a:pt x="161" y="1659"/>
                    </a:lnTo>
                    <a:close/>
                    <a:moveTo>
                      <a:pt x="154" y="1584"/>
                    </a:moveTo>
                    <a:lnTo>
                      <a:pt x="156" y="1622"/>
                    </a:lnTo>
                    <a:lnTo>
                      <a:pt x="175" y="1619"/>
                    </a:lnTo>
                    <a:lnTo>
                      <a:pt x="173" y="1581"/>
                    </a:lnTo>
                    <a:lnTo>
                      <a:pt x="154" y="1584"/>
                    </a:lnTo>
                    <a:close/>
                    <a:moveTo>
                      <a:pt x="146" y="1508"/>
                    </a:moveTo>
                    <a:lnTo>
                      <a:pt x="149" y="1546"/>
                    </a:lnTo>
                    <a:lnTo>
                      <a:pt x="168" y="1544"/>
                    </a:lnTo>
                    <a:lnTo>
                      <a:pt x="165" y="1506"/>
                    </a:lnTo>
                    <a:lnTo>
                      <a:pt x="146" y="1508"/>
                    </a:lnTo>
                    <a:close/>
                    <a:moveTo>
                      <a:pt x="139" y="1432"/>
                    </a:moveTo>
                    <a:lnTo>
                      <a:pt x="142" y="1470"/>
                    </a:lnTo>
                    <a:lnTo>
                      <a:pt x="161" y="1468"/>
                    </a:lnTo>
                    <a:lnTo>
                      <a:pt x="158" y="1430"/>
                    </a:lnTo>
                    <a:lnTo>
                      <a:pt x="139" y="1432"/>
                    </a:lnTo>
                    <a:close/>
                    <a:moveTo>
                      <a:pt x="132" y="1357"/>
                    </a:moveTo>
                    <a:lnTo>
                      <a:pt x="135" y="1395"/>
                    </a:lnTo>
                    <a:lnTo>
                      <a:pt x="154" y="1392"/>
                    </a:lnTo>
                    <a:lnTo>
                      <a:pt x="149" y="1354"/>
                    </a:lnTo>
                    <a:lnTo>
                      <a:pt x="132" y="1357"/>
                    </a:lnTo>
                    <a:close/>
                    <a:moveTo>
                      <a:pt x="123" y="1281"/>
                    </a:moveTo>
                    <a:lnTo>
                      <a:pt x="128" y="1319"/>
                    </a:lnTo>
                    <a:lnTo>
                      <a:pt x="146" y="1317"/>
                    </a:lnTo>
                    <a:lnTo>
                      <a:pt x="142" y="1279"/>
                    </a:lnTo>
                    <a:lnTo>
                      <a:pt x="123" y="1281"/>
                    </a:lnTo>
                    <a:close/>
                    <a:moveTo>
                      <a:pt x="116" y="1205"/>
                    </a:moveTo>
                    <a:lnTo>
                      <a:pt x="120" y="1243"/>
                    </a:lnTo>
                    <a:lnTo>
                      <a:pt x="139" y="1243"/>
                    </a:lnTo>
                    <a:lnTo>
                      <a:pt x="135" y="1205"/>
                    </a:lnTo>
                    <a:lnTo>
                      <a:pt x="116" y="1205"/>
                    </a:lnTo>
                    <a:close/>
                    <a:moveTo>
                      <a:pt x="109" y="1132"/>
                    </a:moveTo>
                    <a:lnTo>
                      <a:pt x="113" y="1168"/>
                    </a:lnTo>
                    <a:lnTo>
                      <a:pt x="132" y="1168"/>
                    </a:lnTo>
                    <a:lnTo>
                      <a:pt x="128" y="1130"/>
                    </a:lnTo>
                    <a:lnTo>
                      <a:pt x="109" y="1132"/>
                    </a:lnTo>
                    <a:close/>
                    <a:moveTo>
                      <a:pt x="102" y="1057"/>
                    </a:moveTo>
                    <a:lnTo>
                      <a:pt x="106" y="1094"/>
                    </a:lnTo>
                    <a:lnTo>
                      <a:pt x="125" y="1092"/>
                    </a:lnTo>
                    <a:lnTo>
                      <a:pt x="120" y="1054"/>
                    </a:lnTo>
                    <a:lnTo>
                      <a:pt x="102" y="1057"/>
                    </a:lnTo>
                    <a:close/>
                    <a:moveTo>
                      <a:pt x="94" y="981"/>
                    </a:moveTo>
                    <a:lnTo>
                      <a:pt x="99" y="1019"/>
                    </a:lnTo>
                    <a:lnTo>
                      <a:pt x="118" y="1016"/>
                    </a:lnTo>
                    <a:lnTo>
                      <a:pt x="113" y="979"/>
                    </a:lnTo>
                    <a:lnTo>
                      <a:pt x="94" y="981"/>
                    </a:lnTo>
                    <a:close/>
                    <a:moveTo>
                      <a:pt x="87" y="905"/>
                    </a:moveTo>
                    <a:lnTo>
                      <a:pt x="92" y="943"/>
                    </a:lnTo>
                    <a:lnTo>
                      <a:pt x="111" y="941"/>
                    </a:lnTo>
                    <a:lnTo>
                      <a:pt x="106" y="903"/>
                    </a:lnTo>
                    <a:lnTo>
                      <a:pt x="87" y="905"/>
                    </a:lnTo>
                    <a:close/>
                    <a:moveTo>
                      <a:pt x="80" y="830"/>
                    </a:moveTo>
                    <a:lnTo>
                      <a:pt x="85" y="867"/>
                    </a:lnTo>
                    <a:lnTo>
                      <a:pt x="104" y="865"/>
                    </a:lnTo>
                    <a:lnTo>
                      <a:pt x="99" y="827"/>
                    </a:lnTo>
                    <a:lnTo>
                      <a:pt x="80" y="830"/>
                    </a:lnTo>
                    <a:close/>
                    <a:moveTo>
                      <a:pt x="73" y="754"/>
                    </a:moveTo>
                    <a:lnTo>
                      <a:pt x="78" y="792"/>
                    </a:lnTo>
                    <a:lnTo>
                      <a:pt x="97" y="789"/>
                    </a:lnTo>
                    <a:lnTo>
                      <a:pt x="92" y="754"/>
                    </a:lnTo>
                    <a:lnTo>
                      <a:pt x="73" y="754"/>
                    </a:lnTo>
                    <a:close/>
                    <a:moveTo>
                      <a:pt x="66" y="678"/>
                    </a:moveTo>
                    <a:lnTo>
                      <a:pt x="68" y="716"/>
                    </a:lnTo>
                    <a:lnTo>
                      <a:pt x="87" y="716"/>
                    </a:lnTo>
                    <a:lnTo>
                      <a:pt x="85" y="678"/>
                    </a:lnTo>
                    <a:lnTo>
                      <a:pt x="66" y="678"/>
                    </a:lnTo>
                    <a:close/>
                    <a:moveTo>
                      <a:pt x="59" y="605"/>
                    </a:moveTo>
                    <a:lnTo>
                      <a:pt x="61" y="640"/>
                    </a:lnTo>
                    <a:lnTo>
                      <a:pt x="80" y="640"/>
                    </a:lnTo>
                    <a:lnTo>
                      <a:pt x="78" y="603"/>
                    </a:lnTo>
                    <a:lnTo>
                      <a:pt x="59" y="605"/>
                    </a:lnTo>
                    <a:close/>
                    <a:moveTo>
                      <a:pt x="52" y="529"/>
                    </a:moveTo>
                    <a:lnTo>
                      <a:pt x="54" y="567"/>
                    </a:lnTo>
                    <a:lnTo>
                      <a:pt x="73" y="565"/>
                    </a:lnTo>
                    <a:lnTo>
                      <a:pt x="71" y="527"/>
                    </a:lnTo>
                    <a:lnTo>
                      <a:pt x="52" y="529"/>
                    </a:lnTo>
                    <a:close/>
                    <a:moveTo>
                      <a:pt x="45" y="454"/>
                    </a:moveTo>
                    <a:lnTo>
                      <a:pt x="47" y="491"/>
                    </a:lnTo>
                    <a:lnTo>
                      <a:pt x="66" y="489"/>
                    </a:lnTo>
                    <a:lnTo>
                      <a:pt x="64" y="451"/>
                    </a:lnTo>
                    <a:lnTo>
                      <a:pt x="45" y="454"/>
                    </a:lnTo>
                    <a:close/>
                    <a:moveTo>
                      <a:pt x="38" y="378"/>
                    </a:moveTo>
                    <a:lnTo>
                      <a:pt x="40" y="416"/>
                    </a:lnTo>
                    <a:lnTo>
                      <a:pt x="59" y="413"/>
                    </a:lnTo>
                    <a:lnTo>
                      <a:pt x="57" y="376"/>
                    </a:lnTo>
                    <a:lnTo>
                      <a:pt x="38" y="378"/>
                    </a:lnTo>
                    <a:close/>
                    <a:moveTo>
                      <a:pt x="31" y="302"/>
                    </a:moveTo>
                    <a:lnTo>
                      <a:pt x="33" y="340"/>
                    </a:lnTo>
                    <a:lnTo>
                      <a:pt x="52" y="338"/>
                    </a:lnTo>
                    <a:lnTo>
                      <a:pt x="50" y="300"/>
                    </a:lnTo>
                    <a:lnTo>
                      <a:pt x="31" y="302"/>
                    </a:lnTo>
                    <a:close/>
                    <a:moveTo>
                      <a:pt x="24" y="227"/>
                    </a:moveTo>
                    <a:lnTo>
                      <a:pt x="26" y="265"/>
                    </a:lnTo>
                    <a:lnTo>
                      <a:pt x="45" y="262"/>
                    </a:lnTo>
                    <a:lnTo>
                      <a:pt x="42" y="227"/>
                    </a:lnTo>
                    <a:lnTo>
                      <a:pt x="24" y="227"/>
                    </a:lnTo>
                    <a:close/>
                    <a:moveTo>
                      <a:pt x="16" y="151"/>
                    </a:moveTo>
                    <a:lnTo>
                      <a:pt x="19" y="189"/>
                    </a:lnTo>
                    <a:lnTo>
                      <a:pt x="38" y="189"/>
                    </a:lnTo>
                    <a:lnTo>
                      <a:pt x="33" y="151"/>
                    </a:lnTo>
                    <a:lnTo>
                      <a:pt x="16" y="151"/>
                    </a:lnTo>
                    <a:close/>
                    <a:moveTo>
                      <a:pt x="7" y="78"/>
                    </a:moveTo>
                    <a:lnTo>
                      <a:pt x="12" y="116"/>
                    </a:lnTo>
                    <a:lnTo>
                      <a:pt x="31" y="113"/>
                    </a:lnTo>
                    <a:lnTo>
                      <a:pt x="26" y="75"/>
                    </a:lnTo>
                    <a:lnTo>
                      <a:pt x="7" y="78"/>
                    </a:lnTo>
                    <a:close/>
                    <a:moveTo>
                      <a:pt x="0" y="2"/>
                    </a:moveTo>
                    <a:lnTo>
                      <a:pt x="5" y="40"/>
                    </a:lnTo>
                    <a:lnTo>
                      <a:pt x="24" y="38"/>
                    </a:lnTo>
                    <a:lnTo>
                      <a:pt x="19" y="0"/>
                    </a:lnTo>
                    <a:lnTo>
                      <a:pt x="0" y="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B66A635D-B13B-B14F-AA22-9C465CAEC115}"/>
                  </a:ext>
                </a:extLst>
              </p:cNvPr>
              <p:cNvSpPr>
                <a:spLocks noEditPoints="1"/>
              </p:cNvSpPr>
              <p:nvPr/>
            </p:nvSpPr>
            <p:spPr bwMode="auto">
              <a:xfrm>
                <a:off x="5283242" y="3593557"/>
                <a:ext cx="1250557" cy="888860"/>
              </a:xfrm>
              <a:custGeom>
                <a:avLst/>
                <a:gdLst>
                  <a:gd name="T0" fmla="*/ 12 w 1504"/>
                  <a:gd name="T1" fmla="*/ 0 h 1069"/>
                  <a:gd name="T2" fmla="*/ 9 w 1504"/>
                  <a:gd name="T3" fmla="*/ 21 h 1069"/>
                  <a:gd name="T4" fmla="*/ 80 w 1504"/>
                  <a:gd name="T5" fmla="*/ 50 h 1069"/>
                  <a:gd name="T6" fmla="*/ 40 w 1504"/>
                  <a:gd name="T7" fmla="*/ 43 h 1069"/>
                  <a:gd name="T8" fmla="*/ 80 w 1504"/>
                  <a:gd name="T9" fmla="*/ 50 h 1069"/>
                  <a:gd name="T10" fmla="*/ 111 w 1504"/>
                  <a:gd name="T11" fmla="*/ 71 h 1069"/>
                  <a:gd name="T12" fmla="*/ 132 w 1504"/>
                  <a:gd name="T13" fmla="*/ 109 h 1069"/>
                  <a:gd name="T14" fmla="*/ 206 w 1504"/>
                  <a:gd name="T15" fmla="*/ 137 h 1069"/>
                  <a:gd name="T16" fmla="*/ 163 w 1504"/>
                  <a:gd name="T17" fmla="*/ 130 h 1069"/>
                  <a:gd name="T18" fmla="*/ 206 w 1504"/>
                  <a:gd name="T19" fmla="*/ 137 h 1069"/>
                  <a:gd name="T20" fmla="*/ 236 w 1504"/>
                  <a:gd name="T21" fmla="*/ 159 h 1069"/>
                  <a:gd name="T22" fmla="*/ 255 w 1504"/>
                  <a:gd name="T23" fmla="*/ 196 h 1069"/>
                  <a:gd name="T24" fmla="*/ 328 w 1504"/>
                  <a:gd name="T25" fmla="*/ 225 h 1069"/>
                  <a:gd name="T26" fmla="*/ 286 w 1504"/>
                  <a:gd name="T27" fmla="*/ 218 h 1069"/>
                  <a:gd name="T28" fmla="*/ 328 w 1504"/>
                  <a:gd name="T29" fmla="*/ 225 h 1069"/>
                  <a:gd name="T30" fmla="*/ 359 w 1504"/>
                  <a:gd name="T31" fmla="*/ 246 h 1069"/>
                  <a:gd name="T32" fmla="*/ 380 w 1504"/>
                  <a:gd name="T33" fmla="*/ 284 h 1069"/>
                  <a:gd name="T34" fmla="*/ 451 w 1504"/>
                  <a:gd name="T35" fmla="*/ 312 h 1069"/>
                  <a:gd name="T36" fmla="*/ 411 w 1504"/>
                  <a:gd name="T37" fmla="*/ 305 h 1069"/>
                  <a:gd name="T38" fmla="*/ 451 w 1504"/>
                  <a:gd name="T39" fmla="*/ 312 h 1069"/>
                  <a:gd name="T40" fmla="*/ 482 w 1504"/>
                  <a:gd name="T41" fmla="*/ 334 h 1069"/>
                  <a:gd name="T42" fmla="*/ 503 w 1504"/>
                  <a:gd name="T43" fmla="*/ 371 h 1069"/>
                  <a:gd name="T44" fmla="*/ 577 w 1504"/>
                  <a:gd name="T45" fmla="*/ 400 h 1069"/>
                  <a:gd name="T46" fmla="*/ 534 w 1504"/>
                  <a:gd name="T47" fmla="*/ 393 h 1069"/>
                  <a:gd name="T48" fmla="*/ 577 w 1504"/>
                  <a:gd name="T49" fmla="*/ 400 h 1069"/>
                  <a:gd name="T50" fmla="*/ 607 w 1504"/>
                  <a:gd name="T51" fmla="*/ 421 h 1069"/>
                  <a:gd name="T52" fmla="*/ 626 w 1504"/>
                  <a:gd name="T53" fmla="*/ 459 h 1069"/>
                  <a:gd name="T54" fmla="*/ 700 w 1504"/>
                  <a:gd name="T55" fmla="*/ 485 h 1069"/>
                  <a:gd name="T56" fmla="*/ 657 w 1504"/>
                  <a:gd name="T57" fmla="*/ 480 h 1069"/>
                  <a:gd name="T58" fmla="*/ 700 w 1504"/>
                  <a:gd name="T59" fmla="*/ 485 h 1069"/>
                  <a:gd name="T60" fmla="*/ 730 w 1504"/>
                  <a:gd name="T61" fmla="*/ 509 h 1069"/>
                  <a:gd name="T62" fmla="*/ 749 w 1504"/>
                  <a:gd name="T63" fmla="*/ 544 h 1069"/>
                  <a:gd name="T64" fmla="*/ 823 w 1504"/>
                  <a:gd name="T65" fmla="*/ 572 h 1069"/>
                  <a:gd name="T66" fmla="*/ 780 w 1504"/>
                  <a:gd name="T67" fmla="*/ 568 h 1069"/>
                  <a:gd name="T68" fmla="*/ 823 w 1504"/>
                  <a:gd name="T69" fmla="*/ 572 h 1069"/>
                  <a:gd name="T70" fmla="*/ 853 w 1504"/>
                  <a:gd name="T71" fmla="*/ 596 h 1069"/>
                  <a:gd name="T72" fmla="*/ 875 w 1504"/>
                  <a:gd name="T73" fmla="*/ 631 h 1069"/>
                  <a:gd name="T74" fmla="*/ 946 w 1504"/>
                  <a:gd name="T75" fmla="*/ 660 h 1069"/>
                  <a:gd name="T76" fmla="*/ 905 w 1504"/>
                  <a:gd name="T77" fmla="*/ 655 h 1069"/>
                  <a:gd name="T78" fmla="*/ 946 w 1504"/>
                  <a:gd name="T79" fmla="*/ 660 h 1069"/>
                  <a:gd name="T80" fmla="*/ 979 w 1504"/>
                  <a:gd name="T81" fmla="*/ 681 h 1069"/>
                  <a:gd name="T82" fmla="*/ 998 w 1504"/>
                  <a:gd name="T83" fmla="*/ 719 h 1069"/>
                  <a:gd name="T84" fmla="*/ 1071 w 1504"/>
                  <a:gd name="T85" fmla="*/ 747 h 1069"/>
                  <a:gd name="T86" fmla="*/ 1028 w 1504"/>
                  <a:gd name="T87" fmla="*/ 740 h 1069"/>
                  <a:gd name="T88" fmla="*/ 1071 w 1504"/>
                  <a:gd name="T89" fmla="*/ 747 h 1069"/>
                  <a:gd name="T90" fmla="*/ 1102 w 1504"/>
                  <a:gd name="T91" fmla="*/ 769 h 1069"/>
                  <a:gd name="T92" fmla="*/ 1121 w 1504"/>
                  <a:gd name="T93" fmla="*/ 806 h 1069"/>
                  <a:gd name="T94" fmla="*/ 1194 w 1504"/>
                  <a:gd name="T95" fmla="*/ 835 h 1069"/>
                  <a:gd name="T96" fmla="*/ 1151 w 1504"/>
                  <a:gd name="T97" fmla="*/ 828 h 1069"/>
                  <a:gd name="T98" fmla="*/ 1194 w 1504"/>
                  <a:gd name="T99" fmla="*/ 835 h 1069"/>
                  <a:gd name="T100" fmla="*/ 1225 w 1504"/>
                  <a:gd name="T101" fmla="*/ 856 h 1069"/>
                  <a:gd name="T102" fmla="*/ 1246 w 1504"/>
                  <a:gd name="T103" fmla="*/ 894 h 1069"/>
                  <a:gd name="T104" fmla="*/ 1317 w 1504"/>
                  <a:gd name="T105" fmla="*/ 922 h 1069"/>
                  <a:gd name="T106" fmla="*/ 1277 w 1504"/>
                  <a:gd name="T107" fmla="*/ 915 h 1069"/>
                  <a:gd name="T108" fmla="*/ 1317 w 1504"/>
                  <a:gd name="T109" fmla="*/ 922 h 1069"/>
                  <a:gd name="T110" fmla="*/ 1348 w 1504"/>
                  <a:gd name="T111" fmla="*/ 944 h 1069"/>
                  <a:gd name="T112" fmla="*/ 1369 w 1504"/>
                  <a:gd name="T113" fmla="*/ 981 h 1069"/>
                  <a:gd name="T114" fmla="*/ 1442 w 1504"/>
                  <a:gd name="T115" fmla="*/ 1010 h 1069"/>
                  <a:gd name="T116" fmla="*/ 1400 w 1504"/>
                  <a:gd name="T117" fmla="*/ 1003 h 1069"/>
                  <a:gd name="T118" fmla="*/ 1442 w 1504"/>
                  <a:gd name="T119" fmla="*/ 1010 h 1069"/>
                  <a:gd name="T120" fmla="*/ 1473 w 1504"/>
                  <a:gd name="T121" fmla="*/ 1031 h 1069"/>
                  <a:gd name="T122" fmla="*/ 1492 w 1504"/>
                  <a:gd name="T123" fmla="*/ 106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4" h="1069">
                    <a:moveTo>
                      <a:pt x="19" y="7"/>
                    </a:moveTo>
                    <a:lnTo>
                      <a:pt x="12" y="0"/>
                    </a:lnTo>
                    <a:lnTo>
                      <a:pt x="0" y="17"/>
                    </a:lnTo>
                    <a:lnTo>
                      <a:pt x="9" y="21"/>
                    </a:lnTo>
                    <a:lnTo>
                      <a:pt x="19" y="7"/>
                    </a:lnTo>
                    <a:close/>
                    <a:moveTo>
                      <a:pt x="80" y="50"/>
                    </a:moveTo>
                    <a:lnTo>
                      <a:pt x="49" y="29"/>
                    </a:lnTo>
                    <a:lnTo>
                      <a:pt x="40" y="43"/>
                    </a:lnTo>
                    <a:lnTo>
                      <a:pt x="71" y="66"/>
                    </a:lnTo>
                    <a:lnTo>
                      <a:pt x="80" y="50"/>
                    </a:lnTo>
                    <a:close/>
                    <a:moveTo>
                      <a:pt x="144" y="92"/>
                    </a:moveTo>
                    <a:lnTo>
                      <a:pt x="111" y="71"/>
                    </a:lnTo>
                    <a:lnTo>
                      <a:pt x="101" y="88"/>
                    </a:lnTo>
                    <a:lnTo>
                      <a:pt x="132" y="109"/>
                    </a:lnTo>
                    <a:lnTo>
                      <a:pt x="144" y="92"/>
                    </a:lnTo>
                    <a:close/>
                    <a:moveTo>
                      <a:pt x="206" y="137"/>
                    </a:moveTo>
                    <a:lnTo>
                      <a:pt x="175" y="116"/>
                    </a:lnTo>
                    <a:lnTo>
                      <a:pt x="163" y="130"/>
                    </a:lnTo>
                    <a:lnTo>
                      <a:pt x="194" y="152"/>
                    </a:lnTo>
                    <a:lnTo>
                      <a:pt x="206" y="137"/>
                    </a:lnTo>
                    <a:close/>
                    <a:moveTo>
                      <a:pt x="267" y="180"/>
                    </a:moveTo>
                    <a:lnTo>
                      <a:pt x="236" y="159"/>
                    </a:lnTo>
                    <a:lnTo>
                      <a:pt x="224" y="175"/>
                    </a:lnTo>
                    <a:lnTo>
                      <a:pt x="255" y="196"/>
                    </a:lnTo>
                    <a:lnTo>
                      <a:pt x="267" y="180"/>
                    </a:lnTo>
                    <a:close/>
                    <a:moveTo>
                      <a:pt x="328" y="225"/>
                    </a:moveTo>
                    <a:lnTo>
                      <a:pt x="298" y="204"/>
                    </a:lnTo>
                    <a:lnTo>
                      <a:pt x="286" y="218"/>
                    </a:lnTo>
                    <a:lnTo>
                      <a:pt x="317" y="239"/>
                    </a:lnTo>
                    <a:lnTo>
                      <a:pt x="328" y="225"/>
                    </a:lnTo>
                    <a:close/>
                    <a:moveTo>
                      <a:pt x="390" y="267"/>
                    </a:moveTo>
                    <a:lnTo>
                      <a:pt x="359" y="246"/>
                    </a:lnTo>
                    <a:lnTo>
                      <a:pt x="347" y="263"/>
                    </a:lnTo>
                    <a:lnTo>
                      <a:pt x="380" y="284"/>
                    </a:lnTo>
                    <a:lnTo>
                      <a:pt x="390" y="267"/>
                    </a:lnTo>
                    <a:close/>
                    <a:moveTo>
                      <a:pt x="451" y="312"/>
                    </a:moveTo>
                    <a:lnTo>
                      <a:pt x="421" y="289"/>
                    </a:lnTo>
                    <a:lnTo>
                      <a:pt x="411" y="305"/>
                    </a:lnTo>
                    <a:lnTo>
                      <a:pt x="442" y="326"/>
                    </a:lnTo>
                    <a:lnTo>
                      <a:pt x="451" y="312"/>
                    </a:lnTo>
                    <a:close/>
                    <a:moveTo>
                      <a:pt x="513" y="355"/>
                    </a:moveTo>
                    <a:lnTo>
                      <a:pt x="482" y="334"/>
                    </a:lnTo>
                    <a:lnTo>
                      <a:pt x="473" y="348"/>
                    </a:lnTo>
                    <a:lnTo>
                      <a:pt x="503" y="371"/>
                    </a:lnTo>
                    <a:lnTo>
                      <a:pt x="513" y="355"/>
                    </a:lnTo>
                    <a:close/>
                    <a:moveTo>
                      <a:pt x="577" y="400"/>
                    </a:moveTo>
                    <a:lnTo>
                      <a:pt x="544" y="376"/>
                    </a:lnTo>
                    <a:lnTo>
                      <a:pt x="534" y="393"/>
                    </a:lnTo>
                    <a:lnTo>
                      <a:pt x="565" y="414"/>
                    </a:lnTo>
                    <a:lnTo>
                      <a:pt x="577" y="400"/>
                    </a:lnTo>
                    <a:close/>
                    <a:moveTo>
                      <a:pt x="638" y="442"/>
                    </a:moveTo>
                    <a:lnTo>
                      <a:pt x="607" y="421"/>
                    </a:lnTo>
                    <a:lnTo>
                      <a:pt x="596" y="435"/>
                    </a:lnTo>
                    <a:lnTo>
                      <a:pt x="626" y="459"/>
                    </a:lnTo>
                    <a:lnTo>
                      <a:pt x="638" y="442"/>
                    </a:lnTo>
                    <a:close/>
                    <a:moveTo>
                      <a:pt x="700" y="485"/>
                    </a:moveTo>
                    <a:lnTo>
                      <a:pt x="669" y="464"/>
                    </a:lnTo>
                    <a:lnTo>
                      <a:pt x="657" y="480"/>
                    </a:lnTo>
                    <a:lnTo>
                      <a:pt x="688" y="501"/>
                    </a:lnTo>
                    <a:lnTo>
                      <a:pt x="700" y="485"/>
                    </a:lnTo>
                    <a:close/>
                    <a:moveTo>
                      <a:pt x="761" y="530"/>
                    </a:moveTo>
                    <a:lnTo>
                      <a:pt x="730" y="509"/>
                    </a:lnTo>
                    <a:lnTo>
                      <a:pt x="719" y="523"/>
                    </a:lnTo>
                    <a:lnTo>
                      <a:pt x="749" y="544"/>
                    </a:lnTo>
                    <a:lnTo>
                      <a:pt x="761" y="530"/>
                    </a:lnTo>
                    <a:close/>
                    <a:moveTo>
                      <a:pt x="823" y="572"/>
                    </a:moveTo>
                    <a:lnTo>
                      <a:pt x="792" y="551"/>
                    </a:lnTo>
                    <a:lnTo>
                      <a:pt x="780" y="568"/>
                    </a:lnTo>
                    <a:lnTo>
                      <a:pt x="813" y="589"/>
                    </a:lnTo>
                    <a:lnTo>
                      <a:pt x="823" y="572"/>
                    </a:lnTo>
                    <a:close/>
                    <a:moveTo>
                      <a:pt x="884" y="617"/>
                    </a:moveTo>
                    <a:lnTo>
                      <a:pt x="853" y="596"/>
                    </a:lnTo>
                    <a:lnTo>
                      <a:pt x="844" y="610"/>
                    </a:lnTo>
                    <a:lnTo>
                      <a:pt x="875" y="631"/>
                    </a:lnTo>
                    <a:lnTo>
                      <a:pt x="884" y="617"/>
                    </a:lnTo>
                    <a:close/>
                    <a:moveTo>
                      <a:pt x="946" y="660"/>
                    </a:moveTo>
                    <a:lnTo>
                      <a:pt x="915" y="639"/>
                    </a:lnTo>
                    <a:lnTo>
                      <a:pt x="905" y="655"/>
                    </a:lnTo>
                    <a:lnTo>
                      <a:pt x="936" y="676"/>
                    </a:lnTo>
                    <a:lnTo>
                      <a:pt x="946" y="660"/>
                    </a:lnTo>
                    <a:close/>
                    <a:moveTo>
                      <a:pt x="1009" y="705"/>
                    </a:moveTo>
                    <a:lnTo>
                      <a:pt x="979" y="681"/>
                    </a:lnTo>
                    <a:lnTo>
                      <a:pt x="967" y="698"/>
                    </a:lnTo>
                    <a:lnTo>
                      <a:pt x="998" y="719"/>
                    </a:lnTo>
                    <a:lnTo>
                      <a:pt x="1009" y="705"/>
                    </a:lnTo>
                    <a:close/>
                    <a:moveTo>
                      <a:pt x="1071" y="747"/>
                    </a:moveTo>
                    <a:lnTo>
                      <a:pt x="1040" y="726"/>
                    </a:lnTo>
                    <a:lnTo>
                      <a:pt x="1028" y="740"/>
                    </a:lnTo>
                    <a:lnTo>
                      <a:pt x="1059" y="764"/>
                    </a:lnTo>
                    <a:lnTo>
                      <a:pt x="1071" y="747"/>
                    </a:lnTo>
                    <a:close/>
                    <a:moveTo>
                      <a:pt x="1132" y="792"/>
                    </a:moveTo>
                    <a:lnTo>
                      <a:pt x="1102" y="769"/>
                    </a:lnTo>
                    <a:lnTo>
                      <a:pt x="1090" y="785"/>
                    </a:lnTo>
                    <a:lnTo>
                      <a:pt x="1121" y="806"/>
                    </a:lnTo>
                    <a:lnTo>
                      <a:pt x="1132" y="792"/>
                    </a:lnTo>
                    <a:close/>
                    <a:moveTo>
                      <a:pt x="1194" y="835"/>
                    </a:moveTo>
                    <a:lnTo>
                      <a:pt x="1163" y="814"/>
                    </a:lnTo>
                    <a:lnTo>
                      <a:pt x="1151" y="828"/>
                    </a:lnTo>
                    <a:lnTo>
                      <a:pt x="1182" y="851"/>
                    </a:lnTo>
                    <a:lnTo>
                      <a:pt x="1194" y="835"/>
                    </a:lnTo>
                    <a:close/>
                    <a:moveTo>
                      <a:pt x="1255" y="877"/>
                    </a:moveTo>
                    <a:lnTo>
                      <a:pt x="1225" y="856"/>
                    </a:lnTo>
                    <a:lnTo>
                      <a:pt x="1215" y="873"/>
                    </a:lnTo>
                    <a:lnTo>
                      <a:pt x="1246" y="894"/>
                    </a:lnTo>
                    <a:lnTo>
                      <a:pt x="1255" y="877"/>
                    </a:lnTo>
                    <a:close/>
                    <a:moveTo>
                      <a:pt x="1317" y="922"/>
                    </a:moveTo>
                    <a:lnTo>
                      <a:pt x="1286" y="901"/>
                    </a:lnTo>
                    <a:lnTo>
                      <a:pt x="1277" y="915"/>
                    </a:lnTo>
                    <a:lnTo>
                      <a:pt x="1307" y="936"/>
                    </a:lnTo>
                    <a:lnTo>
                      <a:pt x="1317" y="922"/>
                    </a:lnTo>
                    <a:close/>
                    <a:moveTo>
                      <a:pt x="1381" y="965"/>
                    </a:moveTo>
                    <a:lnTo>
                      <a:pt x="1348" y="944"/>
                    </a:lnTo>
                    <a:lnTo>
                      <a:pt x="1338" y="960"/>
                    </a:lnTo>
                    <a:lnTo>
                      <a:pt x="1369" y="981"/>
                    </a:lnTo>
                    <a:lnTo>
                      <a:pt x="1381" y="965"/>
                    </a:lnTo>
                    <a:close/>
                    <a:moveTo>
                      <a:pt x="1442" y="1010"/>
                    </a:moveTo>
                    <a:lnTo>
                      <a:pt x="1411" y="988"/>
                    </a:lnTo>
                    <a:lnTo>
                      <a:pt x="1400" y="1003"/>
                    </a:lnTo>
                    <a:lnTo>
                      <a:pt x="1430" y="1024"/>
                    </a:lnTo>
                    <a:lnTo>
                      <a:pt x="1442" y="1010"/>
                    </a:lnTo>
                    <a:close/>
                    <a:moveTo>
                      <a:pt x="1504" y="1052"/>
                    </a:moveTo>
                    <a:lnTo>
                      <a:pt x="1473" y="1031"/>
                    </a:lnTo>
                    <a:lnTo>
                      <a:pt x="1461" y="1048"/>
                    </a:lnTo>
                    <a:lnTo>
                      <a:pt x="1492" y="1069"/>
                    </a:lnTo>
                    <a:lnTo>
                      <a:pt x="1504" y="10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ED1C5E3B-C84D-D745-9CE4-ED1DDEEB23C5}"/>
                  </a:ext>
                </a:extLst>
              </p:cNvPr>
              <p:cNvSpPr>
                <a:spLocks noEditPoints="1"/>
              </p:cNvSpPr>
              <p:nvPr/>
            </p:nvSpPr>
            <p:spPr bwMode="auto">
              <a:xfrm>
                <a:off x="5283242" y="3593557"/>
                <a:ext cx="1250557" cy="888860"/>
              </a:xfrm>
              <a:custGeom>
                <a:avLst/>
                <a:gdLst>
                  <a:gd name="T0" fmla="*/ 12 w 1504"/>
                  <a:gd name="T1" fmla="*/ 0 h 1069"/>
                  <a:gd name="T2" fmla="*/ 9 w 1504"/>
                  <a:gd name="T3" fmla="*/ 21 h 1069"/>
                  <a:gd name="T4" fmla="*/ 80 w 1504"/>
                  <a:gd name="T5" fmla="*/ 50 h 1069"/>
                  <a:gd name="T6" fmla="*/ 40 w 1504"/>
                  <a:gd name="T7" fmla="*/ 43 h 1069"/>
                  <a:gd name="T8" fmla="*/ 80 w 1504"/>
                  <a:gd name="T9" fmla="*/ 50 h 1069"/>
                  <a:gd name="T10" fmla="*/ 111 w 1504"/>
                  <a:gd name="T11" fmla="*/ 71 h 1069"/>
                  <a:gd name="T12" fmla="*/ 132 w 1504"/>
                  <a:gd name="T13" fmla="*/ 109 h 1069"/>
                  <a:gd name="T14" fmla="*/ 206 w 1504"/>
                  <a:gd name="T15" fmla="*/ 137 h 1069"/>
                  <a:gd name="T16" fmla="*/ 163 w 1504"/>
                  <a:gd name="T17" fmla="*/ 130 h 1069"/>
                  <a:gd name="T18" fmla="*/ 206 w 1504"/>
                  <a:gd name="T19" fmla="*/ 137 h 1069"/>
                  <a:gd name="T20" fmla="*/ 236 w 1504"/>
                  <a:gd name="T21" fmla="*/ 159 h 1069"/>
                  <a:gd name="T22" fmla="*/ 255 w 1504"/>
                  <a:gd name="T23" fmla="*/ 196 h 1069"/>
                  <a:gd name="T24" fmla="*/ 328 w 1504"/>
                  <a:gd name="T25" fmla="*/ 225 h 1069"/>
                  <a:gd name="T26" fmla="*/ 286 w 1504"/>
                  <a:gd name="T27" fmla="*/ 218 h 1069"/>
                  <a:gd name="T28" fmla="*/ 328 w 1504"/>
                  <a:gd name="T29" fmla="*/ 225 h 1069"/>
                  <a:gd name="T30" fmla="*/ 359 w 1504"/>
                  <a:gd name="T31" fmla="*/ 246 h 1069"/>
                  <a:gd name="T32" fmla="*/ 380 w 1504"/>
                  <a:gd name="T33" fmla="*/ 284 h 1069"/>
                  <a:gd name="T34" fmla="*/ 451 w 1504"/>
                  <a:gd name="T35" fmla="*/ 312 h 1069"/>
                  <a:gd name="T36" fmla="*/ 411 w 1504"/>
                  <a:gd name="T37" fmla="*/ 305 h 1069"/>
                  <a:gd name="T38" fmla="*/ 451 w 1504"/>
                  <a:gd name="T39" fmla="*/ 312 h 1069"/>
                  <a:gd name="T40" fmla="*/ 482 w 1504"/>
                  <a:gd name="T41" fmla="*/ 334 h 1069"/>
                  <a:gd name="T42" fmla="*/ 503 w 1504"/>
                  <a:gd name="T43" fmla="*/ 371 h 1069"/>
                  <a:gd name="T44" fmla="*/ 577 w 1504"/>
                  <a:gd name="T45" fmla="*/ 400 h 1069"/>
                  <a:gd name="T46" fmla="*/ 534 w 1504"/>
                  <a:gd name="T47" fmla="*/ 393 h 1069"/>
                  <a:gd name="T48" fmla="*/ 577 w 1504"/>
                  <a:gd name="T49" fmla="*/ 400 h 1069"/>
                  <a:gd name="T50" fmla="*/ 607 w 1504"/>
                  <a:gd name="T51" fmla="*/ 421 h 1069"/>
                  <a:gd name="T52" fmla="*/ 626 w 1504"/>
                  <a:gd name="T53" fmla="*/ 459 h 1069"/>
                  <a:gd name="T54" fmla="*/ 700 w 1504"/>
                  <a:gd name="T55" fmla="*/ 485 h 1069"/>
                  <a:gd name="T56" fmla="*/ 657 w 1504"/>
                  <a:gd name="T57" fmla="*/ 480 h 1069"/>
                  <a:gd name="T58" fmla="*/ 700 w 1504"/>
                  <a:gd name="T59" fmla="*/ 485 h 1069"/>
                  <a:gd name="T60" fmla="*/ 730 w 1504"/>
                  <a:gd name="T61" fmla="*/ 509 h 1069"/>
                  <a:gd name="T62" fmla="*/ 749 w 1504"/>
                  <a:gd name="T63" fmla="*/ 544 h 1069"/>
                  <a:gd name="T64" fmla="*/ 823 w 1504"/>
                  <a:gd name="T65" fmla="*/ 572 h 1069"/>
                  <a:gd name="T66" fmla="*/ 780 w 1504"/>
                  <a:gd name="T67" fmla="*/ 568 h 1069"/>
                  <a:gd name="T68" fmla="*/ 823 w 1504"/>
                  <a:gd name="T69" fmla="*/ 572 h 1069"/>
                  <a:gd name="T70" fmla="*/ 853 w 1504"/>
                  <a:gd name="T71" fmla="*/ 596 h 1069"/>
                  <a:gd name="T72" fmla="*/ 875 w 1504"/>
                  <a:gd name="T73" fmla="*/ 631 h 1069"/>
                  <a:gd name="T74" fmla="*/ 946 w 1504"/>
                  <a:gd name="T75" fmla="*/ 660 h 1069"/>
                  <a:gd name="T76" fmla="*/ 905 w 1504"/>
                  <a:gd name="T77" fmla="*/ 655 h 1069"/>
                  <a:gd name="T78" fmla="*/ 946 w 1504"/>
                  <a:gd name="T79" fmla="*/ 660 h 1069"/>
                  <a:gd name="T80" fmla="*/ 979 w 1504"/>
                  <a:gd name="T81" fmla="*/ 681 h 1069"/>
                  <a:gd name="T82" fmla="*/ 998 w 1504"/>
                  <a:gd name="T83" fmla="*/ 719 h 1069"/>
                  <a:gd name="T84" fmla="*/ 1071 w 1504"/>
                  <a:gd name="T85" fmla="*/ 747 h 1069"/>
                  <a:gd name="T86" fmla="*/ 1028 w 1504"/>
                  <a:gd name="T87" fmla="*/ 740 h 1069"/>
                  <a:gd name="T88" fmla="*/ 1071 w 1504"/>
                  <a:gd name="T89" fmla="*/ 747 h 1069"/>
                  <a:gd name="T90" fmla="*/ 1102 w 1504"/>
                  <a:gd name="T91" fmla="*/ 769 h 1069"/>
                  <a:gd name="T92" fmla="*/ 1121 w 1504"/>
                  <a:gd name="T93" fmla="*/ 806 h 1069"/>
                  <a:gd name="T94" fmla="*/ 1194 w 1504"/>
                  <a:gd name="T95" fmla="*/ 835 h 1069"/>
                  <a:gd name="T96" fmla="*/ 1151 w 1504"/>
                  <a:gd name="T97" fmla="*/ 828 h 1069"/>
                  <a:gd name="T98" fmla="*/ 1194 w 1504"/>
                  <a:gd name="T99" fmla="*/ 835 h 1069"/>
                  <a:gd name="T100" fmla="*/ 1225 w 1504"/>
                  <a:gd name="T101" fmla="*/ 856 h 1069"/>
                  <a:gd name="T102" fmla="*/ 1246 w 1504"/>
                  <a:gd name="T103" fmla="*/ 894 h 1069"/>
                  <a:gd name="T104" fmla="*/ 1317 w 1504"/>
                  <a:gd name="T105" fmla="*/ 922 h 1069"/>
                  <a:gd name="T106" fmla="*/ 1277 w 1504"/>
                  <a:gd name="T107" fmla="*/ 915 h 1069"/>
                  <a:gd name="T108" fmla="*/ 1317 w 1504"/>
                  <a:gd name="T109" fmla="*/ 922 h 1069"/>
                  <a:gd name="T110" fmla="*/ 1348 w 1504"/>
                  <a:gd name="T111" fmla="*/ 944 h 1069"/>
                  <a:gd name="T112" fmla="*/ 1369 w 1504"/>
                  <a:gd name="T113" fmla="*/ 981 h 1069"/>
                  <a:gd name="T114" fmla="*/ 1442 w 1504"/>
                  <a:gd name="T115" fmla="*/ 1010 h 1069"/>
                  <a:gd name="T116" fmla="*/ 1400 w 1504"/>
                  <a:gd name="T117" fmla="*/ 1003 h 1069"/>
                  <a:gd name="T118" fmla="*/ 1442 w 1504"/>
                  <a:gd name="T119" fmla="*/ 1010 h 1069"/>
                  <a:gd name="T120" fmla="*/ 1473 w 1504"/>
                  <a:gd name="T121" fmla="*/ 1031 h 1069"/>
                  <a:gd name="T122" fmla="*/ 1492 w 1504"/>
                  <a:gd name="T123" fmla="*/ 106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4" h="1069">
                    <a:moveTo>
                      <a:pt x="19" y="7"/>
                    </a:moveTo>
                    <a:lnTo>
                      <a:pt x="12" y="0"/>
                    </a:lnTo>
                    <a:lnTo>
                      <a:pt x="0" y="17"/>
                    </a:lnTo>
                    <a:lnTo>
                      <a:pt x="9" y="21"/>
                    </a:lnTo>
                    <a:lnTo>
                      <a:pt x="19" y="7"/>
                    </a:lnTo>
                    <a:moveTo>
                      <a:pt x="80" y="50"/>
                    </a:moveTo>
                    <a:lnTo>
                      <a:pt x="49" y="29"/>
                    </a:lnTo>
                    <a:lnTo>
                      <a:pt x="40" y="43"/>
                    </a:lnTo>
                    <a:lnTo>
                      <a:pt x="71" y="66"/>
                    </a:lnTo>
                    <a:lnTo>
                      <a:pt x="80" y="50"/>
                    </a:lnTo>
                    <a:moveTo>
                      <a:pt x="144" y="92"/>
                    </a:moveTo>
                    <a:lnTo>
                      <a:pt x="111" y="71"/>
                    </a:lnTo>
                    <a:lnTo>
                      <a:pt x="101" y="88"/>
                    </a:lnTo>
                    <a:lnTo>
                      <a:pt x="132" y="109"/>
                    </a:lnTo>
                    <a:lnTo>
                      <a:pt x="144" y="92"/>
                    </a:lnTo>
                    <a:moveTo>
                      <a:pt x="206" y="137"/>
                    </a:moveTo>
                    <a:lnTo>
                      <a:pt x="175" y="116"/>
                    </a:lnTo>
                    <a:lnTo>
                      <a:pt x="163" y="130"/>
                    </a:lnTo>
                    <a:lnTo>
                      <a:pt x="194" y="152"/>
                    </a:lnTo>
                    <a:lnTo>
                      <a:pt x="206" y="137"/>
                    </a:lnTo>
                    <a:moveTo>
                      <a:pt x="267" y="180"/>
                    </a:moveTo>
                    <a:lnTo>
                      <a:pt x="236" y="159"/>
                    </a:lnTo>
                    <a:lnTo>
                      <a:pt x="224" y="175"/>
                    </a:lnTo>
                    <a:lnTo>
                      <a:pt x="255" y="196"/>
                    </a:lnTo>
                    <a:lnTo>
                      <a:pt x="267" y="180"/>
                    </a:lnTo>
                    <a:moveTo>
                      <a:pt x="328" y="225"/>
                    </a:moveTo>
                    <a:lnTo>
                      <a:pt x="298" y="204"/>
                    </a:lnTo>
                    <a:lnTo>
                      <a:pt x="286" y="218"/>
                    </a:lnTo>
                    <a:lnTo>
                      <a:pt x="317" y="239"/>
                    </a:lnTo>
                    <a:lnTo>
                      <a:pt x="328" y="225"/>
                    </a:lnTo>
                    <a:moveTo>
                      <a:pt x="390" y="267"/>
                    </a:moveTo>
                    <a:lnTo>
                      <a:pt x="359" y="246"/>
                    </a:lnTo>
                    <a:lnTo>
                      <a:pt x="347" y="263"/>
                    </a:lnTo>
                    <a:lnTo>
                      <a:pt x="380" y="284"/>
                    </a:lnTo>
                    <a:lnTo>
                      <a:pt x="390" y="267"/>
                    </a:lnTo>
                    <a:moveTo>
                      <a:pt x="451" y="312"/>
                    </a:moveTo>
                    <a:lnTo>
                      <a:pt x="421" y="289"/>
                    </a:lnTo>
                    <a:lnTo>
                      <a:pt x="411" y="305"/>
                    </a:lnTo>
                    <a:lnTo>
                      <a:pt x="442" y="326"/>
                    </a:lnTo>
                    <a:lnTo>
                      <a:pt x="451" y="312"/>
                    </a:lnTo>
                    <a:moveTo>
                      <a:pt x="513" y="355"/>
                    </a:moveTo>
                    <a:lnTo>
                      <a:pt x="482" y="334"/>
                    </a:lnTo>
                    <a:lnTo>
                      <a:pt x="473" y="348"/>
                    </a:lnTo>
                    <a:lnTo>
                      <a:pt x="503" y="371"/>
                    </a:lnTo>
                    <a:lnTo>
                      <a:pt x="513" y="355"/>
                    </a:lnTo>
                    <a:moveTo>
                      <a:pt x="577" y="400"/>
                    </a:moveTo>
                    <a:lnTo>
                      <a:pt x="544" y="376"/>
                    </a:lnTo>
                    <a:lnTo>
                      <a:pt x="534" y="393"/>
                    </a:lnTo>
                    <a:lnTo>
                      <a:pt x="565" y="414"/>
                    </a:lnTo>
                    <a:lnTo>
                      <a:pt x="577" y="400"/>
                    </a:lnTo>
                    <a:moveTo>
                      <a:pt x="638" y="442"/>
                    </a:moveTo>
                    <a:lnTo>
                      <a:pt x="607" y="421"/>
                    </a:lnTo>
                    <a:lnTo>
                      <a:pt x="596" y="435"/>
                    </a:lnTo>
                    <a:lnTo>
                      <a:pt x="626" y="459"/>
                    </a:lnTo>
                    <a:lnTo>
                      <a:pt x="638" y="442"/>
                    </a:lnTo>
                    <a:moveTo>
                      <a:pt x="700" y="485"/>
                    </a:moveTo>
                    <a:lnTo>
                      <a:pt x="669" y="464"/>
                    </a:lnTo>
                    <a:lnTo>
                      <a:pt x="657" y="480"/>
                    </a:lnTo>
                    <a:lnTo>
                      <a:pt x="688" y="501"/>
                    </a:lnTo>
                    <a:lnTo>
                      <a:pt x="700" y="485"/>
                    </a:lnTo>
                    <a:moveTo>
                      <a:pt x="761" y="530"/>
                    </a:moveTo>
                    <a:lnTo>
                      <a:pt x="730" y="509"/>
                    </a:lnTo>
                    <a:lnTo>
                      <a:pt x="719" y="523"/>
                    </a:lnTo>
                    <a:lnTo>
                      <a:pt x="749" y="544"/>
                    </a:lnTo>
                    <a:lnTo>
                      <a:pt x="761" y="530"/>
                    </a:lnTo>
                    <a:moveTo>
                      <a:pt x="823" y="572"/>
                    </a:moveTo>
                    <a:lnTo>
                      <a:pt x="792" y="551"/>
                    </a:lnTo>
                    <a:lnTo>
                      <a:pt x="780" y="568"/>
                    </a:lnTo>
                    <a:lnTo>
                      <a:pt x="813" y="589"/>
                    </a:lnTo>
                    <a:lnTo>
                      <a:pt x="823" y="572"/>
                    </a:lnTo>
                    <a:moveTo>
                      <a:pt x="884" y="617"/>
                    </a:moveTo>
                    <a:lnTo>
                      <a:pt x="853" y="596"/>
                    </a:lnTo>
                    <a:lnTo>
                      <a:pt x="844" y="610"/>
                    </a:lnTo>
                    <a:lnTo>
                      <a:pt x="875" y="631"/>
                    </a:lnTo>
                    <a:lnTo>
                      <a:pt x="884" y="617"/>
                    </a:lnTo>
                    <a:moveTo>
                      <a:pt x="946" y="660"/>
                    </a:moveTo>
                    <a:lnTo>
                      <a:pt x="915" y="639"/>
                    </a:lnTo>
                    <a:lnTo>
                      <a:pt x="905" y="655"/>
                    </a:lnTo>
                    <a:lnTo>
                      <a:pt x="936" y="676"/>
                    </a:lnTo>
                    <a:lnTo>
                      <a:pt x="946" y="660"/>
                    </a:lnTo>
                    <a:moveTo>
                      <a:pt x="1009" y="705"/>
                    </a:moveTo>
                    <a:lnTo>
                      <a:pt x="979" y="681"/>
                    </a:lnTo>
                    <a:lnTo>
                      <a:pt x="967" y="698"/>
                    </a:lnTo>
                    <a:lnTo>
                      <a:pt x="998" y="719"/>
                    </a:lnTo>
                    <a:lnTo>
                      <a:pt x="1009" y="705"/>
                    </a:lnTo>
                    <a:moveTo>
                      <a:pt x="1071" y="747"/>
                    </a:moveTo>
                    <a:lnTo>
                      <a:pt x="1040" y="726"/>
                    </a:lnTo>
                    <a:lnTo>
                      <a:pt x="1028" y="740"/>
                    </a:lnTo>
                    <a:lnTo>
                      <a:pt x="1059" y="764"/>
                    </a:lnTo>
                    <a:lnTo>
                      <a:pt x="1071" y="747"/>
                    </a:lnTo>
                    <a:moveTo>
                      <a:pt x="1132" y="792"/>
                    </a:moveTo>
                    <a:lnTo>
                      <a:pt x="1102" y="769"/>
                    </a:lnTo>
                    <a:lnTo>
                      <a:pt x="1090" y="785"/>
                    </a:lnTo>
                    <a:lnTo>
                      <a:pt x="1121" y="806"/>
                    </a:lnTo>
                    <a:lnTo>
                      <a:pt x="1132" y="792"/>
                    </a:lnTo>
                    <a:moveTo>
                      <a:pt x="1194" y="835"/>
                    </a:moveTo>
                    <a:lnTo>
                      <a:pt x="1163" y="814"/>
                    </a:lnTo>
                    <a:lnTo>
                      <a:pt x="1151" y="828"/>
                    </a:lnTo>
                    <a:lnTo>
                      <a:pt x="1182" y="851"/>
                    </a:lnTo>
                    <a:lnTo>
                      <a:pt x="1194" y="835"/>
                    </a:lnTo>
                    <a:moveTo>
                      <a:pt x="1255" y="877"/>
                    </a:moveTo>
                    <a:lnTo>
                      <a:pt x="1225" y="856"/>
                    </a:lnTo>
                    <a:lnTo>
                      <a:pt x="1215" y="873"/>
                    </a:lnTo>
                    <a:lnTo>
                      <a:pt x="1246" y="894"/>
                    </a:lnTo>
                    <a:lnTo>
                      <a:pt x="1255" y="877"/>
                    </a:lnTo>
                    <a:moveTo>
                      <a:pt x="1317" y="922"/>
                    </a:moveTo>
                    <a:lnTo>
                      <a:pt x="1286" y="901"/>
                    </a:lnTo>
                    <a:lnTo>
                      <a:pt x="1277" y="915"/>
                    </a:lnTo>
                    <a:lnTo>
                      <a:pt x="1307" y="936"/>
                    </a:lnTo>
                    <a:lnTo>
                      <a:pt x="1317" y="922"/>
                    </a:lnTo>
                    <a:moveTo>
                      <a:pt x="1381" y="965"/>
                    </a:moveTo>
                    <a:lnTo>
                      <a:pt x="1348" y="944"/>
                    </a:lnTo>
                    <a:lnTo>
                      <a:pt x="1338" y="960"/>
                    </a:lnTo>
                    <a:lnTo>
                      <a:pt x="1369" y="981"/>
                    </a:lnTo>
                    <a:lnTo>
                      <a:pt x="1381" y="965"/>
                    </a:lnTo>
                    <a:moveTo>
                      <a:pt x="1442" y="1010"/>
                    </a:moveTo>
                    <a:lnTo>
                      <a:pt x="1411" y="988"/>
                    </a:lnTo>
                    <a:lnTo>
                      <a:pt x="1400" y="1003"/>
                    </a:lnTo>
                    <a:lnTo>
                      <a:pt x="1430" y="1024"/>
                    </a:lnTo>
                    <a:lnTo>
                      <a:pt x="1442" y="1010"/>
                    </a:lnTo>
                    <a:moveTo>
                      <a:pt x="1504" y="1052"/>
                    </a:moveTo>
                    <a:lnTo>
                      <a:pt x="1473" y="1031"/>
                    </a:lnTo>
                    <a:lnTo>
                      <a:pt x="1461" y="1048"/>
                    </a:lnTo>
                    <a:lnTo>
                      <a:pt x="1492" y="1069"/>
                    </a:lnTo>
                    <a:lnTo>
                      <a:pt x="1504" y="10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a:extLst>
                  <a:ext uri="{FF2B5EF4-FFF2-40B4-BE49-F238E27FC236}">
                    <a16:creationId xmlns:a16="http://schemas.microsoft.com/office/drawing/2014/main" id="{8C9FE685-A312-AB4C-A993-5C10861138B7}"/>
                  </a:ext>
                </a:extLst>
              </p:cNvPr>
              <p:cNvSpPr>
                <a:spLocks noEditPoints="1"/>
              </p:cNvSpPr>
              <p:nvPr/>
            </p:nvSpPr>
            <p:spPr bwMode="auto">
              <a:xfrm>
                <a:off x="4978086" y="2367113"/>
                <a:ext cx="1555712" cy="1040190"/>
              </a:xfrm>
              <a:custGeom>
                <a:avLst/>
                <a:gdLst>
                  <a:gd name="T0" fmla="*/ 10 w 1871"/>
                  <a:gd name="T1" fmla="*/ 1251 h 1251"/>
                  <a:gd name="T2" fmla="*/ 95 w 1871"/>
                  <a:gd name="T3" fmla="*/ 1173 h 1251"/>
                  <a:gd name="T4" fmla="*/ 104 w 1871"/>
                  <a:gd name="T5" fmla="*/ 1187 h 1251"/>
                  <a:gd name="T6" fmla="*/ 126 w 1871"/>
                  <a:gd name="T7" fmla="*/ 1151 h 1251"/>
                  <a:gd name="T8" fmla="*/ 159 w 1871"/>
                  <a:gd name="T9" fmla="*/ 1130 h 1251"/>
                  <a:gd name="T10" fmla="*/ 199 w 1871"/>
                  <a:gd name="T11" fmla="*/ 1125 h 1251"/>
                  <a:gd name="T12" fmla="*/ 284 w 1871"/>
                  <a:gd name="T13" fmla="*/ 1047 h 1251"/>
                  <a:gd name="T14" fmla="*/ 294 w 1871"/>
                  <a:gd name="T15" fmla="*/ 1061 h 1251"/>
                  <a:gd name="T16" fmla="*/ 315 w 1871"/>
                  <a:gd name="T17" fmla="*/ 1026 h 1251"/>
                  <a:gd name="T18" fmla="*/ 348 w 1871"/>
                  <a:gd name="T19" fmla="*/ 1005 h 1251"/>
                  <a:gd name="T20" fmla="*/ 388 w 1871"/>
                  <a:gd name="T21" fmla="*/ 1000 h 1251"/>
                  <a:gd name="T22" fmla="*/ 473 w 1871"/>
                  <a:gd name="T23" fmla="*/ 922 h 1251"/>
                  <a:gd name="T24" fmla="*/ 483 w 1871"/>
                  <a:gd name="T25" fmla="*/ 936 h 1251"/>
                  <a:gd name="T26" fmla="*/ 504 w 1871"/>
                  <a:gd name="T27" fmla="*/ 901 h 1251"/>
                  <a:gd name="T28" fmla="*/ 537 w 1871"/>
                  <a:gd name="T29" fmla="*/ 879 h 1251"/>
                  <a:gd name="T30" fmla="*/ 577 w 1871"/>
                  <a:gd name="T31" fmla="*/ 875 h 1251"/>
                  <a:gd name="T32" fmla="*/ 662 w 1871"/>
                  <a:gd name="T33" fmla="*/ 794 h 1251"/>
                  <a:gd name="T34" fmla="*/ 672 w 1871"/>
                  <a:gd name="T35" fmla="*/ 811 h 1251"/>
                  <a:gd name="T36" fmla="*/ 693 w 1871"/>
                  <a:gd name="T37" fmla="*/ 775 h 1251"/>
                  <a:gd name="T38" fmla="*/ 724 w 1871"/>
                  <a:gd name="T39" fmla="*/ 754 h 1251"/>
                  <a:gd name="T40" fmla="*/ 766 w 1871"/>
                  <a:gd name="T41" fmla="*/ 749 h 1251"/>
                  <a:gd name="T42" fmla="*/ 852 w 1871"/>
                  <a:gd name="T43" fmla="*/ 669 h 1251"/>
                  <a:gd name="T44" fmla="*/ 861 w 1871"/>
                  <a:gd name="T45" fmla="*/ 686 h 1251"/>
                  <a:gd name="T46" fmla="*/ 882 w 1871"/>
                  <a:gd name="T47" fmla="*/ 648 h 1251"/>
                  <a:gd name="T48" fmla="*/ 913 w 1871"/>
                  <a:gd name="T49" fmla="*/ 629 h 1251"/>
                  <a:gd name="T50" fmla="*/ 956 w 1871"/>
                  <a:gd name="T51" fmla="*/ 622 h 1251"/>
                  <a:gd name="T52" fmla="*/ 1041 w 1871"/>
                  <a:gd name="T53" fmla="*/ 544 h 1251"/>
                  <a:gd name="T54" fmla="*/ 1050 w 1871"/>
                  <a:gd name="T55" fmla="*/ 560 h 1251"/>
                  <a:gd name="T56" fmla="*/ 1071 w 1871"/>
                  <a:gd name="T57" fmla="*/ 522 h 1251"/>
                  <a:gd name="T58" fmla="*/ 1102 w 1871"/>
                  <a:gd name="T59" fmla="*/ 504 h 1251"/>
                  <a:gd name="T60" fmla="*/ 1145 w 1871"/>
                  <a:gd name="T61" fmla="*/ 496 h 1251"/>
                  <a:gd name="T62" fmla="*/ 1230 w 1871"/>
                  <a:gd name="T63" fmla="*/ 418 h 1251"/>
                  <a:gd name="T64" fmla="*/ 1239 w 1871"/>
                  <a:gd name="T65" fmla="*/ 435 h 1251"/>
                  <a:gd name="T66" fmla="*/ 1261 w 1871"/>
                  <a:gd name="T67" fmla="*/ 397 h 1251"/>
                  <a:gd name="T68" fmla="*/ 1291 w 1871"/>
                  <a:gd name="T69" fmla="*/ 376 h 1251"/>
                  <a:gd name="T70" fmla="*/ 1334 w 1871"/>
                  <a:gd name="T71" fmla="*/ 371 h 1251"/>
                  <a:gd name="T72" fmla="*/ 1419 w 1871"/>
                  <a:gd name="T73" fmla="*/ 293 h 1251"/>
                  <a:gd name="T74" fmla="*/ 1428 w 1871"/>
                  <a:gd name="T75" fmla="*/ 310 h 1251"/>
                  <a:gd name="T76" fmla="*/ 1450 w 1871"/>
                  <a:gd name="T77" fmla="*/ 272 h 1251"/>
                  <a:gd name="T78" fmla="*/ 1480 w 1871"/>
                  <a:gd name="T79" fmla="*/ 251 h 1251"/>
                  <a:gd name="T80" fmla="*/ 1523 w 1871"/>
                  <a:gd name="T81" fmla="*/ 246 h 1251"/>
                  <a:gd name="T82" fmla="*/ 1608 w 1871"/>
                  <a:gd name="T83" fmla="*/ 168 h 1251"/>
                  <a:gd name="T84" fmla="*/ 1618 w 1871"/>
                  <a:gd name="T85" fmla="*/ 184 h 1251"/>
                  <a:gd name="T86" fmla="*/ 1639 w 1871"/>
                  <a:gd name="T87" fmla="*/ 147 h 1251"/>
                  <a:gd name="T88" fmla="*/ 1670 w 1871"/>
                  <a:gd name="T89" fmla="*/ 125 h 1251"/>
                  <a:gd name="T90" fmla="*/ 1712 w 1871"/>
                  <a:gd name="T91" fmla="*/ 121 h 1251"/>
                  <a:gd name="T92" fmla="*/ 1797 w 1871"/>
                  <a:gd name="T93" fmla="*/ 42 h 1251"/>
                  <a:gd name="T94" fmla="*/ 1807 w 1871"/>
                  <a:gd name="T95" fmla="*/ 57 h 1251"/>
                  <a:gd name="T96" fmla="*/ 1828 w 1871"/>
                  <a:gd name="T97" fmla="*/ 21 h 1251"/>
                  <a:gd name="T98" fmla="*/ 1859 w 1871"/>
                  <a:gd name="T99"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1" h="1251">
                    <a:moveTo>
                      <a:pt x="31" y="1213"/>
                    </a:moveTo>
                    <a:lnTo>
                      <a:pt x="0" y="1234"/>
                    </a:lnTo>
                    <a:lnTo>
                      <a:pt x="10" y="1251"/>
                    </a:lnTo>
                    <a:lnTo>
                      <a:pt x="43" y="1229"/>
                    </a:lnTo>
                    <a:lnTo>
                      <a:pt x="31" y="1213"/>
                    </a:lnTo>
                    <a:close/>
                    <a:moveTo>
                      <a:pt x="95" y="1173"/>
                    </a:moveTo>
                    <a:lnTo>
                      <a:pt x="64" y="1194"/>
                    </a:lnTo>
                    <a:lnTo>
                      <a:pt x="74" y="1208"/>
                    </a:lnTo>
                    <a:lnTo>
                      <a:pt x="104" y="1187"/>
                    </a:lnTo>
                    <a:lnTo>
                      <a:pt x="95" y="1173"/>
                    </a:lnTo>
                    <a:close/>
                    <a:moveTo>
                      <a:pt x="159" y="1130"/>
                    </a:moveTo>
                    <a:lnTo>
                      <a:pt x="126" y="1151"/>
                    </a:lnTo>
                    <a:lnTo>
                      <a:pt x="137" y="1168"/>
                    </a:lnTo>
                    <a:lnTo>
                      <a:pt x="168" y="1147"/>
                    </a:lnTo>
                    <a:lnTo>
                      <a:pt x="159" y="1130"/>
                    </a:lnTo>
                    <a:close/>
                    <a:moveTo>
                      <a:pt x="220" y="1087"/>
                    </a:moveTo>
                    <a:lnTo>
                      <a:pt x="189" y="1109"/>
                    </a:lnTo>
                    <a:lnTo>
                      <a:pt x="199" y="1125"/>
                    </a:lnTo>
                    <a:lnTo>
                      <a:pt x="232" y="1104"/>
                    </a:lnTo>
                    <a:lnTo>
                      <a:pt x="220" y="1087"/>
                    </a:lnTo>
                    <a:close/>
                    <a:moveTo>
                      <a:pt x="284" y="1047"/>
                    </a:moveTo>
                    <a:lnTo>
                      <a:pt x="253" y="1069"/>
                    </a:lnTo>
                    <a:lnTo>
                      <a:pt x="263" y="1083"/>
                    </a:lnTo>
                    <a:lnTo>
                      <a:pt x="294" y="1061"/>
                    </a:lnTo>
                    <a:lnTo>
                      <a:pt x="284" y="1047"/>
                    </a:lnTo>
                    <a:close/>
                    <a:moveTo>
                      <a:pt x="348" y="1005"/>
                    </a:moveTo>
                    <a:lnTo>
                      <a:pt x="315" y="1026"/>
                    </a:lnTo>
                    <a:lnTo>
                      <a:pt x="327" y="1040"/>
                    </a:lnTo>
                    <a:lnTo>
                      <a:pt x="357" y="1021"/>
                    </a:lnTo>
                    <a:lnTo>
                      <a:pt x="348" y="1005"/>
                    </a:lnTo>
                    <a:close/>
                    <a:moveTo>
                      <a:pt x="409" y="962"/>
                    </a:moveTo>
                    <a:lnTo>
                      <a:pt x="379" y="983"/>
                    </a:lnTo>
                    <a:lnTo>
                      <a:pt x="388" y="1000"/>
                    </a:lnTo>
                    <a:lnTo>
                      <a:pt x="421" y="979"/>
                    </a:lnTo>
                    <a:lnTo>
                      <a:pt x="409" y="962"/>
                    </a:lnTo>
                    <a:close/>
                    <a:moveTo>
                      <a:pt x="473" y="922"/>
                    </a:moveTo>
                    <a:lnTo>
                      <a:pt x="442" y="941"/>
                    </a:lnTo>
                    <a:lnTo>
                      <a:pt x="452" y="957"/>
                    </a:lnTo>
                    <a:lnTo>
                      <a:pt x="483" y="936"/>
                    </a:lnTo>
                    <a:lnTo>
                      <a:pt x="473" y="922"/>
                    </a:lnTo>
                    <a:close/>
                    <a:moveTo>
                      <a:pt x="537" y="879"/>
                    </a:moveTo>
                    <a:lnTo>
                      <a:pt x="504" y="901"/>
                    </a:lnTo>
                    <a:lnTo>
                      <a:pt x="516" y="915"/>
                    </a:lnTo>
                    <a:lnTo>
                      <a:pt x="547" y="896"/>
                    </a:lnTo>
                    <a:lnTo>
                      <a:pt x="537" y="879"/>
                    </a:lnTo>
                    <a:close/>
                    <a:moveTo>
                      <a:pt x="599" y="837"/>
                    </a:moveTo>
                    <a:lnTo>
                      <a:pt x="568" y="858"/>
                    </a:lnTo>
                    <a:lnTo>
                      <a:pt x="577" y="875"/>
                    </a:lnTo>
                    <a:lnTo>
                      <a:pt x="610" y="853"/>
                    </a:lnTo>
                    <a:lnTo>
                      <a:pt x="599" y="837"/>
                    </a:lnTo>
                    <a:close/>
                    <a:moveTo>
                      <a:pt x="662" y="794"/>
                    </a:moveTo>
                    <a:lnTo>
                      <a:pt x="632" y="816"/>
                    </a:lnTo>
                    <a:lnTo>
                      <a:pt x="641" y="832"/>
                    </a:lnTo>
                    <a:lnTo>
                      <a:pt x="672" y="811"/>
                    </a:lnTo>
                    <a:lnTo>
                      <a:pt x="662" y="794"/>
                    </a:lnTo>
                    <a:close/>
                    <a:moveTo>
                      <a:pt x="724" y="754"/>
                    </a:moveTo>
                    <a:lnTo>
                      <a:pt x="693" y="775"/>
                    </a:lnTo>
                    <a:lnTo>
                      <a:pt x="705" y="790"/>
                    </a:lnTo>
                    <a:lnTo>
                      <a:pt x="736" y="768"/>
                    </a:lnTo>
                    <a:lnTo>
                      <a:pt x="724" y="754"/>
                    </a:lnTo>
                    <a:close/>
                    <a:moveTo>
                      <a:pt x="788" y="712"/>
                    </a:moveTo>
                    <a:lnTo>
                      <a:pt x="757" y="733"/>
                    </a:lnTo>
                    <a:lnTo>
                      <a:pt x="766" y="749"/>
                    </a:lnTo>
                    <a:lnTo>
                      <a:pt x="800" y="728"/>
                    </a:lnTo>
                    <a:lnTo>
                      <a:pt x="788" y="712"/>
                    </a:lnTo>
                    <a:close/>
                    <a:moveTo>
                      <a:pt x="852" y="669"/>
                    </a:moveTo>
                    <a:lnTo>
                      <a:pt x="818" y="690"/>
                    </a:lnTo>
                    <a:lnTo>
                      <a:pt x="830" y="707"/>
                    </a:lnTo>
                    <a:lnTo>
                      <a:pt x="861" y="686"/>
                    </a:lnTo>
                    <a:lnTo>
                      <a:pt x="852" y="669"/>
                    </a:lnTo>
                    <a:close/>
                    <a:moveTo>
                      <a:pt x="913" y="629"/>
                    </a:moveTo>
                    <a:lnTo>
                      <a:pt x="882" y="648"/>
                    </a:lnTo>
                    <a:lnTo>
                      <a:pt x="894" y="664"/>
                    </a:lnTo>
                    <a:lnTo>
                      <a:pt x="925" y="643"/>
                    </a:lnTo>
                    <a:lnTo>
                      <a:pt x="913" y="629"/>
                    </a:lnTo>
                    <a:close/>
                    <a:moveTo>
                      <a:pt x="977" y="586"/>
                    </a:moveTo>
                    <a:lnTo>
                      <a:pt x="946" y="608"/>
                    </a:lnTo>
                    <a:lnTo>
                      <a:pt x="956" y="622"/>
                    </a:lnTo>
                    <a:lnTo>
                      <a:pt x="989" y="603"/>
                    </a:lnTo>
                    <a:lnTo>
                      <a:pt x="977" y="586"/>
                    </a:lnTo>
                    <a:close/>
                    <a:moveTo>
                      <a:pt x="1041" y="544"/>
                    </a:moveTo>
                    <a:lnTo>
                      <a:pt x="1008" y="565"/>
                    </a:lnTo>
                    <a:lnTo>
                      <a:pt x="1019" y="582"/>
                    </a:lnTo>
                    <a:lnTo>
                      <a:pt x="1050" y="560"/>
                    </a:lnTo>
                    <a:lnTo>
                      <a:pt x="1041" y="544"/>
                    </a:lnTo>
                    <a:close/>
                    <a:moveTo>
                      <a:pt x="1102" y="504"/>
                    </a:moveTo>
                    <a:lnTo>
                      <a:pt x="1071" y="522"/>
                    </a:lnTo>
                    <a:lnTo>
                      <a:pt x="1083" y="539"/>
                    </a:lnTo>
                    <a:lnTo>
                      <a:pt x="1114" y="518"/>
                    </a:lnTo>
                    <a:lnTo>
                      <a:pt x="1102" y="504"/>
                    </a:lnTo>
                    <a:close/>
                    <a:moveTo>
                      <a:pt x="1166" y="461"/>
                    </a:moveTo>
                    <a:lnTo>
                      <a:pt x="1135" y="482"/>
                    </a:lnTo>
                    <a:lnTo>
                      <a:pt x="1145" y="496"/>
                    </a:lnTo>
                    <a:lnTo>
                      <a:pt x="1178" y="475"/>
                    </a:lnTo>
                    <a:lnTo>
                      <a:pt x="1166" y="461"/>
                    </a:lnTo>
                    <a:close/>
                    <a:moveTo>
                      <a:pt x="1230" y="418"/>
                    </a:moveTo>
                    <a:lnTo>
                      <a:pt x="1197" y="440"/>
                    </a:lnTo>
                    <a:lnTo>
                      <a:pt x="1209" y="456"/>
                    </a:lnTo>
                    <a:lnTo>
                      <a:pt x="1239" y="435"/>
                    </a:lnTo>
                    <a:lnTo>
                      <a:pt x="1230" y="418"/>
                    </a:lnTo>
                    <a:close/>
                    <a:moveTo>
                      <a:pt x="1291" y="376"/>
                    </a:moveTo>
                    <a:lnTo>
                      <a:pt x="1261" y="397"/>
                    </a:lnTo>
                    <a:lnTo>
                      <a:pt x="1270" y="414"/>
                    </a:lnTo>
                    <a:lnTo>
                      <a:pt x="1303" y="392"/>
                    </a:lnTo>
                    <a:lnTo>
                      <a:pt x="1291" y="376"/>
                    </a:lnTo>
                    <a:close/>
                    <a:moveTo>
                      <a:pt x="1355" y="336"/>
                    </a:moveTo>
                    <a:lnTo>
                      <a:pt x="1324" y="357"/>
                    </a:lnTo>
                    <a:lnTo>
                      <a:pt x="1334" y="371"/>
                    </a:lnTo>
                    <a:lnTo>
                      <a:pt x="1365" y="350"/>
                    </a:lnTo>
                    <a:lnTo>
                      <a:pt x="1355" y="336"/>
                    </a:lnTo>
                    <a:close/>
                    <a:moveTo>
                      <a:pt x="1419" y="293"/>
                    </a:moveTo>
                    <a:lnTo>
                      <a:pt x="1386" y="314"/>
                    </a:lnTo>
                    <a:lnTo>
                      <a:pt x="1398" y="331"/>
                    </a:lnTo>
                    <a:lnTo>
                      <a:pt x="1428" y="310"/>
                    </a:lnTo>
                    <a:lnTo>
                      <a:pt x="1419" y="293"/>
                    </a:lnTo>
                    <a:close/>
                    <a:moveTo>
                      <a:pt x="1480" y="251"/>
                    </a:moveTo>
                    <a:lnTo>
                      <a:pt x="1450" y="272"/>
                    </a:lnTo>
                    <a:lnTo>
                      <a:pt x="1459" y="288"/>
                    </a:lnTo>
                    <a:lnTo>
                      <a:pt x="1492" y="267"/>
                    </a:lnTo>
                    <a:lnTo>
                      <a:pt x="1480" y="251"/>
                    </a:lnTo>
                    <a:close/>
                    <a:moveTo>
                      <a:pt x="1544" y="210"/>
                    </a:moveTo>
                    <a:lnTo>
                      <a:pt x="1514" y="229"/>
                    </a:lnTo>
                    <a:lnTo>
                      <a:pt x="1523" y="246"/>
                    </a:lnTo>
                    <a:lnTo>
                      <a:pt x="1554" y="225"/>
                    </a:lnTo>
                    <a:lnTo>
                      <a:pt x="1544" y="210"/>
                    </a:lnTo>
                    <a:close/>
                    <a:moveTo>
                      <a:pt x="1608" y="168"/>
                    </a:moveTo>
                    <a:lnTo>
                      <a:pt x="1575" y="189"/>
                    </a:lnTo>
                    <a:lnTo>
                      <a:pt x="1587" y="203"/>
                    </a:lnTo>
                    <a:lnTo>
                      <a:pt x="1618" y="184"/>
                    </a:lnTo>
                    <a:lnTo>
                      <a:pt x="1608" y="168"/>
                    </a:lnTo>
                    <a:close/>
                    <a:moveTo>
                      <a:pt x="1670" y="125"/>
                    </a:moveTo>
                    <a:lnTo>
                      <a:pt x="1639" y="147"/>
                    </a:lnTo>
                    <a:lnTo>
                      <a:pt x="1648" y="163"/>
                    </a:lnTo>
                    <a:lnTo>
                      <a:pt x="1681" y="142"/>
                    </a:lnTo>
                    <a:lnTo>
                      <a:pt x="1670" y="125"/>
                    </a:lnTo>
                    <a:close/>
                    <a:moveTo>
                      <a:pt x="1733" y="83"/>
                    </a:moveTo>
                    <a:lnTo>
                      <a:pt x="1703" y="104"/>
                    </a:lnTo>
                    <a:lnTo>
                      <a:pt x="1712" y="121"/>
                    </a:lnTo>
                    <a:lnTo>
                      <a:pt x="1743" y="99"/>
                    </a:lnTo>
                    <a:lnTo>
                      <a:pt x="1733" y="83"/>
                    </a:lnTo>
                    <a:close/>
                    <a:moveTo>
                      <a:pt x="1797" y="42"/>
                    </a:moveTo>
                    <a:lnTo>
                      <a:pt x="1764" y="64"/>
                    </a:lnTo>
                    <a:lnTo>
                      <a:pt x="1776" y="78"/>
                    </a:lnTo>
                    <a:lnTo>
                      <a:pt x="1807" y="57"/>
                    </a:lnTo>
                    <a:lnTo>
                      <a:pt x="1797" y="42"/>
                    </a:lnTo>
                    <a:close/>
                    <a:moveTo>
                      <a:pt x="1859" y="0"/>
                    </a:moveTo>
                    <a:lnTo>
                      <a:pt x="1828" y="21"/>
                    </a:lnTo>
                    <a:lnTo>
                      <a:pt x="1837" y="38"/>
                    </a:lnTo>
                    <a:lnTo>
                      <a:pt x="1871" y="16"/>
                    </a:lnTo>
                    <a:lnTo>
                      <a:pt x="185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id="{ACAF5F5A-8288-FD46-815F-E54DC73D2F7D}"/>
                  </a:ext>
                </a:extLst>
              </p:cNvPr>
              <p:cNvSpPr>
                <a:spLocks noEditPoints="1"/>
              </p:cNvSpPr>
              <p:nvPr/>
            </p:nvSpPr>
            <p:spPr bwMode="auto">
              <a:xfrm>
                <a:off x="3305134" y="1580526"/>
                <a:ext cx="1979771" cy="1653828"/>
              </a:xfrm>
              <a:custGeom>
                <a:avLst/>
                <a:gdLst>
                  <a:gd name="T0" fmla="*/ 2379 w 2381"/>
                  <a:gd name="T1" fmla="*/ 17 h 1989"/>
                  <a:gd name="T2" fmla="*/ 2348 w 2381"/>
                  <a:gd name="T3" fmla="*/ 85 h 1989"/>
                  <a:gd name="T4" fmla="*/ 2320 w 2381"/>
                  <a:gd name="T5" fmla="*/ 156 h 1989"/>
                  <a:gd name="T6" fmla="*/ 2289 w 2381"/>
                  <a:gd name="T7" fmla="*/ 225 h 1989"/>
                  <a:gd name="T8" fmla="*/ 2261 w 2381"/>
                  <a:gd name="T9" fmla="*/ 296 h 1989"/>
                  <a:gd name="T10" fmla="*/ 2230 w 2381"/>
                  <a:gd name="T11" fmla="*/ 364 h 1989"/>
                  <a:gd name="T12" fmla="*/ 2201 w 2381"/>
                  <a:gd name="T13" fmla="*/ 435 h 1989"/>
                  <a:gd name="T14" fmla="*/ 2171 w 2381"/>
                  <a:gd name="T15" fmla="*/ 504 h 1989"/>
                  <a:gd name="T16" fmla="*/ 2142 w 2381"/>
                  <a:gd name="T17" fmla="*/ 575 h 1989"/>
                  <a:gd name="T18" fmla="*/ 2112 w 2381"/>
                  <a:gd name="T19" fmla="*/ 643 h 1989"/>
                  <a:gd name="T20" fmla="*/ 2083 w 2381"/>
                  <a:gd name="T21" fmla="*/ 714 h 1989"/>
                  <a:gd name="T22" fmla="*/ 2053 w 2381"/>
                  <a:gd name="T23" fmla="*/ 783 h 1989"/>
                  <a:gd name="T24" fmla="*/ 2024 w 2381"/>
                  <a:gd name="T25" fmla="*/ 854 h 1989"/>
                  <a:gd name="T26" fmla="*/ 1996 w 2381"/>
                  <a:gd name="T27" fmla="*/ 922 h 1989"/>
                  <a:gd name="T28" fmla="*/ 1965 w 2381"/>
                  <a:gd name="T29" fmla="*/ 993 h 1989"/>
                  <a:gd name="T30" fmla="*/ 1937 w 2381"/>
                  <a:gd name="T31" fmla="*/ 1062 h 1989"/>
                  <a:gd name="T32" fmla="*/ 1906 w 2381"/>
                  <a:gd name="T33" fmla="*/ 1130 h 1989"/>
                  <a:gd name="T34" fmla="*/ 1878 w 2381"/>
                  <a:gd name="T35" fmla="*/ 1201 h 1989"/>
                  <a:gd name="T36" fmla="*/ 1847 w 2381"/>
                  <a:gd name="T37" fmla="*/ 1270 h 1989"/>
                  <a:gd name="T38" fmla="*/ 1818 w 2381"/>
                  <a:gd name="T39" fmla="*/ 1341 h 1989"/>
                  <a:gd name="T40" fmla="*/ 1788 w 2381"/>
                  <a:gd name="T41" fmla="*/ 1409 h 1989"/>
                  <a:gd name="T42" fmla="*/ 1759 w 2381"/>
                  <a:gd name="T43" fmla="*/ 1480 h 1989"/>
                  <a:gd name="T44" fmla="*/ 1729 w 2381"/>
                  <a:gd name="T45" fmla="*/ 1549 h 1989"/>
                  <a:gd name="T46" fmla="*/ 1700 w 2381"/>
                  <a:gd name="T47" fmla="*/ 1620 h 1989"/>
                  <a:gd name="T48" fmla="*/ 1669 w 2381"/>
                  <a:gd name="T49" fmla="*/ 1688 h 1989"/>
                  <a:gd name="T50" fmla="*/ 1641 w 2381"/>
                  <a:gd name="T51" fmla="*/ 1759 h 1989"/>
                  <a:gd name="T52" fmla="*/ 1613 w 2381"/>
                  <a:gd name="T53" fmla="*/ 1828 h 1989"/>
                  <a:gd name="T54" fmla="*/ 1582 w 2381"/>
                  <a:gd name="T55" fmla="*/ 1899 h 1989"/>
                  <a:gd name="T56" fmla="*/ 1554 w 2381"/>
                  <a:gd name="T57" fmla="*/ 1967 h 1989"/>
                  <a:gd name="T58" fmla="*/ 1495 w 2381"/>
                  <a:gd name="T59" fmla="*/ 1960 h 1989"/>
                  <a:gd name="T60" fmla="*/ 1443 w 2381"/>
                  <a:gd name="T61" fmla="*/ 1906 h 1989"/>
                  <a:gd name="T62" fmla="*/ 1390 w 2381"/>
                  <a:gd name="T63" fmla="*/ 1849 h 1989"/>
                  <a:gd name="T64" fmla="*/ 1338 w 2381"/>
                  <a:gd name="T65" fmla="*/ 1795 h 1989"/>
                  <a:gd name="T66" fmla="*/ 1286 w 2381"/>
                  <a:gd name="T67" fmla="*/ 1738 h 1989"/>
                  <a:gd name="T68" fmla="*/ 1237 w 2381"/>
                  <a:gd name="T69" fmla="*/ 1684 h 1989"/>
                  <a:gd name="T70" fmla="*/ 1185 w 2381"/>
                  <a:gd name="T71" fmla="*/ 1629 h 1989"/>
                  <a:gd name="T72" fmla="*/ 1133 w 2381"/>
                  <a:gd name="T73" fmla="*/ 1572 h 1989"/>
                  <a:gd name="T74" fmla="*/ 1081 w 2381"/>
                  <a:gd name="T75" fmla="*/ 1518 h 1989"/>
                  <a:gd name="T76" fmla="*/ 1031 w 2381"/>
                  <a:gd name="T77" fmla="*/ 1461 h 1989"/>
                  <a:gd name="T78" fmla="*/ 979 w 2381"/>
                  <a:gd name="T79" fmla="*/ 1407 h 1989"/>
                  <a:gd name="T80" fmla="*/ 927 w 2381"/>
                  <a:gd name="T81" fmla="*/ 1350 h 1989"/>
                  <a:gd name="T82" fmla="*/ 875 w 2381"/>
                  <a:gd name="T83" fmla="*/ 1296 h 1989"/>
                  <a:gd name="T84" fmla="*/ 823 w 2381"/>
                  <a:gd name="T85" fmla="*/ 1241 h 1989"/>
                  <a:gd name="T86" fmla="*/ 773 w 2381"/>
                  <a:gd name="T87" fmla="*/ 1185 h 1989"/>
                  <a:gd name="T88" fmla="*/ 721 w 2381"/>
                  <a:gd name="T89" fmla="*/ 1130 h 1989"/>
                  <a:gd name="T90" fmla="*/ 669 w 2381"/>
                  <a:gd name="T91" fmla="*/ 1074 h 1989"/>
                  <a:gd name="T92" fmla="*/ 617 w 2381"/>
                  <a:gd name="T93" fmla="*/ 1019 h 1989"/>
                  <a:gd name="T94" fmla="*/ 568 w 2381"/>
                  <a:gd name="T95" fmla="*/ 962 h 1989"/>
                  <a:gd name="T96" fmla="*/ 516 w 2381"/>
                  <a:gd name="T97" fmla="*/ 908 h 1989"/>
                  <a:gd name="T98" fmla="*/ 464 w 2381"/>
                  <a:gd name="T99" fmla="*/ 851 h 1989"/>
                  <a:gd name="T100" fmla="*/ 412 w 2381"/>
                  <a:gd name="T101" fmla="*/ 797 h 1989"/>
                  <a:gd name="T102" fmla="*/ 360 w 2381"/>
                  <a:gd name="T103" fmla="*/ 743 h 1989"/>
                  <a:gd name="T104" fmla="*/ 310 w 2381"/>
                  <a:gd name="T105" fmla="*/ 686 h 1989"/>
                  <a:gd name="T106" fmla="*/ 258 w 2381"/>
                  <a:gd name="T107" fmla="*/ 631 h 1989"/>
                  <a:gd name="T108" fmla="*/ 206 w 2381"/>
                  <a:gd name="T109" fmla="*/ 575 h 1989"/>
                  <a:gd name="T110" fmla="*/ 154 w 2381"/>
                  <a:gd name="T111" fmla="*/ 520 h 1989"/>
                  <a:gd name="T112" fmla="*/ 102 w 2381"/>
                  <a:gd name="T113" fmla="*/ 464 h 1989"/>
                  <a:gd name="T114" fmla="*/ 52 w 2381"/>
                  <a:gd name="T115" fmla="*/ 409 h 1989"/>
                  <a:gd name="T116" fmla="*/ 0 w 2381"/>
                  <a:gd name="T117" fmla="*/ 352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81" h="1989">
                    <a:moveTo>
                      <a:pt x="2379" y="17"/>
                    </a:moveTo>
                    <a:lnTo>
                      <a:pt x="2381" y="10"/>
                    </a:lnTo>
                    <a:lnTo>
                      <a:pt x="2365" y="0"/>
                    </a:lnTo>
                    <a:lnTo>
                      <a:pt x="2360" y="10"/>
                    </a:lnTo>
                    <a:lnTo>
                      <a:pt x="2379" y="17"/>
                    </a:lnTo>
                    <a:close/>
                    <a:moveTo>
                      <a:pt x="2348" y="85"/>
                    </a:moveTo>
                    <a:lnTo>
                      <a:pt x="2362" y="52"/>
                    </a:lnTo>
                    <a:lnTo>
                      <a:pt x="2346" y="43"/>
                    </a:lnTo>
                    <a:lnTo>
                      <a:pt x="2332" y="78"/>
                    </a:lnTo>
                    <a:lnTo>
                      <a:pt x="2348" y="85"/>
                    </a:lnTo>
                    <a:close/>
                    <a:moveTo>
                      <a:pt x="2320" y="156"/>
                    </a:moveTo>
                    <a:lnTo>
                      <a:pt x="2334" y="121"/>
                    </a:lnTo>
                    <a:lnTo>
                      <a:pt x="2315" y="114"/>
                    </a:lnTo>
                    <a:lnTo>
                      <a:pt x="2301" y="149"/>
                    </a:lnTo>
                    <a:lnTo>
                      <a:pt x="2320" y="156"/>
                    </a:lnTo>
                    <a:close/>
                    <a:moveTo>
                      <a:pt x="2289" y="225"/>
                    </a:moveTo>
                    <a:lnTo>
                      <a:pt x="2303" y="192"/>
                    </a:lnTo>
                    <a:lnTo>
                      <a:pt x="2287" y="182"/>
                    </a:lnTo>
                    <a:lnTo>
                      <a:pt x="2272" y="218"/>
                    </a:lnTo>
                    <a:lnTo>
                      <a:pt x="2289" y="225"/>
                    </a:lnTo>
                    <a:close/>
                    <a:moveTo>
                      <a:pt x="2261" y="296"/>
                    </a:moveTo>
                    <a:lnTo>
                      <a:pt x="2275" y="260"/>
                    </a:lnTo>
                    <a:lnTo>
                      <a:pt x="2258" y="253"/>
                    </a:lnTo>
                    <a:lnTo>
                      <a:pt x="2242" y="289"/>
                    </a:lnTo>
                    <a:lnTo>
                      <a:pt x="2261" y="296"/>
                    </a:lnTo>
                    <a:close/>
                    <a:moveTo>
                      <a:pt x="2230" y="364"/>
                    </a:moveTo>
                    <a:lnTo>
                      <a:pt x="2244" y="331"/>
                    </a:lnTo>
                    <a:lnTo>
                      <a:pt x="2227" y="322"/>
                    </a:lnTo>
                    <a:lnTo>
                      <a:pt x="2213" y="357"/>
                    </a:lnTo>
                    <a:lnTo>
                      <a:pt x="2230" y="364"/>
                    </a:lnTo>
                    <a:close/>
                    <a:moveTo>
                      <a:pt x="2201" y="435"/>
                    </a:moveTo>
                    <a:lnTo>
                      <a:pt x="2216" y="400"/>
                    </a:lnTo>
                    <a:lnTo>
                      <a:pt x="2199" y="393"/>
                    </a:lnTo>
                    <a:lnTo>
                      <a:pt x="2183" y="428"/>
                    </a:lnTo>
                    <a:lnTo>
                      <a:pt x="2201" y="435"/>
                    </a:lnTo>
                    <a:close/>
                    <a:moveTo>
                      <a:pt x="2171" y="504"/>
                    </a:moveTo>
                    <a:lnTo>
                      <a:pt x="2187" y="468"/>
                    </a:lnTo>
                    <a:lnTo>
                      <a:pt x="2168" y="461"/>
                    </a:lnTo>
                    <a:lnTo>
                      <a:pt x="2154" y="497"/>
                    </a:lnTo>
                    <a:lnTo>
                      <a:pt x="2171" y="504"/>
                    </a:lnTo>
                    <a:close/>
                    <a:moveTo>
                      <a:pt x="2142" y="575"/>
                    </a:moveTo>
                    <a:lnTo>
                      <a:pt x="2157" y="539"/>
                    </a:lnTo>
                    <a:lnTo>
                      <a:pt x="2140" y="532"/>
                    </a:lnTo>
                    <a:lnTo>
                      <a:pt x="2123" y="568"/>
                    </a:lnTo>
                    <a:lnTo>
                      <a:pt x="2142" y="575"/>
                    </a:lnTo>
                    <a:close/>
                    <a:moveTo>
                      <a:pt x="2112" y="643"/>
                    </a:moveTo>
                    <a:lnTo>
                      <a:pt x="2128" y="608"/>
                    </a:lnTo>
                    <a:lnTo>
                      <a:pt x="2109" y="601"/>
                    </a:lnTo>
                    <a:lnTo>
                      <a:pt x="2095" y="636"/>
                    </a:lnTo>
                    <a:lnTo>
                      <a:pt x="2112" y="643"/>
                    </a:lnTo>
                    <a:close/>
                    <a:moveTo>
                      <a:pt x="2083" y="714"/>
                    </a:moveTo>
                    <a:lnTo>
                      <a:pt x="2097" y="679"/>
                    </a:lnTo>
                    <a:lnTo>
                      <a:pt x="2081" y="672"/>
                    </a:lnTo>
                    <a:lnTo>
                      <a:pt x="2067" y="705"/>
                    </a:lnTo>
                    <a:lnTo>
                      <a:pt x="2083" y="714"/>
                    </a:lnTo>
                    <a:close/>
                    <a:moveTo>
                      <a:pt x="2053" y="783"/>
                    </a:moveTo>
                    <a:lnTo>
                      <a:pt x="2069" y="747"/>
                    </a:lnTo>
                    <a:lnTo>
                      <a:pt x="2050" y="740"/>
                    </a:lnTo>
                    <a:lnTo>
                      <a:pt x="2036" y="776"/>
                    </a:lnTo>
                    <a:lnTo>
                      <a:pt x="2053" y="783"/>
                    </a:lnTo>
                    <a:close/>
                    <a:moveTo>
                      <a:pt x="2024" y="854"/>
                    </a:moveTo>
                    <a:lnTo>
                      <a:pt x="2038" y="818"/>
                    </a:lnTo>
                    <a:lnTo>
                      <a:pt x="2022" y="811"/>
                    </a:lnTo>
                    <a:lnTo>
                      <a:pt x="2008" y="844"/>
                    </a:lnTo>
                    <a:lnTo>
                      <a:pt x="2024" y="854"/>
                    </a:lnTo>
                    <a:close/>
                    <a:moveTo>
                      <a:pt x="1996" y="922"/>
                    </a:moveTo>
                    <a:lnTo>
                      <a:pt x="2010" y="887"/>
                    </a:lnTo>
                    <a:lnTo>
                      <a:pt x="1991" y="880"/>
                    </a:lnTo>
                    <a:lnTo>
                      <a:pt x="1977" y="915"/>
                    </a:lnTo>
                    <a:lnTo>
                      <a:pt x="1996" y="922"/>
                    </a:lnTo>
                    <a:close/>
                    <a:moveTo>
                      <a:pt x="1965" y="993"/>
                    </a:moveTo>
                    <a:lnTo>
                      <a:pt x="1979" y="958"/>
                    </a:lnTo>
                    <a:lnTo>
                      <a:pt x="1963" y="951"/>
                    </a:lnTo>
                    <a:lnTo>
                      <a:pt x="1948" y="984"/>
                    </a:lnTo>
                    <a:lnTo>
                      <a:pt x="1965" y="993"/>
                    </a:lnTo>
                    <a:close/>
                    <a:moveTo>
                      <a:pt x="1937" y="1062"/>
                    </a:moveTo>
                    <a:lnTo>
                      <a:pt x="1951" y="1026"/>
                    </a:lnTo>
                    <a:lnTo>
                      <a:pt x="1932" y="1019"/>
                    </a:lnTo>
                    <a:lnTo>
                      <a:pt x="1918" y="1055"/>
                    </a:lnTo>
                    <a:lnTo>
                      <a:pt x="1937" y="1062"/>
                    </a:lnTo>
                    <a:close/>
                    <a:moveTo>
                      <a:pt x="1906" y="1130"/>
                    </a:moveTo>
                    <a:lnTo>
                      <a:pt x="1920" y="1097"/>
                    </a:lnTo>
                    <a:lnTo>
                      <a:pt x="1904" y="1090"/>
                    </a:lnTo>
                    <a:lnTo>
                      <a:pt x="1889" y="1123"/>
                    </a:lnTo>
                    <a:lnTo>
                      <a:pt x="1906" y="1130"/>
                    </a:lnTo>
                    <a:close/>
                    <a:moveTo>
                      <a:pt x="1878" y="1201"/>
                    </a:moveTo>
                    <a:lnTo>
                      <a:pt x="1892" y="1166"/>
                    </a:lnTo>
                    <a:lnTo>
                      <a:pt x="1875" y="1159"/>
                    </a:lnTo>
                    <a:lnTo>
                      <a:pt x="1859" y="1194"/>
                    </a:lnTo>
                    <a:lnTo>
                      <a:pt x="1878" y="1201"/>
                    </a:lnTo>
                    <a:close/>
                    <a:moveTo>
                      <a:pt x="1847" y="1270"/>
                    </a:moveTo>
                    <a:lnTo>
                      <a:pt x="1861" y="1237"/>
                    </a:lnTo>
                    <a:lnTo>
                      <a:pt x="1844" y="1230"/>
                    </a:lnTo>
                    <a:lnTo>
                      <a:pt x="1830" y="1263"/>
                    </a:lnTo>
                    <a:lnTo>
                      <a:pt x="1847" y="1270"/>
                    </a:lnTo>
                    <a:close/>
                    <a:moveTo>
                      <a:pt x="1818" y="1341"/>
                    </a:moveTo>
                    <a:lnTo>
                      <a:pt x="1833" y="1305"/>
                    </a:lnTo>
                    <a:lnTo>
                      <a:pt x="1816" y="1298"/>
                    </a:lnTo>
                    <a:lnTo>
                      <a:pt x="1800" y="1334"/>
                    </a:lnTo>
                    <a:lnTo>
                      <a:pt x="1818" y="1341"/>
                    </a:lnTo>
                    <a:close/>
                    <a:moveTo>
                      <a:pt x="1788" y="1409"/>
                    </a:moveTo>
                    <a:lnTo>
                      <a:pt x="1804" y="1376"/>
                    </a:lnTo>
                    <a:lnTo>
                      <a:pt x="1785" y="1367"/>
                    </a:lnTo>
                    <a:lnTo>
                      <a:pt x="1771" y="1402"/>
                    </a:lnTo>
                    <a:lnTo>
                      <a:pt x="1788" y="1409"/>
                    </a:lnTo>
                    <a:close/>
                    <a:moveTo>
                      <a:pt x="1759" y="1480"/>
                    </a:moveTo>
                    <a:lnTo>
                      <a:pt x="1774" y="1445"/>
                    </a:lnTo>
                    <a:lnTo>
                      <a:pt x="1757" y="1438"/>
                    </a:lnTo>
                    <a:lnTo>
                      <a:pt x="1740" y="1473"/>
                    </a:lnTo>
                    <a:lnTo>
                      <a:pt x="1759" y="1480"/>
                    </a:lnTo>
                    <a:close/>
                    <a:moveTo>
                      <a:pt x="1729" y="1549"/>
                    </a:moveTo>
                    <a:lnTo>
                      <a:pt x="1745" y="1516"/>
                    </a:lnTo>
                    <a:lnTo>
                      <a:pt x="1726" y="1506"/>
                    </a:lnTo>
                    <a:lnTo>
                      <a:pt x="1712" y="1542"/>
                    </a:lnTo>
                    <a:lnTo>
                      <a:pt x="1729" y="1549"/>
                    </a:lnTo>
                    <a:close/>
                    <a:moveTo>
                      <a:pt x="1700" y="1620"/>
                    </a:moveTo>
                    <a:lnTo>
                      <a:pt x="1714" y="1584"/>
                    </a:lnTo>
                    <a:lnTo>
                      <a:pt x="1698" y="1577"/>
                    </a:lnTo>
                    <a:lnTo>
                      <a:pt x="1684" y="1613"/>
                    </a:lnTo>
                    <a:lnTo>
                      <a:pt x="1700" y="1620"/>
                    </a:lnTo>
                    <a:close/>
                    <a:moveTo>
                      <a:pt x="1669" y="1688"/>
                    </a:moveTo>
                    <a:lnTo>
                      <a:pt x="1686" y="1655"/>
                    </a:lnTo>
                    <a:lnTo>
                      <a:pt x="1667" y="1646"/>
                    </a:lnTo>
                    <a:lnTo>
                      <a:pt x="1653" y="1681"/>
                    </a:lnTo>
                    <a:lnTo>
                      <a:pt x="1669" y="1688"/>
                    </a:lnTo>
                    <a:close/>
                    <a:moveTo>
                      <a:pt x="1641" y="1759"/>
                    </a:moveTo>
                    <a:lnTo>
                      <a:pt x="1655" y="1724"/>
                    </a:lnTo>
                    <a:lnTo>
                      <a:pt x="1639" y="1717"/>
                    </a:lnTo>
                    <a:lnTo>
                      <a:pt x="1625" y="1752"/>
                    </a:lnTo>
                    <a:lnTo>
                      <a:pt x="1641" y="1759"/>
                    </a:lnTo>
                    <a:close/>
                    <a:moveTo>
                      <a:pt x="1613" y="1828"/>
                    </a:moveTo>
                    <a:lnTo>
                      <a:pt x="1627" y="1792"/>
                    </a:lnTo>
                    <a:lnTo>
                      <a:pt x="1608" y="1785"/>
                    </a:lnTo>
                    <a:lnTo>
                      <a:pt x="1594" y="1821"/>
                    </a:lnTo>
                    <a:lnTo>
                      <a:pt x="1613" y="1828"/>
                    </a:lnTo>
                    <a:close/>
                    <a:moveTo>
                      <a:pt x="1582" y="1899"/>
                    </a:moveTo>
                    <a:lnTo>
                      <a:pt x="1596" y="1863"/>
                    </a:lnTo>
                    <a:lnTo>
                      <a:pt x="1580" y="1856"/>
                    </a:lnTo>
                    <a:lnTo>
                      <a:pt x="1565" y="1892"/>
                    </a:lnTo>
                    <a:lnTo>
                      <a:pt x="1582" y="1899"/>
                    </a:lnTo>
                    <a:close/>
                    <a:moveTo>
                      <a:pt x="1554" y="1967"/>
                    </a:moveTo>
                    <a:lnTo>
                      <a:pt x="1568" y="1932"/>
                    </a:lnTo>
                    <a:lnTo>
                      <a:pt x="1549" y="1925"/>
                    </a:lnTo>
                    <a:lnTo>
                      <a:pt x="1535" y="1960"/>
                    </a:lnTo>
                    <a:lnTo>
                      <a:pt x="1554" y="1967"/>
                    </a:lnTo>
                    <a:close/>
                    <a:moveTo>
                      <a:pt x="1495" y="1960"/>
                    </a:moveTo>
                    <a:lnTo>
                      <a:pt x="1521" y="1989"/>
                    </a:lnTo>
                    <a:lnTo>
                      <a:pt x="1532" y="1977"/>
                    </a:lnTo>
                    <a:lnTo>
                      <a:pt x="1506" y="1948"/>
                    </a:lnTo>
                    <a:lnTo>
                      <a:pt x="1495" y="1960"/>
                    </a:lnTo>
                    <a:close/>
                    <a:moveTo>
                      <a:pt x="1443" y="1906"/>
                    </a:moveTo>
                    <a:lnTo>
                      <a:pt x="1469" y="1934"/>
                    </a:lnTo>
                    <a:lnTo>
                      <a:pt x="1483" y="1920"/>
                    </a:lnTo>
                    <a:lnTo>
                      <a:pt x="1457" y="1892"/>
                    </a:lnTo>
                    <a:lnTo>
                      <a:pt x="1443" y="1906"/>
                    </a:lnTo>
                    <a:close/>
                    <a:moveTo>
                      <a:pt x="1390" y="1849"/>
                    </a:moveTo>
                    <a:lnTo>
                      <a:pt x="1417" y="1877"/>
                    </a:lnTo>
                    <a:lnTo>
                      <a:pt x="1431" y="1866"/>
                    </a:lnTo>
                    <a:lnTo>
                      <a:pt x="1405" y="1837"/>
                    </a:lnTo>
                    <a:lnTo>
                      <a:pt x="1390" y="1849"/>
                    </a:lnTo>
                    <a:close/>
                    <a:moveTo>
                      <a:pt x="1338" y="1795"/>
                    </a:moveTo>
                    <a:lnTo>
                      <a:pt x="1364" y="1823"/>
                    </a:lnTo>
                    <a:lnTo>
                      <a:pt x="1379" y="1809"/>
                    </a:lnTo>
                    <a:lnTo>
                      <a:pt x="1353" y="1781"/>
                    </a:lnTo>
                    <a:lnTo>
                      <a:pt x="1338" y="1795"/>
                    </a:lnTo>
                    <a:close/>
                    <a:moveTo>
                      <a:pt x="1286" y="1738"/>
                    </a:moveTo>
                    <a:lnTo>
                      <a:pt x="1312" y="1766"/>
                    </a:lnTo>
                    <a:lnTo>
                      <a:pt x="1327" y="1754"/>
                    </a:lnTo>
                    <a:lnTo>
                      <a:pt x="1301" y="1726"/>
                    </a:lnTo>
                    <a:lnTo>
                      <a:pt x="1286" y="1738"/>
                    </a:lnTo>
                    <a:close/>
                    <a:moveTo>
                      <a:pt x="1237" y="1684"/>
                    </a:moveTo>
                    <a:lnTo>
                      <a:pt x="1263" y="1712"/>
                    </a:lnTo>
                    <a:lnTo>
                      <a:pt x="1275" y="1698"/>
                    </a:lnTo>
                    <a:lnTo>
                      <a:pt x="1251" y="1672"/>
                    </a:lnTo>
                    <a:lnTo>
                      <a:pt x="1237" y="1684"/>
                    </a:lnTo>
                    <a:close/>
                    <a:moveTo>
                      <a:pt x="1185" y="1629"/>
                    </a:moveTo>
                    <a:lnTo>
                      <a:pt x="1211" y="1655"/>
                    </a:lnTo>
                    <a:lnTo>
                      <a:pt x="1225" y="1643"/>
                    </a:lnTo>
                    <a:lnTo>
                      <a:pt x="1199" y="1615"/>
                    </a:lnTo>
                    <a:lnTo>
                      <a:pt x="1185" y="1629"/>
                    </a:lnTo>
                    <a:close/>
                    <a:moveTo>
                      <a:pt x="1133" y="1572"/>
                    </a:moveTo>
                    <a:lnTo>
                      <a:pt x="1159" y="1601"/>
                    </a:lnTo>
                    <a:lnTo>
                      <a:pt x="1173" y="1587"/>
                    </a:lnTo>
                    <a:lnTo>
                      <a:pt x="1147" y="1561"/>
                    </a:lnTo>
                    <a:lnTo>
                      <a:pt x="1133" y="1572"/>
                    </a:lnTo>
                    <a:close/>
                    <a:moveTo>
                      <a:pt x="1081" y="1518"/>
                    </a:moveTo>
                    <a:lnTo>
                      <a:pt x="1107" y="1544"/>
                    </a:lnTo>
                    <a:lnTo>
                      <a:pt x="1121" y="1532"/>
                    </a:lnTo>
                    <a:lnTo>
                      <a:pt x="1095" y="1504"/>
                    </a:lnTo>
                    <a:lnTo>
                      <a:pt x="1081" y="1518"/>
                    </a:lnTo>
                    <a:close/>
                    <a:moveTo>
                      <a:pt x="1031" y="1461"/>
                    </a:moveTo>
                    <a:lnTo>
                      <a:pt x="1055" y="1490"/>
                    </a:lnTo>
                    <a:lnTo>
                      <a:pt x="1069" y="1478"/>
                    </a:lnTo>
                    <a:lnTo>
                      <a:pt x="1043" y="1450"/>
                    </a:lnTo>
                    <a:lnTo>
                      <a:pt x="1031" y="1461"/>
                    </a:lnTo>
                    <a:close/>
                    <a:moveTo>
                      <a:pt x="979" y="1407"/>
                    </a:moveTo>
                    <a:lnTo>
                      <a:pt x="1005" y="1435"/>
                    </a:lnTo>
                    <a:lnTo>
                      <a:pt x="1019" y="1421"/>
                    </a:lnTo>
                    <a:lnTo>
                      <a:pt x="993" y="1393"/>
                    </a:lnTo>
                    <a:lnTo>
                      <a:pt x="979" y="1407"/>
                    </a:lnTo>
                    <a:close/>
                    <a:moveTo>
                      <a:pt x="927" y="1350"/>
                    </a:moveTo>
                    <a:lnTo>
                      <a:pt x="953" y="1379"/>
                    </a:lnTo>
                    <a:lnTo>
                      <a:pt x="967" y="1367"/>
                    </a:lnTo>
                    <a:lnTo>
                      <a:pt x="941" y="1338"/>
                    </a:lnTo>
                    <a:lnTo>
                      <a:pt x="927" y="1350"/>
                    </a:lnTo>
                    <a:close/>
                    <a:moveTo>
                      <a:pt x="875" y="1296"/>
                    </a:moveTo>
                    <a:lnTo>
                      <a:pt x="901" y="1324"/>
                    </a:lnTo>
                    <a:lnTo>
                      <a:pt x="915" y="1310"/>
                    </a:lnTo>
                    <a:lnTo>
                      <a:pt x="889" y="1282"/>
                    </a:lnTo>
                    <a:lnTo>
                      <a:pt x="875" y="1296"/>
                    </a:lnTo>
                    <a:close/>
                    <a:moveTo>
                      <a:pt x="823" y="1241"/>
                    </a:moveTo>
                    <a:lnTo>
                      <a:pt x="849" y="1267"/>
                    </a:lnTo>
                    <a:lnTo>
                      <a:pt x="863" y="1256"/>
                    </a:lnTo>
                    <a:lnTo>
                      <a:pt x="837" y="1227"/>
                    </a:lnTo>
                    <a:lnTo>
                      <a:pt x="823" y="1241"/>
                    </a:lnTo>
                    <a:close/>
                    <a:moveTo>
                      <a:pt x="773" y="1185"/>
                    </a:moveTo>
                    <a:lnTo>
                      <a:pt x="799" y="1213"/>
                    </a:lnTo>
                    <a:lnTo>
                      <a:pt x="811" y="1199"/>
                    </a:lnTo>
                    <a:lnTo>
                      <a:pt x="788" y="1173"/>
                    </a:lnTo>
                    <a:lnTo>
                      <a:pt x="773" y="1185"/>
                    </a:lnTo>
                    <a:close/>
                    <a:moveTo>
                      <a:pt x="721" y="1130"/>
                    </a:moveTo>
                    <a:lnTo>
                      <a:pt x="747" y="1156"/>
                    </a:lnTo>
                    <a:lnTo>
                      <a:pt x="762" y="1145"/>
                    </a:lnTo>
                    <a:lnTo>
                      <a:pt x="736" y="1116"/>
                    </a:lnTo>
                    <a:lnTo>
                      <a:pt x="721" y="1130"/>
                    </a:lnTo>
                    <a:close/>
                    <a:moveTo>
                      <a:pt x="669" y="1074"/>
                    </a:moveTo>
                    <a:lnTo>
                      <a:pt x="695" y="1102"/>
                    </a:lnTo>
                    <a:lnTo>
                      <a:pt x="710" y="1088"/>
                    </a:lnTo>
                    <a:lnTo>
                      <a:pt x="684" y="1062"/>
                    </a:lnTo>
                    <a:lnTo>
                      <a:pt x="669" y="1074"/>
                    </a:lnTo>
                    <a:close/>
                    <a:moveTo>
                      <a:pt x="617" y="1019"/>
                    </a:moveTo>
                    <a:lnTo>
                      <a:pt x="643" y="1045"/>
                    </a:lnTo>
                    <a:lnTo>
                      <a:pt x="658" y="1033"/>
                    </a:lnTo>
                    <a:lnTo>
                      <a:pt x="632" y="1005"/>
                    </a:lnTo>
                    <a:lnTo>
                      <a:pt x="617" y="1019"/>
                    </a:lnTo>
                    <a:close/>
                    <a:moveTo>
                      <a:pt x="568" y="962"/>
                    </a:moveTo>
                    <a:lnTo>
                      <a:pt x="591" y="991"/>
                    </a:lnTo>
                    <a:lnTo>
                      <a:pt x="606" y="979"/>
                    </a:lnTo>
                    <a:lnTo>
                      <a:pt x="580" y="951"/>
                    </a:lnTo>
                    <a:lnTo>
                      <a:pt x="568" y="962"/>
                    </a:lnTo>
                    <a:close/>
                    <a:moveTo>
                      <a:pt x="516" y="908"/>
                    </a:moveTo>
                    <a:lnTo>
                      <a:pt x="542" y="936"/>
                    </a:lnTo>
                    <a:lnTo>
                      <a:pt x="553" y="922"/>
                    </a:lnTo>
                    <a:lnTo>
                      <a:pt x="530" y="894"/>
                    </a:lnTo>
                    <a:lnTo>
                      <a:pt x="516" y="908"/>
                    </a:lnTo>
                    <a:close/>
                    <a:moveTo>
                      <a:pt x="464" y="851"/>
                    </a:moveTo>
                    <a:lnTo>
                      <a:pt x="490" y="880"/>
                    </a:lnTo>
                    <a:lnTo>
                      <a:pt x="504" y="868"/>
                    </a:lnTo>
                    <a:lnTo>
                      <a:pt x="478" y="840"/>
                    </a:lnTo>
                    <a:lnTo>
                      <a:pt x="464" y="851"/>
                    </a:lnTo>
                    <a:close/>
                    <a:moveTo>
                      <a:pt x="412" y="797"/>
                    </a:moveTo>
                    <a:lnTo>
                      <a:pt x="438" y="825"/>
                    </a:lnTo>
                    <a:lnTo>
                      <a:pt x="452" y="811"/>
                    </a:lnTo>
                    <a:lnTo>
                      <a:pt x="426" y="785"/>
                    </a:lnTo>
                    <a:lnTo>
                      <a:pt x="412" y="797"/>
                    </a:lnTo>
                    <a:close/>
                    <a:moveTo>
                      <a:pt x="360" y="743"/>
                    </a:moveTo>
                    <a:lnTo>
                      <a:pt x="386" y="769"/>
                    </a:lnTo>
                    <a:lnTo>
                      <a:pt x="400" y="757"/>
                    </a:lnTo>
                    <a:lnTo>
                      <a:pt x="374" y="728"/>
                    </a:lnTo>
                    <a:lnTo>
                      <a:pt x="360" y="743"/>
                    </a:lnTo>
                    <a:close/>
                    <a:moveTo>
                      <a:pt x="310" y="686"/>
                    </a:moveTo>
                    <a:lnTo>
                      <a:pt x="334" y="714"/>
                    </a:lnTo>
                    <a:lnTo>
                      <a:pt x="348" y="700"/>
                    </a:lnTo>
                    <a:lnTo>
                      <a:pt x="322" y="674"/>
                    </a:lnTo>
                    <a:lnTo>
                      <a:pt x="310" y="686"/>
                    </a:lnTo>
                    <a:close/>
                    <a:moveTo>
                      <a:pt x="258" y="631"/>
                    </a:moveTo>
                    <a:lnTo>
                      <a:pt x="284" y="657"/>
                    </a:lnTo>
                    <a:lnTo>
                      <a:pt x="298" y="646"/>
                    </a:lnTo>
                    <a:lnTo>
                      <a:pt x="272" y="617"/>
                    </a:lnTo>
                    <a:lnTo>
                      <a:pt x="258" y="631"/>
                    </a:lnTo>
                    <a:close/>
                    <a:moveTo>
                      <a:pt x="206" y="575"/>
                    </a:moveTo>
                    <a:lnTo>
                      <a:pt x="232" y="603"/>
                    </a:lnTo>
                    <a:lnTo>
                      <a:pt x="246" y="589"/>
                    </a:lnTo>
                    <a:lnTo>
                      <a:pt x="220" y="563"/>
                    </a:lnTo>
                    <a:lnTo>
                      <a:pt x="206" y="575"/>
                    </a:lnTo>
                    <a:close/>
                    <a:moveTo>
                      <a:pt x="154" y="520"/>
                    </a:moveTo>
                    <a:lnTo>
                      <a:pt x="180" y="546"/>
                    </a:lnTo>
                    <a:lnTo>
                      <a:pt x="194" y="535"/>
                    </a:lnTo>
                    <a:lnTo>
                      <a:pt x="168" y="506"/>
                    </a:lnTo>
                    <a:lnTo>
                      <a:pt x="154" y="520"/>
                    </a:lnTo>
                    <a:close/>
                    <a:moveTo>
                      <a:pt x="102" y="464"/>
                    </a:moveTo>
                    <a:lnTo>
                      <a:pt x="128" y="492"/>
                    </a:lnTo>
                    <a:lnTo>
                      <a:pt x="142" y="480"/>
                    </a:lnTo>
                    <a:lnTo>
                      <a:pt x="116" y="452"/>
                    </a:lnTo>
                    <a:lnTo>
                      <a:pt x="102" y="464"/>
                    </a:lnTo>
                    <a:close/>
                    <a:moveTo>
                      <a:pt x="52" y="409"/>
                    </a:moveTo>
                    <a:lnTo>
                      <a:pt x="78" y="438"/>
                    </a:lnTo>
                    <a:lnTo>
                      <a:pt x="90" y="423"/>
                    </a:lnTo>
                    <a:lnTo>
                      <a:pt x="66" y="395"/>
                    </a:lnTo>
                    <a:lnTo>
                      <a:pt x="52" y="409"/>
                    </a:lnTo>
                    <a:close/>
                    <a:moveTo>
                      <a:pt x="0" y="352"/>
                    </a:moveTo>
                    <a:lnTo>
                      <a:pt x="26" y="381"/>
                    </a:lnTo>
                    <a:lnTo>
                      <a:pt x="40" y="369"/>
                    </a:lnTo>
                    <a:lnTo>
                      <a:pt x="14" y="341"/>
                    </a:lnTo>
                    <a:lnTo>
                      <a:pt x="0" y="3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2">
                <a:extLst>
                  <a:ext uri="{FF2B5EF4-FFF2-40B4-BE49-F238E27FC236}">
                    <a16:creationId xmlns:a16="http://schemas.microsoft.com/office/drawing/2014/main" id="{E658BF9A-388B-9F43-972D-6A8E6E75127E}"/>
                  </a:ext>
                </a:extLst>
              </p:cNvPr>
              <p:cNvSpPr>
                <a:spLocks noEditPoints="1"/>
              </p:cNvSpPr>
              <p:nvPr/>
            </p:nvSpPr>
            <p:spPr bwMode="auto">
              <a:xfrm>
                <a:off x="3407407" y="828031"/>
                <a:ext cx="4292136" cy="5219244"/>
              </a:xfrm>
              <a:custGeom>
                <a:avLst/>
                <a:gdLst>
                  <a:gd name="T0" fmla="*/ 1844 w 5162"/>
                  <a:gd name="T1" fmla="*/ 5681 h 6277"/>
                  <a:gd name="T2" fmla="*/ 2064 w 5162"/>
                  <a:gd name="T3" fmla="*/ 5740 h 6277"/>
                  <a:gd name="T4" fmla="*/ 2282 w 5162"/>
                  <a:gd name="T5" fmla="*/ 5799 h 6277"/>
                  <a:gd name="T6" fmla="*/ 2502 w 5162"/>
                  <a:gd name="T7" fmla="*/ 5861 h 6277"/>
                  <a:gd name="T8" fmla="*/ 2722 w 5162"/>
                  <a:gd name="T9" fmla="*/ 5920 h 6277"/>
                  <a:gd name="T10" fmla="*/ 2939 w 5162"/>
                  <a:gd name="T11" fmla="*/ 5979 h 6277"/>
                  <a:gd name="T12" fmla="*/ 3159 w 5162"/>
                  <a:gd name="T13" fmla="*/ 6040 h 6277"/>
                  <a:gd name="T14" fmla="*/ 3379 w 5162"/>
                  <a:gd name="T15" fmla="*/ 6099 h 6277"/>
                  <a:gd name="T16" fmla="*/ 3596 w 5162"/>
                  <a:gd name="T17" fmla="*/ 6159 h 6277"/>
                  <a:gd name="T18" fmla="*/ 3816 w 5162"/>
                  <a:gd name="T19" fmla="*/ 6218 h 6277"/>
                  <a:gd name="T20" fmla="*/ 3935 w 5162"/>
                  <a:gd name="T21" fmla="*/ 6253 h 6277"/>
                  <a:gd name="T22" fmla="*/ 3906 w 5162"/>
                  <a:gd name="T23" fmla="*/ 6026 h 6277"/>
                  <a:gd name="T24" fmla="*/ 3875 w 5162"/>
                  <a:gd name="T25" fmla="*/ 5802 h 6277"/>
                  <a:gd name="T26" fmla="*/ 3845 w 5162"/>
                  <a:gd name="T27" fmla="*/ 5577 h 6277"/>
                  <a:gd name="T28" fmla="*/ 3814 w 5162"/>
                  <a:gd name="T29" fmla="*/ 5352 h 6277"/>
                  <a:gd name="T30" fmla="*/ 3783 w 5162"/>
                  <a:gd name="T31" fmla="*/ 5128 h 6277"/>
                  <a:gd name="T32" fmla="*/ 3752 w 5162"/>
                  <a:gd name="T33" fmla="*/ 4903 h 6277"/>
                  <a:gd name="T34" fmla="*/ 3722 w 5162"/>
                  <a:gd name="T35" fmla="*/ 4679 h 6277"/>
                  <a:gd name="T36" fmla="*/ 3693 w 5162"/>
                  <a:gd name="T37" fmla="*/ 4454 h 6277"/>
                  <a:gd name="T38" fmla="*/ 3760 w 5162"/>
                  <a:gd name="T39" fmla="*/ 4246 h 6277"/>
                  <a:gd name="T40" fmla="*/ 3897 w 5162"/>
                  <a:gd name="T41" fmla="*/ 4064 h 6277"/>
                  <a:gd name="T42" fmla="*/ 4034 w 5162"/>
                  <a:gd name="T43" fmla="*/ 3884 h 6277"/>
                  <a:gd name="T44" fmla="*/ 4169 w 5162"/>
                  <a:gd name="T45" fmla="*/ 3702 h 6277"/>
                  <a:gd name="T46" fmla="*/ 4306 w 5162"/>
                  <a:gd name="T47" fmla="*/ 3522 h 6277"/>
                  <a:gd name="T48" fmla="*/ 4443 w 5162"/>
                  <a:gd name="T49" fmla="*/ 3340 h 6277"/>
                  <a:gd name="T50" fmla="*/ 4580 w 5162"/>
                  <a:gd name="T51" fmla="*/ 3161 h 6277"/>
                  <a:gd name="T52" fmla="*/ 4717 w 5162"/>
                  <a:gd name="T53" fmla="*/ 2979 h 6277"/>
                  <a:gd name="T54" fmla="*/ 4854 w 5162"/>
                  <a:gd name="T55" fmla="*/ 2797 h 6277"/>
                  <a:gd name="T56" fmla="*/ 4991 w 5162"/>
                  <a:gd name="T57" fmla="*/ 2617 h 6277"/>
                  <a:gd name="T58" fmla="*/ 5129 w 5162"/>
                  <a:gd name="T59" fmla="*/ 2435 h 6277"/>
                  <a:gd name="T60" fmla="*/ 5067 w 5162"/>
                  <a:gd name="T61" fmla="*/ 2241 h 6277"/>
                  <a:gd name="T62" fmla="*/ 4975 w 5162"/>
                  <a:gd name="T63" fmla="*/ 2033 h 6277"/>
                  <a:gd name="T64" fmla="*/ 4883 w 5162"/>
                  <a:gd name="T65" fmla="*/ 1827 h 6277"/>
                  <a:gd name="T66" fmla="*/ 4790 w 5162"/>
                  <a:gd name="T67" fmla="*/ 1619 h 6277"/>
                  <a:gd name="T68" fmla="*/ 4698 w 5162"/>
                  <a:gd name="T69" fmla="*/ 1411 h 6277"/>
                  <a:gd name="T70" fmla="*/ 4606 w 5162"/>
                  <a:gd name="T71" fmla="*/ 1205 h 6277"/>
                  <a:gd name="T72" fmla="*/ 4514 w 5162"/>
                  <a:gd name="T73" fmla="*/ 997 h 6277"/>
                  <a:gd name="T74" fmla="*/ 4422 w 5162"/>
                  <a:gd name="T75" fmla="*/ 789 h 6277"/>
                  <a:gd name="T76" fmla="*/ 4329 w 5162"/>
                  <a:gd name="T77" fmla="*/ 581 h 6277"/>
                  <a:gd name="T78" fmla="*/ 4261 w 5162"/>
                  <a:gd name="T79" fmla="*/ 383 h 6277"/>
                  <a:gd name="T80" fmla="*/ 4046 w 5162"/>
                  <a:gd name="T81" fmla="*/ 361 h 6277"/>
                  <a:gd name="T82" fmla="*/ 3819 w 5162"/>
                  <a:gd name="T83" fmla="*/ 338 h 6277"/>
                  <a:gd name="T84" fmla="*/ 3594 w 5162"/>
                  <a:gd name="T85" fmla="*/ 314 h 6277"/>
                  <a:gd name="T86" fmla="*/ 3367 w 5162"/>
                  <a:gd name="T87" fmla="*/ 293 h 6277"/>
                  <a:gd name="T88" fmla="*/ 3142 w 5162"/>
                  <a:gd name="T89" fmla="*/ 269 h 6277"/>
                  <a:gd name="T90" fmla="*/ 2915 w 5162"/>
                  <a:gd name="T91" fmla="*/ 248 h 6277"/>
                  <a:gd name="T92" fmla="*/ 2691 w 5162"/>
                  <a:gd name="T93" fmla="*/ 224 h 6277"/>
                  <a:gd name="T94" fmla="*/ 2464 w 5162"/>
                  <a:gd name="T95" fmla="*/ 201 h 6277"/>
                  <a:gd name="T96" fmla="*/ 2239 w 5162"/>
                  <a:gd name="T97" fmla="*/ 179 h 6277"/>
                  <a:gd name="T98" fmla="*/ 2012 w 5162"/>
                  <a:gd name="T99" fmla="*/ 156 h 6277"/>
                  <a:gd name="T100" fmla="*/ 1785 w 5162"/>
                  <a:gd name="T101" fmla="*/ 134 h 6277"/>
                  <a:gd name="T102" fmla="*/ 1561 w 5162"/>
                  <a:gd name="T103" fmla="*/ 111 h 6277"/>
                  <a:gd name="T104" fmla="*/ 1334 w 5162"/>
                  <a:gd name="T105" fmla="*/ 87 h 6277"/>
                  <a:gd name="T106" fmla="*/ 1109 w 5162"/>
                  <a:gd name="T107" fmla="*/ 66 h 6277"/>
                  <a:gd name="T108" fmla="*/ 882 w 5162"/>
                  <a:gd name="T109" fmla="*/ 42 h 6277"/>
                  <a:gd name="T110" fmla="*/ 657 w 5162"/>
                  <a:gd name="T111" fmla="*/ 19 h 6277"/>
                  <a:gd name="T112" fmla="*/ 435 w 5162"/>
                  <a:gd name="T113" fmla="*/ 26 h 6277"/>
                  <a:gd name="T114" fmla="*/ 364 w 5162"/>
                  <a:gd name="T115" fmla="*/ 241 h 6277"/>
                  <a:gd name="T116" fmla="*/ 293 w 5162"/>
                  <a:gd name="T117" fmla="*/ 458 h 6277"/>
                  <a:gd name="T118" fmla="*/ 222 w 5162"/>
                  <a:gd name="T119" fmla="*/ 674 h 6277"/>
                  <a:gd name="T120" fmla="*/ 154 w 5162"/>
                  <a:gd name="T121" fmla="*/ 889 h 6277"/>
                  <a:gd name="T122" fmla="*/ 83 w 5162"/>
                  <a:gd name="T123" fmla="*/ 1104 h 6277"/>
                  <a:gd name="T124" fmla="*/ 12 w 5162"/>
                  <a:gd name="T125" fmla="*/ 1319 h 6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62" h="6277">
                    <a:moveTo>
                      <a:pt x="1698" y="5641"/>
                    </a:moveTo>
                    <a:lnTo>
                      <a:pt x="1662" y="5631"/>
                    </a:lnTo>
                    <a:lnTo>
                      <a:pt x="1658" y="5650"/>
                    </a:lnTo>
                    <a:lnTo>
                      <a:pt x="1693" y="5660"/>
                    </a:lnTo>
                    <a:lnTo>
                      <a:pt x="1698" y="5641"/>
                    </a:lnTo>
                    <a:close/>
                    <a:moveTo>
                      <a:pt x="1771" y="5662"/>
                    </a:moveTo>
                    <a:lnTo>
                      <a:pt x="1736" y="5650"/>
                    </a:lnTo>
                    <a:lnTo>
                      <a:pt x="1731" y="5669"/>
                    </a:lnTo>
                    <a:lnTo>
                      <a:pt x="1766" y="5679"/>
                    </a:lnTo>
                    <a:lnTo>
                      <a:pt x="1771" y="5662"/>
                    </a:lnTo>
                    <a:close/>
                    <a:moveTo>
                      <a:pt x="1844" y="5681"/>
                    </a:moveTo>
                    <a:lnTo>
                      <a:pt x="1809" y="5672"/>
                    </a:lnTo>
                    <a:lnTo>
                      <a:pt x="1804" y="5688"/>
                    </a:lnTo>
                    <a:lnTo>
                      <a:pt x="1840" y="5700"/>
                    </a:lnTo>
                    <a:lnTo>
                      <a:pt x="1844" y="5681"/>
                    </a:lnTo>
                    <a:close/>
                    <a:moveTo>
                      <a:pt x="1918" y="5700"/>
                    </a:moveTo>
                    <a:lnTo>
                      <a:pt x="1882" y="5690"/>
                    </a:lnTo>
                    <a:lnTo>
                      <a:pt x="1878" y="5709"/>
                    </a:lnTo>
                    <a:lnTo>
                      <a:pt x="1913" y="5719"/>
                    </a:lnTo>
                    <a:lnTo>
                      <a:pt x="1918" y="5700"/>
                    </a:lnTo>
                    <a:close/>
                    <a:moveTo>
                      <a:pt x="1991" y="5721"/>
                    </a:moveTo>
                    <a:lnTo>
                      <a:pt x="1956" y="5712"/>
                    </a:lnTo>
                    <a:lnTo>
                      <a:pt x="1948" y="5728"/>
                    </a:lnTo>
                    <a:lnTo>
                      <a:pt x="1986" y="5740"/>
                    </a:lnTo>
                    <a:lnTo>
                      <a:pt x="1991" y="5721"/>
                    </a:lnTo>
                    <a:close/>
                    <a:moveTo>
                      <a:pt x="2064" y="5740"/>
                    </a:moveTo>
                    <a:lnTo>
                      <a:pt x="2026" y="5731"/>
                    </a:lnTo>
                    <a:lnTo>
                      <a:pt x="2022" y="5750"/>
                    </a:lnTo>
                    <a:lnTo>
                      <a:pt x="2060" y="5759"/>
                    </a:lnTo>
                    <a:lnTo>
                      <a:pt x="2064" y="5740"/>
                    </a:lnTo>
                    <a:close/>
                    <a:moveTo>
                      <a:pt x="2138" y="5761"/>
                    </a:moveTo>
                    <a:lnTo>
                      <a:pt x="2100" y="5750"/>
                    </a:lnTo>
                    <a:lnTo>
                      <a:pt x="2095" y="5768"/>
                    </a:lnTo>
                    <a:lnTo>
                      <a:pt x="2133" y="5778"/>
                    </a:lnTo>
                    <a:lnTo>
                      <a:pt x="2138" y="5761"/>
                    </a:lnTo>
                    <a:close/>
                    <a:moveTo>
                      <a:pt x="2211" y="5780"/>
                    </a:moveTo>
                    <a:lnTo>
                      <a:pt x="2173" y="5771"/>
                    </a:lnTo>
                    <a:lnTo>
                      <a:pt x="2168" y="5790"/>
                    </a:lnTo>
                    <a:lnTo>
                      <a:pt x="2204" y="5799"/>
                    </a:lnTo>
                    <a:lnTo>
                      <a:pt x="2211" y="5780"/>
                    </a:lnTo>
                    <a:close/>
                    <a:moveTo>
                      <a:pt x="2282" y="5799"/>
                    </a:moveTo>
                    <a:lnTo>
                      <a:pt x="2246" y="5790"/>
                    </a:lnTo>
                    <a:lnTo>
                      <a:pt x="2242" y="5809"/>
                    </a:lnTo>
                    <a:lnTo>
                      <a:pt x="2277" y="5818"/>
                    </a:lnTo>
                    <a:lnTo>
                      <a:pt x="2282" y="5799"/>
                    </a:lnTo>
                    <a:close/>
                    <a:moveTo>
                      <a:pt x="2355" y="5820"/>
                    </a:moveTo>
                    <a:lnTo>
                      <a:pt x="2320" y="5811"/>
                    </a:lnTo>
                    <a:lnTo>
                      <a:pt x="2315" y="5828"/>
                    </a:lnTo>
                    <a:lnTo>
                      <a:pt x="2350" y="5839"/>
                    </a:lnTo>
                    <a:lnTo>
                      <a:pt x="2355" y="5820"/>
                    </a:lnTo>
                    <a:close/>
                    <a:moveTo>
                      <a:pt x="2428" y="5839"/>
                    </a:moveTo>
                    <a:lnTo>
                      <a:pt x="2393" y="5830"/>
                    </a:lnTo>
                    <a:lnTo>
                      <a:pt x="2388" y="5849"/>
                    </a:lnTo>
                    <a:lnTo>
                      <a:pt x="2424" y="5858"/>
                    </a:lnTo>
                    <a:lnTo>
                      <a:pt x="2428" y="5839"/>
                    </a:lnTo>
                    <a:close/>
                    <a:moveTo>
                      <a:pt x="2502" y="5861"/>
                    </a:moveTo>
                    <a:lnTo>
                      <a:pt x="2466" y="5851"/>
                    </a:lnTo>
                    <a:lnTo>
                      <a:pt x="2462" y="5868"/>
                    </a:lnTo>
                    <a:lnTo>
                      <a:pt x="2497" y="5877"/>
                    </a:lnTo>
                    <a:lnTo>
                      <a:pt x="2502" y="5861"/>
                    </a:lnTo>
                    <a:close/>
                    <a:moveTo>
                      <a:pt x="2575" y="5880"/>
                    </a:moveTo>
                    <a:lnTo>
                      <a:pt x="2537" y="5870"/>
                    </a:lnTo>
                    <a:lnTo>
                      <a:pt x="2532" y="5889"/>
                    </a:lnTo>
                    <a:lnTo>
                      <a:pt x="2570" y="5899"/>
                    </a:lnTo>
                    <a:lnTo>
                      <a:pt x="2575" y="5880"/>
                    </a:lnTo>
                    <a:close/>
                    <a:moveTo>
                      <a:pt x="2648" y="5901"/>
                    </a:moveTo>
                    <a:lnTo>
                      <a:pt x="2610" y="5889"/>
                    </a:lnTo>
                    <a:lnTo>
                      <a:pt x="2606" y="5908"/>
                    </a:lnTo>
                    <a:lnTo>
                      <a:pt x="2644" y="5917"/>
                    </a:lnTo>
                    <a:lnTo>
                      <a:pt x="2648" y="5901"/>
                    </a:lnTo>
                    <a:close/>
                    <a:moveTo>
                      <a:pt x="2722" y="5920"/>
                    </a:moveTo>
                    <a:lnTo>
                      <a:pt x="2684" y="5910"/>
                    </a:lnTo>
                    <a:lnTo>
                      <a:pt x="2679" y="5929"/>
                    </a:lnTo>
                    <a:lnTo>
                      <a:pt x="2717" y="5939"/>
                    </a:lnTo>
                    <a:lnTo>
                      <a:pt x="2722" y="5920"/>
                    </a:lnTo>
                    <a:close/>
                    <a:moveTo>
                      <a:pt x="2795" y="5939"/>
                    </a:moveTo>
                    <a:lnTo>
                      <a:pt x="2757" y="5929"/>
                    </a:lnTo>
                    <a:lnTo>
                      <a:pt x="2752" y="5948"/>
                    </a:lnTo>
                    <a:lnTo>
                      <a:pt x="2788" y="5958"/>
                    </a:lnTo>
                    <a:lnTo>
                      <a:pt x="2795" y="5939"/>
                    </a:lnTo>
                    <a:close/>
                    <a:moveTo>
                      <a:pt x="2866" y="5960"/>
                    </a:moveTo>
                    <a:lnTo>
                      <a:pt x="2830" y="5951"/>
                    </a:lnTo>
                    <a:lnTo>
                      <a:pt x="2826" y="5967"/>
                    </a:lnTo>
                    <a:lnTo>
                      <a:pt x="2861" y="5979"/>
                    </a:lnTo>
                    <a:lnTo>
                      <a:pt x="2866" y="5960"/>
                    </a:lnTo>
                    <a:close/>
                    <a:moveTo>
                      <a:pt x="2939" y="5979"/>
                    </a:moveTo>
                    <a:lnTo>
                      <a:pt x="2904" y="5969"/>
                    </a:lnTo>
                    <a:lnTo>
                      <a:pt x="2899" y="5988"/>
                    </a:lnTo>
                    <a:lnTo>
                      <a:pt x="2934" y="5998"/>
                    </a:lnTo>
                    <a:lnTo>
                      <a:pt x="2939" y="5979"/>
                    </a:lnTo>
                    <a:close/>
                    <a:moveTo>
                      <a:pt x="3012" y="6000"/>
                    </a:moveTo>
                    <a:lnTo>
                      <a:pt x="2977" y="5988"/>
                    </a:lnTo>
                    <a:lnTo>
                      <a:pt x="2972" y="6007"/>
                    </a:lnTo>
                    <a:lnTo>
                      <a:pt x="3008" y="6017"/>
                    </a:lnTo>
                    <a:lnTo>
                      <a:pt x="3012" y="6000"/>
                    </a:lnTo>
                    <a:close/>
                    <a:moveTo>
                      <a:pt x="3086" y="6019"/>
                    </a:moveTo>
                    <a:lnTo>
                      <a:pt x="3050" y="6010"/>
                    </a:lnTo>
                    <a:lnTo>
                      <a:pt x="3043" y="6029"/>
                    </a:lnTo>
                    <a:lnTo>
                      <a:pt x="3081" y="6038"/>
                    </a:lnTo>
                    <a:lnTo>
                      <a:pt x="3086" y="6019"/>
                    </a:lnTo>
                    <a:close/>
                    <a:moveTo>
                      <a:pt x="3159" y="6040"/>
                    </a:moveTo>
                    <a:lnTo>
                      <a:pt x="3121" y="6029"/>
                    </a:lnTo>
                    <a:lnTo>
                      <a:pt x="3116" y="6047"/>
                    </a:lnTo>
                    <a:lnTo>
                      <a:pt x="3154" y="6057"/>
                    </a:lnTo>
                    <a:lnTo>
                      <a:pt x="3159" y="6040"/>
                    </a:lnTo>
                    <a:close/>
                    <a:moveTo>
                      <a:pt x="3232" y="6059"/>
                    </a:moveTo>
                    <a:lnTo>
                      <a:pt x="3194" y="6050"/>
                    </a:lnTo>
                    <a:lnTo>
                      <a:pt x="3190" y="6066"/>
                    </a:lnTo>
                    <a:lnTo>
                      <a:pt x="3228" y="6078"/>
                    </a:lnTo>
                    <a:lnTo>
                      <a:pt x="3232" y="6059"/>
                    </a:lnTo>
                    <a:close/>
                    <a:moveTo>
                      <a:pt x="3306" y="6078"/>
                    </a:moveTo>
                    <a:lnTo>
                      <a:pt x="3268" y="6069"/>
                    </a:lnTo>
                    <a:lnTo>
                      <a:pt x="3263" y="6088"/>
                    </a:lnTo>
                    <a:lnTo>
                      <a:pt x="3301" y="6097"/>
                    </a:lnTo>
                    <a:lnTo>
                      <a:pt x="3306" y="6078"/>
                    </a:lnTo>
                    <a:close/>
                    <a:moveTo>
                      <a:pt x="3379" y="6099"/>
                    </a:moveTo>
                    <a:lnTo>
                      <a:pt x="3341" y="6090"/>
                    </a:lnTo>
                    <a:lnTo>
                      <a:pt x="3336" y="6107"/>
                    </a:lnTo>
                    <a:lnTo>
                      <a:pt x="3372" y="6116"/>
                    </a:lnTo>
                    <a:lnTo>
                      <a:pt x="3379" y="6099"/>
                    </a:lnTo>
                    <a:close/>
                    <a:moveTo>
                      <a:pt x="3450" y="6118"/>
                    </a:moveTo>
                    <a:lnTo>
                      <a:pt x="3414" y="6109"/>
                    </a:lnTo>
                    <a:lnTo>
                      <a:pt x="3410" y="6128"/>
                    </a:lnTo>
                    <a:lnTo>
                      <a:pt x="3445" y="6137"/>
                    </a:lnTo>
                    <a:lnTo>
                      <a:pt x="3450" y="6118"/>
                    </a:lnTo>
                    <a:close/>
                    <a:moveTo>
                      <a:pt x="3523" y="6140"/>
                    </a:moveTo>
                    <a:lnTo>
                      <a:pt x="3488" y="6128"/>
                    </a:lnTo>
                    <a:lnTo>
                      <a:pt x="3483" y="6147"/>
                    </a:lnTo>
                    <a:lnTo>
                      <a:pt x="3518" y="6156"/>
                    </a:lnTo>
                    <a:lnTo>
                      <a:pt x="3523" y="6140"/>
                    </a:lnTo>
                    <a:close/>
                    <a:moveTo>
                      <a:pt x="3596" y="6159"/>
                    </a:moveTo>
                    <a:lnTo>
                      <a:pt x="3561" y="6149"/>
                    </a:lnTo>
                    <a:lnTo>
                      <a:pt x="3556" y="6168"/>
                    </a:lnTo>
                    <a:lnTo>
                      <a:pt x="3592" y="6177"/>
                    </a:lnTo>
                    <a:lnTo>
                      <a:pt x="3596" y="6159"/>
                    </a:lnTo>
                    <a:close/>
                    <a:moveTo>
                      <a:pt x="3670" y="6177"/>
                    </a:moveTo>
                    <a:lnTo>
                      <a:pt x="3634" y="6168"/>
                    </a:lnTo>
                    <a:lnTo>
                      <a:pt x="3627" y="6187"/>
                    </a:lnTo>
                    <a:lnTo>
                      <a:pt x="3665" y="6196"/>
                    </a:lnTo>
                    <a:lnTo>
                      <a:pt x="3670" y="6177"/>
                    </a:lnTo>
                    <a:close/>
                    <a:moveTo>
                      <a:pt x="3743" y="6199"/>
                    </a:moveTo>
                    <a:lnTo>
                      <a:pt x="3705" y="6189"/>
                    </a:lnTo>
                    <a:lnTo>
                      <a:pt x="3700" y="6206"/>
                    </a:lnTo>
                    <a:lnTo>
                      <a:pt x="3738" y="6218"/>
                    </a:lnTo>
                    <a:lnTo>
                      <a:pt x="3743" y="6199"/>
                    </a:lnTo>
                    <a:close/>
                    <a:moveTo>
                      <a:pt x="3816" y="6218"/>
                    </a:moveTo>
                    <a:lnTo>
                      <a:pt x="3778" y="6208"/>
                    </a:lnTo>
                    <a:lnTo>
                      <a:pt x="3774" y="6227"/>
                    </a:lnTo>
                    <a:lnTo>
                      <a:pt x="3812" y="6237"/>
                    </a:lnTo>
                    <a:lnTo>
                      <a:pt x="3816" y="6218"/>
                    </a:lnTo>
                    <a:close/>
                    <a:moveTo>
                      <a:pt x="3890" y="6239"/>
                    </a:moveTo>
                    <a:lnTo>
                      <a:pt x="3852" y="6227"/>
                    </a:lnTo>
                    <a:lnTo>
                      <a:pt x="3847" y="6246"/>
                    </a:lnTo>
                    <a:lnTo>
                      <a:pt x="3885" y="6256"/>
                    </a:lnTo>
                    <a:lnTo>
                      <a:pt x="3890" y="6239"/>
                    </a:lnTo>
                    <a:close/>
                    <a:moveTo>
                      <a:pt x="3935" y="6253"/>
                    </a:moveTo>
                    <a:lnTo>
                      <a:pt x="3937" y="6265"/>
                    </a:lnTo>
                    <a:lnTo>
                      <a:pt x="3946" y="6265"/>
                    </a:lnTo>
                    <a:lnTo>
                      <a:pt x="3949" y="6256"/>
                    </a:lnTo>
                    <a:lnTo>
                      <a:pt x="3925" y="6248"/>
                    </a:lnTo>
                    <a:lnTo>
                      <a:pt x="3920" y="6267"/>
                    </a:lnTo>
                    <a:lnTo>
                      <a:pt x="3958" y="6277"/>
                    </a:lnTo>
                    <a:lnTo>
                      <a:pt x="3953" y="6251"/>
                    </a:lnTo>
                    <a:lnTo>
                      <a:pt x="3935" y="6253"/>
                    </a:lnTo>
                    <a:lnTo>
                      <a:pt x="3935" y="6253"/>
                    </a:lnTo>
                    <a:close/>
                    <a:moveTo>
                      <a:pt x="3925" y="6177"/>
                    </a:moveTo>
                    <a:lnTo>
                      <a:pt x="3930" y="6215"/>
                    </a:lnTo>
                    <a:lnTo>
                      <a:pt x="3949" y="6213"/>
                    </a:lnTo>
                    <a:lnTo>
                      <a:pt x="3944" y="6175"/>
                    </a:lnTo>
                    <a:lnTo>
                      <a:pt x="3925" y="6177"/>
                    </a:lnTo>
                    <a:close/>
                    <a:moveTo>
                      <a:pt x="3916" y="6102"/>
                    </a:moveTo>
                    <a:lnTo>
                      <a:pt x="3920" y="6140"/>
                    </a:lnTo>
                    <a:lnTo>
                      <a:pt x="3939" y="6137"/>
                    </a:lnTo>
                    <a:lnTo>
                      <a:pt x="3935" y="6099"/>
                    </a:lnTo>
                    <a:lnTo>
                      <a:pt x="3916" y="6102"/>
                    </a:lnTo>
                    <a:close/>
                    <a:moveTo>
                      <a:pt x="3906" y="6026"/>
                    </a:moveTo>
                    <a:lnTo>
                      <a:pt x="3911" y="6064"/>
                    </a:lnTo>
                    <a:lnTo>
                      <a:pt x="3930" y="6062"/>
                    </a:lnTo>
                    <a:lnTo>
                      <a:pt x="3923" y="6024"/>
                    </a:lnTo>
                    <a:lnTo>
                      <a:pt x="3906" y="6026"/>
                    </a:lnTo>
                    <a:close/>
                    <a:moveTo>
                      <a:pt x="3894" y="5953"/>
                    </a:moveTo>
                    <a:lnTo>
                      <a:pt x="3899" y="5991"/>
                    </a:lnTo>
                    <a:lnTo>
                      <a:pt x="3918" y="5988"/>
                    </a:lnTo>
                    <a:lnTo>
                      <a:pt x="3913" y="5951"/>
                    </a:lnTo>
                    <a:lnTo>
                      <a:pt x="3894" y="5953"/>
                    </a:lnTo>
                    <a:close/>
                    <a:moveTo>
                      <a:pt x="3885" y="5877"/>
                    </a:moveTo>
                    <a:lnTo>
                      <a:pt x="3890" y="5915"/>
                    </a:lnTo>
                    <a:lnTo>
                      <a:pt x="3909" y="5913"/>
                    </a:lnTo>
                    <a:lnTo>
                      <a:pt x="3904" y="5875"/>
                    </a:lnTo>
                    <a:lnTo>
                      <a:pt x="3885" y="5877"/>
                    </a:lnTo>
                    <a:close/>
                    <a:moveTo>
                      <a:pt x="3875" y="5802"/>
                    </a:moveTo>
                    <a:lnTo>
                      <a:pt x="3880" y="5839"/>
                    </a:lnTo>
                    <a:lnTo>
                      <a:pt x="3899" y="5837"/>
                    </a:lnTo>
                    <a:lnTo>
                      <a:pt x="3894" y="5799"/>
                    </a:lnTo>
                    <a:lnTo>
                      <a:pt x="3875" y="5802"/>
                    </a:lnTo>
                    <a:close/>
                    <a:moveTo>
                      <a:pt x="3864" y="5728"/>
                    </a:moveTo>
                    <a:lnTo>
                      <a:pt x="3871" y="5764"/>
                    </a:lnTo>
                    <a:lnTo>
                      <a:pt x="3887" y="5761"/>
                    </a:lnTo>
                    <a:lnTo>
                      <a:pt x="3883" y="5726"/>
                    </a:lnTo>
                    <a:lnTo>
                      <a:pt x="3864" y="5728"/>
                    </a:lnTo>
                    <a:close/>
                    <a:moveTo>
                      <a:pt x="3854" y="5653"/>
                    </a:moveTo>
                    <a:lnTo>
                      <a:pt x="3859" y="5690"/>
                    </a:lnTo>
                    <a:lnTo>
                      <a:pt x="3878" y="5688"/>
                    </a:lnTo>
                    <a:lnTo>
                      <a:pt x="3873" y="5650"/>
                    </a:lnTo>
                    <a:lnTo>
                      <a:pt x="3854" y="5653"/>
                    </a:lnTo>
                    <a:close/>
                    <a:moveTo>
                      <a:pt x="3845" y="5577"/>
                    </a:moveTo>
                    <a:lnTo>
                      <a:pt x="3849" y="5615"/>
                    </a:lnTo>
                    <a:lnTo>
                      <a:pt x="3868" y="5612"/>
                    </a:lnTo>
                    <a:lnTo>
                      <a:pt x="3864" y="5575"/>
                    </a:lnTo>
                    <a:lnTo>
                      <a:pt x="3845" y="5577"/>
                    </a:lnTo>
                    <a:close/>
                    <a:moveTo>
                      <a:pt x="3835" y="5501"/>
                    </a:moveTo>
                    <a:lnTo>
                      <a:pt x="3840" y="5539"/>
                    </a:lnTo>
                    <a:lnTo>
                      <a:pt x="3859" y="5537"/>
                    </a:lnTo>
                    <a:lnTo>
                      <a:pt x="3852" y="5499"/>
                    </a:lnTo>
                    <a:lnTo>
                      <a:pt x="3835" y="5501"/>
                    </a:lnTo>
                    <a:close/>
                    <a:moveTo>
                      <a:pt x="3823" y="5428"/>
                    </a:moveTo>
                    <a:lnTo>
                      <a:pt x="3828" y="5466"/>
                    </a:lnTo>
                    <a:lnTo>
                      <a:pt x="3847" y="5463"/>
                    </a:lnTo>
                    <a:lnTo>
                      <a:pt x="3842" y="5426"/>
                    </a:lnTo>
                    <a:lnTo>
                      <a:pt x="3823" y="5428"/>
                    </a:lnTo>
                    <a:close/>
                    <a:moveTo>
                      <a:pt x="3814" y="5352"/>
                    </a:moveTo>
                    <a:lnTo>
                      <a:pt x="3819" y="5390"/>
                    </a:lnTo>
                    <a:lnTo>
                      <a:pt x="3838" y="5388"/>
                    </a:lnTo>
                    <a:lnTo>
                      <a:pt x="3833" y="5350"/>
                    </a:lnTo>
                    <a:lnTo>
                      <a:pt x="3814" y="5352"/>
                    </a:lnTo>
                    <a:close/>
                    <a:moveTo>
                      <a:pt x="3804" y="5277"/>
                    </a:moveTo>
                    <a:lnTo>
                      <a:pt x="3809" y="5315"/>
                    </a:lnTo>
                    <a:lnTo>
                      <a:pt x="3828" y="5312"/>
                    </a:lnTo>
                    <a:lnTo>
                      <a:pt x="3823" y="5274"/>
                    </a:lnTo>
                    <a:lnTo>
                      <a:pt x="3804" y="5277"/>
                    </a:lnTo>
                    <a:close/>
                    <a:moveTo>
                      <a:pt x="3793" y="5203"/>
                    </a:moveTo>
                    <a:lnTo>
                      <a:pt x="3800" y="5239"/>
                    </a:lnTo>
                    <a:lnTo>
                      <a:pt x="3816" y="5237"/>
                    </a:lnTo>
                    <a:lnTo>
                      <a:pt x="3812" y="5201"/>
                    </a:lnTo>
                    <a:lnTo>
                      <a:pt x="3793" y="5203"/>
                    </a:lnTo>
                    <a:close/>
                    <a:moveTo>
                      <a:pt x="3783" y="5128"/>
                    </a:moveTo>
                    <a:lnTo>
                      <a:pt x="3788" y="5166"/>
                    </a:lnTo>
                    <a:lnTo>
                      <a:pt x="3807" y="5163"/>
                    </a:lnTo>
                    <a:lnTo>
                      <a:pt x="3802" y="5125"/>
                    </a:lnTo>
                    <a:lnTo>
                      <a:pt x="3783" y="5128"/>
                    </a:lnTo>
                    <a:close/>
                    <a:moveTo>
                      <a:pt x="3774" y="5052"/>
                    </a:moveTo>
                    <a:lnTo>
                      <a:pt x="3778" y="5090"/>
                    </a:lnTo>
                    <a:lnTo>
                      <a:pt x="3797" y="5088"/>
                    </a:lnTo>
                    <a:lnTo>
                      <a:pt x="3793" y="5050"/>
                    </a:lnTo>
                    <a:lnTo>
                      <a:pt x="3774" y="5052"/>
                    </a:lnTo>
                    <a:close/>
                    <a:moveTo>
                      <a:pt x="3764" y="4976"/>
                    </a:moveTo>
                    <a:lnTo>
                      <a:pt x="3769" y="5014"/>
                    </a:lnTo>
                    <a:lnTo>
                      <a:pt x="3788" y="5012"/>
                    </a:lnTo>
                    <a:lnTo>
                      <a:pt x="3781" y="4974"/>
                    </a:lnTo>
                    <a:lnTo>
                      <a:pt x="3764" y="4976"/>
                    </a:lnTo>
                    <a:close/>
                    <a:moveTo>
                      <a:pt x="3752" y="4903"/>
                    </a:moveTo>
                    <a:lnTo>
                      <a:pt x="3757" y="4941"/>
                    </a:lnTo>
                    <a:lnTo>
                      <a:pt x="3776" y="4939"/>
                    </a:lnTo>
                    <a:lnTo>
                      <a:pt x="3771" y="4901"/>
                    </a:lnTo>
                    <a:lnTo>
                      <a:pt x="3752" y="4903"/>
                    </a:lnTo>
                    <a:close/>
                    <a:moveTo>
                      <a:pt x="3743" y="4828"/>
                    </a:moveTo>
                    <a:lnTo>
                      <a:pt x="3748" y="4865"/>
                    </a:lnTo>
                    <a:lnTo>
                      <a:pt x="3767" y="4863"/>
                    </a:lnTo>
                    <a:lnTo>
                      <a:pt x="3762" y="4825"/>
                    </a:lnTo>
                    <a:lnTo>
                      <a:pt x="3743" y="4828"/>
                    </a:lnTo>
                    <a:close/>
                    <a:moveTo>
                      <a:pt x="3734" y="4752"/>
                    </a:moveTo>
                    <a:lnTo>
                      <a:pt x="3738" y="4790"/>
                    </a:lnTo>
                    <a:lnTo>
                      <a:pt x="3757" y="4787"/>
                    </a:lnTo>
                    <a:lnTo>
                      <a:pt x="3752" y="4749"/>
                    </a:lnTo>
                    <a:lnTo>
                      <a:pt x="3734" y="4752"/>
                    </a:lnTo>
                    <a:close/>
                    <a:moveTo>
                      <a:pt x="3722" y="4679"/>
                    </a:moveTo>
                    <a:lnTo>
                      <a:pt x="3729" y="4716"/>
                    </a:lnTo>
                    <a:lnTo>
                      <a:pt x="3748" y="4712"/>
                    </a:lnTo>
                    <a:lnTo>
                      <a:pt x="3741" y="4676"/>
                    </a:lnTo>
                    <a:lnTo>
                      <a:pt x="3722" y="4679"/>
                    </a:lnTo>
                    <a:close/>
                    <a:moveTo>
                      <a:pt x="3712" y="4603"/>
                    </a:moveTo>
                    <a:lnTo>
                      <a:pt x="3717" y="4641"/>
                    </a:lnTo>
                    <a:lnTo>
                      <a:pt x="3736" y="4638"/>
                    </a:lnTo>
                    <a:lnTo>
                      <a:pt x="3731" y="4601"/>
                    </a:lnTo>
                    <a:lnTo>
                      <a:pt x="3712" y="4603"/>
                    </a:lnTo>
                    <a:close/>
                    <a:moveTo>
                      <a:pt x="3703" y="4527"/>
                    </a:moveTo>
                    <a:lnTo>
                      <a:pt x="3708" y="4565"/>
                    </a:lnTo>
                    <a:lnTo>
                      <a:pt x="3726" y="4563"/>
                    </a:lnTo>
                    <a:lnTo>
                      <a:pt x="3722" y="4525"/>
                    </a:lnTo>
                    <a:lnTo>
                      <a:pt x="3703" y="4527"/>
                    </a:lnTo>
                    <a:close/>
                    <a:moveTo>
                      <a:pt x="3693" y="4454"/>
                    </a:moveTo>
                    <a:lnTo>
                      <a:pt x="3698" y="4489"/>
                    </a:lnTo>
                    <a:lnTo>
                      <a:pt x="3717" y="4487"/>
                    </a:lnTo>
                    <a:lnTo>
                      <a:pt x="3712" y="4449"/>
                    </a:lnTo>
                    <a:lnTo>
                      <a:pt x="3693" y="4454"/>
                    </a:lnTo>
                    <a:close/>
                    <a:moveTo>
                      <a:pt x="3682" y="4378"/>
                    </a:moveTo>
                    <a:lnTo>
                      <a:pt x="3686" y="4416"/>
                    </a:lnTo>
                    <a:lnTo>
                      <a:pt x="3705" y="4414"/>
                    </a:lnTo>
                    <a:lnTo>
                      <a:pt x="3700" y="4376"/>
                    </a:lnTo>
                    <a:lnTo>
                      <a:pt x="3682" y="4378"/>
                    </a:lnTo>
                    <a:close/>
                    <a:moveTo>
                      <a:pt x="3712" y="4307"/>
                    </a:moveTo>
                    <a:lnTo>
                      <a:pt x="3691" y="4336"/>
                    </a:lnTo>
                    <a:lnTo>
                      <a:pt x="3705" y="4348"/>
                    </a:lnTo>
                    <a:lnTo>
                      <a:pt x="3729" y="4317"/>
                    </a:lnTo>
                    <a:lnTo>
                      <a:pt x="3712" y="4307"/>
                    </a:lnTo>
                    <a:close/>
                    <a:moveTo>
                      <a:pt x="3760" y="4246"/>
                    </a:moveTo>
                    <a:lnTo>
                      <a:pt x="3736" y="4277"/>
                    </a:lnTo>
                    <a:lnTo>
                      <a:pt x="3752" y="4288"/>
                    </a:lnTo>
                    <a:lnTo>
                      <a:pt x="3774" y="4258"/>
                    </a:lnTo>
                    <a:lnTo>
                      <a:pt x="3760" y="4246"/>
                    </a:lnTo>
                    <a:close/>
                    <a:moveTo>
                      <a:pt x="3804" y="4184"/>
                    </a:moveTo>
                    <a:lnTo>
                      <a:pt x="3781" y="4215"/>
                    </a:lnTo>
                    <a:lnTo>
                      <a:pt x="3797" y="4227"/>
                    </a:lnTo>
                    <a:lnTo>
                      <a:pt x="3819" y="4196"/>
                    </a:lnTo>
                    <a:lnTo>
                      <a:pt x="3804" y="4184"/>
                    </a:lnTo>
                    <a:close/>
                    <a:moveTo>
                      <a:pt x="3849" y="4125"/>
                    </a:moveTo>
                    <a:lnTo>
                      <a:pt x="3828" y="4156"/>
                    </a:lnTo>
                    <a:lnTo>
                      <a:pt x="3842" y="4168"/>
                    </a:lnTo>
                    <a:lnTo>
                      <a:pt x="3866" y="4137"/>
                    </a:lnTo>
                    <a:lnTo>
                      <a:pt x="3849" y="4125"/>
                    </a:lnTo>
                    <a:close/>
                    <a:moveTo>
                      <a:pt x="3897" y="4064"/>
                    </a:moveTo>
                    <a:lnTo>
                      <a:pt x="3873" y="4095"/>
                    </a:lnTo>
                    <a:lnTo>
                      <a:pt x="3887" y="4106"/>
                    </a:lnTo>
                    <a:lnTo>
                      <a:pt x="3911" y="4076"/>
                    </a:lnTo>
                    <a:lnTo>
                      <a:pt x="3897" y="4064"/>
                    </a:lnTo>
                    <a:close/>
                    <a:moveTo>
                      <a:pt x="3942" y="4005"/>
                    </a:moveTo>
                    <a:lnTo>
                      <a:pt x="3918" y="4035"/>
                    </a:lnTo>
                    <a:lnTo>
                      <a:pt x="3935" y="4045"/>
                    </a:lnTo>
                    <a:lnTo>
                      <a:pt x="3956" y="4017"/>
                    </a:lnTo>
                    <a:lnTo>
                      <a:pt x="3942" y="4005"/>
                    </a:lnTo>
                    <a:close/>
                    <a:moveTo>
                      <a:pt x="3987" y="3943"/>
                    </a:moveTo>
                    <a:lnTo>
                      <a:pt x="3965" y="3974"/>
                    </a:lnTo>
                    <a:lnTo>
                      <a:pt x="3979" y="3986"/>
                    </a:lnTo>
                    <a:lnTo>
                      <a:pt x="4003" y="3955"/>
                    </a:lnTo>
                    <a:lnTo>
                      <a:pt x="3987" y="3943"/>
                    </a:lnTo>
                    <a:close/>
                    <a:moveTo>
                      <a:pt x="4034" y="3884"/>
                    </a:moveTo>
                    <a:lnTo>
                      <a:pt x="4010" y="3915"/>
                    </a:lnTo>
                    <a:lnTo>
                      <a:pt x="4024" y="3924"/>
                    </a:lnTo>
                    <a:lnTo>
                      <a:pt x="4048" y="3896"/>
                    </a:lnTo>
                    <a:lnTo>
                      <a:pt x="4034" y="3884"/>
                    </a:lnTo>
                    <a:close/>
                    <a:moveTo>
                      <a:pt x="4079" y="3823"/>
                    </a:moveTo>
                    <a:lnTo>
                      <a:pt x="4055" y="3853"/>
                    </a:lnTo>
                    <a:lnTo>
                      <a:pt x="4072" y="3865"/>
                    </a:lnTo>
                    <a:lnTo>
                      <a:pt x="4093" y="3835"/>
                    </a:lnTo>
                    <a:lnTo>
                      <a:pt x="4079" y="3823"/>
                    </a:lnTo>
                    <a:close/>
                    <a:moveTo>
                      <a:pt x="4124" y="3764"/>
                    </a:moveTo>
                    <a:lnTo>
                      <a:pt x="4102" y="3794"/>
                    </a:lnTo>
                    <a:lnTo>
                      <a:pt x="4117" y="3804"/>
                    </a:lnTo>
                    <a:lnTo>
                      <a:pt x="4140" y="3775"/>
                    </a:lnTo>
                    <a:lnTo>
                      <a:pt x="4124" y="3764"/>
                    </a:lnTo>
                    <a:close/>
                    <a:moveTo>
                      <a:pt x="4169" y="3702"/>
                    </a:moveTo>
                    <a:lnTo>
                      <a:pt x="4147" y="3733"/>
                    </a:lnTo>
                    <a:lnTo>
                      <a:pt x="4162" y="3745"/>
                    </a:lnTo>
                    <a:lnTo>
                      <a:pt x="4185" y="3714"/>
                    </a:lnTo>
                    <a:lnTo>
                      <a:pt x="4169" y="3702"/>
                    </a:lnTo>
                    <a:close/>
                    <a:moveTo>
                      <a:pt x="4216" y="3643"/>
                    </a:moveTo>
                    <a:lnTo>
                      <a:pt x="4192" y="3674"/>
                    </a:lnTo>
                    <a:lnTo>
                      <a:pt x="4206" y="3683"/>
                    </a:lnTo>
                    <a:lnTo>
                      <a:pt x="4230" y="3655"/>
                    </a:lnTo>
                    <a:lnTo>
                      <a:pt x="4216" y="3643"/>
                    </a:lnTo>
                    <a:close/>
                    <a:moveTo>
                      <a:pt x="4261" y="3582"/>
                    </a:moveTo>
                    <a:lnTo>
                      <a:pt x="4237" y="3612"/>
                    </a:lnTo>
                    <a:lnTo>
                      <a:pt x="4254" y="3624"/>
                    </a:lnTo>
                    <a:lnTo>
                      <a:pt x="4275" y="3593"/>
                    </a:lnTo>
                    <a:lnTo>
                      <a:pt x="4261" y="3582"/>
                    </a:lnTo>
                    <a:close/>
                    <a:moveTo>
                      <a:pt x="4306" y="3522"/>
                    </a:moveTo>
                    <a:lnTo>
                      <a:pt x="4284" y="3551"/>
                    </a:lnTo>
                    <a:lnTo>
                      <a:pt x="4299" y="3563"/>
                    </a:lnTo>
                    <a:lnTo>
                      <a:pt x="4322" y="3534"/>
                    </a:lnTo>
                    <a:lnTo>
                      <a:pt x="4306" y="3522"/>
                    </a:lnTo>
                    <a:close/>
                    <a:moveTo>
                      <a:pt x="4353" y="3461"/>
                    </a:moveTo>
                    <a:lnTo>
                      <a:pt x="4329" y="3492"/>
                    </a:lnTo>
                    <a:lnTo>
                      <a:pt x="4344" y="3504"/>
                    </a:lnTo>
                    <a:lnTo>
                      <a:pt x="4367" y="3473"/>
                    </a:lnTo>
                    <a:lnTo>
                      <a:pt x="4353" y="3461"/>
                    </a:lnTo>
                    <a:close/>
                    <a:moveTo>
                      <a:pt x="4398" y="3402"/>
                    </a:moveTo>
                    <a:lnTo>
                      <a:pt x="4374" y="3430"/>
                    </a:lnTo>
                    <a:lnTo>
                      <a:pt x="4391" y="3442"/>
                    </a:lnTo>
                    <a:lnTo>
                      <a:pt x="4412" y="3411"/>
                    </a:lnTo>
                    <a:lnTo>
                      <a:pt x="4398" y="3402"/>
                    </a:lnTo>
                    <a:close/>
                    <a:moveTo>
                      <a:pt x="4443" y="3340"/>
                    </a:moveTo>
                    <a:lnTo>
                      <a:pt x="4422" y="3371"/>
                    </a:lnTo>
                    <a:lnTo>
                      <a:pt x="4436" y="3383"/>
                    </a:lnTo>
                    <a:lnTo>
                      <a:pt x="4459" y="3352"/>
                    </a:lnTo>
                    <a:lnTo>
                      <a:pt x="4443" y="3340"/>
                    </a:lnTo>
                    <a:close/>
                    <a:moveTo>
                      <a:pt x="4490" y="3281"/>
                    </a:moveTo>
                    <a:lnTo>
                      <a:pt x="4467" y="3310"/>
                    </a:lnTo>
                    <a:lnTo>
                      <a:pt x="4481" y="3321"/>
                    </a:lnTo>
                    <a:lnTo>
                      <a:pt x="4504" y="3291"/>
                    </a:lnTo>
                    <a:lnTo>
                      <a:pt x="4490" y="3281"/>
                    </a:lnTo>
                    <a:close/>
                    <a:moveTo>
                      <a:pt x="4535" y="3220"/>
                    </a:moveTo>
                    <a:lnTo>
                      <a:pt x="4511" y="3251"/>
                    </a:lnTo>
                    <a:lnTo>
                      <a:pt x="4528" y="3262"/>
                    </a:lnTo>
                    <a:lnTo>
                      <a:pt x="4549" y="3232"/>
                    </a:lnTo>
                    <a:lnTo>
                      <a:pt x="4535" y="3220"/>
                    </a:lnTo>
                    <a:close/>
                    <a:moveTo>
                      <a:pt x="4580" y="3161"/>
                    </a:moveTo>
                    <a:lnTo>
                      <a:pt x="4559" y="3189"/>
                    </a:lnTo>
                    <a:lnTo>
                      <a:pt x="4573" y="3201"/>
                    </a:lnTo>
                    <a:lnTo>
                      <a:pt x="4597" y="3170"/>
                    </a:lnTo>
                    <a:lnTo>
                      <a:pt x="4580" y="3161"/>
                    </a:lnTo>
                    <a:close/>
                    <a:moveTo>
                      <a:pt x="4625" y="3099"/>
                    </a:moveTo>
                    <a:lnTo>
                      <a:pt x="4604" y="3130"/>
                    </a:lnTo>
                    <a:lnTo>
                      <a:pt x="4618" y="3142"/>
                    </a:lnTo>
                    <a:lnTo>
                      <a:pt x="4641" y="3111"/>
                    </a:lnTo>
                    <a:lnTo>
                      <a:pt x="4625" y="3099"/>
                    </a:lnTo>
                    <a:close/>
                    <a:moveTo>
                      <a:pt x="4672" y="3038"/>
                    </a:moveTo>
                    <a:lnTo>
                      <a:pt x="4649" y="3069"/>
                    </a:lnTo>
                    <a:lnTo>
                      <a:pt x="4663" y="3080"/>
                    </a:lnTo>
                    <a:lnTo>
                      <a:pt x="4686" y="3050"/>
                    </a:lnTo>
                    <a:lnTo>
                      <a:pt x="4672" y="3038"/>
                    </a:lnTo>
                    <a:close/>
                    <a:moveTo>
                      <a:pt x="4717" y="2979"/>
                    </a:moveTo>
                    <a:lnTo>
                      <a:pt x="4694" y="3009"/>
                    </a:lnTo>
                    <a:lnTo>
                      <a:pt x="4710" y="3021"/>
                    </a:lnTo>
                    <a:lnTo>
                      <a:pt x="4731" y="2990"/>
                    </a:lnTo>
                    <a:lnTo>
                      <a:pt x="4717" y="2979"/>
                    </a:lnTo>
                    <a:close/>
                    <a:moveTo>
                      <a:pt x="4762" y="2917"/>
                    </a:moveTo>
                    <a:lnTo>
                      <a:pt x="4741" y="2948"/>
                    </a:lnTo>
                    <a:lnTo>
                      <a:pt x="4755" y="2960"/>
                    </a:lnTo>
                    <a:lnTo>
                      <a:pt x="4779" y="2929"/>
                    </a:lnTo>
                    <a:lnTo>
                      <a:pt x="4762" y="2917"/>
                    </a:lnTo>
                    <a:close/>
                    <a:moveTo>
                      <a:pt x="4809" y="2858"/>
                    </a:moveTo>
                    <a:lnTo>
                      <a:pt x="4786" y="2889"/>
                    </a:lnTo>
                    <a:lnTo>
                      <a:pt x="4800" y="2901"/>
                    </a:lnTo>
                    <a:lnTo>
                      <a:pt x="4824" y="2870"/>
                    </a:lnTo>
                    <a:lnTo>
                      <a:pt x="4809" y="2858"/>
                    </a:lnTo>
                    <a:close/>
                    <a:moveTo>
                      <a:pt x="4854" y="2797"/>
                    </a:moveTo>
                    <a:lnTo>
                      <a:pt x="4831" y="2827"/>
                    </a:lnTo>
                    <a:lnTo>
                      <a:pt x="4847" y="2839"/>
                    </a:lnTo>
                    <a:lnTo>
                      <a:pt x="4868" y="2808"/>
                    </a:lnTo>
                    <a:lnTo>
                      <a:pt x="4854" y="2797"/>
                    </a:lnTo>
                    <a:close/>
                    <a:moveTo>
                      <a:pt x="4899" y="2738"/>
                    </a:moveTo>
                    <a:lnTo>
                      <a:pt x="4878" y="2768"/>
                    </a:lnTo>
                    <a:lnTo>
                      <a:pt x="4892" y="2778"/>
                    </a:lnTo>
                    <a:lnTo>
                      <a:pt x="4916" y="2749"/>
                    </a:lnTo>
                    <a:lnTo>
                      <a:pt x="4899" y="2738"/>
                    </a:lnTo>
                    <a:close/>
                    <a:moveTo>
                      <a:pt x="4947" y="2676"/>
                    </a:moveTo>
                    <a:lnTo>
                      <a:pt x="4923" y="2707"/>
                    </a:lnTo>
                    <a:lnTo>
                      <a:pt x="4937" y="2719"/>
                    </a:lnTo>
                    <a:lnTo>
                      <a:pt x="4961" y="2688"/>
                    </a:lnTo>
                    <a:lnTo>
                      <a:pt x="4947" y="2676"/>
                    </a:lnTo>
                    <a:close/>
                    <a:moveTo>
                      <a:pt x="4991" y="2617"/>
                    </a:moveTo>
                    <a:lnTo>
                      <a:pt x="4968" y="2648"/>
                    </a:lnTo>
                    <a:lnTo>
                      <a:pt x="4984" y="2657"/>
                    </a:lnTo>
                    <a:lnTo>
                      <a:pt x="5006" y="2629"/>
                    </a:lnTo>
                    <a:lnTo>
                      <a:pt x="4991" y="2617"/>
                    </a:lnTo>
                    <a:close/>
                    <a:moveTo>
                      <a:pt x="5036" y="2555"/>
                    </a:moveTo>
                    <a:lnTo>
                      <a:pt x="5015" y="2586"/>
                    </a:lnTo>
                    <a:lnTo>
                      <a:pt x="5029" y="2598"/>
                    </a:lnTo>
                    <a:lnTo>
                      <a:pt x="5053" y="2567"/>
                    </a:lnTo>
                    <a:lnTo>
                      <a:pt x="5036" y="2555"/>
                    </a:lnTo>
                    <a:close/>
                    <a:moveTo>
                      <a:pt x="5081" y="2496"/>
                    </a:moveTo>
                    <a:lnTo>
                      <a:pt x="5060" y="2527"/>
                    </a:lnTo>
                    <a:lnTo>
                      <a:pt x="5074" y="2537"/>
                    </a:lnTo>
                    <a:lnTo>
                      <a:pt x="5098" y="2508"/>
                    </a:lnTo>
                    <a:lnTo>
                      <a:pt x="5081" y="2496"/>
                    </a:lnTo>
                    <a:close/>
                    <a:moveTo>
                      <a:pt x="5129" y="2435"/>
                    </a:moveTo>
                    <a:lnTo>
                      <a:pt x="5105" y="2466"/>
                    </a:lnTo>
                    <a:lnTo>
                      <a:pt x="5119" y="2477"/>
                    </a:lnTo>
                    <a:lnTo>
                      <a:pt x="5143" y="2447"/>
                    </a:lnTo>
                    <a:lnTo>
                      <a:pt x="5129" y="2435"/>
                    </a:lnTo>
                    <a:close/>
                    <a:moveTo>
                      <a:pt x="5129" y="2381"/>
                    </a:moveTo>
                    <a:lnTo>
                      <a:pt x="5143" y="2414"/>
                    </a:lnTo>
                    <a:lnTo>
                      <a:pt x="5162" y="2407"/>
                    </a:lnTo>
                    <a:lnTo>
                      <a:pt x="5145" y="2371"/>
                    </a:lnTo>
                    <a:lnTo>
                      <a:pt x="5129" y="2381"/>
                    </a:lnTo>
                    <a:close/>
                    <a:moveTo>
                      <a:pt x="5098" y="2310"/>
                    </a:moveTo>
                    <a:lnTo>
                      <a:pt x="5112" y="2345"/>
                    </a:lnTo>
                    <a:lnTo>
                      <a:pt x="5131" y="2338"/>
                    </a:lnTo>
                    <a:lnTo>
                      <a:pt x="5114" y="2302"/>
                    </a:lnTo>
                    <a:lnTo>
                      <a:pt x="5098" y="2310"/>
                    </a:lnTo>
                    <a:close/>
                    <a:moveTo>
                      <a:pt x="5067" y="2241"/>
                    </a:moveTo>
                    <a:lnTo>
                      <a:pt x="5081" y="2276"/>
                    </a:lnTo>
                    <a:lnTo>
                      <a:pt x="5100" y="2267"/>
                    </a:lnTo>
                    <a:lnTo>
                      <a:pt x="5084" y="2234"/>
                    </a:lnTo>
                    <a:lnTo>
                      <a:pt x="5067" y="2241"/>
                    </a:lnTo>
                    <a:close/>
                    <a:moveTo>
                      <a:pt x="5036" y="2172"/>
                    </a:moveTo>
                    <a:lnTo>
                      <a:pt x="5051" y="2206"/>
                    </a:lnTo>
                    <a:lnTo>
                      <a:pt x="5069" y="2198"/>
                    </a:lnTo>
                    <a:lnTo>
                      <a:pt x="5053" y="2165"/>
                    </a:lnTo>
                    <a:lnTo>
                      <a:pt x="5036" y="2172"/>
                    </a:lnTo>
                    <a:close/>
                    <a:moveTo>
                      <a:pt x="5006" y="2104"/>
                    </a:moveTo>
                    <a:lnTo>
                      <a:pt x="5020" y="2137"/>
                    </a:lnTo>
                    <a:lnTo>
                      <a:pt x="5039" y="2130"/>
                    </a:lnTo>
                    <a:lnTo>
                      <a:pt x="5022" y="2094"/>
                    </a:lnTo>
                    <a:lnTo>
                      <a:pt x="5006" y="2104"/>
                    </a:lnTo>
                    <a:close/>
                    <a:moveTo>
                      <a:pt x="4975" y="2033"/>
                    </a:moveTo>
                    <a:lnTo>
                      <a:pt x="4989" y="2068"/>
                    </a:lnTo>
                    <a:lnTo>
                      <a:pt x="5008" y="2061"/>
                    </a:lnTo>
                    <a:lnTo>
                      <a:pt x="4991" y="2026"/>
                    </a:lnTo>
                    <a:lnTo>
                      <a:pt x="4975" y="2033"/>
                    </a:lnTo>
                    <a:close/>
                    <a:moveTo>
                      <a:pt x="4944" y="1964"/>
                    </a:moveTo>
                    <a:lnTo>
                      <a:pt x="4958" y="2000"/>
                    </a:lnTo>
                    <a:lnTo>
                      <a:pt x="4977" y="1993"/>
                    </a:lnTo>
                    <a:lnTo>
                      <a:pt x="4961" y="1957"/>
                    </a:lnTo>
                    <a:lnTo>
                      <a:pt x="4944" y="1964"/>
                    </a:lnTo>
                    <a:close/>
                    <a:moveTo>
                      <a:pt x="4913" y="1896"/>
                    </a:moveTo>
                    <a:lnTo>
                      <a:pt x="4928" y="1931"/>
                    </a:lnTo>
                    <a:lnTo>
                      <a:pt x="4947" y="1922"/>
                    </a:lnTo>
                    <a:lnTo>
                      <a:pt x="4930" y="1889"/>
                    </a:lnTo>
                    <a:lnTo>
                      <a:pt x="4913" y="1896"/>
                    </a:lnTo>
                    <a:close/>
                    <a:moveTo>
                      <a:pt x="4883" y="1827"/>
                    </a:moveTo>
                    <a:lnTo>
                      <a:pt x="4897" y="1860"/>
                    </a:lnTo>
                    <a:lnTo>
                      <a:pt x="4916" y="1853"/>
                    </a:lnTo>
                    <a:lnTo>
                      <a:pt x="4899" y="1818"/>
                    </a:lnTo>
                    <a:lnTo>
                      <a:pt x="4883" y="1827"/>
                    </a:lnTo>
                    <a:close/>
                    <a:moveTo>
                      <a:pt x="4852" y="1756"/>
                    </a:moveTo>
                    <a:lnTo>
                      <a:pt x="4866" y="1792"/>
                    </a:lnTo>
                    <a:lnTo>
                      <a:pt x="4885" y="1785"/>
                    </a:lnTo>
                    <a:lnTo>
                      <a:pt x="4868" y="1749"/>
                    </a:lnTo>
                    <a:lnTo>
                      <a:pt x="4852" y="1756"/>
                    </a:lnTo>
                    <a:close/>
                    <a:moveTo>
                      <a:pt x="4821" y="1688"/>
                    </a:moveTo>
                    <a:lnTo>
                      <a:pt x="4835" y="1723"/>
                    </a:lnTo>
                    <a:lnTo>
                      <a:pt x="4854" y="1716"/>
                    </a:lnTo>
                    <a:lnTo>
                      <a:pt x="4838" y="1681"/>
                    </a:lnTo>
                    <a:lnTo>
                      <a:pt x="4821" y="1688"/>
                    </a:lnTo>
                    <a:close/>
                    <a:moveTo>
                      <a:pt x="4790" y="1619"/>
                    </a:moveTo>
                    <a:lnTo>
                      <a:pt x="4805" y="1655"/>
                    </a:lnTo>
                    <a:lnTo>
                      <a:pt x="4824" y="1645"/>
                    </a:lnTo>
                    <a:lnTo>
                      <a:pt x="4807" y="1612"/>
                    </a:lnTo>
                    <a:lnTo>
                      <a:pt x="4790" y="1619"/>
                    </a:lnTo>
                    <a:close/>
                    <a:moveTo>
                      <a:pt x="4760" y="1551"/>
                    </a:moveTo>
                    <a:lnTo>
                      <a:pt x="4774" y="1584"/>
                    </a:lnTo>
                    <a:lnTo>
                      <a:pt x="4793" y="1577"/>
                    </a:lnTo>
                    <a:lnTo>
                      <a:pt x="4776" y="1541"/>
                    </a:lnTo>
                    <a:lnTo>
                      <a:pt x="4760" y="1551"/>
                    </a:lnTo>
                    <a:close/>
                    <a:moveTo>
                      <a:pt x="4729" y="1480"/>
                    </a:moveTo>
                    <a:lnTo>
                      <a:pt x="4743" y="1515"/>
                    </a:lnTo>
                    <a:lnTo>
                      <a:pt x="4762" y="1508"/>
                    </a:lnTo>
                    <a:lnTo>
                      <a:pt x="4746" y="1473"/>
                    </a:lnTo>
                    <a:lnTo>
                      <a:pt x="4729" y="1480"/>
                    </a:lnTo>
                    <a:close/>
                    <a:moveTo>
                      <a:pt x="4698" y="1411"/>
                    </a:moveTo>
                    <a:lnTo>
                      <a:pt x="4712" y="1447"/>
                    </a:lnTo>
                    <a:lnTo>
                      <a:pt x="4731" y="1440"/>
                    </a:lnTo>
                    <a:lnTo>
                      <a:pt x="4715" y="1404"/>
                    </a:lnTo>
                    <a:lnTo>
                      <a:pt x="4698" y="1411"/>
                    </a:lnTo>
                    <a:close/>
                    <a:moveTo>
                      <a:pt x="4668" y="1343"/>
                    </a:moveTo>
                    <a:lnTo>
                      <a:pt x="4682" y="1378"/>
                    </a:lnTo>
                    <a:lnTo>
                      <a:pt x="4701" y="1369"/>
                    </a:lnTo>
                    <a:lnTo>
                      <a:pt x="4684" y="1336"/>
                    </a:lnTo>
                    <a:lnTo>
                      <a:pt x="4668" y="1343"/>
                    </a:lnTo>
                    <a:close/>
                    <a:moveTo>
                      <a:pt x="4637" y="1274"/>
                    </a:moveTo>
                    <a:lnTo>
                      <a:pt x="4651" y="1307"/>
                    </a:lnTo>
                    <a:lnTo>
                      <a:pt x="4670" y="1300"/>
                    </a:lnTo>
                    <a:lnTo>
                      <a:pt x="4653" y="1267"/>
                    </a:lnTo>
                    <a:lnTo>
                      <a:pt x="4637" y="1274"/>
                    </a:lnTo>
                    <a:close/>
                    <a:moveTo>
                      <a:pt x="4606" y="1205"/>
                    </a:moveTo>
                    <a:lnTo>
                      <a:pt x="4620" y="1239"/>
                    </a:lnTo>
                    <a:lnTo>
                      <a:pt x="4639" y="1231"/>
                    </a:lnTo>
                    <a:lnTo>
                      <a:pt x="4623" y="1196"/>
                    </a:lnTo>
                    <a:lnTo>
                      <a:pt x="4606" y="1205"/>
                    </a:lnTo>
                    <a:close/>
                    <a:moveTo>
                      <a:pt x="4575" y="1135"/>
                    </a:moveTo>
                    <a:lnTo>
                      <a:pt x="4589" y="1170"/>
                    </a:lnTo>
                    <a:lnTo>
                      <a:pt x="4608" y="1163"/>
                    </a:lnTo>
                    <a:lnTo>
                      <a:pt x="4592" y="1127"/>
                    </a:lnTo>
                    <a:lnTo>
                      <a:pt x="4575" y="1135"/>
                    </a:lnTo>
                    <a:close/>
                    <a:moveTo>
                      <a:pt x="4545" y="1066"/>
                    </a:moveTo>
                    <a:lnTo>
                      <a:pt x="4559" y="1101"/>
                    </a:lnTo>
                    <a:lnTo>
                      <a:pt x="4578" y="1092"/>
                    </a:lnTo>
                    <a:lnTo>
                      <a:pt x="4561" y="1059"/>
                    </a:lnTo>
                    <a:lnTo>
                      <a:pt x="4545" y="1066"/>
                    </a:lnTo>
                    <a:close/>
                    <a:moveTo>
                      <a:pt x="4514" y="997"/>
                    </a:moveTo>
                    <a:lnTo>
                      <a:pt x="4528" y="1031"/>
                    </a:lnTo>
                    <a:lnTo>
                      <a:pt x="4547" y="1023"/>
                    </a:lnTo>
                    <a:lnTo>
                      <a:pt x="4530" y="990"/>
                    </a:lnTo>
                    <a:lnTo>
                      <a:pt x="4514" y="997"/>
                    </a:lnTo>
                    <a:close/>
                    <a:moveTo>
                      <a:pt x="4483" y="929"/>
                    </a:moveTo>
                    <a:lnTo>
                      <a:pt x="4497" y="962"/>
                    </a:lnTo>
                    <a:lnTo>
                      <a:pt x="4516" y="955"/>
                    </a:lnTo>
                    <a:lnTo>
                      <a:pt x="4500" y="919"/>
                    </a:lnTo>
                    <a:lnTo>
                      <a:pt x="4483" y="929"/>
                    </a:lnTo>
                    <a:close/>
                    <a:moveTo>
                      <a:pt x="4452" y="858"/>
                    </a:moveTo>
                    <a:lnTo>
                      <a:pt x="4467" y="893"/>
                    </a:lnTo>
                    <a:lnTo>
                      <a:pt x="4485" y="886"/>
                    </a:lnTo>
                    <a:lnTo>
                      <a:pt x="4469" y="851"/>
                    </a:lnTo>
                    <a:lnTo>
                      <a:pt x="4452" y="858"/>
                    </a:lnTo>
                    <a:close/>
                    <a:moveTo>
                      <a:pt x="4422" y="789"/>
                    </a:moveTo>
                    <a:lnTo>
                      <a:pt x="4436" y="825"/>
                    </a:lnTo>
                    <a:lnTo>
                      <a:pt x="4455" y="815"/>
                    </a:lnTo>
                    <a:lnTo>
                      <a:pt x="4438" y="782"/>
                    </a:lnTo>
                    <a:lnTo>
                      <a:pt x="4422" y="789"/>
                    </a:lnTo>
                    <a:close/>
                    <a:moveTo>
                      <a:pt x="4391" y="721"/>
                    </a:moveTo>
                    <a:lnTo>
                      <a:pt x="4405" y="754"/>
                    </a:lnTo>
                    <a:lnTo>
                      <a:pt x="4424" y="747"/>
                    </a:lnTo>
                    <a:lnTo>
                      <a:pt x="4407" y="714"/>
                    </a:lnTo>
                    <a:lnTo>
                      <a:pt x="4391" y="721"/>
                    </a:lnTo>
                    <a:close/>
                    <a:moveTo>
                      <a:pt x="4360" y="652"/>
                    </a:moveTo>
                    <a:lnTo>
                      <a:pt x="4374" y="685"/>
                    </a:lnTo>
                    <a:lnTo>
                      <a:pt x="4393" y="678"/>
                    </a:lnTo>
                    <a:lnTo>
                      <a:pt x="4377" y="643"/>
                    </a:lnTo>
                    <a:lnTo>
                      <a:pt x="4360" y="652"/>
                    </a:lnTo>
                    <a:close/>
                    <a:moveTo>
                      <a:pt x="4329" y="581"/>
                    </a:moveTo>
                    <a:lnTo>
                      <a:pt x="4344" y="617"/>
                    </a:lnTo>
                    <a:lnTo>
                      <a:pt x="4362" y="610"/>
                    </a:lnTo>
                    <a:lnTo>
                      <a:pt x="4346" y="574"/>
                    </a:lnTo>
                    <a:lnTo>
                      <a:pt x="4329" y="581"/>
                    </a:lnTo>
                    <a:close/>
                    <a:moveTo>
                      <a:pt x="4299" y="513"/>
                    </a:moveTo>
                    <a:lnTo>
                      <a:pt x="4313" y="548"/>
                    </a:lnTo>
                    <a:lnTo>
                      <a:pt x="4332" y="539"/>
                    </a:lnTo>
                    <a:lnTo>
                      <a:pt x="4315" y="506"/>
                    </a:lnTo>
                    <a:lnTo>
                      <a:pt x="4299" y="513"/>
                    </a:lnTo>
                    <a:close/>
                    <a:moveTo>
                      <a:pt x="4268" y="444"/>
                    </a:moveTo>
                    <a:lnTo>
                      <a:pt x="4282" y="477"/>
                    </a:lnTo>
                    <a:lnTo>
                      <a:pt x="4301" y="470"/>
                    </a:lnTo>
                    <a:lnTo>
                      <a:pt x="4284" y="437"/>
                    </a:lnTo>
                    <a:lnTo>
                      <a:pt x="4268" y="444"/>
                    </a:lnTo>
                    <a:close/>
                    <a:moveTo>
                      <a:pt x="4230" y="399"/>
                    </a:moveTo>
                    <a:lnTo>
                      <a:pt x="4247" y="399"/>
                    </a:lnTo>
                    <a:lnTo>
                      <a:pt x="4251" y="409"/>
                    </a:lnTo>
                    <a:lnTo>
                      <a:pt x="4270" y="402"/>
                    </a:lnTo>
                    <a:lnTo>
                      <a:pt x="4261" y="383"/>
                    </a:lnTo>
                    <a:lnTo>
                      <a:pt x="4232" y="380"/>
                    </a:lnTo>
                    <a:lnTo>
                      <a:pt x="4230" y="399"/>
                    </a:lnTo>
                    <a:close/>
                    <a:moveTo>
                      <a:pt x="4157" y="390"/>
                    </a:moveTo>
                    <a:lnTo>
                      <a:pt x="4195" y="395"/>
                    </a:lnTo>
                    <a:lnTo>
                      <a:pt x="4195" y="376"/>
                    </a:lnTo>
                    <a:lnTo>
                      <a:pt x="4157" y="371"/>
                    </a:lnTo>
                    <a:lnTo>
                      <a:pt x="4157" y="390"/>
                    </a:lnTo>
                    <a:close/>
                    <a:moveTo>
                      <a:pt x="4081" y="383"/>
                    </a:moveTo>
                    <a:lnTo>
                      <a:pt x="4119" y="387"/>
                    </a:lnTo>
                    <a:lnTo>
                      <a:pt x="4119" y="369"/>
                    </a:lnTo>
                    <a:lnTo>
                      <a:pt x="4083" y="364"/>
                    </a:lnTo>
                    <a:lnTo>
                      <a:pt x="4081" y="383"/>
                    </a:lnTo>
                    <a:close/>
                    <a:moveTo>
                      <a:pt x="4005" y="376"/>
                    </a:moveTo>
                    <a:lnTo>
                      <a:pt x="4043" y="380"/>
                    </a:lnTo>
                    <a:lnTo>
                      <a:pt x="4046" y="361"/>
                    </a:lnTo>
                    <a:lnTo>
                      <a:pt x="4008" y="357"/>
                    </a:lnTo>
                    <a:lnTo>
                      <a:pt x="4005" y="376"/>
                    </a:lnTo>
                    <a:close/>
                    <a:moveTo>
                      <a:pt x="3930" y="369"/>
                    </a:moveTo>
                    <a:lnTo>
                      <a:pt x="3968" y="371"/>
                    </a:lnTo>
                    <a:lnTo>
                      <a:pt x="3970" y="352"/>
                    </a:lnTo>
                    <a:lnTo>
                      <a:pt x="3932" y="350"/>
                    </a:lnTo>
                    <a:lnTo>
                      <a:pt x="3930" y="369"/>
                    </a:lnTo>
                    <a:close/>
                    <a:moveTo>
                      <a:pt x="3854" y="361"/>
                    </a:moveTo>
                    <a:lnTo>
                      <a:pt x="3892" y="364"/>
                    </a:lnTo>
                    <a:lnTo>
                      <a:pt x="3894" y="345"/>
                    </a:lnTo>
                    <a:lnTo>
                      <a:pt x="3857" y="343"/>
                    </a:lnTo>
                    <a:lnTo>
                      <a:pt x="3854" y="361"/>
                    </a:lnTo>
                    <a:close/>
                    <a:moveTo>
                      <a:pt x="3778" y="352"/>
                    </a:moveTo>
                    <a:lnTo>
                      <a:pt x="3816" y="357"/>
                    </a:lnTo>
                    <a:lnTo>
                      <a:pt x="3819" y="338"/>
                    </a:lnTo>
                    <a:lnTo>
                      <a:pt x="3781" y="333"/>
                    </a:lnTo>
                    <a:lnTo>
                      <a:pt x="3778" y="352"/>
                    </a:lnTo>
                    <a:close/>
                    <a:moveTo>
                      <a:pt x="3705" y="345"/>
                    </a:moveTo>
                    <a:lnTo>
                      <a:pt x="3741" y="350"/>
                    </a:lnTo>
                    <a:lnTo>
                      <a:pt x="3743" y="331"/>
                    </a:lnTo>
                    <a:lnTo>
                      <a:pt x="3705" y="326"/>
                    </a:lnTo>
                    <a:lnTo>
                      <a:pt x="3705" y="345"/>
                    </a:lnTo>
                    <a:close/>
                    <a:moveTo>
                      <a:pt x="3630" y="338"/>
                    </a:moveTo>
                    <a:lnTo>
                      <a:pt x="3667" y="343"/>
                    </a:lnTo>
                    <a:lnTo>
                      <a:pt x="3667" y="324"/>
                    </a:lnTo>
                    <a:lnTo>
                      <a:pt x="3632" y="319"/>
                    </a:lnTo>
                    <a:lnTo>
                      <a:pt x="3630" y="338"/>
                    </a:lnTo>
                    <a:close/>
                    <a:moveTo>
                      <a:pt x="3554" y="331"/>
                    </a:moveTo>
                    <a:lnTo>
                      <a:pt x="3592" y="333"/>
                    </a:lnTo>
                    <a:lnTo>
                      <a:pt x="3594" y="314"/>
                    </a:lnTo>
                    <a:lnTo>
                      <a:pt x="3556" y="312"/>
                    </a:lnTo>
                    <a:lnTo>
                      <a:pt x="3554" y="331"/>
                    </a:lnTo>
                    <a:close/>
                    <a:moveTo>
                      <a:pt x="3478" y="324"/>
                    </a:moveTo>
                    <a:lnTo>
                      <a:pt x="3516" y="326"/>
                    </a:lnTo>
                    <a:lnTo>
                      <a:pt x="3518" y="307"/>
                    </a:lnTo>
                    <a:lnTo>
                      <a:pt x="3481" y="305"/>
                    </a:lnTo>
                    <a:lnTo>
                      <a:pt x="3478" y="324"/>
                    </a:lnTo>
                    <a:close/>
                    <a:moveTo>
                      <a:pt x="3403" y="314"/>
                    </a:moveTo>
                    <a:lnTo>
                      <a:pt x="3440" y="319"/>
                    </a:lnTo>
                    <a:lnTo>
                      <a:pt x="3443" y="300"/>
                    </a:lnTo>
                    <a:lnTo>
                      <a:pt x="3405" y="295"/>
                    </a:lnTo>
                    <a:lnTo>
                      <a:pt x="3403" y="314"/>
                    </a:lnTo>
                    <a:close/>
                    <a:moveTo>
                      <a:pt x="3327" y="307"/>
                    </a:moveTo>
                    <a:lnTo>
                      <a:pt x="3365" y="312"/>
                    </a:lnTo>
                    <a:lnTo>
                      <a:pt x="3367" y="293"/>
                    </a:lnTo>
                    <a:lnTo>
                      <a:pt x="3329" y="288"/>
                    </a:lnTo>
                    <a:lnTo>
                      <a:pt x="3327" y="307"/>
                    </a:lnTo>
                    <a:close/>
                    <a:moveTo>
                      <a:pt x="3254" y="300"/>
                    </a:moveTo>
                    <a:lnTo>
                      <a:pt x="3289" y="305"/>
                    </a:lnTo>
                    <a:lnTo>
                      <a:pt x="3291" y="286"/>
                    </a:lnTo>
                    <a:lnTo>
                      <a:pt x="3254" y="281"/>
                    </a:lnTo>
                    <a:lnTo>
                      <a:pt x="3254" y="300"/>
                    </a:lnTo>
                    <a:close/>
                    <a:moveTo>
                      <a:pt x="3178" y="293"/>
                    </a:moveTo>
                    <a:lnTo>
                      <a:pt x="3216" y="295"/>
                    </a:lnTo>
                    <a:lnTo>
                      <a:pt x="3216" y="276"/>
                    </a:lnTo>
                    <a:lnTo>
                      <a:pt x="3180" y="274"/>
                    </a:lnTo>
                    <a:lnTo>
                      <a:pt x="3178" y="293"/>
                    </a:lnTo>
                    <a:close/>
                    <a:moveTo>
                      <a:pt x="3102" y="286"/>
                    </a:moveTo>
                    <a:lnTo>
                      <a:pt x="3140" y="288"/>
                    </a:lnTo>
                    <a:lnTo>
                      <a:pt x="3142" y="269"/>
                    </a:lnTo>
                    <a:lnTo>
                      <a:pt x="3105" y="267"/>
                    </a:lnTo>
                    <a:lnTo>
                      <a:pt x="3102" y="286"/>
                    </a:lnTo>
                    <a:close/>
                    <a:moveTo>
                      <a:pt x="3027" y="276"/>
                    </a:moveTo>
                    <a:lnTo>
                      <a:pt x="3064" y="281"/>
                    </a:lnTo>
                    <a:lnTo>
                      <a:pt x="3067" y="262"/>
                    </a:lnTo>
                    <a:lnTo>
                      <a:pt x="3029" y="257"/>
                    </a:lnTo>
                    <a:lnTo>
                      <a:pt x="3027" y="276"/>
                    </a:lnTo>
                    <a:close/>
                    <a:moveTo>
                      <a:pt x="2951" y="269"/>
                    </a:moveTo>
                    <a:lnTo>
                      <a:pt x="2989" y="274"/>
                    </a:lnTo>
                    <a:lnTo>
                      <a:pt x="2991" y="255"/>
                    </a:lnTo>
                    <a:lnTo>
                      <a:pt x="2953" y="250"/>
                    </a:lnTo>
                    <a:lnTo>
                      <a:pt x="2951" y="269"/>
                    </a:lnTo>
                    <a:close/>
                    <a:moveTo>
                      <a:pt x="2875" y="262"/>
                    </a:moveTo>
                    <a:lnTo>
                      <a:pt x="2913" y="267"/>
                    </a:lnTo>
                    <a:lnTo>
                      <a:pt x="2915" y="248"/>
                    </a:lnTo>
                    <a:lnTo>
                      <a:pt x="2878" y="243"/>
                    </a:lnTo>
                    <a:lnTo>
                      <a:pt x="2875" y="262"/>
                    </a:lnTo>
                    <a:close/>
                    <a:moveTo>
                      <a:pt x="2802" y="255"/>
                    </a:moveTo>
                    <a:lnTo>
                      <a:pt x="2837" y="257"/>
                    </a:lnTo>
                    <a:lnTo>
                      <a:pt x="2840" y="239"/>
                    </a:lnTo>
                    <a:lnTo>
                      <a:pt x="2802" y="236"/>
                    </a:lnTo>
                    <a:lnTo>
                      <a:pt x="2802" y="255"/>
                    </a:lnTo>
                    <a:close/>
                    <a:moveTo>
                      <a:pt x="2726" y="248"/>
                    </a:moveTo>
                    <a:lnTo>
                      <a:pt x="2764" y="250"/>
                    </a:lnTo>
                    <a:lnTo>
                      <a:pt x="2764" y="231"/>
                    </a:lnTo>
                    <a:lnTo>
                      <a:pt x="2726" y="229"/>
                    </a:lnTo>
                    <a:lnTo>
                      <a:pt x="2726" y="248"/>
                    </a:lnTo>
                    <a:close/>
                    <a:moveTo>
                      <a:pt x="2651" y="239"/>
                    </a:moveTo>
                    <a:lnTo>
                      <a:pt x="2689" y="243"/>
                    </a:lnTo>
                    <a:lnTo>
                      <a:pt x="2691" y="224"/>
                    </a:lnTo>
                    <a:lnTo>
                      <a:pt x="2653" y="220"/>
                    </a:lnTo>
                    <a:lnTo>
                      <a:pt x="2651" y="239"/>
                    </a:lnTo>
                    <a:close/>
                    <a:moveTo>
                      <a:pt x="2575" y="231"/>
                    </a:moveTo>
                    <a:lnTo>
                      <a:pt x="2613" y="236"/>
                    </a:lnTo>
                    <a:lnTo>
                      <a:pt x="2615" y="217"/>
                    </a:lnTo>
                    <a:lnTo>
                      <a:pt x="2577" y="213"/>
                    </a:lnTo>
                    <a:lnTo>
                      <a:pt x="2575" y="231"/>
                    </a:lnTo>
                    <a:close/>
                    <a:moveTo>
                      <a:pt x="2499" y="224"/>
                    </a:moveTo>
                    <a:lnTo>
                      <a:pt x="2537" y="229"/>
                    </a:lnTo>
                    <a:lnTo>
                      <a:pt x="2540" y="210"/>
                    </a:lnTo>
                    <a:lnTo>
                      <a:pt x="2502" y="205"/>
                    </a:lnTo>
                    <a:lnTo>
                      <a:pt x="2499" y="224"/>
                    </a:lnTo>
                    <a:close/>
                    <a:moveTo>
                      <a:pt x="2424" y="217"/>
                    </a:moveTo>
                    <a:lnTo>
                      <a:pt x="2462" y="220"/>
                    </a:lnTo>
                    <a:lnTo>
                      <a:pt x="2464" y="201"/>
                    </a:lnTo>
                    <a:lnTo>
                      <a:pt x="2426" y="198"/>
                    </a:lnTo>
                    <a:lnTo>
                      <a:pt x="2424" y="217"/>
                    </a:lnTo>
                    <a:close/>
                    <a:moveTo>
                      <a:pt x="2348" y="210"/>
                    </a:moveTo>
                    <a:lnTo>
                      <a:pt x="2386" y="213"/>
                    </a:lnTo>
                    <a:lnTo>
                      <a:pt x="2388" y="194"/>
                    </a:lnTo>
                    <a:lnTo>
                      <a:pt x="2350" y="191"/>
                    </a:lnTo>
                    <a:lnTo>
                      <a:pt x="2348" y="210"/>
                    </a:lnTo>
                    <a:close/>
                    <a:moveTo>
                      <a:pt x="2275" y="201"/>
                    </a:moveTo>
                    <a:lnTo>
                      <a:pt x="2313" y="205"/>
                    </a:lnTo>
                    <a:lnTo>
                      <a:pt x="2313" y="186"/>
                    </a:lnTo>
                    <a:lnTo>
                      <a:pt x="2275" y="182"/>
                    </a:lnTo>
                    <a:lnTo>
                      <a:pt x="2275" y="201"/>
                    </a:lnTo>
                    <a:close/>
                    <a:moveTo>
                      <a:pt x="2199" y="194"/>
                    </a:moveTo>
                    <a:lnTo>
                      <a:pt x="2237" y="198"/>
                    </a:lnTo>
                    <a:lnTo>
                      <a:pt x="2239" y="179"/>
                    </a:lnTo>
                    <a:lnTo>
                      <a:pt x="2201" y="175"/>
                    </a:lnTo>
                    <a:lnTo>
                      <a:pt x="2199" y="194"/>
                    </a:lnTo>
                    <a:close/>
                    <a:moveTo>
                      <a:pt x="2123" y="186"/>
                    </a:moveTo>
                    <a:lnTo>
                      <a:pt x="2161" y="191"/>
                    </a:lnTo>
                    <a:lnTo>
                      <a:pt x="2164" y="172"/>
                    </a:lnTo>
                    <a:lnTo>
                      <a:pt x="2126" y="168"/>
                    </a:lnTo>
                    <a:lnTo>
                      <a:pt x="2123" y="186"/>
                    </a:lnTo>
                    <a:close/>
                    <a:moveTo>
                      <a:pt x="2048" y="179"/>
                    </a:moveTo>
                    <a:lnTo>
                      <a:pt x="2086" y="182"/>
                    </a:lnTo>
                    <a:lnTo>
                      <a:pt x="2088" y="163"/>
                    </a:lnTo>
                    <a:lnTo>
                      <a:pt x="2050" y="160"/>
                    </a:lnTo>
                    <a:lnTo>
                      <a:pt x="2048" y="179"/>
                    </a:lnTo>
                    <a:close/>
                    <a:moveTo>
                      <a:pt x="1972" y="170"/>
                    </a:moveTo>
                    <a:lnTo>
                      <a:pt x="2010" y="175"/>
                    </a:lnTo>
                    <a:lnTo>
                      <a:pt x="2012" y="156"/>
                    </a:lnTo>
                    <a:lnTo>
                      <a:pt x="1974" y="153"/>
                    </a:lnTo>
                    <a:lnTo>
                      <a:pt x="1972" y="170"/>
                    </a:lnTo>
                    <a:close/>
                    <a:moveTo>
                      <a:pt x="1896" y="163"/>
                    </a:moveTo>
                    <a:lnTo>
                      <a:pt x="1934" y="168"/>
                    </a:lnTo>
                    <a:lnTo>
                      <a:pt x="1937" y="149"/>
                    </a:lnTo>
                    <a:lnTo>
                      <a:pt x="1899" y="144"/>
                    </a:lnTo>
                    <a:lnTo>
                      <a:pt x="1896" y="163"/>
                    </a:lnTo>
                    <a:close/>
                    <a:moveTo>
                      <a:pt x="1823" y="156"/>
                    </a:moveTo>
                    <a:lnTo>
                      <a:pt x="1861" y="160"/>
                    </a:lnTo>
                    <a:lnTo>
                      <a:pt x="1861" y="142"/>
                    </a:lnTo>
                    <a:lnTo>
                      <a:pt x="1823" y="137"/>
                    </a:lnTo>
                    <a:lnTo>
                      <a:pt x="1823" y="156"/>
                    </a:lnTo>
                    <a:close/>
                    <a:moveTo>
                      <a:pt x="1747" y="149"/>
                    </a:moveTo>
                    <a:lnTo>
                      <a:pt x="1785" y="151"/>
                    </a:lnTo>
                    <a:lnTo>
                      <a:pt x="1785" y="134"/>
                    </a:lnTo>
                    <a:lnTo>
                      <a:pt x="1750" y="130"/>
                    </a:lnTo>
                    <a:lnTo>
                      <a:pt x="1747" y="149"/>
                    </a:lnTo>
                    <a:close/>
                    <a:moveTo>
                      <a:pt x="1672" y="142"/>
                    </a:moveTo>
                    <a:lnTo>
                      <a:pt x="1710" y="144"/>
                    </a:lnTo>
                    <a:lnTo>
                      <a:pt x="1712" y="125"/>
                    </a:lnTo>
                    <a:lnTo>
                      <a:pt x="1674" y="123"/>
                    </a:lnTo>
                    <a:lnTo>
                      <a:pt x="1672" y="142"/>
                    </a:lnTo>
                    <a:close/>
                    <a:moveTo>
                      <a:pt x="1596" y="132"/>
                    </a:moveTo>
                    <a:lnTo>
                      <a:pt x="1634" y="137"/>
                    </a:lnTo>
                    <a:lnTo>
                      <a:pt x="1636" y="118"/>
                    </a:lnTo>
                    <a:lnTo>
                      <a:pt x="1599" y="116"/>
                    </a:lnTo>
                    <a:lnTo>
                      <a:pt x="1596" y="132"/>
                    </a:lnTo>
                    <a:close/>
                    <a:moveTo>
                      <a:pt x="1520" y="125"/>
                    </a:moveTo>
                    <a:lnTo>
                      <a:pt x="1558" y="130"/>
                    </a:lnTo>
                    <a:lnTo>
                      <a:pt x="1561" y="111"/>
                    </a:lnTo>
                    <a:lnTo>
                      <a:pt x="1523" y="106"/>
                    </a:lnTo>
                    <a:lnTo>
                      <a:pt x="1520" y="125"/>
                    </a:lnTo>
                    <a:close/>
                    <a:moveTo>
                      <a:pt x="1445" y="118"/>
                    </a:moveTo>
                    <a:lnTo>
                      <a:pt x="1483" y="123"/>
                    </a:lnTo>
                    <a:lnTo>
                      <a:pt x="1485" y="104"/>
                    </a:lnTo>
                    <a:lnTo>
                      <a:pt x="1447" y="99"/>
                    </a:lnTo>
                    <a:lnTo>
                      <a:pt x="1445" y="118"/>
                    </a:lnTo>
                    <a:close/>
                    <a:moveTo>
                      <a:pt x="1372" y="111"/>
                    </a:moveTo>
                    <a:lnTo>
                      <a:pt x="1407" y="113"/>
                    </a:lnTo>
                    <a:lnTo>
                      <a:pt x="1409" y="94"/>
                    </a:lnTo>
                    <a:lnTo>
                      <a:pt x="1372" y="92"/>
                    </a:lnTo>
                    <a:lnTo>
                      <a:pt x="1372" y="111"/>
                    </a:lnTo>
                    <a:close/>
                    <a:moveTo>
                      <a:pt x="1296" y="104"/>
                    </a:moveTo>
                    <a:lnTo>
                      <a:pt x="1334" y="106"/>
                    </a:lnTo>
                    <a:lnTo>
                      <a:pt x="1334" y="87"/>
                    </a:lnTo>
                    <a:lnTo>
                      <a:pt x="1298" y="85"/>
                    </a:lnTo>
                    <a:lnTo>
                      <a:pt x="1296" y="104"/>
                    </a:lnTo>
                    <a:close/>
                    <a:moveTo>
                      <a:pt x="1220" y="94"/>
                    </a:moveTo>
                    <a:lnTo>
                      <a:pt x="1258" y="99"/>
                    </a:lnTo>
                    <a:lnTo>
                      <a:pt x="1260" y="80"/>
                    </a:lnTo>
                    <a:lnTo>
                      <a:pt x="1223" y="75"/>
                    </a:lnTo>
                    <a:lnTo>
                      <a:pt x="1220" y="94"/>
                    </a:lnTo>
                    <a:close/>
                    <a:moveTo>
                      <a:pt x="1145" y="87"/>
                    </a:moveTo>
                    <a:lnTo>
                      <a:pt x="1182" y="92"/>
                    </a:lnTo>
                    <a:lnTo>
                      <a:pt x="1185" y="73"/>
                    </a:lnTo>
                    <a:lnTo>
                      <a:pt x="1147" y="68"/>
                    </a:lnTo>
                    <a:lnTo>
                      <a:pt x="1145" y="87"/>
                    </a:lnTo>
                    <a:close/>
                    <a:moveTo>
                      <a:pt x="1069" y="80"/>
                    </a:moveTo>
                    <a:lnTo>
                      <a:pt x="1107" y="85"/>
                    </a:lnTo>
                    <a:lnTo>
                      <a:pt x="1109" y="66"/>
                    </a:lnTo>
                    <a:lnTo>
                      <a:pt x="1071" y="61"/>
                    </a:lnTo>
                    <a:lnTo>
                      <a:pt x="1069" y="80"/>
                    </a:lnTo>
                    <a:close/>
                    <a:moveTo>
                      <a:pt x="993" y="73"/>
                    </a:moveTo>
                    <a:lnTo>
                      <a:pt x="1031" y="75"/>
                    </a:lnTo>
                    <a:lnTo>
                      <a:pt x="1033" y="56"/>
                    </a:lnTo>
                    <a:lnTo>
                      <a:pt x="996" y="54"/>
                    </a:lnTo>
                    <a:lnTo>
                      <a:pt x="993" y="73"/>
                    </a:lnTo>
                    <a:close/>
                    <a:moveTo>
                      <a:pt x="920" y="66"/>
                    </a:moveTo>
                    <a:lnTo>
                      <a:pt x="955" y="68"/>
                    </a:lnTo>
                    <a:lnTo>
                      <a:pt x="958" y="49"/>
                    </a:lnTo>
                    <a:lnTo>
                      <a:pt x="920" y="47"/>
                    </a:lnTo>
                    <a:lnTo>
                      <a:pt x="920" y="66"/>
                    </a:lnTo>
                    <a:close/>
                    <a:moveTo>
                      <a:pt x="844" y="56"/>
                    </a:moveTo>
                    <a:lnTo>
                      <a:pt x="882" y="61"/>
                    </a:lnTo>
                    <a:lnTo>
                      <a:pt x="882" y="42"/>
                    </a:lnTo>
                    <a:lnTo>
                      <a:pt x="844" y="38"/>
                    </a:lnTo>
                    <a:lnTo>
                      <a:pt x="844" y="56"/>
                    </a:lnTo>
                    <a:close/>
                    <a:moveTo>
                      <a:pt x="769" y="49"/>
                    </a:moveTo>
                    <a:lnTo>
                      <a:pt x="806" y="54"/>
                    </a:lnTo>
                    <a:lnTo>
                      <a:pt x="809" y="35"/>
                    </a:lnTo>
                    <a:lnTo>
                      <a:pt x="771" y="30"/>
                    </a:lnTo>
                    <a:lnTo>
                      <a:pt x="769" y="49"/>
                    </a:lnTo>
                    <a:close/>
                    <a:moveTo>
                      <a:pt x="693" y="42"/>
                    </a:moveTo>
                    <a:lnTo>
                      <a:pt x="731" y="47"/>
                    </a:lnTo>
                    <a:lnTo>
                      <a:pt x="733" y="28"/>
                    </a:lnTo>
                    <a:lnTo>
                      <a:pt x="695" y="23"/>
                    </a:lnTo>
                    <a:lnTo>
                      <a:pt x="693" y="42"/>
                    </a:lnTo>
                    <a:close/>
                    <a:moveTo>
                      <a:pt x="617" y="35"/>
                    </a:moveTo>
                    <a:lnTo>
                      <a:pt x="655" y="38"/>
                    </a:lnTo>
                    <a:lnTo>
                      <a:pt x="657" y="19"/>
                    </a:lnTo>
                    <a:lnTo>
                      <a:pt x="620" y="16"/>
                    </a:lnTo>
                    <a:lnTo>
                      <a:pt x="617" y="35"/>
                    </a:lnTo>
                    <a:close/>
                    <a:moveTo>
                      <a:pt x="542" y="28"/>
                    </a:moveTo>
                    <a:lnTo>
                      <a:pt x="579" y="30"/>
                    </a:lnTo>
                    <a:lnTo>
                      <a:pt x="582" y="12"/>
                    </a:lnTo>
                    <a:lnTo>
                      <a:pt x="544" y="9"/>
                    </a:lnTo>
                    <a:lnTo>
                      <a:pt x="542" y="28"/>
                    </a:lnTo>
                    <a:close/>
                    <a:moveTo>
                      <a:pt x="466" y="19"/>
                    </a:moveTo>
                    <a:lnTo>
                      <a:pt x="504" y="23"/>
                    </a:lnTo>
                    <a:lnTo>
                      <a:pt x="506" y="4"/>
                    </a:lnTo>
                    <a:lnTo>
                      <a:pt x="468" y="0"/>
                    </a:lnTo>
                    <a:lnTo>
                      <a:pt x="466" y="19"/>
                    </a:lnTo>
                    <a:close/>
                    <a:moveTo>
                      <a:pt x="442" y="68"/>
                    </a:moveTo>
                    <a:lnTo>
                      <a:pt x="454" y="33"/>
                    </a:lnTo>
                    <a:lnTo>
                      <a:pt x="435" y="26"/>
                    </a:lnTo>
                    <a:lnTo>
                      <a:pt x="423" y="61"/>
                    </a:lnTo>
                    <a:lnTo>
                      <a:pt x="442" y="68"/>
                    </a:lnTo>
                    <a:close/>
                    <a:moveTo>
                      <a:pt x="419" y="139"/>
                    </a:moveTo>
                    <a:lnTo>
                      <a:pt x="430" y="104"/>
                    </a:lnTo>
                    <a:lnTo>
                      <a:pt x="412" y="99"/>
                    </a:lnTo>
                    <a:lnTo>
                      <a:pt x="400" y="134"/>
                    </a:lnTo>
                    <a:lnTo>
                      <a:pt x="419" y="139"/>
                    </a:lnTo>
                    <a:close/>
                    <a:moveTo>
                      <a:pt x="395" y="213"/>
                    </a:moveTo>
                    <a:lnTo>
                      <a:pt x="407" y="175"/>
                    </a:lnTo>
                    <a:lnTo>
                      <a:pt x="388" y="170"/>
                    </a:lnTo>
                    <a:lnTo>
                      <a:pt x="376" y="205"/>
                    </a:lnTo>
                    <a:lnTo>
                      <a:pt x="395" y="213"/>
                    </a:lnTo>
                    <a:close/>
                    <a:moveTo>
                      <a:pt x="371" y="283"/>
                    </a:moveTo>
                    <a:lnTo>
                      <a:pt x="383" y="248"/>
                    </a:lnTo>
                    <a:lnTo>
                      <a:pt x="364" y="241"/>
                    </a:lnTo>
                    <a:lnTo>
                      <a:pt x="352" y="279"/>
                    </a:lnTo>
                    <a:lnTo>
                      <a:pt x="371" y="283"/>
                    </a:lnTo>
                    <a:close/>
                    <a:moveTo>
                      <a:pt x="348" y="354"/>
                    </a:moveTo>
                    <a:lnTo>
                      <a:pt x="360" y="319"/>
                    </a:lnTo>
                    <a:lnTo>
                      <a:pt x="341" y="314"/>
                    </a:lnTo>
                    <a:lnTo>
                      <a:pt x="329" y="350"/>
                    </a:lnTo>
                    <a:lnTo>
                      <a:pt x="348" y="354"/>
                    </a:lnTo>
                    <a:close/>
                    <a:moveTo>
                      <a:pt x="324" y="428"/>
                    </a:moveTo>
                    <a:lnTo>
                      <a:pt x="336" y="392"/>
                    </a:lnTo>
                    <a:lnTo>
                      <a:pt x="317" y="385"/>
                    </a:lnTo>
                    <a:lnTo>
                      <a:pt x="305" y="421"/>
                    </a:lnTo>
                    <a:lnTo>
                      <a:pt x="324" y="428"/>
                    </a:lnTo>
                    <a:close/>
                    <a:moveTo>
                      <a:pt x="300" y="499"/>
                    </a:moveTo>
                    <a:lnTo>
                      <a:pt x="312" y="463"/>
                    </a:lnTo>
                    <a:lnTo>
                      <a:pt x="293" y="458"/>
                    </a:lnTo>
                    <a:lnTo>
                      <a:pt x="282" y="494"/>
                    </a:lnTo>
                    <a:lnTo>
                      <a:pt x="300" y="499"/>
                    </a:lnTo>
                    <a:close/>
                    <a:moveTo>
                      <a:pt x="277" y="572"/>
                    </a:moveTo>
                    <a:lnTo>
                      <a:pt x="289" y="534"/>
                    </a:lnTo>
                    <a:lnTo>
                      <a:pt x="270" y="529"/>
                    </a:lnTo>
                    <a:lnTo>
                      <a:pt x="258" y="565"/>
                    </a:lnTo>
                    <a:lnTo>
                      <a:pt x="277" y="572"/>
                    </a:lnTo>
                    <a:close/>
                    <a:moveTo>
                      <a:pt x="253" y="643"/>
                    </a:moveTo>
                    <a:lnTo>
                      <a:pt x="265" y="607"/>
                    </a:lnTo>
                    <a:lnTo>
                      <a:pt x="246" y="600"/>
                    </a:lnTo>
                    <a:lnTo>
                      <a:pt x="234" y="638"/>
                    </a:lnTo>
                    <a:lnTo>
                      <a:pt x="253" y="643"/>
                    </a:lnTo>
                    <a:close/>
                    <a:moveTo>
                      <a:pt x="230" y="714"/>
                    </a:moveTo>
                    <a:lnTo>
                      <a:pt x="241" y="678"/>
                    </a:lnTo>
                    <a:lnTo>
                      <a:pt x="222" y="674"/>
                    </a:lnTo>
                    <a:lnTo>
                      <a:pt x="211" y="709"/>
                    </a:lnTo>
                    <a:lnTo>
                      <a:pt x="230" y="714"/>
                    </a:lnTo>
                    <a:close/>
                    <a:moveTo>
                      <a:pt x="206" y="787"/>
                    </a:moveTo>
                    <a:lnTo>
                      <a:pt x="218" y="752"/>
                    </a:lnTo>
                    <a:lnTo>
                      <a:pt x="199" y="744"/>
                    </a:lnTo>
                    <a:lnTo>
                      <a:pt x="187" y="780"/>
                    </a:lnTo>
                    <a:lnTo>
                      <a:pt x="206" y="787"/>
                    </a:lnTo>
                    <a:close/>
                    <a:moveTo>
                      <a:pt x="182" y="858"/>
                    </a:moveTo>
                    <a:lnTo>
                      <a:pt x="194" y="822"/>
                    </a:lnTo>
                    <a:lnTo>
                      <a:pt x="175" y="818"/>
                    </a:lnTo>
                    <a:lnTo>
                      <a:pt x="166" y="853"/>
                    </a:lnTo>
                    <a:lnTo>
                      <a:pt x="182" y="858"/>
                    </a:lnTo>
                    <a:close/>
                    <a:moveTo>
                      <a:pt x="159" y="931"/>
                    </a:moveTo>
                    <a:lnTo>
                      <a:pt x="170" y="893"/>
                    </a:lnTo>
                    <a:lnTo>
                      <a:pt x="154" y="889"/>
                    </a:lnTo>
                    <a:lnTo>
                      <a:pt x="142" y="924"/>
                    </a:lnTo>
                    <a:lnTo>
                      <a:pt x="159" y="931"/>
                    </a:lnTo>
                    <a:close/>
                    <a:moveTo>
                      <a:pt x="135" y="1002"/>
                    </a:moveTo>
                    <a:lnTo>
                      <a:pt x="147" y="967"/>
                    </a:lnTo>
                    <a:lnTo>
                      <a:pt x="130" y="960"/>
                    </a:lnTo>
                    <a:lnTo>
                      <a:pt x="118" y="997"/>
                    </a:lnTo>
                    <a:lnTo>
                      <a:pt x="135" y="1002"/>
                    </a:lnTo>
                    <a:close/>
                    <a:moveTo>
                      <a:pt x="111" y="1073"/>
                    </a:moveTo>
                    <a:lnTo>
                      <a:pt x="123" y="1038"/>
                    </a:lnTo>
                    <a:lnTo>
                      <a:pt x="107" y="1033"/>
                    </a:lnTo>
                    <a:lnTo>
                      <a:pt x="95" y="1068"/>
                    </a:lnTo>
                    <a:lnTo>
                      <a:pt x="111" y="1073"/>
                    </a:lnTo>
                    <a:close/>
                    <a:moveTo>
                      <a:pt x="88" y="1146"/>
                    </a:moveTo>
                    <a:lnTo>
                      <a:pt x="99" y="1111"/>
                    </a:lnTo>
                    <a:lnTo>
                      <a:pt x="83" y="1104"/>
                    </a:lnTo>
                    <a:lnTo>
                      <a:pt x="71" y="1139"/>
                    </a:lnTo>
                    <a:lnTo>
                      <a:pt x="88" y="1146"/>
                    </a:lnTo>
                    <a:close/>
                    <a:moveTo>
                      <a:pt x="64" y="1217"/>
                    </a:moveTo>
                    <a:lnTo>
                      <a:pt x="76" y="1182"/>
                    </a:lnTo>
                    <a:lnTo>
                      <a:pt x="59" y="1177"/>
                    </a:lnTo>
                    <a:lnTo>
                      <a:pt x="47" y="1213"/>
                    </a:lnTo>
                    <a:lnTo>
                      <a:pt x="64" y="1217"/>
                    </a:lnTo>
                    <a:close/>
                    <a:moveTo>
                      <a:pt x="40" y="1291"/>
                    </a:moveTo>
                    <a:lnTo>
                      <a:pt x="52" y="1253"/>
                    </a:lnTo>
                    <a:lnTo>
                      <a:pt x="36" y="1248"/>
                    </a:lnTo>
                    <a:lnTo>
                      <a:pt x="24" y="1284"/>
                    </a:lnTo>
                    <a:lnTo>
                      <a:pt x="40" y="1291"/>
                    </a:lnTo>
                    <a:close/>
                    <a:moveTo>
                      <a:pt x="17" y="1362"/>
                    </a:moveTo>
                    <a:lnTo>
                      <a:pt x="29" y="1326"/>
                    </a:lnTo>
                    <a:lnTo>
                      <a:pt x="12" y="1319"/>
                    </a:lnTo>
                    <a:lnTo>
                      <a:pt x="0" y="1357"/>
                    </a:lnTo>
                    <a:lnTo>
                      <a:pt x="17" y="136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3">
                <a:extLst>
                  <a:ext uri="{FF2B5EF4-FFF2-40B4-BE49-F238E27FC236}">
                    <a16:creationId xmlns:a16="http://schemas.microsoft.com/office/drawing/2014/main" id="{16B0199A-C230-0F4F-A761-D40699F16B73}"/>
                  </a:ext>
                </a:extLst>
              </p:cNvPr>
              <p:cNvSpPr>
                <a:spLocks noEditPoints="1"/>
              </p:cNvSpPr>
              <p:nvPr/>
            </p:nvSpPr>
            <p:spPr bwMode="auto">
              <a:xfrm>
                <a:off x="3407407" y="828031"/>
                <a:ext cx="4292136" cy="5219244"/>
              </a:xfrm>
              <a:custGeom>
                <a:avLst/>
                <a:gdLst>
                  <a:gd name="T0" fmla="*/ 1844 w 5162"/>
                  <a:gd name="T1" fmla="*/ 5681 h 6277"/>
                  <a:gd name="T2" fmla="*/ 2064 w 5162"/>
                  <a:gd name="T3" fmla="*/ 5740 h 6277"/>
                  <a:gd name="T4" fmla="*/ 2282 w 5162"/>
                  <a:gd name="T5" fmla="*/ 5799 h 6277"/>
                  <a:gd name="T6" fmla="*/ 2502 w 5162"/>
                  <a:gd name="T7" fmla="*/ 5861 h 6277"/>
                  <a:gd name="T8" fmla="*/ 2722 w 5162"/>
                  <a:gd name="T9" fmla="*/ 5920 h 6277"/>
                  <a:gd name="T10" fmla="*/ 2939 w 5162"/>
                  <a:gd name="T11" fmla="*/ 5979 h 6277"/>
                  <a:gd name="T12" fmla="*/ 3159 w 5162"/>
                  <a:gd name="T13" fmla="*/ 6040 h 6277"/>
                  <a:gd name="T14" fmla="*/ 3379 w 5162"/>
                  <a:gd name="T15" fmla="*/ 6099 h 6277"/>
                  <a:gd name="T16" fmla="*/ 3596 w 5162"/>
                  <a:gd name="T17" fmla="*/ 6159 h 6277"/>
                  <a:gd name="T18" fmla="*/ 3816 w 5162"/>
                  <a:gd name="T19" fmla="*/ 6218 h 6277"/>
                  <a:gd name="T20" fmla="*/ 3935 w 5162"/>
                  <a:gd name="T21" fmla="*/ 6253 h 6277"/>
                  <a:gd name="T22" fmla="*/ 3906 w 5162"/>
                  <a:gd name="T23" fmla="*/ 6026 h 6277"/>
                  <a:gd name="T24" fmla="*/ 3875 w 5162"/>
                  <a:gd name="T25" fmla="*/ 5802 h 6277"/>
                  <a:gd name="T26" fmla="*/ 3845 w 5162"/>
                  <a:gd name="T27" fmla="*/ 5577 h 6277"/>
                  <a:gd name="T28" fmla="*/ 3814 w 5162"/>
                  <a:gd name="T29" fmla="*/ 5352 h 6277"/>
                  <a:gd name="T30" fmla="*/ 3783 w 5162"/>
                  <a:gd name="T31" fmla="*/ 5128 h 6277"/>
                  <a:gd name="T32" fmla="*/ 3752 w 5162"/>
                  <a:gd name="T33" fmla="*/ 4903 h 6277"/>
                  <a:gd name="T34" fmla="*/ 3722 w 5162"/>
                  <a:gd name="T35" fmla="*/ 4679 h 6277"/>
                  <a:gd name="T36" fmla="*/ 3693 w 5162"/>
                  <a:gd name="T37" fmla="*/ 4454 h 6277"/>
                  <a:gd name="T38" fmla="*/ 3760 w 5162"/>
                  <a:gd name="T39" fmla="*/ 4246 h 6277"/>
                  <a:gd name="T40" fmla="*/ 3897 w 5162"/>
                  <a:gd name="T41" fmla="*/ 4064 h 6277"/>
                  <a:gd name="T42" fmla="*/ 4034 w 5162"/>
                  <a:gd name="T43" fmla="*/ 3884 h 6277"/>
                  <a:gd name="T44" fmla="*/ 4169 w 5162"/>
                  <a:gd name="T45" fmla="*/ 3702 h 6277"/>
                  <a:gd name="T46" fmla="*/ 4306 w 5162"/>
                  <a:gd name="T47" fmla="*/ 3522 h 6277"/>
                  <a:gd name="T48" fmla="*/ 4443 w 5162"/>
                  <a:gd name="T49" fmla="*/ 3340 h 6277"/>
                  <a:gd name="T50" fmla="*/ 4580 w 5162"/>
                  <a:gd name="T51" fmla="*/ 3161 h 6277"/>
                  <a:gd name="T52" fmla="*/ 4717 w 5162"/>
                  <a:gd name="T53" fmla="*/ 2979 h 6277"/>
                  <a:gd name="T54" fmla="*/ 4854 w 5162"/>
                  <a:gd name="T55" fmla="*/ 2797 h 6277"/>
                  <a:gd name="T56" fmla="*/ 4991 w 5162"/>
                  <a:gd name="T57" fmla="*/ 2617 h 6277"/>
                  <a:gd name="T58" fmla="*/ 5129 w 5162"/>
                  <a:gd name="T59" fmla="*/ 2435 h 6277"/>
                  <a:gd name="T60" fmla="*/ 5067 w 5162"/>
                  <a:gd name="T61" fmla="*/ 2241 h 6277"/>
                  <a:gd name="T62" fmla="*/ 4975 w 5162"/>
                  <a:gd name="T63" fmla="*/ 2033 h 6277"/>
                  <a:gd name="T64" fmla="*/ 4883 w 5162"/>
                  <a:gd name="T65" fmla="*/ 1827 h 6277"/>
                  <a:gd name="T66" fmla="*/ 4790 w 5162"/>
                  <a:gd name="T67" fmla="*/ 1619 h 6277"/>
                  <a:gd name="T68" fmla="*/ 4698 w 5162"/>
                  <a:gd name="T69" fmla="*/ 1411 h 6277"/>
                  <a:gd name="T70" fmla="*/ 4606 w 5162"/>
                  <a:gd name="T71" fmla="*/ 1205 h 6277"/>
                  <a:gd name="T72" fmla="*/ 4514 w 5162"/>
                  <a:gd name="T73" fmla="*/ 997 h 6277"/>
                  <a:gd name="T74" fmla="*/ 4422 w 5162"/>
                  <a:gd name="T75" fmla="*/ 789 h 6277"/>
                  <a:gd name="T76" fmla="*/ 4329 w 5162"/>
                  <a:gd name="T77" fmla="*/ 581 h 6277"/>
                  <a:gd name="T78" fmla="*/ 4261 w 5162"/>
                  <a:gd name="T79" fmla="*/ 383 h 6277"/>
                  <a:gd name="T80" fmla="*/ 4046 w 5162"/>
                  <a:gd name="T81" fmla="*/ 361 h 6277"/>
                  <a:gd name="T82" fmla="*/ 3819 w 5162"/>
                  <a:gd name="T83" fmla="*/ 338 h 6277"/>
                  <a:gd name="T84" fmla="*/ 3594 w 5162"/>
                  <a:gd name="T85" fmla="*/ 314 h 6277"/>
                  <a:gd name="T86" fmla="*/ 3367 w 5162"/>
                  <a:gd name="T87" fmla="*/ 293 h 6277"/>
                  <a:gd name="T88" fmla="*/ 3142 w 5162"/>
                  <a:gd name="T89" fmla="*/ 269 h 6277"/>
                  <a:gd name="T90" fmla="*/ 2915 w 5162"/>
                  <a:gd name="T91" fmla="*/ 248 h 6277"/>
                  <a:gd name="T92" fmla="*/ 2691 w 5162"/>
                  <a:gd name="T93" fmla="*/ 224 h 6277"/>
                  <a:gd name="T94" fmla="*/ 2464 w 5162"/>
                  <a:gd name="T95" fmla="*/ 201 h 6277"/>
                  <a:gd name="T96" fmla="*/ 2239 w 5162"/>
                  <a:gd name="T97" fmla="*/ 179 h 6277"/>
                  <a:gd name="T98" fmla="*/ 2012 w 5162"/>
                  <a:gd name="T99" fmla="*/ 156 h 6277"/>
                  <a:gd name="T100" fmla="*/ 1785 w 5162"/>
                  <a:gd name="T101" fmla="*/ 134 h 6277"/>
                  <a:gd name="T102" fmla="*/ 1561 w 5162"/>
                  <a:gd name="T103" fmla="*/ 111 h 6277"/>
                  <a:gd name="T104" fmla="*/ 1334 w 5162"/>
                  <a:gd name="T105" fmla="*/ 87 h 6277"/>
                  <a:gd name="T106" fmla="*/ 1109 w 5162"/>
                  <a:gd name="T107" fmla="*/ 66 h 6277"/>
                  <a:gd name="T108" fmla="*/ 882 w 5162"/>
                  <a:gd name="T109" fmla="*/ 42 h 6277"/>
                  <a:gd name="T110" fmla="*/ 657 w 5162"/>
                  <a:gd name="T111" fmla="*/ 19 h 6277"/>
                  <a:gd name="T112" fmla="*/ 435 w 5162"/>
                  <a:gd name="T113" fmla="*/ 26 h 6277"/>
                  <a:gd name="T114" fmla="*/ 364 w 5162"/>
                  <a:gd name="T115" fmla="*/ 241 h 6277"/>
                  <a:gd name="T116" fmla="*/ 293 w 5162"/>
                  <a:gd name="T117" fmla="*/ 458 h 6277"/>
                  <a:gd name="T118" fmla="*/ 222 w 5162"/>
                  <a:gd name="T119" fmla="*/ 674 h 6277"/>
                  <a:gd name="T120" fmla="*/ 154 w 5162"/>
                  <a:gd name="T121" fmla="*/ 889 h 6277"/>
                  <a:gd name="T122" fmla="*/ 83 w 5162"/>
                  <a:gd name="T123" fmla="*/ 1104 h 6277"/>
                  <a:gd name="T124" fmla="*/ 12 w 5162"/>
                  <a:gd name="T125" fmla="*/ 1319 h 6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62" h="6277">
                    <a:moveTo>
                      <a:pt x="1698" y="5641"/>
                    </a:moveTo>
                    <a:lnTo>
                      <a:pt x="1662" y="5631"/>
                    </a:lnTo>
                    <a:lnTo>
                      <a:pt x="1658" y="5650"/>
                    </a:lnTo>
                    <a:lnTo>
                      <a:pt x="1693" y="5660"/>
                    </a:lnTo>
                    <a:lnTo>
                      <a:pt x="1698" y="5641"/>
                    </a:lnTo>
                    <a:moveTo>
                      <a:pt x="1771" y="5662"/>
                    </a:moveTo>
                    <a:lnTo>
                      <a:pt x="1736" y="5650"/>
                    </a:lnTo>
                    <a:lnTo>
                      <a:pt x="1731" y="5669"/>
                    </a:lnTo>
                    <a:lnTo>
                      <a:pt x="1766" y="5679"/>
                    </a:lnTo>
                    <a:lnTo>
                      <a:pt x="1771" y="5662"/>
                    </a:lnTo>
                    <a:moveTo>
                      <a:pt x="1844" y="5681"/>
                    </a:moveTo>
                    <a:lnTo>
                      <a:pt x="1809" y="5672"/>
                    </a:lnTo>
                    <a:lnTo>
                      <a:pt x="1804" y="5688"/>
                    </a:lnTo>
                    <a:lnTo>
                      <a:pt x="1840" y="5700"/>
                    </a:lnTo>
                    <a:lnTo>
                      <a:pt x="1844" y="5681"/>
                    </a:lnTo>
                    <a:moveTo>
                      <a:pt x="1918" y="5700"/>
                    </a:moveTo>
                    <a:lnTo>
                      <a:pt x="1882" y="5690"/>
                    </a:lnTo>
                    <a:lnTo>
                      <a:pt x="1878" y="5709"/>
                    </a:lnTo>
                    <a:lnTo>
                      <a:pt x="1913" y="5719"/>
                    </a:lnTo>
                    <a:lnTo>
                      <a:pt x="1918" y="5700"/>
                    </a:lnTo>
                    <a:moveTo>
                      <a:pt x="1991" y="5721"/>
                    </a:moveTo>
                    <a:lnTo>
                      <a:pt x="1956" y="5712"/>
                    </a:lnTo>
                    <a:lnTo>
                      <a:pt x="1948" y="5728"/>
                    </a:lnTo>
                    <a:lnTo>
                      <a:pt x="1986" y="5740"/>
                    </a:lnTo>
                    <a:lnTo>
                      <a:pt x="1991" y="5721"/>
                    </a:lnTo>
                    <a:moveTo>
                      <a:pt x="2064" y="5740"/>
                    </a:moveTo>
                    <a:lnTo>
                      <a:pt x="2026" y="5731"/>
                    </a:lnTo>
                    <a:lnTo>
                      <a:pt x="2022" y="5750"/>
                    </a:lnTo>
                    <a:lnTo>
                      <a:pt x="2060" y="5759"/>
                    </a:lnTo>
                    <a:lnTo>
                      <a:pt x="2064" y="5740"/>
                    </a:lnTo>
                    <a:moveTo>
                      <a:pt x="2138" y="5761"/>
                    </a:moveTo>
                    <a:lnTo>
                      <a:pt x="2100" y="5750"/>
                    </a:lnTo>
                    <a:lnTo>
                      <a:pt x="2095" y="5768"/>
                    </a:lnTo>
                    <a:lnTo>
                      <a:pt x="2133" y="5778"/>
                    </a:lnTo>
                    <a:lnTo>
                      <a:pt x="2138" y="5761"/>
                    </a:lnTo>
                    <a:moveTo>
                      <a:pt x="2211" y="5780"/>
                    </a:moveTo>
                    <a:lnTo>
                      <a:pt x="2173" y="5771"/>
                    </a:lnTo>
                    <a:lnTo>
                      <a:pt x="2168" y="5790"/>
                    </a:lnTo>
                    <a:lnTo>
                      <a:pt x="2204" y="5799"/>
                    </a:lnTo>
                    <a:lnTo>
                      <a:pt x="2211" y="5780"/>
                    </a:lnTo>
                    <a:moveTo>
                      <a:pt x="2282" y="5799"/>
                    </a:moveTo>
                    <a:lnTo>
                      <a:pt x="2246" y="5790"/>
                    </a:lnTo>
                    <a:lnTo>
                      <a:pt x="2242" y="5809"/>
                    </a:lnTo>
                    <a:lnTo>
                      <a:pt x="2277" y="5818"/>
                    </a:lnTo>
                    <a:lnTo>
                      <a:pt x="2282" y="5799"/>
                    </a:lnTo>
                    <a:moveTo>
                      <a:pt x="2355" y="5820"/>
                    </a:moveTo>
                    <a:lnTo>
                      <a:pt x="2320" y="5811"/>
                    </a:lnTo>
                    <a:lnTo>
                      <a:pt x="2315" y="5828"/>
                    </a:lnTo>
                    <a:lnTo>
                      <a:pt x="2350" y="5839"/>
                    </a:lnTo>
                    <a:lnTo>
                      <a:pt x="2355" y="5820"/>
                    </a:lnTo>
                    <a:moveTo>
                      <a:pt x="2428" y="5839"/>
                    </a:moveTo>
                    <a:lnTo>
                      <a:pt x="2393" y="5830"/>
                    </a:lnTo>
                    <a:lnTo>
                      <a:pt x="2388" y="5849"/>
                    </a:lnTo>
                    <a:lnTo>
                      <a:pt x="2424" y="5858"/>
                    </a:lnTo>
                    <a:lnTo>
                      <a:pt x="2428" y="5839"/>
                    </a:lnTo>
                    <a:moveTo>
                      <a:pt x="2502" y="5861"/>
                    </a:moveTo>
                    <a:lnTo>
                      <a:pt x="2466" y="5851"/>
                    </a:lnTo>
                    <a:lnTo>
                      <a:pt x="2462" y="5868"/>
                    </a:lnTo>
                    <a:lnTo>
                      <a:pt x="2497" y="5877"/>
                    </a:lnTo>
                    <a:lnTo>
                      <a:pt x="2502" y="5861"/>
                    </a:lnTo>
                    <a:moveTo>
                      <a:pt x="2575" y="5880"/>
                    </a:moveTo>
                    <a:lnTo>
                      <a:pt x="2537" y="5870"/>
                    </a:lnTo>
                    <a:lnTo>
                      <a:pt x="2532" y="5889"/>
                    </a:lnTo>
                    <a:lnTo>
                      <a:pt x="2570" y="5899"/>
                    </a:lnTo>
                    <a:lnTo>
                      <a:pt x="2575" y="5880"/>
                    </a:lnTo>
                    <a:moveTo>
                      <a:pt x="2648" y="5901"/>
                    </a:moveTo>
                    <a:lnTo>
                      <a:pt x="2610" y="5889"/>
                    </a:lnTo>
                    <a:lnTo>
                      <a:pt x="2606" y="5908"/>
                    </a:lnTo>
                    <a:lnTo>
                      <a:pt x="2644" y="5917"/>
                    </a:lnTo>
                    <a:lnTo>
                      <a:pt x="2648" y="5901"/>
                    </a:lnTo>
                    <a:moveTo>
                      <a:pt x="2722" y="5920"/>
                    </a:moveTo>
                    <a:lnTo>
                      <a:pt x="2684" y="5910"/>
                    </a:lnTo>
                    <a:lnTo>
                      <a:pt x="2679" y="5929"/>
                    </a:lnTo>
                    <a:lnTo>
                      <a:pt x="2717" y="5939"/>
                    </a:lnTo>
                    <a:lnTo>
                      <a:pt x="2722" y="5920"/>
                    </a:lnTo>
                    <a:moveTo>
                      <a:pt x="2795" y="5939"/>
                    </a:moveTo>
                    <a:lnTo>
                      <a:pt x="2757" y="5929"/>
                    </a:lnTo>
                    <a:lnTo>
                      <a:pt x="2752" y="5948"/>
                    </a:lnTo>
                    <a:lnTo>
                      <a:pt x="2788" y="5958"/>
                    </a:lnTo>
                    <a:lnTo>
                      <a:pt x="2795" y="5939"/>
                    </a:lnTo>
                    <a:moveTo>
                      <a:pt x="2866" y="5960"/>
                    </a:moveTo>
                    <a:lnTo>
                      <a:pt x="2830" y="5951"/>
                    </a:lnTo>
                    <a:lnTo>
                      <a:pt x="2826" y="5967"/>
                    </a:lnTo>
                    <a:lnTo>
                      <a:pt x="2861" y="5979"/>
                    </a:lnTo>
                    <a:lnTo>
                      <a:pt x="2866" y="5960"/>
                    </a:lnTo>
                    <a:moveTo>
                      <a:pt x="2939" y="5979"/>
                    </a:moveTo>
                    <a:lnTo>
                      <a:pt x="2904" y="5969"/>
                    </a:lnTo>
                    <a:lnTo>
                      <a:pt x="2899" y="5988"/>
                    </a:lnTo>
                    <a:lnTo>
                      <a:pt x="2934" y="5998"/>
                    </a:lnTo>
                    <a:lnTo>
                      <a:pt x="2939" y="5979"/>
                    </a:lnTo>
                    <a:moveTo>
                      <a:pt x="3012" y="6000"/>
                    </a:moveTo>
                    <a:lnTo>
                      <a:pt x="2977" y="5988"/>
                    </a:lnTo>
                    <a:lnTo>
                      <a:pt x="2972" y="6007"/>
                    </a:lnTo>
                    <a:lnTo>
                      <a:pt x="3008" y="6017"/>
                    </a:lnTo>
                    <a:lnTo>
                      <a:pt x="3012" y="6000"/>
                    </a:lnTo>
                    <a:moveTo>
                      <a:pt x="3086" y="6019"/>
                    </a:moveTo>
                    <a:lnTo>
                      <a:pt x="3050" y="6010"/>
                    </a:lnTo>
                    <a:lnTo>
                      <a:pt x="3043" y="6029"/>
                    </a:lnTo>
                    <a:lnTo>
                      <a:pt x="3081" y="6038"/>
                    </a:lnTo>
                    <a:lnTo>
                      <a:pt x="3086" y="6019"/>
                    </a:lnTo>
                    <a:moveTo>
                      <a:pt x="3159" y="6040"/>
                    </a:moveTo>
                    <a:lnTo>
                      <a:pt x="3121" y="6029"/>
                    </a:lnTo>
                    <a:lnTo>
                      <a:pt x="3116" y="6047"/>
                    </a:lnTo>
                    <a:lnTo>
                      <a:pt x="3154" y="6057"/>
                    </a:lnTo>
                    <a:lnTo>
                      <a:pt x="3159" y="6040"/>
                    </a:lnTo>
                    <a:moveTo>
                      <a:pt x="3232" y="6059"/>
                    </a:moveTo>
                    <a:lnTo>
                      <a:pt x="3194" y="6050"/>
                    </a:lnTo>
                    <a:lnTo>
                      <a:pt x="3190" y="6066"/>
                    </a:lnTo>
                    <a:lnTo>
                      <a:pt x="3228" y="6078"/>
                    </a:lnTo>
                    <a:lnTo>
                      <a:pt x="3232" y="6059"/>
                    </a:lnTo>
                    <a:moveTo>
                      <a:pt x="3306" y="6078"/>
                    </a:moveTo>
                    <a:lnTo>
                      <a:pt x="3268" y="6069"/>
                    </a:lnTo>
                    <a:lnTo>
                      <a:pt x="3263" y="6088"/>
                    </a:lnTo>
                    <a:lnTo>
                      <a:pt x="3301" y="6097"/>
                    </a:lnTo>
                    <a:lnTo>
                      <a:pt x="3306" y="6078"/>
                    </a:lnTo>
                    <a:moveTo>
                      <a:pt x="3379" y="6099"/>
                    </a:moveTo>
                    <a:lnTo>
                      <a:pt x="3341" y="6090"/>
                    </a:lnTo>
                    <a:lnTo>
                      <a:pt x="3336" y="6107"/>
                    </a:lnTo>
                    <a:lnTo>
                      <a:pt x="3372" y="6116"/>
                    </a:lnTo>
                    <a:lnTo>
                      <a:pt x="3379" y="6099"/>
                    </a:lnTo>
                    <a:moveTo>
                      <a:pt x="3450" y="6118"/>
                    </a:moveTo>
                    <a:lnTo>
                      <a:pt x="3414" y="6109"/>
                    </a:lnTo>
                    <a:lnTo>
                      <a:pt x="3410" y="6128"/>
                    </a:lnTo>
                    <a:lnTo>
                      <a:pt x="3445" y="6137"/>
                    </a:lnTo>
                    <a:lnTo>
                      <a:pt x="3450" y="6118"/>
                    </a:lnTo>
                    <a:moveTo>
                      <a:pt x="3523" y="6140"/>
                    </a:moveTo>
                    <a:lnTo>
                      <a:pt x="3488" y="6128"/>
                    </a:lnTo>
                    <a:lnTo>
                      <a:pt x="3483" y="6147"/>
                    </a:lnTo>
                    <a:lnTo>
                      <a:pt x="3518" y="6156"/>
                    </a:lnTo>
                    <a:lnTo>
                      <a:pt x="3523" y="6140"/>
                    </a:lnTo>
                    <a:moveTo>
                      <a:pt x="3596" y="6159"/>
                    </a:moveTo>
                    <a:lnTo>
                      <a:pt x="3561" y="6149"/>
                    </a:lnTo>
                    <a:lnTo>
                      <a:pt x="3556" y="6168"/>
                    </a:lnTo>
                    <a:lnTo>
                      <a:pt x="3592" y="6177"/>
                    </a:lnTo>
                    <a:lnTo>
                      <a:pt x="3596" y="6159"/>
                    </a:lnTo>
                    <a:moveTo>
                      <a:pt x="3670" y="6177"/>
                    </a:moveTo>
                    <a:lnTo>
                      <a:pt x="3634" y="6168"/>
                    </a:lnTo>
                    <a:lnTo>
                      <a:pt x="3627" y="6187"/>
                    </a:lnTo>
                    <a:lnTo>
                      <a:pt x="3665" y="6196"/>
                    </a:lnTo>
                    <a:lnTo>
                      <a:pt x="3670" y="6177"/>
                    </a:lnTo>
                    <a:moveTo>
                      <a:pt x="3743" y="6199"/>
                    </a:moveTo>
                    <a:lnTo>
                      <a:pt x="3705" y="6189"/>
                    </a:lnTo>
                    <a:lnTo>
                      <a:pt x="3700" y="6206"/>
                    </a:lnTo>
                    <a:lnTo>
                      <a:pt x="3738" y="6218"/>
                    </a:lnTo>
                    <a:lnTo>
                      <a:pt x="3743" y="6199"/>
                    </a:lnTo>
                    <a:moveTo>
                      <a:pt x="3816" y="6218"/>
                    </a:moveTo>
                    <a:lnTo>
                      <a:pt x="3778" y="6208"/>
                    </a:lnTo>
                    <a:lnTo>
                      <a:pt x="3774" y="6227"/>
                    </a:lnTo>
                    <a:lnTo>
                      <a:pt x="3812" y="6237"/>
                    </a:lnTo>
                    <a:lnTo>
                      <a:pt x="3816" y="6218"/>
                    </a:lnTo>
                    <a:moveTo>
                      <a:pt x="3890" y="6239"/>
                    </a:moveTo>
                    <a:lnTo>
                      <a:pt x="3852" y="6227"/>
                    </a:lnTo>
                    <a:lnTo>
                      <a:pt x="3847" y="6246"/>
                    </a:lnTo>
                    <a:lnTo>
                      <a:pt x="3885" y="6256"/>
                    </a:lnTo>
                    <a:lnTo>
                      <a:pt x="3890" y="6239"/>
                    </a:lnTo>
                    <a:moveTo>
                      <a:pt x="3935" y="6253"/>
                    </a:moveTo>
                    <a:lnTo>
                      <a:pt x="3937" y="6265"/>
                    </a:lnTo>
                    <a:lnTo>
                      <a:pt x="3946" y="6265"/>
                    </a:lnTo>
                    <a:lnTo>
                      <a:pt x="3949" y="6256"/>
                    </a:lnTo>
                    <a:lnTo>
                      <a:pt x="3925" y="6248"/>
                    </a:lnTo>
                    <a:lnTo>
                      <a:pt x="3920" y="6267"/>
                    </a:lnTo>
                    <a:lnTo>
                      <a:pt x="3958" y="6277"/>
                    </a:lnTo>
                    <a:lnTo>
                      <a:pt x="3953" y="6251"/>
                    </a:lnTo>
                    <a:lnTo>
                      <a:pt x="3935" y="6253"/>
                    </a:lnTo>
                    <a:lnTo>
                      <a:pt x="3935" y="6253"/>
                    </a:lnTo>
                    <a:moveTo>
                      <a:pt x="3925" y="6177"/>
                    </a:moveTo>
                    <a:lnTo>
                      <a:pt x="3930" y="6215"/>
                    </a:lnTo>
                    <a:lnTo>
                      <a:pt x="3949" y="6213"/>
                    </a:lnTo>
                    <a:lnTo>
                      <a:pt x="3944" y="6175"/>
                    </a:lnTo>
                    <a:lnTo>
                      <a:pt x="3925" y="6177"/>
                    </a:lnTo>
                    <a:moveTo>
                      <a:pt x="3916" y="6102"/>
                    </a:moveTo>
                    <a:lnTo>
                      <a:pt x="3920" y="6140"/>
                    </a:lnTo>
                    <a:lnTo>
                      <a:pt x="3939" y="6137"/>
                    </a:lnTo>
                    <a:lnTo>
                      <a:pt x="3935" y="6099"/>
                    </a:lnTo>
                    <a:lnTo>
                      <a:pt x="3916" y="6102"/>
                    </a:lnTo>
                    <a:moveTo>
                      <a:pt x="3906" y="6026"/>
                    </a:moveTo>
                    <a:lnTo>
                      <a:pt x="3911" y="6064"/>
                    </a:lnTo>
                    <a:lnTo>
                      <a:pt x="3930" y="6062"/>
                    </a:lnTo>
                    <a:lnTo>
                      <a:pt x="3923" y="6024"/>
                    </a:lnTo>
                    <a:lnTo>
                      <a:pt x="3906" y="6026"/>
                    </a:lnTo>
                    <a:moveTo>
                      <a:pt x="3894" y="5953"/>
                    </a:moveTo>
                    <a:lnTo>
                      <a:pt x="3899" y="5991"/>
                    </a:lnTo>
                    <a:lnTo>
                      <a:pt x="3918" y="5988"/>
                    </a:lnTo>
                    <a:lnTo>
                      <a:pt x="3913" y="5951"/>
                    </a:lnTo>
                    <a:lnTo>
                      <a:pt x="3894" y="5953"/>
                    </a:lnTo>
                    <a:moveTo>
                      <a:pt x="3885" y="5877"/>
                    </a:moveTo>
                    <a:lnTo>
                      <a:pt x="3890" y="5915"/>
                    </a:lnTo>
                    <a:lnTo>
                      <a:pt x="3909" y="5913"/>
                    </a:lnTo>
                    <a:lnTo>
                      <a:pt x="3904" y="5875"/>
                    </a:lnTo>
                    <a:lnTo>
                      <a:pt x="3885" y="5877"/>
                    </a:lnTo>
                    <a:moveTo>
                      <a:pt x="3875" y="5802"/>
                    </a:moveTo>
                    <a:lnTo>
                      <a:pt x="3880" y="5839"/>
                    </a:lnTo>
                    <a:lnTo>
                      <a:pt x="3899" y="5837"/>
                    </a:lnTo>
                    <a:lnTo>
                      <a:pt x="3894" y="5799"/>
                    </a:lnTo>
                    <a:lnTo>
                      <a:pt x="3875" y="5802"/>
                    </a:lnTo>
                    <a:moveTo>
                      <a:pt x="3864" y="5728"/>
                    </a:moveTo>
                    <a:lnTo>
                      <a:pt x="3871" y="5764"/>
                    </a:lnTo>
                    <a:lnTo>
                      <a:pt x="3887" y="5761"/>
                    </a:lnTo>
                    <a:lnTo>
                      <a:pt x="3883" y="5726"/>
                    </a:lnTo>
                    <a:lnTo>
                      <a:pt x="3864" y="5728"/>
                    </a:lnTo>
                    <a:moveTo>
                      <a:pt x="3854" y="5653"/>
                    </a:moveTo>
                    <a:lnTo>
                      <a:pt x="3859" y="5690"/>
                    </a:lnTo>
                    <a:lnTo>
                      <a:pt x="3878" y="5688"/>
                    </a:lnTo>
                    <a:lnTo>
                      <a:pt x="3873" y="5650"/>
                    </a:lnTo>
                    <a:lnTo>
                      <a:pt x="3854" y="5653"/>
                    </a:lnTo>
                    <a:moveTo>
                      <a:pt x="3845" y="5577"/>
                    </a:moveTo>
                    <a:lnTo>
                      <a:pt x="3849" y="5615"/>
                    </a:lnTo>
                    <a:lnTo>
                      <a:pt x="3868" y="5612"/>
                    </a:lnTo>
                    <a:lnTo>
                      <a:pt x="3864" y="5575"/>
                    </a:lnTo>
                    <a:lnTo>
                      <a:pt x="3845" y="5577"/>
                    </a:lnTo>
                    <a:moveTo>
                      <a:pt x="3835" y="5501"/>
                    </a:moveTo>
                    <a:lnTo>
                      <a:pt x="3840" y="5539"/>
                    </a:lnTo>
                    <a:lnTo>
                      <a:pt x="3859" y="5537"/>
                    </a:lnTo>
                    <a:lnTo>
                      <a:pt x="3852" y="5499"/>
                    </a:lnTo>
                    <a:lnTo>
                      <a:pt x="3835" y="5501"/>
                    </a:lnTo>
                    <a:moveTo>
                      <a:pt x="3823" y="5428"/>
                    </a:moveTo>
                    <a:lnTo>
                      <a:pt x="3828" y="5466"/>
                    </a:lnTo>
                    <a:lnTo>
                      <a:pt x="3847" y="5463"/>
                    </a:lnTo>
                    <a:lnTo>
                      <a:pt x="3842" y="5426"/>
                    </a:lnTo>
                    <a:lnTo>
                      <a:pt x="3823" y="5428"/>
                    </a:lnTo>
                    <a:moveTo>
                      <a:pt x="3814" y="5352"/>
                    </a:moveTo>
                    <a:lnTo>
                      <a:pt x="3819" y="5390"/>
                    </a:lnTo>
                    <a:lnTo>
                      <a:pt x="3838" y="5388"/>
                    </a:lnTo>
                    <a:lnTo>
                      <a:pt x="3833" y="5350"/>
                    </a:lnTo>
                    <a:lnTo>
                      <a:pt x="3814" y="5352"/>
                    </a:lnTo>
                    <a:moveTo>
                      <a:pt x="3804" y="5277"/>
                    </a:moveTo>
                    <a:lnTo>
                      <a:pt x="3809" y="5315"/>
                    </a:lnTo>
                    <a:lnTo>
                      <a:pt x="3828" y="5312"/>
                    </a:lnTo>
                    <a:lnTo>
                      <a:pt x="3823" y="5274"/>
                    </a:lnTo>
                    <a:lnTo>
                      <a:pt x="3804" y="5277"/>
                    </a:lnTo>
                    <a:moveTo>
                      <a:pt x="3793" y="5203"/>
                    </a:moveTo>
                    <a:lnTo>
                      <a:pt x="3800" y="5239"/>
                    </a:lnTo>
                    <a:lnTo>
                      <a:pt x="3816" y="5237"/>
                    </a:lnTo>
                    <a:lnTo>
                      <a:pt x="3812" y="5201"/>
                    </a:lnTo>
                    <a:lnTo>
                      <a:pt x="3793" y="5203"/>
                    </a:lnTo>
                    <a:moveTo>
                      <a:pt x="3783" y="5128"/>
                    </a:moveTo>
                    <a:lnTo>
                      <a:pt x="3788" y="5166"/>
                    </a:lnTo>
                    <a:lnTo>
                      <a:pt x="3807" y="5163"/>
                    </a:lnTo>
                    <a:lnTo>
                      <a:pt x="3802" y="5125"/>
                    </a:lnTo>
                    <a:lnTo>
                      <a:pt x="3783" y="5128"/>
                    </a:lnTo>
                    <a:moveTo>
                      <a:pt x="3774" y="5052"/>
                    </a:moveTo>
                    <a:lnTo>
                      <a:pt x="3778" y="5090"/>
                    </a:lnTo>
                    <a:lnTo>
                      <a:pt x="3797" y="5088"/>
                    </a:lnTo>
                    <a:lnTo>
                      <a:pt x="3793" y="5050"/>
                    </a:lnTo>
                    <a:lnTo>
                      <a:pt x="3774" y="5052"/>
                    </a:lnTo>
                    <a:moveTo>
                      <a:pt x="3764" y="4976"/>
                    </a:moveTo>
                    <a:lnTo>
                      <a:pt x="3769" y="5014"/>
                    </a:lnTo>
                    <a:lnTo>
                      <a:pt x="3788" y="5012"/>
                    </a:lnTo>
                    <a:lnTo>
                      <a:pt x="3781" y="4974"/>
                    </a:lnTo>
                    <a:lnTo>
                      <a:pt x="3764" y="4976"/>
                    </a:lnTo>
                    <a:moveTo>
                      <a:pt x="3752" y="4903"/>
                    </a:moveTo>
                    <a:lnTo>
                      <a:pt x="3757" y="4941"/>
                    </a:lnTo>
                    <a:lnTo>
                      <a:pt x="3776" y="4939"/>
                    </a:lnTo>
                    <a:lnTo>
                      <a:pt x="3771" y="4901"/>
                    </a:lnTo>
                    <a:lnTo>
                      <a:pt x="3752" y="4903"/>
                    </a:lnTo>
                    <a:moveTo>
                      <a:pt x="3743" y="4828"/>
                    </a:moveTo>
                    <a:lnTo>
                      <a:pt x="3748" y="4865"/>
                    </a:lnTo>
                    <a:lnTo>
                      <a:pt x="3767" y="4863"/>
                    </a:lnTo>
                    <a:lnTo>
                      <a:pt x="3762" y="4825"/>
                    </a:lnTo>
                    <a:lnTo>
                      <a:pt x="3743" y="4828"/>
                    </a:lnTo>
                    <a:moveTo>
                      <a:pt x="3734" y="4752"/>
                    </a:moveTo>
                    <a:lnTo>
                      <a:pt x="3738" y="4790"/>
                    </a:lnTo>
                    <a:lnTo>
                      <a:pt x="3757" y="4787"/>
                    </a:lnTo>
                    <a:lnTo>
                      <a:pt x="3752" y="4749"/>
                    </a:lnTo>
                    <a:lnTo>
                      <a:pt x="3734" y="4752"/>
                    </a:lnTo>
                    <a:moveTo>
                      <a:pt x="3722" y="4679"/>
                    </a:moveTo>
                    <a:lnTo>
                      <a:pt x="3729" y="4716"/>
                    </a:lnTo>
                    <a:lnTo>
                      <a:pt x="3748" y="4712"/>
                    </a:lnTo>
                    <a:lnTo>
                      <a:pt x="3741" y="4676"/>
                    </a:lnTo>
                    <a:lnTo>
                      <a:pt x="3722" y="4679"/>
                    </a:lnTo>
                    <a:moveTo>
                      <a:pt x="3712" y="4603"/>
                    </a:moveTo>
                    <a:lnTo>
                      <a:pt x="3717" y="4641"/>
                    </a:lnTo>
                    <a:lnTo>
                      <a:pt x="3736" y="4638"/>
                    </a:lnTo>
                    <a:lnTo>
                      <a:pt x="3731" y="4601"/>
                    </a:lnTo>
                    <a:lnTo>
                      <a:pt x="3712" y="4603"/>
                    </a:lnTo>
                    <a:moveTo>
                      <a:pt x="3703" y="4527"/>
                    </a:moveTo>
                    <a:lnTo>
                      <a:pt x="3708" y="4565"/>
                    </a:lnTo>
                    <a:lnTo>
                      <a:pt x="3726" y="4563"/>
                    </a:lnTo>
                    <a:lnTo>
                      <a:pt x="3722" y="4525"/>
                    </a:lnTo>
                    <a:lnTo>
                      <a:pt x="3703" y="4527"/>
                    </a:lnTo>
                    <a:moveTo>
                      <a:pt x="3693" y="4454"/>
                    </a:moveTo>
                    <a:lnTo>
                      <a:pt x="3698" y="4489"/>
                    </a:lnTo>
                    <a:lnTo>
                      <a:pt x="3717" y="4487"/>
                    </a:lnTo>
                    <a:lnTo>
                      <a:pt x="3712" y="4449"/>
                    </a:lnTo>
                    <a:lnTo>
                      <a:pt x="3693" y="4454"/>
                    </a:lnTo>
                    <a:moveTo>
                      <a:pt x="3682" y="4378"/>
                    </a:moveTo>
                    <a:lnTo>
                      <a:pt x="3686" y="4416"/>
                    </a:lnTo>
                    <a:lnTo>
                      <a:pt x="3705" y="4414"/>
                    </a:lnTo>
                    <a:lnTo>
                      <a:pt x="3700" y="4376"/>
                    </a:lnTo>
                    <a:lnTo>
                      <a:pt x="3682" y="4378"/>
                    </a:lnTo>
                    <a:moveTo>
                      <a:pt x="3712" y="4307"/>
                    </a:moveTo>
                    <a:lnTo>
                      <a:pt x="3691" y="4336"/>
                    </a:lnTo>
                    <a:lnTo>
                      <a:pt x="3705" y="4348"/>
                    </a:lnTo>
                    <a:lnTo>
                      <a:pt x="3729" y="4317"/>
                    </a:lnTo>
                    <a:lnTo>
                      <a:pt x="3712" y="4307"/>
                    </a:lnTo>
                    <a:moveTo>
                      <a:pt x="3760" y="4246"/>
                    </a:moveTo>
                    <a:lnTo>
                      <a:pt x="3736" y="4277"/>
                    </a:lnTo>
                    <a:lnTo>
                      <a:pt x="3752" y="4288"/>
                    </a:lnTo>
                    <a:lnTo>
                      <a:pt x="3774" y="4258"/>
                    </a:lnTo>
                    <a:lnTo>
                      <a:pt x="3760" y="4246"/>
                    </a:lnTo>
                    <a:moveTo>
                      <a:pt x="3804" y="4184"/>
                    </a:moveTo>
                    <a:lnTo>
                      <a:pt x="3781" y="4215"/>
                    </a:lnTo>
                    <a:lnTo>
                      <a:pt x="3797" y="4227"/>
                    </a:lnTo>
                    <a:lnTo>
                      <a:pt x="3819" y="4196"/>
                    </a:lnTo>
                    <a:lnTo>
                      <a:pt x="3804" y="4184"/>
                    </a:lnTo>
                    <a:moveTo>
                      <a:pt x="3849" y="4125"/>
                    </a:moveTo>
                    <a:lnTo>
                      <a:pt x="3828" y="4156"/>
                    </a:lnTo>
                    <a:lnTo>
                      <a:pt x="3842" y="4168"/>
                    </a:lnTo>
                    <a:lnTo>
                      <a:pt x="3866" y="4137"/>
                    </a:lnTo>
                    <a:lnTo>
                      <a:pt x="3849" y="4125"/>
                    </a:lnTo>
                    <a:moveTo>
                      <a:pt x="3897" y="4064"/>
                    </a:moveTo>
                    <a:lnTo>
                      <a:pt x="3873" y="4095"/>
                    </a:lnTo>
                    <a:lnTo>
                      <a:pt x="3887" y="4106"/>
                    </a:lnTo>
                    <a:lnTo>
                      <a:pt x="3911" y="4076"/>
                    </a:lnTo>
                    <a:lnTo>
                      <a:pt x="3897" y="4064"/>
                    </a:lnTo>
                    <a:moveTo>
                      <a:pt x="3942" y="4005"/>
                    </a:moveTo>
                    <a:lnTo>
                      <a:pt x="3918" y="4035"/>
                    </a:lnTo>
                    <a:lnTo>
                      <a:pt x="3935" y="4045"/>
                    </a:lnTo>
                    <a:lnTo>
                      <a:pt x="3956" y="4017"/>
                    </a:lnTo>
                    <a:lnTo>
                      <a:pt x="3942" y="4005"/>
                    </a:lnTo>
                    <a:moveTo>
                      <a:pt x="3987" y="3943"/>
                    </a:moveTo>
                    <a:lnTo>
                      <a:pt x="3965" y="3974"/>
                    </a:lnTo>
                    <a:lnTo>
                      <a:pt x="3979" y="3986"/>
                    </a:lnTo>
                    <a:lnTo>
                      <a:pt x="4003" y="3955"/>
                    </a:lnTo>
                    <a:lnTo>
                      <a:pt x="3987" y="3943"/>
                    </a:lnTo>
                    <a:moveTo>
                      <a:pt x="4034" y="3884"/>
                    </a:moveTo>
                    <a:lnTo>
                      <a:pt x="4010" y="3915"/>
                    </a:lnTo>
                    <a:lnTo>
                      <a:pt x="4024" y="3924"/>
                    </a:lnTo>
                    <a:lnTo>
                      <a:pt x="4048" y="3896"/>
                    </a:lnTo>
                    <a:lnTo>
                      <a:pt x="4034" y="3884"/>
                    </a:lnTo>
                    <a:moveTo>
                      <a:pt x="4079" y="3823"/>
                    </a:moveTo>
                    <a:lnTo>
                      <a:pt x="4055" y="3853"/>
                    </a:lnTo>
                    <a:lnTo>
                      <a:pt x="4072" y="3865"/>
                    </a:lnTo>
                    <a:lnTo>
                      <a:pt x="4093" y="3835"/>
                    </a:lnTo>
                    <a:lnTo>
                      <a:pt x="4079" y="3823"/>
                    </a:lnTo>
                    <a:moveTo>
                      <a:pt x="4124" y="3764"/>
                    </a:moveTo>
                    <a:lnTo>
                      <a:pt x="4102" y="3794"/>
                    </a:lnTo>
                    <a:lnTo>
                      <a:pt x="4117" y="3804"/>
                    </a:lnTo>
                    <a:lnTo>
                      <a:pt x="4140" y="3775"/>
                    </a:lnTo>
                    <a:lnTo>
                      <a:pt x="4124" y="3764"/>
                    </a:lnTo>
                    <a:moveTo>
                      <a:pt x="4169" y="3702"/>
                    </a:moveTo>
                    <a:lnTo>
                      <a:pt x="4147" y="3733"/>
                    </a:lnTo>
                    <a:lnTo>
                      <a:pt x="4162" y="3745"/>
                    </a:lnTo>
                    <a:lnTo>
                      <a:pt x="4185" y="3714"/>
                    </a:lnTo>
                    <a:lnTo>
                      <a:pt x="4169" y="3702"/>
                    </a:lnTo>
                    <a:moveTo>
                      <a:pt x="4216" y="3643"/>
                    </a:moveTo>
                    <a:lnTo>
                      <a:pt x="4192" y="3674"/>
                    </a:lnTo>
                    <a:lnTo>
                      <a:pt x="4206" y="3683"/>
                    </a:lnTo>
                    <a:lnTo>
                      <a:pt x="4230" y="3655"/>
                    </a:lnTo>
                    <a:lnTo>
                      <a:pt x="4216" y="3643"/>
                    </a:lnTo>
                    <a:moveTo>
                      <a:pt x="4261" y="3582"/>
                    </a:moveTo>
                    <a:lnTo>
                      <a:pt x="4237" y="3612"/>
                    </a:lnTo>
                    <a:lnTo>
                      <a:pt x="4254" y="3624"/>
                    </a:lnTo>
                    <a:lnTo>
                      <a:pt x="4275" y="3593"/>
                    </a:lnTo>
                    <a:lnTo>
                      <a:pt x="4261" y="3582"/>
                    </a:lnTo>
                    <a:moveTo>
                      <a:pt x="4306" y="3522"/>
                    </a:moveTo>
                    <a:lnTo>
                      <a:pt x="4284" y="3551"/>
                    </a:lnTo>
                    <a:lnTo>
                      <a:pt x="4299" y="3563"/>
                    </a:lnTo>
                    <a:lnTo>
                      <a:pt x="4322" y="3534"/>
                    </a:lnTo>
                    <a:lnTo>
                      <a:pt x="4306" y="3522"/>
                    </a:lnTo>
                    <a:moveTo>
                      <a:pt x="4353" y="3461"/>
                    </a:moveTo>
                    <a:lnTo>
                      <a:pt x="4329" y="3492"/>
                    </a:lnTo>
                    <a:lnTo>
                      <a:pt x="4344" y="3504"/>
                    </a:lnTo>
                    <a:lnTo>
                      <a:pt x="4367" y="3473"/>
                    </a:lnTo>
                    <a:lnTo>
                      <a:pt x="4353" y="3461"/>
                    </a:lnTo>
                    <a:moveTo>
                      <a:pt x="4398" y="3402"/>
                    </a:moveTo>
                    <a:lnTo>
                      <a:pt x="4374" y="3430"/>
                    </a:lnTo>
                    <a:lnTo>
                      <a:pt x="4391" y="3442"/>
                    </a:lnTo>
                    <a:lnTo>
                      <a:pt x="4412" y="3411"/>
                    </a:lnTo>
                    <a:lnTo>
                      <a:pt x="4398" y="3402"/>
                    </a:lnTo>
                    <a:moveTo>
                      <a:pt x="4443" y="3340"/>
                    </a:moveTo>
                    <a:lnTo>
                      <a:pt x="4422" y="3371"/>
                    </a:lnTo>
                    <a:lnTo>
                      <a:pt x="4436" y="3383"/>
                    </a:lnTo>
                    <a:lnTo>
                      <a:pt x="4459" y="3352"/>
                    </a:lnTo>
                    <a:lnTo>
                      <a:pt x="4443" y="3340"/>
                    </a:lnTo>
                    <a:moveTo>
                      <a:pt x="4490" y="3281"/>
                    </a:moveTo>
                    <a:lnTo>
                      <a:pt x="4467" y="3310"/>
                    </a:lnTo>
                    <a:lnTo>
                      <a:pt x="4481" y="3321"/>
                    </a:lnTo>
                    <a:lnTo>
                      <a:pt x="4504" y="3291"/>
                    </a:lnTo>
                    <a:lnTo>
                      <a:pt x="4490" y="3281"/>
                    </a:lnTo>
                    <a:moveTo>
                      <a:pt x="4535" y="3220"/>
                    </a:moveTo>
                    <a:lnTo>
                      <a:pt x="4511" y="3251"/>
                    </a:lnTo>
                    <a:lnTo>
                      <a:pt x="4528" y="3262"/>
                    </a:lnTo>
                    <a:lnTo>
                      <a:pt x="4549" y="3232"/>
                    </a:lnTo>
                    <a:lnTo>
                      <a:pt x="4535" y="3220"/>
                    </a:lnTo>
                    <a:moveTo>
                      <a:pt x="4580" y="3161"/>
                    </a:moveTo>
                    <a:lnTo>
                      <a:pt x="4559" y="3189"/>
                    </a:lnTo>
                    <a:lnTo>
                      <a:pt x="4573" y="3201"/>
                    </a:lnTo>
                    <a:lnTo>
                      <a:pt x="4597" y="3170"/>
                    </a:lnTo>
                    <a:lnTo>
                      <a:pt x="4580" y="3161"/>
                    </a:lnTo>
                    <a:moveTo>
                      <a:pt x="4625" y="3099"/>
                    </a:moveTo>
                    <a:lnTo>
                      <a:pt x="4604" y="3130"/>
                    </a:lnTo>
                    <a:lnTo>
                      <a:pt x="4618" y="3142"/>
                    </a:lnTo>
                    <a:lnTo>
                      <a:pt x="4641" y="3111"/>
                    </a:lnTo>
                    <a:lnTo>
                      <a:pt x="4625" y="3099"/>
                    </a:lnTo>
                    <a:moveTo>
                      <a:pt x="4672" y="3038"/>
                    </a:moveTo>
                    <a:lnTo>
                      <a:pt x="4649" y="3069"/>
                    </a:lnTo>
                    <a:lnTo>
                      <a:pt x="4663" y="3080"/>
                    </a:lnTo>
                    <a:lnTo>
                      <a:pt x="4686" y="3050"/>
                    </a:lnTo>
                    <a:lnTo>
                      <a:pt x="4672" y="3038"/>
                    </a:lnTo>
                    <a:moveTo>
                      <a:pt x="4717" y="2979"/>
                    </a:moveTo>
                    <a:lnTo>
                      <a:pt x="4694" y="3009"/>
                    </a:lnTo>
                    <a:lnTo>
                      <a:pt x="4710" y="3021"/>
                    </a:lnTo>
                    <a:lnTo>
                      <a:pt x="4731" y="2990"/>
                    </a:lnTo>
                    <a:lnTo>
                      <a:pt x="4717" y="2979"/>
                    </a:lnTo>
                    <a:moveTo>
                      <a:pt x="4762" y="2917"/>
                    </a:moveTo>
                    <a:lnTo>
                      <a:pt x="4741" y="2948"/>
                    </a:lnTo>
                    <a:lnTo>
                      <a:pt x="4755" y="2960"/>
                    </a:lnTo>
                    <a:lnTo>
                      <a:pt x="4779" y="2929"/>
                    </a:lnTo>
                    <a:lnTo>
                      <a:pt x="4762" y="2917"/>
                    </a:lnTo>
                    <a:moveTo>
                      <a:pt x="4809" y="2858"/>
                    </a:moveTo>
                    <a:lnTo>
                      <a:pt x="4786" y="2889"/>
                    </a:lnTo>
                    <a:lnTo>
                      <a:pt x="4800" y="2901"/>
                    </a:lnTo>
                    <a:lnTo>
                      <a:pt x="4824" y="2870"/>
                    </a:lnTo>
                    <a:lnTo>
                      <a:pt x="4809" y="2858"/>
                    </a:lnTo>
                    <a:moveTo>
                      <a:pt x="4854" y="2797"/>
                    </a:moveTo>
                    <a:lnTo>
                      <a:pt x="4831" y="2827"/>
                    </a:lnTo>
                    <a:lnTo>
                      <a:pt x="4847" y="2839"/>
                    </a:lnTo>
                    <a:lnTo>
                      <a:pt x="4868" y="2808"/>
                    </a:lnTo>
                    <a:lnTo>
                      <a:pt x="4854" y="2797"/>
                    </a:lnTo>
                    <a:moveTo>
                      <a:pt x="4899" y="2738"/>
                    </a:moveTo>
                    <a:lnTo>
                      <a:pt x="4878" y="2768"/>
                    </a:lnTo>
                    <a:lnTo>
                      <a:pt x="4892" y="2778"/>
                    </a:lnTo>
                    <a:lnTo>
                      <a:pt x="4916" y="2749"/>
                    </a:lnTo>
                    <a:lnTo>
                      <a:pt x="4899" y="2738"/>
                    </a:lnTo>
                    <a:moveTo>
                      <a:pt x="4947" y="2676"/>
                    </a:moveTo>
                    <a:lnTo>
                      <a:pt x="4923" y="2707"/>
                    </a:lnTo>
                    <a:lnTo>
                      <a:pt x="4937" y="2719"/>
                    </a:lnTo>
                    <a:lnTo>
                      <a:pt x="4961" y="2688"/>
                    </a:lnTo>
                    <a:lnTo>
                      <a:pt x="4947" y="2676"/>
                    </a:lnTo>
                    <a:moveTo>
                      <a:pt x="4991" y="2617"/>
                    </a:moveTo>
                    <a:lnTo>
                      <a:pt x="4968" y="2648"/>
                    </a:lnTo>
                    <a:lnTo>
                      <a:pt x="4984" y="2657"/>
                    </a:lnTo>
                    <a:lnTo>
                      <a:pt x="5006" y="2629"/>
                    </a:lnTo>
                    <a:lnTo>
                      <a:pt x="4991" y="2617"/>
                    </a:lnTo>
                    <a:moveTo>
                      <a:pt x="5036" y="2555"/>
                    </a:moveTo>
                    <a:lnTo>
                      <a:pt x="5015" y="2586"/>
                    </a:lnTo>
                    <a:lnTo>
                      <a:pt x="5029" y="2598"/>
                    </a:lnTo>
                    <a:lnTo>
                      <a:pt x="5053" y="2567"/>
                    </a:lnTo>
                    <a:lnTo>
                      <a:pt x="5036" y="2555"/>
                    </a:lnTo>
                    <a:moveTo>
                      <a:pt x="5081" y="2496"/>
                    </a:moveTo>
                    <a:lnTo>
                      <a:pt x="5060" y="2527"/>
                    </a:lnTo>
                    <a:lnTo>
                      <a:pt x="5074" y="2537"/>
                    </a:lnTo>
                    <a:lnTo>
                      <a:pt x="5098" y="2508"/>
                    </a:lnTo>
                    <a:lnTo>
                      <a:pt x="5081" y="2496"/>
                    </a:lnTo>
                    <a:moveTo>
                      <a:pt x="5129" y="2435"/>
                    </a:moveTo>
                    <a:lnTo>
                      <a:pt x="5105" y="2466"/>
                    </a:lnTo>
                    <a:lnTo>
                      <a:pt x="5119" y="2477"/>
                    </a:lnTo>
                    <a:lnTo>
                      <a:pt x="5143" y="2447"/>
                    </a:lnTo>
                    <a:lnTo>
                      <a:pt x="5129" y="2435"/>
                    </a:lnTo>
                    <a:moveTo>
                      <a:pt x="5129" y="2381"/>
                    </a:moveTo>
                    <a:lnTo>
                      <a:pt x="5143" y="2414"/>
                    </a:lnTo>
                    <a:lnTo>
                      <a:pt x="5162" y="2407"/>
                    </a:lnTo>
                    <a:lnTo>
                      <a:pt x="5145" y="2371"/>
                    </a:lnTo>
                    <a:lnTo>
                      <a:pt x="5129" y="2381"/>
                    </a:lnTo>
                    <a:moveTo>
                      <a:pt x="5098" y="2310"/>
                    </a:moveTo>
                    <a:lnTo>
                      <a:pt x="5112" y="2345"/>
                    </a:lnTo>
                    <a:lnTo>
                      <a:pt x="5131" y="2338"/>
                    </a:lnTo>
                    <a:lnTo>
                      <a:pt x="5114" y="2302"/>
                    </a:lnTo>
                    <a:lnTo>
                      <a:pt x="5098" y="2310"/>
                    </a:lnTo>
                    <a:moveTo>
                      <a:pt x="5067" y="2241"/>
                    </a:moveTo>
                    <a:lnTo>
                      <a:pt x="5081" y="2276"/>
                    </a:lnTo>
                    <a:lnTo>
                      <a:pt x="5100" y="2267"/>
                    </a:lnTo>
                    <a:lnTo>
                      <a:pt x="5084" y="2234"/>
                    </a:lnTo>
                    <a:lnTo>
                      <a:pt x="5067" y="2241"/>
                    </a:lnTo>
                    <a:moveTo>
                      <a:pt x="5036" y="2172"/>
                    </a:moveTo>
                    <a:lnTo>
                      <a:pt x="5051" y="2206"/>
                    </a:lnTo>
                    <a:lnTo>
                      <a:pt x="5069" y="2198"/>
                    </a:lnTo>
                    <a:lnTo>
                      <a:pt x="5053" y="2165"/>
                    </a:lnTo>
                    <a:lnTo>
                      <a:pt x="5036" y="2172"/>
                    </a:lnTo>
                    <a:moveTo>
                      <a:pt x="5006" y="2104"/>
                    </a:moveTo>
                    <a:lnTo>
                      <a:pt x="5020" y="2137"/>
                    </a:lnTo>
                    <a:lnTo>
                      <a:pt x="5039" y="2130"/>
                    </a:lnTo>
                    <a:lnTo>
                      <a:pt x="5022" y="2094"/>
                    </a:lnTo>
                    <a:lnTo>
                      <a:pt x="5006" y="2104"/>
                    </a:lnTo>
                    <a:moveTo>
                      <a:pt x="4975" y="2033"/>
                    </a:moveTo>
                    <a:lnTo>
                      <a:pt x="4989" y="2068"/>
                    </a:lnTo>
                    <a:lnTo>
                      <a:pt x="5008" y="2061"/>
                    </a:lnTo>
                    <a:lnTo>
                      <a:pt x="4991" y="2026"/>
                    </a:lnTo>
                    <a:lnTo>
                      <a:pt x="4975" y="2033"/>
                    </a:lnTo>
                    <a:moveTo>
                      <a:pt x="4944" y="1964"/>
                    </a:moveTo>
                    <a:lnTo>
                      <a:pt x="4958" y="2000"/>
                    </a:lnTo>
                    <a:lnTo>
                      <a:pt x="4977" y="1993"/>
                    </a:lnTo>
                    <a:lnTo>
                      <a:pt x="4961" y="1957"/>
                    </a:lnTo>
                    <a:lnTo>
                      <a:pt x="4944" y="1964"/>
                    </a:lnTo>
                    <a:moveTo>
                      <a:pt x="4913" y="1896"/>
                    </a:moveTo>
                    <a:lnTo>
                      <a:pt x="4928" y="1931"/>
                    </a:lnTo>
                    <a:lnTo>
                      <a:pt x="4947" y="1922"/>
                    </a:lnTo>
                    <a:lnTo>
                      <a:pt x="4930" y="1889"/>
                    </a:lnTo>
                    <a:lnTo>
                      <a:pt x="4913" y="1896"/>
                    </a:lnTo>
                    <a:moveTo>
                      <a:pt x="4883" y="1827"/>
                    </a:moveTo>
                    <a:lnTo>
                      <a:pt x="4897" y="1860"/>
                    </a:lnTo>
                    <a:lnTo>
                      <a:pt x="4916" y="1853"/>
                    </a:lnTo>
                    <a:lnTo>
                      <a:pt x="4899" y="1818"/>
                    </a:lnTo>
                    <a:lnTo>
                      <a:pt x="4883" y="1827"/>
                    </a:lnTo>
                    <a:moveTo>
                      <a:pt x="4852" y="1756"/>
                    </a:moveTo>
                    <a:lnTo>
                      <a:pt x="4866" y="1792"/>
                    </a:lnTo>
                    <a:lnTo>
                      <a:pt x="4885" y="1785"/>
                    </a:lnTo>
                    <a:lnTo>
                      <a:pt x="4868" y="1749"/>
                    </a:lnTo>
                    <a:lnTo>
                      <a:pt x="4852" y="1756"/>
                    </a:lnTo>
                    <a:moveTo>
                      <a:pt x="4821" y="1688"/>
                    </a:moveTo>
                    <a:lnTo>
                      <a:pt x="4835" y="1723"/>
                    </a:lnTo>
                    <a:lnTo>
                      <a:pt x="4854" y="1716"/>
                    </a:lnTo>
                    <a:lnTo>
                      <a:pt x="4838" y="1681"/>
                    </a:lnTo>
                    <a:lnTo>
                      <a:pt x="4821" y="1688"/>
                    </a:lnTo>
                    <a:moveTo>
                      <a:pt x="4790" y="1619"/>
                    </a:moveTo>
                    <a:lnTo>
                      <a:pt x="4805" y="1655"/>
                    </a:lnTo>
                    <a:lnTo>
                      <a:pt x="4824" y="1645"/>
                    </a:lnTo>
                    <a:lnTo>
                      <a:pt x="4807" y="1612"/>
                    </a:lnTo>
                    <a:lnTo>
                      <a:pt x="4790" y="1619"/>
                    </a:lnTo>
                    <a:moveTo>
                      <a:pt x="4760" y="1551"/>
                    </a:moveTo>
                    <a:lnTo>
                      <a:pt x="4774" y="1584"/>
                    </a:lnTo>
                    <a:lnTo>
                      <a:pt x="4793" y="1577"/>
                    </a:lnTo>
                    <a:lnTo>
                      <a:pt x="4776" y="1541"/>
                    </a:lnTo>
                    <a:lnTo>
                      <a:pt x="4760" y="1551"/>
                    </a:lnTo>
                    <a:moveTo>
                      <a:pt x="4729" y="1480"/>
                    </a:moveTo>
                    <a:lnTo>
                      <a:pt x="4743" y="1515"/>
                    </a:lnTo>
                    <a:lnTo>
                      <a:pt x="4762" y="1508"/>
                    </a:lnTo>
                    <a:lnTo>
                      <a:pt x="4746" y="1473"/>
                    </a:lnTo>
                    <a:lnTo>
                      <a:pt x="4729" y="1480"/>
                    </a:lnTo>
                    <a:moveTo>
                      <a:pt x="4698" y="1411"/>
                    </a:moveTo>
                    <a:lnTo>
                      <a:pt x="4712" y="1447"/>
                    </a:lnTo>
                    <a:lnTo>
                      <a:pt x="4731" y="1440"/>
                    </a:lnTo>
                    <a:lnTo>
                      <a:pt x="4715" y="1404"/>
                    </a:lnTo>
                    <a:lnTo>
                      <a:pt x="4698" y="1411"/>
                    </a:lnTo>
                    <a:moveTo>
                      <a:pt x="4668" y="1343"/>
                    </a:moveTo>
                    <a:lnTo>
                      <a:pt x="4682" y="1378"/>
                    </a:lnTo>
                    <a:lnTo>
                      <a:pt x="4701" y="1369"/>
                    </a:lnTo>
                    <a:lnTo>
                      <a:pt x="4684" y="1336"/>
                    </a:lnTo>
                    <a:lnTo>
                      <a:pt x="4668" y="1343"/>
                    </a:lnTo>
                    <a:moveTo>
                      <a:pt x="4637" y="1274"/>
                    </a:moveTo>
                    <a:lnTo>
                      <a:pt x="4651" y="1307"/>
                    </a:lnTo>
                    <a:lnTo>
                      <a:pt x="4670" y="1300"/>
                    </a:lnTo>
                    <a:lnTo>
                      <a:pt x="4653" y="1267"/>
                    </a:lnTo>
                    <a:lnTo>
                      <a:pt x="4637" y="1274"/>
                    </a:lnTo>
                    <a:moveTo>
                      <a:pt x="4606" y="1205"/>
                    </a:moveTo>
                    <a:lnTo>
                      <a:pt x="4620" y="1239"/>
                    </a:lnTo>
                    <a:lnTo>
                      <a:pt x="4639" y="1231"/>
                    </a:lnTo>
                    <a:lnTo>
                      <a:pt x="4623" y="1196"/>
                    </a:lnTo>
                    <a:lnTo>
                      <a:pt x="4606" y="1205"/>
                    </a:lnTo>
                    <a:moveTo>
                      <a:pt x="4575" y="1135"/>
                    </a:moveTo>
                    <a:lnTo>
                      <a:pt x="4589" y="1170"/>
                    </a:lnTo>
                    <a:lnTo>
                      <a:pt x="4608" y="1163"/>
                    </a:lnTo>
                    <a:lnTo>
                      <a:pt x="4592" y="1127"/>
                    </a:lnTo>
                    <a:lnTo>
                      <a:pt x="4575" y="1135"/>
                    </a:lnTo>
                    <a:moveTo>
                      <a:pt x="4545" y="1066"/>
                    </a:moveTo>
                    <a:lnTo>
                      <a:pt x="4559" y="1101"/>
                    </a:lnTo>
                    <a:lnTo>
                      <a:pt x="4578" y="1092"/>
                    </a:lnTo>
                    <a:lnTo>
                      <a:pt x="4561" y="1059"/>
                    </a:lnTo>
                    <a:lnTo>
                      <a:pt x="4545" y="1066"/>
                    </a:lnTo>
                    <a:moveTo>
                      <a:pt x="4514" y="997"/>
                    </a:moveTo>
                    <a:lnTo>
                      <a:pt x="4528" y="1031"/>
                    </a:lnTo>
                    <a:lnTo>
                      <a:pt x="4547" y="1023"/>
                    </a:lnTo>
                    <a:lnTo>
                      <a:pt x="4530" y="990"/>
                    </a:lnTo>
                    <a:lnTo>
                      <a:pt x="4514" y="997"/>
                    </a:lnTo>
                    <a:moveTo>
                      <a:pt x="4483" y="929"/>
                    </a:moveTo>
                    <a:lnTo>
                      <a:pt x="4497" y="962"/>
                    </a:lnTo>
                    <a:lnTo>
                      <a:pt x="4516" y="955"/>
                    </a:lnTo>
                    <a:lnTo>
                      <a:pt x="4500" y="919"/>
                    </a:lnTo>
                    <a:lnTo>
                      <a:pt x="4483" y="929"/>
                    </a:lnTo>
                    <a:moveTo>
                      <a:pt x="4452" y="858"/>
                    </a:moveTo>
                    <a:lnTo>
                      <a:pt x="4467" y="893"/>
                    </a:lnTo>
                    <a:lnTo>
                      <a:pt x="4485" y="886"/>
                    </a:lnTo>
                    <a:lnTo>
                      <a:pt x="4469" y="851"/>
                    </a:lnTo>
                    <a:lnTo>
                      <a:pt x="4452" y="858"/>
                    </a:lnTo>
                    <a:moveTo>
                      <a:pt x="4422" y="789"/>
                    </a:moveTo>
                    <a:lnTo>
                      <a:pt x="4436" y="825"/>
                    </a:lnTo>
                    <a:lnTo>
                      <a:pt x="4455" y="815"/>
                    </a:lnTo>
                    <a:lnTo>
                      <a:pt x="4438" y="782"/>
                    </a:lnTo>
                    <a:lnTo>
                      <a:pt x="4422" y="789"/>
                    </a:lnTo>
                    <a:moveTo>
                      <a:pt x="4391" y="721"/>
                    </a:moveTo>
                    <a:lnTo>
                      <a:pt x="4405" y="754"/>
                    </a:lnTo>
                    <a:lnTo>
                      <a:pt x="4424" y="747"/>
                    </a:lnTo>
                    <a:lnTo>
                      <a:pt x="4407" y="714"/>
                    </a:lnTo>
                    <a:lnTo>
                      <a:pt x="4391" y="721"/>
                    </a:lnTo>
                    <a:moveTo>
                      <a:pt x="4360" y="652"/>
                    </a:moveTo>
                    <a:lnTo>
                      <a:pt x="4374" y="685"/>
                    </a:lnTo>
                    <a:lnTo>
                      <a:pt x="4393" y="678"/>
                    </a:lnTo>
                    <a:lnTo>
                      <a:pt x="4377" y="643"/>
                    </a:lnTo>
                    <a:lnTo>
                      <a:pt x="4360" y="652"/>
                    </a:lnTo>
                    <a:moveTo>
                      <a:pt x="4329" y="581"/>
                    </a:moveTo>
                    <a:lnTo>
                      <a:pt x="4344" y="617"/>
                    </a:lnTo>
                    <a:lnTo>
                      <a:pt x="4362" y="610"/>
                    </a:lnTo>
                    <a:lnTo>
                      <a:pt x="4346" y="574"/>
                    </a:lnTo>
                    <a:lnTo>
                      <a:pt x="4329" y="581"/>
                    </a:lnTo>
                    <a:moveTo>
                      <a:pt x="4299" y="513"/>
                    </a:moveTo>
                    <a:lnTo>
                      <a:pt x="4313" y="548"/>
                    </a:lnTo>
                    <a:lnTo>
                      <a:pt x="4332" y="539"/>
                    </a:lnTo>
                    <a:lnTo>
                      <a:pt x="4315" y="506"/>
                    </a:lnTo>
                    <a:lnTo>
                      <a:pt x="4299" y="513"/>
                    </a:lnTo>
                    <a:moveTo>
                      <a:pt x="4268" y="444"/>
                    </a:moveTo>
                    <a:lnTo>
                      <a:pt x="4282" y="477"/>
                    </a:lnTo>
                    <a:lnTo>
                      <a:pt x="4301" y="470"/>
                    </a:lnTo>
                    <a:lnTo>
                      <a:pt x="4284" y="437"/>
                    </a:lnTo>
                    <a:lnTo>
                      <a:pt x="4268" y="444"/>
                    </a:lnTo>
                    <a:moveTo>
                      <a:pt x="4230" y="399"/>
                    </a:moveTo>
                    <a:lnTo>
                      <a:pt x="4247" y="399"/>
                    </a:lnTo>
                    <a:lnTo>
                      <a:pt x="4251" y="409"/>
                    </a:lnTo>
                    <a:lnTo>
                      <a:pt x="4270" y="402"/>
                    </a:lnTo>
                    <a:lnTo>
                      <a:pt x="4261" y="383"/>
                    </a:lnTo>
                    <a:lnTo>
                      <a:pt x="4232" y="380"/>
                    </a:lnTo>
                    <a:lnTo>
                      <a:pt x="4230" y="399"/>
                    </a:lnTo>
                    <a:moveTo>
                      <a:pt x="4157" y="390"/>
                    </a:moveTo>
                    <a:lnTo>
                      <a:pt x="4195" y="395"/>
                    </a:lnTo>
                    <a:lnTo>
                      <a:pt x="4195" y="376"/>
                    </a:lnTo>
                    <a:lnTo>
                      <a:pt x="4157" y="371"/>
                    </a:lnTo>
                    <a:lnTo>
                      <a:pt x="4157" y="390"/>
                    </a:lnTo>
                    <a:moveTo>
                      <a:pt x="4081" y="383"/>
                    </a:moveTo>
                    <a:lnTo>
                      <a:pt x="4119" y="387"/>
                    </a:lnTo>
                    <a:lnTo>
                      <a:pt x="4119" y="369"/>
                    </a:lnTo>
                    <a:lnTo>
                      <a:pt x="4083" y="364"/>
                    </a:lnTo>
                    <a:lnTo>
                      <a:pt x="4081" y="383"/>
                    </a:lnTo>
                    <a:moveTo>
                      <a:pt x="4005" y="376"/>
                    </a:moveTo>
                    <a:lnTo>
                      <a:pt x="4043" y="380"/>
                    </a:lnTo>
                    <a:lnTo>
                      <a:pt x="4046" y="361"/>
                    </a:lnTo>
                    <a:lnTo>
                      <a:pt x="4008" y="357"/>
                    </a:lnTo>
                    <a:lnTo>
                      <a:pt x="4005" y="376"/>
                    </a:lnTo>
                    <a:moveTo>
                      <a:pt x="3930" y="369"/>
                    </a:moveTo>
                    <a:lnTo>
                      <a:pt x="3968" y="371"/>
                    </a:lnTo>
                    <a:lnTo>
                      <a:pt x="3970" y="352"/>
                    </a:lnTo>
                    <a:lnTo>
                      <a:pt x="3932" y="350"/>
                    </a:lnTo>
                    <a:lnTo>
                      <a:pt x="3930" y="369"/>
                    </a:lnTo>
                    <a:moveTo>
                      <a:pt x="3854" y="361"/>
                    </a:moveTo>
                    <a:lnTo>
                      <a:pt x="3892" y="364"/>
                    </a:lnTo>
                    <a:lnTo>
                      <a:pt x="3894" y="345"/>
                    </a:lnTo>
                    <a:lnTo>
                      <a:pt x="3857" y="343"/>
                    </a:lnTo>
                    <a:lnTo>
                      <a:pt x="3854" y="361"/>
                    </a:lnTo>
                    <a:moveTo>
                      <a:pt x="3778" y="352"/>
                    </a:moveTo>
                    <a:lnTo>
                      <a:pt x="3816" y="357"/>
                    </a:lnTo>
                    <a:lnTo>
                      <a:pt x="3819" y="338"/>
                    </a:lnTo>
                    <a:lnTo>
                      <a:pt x="3781" y="333"/>
                    </a:lnTo>
                    <a:lnTo>
                      <a:pt x="3778" y="352"/>
                    </a:lnTo>
                    <a:moveTo>
                      <a:pt x="3705" y="345"/>
                    </a:moveTo>
                    <a:lnTo>
                      <a:pt x="3741" y="350"/>
                    </a:lnTo>
                    <a:lnTo>
                      <a:pt x="3743" y="331"/>
                    </a:lnTo>
                    <a:lnTo>
                      <a:pt x="3705" y="326"/>
                    </a:lnTo>
                    <a:lnTo>
                      <a:pt x="3705" y="345"/>
                    </a:lnTo>
                    <a:moveTo>
                      <a:pt x="3630" y="338"/>
                    </a:moveTo>
                    <a:lnTo>
                      <a:pt x="3667" y="343"/>
                    </a:lnTo>
                    <a:lnTo>
                      <a:pt x="3667" y="324"/>
                    </a:lnTo>
                    <a:lnTo>
                      <a:pt x="3632" y="319"/>
                    </a:lnTo>
                    <a:lnTo>
                      <a:pt x="3630" y="338"/>
                    </a:lnTo>
                    <a:moveTo>
                      <a:pt x="3554" y="331"/>
                    </a:moveTo>
                    <a:lnTo>
                      <a:pt x="3592" y="333"/>
                    </a:lnTo>
                    <a:lnTo>
                      <a:pt x="3594" y="314"/>
                    </a:lnTo>
                    <a:lnTo>
                      <a:pt x="3556" y="312"/>
                    </a:lnTo>
                    <a:lnTo>
                      <a:pt x="3554" y="331"/>
                    </a:lnTo>
                    <a:moveTo>
                      <a:pt x="3478" y="324"/>
                    </a:moveTo>
                    <a:lnTo>
                      <a:pt x="3516" y="326"/>
                    </a:lnTo>
                    <a:lnTo>
                      <a:pt x="3518" y="307"/>
                    </a:lnTo>
                    <a:lnTo>
                      <a:pt x="3481" y="305"/>
                    </a:lnTo>
                    <a:lnTo>
                      <a:pt x="3478" y="324"/>
                    </a:lnTo>
                    <a:moveTo>
                      <a:pt x="3403" y="314"/>
                    </a:moveTo>
                    <a:lnTo>
                      <a:pt x="3440" y="319"/>
                    </a:lnTo>
                    <a:lnTo>
                      <a:pt x="3443" y="300"/>
                    </a:lnTo>
                    <a:lnTo>
                      <a:pt x="3405" y="295"/>
                    </a:lnTo>
                    <a:lnTo>
                      <a:pt x="3403" y="314"/>
                    </a:lnTo>
                    <a:moveTo>
                      <a:pt x="3327" y="307"/>
                    </a:moveTo>
                    <a:lnTo>
                      <a:pt x="3365" y="312"/>
                    </a:lnTo>
                    <a:lnTo>
                      <a:pt x="3367" y="293"/>
                    </a:lnTo>
                    <a:lnTo>
                      <a:pt x="3329" y="288"/>
                    </a:lnTo>
                    <a:lnTo>
                      <a:pt x="3327" y="307"/>
                    </a:lnTo>
                    <a:moveTo>
                      <a:pt x="3254" y="300"/>
                    </a:moveTo>
                    <a:lnTo>
                      <a:pt x="3289" y="305"/>
                    </a:lnTo>
                    <a:lnTo>
                      <a:pt x="3291" y="286"/>
                    </a:lnTo>
                    <a:lnTo>
                      <a:pt x="3254" y="281"/>
                    </a:lnTo>
                    <a:lnTo>
                      <a:pt x="3254" y="300"/>
                    </a:lnTo>
                    <a:moveTo>
                      <a:pt x="3178" y="293"/>
                    </a:moveTo>
                    <a:lnTo>
                      <a:pt x="3216" y="295"/>
                    </a:lnTo>
                    <a:lnTo>
                      <a:pt x="3216" y="276"/>
                    </a:lnTo>
                    <a:lnTo>
                      <a:pt x="3180" y="274"/>
                    </a:lnTo>
                    <a:lnTo>
                      <a:pt x="3178" y="293"/>
                    </a:lnTo>
                    <a:moveTo>
                      <a:pt x="3102" y="286"/>
                    </a:moveTo>
                    <a:lnTo>
                      <a:pt x="3140" y="288"/>
                    </a:lnTo>
                    <a:lnTo>
                      <a:pt x="3142" y="269"/>
                    </a:lnTo>
                    <a:lnTo>
                      <a:pt x="3105" y="267"/>
                    </a:lnTo>
                    <a:lnTo>
                      <a:pt x="3102" y="286"/>
                    </a:lnTo>
                    <a:moveTo>
                      <a:pt x="3027" y="276"/>
                    </a:moveTo>
                    <a:lnTo>
                      <a:pt x="3064" y="281"/>
                    </a:lnTo>
                    <a:lnTo>
                      <a:pt x="3067" y="262"/>
                    </a:lnTo>
                    <a:lnTo>
                      <a:pt x="3029" y="257"/>
                    </a:lnTo>
                    <a:lnTo>
                      <a:pt x="3027" y="276"/>
                    </a:lnTo>
                    <a:moveTo>
                      <a:pt x="2951" y="269"/>
                    </a:moveTo>
                    <a:lnTo>
                      <a:pt x="2989" y="274"/>
                    </a:lnTo>
                    <a:lnTo>
                      <a:pt x="2991" y="255"/>
                    </a:lnTo>
                    <a:lnTo>
                      <a:pt x="2953" y="250"/>
                    </a:lnTo>
                    <a:lnTo>
                      <a:pt x="2951" y="269"/>
                    </a:lnTo>
                    <a:moveTo>
                      <a:pt x="2875" y="262"/>
                    </a:moveTo>
                    <a:lnTo>
                      <a:pt x="2913" y="267"/>
                    </a:lnTo>
                    <a:lnTo>
                      <a:pt x="2915" y="248"/>
                    </a:lnTo>
                    <a:lnTo>
                      <a:pt x="2878" y="243"/>
                    </a:lnTo>
                    <a:lnTo>
                      <a:pt x="2875" y="262"/>
                    </a:lnTo>
                    <a:moveTo>
                      <a:pt x="2802" y="255"/>
                    </a:moveTo>
                    <a:lnTo>
                      <a:pt x="2837" y="257"/>
                    </a:lnTo>
                    <a:lnTo>
                      <a:pt x="2840" y="239"/>
                    </a:lnTo>
                    <a:lnTo>
                      <a:pt x="2802" y="236"/>
                    </a:lnTo>
                    <a:lnTo>
                      <a:pt x="2802" y="255"/>
                    </a:lnTo>
                    <a:moveTo>
                      <a:pt x="2726" y="248"/>
                    </a:moveTo>
                    <a:lnTo>
                      <a:pt x="2764" y="250"/>
                    </a:lnTo>
                    <a:lnTo>
                      <a:pt x="2764" y="231"/>
                    </a:lnTo>
                    <a:lnTo>
                      <a:pt x="2726" y="229"/>
                    </a:lnTo>
                    <a:lnTo>
                      <a:pt x="2726" y="248"/>
                    </a:lnTo>
                    <a:moveTo>
                      <a:pt x="2651" y="239"/>
                    </a:moveTo>
                    <a:lnTo>
                      <a:pt x="2689" y="243"/>
                    </a:lnTo>
                    <a:lnTo>
                      <a:pt x="2691" y="224"/>
                    </a:lnTo>
                    <a:lnTo>
                      <a:pt x="2653" y="220"/>
                    </a:lnTo>
                    <a:lnTo>
                      <a:pt x="2651" y="239"/>
                    </a:lnTo>
                    <a:moveTo>
                      <a:pt x="2575" y="231"/>
                    </a:moveTo>
                    <a:lnTo>
                      <a:pt x="2613" y="236"/>
                    </a:lnTo>
                    <a:lnTo>
                      <a:pt x="2615" y="217"/>
                    </a:lnTo>
                    <a:lnTo>
                      <a:pt x="2577" y="213"/>
                    </a:lnTo>
                    <a:lnTo>
                      <a:pt x="2575" y="231"/>
                    </a:lnTo>
                    <a:moveTo>
                      <a:pt x="2499" y="224"/>
                    </a:moveTo>
                    <a:lnTo>
                      <a:pt x="2537" y="229"/>
                    </a:lnTo>
                    <a:lnTo>
                      <a:pt x="2540" y="210"/>
                    </a:lnTo>
                    <a:lnTo>
                      <a:pt x="2502" y="205"/>
                    </a:lnTo>
                    <a:lnTo>
                      <a:pt x="2499" y="224"/>
                    </a:lnTo>
                    <a:moveTo>
                      <a:pt x="2424" y="217"/>
                    </a:moveTo>
                    <a:lnTo>
                      <a:pt x="2462" y="220"/>
                    </a:lnTo>
                    <a:lnTo>
                      <a:pt x="2464" y="201"/>
                    </a:lnTo>
                    <a:lnTo>
                      <a:pt x="2426" y="198"/>
                    </a:lnTo>
                    <a:lnTo>
                      <a:pt x="2424" y="217"/>
                    </a:lnTo>
                    <a:moveTo>
                      <a:pt x="2348" y="210"/>
                    </a:moveTo>
                    <a:lnTo>
                      <a:pt x="2386" y="213"/>
                    </a:lnTo>
                    <a:lnTo>
                      <a:pt x="2388" y="194"/>
                    </a:lnTo>
                    <a:lnTo>
                      <a:pt x="2350" y="191"/>
                    </a:lnTo>
                    <a:lnTo>
                      <a:pt x="2348" y="210"/>
                    </a:lnTo>
                    <a:moveTo>
                      <a:pt x="2275" y="201"/>
                    </a:moveTo>
                    <a:lnTo>
                      <a:pt x="2313" y="205"/>
                    </a:lnTo>
                    <a:lnTo>
                      <a:pt x="2313" y="186"/>
                    </a:lnTo>
                    <a:lnTo>
                      <a:pt x="2275" y="182"/>
                    </a:lnTo>
                    <a:lnTo>
                      <a:pt x="2275" y="201"/>
                    </a:lnTo>
                    <a:moveTo>
                      <a:pt x="2199" y="194"/>
                    </a:moveTo>
                    <a:lnTo>
                      <a:pt x="2237" y="198"/>
                    </a:lnTo>
                    <a:lnTo>
                      <a:pt x="2239" y="179"/>
                    </a:lnTo>
                    <a:lnTo>
                      <a:pt x="2201" y="175"/>
                    </a:lnTo>
                    <a:lnTo>
                      <a:pt x="2199" y="194"/>
                    </a:lnTo>
                    <a:moveTo>
                      <a:pt x="2123" y="186"/>
                    </a:moveTo>
                    <a:lnTo>
                      <a:pt x="2161" y="191"/>
                    </a:lnTo>
                    <a:lnTo>
                      <a:pt x="2164" y="172"/>
                    </a:lnTo>
                    <a:lnTo>
                      <a:pt x="2126" y="168"/>
                    </a:lnTo>
                    <a:lnTo>
                      <a:pt x="2123" y="186"/>
                    </a:lnTo>
                    <a:moveTo>
                      <a:pt x="2048" y="179"/>
                    </a:moveTo>
                    <a:lnTo>
                      <a:pt x="2086" y="182"/>
                    </a:lnTo>
                    <a:lnTo>
                      <a:pt x="2088" y="163"/>
                    </a:lnTo>
                    <a:lnTo>
                      <a:pt x="2050" y="160"/>
                    </a:lnTo>
                    <a:lnTo>
                      <a:pt x="2048" y="179"/>
                    </a:lnTo>
                    <a:moveTo>
                      <a:pt x="1972" y="170"/>
                    </a:moveTo>
                    <a:lnTo>
                      <a:pt x="2010" y="175"/>
                    </a:lnTo>
                    <a:lnTo>
                      <a:pt x="2012" y="156"/>
                    </a:lnTo>
                    <a:lnTo>
                      <a:pt x="1974" y="153"/>
                    </a:lnTo>
                    <a:lnTo>
                      <a:pt x="1972" y="170"/>
                    </a:lnTo>
                    <a:moveTo>
                      <a:pt x="1896" y="163"/>
                    </a:moveTo>
                    <a:lnTo>
                      <a:pt x="1934" y="168"/>
                    </a:lnTo>
                    <a:lnTo>
                      <a:pt x="1937" y="149"/>
                    </a:lnTo>
                    <a:lnTo>
                      <a:pt x="1899" y="144"/>
                    </a:lnTo>
                    <a:lnTo>
                      <a:pt x="1896" y="163"/>
                    </a:lnTo>
                    <a:moveTo>
                      <a:pt x="1823" y="156"/>
                    </a:moveTo>
                    <a:lnTo>
                      <a:pt x="1861" y="160"/>
                    </a:lnTo>
                    <a:lnTo>
                      <a:pt x="1861" y="142"/>
                    </a:lnTo>
                    <a:lnTo>
                      <a:pt x="1823" y="137"/>
                    </a:lnTo>
                    <a:lnTo>
                      <a:pt x="1823" y="156"/>
                    </a:lnTo>
                    <a:moveTo>
                      <a:pt x="1747" y="149"/>
                    </a:moveTo>
                    <a:lnTo>
                      <a:pt x="1785" y="151"/>
                    </a:lnTo>
                    <a:lnTo>
                      <a:pt x="1785" y="134"/>
                    </a:lnTo>
                    <a:lnTo>
                      <a:pt x="1750" y="130"/>
                    </a:lnTo>
                    <a:lnTo>
                      <a:pt x="1747" y="149"/>
                    </a:lnTo>
                    <a:moveTo>
                      <a:pt x="1672" y="142"/>
                    </a:moveTo>
                    <a:lnTo>
                      <a:pt x="1710" y="144"/>
                    </a:lnTo>
                    <a:lnTo>
                      <a:pt x="1712" y="125"/>
                    </a:lnTo>
                    <a:lnTo>
                      <a:pt x="1674" y="123"/>
                    </a:lnTo>
                    <a:lnTo>
                      <a:pt x="1672" y="142"/>
                    </a:lnTo>
                    <a:moveTo>
                      <a:pt x="1596" y="132"/>
                    </a:moveTo>
                    <a:lnTo>
                      <a:pt x="1634" y="137"/>
                    </a:lnTo>
                    <a:lnTo>
                      <a:pt x="1636" y="118"/>
                    </a:lnTo>
                    <a:lnTo>
                      <a:pt x="1599" y="116"/>
                    </a:lnTo>
                    <a:lnTo>
                      <a:pt x="1596" y="132"/>
                    </a:lnTo>
                    <a:moveTo>
                      <a:pt x="1520" y="125"/>
                    </a:moveTo>
                    <a:lnTo>
                      <a:pt x="1558" y="130"/>
                    </a:lnTo>
                    <a:lnTo>
                      <a:pt x="1561" y="111"/>
                    </a:lnTo>
                    <a:lnTo>
                      <a:pt x="1523" y="106"/>
                    </a:lnTo>
                    <a:lnTo>
                      <a:pt x="1520" y="125"/>
                    </a:lnTo>
                    <a:moveTo>
                      <a:pt x="1445" y="118"/>
                    </a:moveTo>
                    <a:lnTo>
                      <a:pt x="1483" y="123"/>
                    </a:lnTo>
                    <a:lnTo>
                      <a:pt x="1485" y="104"/>
                    </a:lnTo>
                    <a:lnTo>
                      <a:pt x="1447" y="99"/>
                    </a:lnTo>
                    <a:lnTo>
                      <a:pt x="1445" y="118"/>
                    </a:lnTo>
                    <a:moveTo>
                      <a:pt x="1372" y="111"/>
                    </a:moveTo>
                    <a:lnTo>
                      <a:pt x="1407" y="113"/>
                    </a:lnTo>
                    <a:lnTo>
                      <a:pt x="1409" y="94"/>
                    </a:lnTo>
                    <a:lnTo>
                      <a:pt x="1372" y="92"/>
                    </a:lnTo>
                    <a:lnTo>
                      <a:pt x="1372" y="111"/>
                    </a:lnTo>
                    <a:moveTo>
                      <a:pt x="1296" y="104"/>
                    </a:moveTo>
                    <a:lnTo>
                      <a:pt x="1334" y="106"/>
                    </a:lnTo>
                    <a:lnTo>
                      <a:pt x="1334" y="87"/>
                    </a:lnTo>
                    <a:lnTo>
                      <a:pt x="1298" y="85"/>
                    </a:lnTo>
                    <a:lnTo>
                      <a:pt x="1296" y="104"/>
                    </a:lnTo>
                    <a:moveTo>
                      <a:pt x="1220" y="94"/>
                    </a:moveTo>
                    <a:lnTo>
                      <a:pt x="1258" y="99"/>
                    </a:lnTo>
                    <a:lnTo>
                      <a:pt x="1260" y="80"/>
                    </a:lnTo>
                    <a:lnTo>
                      <a:pt x="1223" y="75"/>
                    </a:lnTo>
                    <a:lnTo>
                      <a:pt x="1220" y="94"/>
                    </a:lnTo>
                    <a:moveTo>
                      <a:pt x="1145" y="87"/>
                    </a:moveTo>
                    <a:lnTo>
                      <a:pt x="1182" y="92"/>
                    </a:lnTo>
                    <a:lnTo>
                      <a:pt x="1185" y="73"/>
                    </a:lnTo>
                    <a:lnTo>
                      <a:pt x="1147" y="68"/>
                    </a:lnTo>
                    <a:lnTo>
                      <a:pt x="1145" y="87"/>
                    </a:lnTo>
                    <a:moveTo>
                      <a:pt x="1069" y="80"/>
                    </a:moveTo>
                    <a:lnTo>
                      <a:pt x="1107" y="85"/>
                    </a:lnTo>
                    <a:lnTo>
                      <a:pt x="1109" y="66"/>
                    </a:lnTo>
                    <a:lnTo>
                      <a:pt x="1071" y="61"/>
                    </a:lnTo>
                    <a:lnTo>
                      <a:pt x="1069" y="80"/>
                    </a:lnTo>
                    <a:moveTo>
                      <a:pt x="993" y="73"/>
                    </a:moveTo>
                    <a:lnTo>
                      <a:pt x="1031" y="75"/>
                    </a:lnTo>
                    <a:lnTo>
                      <a:pt x="1033" y="56"/>
                    </a:lnTo>
                    <a:lnTo>
                      <a:pt x="996" y="54"/>
                    </a:lnTo>
                    <a:lnTo>
                      <a:pt x="993" y="73"/>
                    </a:lnTo>
                    <a:moveTo>
                      <a:pt x="920" y="66"/>
                    </a:moveTo>
                    <a:lnTo>
                      <a:pt x="955" y="68"/>
                    </a:lnTo>
                    <a:lnTo>
                      <a:pt x="958" y="49"/>
                    </a:lnTo>
                    <a:lnTo>
                      <a:pt x="920" y="47"/>
                    </a:lnTo>
                    <a:lnTo>
                      <a:pt x="920" y="66"/>
                    </a:lnTo>
                    <a:moveTo>
                      <a:pt x="844" y="56"/>
                    </a:moveTo>
                    <a:lnTo>
                      <a:pt x="882" y="61"/>
                    </a:lnTo>
                    <a:lnTo>
                      <a:pt x="882" y="42"/>
                    </a:lnTo>
                    <a:lnTo>
                      <a:pt x="844" y="38"/>
                    </a:lnTo>
                    <a:lnTo>
                      <a:pt x="844" y="56"/>
                    </a:lnTo>
                    <a:moveTo>
                      <a:pt x="769" y="49"/>
                    </a:moveTo>
                    <a:lnTo>
                      <a:pt x="806" y="54"/>
                    </a:lnTo>
                    <a:lnTo>
                      <a:pt x="809" y="35"/>
                    </a:lnTo>
                    <a:lnTo>
                      <a:pt x="771" y="30"/>
                    </a:lnTo>
                    <a:lnTo>
                      <a:pt x="769" y="49"/>
                    </a:lnTo>
                    <a:moveTo>
                      <a:pt x="693" y="42"/>
                    </a:moveTo>
                    <a:lnTo>
                      <a:pt x="731" y="47"/>
                    </a:lnTo>
                    <a:lnTo>
                      <a:pt x="733" y="28"/>
                    </a:lnTo>
                    <a:lnTo>
                      <a:pt x="695" y="23"/>
                    </a:lnTo>
                    <a:lnTo>
                      <a:pt x="693" y="42"/>
                    </a:lnTo>
                    <a:moveTo>
                      <a:pt x="617" y="35"/>
                    </a:moveTo>
                    <a:lnTo>
                      <a:pt x="655" y="38"/>
                    </a:lnTo>
                    <a:lnTo>
                      <a:pt x="657" y="19"/>
                    </a:lnTo>
                    <a:lnTo>
                      <a:pt x="620" y="16"/>
                    </a:lnTo>
                    <a:lnTo>
                      <a:pt x="617" y="35"/>
                    </a:lnTo>
                    <a:moveTo>
                      <a:pt x="542" y="28"/>
                    </a:moveTo>
                    <a:lnTo>
                      <a:pt x="579" y="30"/>
                    </a:lnTo>
                    <a:lnTo>
                      <a:pt x="582" y="12"/>
                    </a:lnTo>
                    <a:lnTo>
                      <a:pt x="544" y="9"/>
                    </a:lnTo>
                    <a:lnTo>
                      <a:pt x="542" y="28"/>
                    </a:lnTo>
                    <a:moveTo>
                      <a:pt x="466" y="19"/>
                    </a:moveTo>
                    <a:lnTo>
                      <a:pt x="504" y="23"/>
                    </a:lnTo>
                    <a:lnTo>
                      <a:pt x="506" y="4"/>
                    </a:lnTo>
                    <a:lnTo>
                      <a:pt x="468" y="0"/>
                    </a:lnTo>
                    <a:lnTo>
                      <a:pt x="466" y="19"/>
                    </a:lnTo>
                    <a:moveTo>
                      <a:pt x="442" y="68"/>
                    </a:moveTo>
                    <a:lnTo>
                      <a:pt x="454" y="33"/>
                    </a:lnTo>
                    <a:lnTo>
                      <a:pt x="435" y="26"/>
                    </a:lnTo>
                    <a:lnTo>
                      <a:pt x="423" y="61"/>
                    </a:lnTo>
                    <a:lnTo>
                      <a:pt x="442" y="68"/>
                    </a:lnTo>
                    <a:moveTo>
                      <a:pt x="419" y="139"/>
                    </a:moveTo>
                    <a:lnTo>
                      <a:pt x="430" y="104"/>
                    </a:lnTo>
                    <a:lnTo>
                      <a:pt x="412" y="99"/>
                    </a:lnTo>
                    <a:lnTo>
                      <a:pt x="400" y="134"/>
                    </a:lnTo>
                    <a:lnTo>
                      <a:pt x="419" y="139"/>
                    </a:lnTo>
                    <a:moveTo>
                      <a:pt x="395" y="213"/>
                    </a:moveTo>
                    <a:lnTo>
                      <a:pt x="407" y="175"/>
                    </a:lnTo>
                    <a:lnTo>
                      <a:pt x="388" y="170"/>
                    </a:lnTo>
                    <a:lnTo>
                      <a:pt x="376" y="205"/>
                    </a:lnTo>
                    <a:lnTo>
                      <a:pt x="395" y="213"/>
                    </a:lnTo>
                    <a:moveTo>
                      <a:pt x="371" y="283"/>
                    </a:moveTo>
                    <a:lnTo>
                      <a:pt x="383" y="248"/>
                    </a:lnTo>
                    <a:lnTo>
                      <a:pt x="364" y="241"/>
                    </a:lnTo>
                    <a:lnTo>
                      <a:pt x="352" y="279"/>
                    </a:lnTo>
                    <a:lnTo>
                      <a:pt x="371" y="283"/>
                    </a:lnTo>
                    <a:moveTo>
                      <a:pt x="348" y="354"/>
                    </a:moveTo>
                    <a:lnTo>
                      <a:pt x="360" y="319"/>
                    </a:lnTo>
                    <a:lnTo>
                      <a:pt x="341" y="314"/>
                    </a:lnTo>
                    <a:lnTo>
                      <a:pt x="329" y="350"/>
                    </a:lnTo>
                    <a:lnTo>
                      <a:pt x="348" y="354"/>
                    </a:lnTo>
                    <a:moveTo>
                      <a:pt x="324" y="428"/>
                    </a:moveTo>
                    <a:lnTo>
                      <a:pt x="336" y="392"/>
                    </a:lnTo>
                    <a:lnTo>
                      <a:pt x="317" y="385"/>
                    </a:lnTo>
                    <a:lnTo>
                      <a:pt x="305" y="421"/>
                    </a:lnTo>
                    <a:lnTo>
                      <a:pt x="324" y="428"/>
                    </a:lnTo>
                    <a:moveTo>
                      <a:pt x="300" y="499"/>
                    </a:moveTo>
                    <a:lnTo>
                      <a:pt x="312" y="463"/>
                    </a:lnTo>
                    <a:lnTo>
                      <a:pt x="293" y="458"/>
                    </a:lnTo>
                    <a:lnTo>
                      <a:pt x="282" y="494"/>
                    </a:lnTo>
                    <a:lnTo>
                      <a:pt x="300" y="499"/>
                    </a:lnTo>
                    <a:moveTo>
                      <a:pt x="277" y="572"/>
                    </a:moveTo>
                    <a:lnTo>
                      <a:pt x="289" y="534"/>
                    </a:lnTo>
                    <a:lnTo>
                      <a:pt x="270" y="529"/>
                    </a:lnTo>
                    <a:lnTo>
                      <a:pt x="258" y="565"/>
                    </a:lnTo>
                    <a:lnTo>
                      <a:pt x="277" y="572"/>
                    </a:lnTo>
                    <a:moveTo>
                      <a:pt x="253" y="643"/>
                    </a:moveTo>
                    <a:lnTo>
                      <a:pt x="265" y="607"/>
                    </a:lnTo>
                    <a:lnTo>
                      <a:pt x="246" y="600"/>
                    </a:lnTo>
                    <a:lnTo>
                      <a:pt x="234" y="638"/>
                    </a:lnTo>
                    <a:lnTo>
                      <a:pt x="253" y="643"/>
                    </a:lnTo>
                    <a:moveTo>
                      <a:pt x="230" y="714"/>
                    </a:moveTo>
                    <a:lnTo>
                      <a:pt x="241" y="678"/>
                    </a:lnTo>
                    <a:lnTo>
                      <a:pt x="222" y="674"/>
                    </a:lnTo>
                    <a:lnTo>
                      <a:pt x="211" y="709"/>
                    </a:lnTo>
                    <a:lnTo>
                      <a:pt x="230" y="714"/>
                    </a:lnTo>
                    <a:moveTo>
                      <a:pt x="206" y="787"/>
                    </a:moveTo>
                    <a:lnTo>
                      <a:pt x="218" y="752"/>
                    </a:lnTo>
                    <a:lnTo>
                      <a:pt x="199" y="744"/>
                    </a:lnTo>
                    <a:lnTo>
                      <a:pt x="187" y="780"/>
                    </a:lnTo>
                    <a:lnTo>
                      <a:pt x="206" y="787"/>
                    </a:lnTo>
                    <a:moveTo>
                      <a:pt x="182" y="858"/>
                    </a:moveTo>
                    <a:lnTo>
                      <a:pt x="194" y="822"/>
                    </a:lnTo>
                    <a:lnTo>
                      <a:pt x="175" y="818"/>
                    </a:lnTo>
                    <a:lnTo>
                      <a:pt x="166" y="853"/>
                    </a:lnTo>
                    <a:lnTo>
                      <a:pt x="182" y="858"/>
                    </a:lnTo>
                    <a:moveTo>
                      <a:pt x="159" y="931"/>
                    </a:moveTo>
                    <a:lnTo>
                      <a:pt x="170" y="893"/>
                    </a:lnTo>
                    <a:lnTo>
                      <a:pt x="154" y="889"/>
                    </a:lnTo>
                    <a:lnTo>
                      <a:pt x="142" y="924"/>
                    </a:lnTo>
                    <a:lnTo>
                      <a:pt x="159" y="931"/>
                    </a:lnTo>
                    <a:moveTo>
                      <a:pt x="135" y="1002"/>
                    </a:moveTo>
                    <a:lnTo>
                      <a:pt x="147" y="967"/>
                    </a:lnTo>
                    <a:lnTo>
                      <a:pt x="130" y="960"/>
                    </a:lnTo>
                    <a:lnTo>
                      <a:pt x="118" y="997"/>
                    </a:lnTo>
                    <a:lnTo>
                      <a:pt x="135" y="1002"/>
                    </a:lnTo>
                    <a:moveTo>
                      <a:pt x="111" y="1073"/>
                    </a:moveTo>
                    <a:lnTo>
                      <a:pt x="123" y="1038"/>
                    </a:lnTo>
                    <a:lnTo>
                      <a:pt x="107" y="1033"/>
                    </a:lnTo>
                    <a:lnTo>
                      <a:pt x="95" y="1068"/>
                    </a:lnTo>
                    <a:lnTo>
                      <a:pt x="111" y="1073"/>
                    </a:lnTo>
                    <a:moveTo>
                      <a:pt x="88" y="1146"/>
                    </a:moveTo>
                    <a:lnTo>
                      <a:pt x="99" y="1111"/>
                    </a:lnTo>
                    <a:lnTo>
                      <a:pt x="83" y="1104"/>
                    </a:lnTo>
                    <a:lnTo>
                      <a:pt x="71" y="1139"/>
                    </a:lnTo>
                    <a:lnTo>
                      <a:pt x="88" y="1146"/>
                    </a:lnTo>
                    <a:moveTo>
                      <a:pt x="64" y="1217"/>
                    </a:moveTo>
                    <a:lnTo>
                      <a:pt x="76" y="1182"/>
                    </a:lnTo>
                    <a:lnTo>
                      <a:pt x="59" y="1177"/>
                    </a:lnTo>
                    <a:lnTo>
                      <a:pt x="47" y="1213"/>
                    </a:lnTo>
                    <a:lnTo>
                      <a:pt x="64" y="1217"/>
                    </a:lnTo>
                    <a:moveTo>
                      <a:pt x="40" y="1291"/>
                    </a:moveTo>
                    <a:lnTo>
                      <a:pt x="52" y="1253"/>
                    </a:lnTo>
                    <a:lnTo>
                      <a:pt x="36" y="1248"/>
                    </a:lnTo>
                    <a:lnTo>
                      <a:pt x="24" y="1284"/>
                    </a:lnTo>
                    <a:lnTo>
                      <a:pt x="40" y="1291"/>
                    </a:lnTo>
                    <a:moveTo>
                      <a:pt x="17" y="1362"/>
                    </a:moveTo>
                    <a:lnTo>
                      <a:pt x="29" y="1326"/>
                    </a:lnTo>
                    <a:lnTo>
                      <a:pt x="12" y="1319"/>
                    </a:lnTo>
                    <a:lnTo>
                      <a:pt x="0" y="1357"/>
                    </a:lnTo>
                    <a:lnTo>
                      <a:pt x="17" y="13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a:extLst>
                  <a:ext uri="{FF2B5EF4-FFF2-40B4-BE49-F238E27FC236}">
                    <a16:creationId xmlns:a16="http://schemas.microsoft.com/office/drawing/2014/main" id="{EBAEC456-E2C2-5C43-80CB-749C187F40F4}"/>
                  </a:ext>
                </a:extLst>
              </p:cNvPr>
              <p:cNvSpPr>
                <a:spLocks/>
              </p:cNvSpPr>
              <p:nvPr/>
            </p:nvSpPr>
            <p:spPr bwMode="auto">
              <a:xfrm>
                <a:off x="1046815" y="4041728"/>
                <a:ext cx="1800170" cy="1635535"/>
              </a:xfrm>
              <a:custGeom>
                <a:avLst/>
                <a:gdLst>
                  <a:gd name="T0" fmla="*/ 2165 w 2165"/>
                  <a:gd name="T1" fmla="*/ 1284 h 1967"/>
                  <a:gd name="T2" fmla="*/ 539 w 2165"/>
                  <a:gd name="T3" fmla="*/ 1967 h 1967"/>
                  <a:gd name="T4" fmla="*/ 0 w 2165"/>
                  <a:gd name="T5" fmla="*/ 684 h 1967"/>
                  <a:gd name="T6" fmla="*/ 1624 w 2165"/>
                  <a:gd name="T7" fmla="*/ 0 h 1967"/>
                  <a:gd name="T8" fmla="*/ 2165 w 2165"/>
                  <a:gd name="T9" fmla="*/ 1284 h 1967"/>
                </a:gdLst>
                <a:ahLst/>
                <a:cxnLst>
                  <a:cxn ang="0">
                    <a:pos x="T0" y="T1"/>
                  </a:cxn>
                  <a:cxn ang="0">
                    <a:pos x="T2" y="T3"/>
                  </a:cxn>
                  <a:cxn ang="0">
                    <a:pos x="T4" y="T5"/>
                  </a:cxn>
                  <a:cxn ang="0">
                    <a:pos x="T6" y="T7"/>
                  </a:cxn>
                  <a:cxn ang="0">
                    <a:pos x="T8" y="T9"/>
                  </a:cxn>
                </a:cxnLst>
                <a:rect l="0" t="0" r="r" b="b"/>
                <a:pathLst>
                  <a:path w="2165" h="1967">
                    <a:moveTo>
                      <a:pt x="2165" y="1284"/>
                    </a:moveTo>
                    <a:lnTo>
                      <a:pt x="539" y="1967"/>
                    </a:lnTo>
                    <a:lnTo>
                      <a:pt x="0" y="684"/>
                    </a:lnTo>
                    <a:lnTo>
                      <a:pt x="1624" y="0"/>
                    </a:lnTo>
                    <a:lnTo>
                      <a:pt x="2165" y="128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a:extLst>
                  <a:ext uri="{FF2B5EF4-FFF2-40B4-BE49-F238E27FC236}">
                    <a16:creationId xmlns:a16="http://schemas.microsoft.com/office/drawing/2014/main" id="{98374A14-2AF6-684A-9ECC-3C3D3934AF05}"/>
                  </a:ext>
                </a:extLst>
              </p:cNvPr>
              <p:cNvSpPr>
                <a:spLocks/>
              </p:cNvSpPr>
              <p:nvPr/>
            </p:nvSpPr>
            <p:spPr bwMode="auto">
              <a:xfrm>
                <a:off x="2420432" y="3986850"/>
                <a:ext cx="661032" cy="1069292"/>
              </a:xfrm>
              <a:custGeom>
                <a:avLst/>
                <a:gdLst>
                  <a:gd name="T0" fmla="*/ 795 w 795"/>
                  <a:gd name="T1" fmla="*/ 1156 h 1286"/>
                  <a:gd name="T2" fmla="*/ 485 w 795"/>
                  <a:gd name="T3" fmla="*/ 1286 h 1286"/>
                  <a:gd name="T4" fmla="*/ 0 w 795"/>
                  <a:gd name="T5" fmla="*/ 130 h 1286"/>
                  <a:gd name="T6" fmla="*/ 308 w 795"/>
                  <a:gd name="T7" fmla="*/ 0 h 1286"/>
                  <a:gd name="T8" fmla="*/ 795 w 795"/>
                  <a:gd name="T9" fmla="*/ 1156 h 1286"/>
                </a:gdLst>
                <a:ahLst/>
                <a:cxnLst>
                  <a:cxn ang="0">
                    <a:pos x="T0" y="T1"/>
                  </a:cxn>
                  <a:cxn ang="0">
                    <a:pos x="T2" y="T3"/>
                  </a:cxn>
                  <a:cxn ang="0">
                    <a:pos x="T4" y="T5"/>
                  </a:cxn>
                  <a:cxn ang="0">
                    <a:pos x="T6" y="T7"/>
                  </a:cxn>
                  <a:cxn ang="0">
                    <a:pos x="T8" y="T9"/>
                  </a:cxn>
                </a:cxnLst>
                <a:rect l="0" t="0" r="r" b="b"/>
                <a:pathLst>
                  <a:path w="795" h="1286">
                    <a:moveTo>
                      <a:pt x="795" y="1156"/>
                    </a:moveTo>
                    <a:lnTo>
                      <a:pt x="485" y="1286"/>
                    </a:lnTo>
                    <a:lnTo>
                      <a:pt x="0" y="130"/>
                    </a:lnTo>
                    <a:lnTo>
                      <a:pt x="308" y="0"/>
                    </a:lnTo>
                    <a:lnTo>
                      <a:pt x="795" y="11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a:extLst>
                  <a:ext uri="{FF2B5EF4-FFF2-40B4-BE49-F238E27FC236}">
                    <a16:creationId xmlns:a16="http://schemas.microsoft.com/office/drawing/2014/main" id="{E5E1DCAB-B1FF-6044-A4DD-0ABB7DBC0166}"/>
                  </a:ext>
                </a:extLst>
              </p:cNvPr>
              <p:cNvSpPr>
                <a:spLocks/>
              </p:cNvSpPr>
              <p:nvPr/>
            </p:nvSpPr>
            <p:spPr bwMode="auto">
              <a:xfrm>
                <a:off x="2685676" y="3544499"/>
                <a:ext cx="572063" cy="528826"/>
              </a:xfrm>
              <a:custGeom>
                <a:avLst/>
                <a:gdLst>
                  <a:gd name="T0" fmla="*/ 0 w 291"/>
                  <a:gd name="T1" fmla="*/ 237 h 269"/>
                  <a:gd name="T2" fmla="*/ 174 w 291"/>
                  <a:gd name="T3" fmla="*/ 71 h 269"/>
                  <a:gd name="T4" fmla="*/ 291 w 291"/>
                  <a:gd name="T5" fmla="*/ 71 h 269"/>
                  <a:gd name="T6" fmla="*/ 213 w 291"/>
                  <a:gd name="T7" fmla="*/ 226 h 269"/>
                  <a:gd name="T8" fmla="*/ 82 w 291"/>
                  <a:gd name="T9" fmla="*/ 269 h 269"/>
                  <a:gd name="T10" fmla="*/ 0 w 291"/>
                  <a:gd name="T11" fmla="*/ 237 h 269"/>
                </a:gdLst>
                <a:ahLst/>
                <a:cxnLst>
                  <a:cxn ang="0">
                    <a:pos x="T0" y="T1"/>
                  </a:cxn>
                  <a:cxn ang="0">
                    <a:pos x="T2" y="T3"/>
                  </a:cxn>
                  <a:cxn ang="0">
                    <a:pos x="T4" y="T5"/>
                  </a:cxn>
                  <a:cxn ang="0">
                    <a:pos x="T6" y="T7"/>
                  </a:cxn>
                  <a:cxn ang="0">
                    <a:pos x="T8" y="T9"/>
                  </a:cxn>
                  <a:cxn ang="0">
                    <a:pos x="T10" y="T11"/>
                  </a:cxn>
                </a:cxnLst>
                <a:rect l="0" t="0" r="r" b="b"/>
                <a:pathLst>
                  <a:path w="291" h="269">
                    <a:moveTo>
                      <a:pt x="0" y="237"/>
                    </a:moveTo>
                    <a:cubicBezTo>
                      <a:pt x="0" y="237"/>
                      <a:pt x="147" y="142"/>
                      <a:pt x="174" y="71"/>
                    </a:cubicBezTo>
                    <a:cubicBezTo>
                      <a:pt x="201" y="0"/>
                      <a:pt x="291" y="55"/>
                      <a:pt x="291" y="71"/>
                    </a:cubicBezTo>
                    <a:cubicBezTo>
                      <a:pt x="291" y="87"/>
                      <a:pt x="235" y="206"/>
                      <a:pt x="213" y="226"/>
                    </a:cubicBezTo>
                    <a:cubicBezTo>
                      <a:pt x="191" y="245"/>
                      <a:pt x="82" y="269"/>
                      <a:pt x="82" y="269"/>
                    </a:cubicBezTo>
                    <a:lnTo>
                      <a:pt x="0" y="237"/>
                    </a:ln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a:extLst>
                  <a:ext uri="{FF2B5EF4-FFF2-40B4-BE49-F238E27FC236}">
                    <a16:creationId xmlns:a16="http://schemas.microsoft.com/office/drawing/2014/main" id="{7E7667DC-FCC8-DC42-A403-268228E332BE}"/>
                  </a:ext>
                </a:extLst>
              </p:cNvPr>
              <p:cNvSpPr>
                <a:spLocks/>
              </p:cNvSpPr>
              <p:nvPr/>
            </p:nvSpPr>
            <p:spPr bwMode="auto">
              <a:xfrm>
                <a:off x="2685676" y="3047270"/>
                <a:ext cx="2188474" cy="1877498"/>
              </a:xfrm>
              <a:custGeom>
                <a:avLst/>
                <a:gdLst>
                  <a:gd name="T0" fmla="*/ 1088 w 1113"/>
                  <a:gd name="T1" fmla="*/ 526 h 955"/>
                  <a:gd name="T2" fmla="*/ 912 w 1113"/>
                  <a:gd name="T3" fmla="*/ 107 h 955"/>
                  <a:gd name="T4" fmla="*/ 160 w 1113"/>
                  <a:gd name="T5" fmla="*/ 423 h 955"/>
                  <a:gd name="T6" fmla="*/ 0 w 1113"/>
                  <a:gd name="T7" fmla="*/ 490 h 955"/>
                  <a:gd name="T8" fmla="*/ 196 w 1113"/>
                  <a:gd name="T9" fmla="*/ 955 h 955"/>
                  <a:gd name="T10" fmla="*/ 356 w 1113"/>
                  <a:gd name="T11" fmla="*/ 888 h 955"/>
                  <a:gd name="T12" fmla="*/ 911 w 1113"/>
                  <a:gd name="T13" fmla="*/ 745 h 955"/>
                  <a:gd name="T14" fmla="*/ 1088 w 1113"/>
                  <a:gd name="T15" fmla="*/ 526 h 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955">
                    <a:moveTo>
                      <a:pt x="1088" y="526"/>
                    </a:moveTo>
                    <a:cubicBezTo>
                      <a:pt x="912" y="107"/>
                      <a:pt x="912" y="107"/>
                      <a:pt x="912" y="107"/>
                    </a:cubicBezTo>
                    <a:cubicBezTo>
                      <a:pt x="912" y="107"/>
                      <a:pt x="521" y="0"/>
                      <a:pt x="160" y="423"/>
                    </a:cubicBezTo>
                    <a:cubicBezTo>
                      <a:pt x="0" y="490"/>
                      <a:pt x="0" y="490"/>
                      <a:pt x="0" y="490"/>
                    </a:cubicBezTo>
                    <a:cubicBezTo>
                      <a:pt x="196" y="955"/>
                      <a:pt x="196" y="955"/>
                      <a:pt x="196" y="955"/>
                    </a:cubicBezTo>
                    <a:cubicBezTo>
                      <a:pt x="356" y="888"/>
                      <a:pt x="356" y="888"/>
                      <a:pt x="356" y="888"/>
                    </a:cubicBezTo>
                    <a:cubicBezTo>
                      <a:pt x="356" y="888"/>
                      <a:pt x="709" y="886"/>
                      <a:pt x="911" y="745"/>
                    </a:cubicBezTo>
                    <a:cubicBezTo>
                      <a:pt x="1113" y="603"/>
                      <a:pt x="1088" y="526"/>
                      <a:pt x="1088" y="526"/>
                    </a:cubicBezTo>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a:extLst>
                  <a:ext uri="{FF2B5EF4-FFF2-40B4-BE49-F238E27FC236}">
                    <a16:creationId xmlns:a16="http://schemas.microsoft.com/office/drawing/2014/main" id="{C6A27FB1-E05E-D347-9810-07C01C5D9BE2}"/>
                  </a:ext>
                </a:extLst>
              </p:cNvPr>
              <p:cNvSpPr>
                <a:spLocks/>
              </p:cNvSpPr>
              <p:nvPr/>
            </p:nvSpPr>
            <p:spPr bwMode="auto">
              <a:xfrm>
                <a:off x="3830634" y="3230197"/>
                <a:ext cx="809868" cy="532983"/>
              </a:xfrm>
              <a:custGeom>
                <a:avLst/>
                <a:gdLst>
                  <a:gd name="T0" fmla="*/ 356 w 412"/>
                  <a:gd name="T1" fmla="*/ 154 h 271"/>
                  <a:gd name="T2" fmla="*/ 115 w 412"/>
                  <a:gd name="T3" fmla="*/ 255 h 271"/>
                  <a:gd name="T4" fmla="*/ 16 w 412"/>
                  <a:gd name="T5" fmla="*/ 215 h 271"/>
                  <a:gd name="T6" fmla="*/ 57 w 412"/>
                  <a:gd name="T7" fmla="*/ 117 h 271"/>
                  <a:gd name="T8" fmla="*/ 297 w 412"/>
                  <a:gd name="T9" fmla="*/ 16 h 271"/>
                  <a:gd name="T10" fmla="*/ 396 w 412"/>
                  <a:gd name="T11" fmla="*/ 56 h 271"/>
                  <a:gd name="T12" fmla="*/ 356 w 412"/>
                  <a:gd name="T13" fmla="*/ 154 h 271"/>
                </a:gdLst>
                <a:ahLst/>
                <a:cxnLst>
                  <a:cxn ang="0">
                    <a:pos x="T0" y="T1"/>
                  </a:cxn>
                  <a:cxn ang="0">
                    <a:pos x="T2" y="T3"/>
                  </a:cxn>
                  <a:cxn ang="0">
                    <a:pos x="T4" y="T5"/>
                  </a:cxn>
                  <a:cxn ang="0">
                    <a:pos x="T6" y="T7"/>
                  </a:cxn>
                  <a:cxn ang="0">
                    <a:pos x="T8" y="T9"/>
                  </a:cxn>
                  <a:cxn ang="0">
                    <a:pos x="T10" y="T11"/>
                  </a:cxn>
                  <a:cxn ang="0">
                    <a:pos x="T12" y="T13"/>
                  </a:cxn>
                </a:cxnLst>
                <a:rect l="0" t="0" r="r" b="b"/>
                <a:pathLst>
                  <a:path w="412" h="271">
                    <a:moveTo>
                      <a:pt x="356" y="154"/>
                    </a:moveTo>
                    <a:cubicBezTo>
                      <a:pt x="115" y="255"/>
                      <a:pt x="115" y="255"/>
                      <a:pt x="115" y="255"/>
                    </a:cubicBezTo>
                    <a:cubicBezTo>
                      <a:pt x="77" y="271"/>
                      <a:pt x="32" y="253"/>
                      <a:pt x="16" y="215"/>
                    </a:cubicBezTo>
                    <a:cubicBezTo>
                      <a:pt x="0" y="177"/>
                      <a:pt x="19" y="133"/>
                      <a:pt x="57" y="117"/>
                    </a:cubicBezTo>
                    <a:cubicBezTo>
                      <a:pt x="297" y="16"/>
                      <a:pt x="297" y="16"/>
                      <a:pt x="297" y="16"/>
                    </a:cubicBezTo>
                    <a:cubicBezTo>
                      <a:pt x="335" y="0"/>
                      <a:pt x="380" y="18"/>
                      <a:pt x="396" y="56"/>
                    </a:cubicBezTo>
                    <a:cubicBezTo>
                      <a:pt x="412" y="94"/>
                      <a:pt x="394" y="138"/>
                      <a:pt x="356" y="154"/>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a:extLst>
                  <a:ext uri="{FF2B5EF4-FFF2-40B4-BE49-F238E27FC236}">
                    <a16:creationId xmlns:a16="http://schemas.microsoft.com/office/drawing/2014/main" id="{86A410F7-D0E2-374F-829A-A69F781D745B}"/>
                  </a:ext>
                </a:extLst>
              </p:cNvPr>
              <p:cNvSpPr>
                <a:spLocks/>
              </p:cNvSpPr>
              <p:nvPr/>
            </p:nvSpPr>
            <p:spPr bwMode="auto">
              <a:xfrm>
                <a:off x="3934570" y="3473822"/>
                <a:ext cx="808205" cy="534646"/>
              </a:xfrm>
              <a:custGeom>
                <a:avLst/>
                <a:gdLst>
                  <a:gd name="T0" fmla="*/ 355 w 411"/>
                  <a:gd name="T1" fmla="*/ 155 h 272"/>
                  <a:gd name="T2" fmla="*/ 114 w 411"/>
                  <a:gd name="T3" fmla="*/ 256 h 272"/>
                  <a:gd name="T4" fmla="*/ 16 w 411"/>
                  <a:gd name="T5" fmla="*/ 216 h 272"/>
                  <a:gd name="T6" fmla="*/ 56 w 411"/>
                  <a:gd name="T7" fmla="*/ 118 h 272"/>
                  <a:gd name="T8" fmla="*/ 297 w 411"/>
                  <a:gd name="T9" fmla="*/ 16 h 272"/>
                  <a:gd name="T10" fmla="*/ 395 w 411"/>
                  <a:gd name="T11" fmla="*/ 56 h 272"/>
                  <a:gd name="T12" fmla="*/ 355 w 411"/>
                  <a:gd name="T13" fmla="*/ 155 h 272"/>
                </a:gdLst>
                <a:ahLst/>
                <a:cxnLst>
                  <a:cxn ang="0">
                    <a:pos x="T0" y="T1"/>
                  </a:cxn>
                  <a:cxn ang="0">
                    <a:pos x="T2" y="T3"/>
                  </a:cxn>
                  <a:cxn ang="0">
                    <a:pos x="T4" y="T5"/>
                  </a:cxn>
                  <a:cxn ang="0">
                    <a:pos x="T6" y="T7"/>
                  </a:cxn>
                  <a:cxn ang="0">
                    <a:pos x="T8" y="T9"/>
                  </a:cxn>
                  <a:cxn ang="0">
                    <a:pos x="T10" y="T11"/>
                  </a:cxn>
                  <a:cxn ang="0">
                    <a:pos x="T12" y="T13"/>
                  </a:cxn>
                </a:cxnLst>
                <a:rect l="0" t="0" r="r" b="b"/>
                <a:pathLst>
                  <a:path w="411" h="272">
                    <a:moveTo>
                      <a:pt x="355" y="155"/>
                    </a:moveTo>
                    <a:cubicBezTo>
                      <a:pt x="114" y="256"/>
                      <a:pt x="114" y="256"/>
                      <a:pt x="114" y="256"/>
                    </a:cubicBezTo>
                    <a:cubicBezTo>
                      <a:pt x="76" y="272"/>
                      <a:pt x="32" y="254"/>
                      <a:pt x="16" y="216"/>
                    </a:cubicBezTo>
                    <a:cubicBezTo>
                      <a:pt x="0" y="178"/>
                      <a:pt x="18" y="134"/>
                      <a:pt x="56" y="118"/>
                    </a:cubicBezTo>
                    <a:cubicBezTo>
                      <a:pt x="297" y="16"/>
                      <a:pt x="297" y="16"/>
                      <a:pt x="297" y="16"/>
                    </a:cubicBezTo>
                    <a:cubicBezTo>
                      <a:pt x="335" y="0"/>
                      <a:pt x="379" y="18"/>
                      <a:pt x="395" y="56"/>
                    </a:cubicBezTo>
                    <a:cubicBezTo>
                      <a:pt x="411" y="94"/>
                      <a:pt x="393" y="139"/>
                      <a:pt x="355" y="155"/>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a:extLst>
                  <a:ext uri="{FF2B5EF4-FFF2-40B4-BE49-F238E27FC236}">
                    <a16:creationId xmlns:a16="http://schemas.microsoft.com/office/drawing/2014/main" id="{021C5F52-8825-374B-8F7A-3665511A9AD3}"/>
                  </a:ext>
                </a:extLst>
              </p:cNvPr>
              <p:cNvSpPr>
                <a:spLocks/>
              </p:cNvSpPr>
              <p:nvPr/>
            </p:nvSpPr>
            <p:spPr bwMode="auto">
              <a:xfrm>
                <a:off x="4032685" y="3705807"/>
                <a:ext cx="808205" cy="534646"/>
              </a:xfrm>
              <a:custGeom>
                <a:avLst/>
                <a:gdLst>
                  <a:gd name="T0" fmla="*/ 355 w 411"/>
                  <a:gd name="T1" fmla="*/ 154 h 272"/>
                  <a:gd name="T2" fmla="*/ 114 w 411"/>
                  <a:gd name="T3" fmla="*/ 256 h 272"/>
                  <a:gd name="T4" fmla="*/ 16 w 411"/>
                  <a:gd name="T5" fmla="*/ 216 h 272"/>
                  <a:gd name="T6" fmla="*/ 56 w 411"/>
                  <a:gd name="T7" fmla="*/ 117 h 272"/>
                  <a:gd name="T8" fmla="*/ 296 w 411"/>
                  <a:gd name="T9" fmla="*/ 16 h 272"/>
                  <a:gd name="T10" fmla="*/ 395 w 411"/>
                  <a:gd name="T11" fmla="*/ 56 h 272"/>
                  <a:gd name="T12" fmla="*/ 355 w 411"/>
                  <a:gd name="T13" fmla="*/ 154 h 272"/>
                </a:gdLst>
                <a:ahLst/>
                <a:cxnLst>
                  <a:cxn ang="0">
                    <a:pos x="T0" y="T1"/>
                  </a:cxn>
                  <a:cxn ang="0">
                    <a:pos x="T2" y="T3"/>
                  </a:cxn>
                  <a:cxn ang="0">
                    <a:pos x="T4" y="T5"/>
                  </a:cxn>
                  <a:cxn ang="0">
                    <a:pos x="T6" y="T7"/>
                  </a:cxn>
                  <a:cxn ang="0">
                    <a:pos x="T8" y="T9"/>
                  </a:cxn>
                  <a:cxn ang="0">
                    <a:pos x="T10" y="T11"/>
                  </a:cxn>
                  <a:cxn ang="0">
                    <a:pos x="T12" y="T13"/>
                  </a:cxn>
                </a:cxnLst>
                <a:rect l="0" t="0" r="r" b="b"/>
                <a:pathLst>
                  <a:path w="411" h="272">
                    <a:moveTo>
                      <a:pt x="355" y="154"/>
                    </a:moveTo>
                    <a:cubicBezTo>
                      <a:pt x="114" y="256"/>
                      <a:pt x="114" y="256"/>
                      <a:pt x="114" y="256"/>
                    </a:cubicBezTo>
                    <a:cubicBezTo>
                      <a:pt x="76" y="272"/>
                      <a:pt x="32" y="254"/>
                      <a:pt x="16" y="216"/>
                    </a:cubicBezTo>
                    <a:cubicBezTo>
                      <a:pt x="0" y="178"/>
                      <a:pt x="18" y="133"/>
                      <a:pt x="56" y="117"/>
                    </a:cubicBezTo>
                    <a:cubicBezTo>
                      <a:pt x="296" y="16"/>
                      <a:pt x="296" y="16"/>
                      <a:pt x="296" y="16"/>
                    </a:cubicBezTo>
                    <a:cubicBezTo>
                      <a:pt x="334" y="0"/>
                      <a:pt x="379" y="18"/>
                      <a:pt x="395" y="56"/>
                    </a:cubicBezTo>
                    <a:cubicBezTo>
                      <a:pt x="411" y="94"/>
                      <a:pt x="393" y="138"/>
                      <a:pt x="355" y="154"/>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a:extLst>
                  <a:ext uri="{FF2B5EF4-FFF2-40B4-BE49-F238E27FC236}">
                    <a16:creationId xmlns:a16="http://schemas.microsoft.com/office/drawing/2014/main" id="{DF88D182-6C26-B948-A222-AEED7ADFD9BD}"/>
                  </a:ext>
                </a:extLst>
              </p:cNvPr>
              <p:cNvSpPr>
                <a:spLocks/>
              </p:cNvSpPr>
              <p:nvPr/>
            </p:nvSpPr>
            <p:spPr bwMode="auto">
              <a:xfrm>
                <a:off x="4129138" y="3937792"/>
                <a:ext cx="808205" cy="534646"/>
              </a:xfrm>
              <a:custGeom>
                <a:avLst/>
                <a:gdLst>
                  <a:gd name="T0" fmla="*/ 355 w 411"/>
                  <a:gd name="T1" fmla="*/ 154 h 272"/>
                  <a:gd name="T2" fmla="*/ 114 w 411"/>
                  <a:gd name="T3" fmla="*/ 256 h 272"/>
                  <a:gd name="T4" fmla="*/ 16 w 411"/>
                  <a:gd name="T5" fmla="*/ 215 h 272"/>
                  <a:gd name="T6" fmla="*/ 56 w 411"/>
                  <a:gd name="T7" fmla="*/ 117 h 272"/>
                  <a:gd name="T8" fmla="*/ 297 w 411"/>
                  <a:gd name="T9" fmla="*/ 16 h 272"/>
                  <a:gd name="T10" fmla="*/ 395 w 411"/>
                  <a:gd name="T11" fmla="*/ 56 h 272"/>
                  <a:gd name="T12" fmla="*/ 355 w 411"/>
                  <a:gd name="T13" fmla="*/ 154 h 272"/>
                </a:gdLst>
                <a:ahLst/>
                <a:cxnLst>
                  <a:cxn ang="0">
                    <a:pos x="T0" y="T1"/>
                  </a:cxn>
                  <a:cxn ang="0">
                    <a:pos x="T2" y="T3"/>
                  </a:cxn>
                  <a:cxn ang="0">
                    <a:pos x="T4" y="T5"/>
                  </a:cxn>
                  <a:cxn ang="0">
                    <a:pos x="T6" y="T7"/>
                  </a:cxn>
                  <a:cxn ang="0">
                    <a:pos x="T8" y="T9"/>
                  </a:cxn>
                  <a:cxn ang="0">
                    <a:pos x="T10" y="T11"/>
                  </a:cxn>
                  <a:cxn ang="0">
                    <a:pos x="T12" y="T13"/>
                  </a:cxn>
                </a:cxnLst>
                <a:rect l="0" t="0" r="r" b="b"/>
                <a:pathLst>
                  <a:path w="411" h="272">
                    <a:moveTo>
                      <a:pt x="355" y="154"/>
                    </a:moveTo>
                    <a:cubicBezTo>
                      <a:pt x="114" y="256"/>
                      <a:pt x="114" y="256"/>
                      <a:pt x="114" y="256"/>
                    </a:cubicBezTo>
                    <a:cubicBezTo>
                      <a:pt x="76" y="272"/>
                      <a:pt x="32" y="254"/>
                      <a:pt x="16" y="215"/>
                    </a:cubicBezTo>
                    <a:cubicBezTo>
                      <a:pt x="0" y="177"/>
                      <a:pt x="18" y="133"/>
                      <a:pt x="56" y="117"/>
                    </a:cubicBezTo>
                    <a:cubicBezTo>
                      <a:pt x="297" y="16"/>
                      <a:pt x="297" y="16"/>
                      <a:pt x="297" y="16"/>
                    </a:cubicBezTo>
                    <a:cubicBezTo>
                      <a:pt x="335" y="0"/>
                      <a:pt x="379" y="18"/>
                      <a:pt x="395" y="56"/>
                    </a:cubicBezTo>
                    <a:cubicBezTo>
                      <a:pt x="411" y="94"/>
                      <a:pt x="393" y="138"/>
                      <a:pt x="355" y="154"/>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a:extLst>
                  <a:ext uri="{FF2B5EF4-FFF2-40B4-BE49-F238E27FC236}">
                    <a16:creationId xmlns:a16="http://schemas.microsoft.com/office/drawing/2014/main" id="{D687E5C6-4532-794F-BF88-B0BBC89251AC}"/>
                  </a:ext>
                </a:extLst>
              </p:cNvPr>
              <p:cNvSpPr>
                <a:spLocks/>
              </p:cNvSpPr>
              <p:nvPr/>
            </p:nvSpPr>
            <p:spPr bwMode="auto">
              <a:xfrm>
                <a:off x="3413227" y="4028424"/>
                <a:ext cx="253604" cy="321785"/>
              </a:xfrm>
              <a:custGeom>
                <a:avLst/>
                <a:gdLst>
                  <a:gd name="T0" fmla="*/ 102 w 129"/>
                  <a:gd name="T1" fmla="*/ 0 h 164"/>
                  <a:gd name="T2" fmla="*/ 0 w 129"/>
                  <a:gd name="T3" fmla="*/ 164 h 164"/>
                  <a:gd name="T4" fmla="*/ 129 w 129"/>
                  <a:gd name="T5" fmla="*/ 49 h 164"/>
                  <a:gd name="T6" fmla="*/ 102 w 129"/>
                  <a:gd name="T7" fmla="*/ 0 h 164"/>
                </a:gdLst>
                <a:ahLst/>
                <a:cxnLst>
                  <a:cxn ang="0">
                    <a:pos x="T0" y="T1"/>
                  </a:cxn>
                  <a:cxn ang="0">
                    <a:pos x="T2" y="T3"/>
                  </a:cxn>
                  <a:cxn ang="0">
                    <a:pos x="T4" y="T5"/>
                  </a:cxn>
                  <a:cxn ang="0">
                    <a:pos x="T6" y="T7"/>
                  </a:cxn>
                </a:cxnLst>
                <a:rect l="0" t="0" r="r" b="b"/>
                <a:pathLst>
                  <a:path w="129" h="164">
                    <a:moveTo>
                      <a:pt x="102" y="0"/>
                    </a:moveTo>
                    <a:cubicBezTo>
                      <a:pt x="102" y="0"/>
                      <a:pt x="107" y="116"/>
                      <a:pt x="0" y="164"/>
                    </a:cubicBezTo>
                    <a:cubicBezTo>
                      <a:pt x="0" y="164"/>
                      <a:pt x="89" y="157"/>
                      <a:pt x="129" y="49"/>
                    </a:cubicBezTo>
                    <a:cubicBezTo>
                      <a:pt x="102" y="0"/>
                      <a:pt x="102" y="0"/>
                      <a:pt x="102" y="0"/>
                    </a:cubicBezTo>
                  </a:path>
                </a:pathLst>
              </a:custGeom>
              <a:solidFill>
                <a:srgbClr val="DDB6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a:extLst>
                  <a:ext uri="{FF2B5EF4-FFF2-40B4-BE49-F238E27FC236}">
                    <a16:creationId xmlns:a16="http://schemas.microsoft.com/office/drawing/2014/main" id="{2D7DEE6E-2654-294F-903C-159CFC5F7A5F}"/>
                  </a:ext>
                </a:extLst>
              </p:cNvPr>
              <p:cNvSpPr>
                <a:spLocks/>
              </p:cNvSpPr>
              <p:nvPr/>
            </p:nvSpPr>
            <p:spPr bwMode="auto">
              <a:xfrm>
                <a:off x="3651033" y="4093280"/>
                <a:ext cx="680156" cy="536309"/>
              </a:xfrm>
              <a:custGeom>
                <a:avLst/>
                <a:gdLst>
                  <a:gd name="T0" fmla="*/ 0 w 346"/>
                  <a:gd name="T1" fmla="*/ 35 h 273"/>
                  <a:gd name="T2" fmla="*/ 306 w 346"/>
                  <a:gd name="T3" fmla="*/ 273 h 273"/>
                  <a:gd name="T4" fmla="*/ 329 w 346"/>
                  <a:gd name="T5" fmla="*/ 263 h 273"/>
                  <a:gd name="T6" fmla="*/ 0 w 346"/>
                  <a:gd name="T7" fmla="*/ 0 h 273"/>
                  <a:gd name="T8" fmla="*/ 0 w 346"/>
                  <a:gd name="T9" fmla="*/ 35 h 273"/>
                </a:gdLst>
                <a:ahLst/>
                <a:cxnLst>
                  <a:cxn ang="0">
                    <a:pos x="T0" y="T1"/>
                  </a:cxn>
                  <a:cxn ang="0">
                    <a:pos x="T2" y="T3"/>
                  </a:cxn>
                  <a:cxn ang="0">
                    <a:pos x="T4" y="T5"/>
                  </a:cxn>
                  <a:cxn ang="0">
                    <a:pos x="T6" y="T7"/>
                  </a:cxn>
                  <a:cxn ang="0">
                    <a:pos x="T8" y="T9"/>
                  </a:cxn>
                </a:cxnLst>
                <a:rect l="0" t="0" r="r" b="b"/>
                <a:pathLst>
                  <a:path w="346" h="273">
                    <a:moveTo>
                      <a:pt x="0" y="35"/>
                    </a:moveTo>
                    <a:cubicBezTo>
                      <a:pt x="0" y="35"/>
                      <a:pt x="99" y="223"/>
                      <a:pt x="306" y="273"/>
                    </a:cubicBezTo>
                    <a:cubicBezTo>
                      <a:pt x="306" y="273"/>
                      <a:pt x="312" y="271"/>
                      <a:pt x="329" y="263"/>
                    </a:cubicBezTo>
                    <a:cubicBezTo>
                      <a:pt x="346" y="256"/>
                      <a:pt x="0" y="0"/>
                      <a:pt x="0" y="0"/>
                    </a:cubicBezTo>
                    <a:lnTo>
                      <a:pt x="0" y="35"/>
                    </a:lnTo>
                    <a:close/>
                  </a:path>
                </a:pathLst>
              </a:custGeom>
              <a:solidFill>
                <a:srgbClr val="DDB6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a:extLst>
                  <a:ext uri="{FF2B5EF4-FFF2-40B4-BE49-F238E27FC236}">
                    <a16:creationId xmlns:a16="http://schemas.microsoft.com/office/drawing/2014/main" id="{ED678503-F263-964D-B9D1-E59181C2A15A}"/>
                  </a:ext>
                </a:extLst>
              </p:cNvPr>
              <p:cNvSpPr>
                <a:spLocks/>
              </p:cNvSpPr>
              <p:nvPr/>
            </p:nvSpPr>
            <p:spPr bwMode="auto">
              <a:xfrm>
                <a:off x="3388283" y="2296437"/>
                <a:ext cx="1493351" cy="2333153"/>
              </a:xfrm>
              <a:custGeom>
                <a:avLst/>
                <a:gdLst>
                  <a:gd name="T0" fmla="*/ 758 w 760"/>
                  <a:gd name="T1" fmla="*/ 72 h 1187"/>
                  <a:gd name="T2" fmla="*/ 71 w 760"/>
                  <a:gd name="T3" fmla="*/ 500 h 1187"/>
                  <a:gd name="T4" fmla="*/ 500 w 760"/>
                  <a:gd name="T5" fmla="*/ 1187 h 1187"/>
                  <a:gd name="T6" fmla="*/ 502 w 760"/>
                  <a:gd name="T7" fmla="*/ 1187 h 1187"/>
                  <a:gd name="T8" fmla="*/ 760 w 760"/>
                  <a:gd name="T9" fmla="*/ 72 h 1187"/>
                  <a:gd name="T10" fmla="*/ 758 w 760"/>
                  <a:gd name="T11" fmla="*/ 72 h 1187"/>
                </a:gdLst>
                <a:ahLst/>
                <a:cxnLst>
                  <a:cxn ang="0">
                    <a:pos x="T0" y="T1"/>
                  </a:cxn>
                  <a:cxn ang="0">
                    <a:pos x="T2" y="T3"/>
                  </a:cxn>
                  <a:cxn ang="0">
                    <a:pos x="T4" y="T5"/>
                  </a:cxn>
                  <a:cxn ang="0">
                    <a:pos x="T6" y="T7"/>
                  </a:cxn>
                  <a:cxn ang="0">
                    <a:pos x="T8" y="T9"/>
                  </a:cxn>
                  <a:cxn ang="0">
                    <a:pos x="T10" y="T11"/>
                  </a:cxn>
                </a:cxnLst>
                <a:rect l="0" t="0" r="r" b="b"/>
                <a:pathLst>
                  <a:path w="760" h="1187">
                    <a:moveTo>
                      <a:pt x="758" y="72"/>
                    </a:moveTo>
                    <a:cubicBezTo>
                      <a:pt x="450" y="0"/>
                      <a:pt x="142" y="192"/>
                      <a:pt x="71" y="500"/>
                    </a:cubicBezTo>
                    <a:cubicBezTo>
                      <a:pt x="0" y="808"/>
                      <a:pt x="192" y="1116"/>
                      <a:pt x="500" y="1187"/>
                    </a:cubicBezTo>
                    <a:cubicBezTo>
                      <a:pt x="501" y="1187"/>
                      <a:pt x="501" y="1187"/>
                      <a:pt x="502" y="1187"/>
                    </a:cubicBezTo>
                    <a:cubicBezTo>
                      <a:pt x="760" y="72"/>
                      <a:pt x="760" y="72"/>
                      <a:pt x="760" y="72"/>
                    </a:cubicBezTo>
                    <a:cubicBezTo>
                      <a:pt x="759" y="72"/>
                      <a:pt x="759" y="72"/>
                      <a:pt x="75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a:extLst>
                  <a:ext uri="{FF2B5EF4-FFF2-40B4-BE49-F238E27FC236}">
                    <a16:creationId xmlns:a16="http://schemas.microsoft.com/office/drawing/2014/main" id="{9EF0DE82-AC0F-454F-A12F-D076F75F0ECC}"/>
                  </a:ext>
                </a:extLst>
              </p:cNvPr>
              <p:cNvSpPr>
                <a:spLocks/>
              </p:cNvSpPr>
              <p:nvPr/>
            </p:nvSpPr>
            <p:spPr bwMode="auto">
              <a:xfrm>
                <a:off x="4374426" y="2437790"/>
                <a:ext cx="1486699" cy="2329827"/>
              </a:xfrm>
              <a:custGeom>
                <a:avLst/>
                <a:gdLst>
                  <a:gd name="T0" fmla="*/ 685 w 756"/>
                  <a:gd name="T1" fmla="*/ 686 h 1185"/>
                  <a:gd name="T2" fmla="*/ 258 w 756"/>
                  <a:gd name="T3" fmla="*/ 0 h 1185"/>
                  <a:gd name="T4" fmla="*/ 0 w 756"/>
                  <a:gd name="T5" fmla="*/ 1115 h 1185"/>
                  <a:gd name="T6" fmla="*/ 685 w 756"/>
                  <a:gd name="T7" fmla="*/ 686 h 1185"/>
                </a:gdLst>
                <a:ahLst/>
                <a:cxnLst>
                  <a:cxn ang="0">
                    <a:pos x="T0" y="T1"/>
                  </a:cxn>
                  <a:cxn ang="0">
                    <a:pos x="T2" y="T3"/>
                  </a:cxn>
                  <a:cxn ang="0">
                    <a:pos x="T4" y="T5"/>
                  </a:cxn>
                  <a:cxn ang="0">
                    <a:pos x="T6" y="T7"/>
                  </a:cxn>
                </a:cxnLst>
                <a:rect l="0" t="0" r="r" b="b"/>
                <a:pathLst>
                  <a:path w="756" h="1185">
                    <a:moveTo>
                      <a:pt x="685" y="686"/>
                    </a:moveTo>
                    <a:cubicBezTo>
                      <a:pt x="756" y="379"/>
                      <a:pt x="565" y="72"/>
                      <a:pt x="258" y="0"/>
                    </a:cubicBezTo>
                    <a:cubicBezTo>
                      <a:pt x="0" y="1115"/>
                      <a:pt x="0" y="1115"/>
                      <a:pt x="0" y="1115"/>
                    </a:cubicBezTo>
                    <a:cubicBezTo>
                      <a:pt x="308" y="1185"/>
                      <a:pt x="614" y="994"/>
                      <a:pt x="685" y="6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6">
                <a:extLst>
                  <a:ext uri="{FF2B5EF4-FFF2-40B4-BE49-F238E27FC236}">
                    <a16:creationId xmlns:a16="http://schemas.microsoft.com/office/drawing/2014/main" id="{01BCDE40-4251-304A-B5E1-49F456C95627}"/>
                  </a:ext>
                </a:extLst>
              </p:cNvPr>
              <p:cNvSpPr>
                <a:spLocks noChangeArrowheads="1"/>
              </p:cNvSpPr>
              <p:nvPr/>
            </p:nvSpPr>
            <p:spPr bwMode="auto">
              <a:xfrm>
                <a:off x="4498318" y="4093280"/>
                <a:ext cx="831" cy="831"/>
              </a:xfrm>
              <a:prstGeom prst="rect">
                <a:avLst/>
              </a:prstGeom>
              <a:solidFill>
                <a:srgbClr val="034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a:extLst>
                  <a:ext uri="{FF2B5EF4-FFF2-40B4-BE49-F238E27FC236}">
                    <a16:creationId xmlns:a16="http://schemas.microsoft.com/office/drawing/2014/main" id="{39B67319-F321-F54B-AF93-2A01AF1C2476}"/>
                  </a:ext>
                </a:extLst>
              </p:cNvPr>
              <p:cNvSpPr>
                <a:spLocks noEditPoints="1"/>
              </p:cNvSpPr>
              <p:nvPr/>
            </p:nvSpPr>
            <p:spPr bwMode="auto">
              <a:xfrm>
                <a:off x="3388283" y="2378754"/>
                <a:ext cx="2363086" cy="2331490"/>
              </a:xfrm>
              <a:custGeom>
                <a:avLst/>
                <a:gdLst>
                  <a:gd name="T0" fmla="*/ 1128 w 1202"/>
                  <a:gd name="T1" fmla="*/ 488 h 1186"/>
                  <a:gd name="T2" fmla="*/ 1072 w 1202"/>
                  <a:gd name="T3" fmla="*/ 424 h 1186"/>
                  <a:gd name="T4" fmla="*/ 1063 w 1202"/>
                  <a:gd name="T5" fmla="*/ 469 h 1186"/>
                  <a:gd name="T6" fmla="*/ 1026 w 1202"/>
                  <a:gd name="T7" fmla="*/ 415 h 1186"/>
                  <a:gd name="T8" fmla="*/ 907 w 1202"/>
                  <a:gd name="T9" fmla="*/ 430 h 1186"/>
                  <a:gd name="T10" fmla="*/ 969 w 1202"/>
                  <a:gd name="T11" fmla="*/ 377 h 1186"/>
                  <a:gd name="T12" fmla="*/ 1083 w 1202"/>
                  <a:gd name="T13" fmla="*/ 342 h 1186"/>
                  <a:gd name="T14" fmla="*/ 1058 w 1202"/>
                  <a:gd name="T15" fmla="*/ 268 h 1186"/>
                  <a:gd name="T16" fmla="*/ 434 w 1202"/>
                  <a:gd name="T17" fmla="*/ 66 h 1186"/>
                  <a:gd name="T18" fmla="*/ 469 w 1202"/>
                  <a:gd name="T19" fmla="*/ 84 h 1186"/>
                  <a:gd name="T20" fmla="*/ 528 w 1202"/>
                  <a:gd name="T21" fmla="*/ 76 h 1186"/>
                  <a:gd name="T22" fmla="*/ 526 w 1202"/>
                  <a:gd name="T23" fmla="*/ 110 h 1186"/>
                  <a:gd name="T24" fmla="*/ 591 w 1202"/>
                  <a:gd name="T25" fmla="*/ 82 h 1186"/>
                  <a:gd name="T26" fmla="*/ 639 w 1202"/>
                  <a:gd name="T27" fmla="*/ 103 h 1186"/>
                  <a:gd name="T28" fmla="*/ 758 w 1202"/>
                  <a:gd name="T29" fmla="*/ 164 h 1186"/>
                  <a:gd name="T30" fmla="*/ 707 w 1202"/>
                  <a:gd name="T31" fmla="*/ 151 h 1186"/>
                  <a:gd name="T32" fmla="*/ 639 w 1202"/>
                  <a:gd name="T33" fmla="*/ 141 h 1186"/>
                  <a:gd name="T34" fmla="*/ 607 w 1202"/>
                  <a:gd name="T35" fmla="*/ 161 h 1186"/>
                  <a:gd name="T36" fmla="*/ 525 w 1202"/>
                  <a:gd name="T37" fmla="*/ 195 h 1186"/>
                  <a:gd name="T38" fmla="*/ 616 w 1202"/>
                  <a:gd name="T39" fmla="*/ 176 h 1186"/>
                  <a:gd name="T40" fmla="*/ 702 w 1202"/>
                  <a:gd name="T41" fmla="*/ 238 h 1186"/>
                  <a:gd name="T42" fmla="*/ 714 w 1202"/>
                  <a:gd name="T43" fmla="*/ 302 h 1186"/>
                  <a:gd name="T44" fmla="*/ 676 w 1202"/>
                  <a:gd name="T45" fmla="*/ 286 h 1186"/>
                  <a:gd name="T46" fmla="*/ 657 w 1202"/>
                  <a:gd name="T47" fmla="*/ 275 h 1186"/>
                  <a:gd name="T48" fmla="*/ 629 w 1202"/>
                  <a:gd name="T49" fmla="*/ 257 h 1186"/>
                  <a:gd name="T50" fmla="*/ 626 w 1202"/>
                  <a:gd name="T51" fmla="*/ 289 h 1186"/>
                  <a:gd name="T52" fmla="*/ 503 w 1202"/>
                  <a:gd name="T53" fmla="*/ 339 h 1186"/>
                  <a:gd name="T54" fmla="*/ 414 w 1202"/>
                  <a:gd name="T55" fmla="*/ 380 h 1186"/>
                  <a:gd name="T56" fmla="*/ 308 w 1202"/>
                  <a:gd name="T57" fmla="*/ 451 h 1186"/>
                  <a:gd name="T58" fmla="*/ 405 w 1202"/>
                  <a:gd name="T59" fmla="*/ 551 h 1186"/>
                  <a:gd name="T60" fmla="*/ 535 w 1202"/>
                  <a:gd name="T61" fmla="*/ 569 h 1186"/>
                  <a:gd name="T62" fmla="*/ 622 w 1202"/>
                  <a:gd name="T63" fmla="*/ 692 h 1186"/>
                  <a:gd name="T64" fmla="*/ 638 w 1202"/>
                  <a:gd name="T65" fmla="*/ 852 h 1186"/>
                  <a:gd name="T66" fmla="*/ 555 w 1202"/>
                  <a:gd name="T67" fmla="*/ 917 h 1186"/>
                  <a:gd name="T68" fmla="*/ 456 w 1202"/>
                  <a:gd name="T69" fmla="*/ 986 h 1186"/>
                  <a:gd name="T70" fmla="*/ 446 w 1202"/>
                  <a:gd name="T71" fmla="*/ 1047 h 1186"/>
                  <a:gd name="T72" fmla="*/ 382 w 1202"/>
                  <a:gd name="T73" fmla="*/ 996 h 1186"/>
                  <a:gd name="T74" fmla="*/ 382 w 1202"/>
                  <a:gd name="T75" fmla="*/ 747 h 1186"/>
                  <a:gd name="T76" fmla="*/ 388 w 1202"/>
                  <a:gd name="T77" fmla="*/ 594 h 1186"/>
                  <a:gd name="T78" fmla="*/ 294 w 1202"/>
                  <a:gd name="T79" fmla="*/ 468 h 1186"/>
                  <a:gd name="T80" fmla="*/ 205 w 1202"/>
                  <a:gd name="T81" fmla="*/ 346 h 1186"/>
                  <a:gd name="T82" fmla="*/ 183 w 1202"/>
                  <a:gd name="T83" fmla="*/ 385 h 1186"/>
                  <a:gd name="T84" fmla="*/ 501 w 1202"/>
                  <a:gd name="T85" fmla="*/ 1146 h 1186"/>
                  <a:gd name="T86" fmla="*/ 968 w 1202"/>
                  <a:gd name="T87" fmla="*/ 920 h 1186"/>
                  <a:gd name="T88" fmla="*/ 946 w 1202"/>
                  <a:gd name="T89" fmla="*/ 710 h 1186"/>
                  <a:gd name="T90" fmla="*/ 830 w 1202"/>
                  <a:gd name="T91" fmla="*/ 685 h 1186"/>
                  <a:gd name="T92" fmla="*/ 806 w 1202"/>
                  <a:gd name="T93" fmla="*/ 523 h 1186"/>
                  <a:gd name="T94" fmla="*/ 978 w 1202"/>
                  <a:gd name="T95" fmla="*/ 455 h 1186"/>
                  <a:gd name="T96" fmla="*/ 1102 w 1202"/>
                  <a:gd name="T97" fmla="*/ 515 h 1186"/>
                  <a:gd name="T98" fmla="*/ 970 w 1202"/>
                  <a:gd name="T99" fmla="*/ 286 h 1186"/>
                  <a:gd name="T100" fmla="*/ 1018 w 1202"/>
                  <a:gd name="T101" fmla="*/ 337 h 1186"/>
                  <a:gd name="T102" fmla="*/ 986 w 1202"/>
                  <a:gd name="T103" fmla="*/ 313 h 1186"/>
                  <a:gd name="T104" fmla="*/ 963 w 1202"/>
                  <a:gd name="T105" fmla="*/ 298 h 1186"/>
                  <a:gd name="T106" fmla="*/ 627 w 1202"/>
                  <a:gd name="T107" fmla="*/ 301 h 1186"/>
                  <a:gd name="T108" fmla="*/ 649 w 1202"/>
                  <a:gd name="T109" fmla="*/ 306 h 1186"/>
                  <a:gd name="T110" fmla="*/ 627 w 1202"/>
                  <a:gd name="T111" fmla="*/ 301 h 1186"/>
                  <a:gd name="T112" fmla="*/ 601 w 1202"/>
                  <a:gd name="T113" fmla="*/ 31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2" h="1186">
                    <a:moveTo>
                      <a:pt x="1197" y="506"/>
                    </a:moveTo>
                    <a:cubicBezTo>
                      <a:pt x="1168" y="499"/>
                      <a:pt x="1168" y="499"/>
                      <a:pt x="1168" y="499"/>
                    </a:cubicBezTo>
                    <a:cubicBezTo>
                      <a:pt x="1157" y="480"/>
                      <a:pt x="1157" y="480"/>
                      <a:pt x="1157" y="480"/>
                    </a:cubicBezTo>
                    <a:cubicBezTo>
                      <a:pt x="1160" y="454"/>
                      <a:pt x="1160" y="454"/>
                      <a:pt x="1160" y="454"/>
                    </a:cubicBezTo>
                    <a:cubicBezTo>
                      <a:pt x="1144" y="458"/>
                      <a:pt x="1144" y="458"/>
                      <a:pt x="1144" y="458"/>
                    </a:cubicBezTo>
                    <a:cubicBezTo>
                      <a:pt x="1128" y="488"/>
                      <a:pt x="1128" y="488"/>
                      <a:pt x="1128" y="488"/>
                    </a:cubicBezTo>
                    <a:cubicBezTo>
                      <a:pt x="1112" y="460"/>
                      <a:pt x="1112" y="460"/>
                      <a:pt x="1112" y="460"/>
                    </a:cubicBezTo>
                    <a:cubicBezTo>
                      <a:pt x="1116" y="438"/>
                      <a:pt x="1116" y="438"/>
                      <a:pt x="1116" y="438"/>
                    </a:cubicBezTo>
                    <a:cubicBezTo>
                      <a:pt x="1099" y="415"/>
                      <a:pt x="1099" y="415"/>
                      <a:pt x="1099" y="415"/>
                    </a:cubicBezTo>
                    <a:cubicBezTo>
                      <a:pt x="1093" y="406"/>
                      <a:pt x="1093" y="406"/>
                      <a:pt x="1093" y="406"/>
                    </a:cubicBezTo>
                    <a:cubicBezTo>
                      <a:pt x="1069" y="400"/>
                      <a:pt x="1069" y="400"/>
                      <a:pt x="1069" y="400"/>
                    </a:cubicBezTo>
                    <a:cubicBezTo>
                      <a:pt x="1072" y="424"/>
                      <a:pt x="1072" y="424"/>
                      <a:pt x="1072" y="424"/>
                    </a:cubicBezTo>
                    <a:cubicBezTo>
                      <a:pt x="1097" y="446"/>
                      <a:pt x="1097" y="446"/>
                      <a:pt x="1097" y="446"/>
                    </a:cubicBezTo>
                    <a:cubicBezTo>
                      <a:pt x="1101" y="453"/>
                      <a:pt x="1101" y="453"/>
                      <a:pt x="1101" y="453"/>
                    </a:cubicBezTo>
                    <a:cubicBezTo>
                      <a:pt x="1094" y="455"/>
                      <a:pt x="1094" y="455"/>
                      <a:pt x="1094" y="455"/>
                    </a:cubicBezTo>
                    <a:cubicBezTo>
                      <a:pt x="1090" y="472"/>
                      <a:pt x="1090" y="472"/>
                      <a:pt x="1090" y="472"/>
                    </a:cubicBezTo>
                    <a:cubicBezTo>
                      <a:pt x="1075" y="474"/>
                      <a:pt x="1075" y="474"/>
                      <a:pt x="1075" y="474"/>
                    </a:cubicBezTo>
                    <a:cubicBezTo>
                      <a:pt x="1063" y="469"/>
                      <a:pt x="1063" y="469"/>
                      <a:pt x="1063" y="469"/>
                    </a:cubicBezTo>
                    <a:cubicBezTo>
                      <a:pt x="1058" y="457"/>
                      <a:pt x="1058" y="457"/>
                      <a:pt x="1058" y="457"/>
                    </a:cubicBezTo>
                    <a:cubicBezTo>
                      <a:pt x="1078" y="462"/>
                      <a:pt x="1078" y="462"/>
                      <a:pt x="1078" y="462"/>
                    </a:cubicBezTo>
                    <a:cubicBezTo>
                      <a:pt x="1085" y="456"/>
                      <a:pt x="1085" y="456"/>
                      <a:pt x="1085" y="456"/>
                    </a:cubicBezTo>
                    <a:cubicBezTo>
                      <a:pt x="1048" y="417"/>
                      <a:pt x="1048" y="417"/>
                      <a:pt x="1048" y="417"/>
                    </a:cubicBezTo>
                    <a:cubicBezTo>
                      <a:pt x="1047" y="403"/>
                      <a:pt x="1047" y="403"/>
                      <a:pt x="1047" y="403"/>
                    </a:cubicBezTo>
                    <a:cubicBezTo>
                      <a:pt x="1026" y="415"/>
                      <a:pt x="1026" y="415"/>
                      <a:pt x="1026" y="415"/>
                    </a:cubicBezTo>
                    <a:cubicBezTo>
                      <a:pt x="1009" y="407"/>
                      <a:pt x="1009" y="407"/>
                      <a:pt x="1009" y="407"/>
                    </a:cubicBezTo>
                    <a:cubicBezTo>
                      <a:pt x="973" y="437"/>
                      <a:pt x="973" y="437"/>
                      <a:pt x="973" y="437"/>
                    </a:cubicBezTo>
                    <a:cubicBezTo>
                      <a:pt x="965" y="449"/>
                      <a:pt x="965" y="449"/>
                      <a:pt x="965" y="449"/>
                    </a:cubicBezTo>
                    <a:cubicBezTo>
                      <a:pt x="947" y="447"/>
                      <a:pt x="947" y="447"/>
                      <a:pt x="947" y="447"/>
                    </a:cubicBezTo>
                    <a:cubicBezTo>
                      <a:pt x="921" y="441"/>
                      <a:pt x="921" y="441"/>
                      <a:pt x="921" y="441"/>
                    </a:cubicBezTo>
                    <a:cubicBezTo>
                      <a:pt x="907" y="430"/>
                      <a:pt x="907" y="430"/>
                      <a:pt x="907" y="430"/>
                    </a:cubicBezTo>
                    <a:cubicBezTo>
                      <a:pt x="910" y="399"/>
                      <a:pt x="910" y="399"/>
                      <a:pt x="910" y="399"/>
                    </a:cubicBezTo>
                    <a:cubicBezTo>
                      <a:pt x="919" y="385"/>
                      <a:pt x="919" y="385"/>
                      <a:pt x="919" y="385"/>
                    </a:cubicBezTo>
                    <a:cubicBezTo>
                      <a:pt x="946" y="385"/>
                      <a:pt x="946" y="385"/>
                      <a:pt x="946" y="385"/>
                    </a:cubicBezTo>
                    <a:cubicBezTo>
                      <a:pt x="974" y="398"/>
                      <a:pt x="974" y="398"/>
                      <a:pt x="974" y="398"/>
                    </a:cubicBezTo>
                    <a:cubicBezTo>
                      <a:pt x="981" y="383"/>
                      <a:pt x="981" y="383"/>
                      <a:pt x="981" y="383"/>
                    </a:cubicBezTo>
                    <a:cubicBezTo>
                      <a:pt x="969" y="377"/>
                      <a:pt x="969" y="377"/>
                      <a:pt x="969" y="377"/>
                    </a:cubicBezTo>
                    <a:cubicBezTo>
                      <a:pt x="979" y="353"/>
                      <a:pt x="979" y="353"/>
                      <a:pt x="979" y="353"/>
                    </a:cubicBezTo>
                    <a:cubicBezTo>
                      <a:pt x="1009" y="355"/>
                      <a:pt x="1009" y="355"/>
                      <a:pt x="1009" y="355"/>
                    </a:cubicBezTo>
                    <a:cubicBezTo>
                      <a:pt x="1036" y="332"/>
                      <a:pt x="1036" y="332"/>
                      <a:pt x="1036" y="332"/>
                    </a:cubicBezTo>
                    <a:cubicBezTo>
                      <a:pt x="1058" y="333"/>
                      <a:pt x="1058" y="333"/>
                      <a:pt x="1058" y="333"/>
                    </a:cubicBezTo>
                    <a:cubicBezTo>
                      <a:pt x="1076" y="340"/>
                      <a:pt x="1076" y="340"/>
                      <a:pt x="1076" y="340"/>
                    </a:cubicBezTo>
                    <a:cubicBezTo>
                      <a:pt x="1083" y="342"/>
                      <a:pt x="1083" y="342"/>
                      <a:pt x="1083" y="342"/>
                    </a:cubicBezTo>
                    <a:cubicBezTo>
                      <a:pt x="1085" y="314"/>
                      <a:pt x="1085" y="314"/>
                      <a:pt x="1085" y="314"/>
                    </a:cubicBezTo>
                    <a:cubicBezTo>
                      <a:pt x="1060" y="318"/>
                      <a:pt x="1060" y="318"/>
                      <a:pt x="1060" y="318"/>
                    </a:cubicBezTo>
                    <a:cubicBezTo>
                      <a:pt x="1057" y="296"/>
                      <a:pt x="1057" y="296"/>
                      <a:pt x="1057" y="296"/>
                    </a:cubicBezTo>
                    <a:cubicBezTo>
                      <a:pt x="1044" y="291"/>
                      <a:pt x="1044" y="291"/>
                      <a:pt x="1044" y="291"/>
                    </a:cubicBezTo>
                    <a:cubicBezTo>
                      <a:pt x="1045" y="277"/>
                      <a:pt x="1045" y="277"/>
                      <a:pt x="1045" y="277"/>
                    </a:cubicBezTo>
                    <a:cubicBezTo>
                      <a:pt x="1058" y="268"/>
                      <a:pt x="1058" y="268"/>
                      <a:pt x="1058" y="268"/>
                    </a:cubicBezTo>
                    <a:cubicBezTo>
                      <a:pt x="1086" y="263"/>
                      <a:pt x="1086" y="263"/>
                      <a:pt x="1086" y="263"/>
                    </a:cubicBezTo>
                    <a:cubicBezTo>
                      <a:pt x="1096" y="253"/>
                      <a:pt x="1096" y="253"/>
                      <a:pt x="1096" y="253"/>
                    </a:cubicBezTo>
                    <a:cubicBezTo>
                      <a:pt x="1017" y="144"/>
                      <a:pt x="901" y="61"/>
                      <a:pt x="760" y="28"/>
                    </a:cubicBezTo>
                    <a:cubicBezTo>
                      <a:pt x="760" y="28"/>
                      <a:pt x="759" y="28"/>
                      <a:pt x="759" y="28"/>
                    </a:cubicBezTo>
                    <a:cubicBezTo>
                      <a:pt x="636" y="0"/>
                      <a:pt x="514" y="13"/>
                      <a:pt x="406" y="59"/>
                    </a:cubicBezTo>
                    <a:cubicBezTo>
                      <a:pt x="434" y="66"/>
                      <a:pt x="434" y="66"/>
                      <a:pt x="434" y="66"/>
                    </a:cubicBezTo>
                    <a:cubicBezTo>
                      <a:pt x="445" y="75"/>
                      <a:pt x="445" y="75"/>
                      <a:pt x="445" y="75"/>
                    </a:cubicBezTo>
                    <a:cubicBezTo>
                      <a:pt x="468" y="86"/>
                      <a:pt x="468" y="86"/>
                      <a:pt x="468" y="86"/>
                    </a:cubicBezTo>
                    <a:cubicBezTo>
                      <a:pt x="467" y="96"/>
                      <a:pt x="467" y="96"/>
                      <a:pt x="467" y="96"/>
                    </a:cubicBezTo>
                    <a:cubicBezTo>
                      <a:pt x="505" y="106"/>
                      <a:pt x="505" y="106"/>
                      <a:pt x="505" y="106"/>
                    </a:cubicBezTo>
                    <a:cubicBezTo>
                      <a:pt x="502" y="93"/>
                      <a:pt x="502" y="93"/>
                      <a:pt x="502" y="93"/>
                    </a:cubicBezTo>
                    <a:cubicBezTo>
                      <a:pt x="469" y="84"/>
                      <a:pt x="469" y="84"/>
                      <a:pt x="469" y="84"/>
                    </a:cubicBezTo>
                    <a:cubicBezTo>
                      <a:pt x="479" y="78"/>
                      <a:pt x="479" y="78"/>
                      <a:pt x="479" y="78"/>
                    </a:cubicBezTo>
                    <a:cubicBezTo>
                      <a:pt x="478" y="69"/>
                      <a:pt x="478" y="69"/>
                      <a:pt x="478" y="69"/>
                    </a:cubicBezTo>
                    <a:cubicBezTo>
                      <a:pt x="448" y="62"/>
                      <a:pt x="448" y="62"/>
                      <a:pt x="448" y="62"/>
                    </a:cubicBezTo>
                    <a:cubicBezTo>
                      <a:pt x="486" y="45"/>
                      <a:pt x="486" y="45"/>
                      <a:pt x="486" y="45"/>
                    </a:cubicBezTo>
                    <a:cubicBezTo>
                      <a:pt x="518" y="52"/>
                      <a:pt x="518" y="52"/>
                      <a:pt x="518" y="52"/>
                    </a:cubicBezTo>
                    <a:cubicBezTo>
                      <a:pt x="528" y="76"/>
                      <a:pt x="528" y="76"/>
                      <a:pt x="528" y="76"/>
                    </a:cubicBezTo>
                    <a:cubicBezTo>
                      <a:pt x="553" y="83"/>
                      <a:pt x="553" y="83"/>
                      <a:pt x="553" y="83"/>
                    </a:cubicBezTo>
                    <a:cubicBezTo>
                      <a:pt x="571" y="72"/>
                      <a:pt x="571" y="72"/>
                      <a:pt x="571" y="72"/>
                    </a:cubicBezTo>
                    <a:cubicBezTo>
                      <a:pt x="581" y="80"/>
                      <a:pt x="581" y="80"/>
                      <a:pt x="581" y="80"/>
                    </a:cubicBezTo>
                    <a:cubicBezTo>
                      <a:pt x="555" y="96"/>
                      <a:pt x="555" y="96"/>
                      <a:pt x="555" y="96"/>
                    </a:cubicBezTo>
                    <a:cubicBezTo>
                      <a:pt x="555" y="96"/>
                      <a:pt x="527" y="89"/>
                      <a:pt x="528" y="90"/>
                    </a:cubicBezTo>
                    <a:cubicBezTo>
                      <a:pt x="530" y="90"/>
                      <a:pt x="526" y="110"/>
                      <a:pt x="526" y="110"/>
                    </a:cubicBezTo>
                    <a:cubicBezTo>
                      <a:pt x="561" y="117"/>
                      <a:pt x="561" y="117"/>
                      <a:pt x="561" y="117"/>
                    </a:cubicBezTo>
                    <a:cubicBezTo>
                      <a:pt x="567" y="108"/>
                      <a:pt x="567" y="108"/>
                      <a:pt x="567" y="108"/>
                    </a:cubicBezTo>
                    <a:cubicBezTo>
                      <a:pt x="591" y="112"/>
                      <a:pt x="591" y="112"/>
                      <a:pt x="591" y="112"/>
                    </a:cubicBezTo>
                    <a:cubicBezTo>
                      <a:pt x="597" y="99"/>
                      <a:pt x="597" y="99"/>
                      <a:pt x="597" y="99"/>
                    </a:cubicBezTo>
                    <a:cubicBezTo>
                      <a:pt x="583" y="94"/>
                      <a:pt x="583" y="94"/>
                      <a:pt x="583" y="94"/>
                    </a:cubicBezTo>
                    <a:cubicBezTo>
                      <a:pt x="591" y="82"/>
                      <a:pt x="591" y="82"/>
                      <a:pt x="591" y="82"/>
                    </a:cubicBezTo>
                    <a:cubicBezTo>
                      <a:pt x="602" y="81"/>
                      <a:pt x="602" y="81"/>
                      <a:pt x="602" y="81"/>
                    </a:cubicBezTo>
                    <a:cubicBezTo>
                      <a:pt x="639" y="92"/>
                      <a:pt x="639" y="92"/>
                      <a:pt x="639" y="92"/>
                    </a:cubicBezTo>
                    <a:cubicBezTo>
                      <a:pt x="614" y="106"/>
                      <a:pt x="614" y="106"/>
                      <a:pt x="614" y="106"/>
                    </a:cubicBezTo>
                    <a:cubicBezTo>
                      <a:pt x="614" y="121"/>
                      <a:pt x="614" y="121"/>
                      <a:pt x="614" y="121"/>
                    </a:cubicBezTo>
                    <a:cubicBezTo>
                      <a:pt x="635" y="129"/>
                      <a:pt x="635" y="129"/>
                      <a:pt x="635" y="129"/>
                    </a:cubicBezTo>
                    <a:cubicBezTo>
                      <a:pt x="639" y="103"/>
                      <a:pt x="639" y="103"/>
                      <a:pt x="639" y="103"/>
                    </a:cubicBezTo>
                    <a:cubicBezTo>
                      <a:pt x="662" y="97"/>
                      <a:pt x="662" y="97"/>
                      <a:pt x="662" y="97"/>
                    </a:cubicBezTo>
                    <a:cubicBezTo>
                      <a:pt x="700" y="101"/>
                      <a:pt x="700" y="101"/>
                      <a:pt x="700" y="101"/>
                    </a:cubicBezTo>
                    <a:cubicBezTo>
                      <a:pt x="737" y="129"/>
                      <a:pt x="737" y="129"/>
                      <a:pt x="737" y="129"/>
                    </a:cubicBezTo>
                    <a:cubicBezTo>
                      <a:pt x="747" y="136"/>
                      <a:pt x="747" y="136"/>
                      <a:pt x="747" y="136"/>
                    </a:cubicBezTo>
                    <a:cubicBezTo>
                      <a:pt x="742" y="156"/>
                      <a:pt x="742" y="156"/>
                      <a:pt x="742" y="156"/>
                    </a:cubicBezTo>
                    <a:cubicBezTo>
                      <a:pt x="758" y="164"/>
                      <a:pt x="758" y="164"/>
                      <a:pt x="758" y="164"/>
                    </a:cubicBezTo>
                    <a:cubicBezTo>
                      <a:pt x="746" y="178"/>
                      <a:pt x="746" y="178"/>
                      <a:pt x="746" y="178"/>
                    </a:cubicBezTo>
                    <a:cubicBezTo>
                      <a:pt x="727" y="174"/>
                      <a:pt x="727" y="174"/>
                      <a:pt x="727" y="174"/>
                    </a:cubicBezTo>
                    <a:cubicBezTo>
                      <a:pt x="722" y="173"/>
                      <a:pt x="722" y="173"/>
                      <a:pt x="722" y="173"/>
                    </a:cubicBezTo>
                    <a:cubicBezTo>
                      <a:pt x="711" y="189"/>
                      <a:pt x="711" y="189"/>
                      <a:pt x="711" y="189"/>
                    </a:cubicBezTo>
                    <a:cubicBezTo>
                      <a:pt x="660" y="164"/>
                      <a:pt x="660" y="164"/>
                      <a:pt x="660" y="164"/>
                    </a:cubicBezTo>
                    <a:cubicBezTo>
                      <a:pt x="707" y="151"/>
                      <a:pt x="707" y="151"/>
                      <a:pt x="707" y="151"/>
                    </a:cubicBezTo>
                    <a:cubicBezTo>
                      <a:pt x="694" y="134"/>
                      <a:pt x="694" y="134"/>
                      <a:pt x="694" y="134"/>
                    </a:cubicBezTo>
                    <a:cubicBezTo>
                      <a:pt x="657" y="130"/>
                      <a:pt x="657" y="130"/>
                      <a:pt x="657" y="130"/>
                    </a:cubicBezTo>
                    <a:cubicBezTo>
                      <a:pt x="653" y="132"/>
                      <a:pt x="653" y="132"/>
                      <a:pt x="653" y="132"/>
                    </a:cubicBezTo>
                    <a:cubicBezTo>
                      <a:pt x="653" y="132"/>
                      <a:pt x="653" y="132"/>
                      <a:pt x="653" y="132"/>
                    </a:cubicBezTo>
                    <a:cubicBezTo>
                      <a:pt x="652" y="133"/>
                      <a:pt x="652" y="133"/>
                      <a:pt x="652" y="133"/>
                    </a:cubicBezTo>
                    <a:cubicBezTo>
                      <a:pt x="639" y="141"/>
                      <a:pt x="639" y="141"/>
                      <a:pt x="639" y="141"/>
                    </a:cubicBezTo>
                    <a:cubicBezTo>
                      <a:pt x="621" y="139"/>
                      <a:pt x="621" y="139"/>
                      <a:pt x="621" y="139"/>
                    </a:cubicBezTo>
                    <a:cubicBezTo>
                      <a:pt x="620" y="148"/>
                      <a:pt x="620" y="148"/>
                      <a:pt x="620" y="148"/>
                    </a:cubicBezTo>
                    <a:cubicBezTo>
                      <a:pt x="626" y="152"/>
                      <a:pt x="626" y="152"/>
                      <a:pt x="626" y="152"/>
                    </a:cubicBezTo>
                    <a:cubicBezTo>
                      <a:pt x="625" y="155"/>
                      <a:pt x="625" y="155"/>
                      <a:pt x="625" y="155"/>
                    </a:cubicBezTo>
                    <a:cubicBezTo>
                      <a:pt x="610" y="153"/>
                      <a:pt x="610" y="153"/>
                      <a:pt x="610" y="153"/>
                    </a:cubicBezTo>
                    <a:cubicBezTo>
                      <a:pt x="607" y="161"/>
                      <a:pt x="607" y="161"/>
                      <a:pt x="607" y="161"/>
                    </a:cubicBezTo>
                    <a:cubicBezTo>
                      <a:pt x="594" y="159"/>
                      <a:pt x="594" y="159"/>
                      <a:pt x="594" y="159"/>
                    </a:cubicBezTo>
                    <a:cubicBezTo>
                      <a:pt x="595" y="142"/>
                      <a:pt x="595" y="142"/>
                      <a:pt x="595" y="142"/>
                    </a:cubicBezTo>
                    <a:cubicBezTo>
                      <a:pt x="569" y="144"/>
                      <a:pt x="569" y="144"/>
                      <a:pt x="569" y="144"/>
                    </a:cubicBezTo>
                    <a:cubicBezTo>
                      <a:pt x="512" y="161"/>
                      <a:pt x="512" y="161"/>
                      <a:pt x="512" y="161"/>
                    </a:cubicBezTo>
                    <a:cubicBezTo>
                      <a:pt x="513" y="183"/>
                      <a:pt x="513" y="183"/>
                      <a:pt x="513" y="183"/>
                    </a:cubicBezTo>
                    <a:cubicBezTo>
                      <a:pt x="525" y="195"/>
                      <a:pt x="525" y="195"/>
                      <a:pt x="525" y="195"/>
                    </a:cubicBezTo>
                    <a:cubicBezTo>
                      <a:pt x="552" y="206"/>
                      <a:pt x="552" y="206"/>
                      <a:pt x="552" y="206"/>
                    </a:cubicBezTo>
                    <a:cubicBezTo>
                      <a:pt x="545" y="237"/>
                      <a:pt x="545" y="237"/>
                      <a:pt x="545" y="237"/>
                    </a:cubicBezTo>
                    <a:cubicBezTo>
                      <a:pt x="558" y="238"/>
                      <a:pt x="558" y="238"/>
                      <a:pt x="558" y="238"/>
                    </a:cubicBezTo>
                    <a:cubicBezTo>
                      <a:pt x="576" y="216"/>
                      <a:pt x="576" y="216"/>
                      <a:pt x="576" y="216"/>
                    </a:cubicBezTo>
                    <a:cubicBezTo>
                      <a:pt x="607" y="214"/>
                      <a:pt x="607" y="214"/>
                      <a:pt x="607" y="214"/>
                    </a:cubicBezTo>
                    <a:cubicBezTo>
                      <a:pt x="616" y="176"/>
                      <a:pt x="616" y="176"/>
                      <a:pt x="616" y="176"/>
                    </a:cubicBezTo>
                    <a:cubicBezTo>
                      <a:pt x="635" y="167"/>
                      <a:pt x="635" y="167"/>
                      <a:pt x="635" y="167"/>
                    </a:cubicBezTo>
                    <a:cubicBezTo>
                      <a:pt x="673" y="186"/>
                      <a:pt x="673" y="186"/>
                      <a:pt x="673" y="186"/>
                    </a:cubicBezTo>
                    <a:cubicBezTo>
                      <a:pt x="664" y="210"/>
                      <a:pt x="664" y="210"/>
                      <a:pt x="664" y="210"/>
                    </a:cubicBezTo>
                    <a:cubicBezTo>
                      <a:pt x="675" y="213"/>
                      <a:pt x="675" y="213"/>
                      <a:pt x="675" y="213"/>
                    </a:cubicBezTo>
                    <a:cubicBezTo>
                      <a:pt x="708" y="205"/>
                      <a:pt x="708" y="205"/>
                      <a:pt x="708" y="205"/>
                    </a:cubicBezTo>
                    <a:cubicBezTo>
                      <a:pt x="702" y="238"/>
                      <a:pt x="702" y="238"/>
                      <a:pt x="702" y="238"/>
                    </a:cubicBezTo>
                    <a:cubicBezTo>
                      <a:pt x="710" y="247"/>
                      <a:pt x="710" y="247"/>
                      <a:pt x="710" y="247"/>
                    </a:cubicBezTo>
                    <a:cubicBezTo>
                      <a:pt x="720" y="256"/>
                      <a:pt x="720" y="256"/>
                      <a:pt x="720" y="256"/>
                    </a:cubicBezTo>
                    <a:cubicBezTo>
                      <a:pt x="714" y="276"/>
                      <a:pt x="714" y="276"/>
                      <a:pt x="714" y="276"/>
                    </a:cubicBezTo>
                    <a:cubicBezTo>
                      <a:pt x="703" y="277"/>
                      <a:pt x="703" y="277"/>
                      <a:pt x="703" y="277"/>
                    </a:cubicBezTo>
                    <a:cubicBezTo>
                      <a:pt x="700" y="290"/>
                      <a:pt x="700" y="290"/>
                      <a:pt x="700" y="290"/>
                    </a:cubicBezTo>
                    <a:cubicBezTo>
                      <a:pt x="714" y="302"/>
                      <a:pt x="714" y="302"/>
                      <a:pt x="714" y="302"/>
                    </a:cubicBezTo>
                    <a:cubicBezTo>
                      <a:pt x="711" y="315"/>
                      <a:pt x="711" y="315"/>
                      <a:pt x="711" y="315"/>
                    </a:cubicBezTo>
                    <a:cubicBezTo>
                      <a:pt x="703" y="314"/>
                      <a:pt x="703" y="314"/>
                      <a:pt x="703" y="314"/>
                    </a:cubicBezTo>
                    <a:cubicBezTo>
                      <a:pt x="703" y="313"/>
                      <a:pt x="703" y="313"/>
                      <a:pt x="703" y="313"/>
                    </a:cubicBezTo>
                    <a:cubicBezTo>
                      <a:pt x="695" y="309"/>
                      <a:pt x="695" y="309"/>
                      <a:pt x="695" y="309"/>
                    </a:cubicBezTo>
                    <a:cubicBezTo>
                      <a:pt x="675" y="297"/>
                      <a:pt x="675" y="297"/>
                      <a:pt x="675" y="297"/>
                    </a:cubicBezTo>
                    <a:cubicBezTo>
                      <a:pt x="676" y="286"/>
                      <a:pt x="676" y="286"/>
                      <a:pt x="676" y="286"/>
                    </a:cubicBezTo>
                    <a:cubicBezTo>
                      <a:pt x="676" y="286"/>
                      <a:pt x="676" y="286"/>
                      <a:pt x="676" y="286"/>
                    </a:cubicBezTo>
                    <a:cubicBezTo>
                      <a:pt x="686" y="282"/>
                      <a:pt x="686" y="282"/>
                      <a:pt x="686" y="282"/>
                    </a:cubicBezTo>
                    <a:cubicBezTo>
                      <a:pt x="688" y="273"/>
                      <a:pt x="688" y="273"/>
                      <a:pt x="688" y="273"/>
                    </a:cubicBezTo>
                    <a:cubicBezTo>
                      <a:pt x="679" y="268"/>
                      <a:pt x="679" y="268"/>
                      <a:pt x="679" y="268"/>
                    </a:cubicBezTo>
                    <a:cubicBezTo>
                      <a:pt x="675" y="276"/>
                      <a:pt x="675" y="276"/>
                      <a:pt x="675" y="276"/>
                    </a:cubicBezTo>
                    <a:cubicBezTo>
                      <a:pt x="657" y="275"/>
                      <a:pt x="657" y="275"/>
                      <a:pt x="657" y="275"/>
                    </a:cubicBezTo>
                    <a:cubicBezTo>
                      <a:pt x="655" y="274"/>
                      <a:pt x="655" y="274"/>
                      <a:pt x="655" y="274"/>
                    </a:cubicBezTo>
                    <a:cubicBezTo>
                      <a:pt x="655" y="275"/>
                      <a:pt x="655" y="275"/>
                      <a:pt x="655" y="275"/>
                    </a:cubicBezTo>
                    <a:cubicBezTo>
                      <a:pt x="649" y="274"/>
                      <a:pt x="649" y="274"/>
                      <a:pt x="649" y="274"/>
                    </a:cubicBezTo>
                    <a:cubicBezTo>
                      <a:pt x="646" y="264"/>
                      <a:pt x="646" y="264"/>
                      <a:pt x="646" y="264"/>
                    </a:cubicBezTo>
                    <a:cubicBezTo>
                      <a:pt x="641" y="260"/>
                      <a:pt x="641" y="260"/>
                      <a:pt x="641" y="260"/>
                    </a:cubicBezTo>
                    <a:cubicBezTo>
                      <a:pt x="629" y="257"/>
                      <a:pt x="629" y="257"/>
                      <a:pt x="629" y="257"/>
                    </a:cubicBezTo>
                    <a:cubicBezTo>
                      <a:pt x="623" y="260"/>
                      <a:pt x="623" y="260"/>
                      <a:pt x="623" y="260"/>
                    </a:cubicBezTo>
                    <a:cubicBezTo>
                      <a:pt x="620" y="270"/>
                      <a:pt x="620" y="270"/>
                      <a:pt x="620" y="270"/>
                    </a:cubicBezTo>
                    <a:cubicBezTo>
                      <a:pt x="630" y="276"/>
                      <a:pt x="630" y="276"/>
                      <a:pt x="630" y="276"/>
                    </a:cubicBezTo>
                    <a:cubicBezTo>
                      <a:pt x="640" y="280"/>
                      <a:pt x="640" y="280"/>
                      <a:pt x="640" y="280"/>
                    </a:cubicBezTo>
                    <a:cubicBezTo>
                      <a:pt x="637" y="281"/>
                      <a:pt x="637" y="281"/>
                      <a:pt x="637" y="281"/>
                    </a:cubicBezTo>
                    <a:cubicBezTo>
                      <a:pt x="626" y="289"/>
                      <a:pt x="626" y="289"/>
                      <a:pt x="626" y="289"/>
                    </a:cubicBezTo>
                    <a:cubicBezTo>
                      <a:pt x="623" y="283"/>
                      <a:pt x="623" y="283"/>
                      <a:pt x="623" y="283"/>
                    </a:cubicBezTo>
                    <a:cubicBezTo>
                      <a:pt x="614" y="278"/>
                      <a:pt x="614" y="278"/>
                      <a:pt x="614" y="278"/>
                    </a:cubicBezTo>
                    <a:cubicBezTo>
                      <a:pt x="584" y="296"/>
                      <a:pt x="584" y="296"/>
                      <a:pt x="584" y="296"/>
                    </a:cubicBezTo>
                    <a:cubicBezTo>
                      <a:pt x="587" y="299"/>
                      <a:pt x="587" y="299"/>
                      <a:pt x="587" y="299"/>
                    </a:cubicBezTo>
                    <a:cubicBezTo>
                      <a:pt x="545" y="311"/>
                      <a:pt x="545" y="311"/>
                      <a:pt x="545" y="311"/>
                    </a:cubicBezTo>
                    <a:cubicBezTo>
                      <a:pt x="503" y="339"/>
                      <a:pt x="503" y="339"/>
                      <a:pt x="503" y="339"/>
                    </a:cubicBezTo>
                    <a:cubicBezTo>
                      <a:pt x="497" y="354"/>
                      <a:pt x="497" y="354"/>
                      <a:pt x="497" y="354"/>
                    </a:cubicBezTo>
                    <a:cubicBezTo>
                      <a:pt x="457" y="369"/>
                      <a:pt x="457" y="369"/>
                      <a:pt x="457" y="369"/>
                    </a:cubicBezTo>
                    <a:cubicBezTo>
                      <a:pt x="436" y="382"/>
                      <a:pt x="436" y="382"/>
                      <a:pt x="436" y="382"/>
                    </a:cubicBezTo>
                    <a:cubicBezTo>
                      <a:pt x="430" y="417"/>
                      <a:pt x="430" y="417"/>
                      <a:pt x="430" y="417"/>
                    </a:cubicBezTo>
                    <a:cubicBezTo>
                      <a:pt x="409" y="400"/>
                      <a:pt x="409" y="400"/>
                      <a:pt x="409" y="400"/>
                    </a:cubicBezTo>
                    <a:cubicBezTo>
                      <a:pt x="414" y="380"/>
                      <a:pt x="414" y="380"/>
                      <a:pt x="414" y="380"/>
                    </a:cubicBezTo>
                    <a:cubicBezTo>
                      <a:pt x="348" y="365"/>
                      <a:pt x="348" y="365"/>
                      <a:pt x="348" y="365"/>
                    </a:cubicBezTo>
                    <a:cubicBezTo>
                      <a:pt x="310" y="374"/>
                      <a:pt x="310" y="374"/>
                      <a:pt x="310" y="374"/>
                    </a:cubicBezTo>
                    <a:cubicBezTo>
                      <a:pt x="288" y="398"/>
                      <a:pt x="288" y="398"/>
                      <a:pt x="288" y="398"/>
                    </a:cubicBezTo>
                    <a:cubicBezTo>
                      <a:pt x="278" y="419"/>
                      <a:pt x="278" y="419"/>
                      <a:pt x="278" y="419"/>
                    </a:cubicBezTo>
                    <a:cubicBezTo>
                      <a:pt x="282" y="442"/>
                      <a:pt x="282" y="442"/>
                      <a:pt x="282" y="442"/>
                    </a:cubicBezTo>
                    <a:cubicBezTo>
                      <a:pt x="308" y="451"/>
                      <a:pt x="308" y="451"/>
                      <a:pt x="308" y="451"/>
                    </a:cubicBezTo>
                    <a:cubicBezTo>
                      <a:pt x="358" y="433"/>
                      <a:pt x="358" y="433"/>
                      <a:pt x="358" y="433"/>
                    </a:cubicBezTo>
                    <a:cubicBezTo>
                      <a:pt x="358" y="448"/>
                      <a:pt x="358" y="448"/>
                      <a:pt x="358" y="448"/>
                    </a:cubicBezTo>
                    <a:cubicBezTo>
                      <a:pt x="339" y="469"/>
                      <a:pt x="339" y="469"/>
                      <a:pt x="339" y="469"/>
                    </a:cubicBezTo>
                    <a:cubicBezTo>
                      <a:pt x="371" y="482"/>
                      <a:pt x="371" y="482"/>
                      <a:pt x="371" y="482"/>
                    </a:cubicBezTo>
                    <a:cubicBezTo>
                      <a:pt x="362" y="533"/>
                      <a:pt x="362" y="533"/>
                      <a:pt x="362" y="533"/>
                    </a:cubicBezTo>
                    <a:cubicBezTo>
                      <a:pt x="405" y="551"/>
                      <a:pt x="405" y="551"/>
                      <a:pt x="405" y="551"/>
                    </a:cubicBezTo>
                    <a:cubicBezTo>
                      <a:pt x="441" y="525"/>
                      <a:pt x="441" y="525"/>
                      <a:pt x="441" y="525"/>
                    </a:cubicBezTo>
                    <a:cubicBezTo>
                      <a:pt x="474" y="540"/>
                      <a:pt x="474" y="540"/>
                      <a:pt x="474" y="540"/>
                    </a:cubicBezTo>
                    <a:cubicBezTo>
                      <a:pt x="482" y="559"/>
                      <a:pt x="482" y="559"/>
                      <a:pt x="482" y="559"/>
                    </a:cubicBezTo>
                    <a:cubicBezTo>
                      <a:pt x="515" y="565"/>
                      <a:pt x="515" y="565"/>
                      <a:pt x="515" y="565"/>
                    </a:cubicBezTo>
                    <a:cubicBezTo>
                      <a:pt x="519" y="556"/>
                      <a:pt x="519" y="556"/>
                      <a:pt x="519" y="556"/>
                    </a:cubicBezTo>
                    <a:cubicBezTo>
                      <a:pt x="535" y="569"/>
                      <a:pt x="535" y="569"/>
                      <a:pt x="535" y="569"/>
                    </a:cubicBezTo>
                    <a:cubicBezTo>
                      <a:pt x="548" y="605"/>
                      <a:pt x="548" y="605"/>
                      <a:pt x="548" y="605"/>
                    </a:cubicBezTo>
                    <a:cubicBezTo>
                      <a:pt x="583" y="614"/>
                      <a:pt x="583" y="614"/>
                      <a:pt x="583" y="614"/>
                    </a:cubicBezTo>
                    <a:cubicBezTo>
                      <a:pt x="591" y="640"/>
                      <a:pt x="591" y="640"/>
                      <a:pt x="591" y="640"/>
                    </a:cubicBezTo>
                    <a:cubicBezTo>
                      <a:pt x="586" y="668"/>
                      <a:pt x="586" y="668"/>
                      <a:pt x="586" y="668"/>
                    </a:cubicBezTo>
                    <a:cubicBezTo>
                      <a:pt x="609" y="683"/>
                      <a:pt x="609" y="683"/>
                      <a:pt x="609" y="683"/>
                    </a:cubicBezTo>
                    <a:cubicBezTo>
                      <a:pt x="622" y="692"/>
                      <a:pt x="622" y="692"/>
                      <a:pt x="622" y="692"/>
                    </a:cubicBezTo>
                    <a:cubicBezTo>
                      <a:pt x="671" y="704"/>
                      <a:pt x="671" y="704"/>
                      <a:pt x="671" y="704"/>
                    </a:cubicBezTo>
                    <a:cubicBezTo>
                      <a:pt x="680" y="731"/>
                      <a:pt x="680" y="731"/>
                      <a:pt x="680" y="731"/>
                    </a:cubicBezTo>
                    <a:cubicBezTo>
                      <a:pt x="700" y="743"/>
                      <a:pt x="700" y="743"/>
                      <a:pt x="700" y="743"/>
                    </a:cubicBezTo>
                    <a:cubicBezTo>
                      <a:pt x="691" y="761"/>
                      <a:pt x="691" y="761"/>
                      <a:pt x="691" y="761"/>
                    </a:cubicBezTo>
                    <a:cubicBezTo>
                      <a:pt x="660" y="786"/>
                      <a:pt x="660" y="786"/>
                      <a:pt x="660" y="786"/>
                    </a:cubicBezTo>
                    <a:cubicBezTo>
                      <a:pt x="638" y="852"/>
                      <a:pt x="638" y="852"/>
                      <a:pt x="638" y="852"/>
                    </a:cubicBezTo>
                    <a:cubicBezTo>
                      <a:pt x="612" y="864"/>
                      <a:pt x="612" y="864"/>
                      <a:pt x="612" y="864"/>
                    </a:cubicBezTo>
                    <a:cubicBezTo>
                      <a:pt x="580" y="855"/>
                      <a:pt x="580" y="855"/>
                      <a:pt x="580" y="855"/>
                    </a:cubicBezTo>
                    <a:cubicBezTo>
                      <a:pt x="565" y="872"/>
                      <a:pt x="565" y="872"/>
                      <a:pt x="565" y="872"/>
                    </a:cubicBezTo>
                    <a:cubicBezTo>
                      <a:pt x="565" y="872"/>
                      <a:pt x="565" y="872"/>
                      <a:pt x="565" y="872"/>
                    </a:cubicBezTo>
                    <a:cubicBezTo>
                      <a:pt x="565" y="908"/>
                      <a:pt x="565" y="908"/>
                      <a:pt x="565" y="908"/>
                    </a:cubicBezTo>
                    <a:cubicBezTo>
                      <a:pt x="555" y="917"/>
                      <a:pt x="555" y="917"/>
                      <a:pt x="555" y="917"/>
                    </a:cubicBezTo>
                    <a:cubicBezTo>
                      <a:pt x="520" y="945"/>
                      <a:pt x="520" y="945"/>
                      <a:pt x="520" y="945"/>
                    </a:cubicBezTo>
                    <a:cubicBezTo>
                      <a:pt x="504" y="963"/>
                      <a:pt x="504" y="963"/>
                      <a:pt x="504" y="963"/>
                    </a:cubicBezTo>
                    <a:cubicBezTo>
                      <a:pt x="467" y="971"/>
                      <a:pt x="467" y="971"/>
                      <a:pt x="467" y="971"/>
                    </a:cubicBezTo>
                    <a:cubicBezTo>
                      <a:pt x="445" y="969"/>
                      <a:pt x="445" y="969"/>
                      <a:pt x="445" y="969"/>
                    </a:cubicBezTo>
                    <a:cubicBezTo>
                      <a:pt x="442" y="978"/>
                      <a:pt x="442" y="978"/>
                      <a:pt x="442" y="978"/>
                    </a:cubicBezTo>
                    <a:cubicBezTo>
                      <a:pt x="456" y="986"/>
                      <a:pt x="456" y="986"/>
                      <a:pt x="456" y="986"/>
                    </a:cubicBezTo>
                    <a:cubicBezTo>
                      <a:pt x="452" y="996"/>
                      <a:pt x="452" y="996"/>
                      <a:pt x="452" y="996"/>
                    </a:cubicBezTo>
                    <a:cubicBezTo>
                      <a:pt x="435" y="1006"/>
                      <a:pt x="435" y="1006"/>
                      <a:pt x="435" y="1006"/>
                    </a:cubicBezTo>
                    <a:cubicBezTo>
                      <a:pt x="441" y="1018"/>
                      <a:pt x="441" y="1018"/>
                      <a:pt x="441" y="1018"/>
                    </a:cubicBezTo>
                    <a:cubicBezTo>
                      <a:pt x="457" y="1022"/>
                      <a:pt x="457" y="1022"/>
                      <a:pt x="457" y="1022"/>
                    </a:cubicBezTo>
                    <a:cubicBezTo>
                      <a:pt x="453" y="1035"/>
                      <a:pt x="453" y="1035"/>
                      <a:pt x="453" y="1035"/>
                    </a:cubicBezTo>
                    <a:cubicBezTo>
                      <a:pt x="446" y="1047"/>
                      <a:pt x="446" y="1047"/>
                      <a:pt x="446" y="1047"/>
                    </a:cubicBezTo>
                    <a:cubicBezTo>
                      <a:pt x="442" y="1056"/>
                      <a:pt x="442" y="1056"/>
                      <a:pt x="442" y="1056"/>
                    </a:cubicBezTo>
                    <a:cubicBezTo>
                      <a:pt x="462" y="1083"/>
                      <a:pt x="462" y="1083"/>
                      <a:pt x="462" y="1083"/>
                    </a:cubicBezTo>
                    <a:cubicBezTo>
                      <a:pt x="456" y="1093"/>
                      <a:pt x="456" y="1093"/>
                      <a:pt x="456" y="1093"/>
                    </a:cubicBezTo>
                    <a:cubicBezTo>
                      <a:pt x="423" y="1084"/>
                      <a:pt x="423" y="1084"/>
                      <a:pt x="423" y="1084"/>
                    </a:cubicBezTo>
                    <a:cubicBezTo>
                      <a:pt x="397" y="1048"/>
                      <a:pt x="397" y="1048"/>
                      <a:pt x="397" y="1048"/>
                    </a:cubicBezTo>
                    <a:cubicBezTo>
                      <a:pt x="382" y="996"/>
                      <a:pt x="382" y="996"/>
                      <a:pt x="382" y="996"/>
                    </a:cubicBezTo>
                    <a:cubicBezTo>
                      <a:pt x="395" y="954"/>
                      <a:pt x="395" y="954"/>
                      <a:pt x="395" y="954"/>
                    </a:cubicBezTo>
                    <a:cubicBezTo>
                      <a:pt x="382" y="923"/>
                      <a:pt x="382" y="923"/>
                      <a:pt x="382" y="923"/>
                    </a:cubicBezTo>
                    <a:cubicBezTo>
                      <a:pt x="400" y="881"/>
                      <a:pt x="400" y="881"/>
                      <a:pt x="400" y="881"/>
                    </a:cubicBezTo>
                    <a:cubicBezTo>
                      <a:pt x="389" y="875"/>
                      <a:pt x="389" y="875"/>
                      <a:pt x="389" y="875"/>
                    </a:cubicBezTo>
                    <a:cubicBezTo>
                      <a:pt x="411" y="779"/>
                      <a:pt x="411" y="779"/>
                      <a:pt x="411" y="779"/>
                    </a:cubicBezTo>
                    <a:cubicBezTo>
                      <a:pt x="411" y="779"/>
                      <a:pt x="384" y="747"/>
                      <a:pt x="382" y="747"/>
                    </a:cubicBezTo>
                    <a:cubicBezTo>
                      <a:pt x="381" y="746"/>
                      <a:pt x="366" y="739"/>
                      <a:pt x="366" y="739"/>
                    </a:cubicBezTo>
                    <a:cubicBezTo>
                      <a:pt x="367" y="720"/>
                      <a:pt x="367" y="720"/>
                      <a:pt x="367" y="720"/>
                    </a:cubicBezTo>
                    <a:cubicBezTo>
                      <a:pt x="337" y="657"/>
                      <a:pt x="337" y="657"/>
                      <a:pt x="337" y="657"/>
                    </a:cubicBezTo>
                    <a:cubicBezTo>
                      <a:pt x="346" y="639"/>
                      <a:pt x="346" y="639"/>
                      <a:pt x="346" y="639"/>
                    </a:cubicBezTo>
                    <a:cubicBezTo>
                      <a:pt x="354" y="608"/>
                      <a:pt x="354" y="608"/>
                      <a:pt x="354" y="608"/>
                    </a:cubicBezTo>
                    <a:cubicBezTo>
                      <a:pt x="388" y="594"/>
                      <a:pt x="388" y="594"/>
                      <a:pt x="388" y="594"/>
                    </a:cubicBezTo>
                    <a:cubicBezTo>
                      <a:pt x="392" y="559"/>
                      <a:pt x="392" y="559"/>
                      <a:pt x="392" y="559"/>
                    </a:cubicBezTo>
                    <a:cubicBezTo>
                      <a:pt x="350" y="546"/>
                      <a:pt x="350" y="546"/>
                      <a:pt x="350" y="546"/>
                    </a:cubicBezTo>
                    <a:cubicBezTo>
                      <a:pt x="326" y="500"/>
                      <a:pt x="326" y="500"/>
                      <a:pt x="326" y="500"/>
                    </a:cubicBezTo>
                    <a:cubicBezTo>
                      <a:pt x="303" y="488"/>
                      <a:pt x="303" y="488"/>
                      <a:pt x="303" y="488"/>
                    </a:cubicBezTo>
                    <a:cubicBezTo>
                      <a:pt x="289" y="481"/>
                      <a:pt x="289" y="481"/>
                      <a:pt x="289" y="481"/>
                    </a:cubicBezTo>
                    <a:cubicBezTo>
                      <a:pt x="294" y="468"/>
                      <a:pt x="294" y="468"/>
                      <a:pt x="294" y="468"/>
                    </a:cubicBezTo>
                    <a:cubicBezTo>
                      <a:pt x="275" y="461"/>
                      <a:pt x="275" y="461"/>
                      <a:pt x="275" y="461"/>
                    </a:cubicBezTo>
                    <a:cubicBezTo>
                      <a:pt x="273" y="469"/>
                      <a:pt x="273" y="469"/>
                      <a:pt x="273" y="469"/>
                    </a:cubicBezTo>
                    <a:cubicBezTo>
                      <a:pt x="227" y="445"/>
                      <a:pt x="227" y="445"/>
                      <a:pt x="227" y="445"/>
                    </a:cubicBezTo>
                    <a:cubicBezTo>
                      <a:pt x="214" y="411"/>
                      <a:pt x="214" y="411"/>
                      <a:pt x="214" y="411"/>
                    </a:cubicBezTo>
                    <a:cubicBezTo>
                      <a:pt x="226" y="398"/>
                      <a:pt x="226" y="398"/>
                      <a:pt x="226" y="398"/>
                    </a:cubicBezTo>
                    <a:cubicBezTo>
                      <a:pt x="205" y="346"/>
                      <a:pt x="205" y="346"/>
                      <a:pt x="205" y="346"/>
                    </a:cubicBezTo>
                    <a:cubicBezTo>
                      <a:pt x="208" y="312"/>
                      <a:pt x="208" y="312"/>
                      <a:pt x="208" y="312"/>
                    </a:cubicBezTo>
                    <a:cubicBezTo>
                      <a:pt x="195" y="309"/>
                      <a:pt x="195" y="309"/>
                      <a:pt x="195" y="309"/>
                    </a:cubicBezTo>
                    <a:cubicBezTo>
                      <a:pt x="192" y="342"/>
                      <a:pt x="192" y="342"/>
                      <a:pt x="192" y="342"/>
                    </a:cubicBezTo>
                    <a:cubicBezTo>
                      <a:pt x="206" y="380"/>
                      <a:pt x="206" y="380"/>
                      <a:pt x="206" y="380"/>
                    </a:cubicBezTo>
                    <a:cubicBezTo>
                      <a:pt x="200" y="392"/>
                      <a:pt x="200" y="392"/>
                      <a:pt x="200" y="392"/>
                    </a:cubicBezTo>
                    <a:cubicBezTo>
                      <a:pt x="183" y="385"/>
                      <a:pt x="183" y="385"/>
                      <a:pt x="183" y="385"/>
                    </a:cubicBezTo>
                    <a:cubicBezTo>
                      <a:pt x="169" y="342"/>
                      <a:pt x="169" y="342"/>
                      <a:pt x="169" y="342"/>
                    </a:cubicBezTo>
                    <a:cubicBezTo>
                      <a:pt x="180" y="298"/>
                      <a:pt x="180" y="298"/>
                      <a:pt x="180" y="298"/>
                    </a:cubicBezTo>
                    <a:cubicBezTo>
                      <a:pt x="159" y="281"/>
                      <a:pt x="159" y="281"/>
                      <a:pt x="159" y="281"/>
                    </a:cubicBezTo>
                    <a:cubicBezTo>
                      <a:pt x="166" y="249"/>
                      <a:pt x="166" y="249"/>
                      <a:pt x="166" y="249"/>
                    </a:cubicBezTo>
                    <a:cubicBezTo>
                      <a:pt x="122" y="310"/>
                      <a:pt x="89" y="380"/>
                      <a:pt x="71" y="458"/>
                    </a:cubicBezTo>
                    <a:cubicBezTo>
                      <a:pt x="0" y="766"/>
                      <a:pt x="193" y="1074"/>
                      <a:pt x="501" y="1146"/>
                    </a:cubicBezTo>
                    <a:cubicBezTo>
                      <a:pt x="501" y="1146"/>
                      <a:pt x="502" y="1146"/>
                      <a:pt x="502" y="1146"/>
                    </a:cubicBezTo>
                    <a:cubicBezTo>
                      <a:pt x="676" y="1186"/>
                      <a:pt x="850" y="1141"/>
                      <a:pt x="982" y="1039"/>
                    </a:cubicBezTo>
                    <a:cubicBezTo>
                      <a:pt x="963" y="1035"/>
                      <a:pt x="963" y="1035"/>
                      <a:pt x="963" y="1035"/>
                    </a:cubicBezTo>
                    <a:cubicBezTo>
                      <a:pt x="972" y="998"/>
                      <a:pt x="972" y="998"/>
                      <a:pt x="972" y="998"/>
                    </a:cubicBezTo>
                    <a:cubicBezTo>
                      <a:pt x="957" y="964"/>
                      <a:pt x="957" y="964"/>
                      <a:pt x="957" y="964"/>
                    </a:cubicBezTo>
                    <a:cubicBezTo>
                      <a:pt x="968" y="920"/>
                      <a:pt x="968" y="920"/>
                      <a:pt x="968" y="920"/>
                    </a:cubicBezTo>
                    <a:cubicBezTo>
                      <a:pt x="955" y="900"/>
                      <a:pt x="955" y="900"/>
                      <a:pt x="955" y="900"/>
                    </a:cubicBezTo>
                    <a:cubicBezTo>
                      <a:pt x="958" y="881"/>
                      <a:pt x="958" y="881"/>
                      <a:pt x="958" y="881"/>
                    </a:cubicBezTo>
                    <a:cubicBezTo>
                      <a:pt x="988" y="846"/>
                      <a:pt x="988" y="846"/>
                      <a:pt x="988" y="846"/>
                    </a:cubicBezTo>
                    <a:cubicBezTo>
                      <a:pt x="965" y="768"/>
                      <a:pt x="965" y="768"/>
                      <a:pt x="965" y="768"/>
                    </a:cubicBezTo>
                    <a:cubicBezTo>
                      <a:pt x="980" y="722"/>
                      <a:pt x="980" y="722"/>
                      <a:pt x="980" y="722"/>
                    </a:cubicBezTo>
                    <a:cubicBezTo>
                      <a:pt x="946" y="710"/>
                      <a:pt x="946" y="710"/>
                      <a:pt x="946" y="710"/>
                    </a:cubicBezTo>
                    <a:cubicBezTo>
                      <a:pt x="936" y="694"/>
                      <a:pt x="936" y="694"/>
                      <a:pt x="936" y="694"/>
                    </a:cubicBezTo>
                    <a:cubicBezTo>
                      <a:pt x="912" y="689"/>
                      <a:pt x="912" y="689"/>
                      <a:pt x="912" y="689"/>
                    </a:cubicBezTo>
                    <a:cubicBezTo>
                      <a:pt x="897" y="697"/>
                      <a:pt x="897" y="697"/>
                      <a:pt x="897" y="697"/>
                    </a:cubicBezTo>
                    <a:cubicBezTo>
                      <a:pt x="855" y="687"/>
                      <a:pt x="855" y="687"/>
                      <a:pt x="855" y="687"/>
                    </a:cubicBezTo>
                    <a:cubicBezTo>
                      <a:pt x="853" y="691"/>
                      <a:pt x="853" y="691"/>
                      <a:pt x="853" y="691"/>
                    </a:cubicBezTo>
                    <a:cubicBezTo>
                      <a:pt x="830" y="685"/>
                      <a:pt x="830" y="685"/>
                      <a:pt x="830" y="685"/>
                    </a:cubicBezTo>
                    <a:cubicBezTo>
                      <a:pt x="791" y="612"/>
                      <a:pt x="791" y="612"/>
                      <a:pt x="791" y="612"/>
                    </a:cubicBezTo>
                    <a:cubicBezTo>
                      <a:pt x="802" y="565"/>
                      <a:pt x="802" y="565"/>
                      <a:pt x="802" y="565"/>
                    </a:cubicBezTo>
                    <a:cubicBezTo>
                      <a:pt x="812" y="564"/>
                      <a:pt x="812" y="564"/>
                      <a:pt x="812" y="564"/>
                    </a:cubicBezTo>
                    <a:cubicBezTo>
                      <a:pt x="819" y="546"/>
                      <a:pt x="819" y="546"/>
                      <a:pt x="819" y="546"/>
                    </a:cubicBezTo>
                    <a:cubicBezTo>
                      <a:pt x="807" y="543"/>
                      <a:pt x="807" y="543"/>
                      <a:pt x="807" y="543"/>
                    </a:cubicBezTo>
                    <a:cubicBezTo>
                      <a:pt x="806" y="523"/>
                      <a:pt x="806" y="523"/>
                      <a:pt x="806" y="523"/>
                    </a:cubicBezTo>
                    <a:cubicBezTo>
                      <a:pt x="878" y="493"/>
                      <a:pt x="878" y="493"/>
                      <a:pt x="878" y="493"/>
                    </a:cubicBezTo>
                    <a:cubicBezTo>
                      <a:pt x="885" y="461"/>
                      <a:pt x="885" y="461"/>
                      <a:pt x="885" y="461"/>
                    </a:cubicBezTo>
                    <a:cubicBezTo>
                      <a:pt x="919" y="452"/>
                      <a:pt x="919" y="452"/>
                      <a:pt x="919" y="452"/>
                    </a:cubicBezTo>
                    <a:cubicBezTo>
                      <a:pt x="931" y="456"/>
                      <a:pt x="931" y="456"/>
                      <a:pt x="931" y="456"/>
                    </a:cubicBezTo>
                    <a:cubicBezTo>
                      <a:pt x="956" y="461"/>
                      <a:pt x="956" y="461"/>
                      <a:pt x="956" y="461"/>
                    </a:cubicBezTo>
                    <a:cubicBezTo>
                      <a:pt x="978" y="455"/>
                      <a:pt x="978" y="455"/>
                      <a:pt x="978" y="455"/>
                    </a:cubicBezTo>
                    <a:cubicBezTo>
                      <a:pt x="1042" y="465"/>
                      <a:pt x="1042" y="465"/>
                      <a:pt x="1042" y="465"/>
                    </a:cubicBezTo>
                    <a:cubicBezTo>
                      <a:pt x="1034" y="497"/>
                      <a:pt x="1034" y="497"/>
                      <a:pt x="1034" y="497"/>
                    </a:cubicBezTo>
                    <a:cubicBezTo>
                      <a:pt x="1081" y="521"/>
                      <a:pt x="1081" y="521"/>
                      <a:pt x="1081" y="521"/>
                    </a:cubicBezTo>
                    <a:cubicBezTo>
                      <a:pt x="1089" y="530"/>
                      <a:pt x="1089" y="530"/>
                      <a:pt x="1089" y="530"/>
                    </a:cubicBezTo>
                    <a:cubicBezTo>
                      <a:pt x="1098" y="532"/>
                      <a:pt x="1098" y="532"/>
                      <a:pt x="1098" y="532"/>
                    </a:cubicBezTo>
                    <a:cubicBezTo>
                      <a:pt x="1102" y="515"/>
                      <a:pt x="1102" y="515"/>
                      <a:pt x="1102" y="515"/>
                    </a:cubicBezTo>
                    <a:cubicBezTo>
                      <a:pt x="1131" y="519"/>
                      <a:pt x="1131" y="519"/>
                      <a:pt x="1131" y="519"/>
                    </a:cubicBezTo>
                    <a:cubicBezTo>
                      <a:pt x="1154" y="545"/>
                      <a:pt x="1154" y="545"/>
                      <a:pt x="1154" y="545"/>
                    </a:cubicBezTo>
                    <a:cubicBezTo>
                      <a:pt x="1198" y="556"/>
                      <a:pt x="1198" y="556"/>
                      <a:pt x="1198" y="556"/>
                    </a:cubicBezTo>
                    <a:cubicBezTo>
                      <a:pt x="1202" y="553"/>
                      <a:pt x="1202" y="553"/>
                      <a:pt x="1202" y="553"/>
                    </a:cubicBezTo>
                    <a:cubicBezTo>
                      <a:pt x="1201" y="537"/>
                      <a:pt x="1200" y="521"/>
                      <a:pt x="1197" y="506"/>
                    </a:cubicBezTo>
                    <a:moveTo>
                      <a:pt x="970" y="286"/>
                    </a:moveTo>
                    <a:cubicBezTo>
                      <a:pt x="977" y="279"/>
                      <a:pt x="977" y="279"/>
                      <a:pt x="977" y="279"/>
                    </a:cubicBezTo>
                    <a:cubicBezTo>
                      <a:pt x="996" y="279"/>
                      <a:pt x="996" y="279"/>
                      <a:pt x="996" y="279"/>
                    </a:cubicBezTo>
                    <a:cubicBezTo>
                      <a:pt x="996" y="303"/>
                      <a:pt x="996" y="303"/>
                      <a:pt x="996" y="303"/>
                    </a:cubicBezTo>
                    <a:cubicBezTo>
                      <a:pt x="1002" y="321"/>
                      <a:pt x="1002" y="321"/>
                      <a:pt x="1002" y="321"/>
                    </a:cubicBezTo>
                    <a:cubicBezTo>
                      <a:pt x="1007" y="330"/>
                      <a:pt x="1007" y="330"/>
                      <a:pt x="1007" y="330"/>
                    </a:cubicBezTo>
                    <a:cubicBezTo>
                      <a:pt x="1018" y="337"/>
                      <a:pt x="1018" y="337"/>
                      <a:pt x="1018" y="337"/>
                    </a:cubicBezTo>
                    <a:cubicBezTo>
                      <a:pt x="1003" y="348"/>
                      <a:pt x="1003" y="348"/>
                      <a:pt x="1003" y="348"/>
                    </a:cubicBezTo>
                    <a:cubicBezTo>
                      <a:pt x="981" y="345"/>
                      <a:pt x="981" y="345"/>
                      <a:pt x="981" y="345"/>
                    </a:cubicBezTo>
                    <a:cubicBezTo>
                      <a:pt x="965" y="341"/>
                      <a:pt x="965" y="341"/>
                      <a:pt x="965" y="341"/>
                    </a:cubicBezTo>
                    <a:cubicBezTo>
                      <a:pt x="971" y="322"/>
                      <a:pt x="971" y="322"/>
                      <a:pt x="971" y="322"/>
                    </a:cubicBezTo>
                    <a:cubicBezTo>
                      <a:pt x="986" y="323"/>
                      <a:pt x="986" y="323"/>
                      <a:pt x="986" y="323"/>
                    </a:cubicBezTo>
                    <a:cubicBezTo>
                      <a:pt x="986" y="313"/>
                      <a:pt x="986" y="313"/>
                      <a:pt x="986" y="313"/>
                    </a:cubicBezTo>
                    <a:cubicBezTo>
                      <a:pt x="976" y="303"/>
                      <a:pt x="976" y="303"/>
                      <a:pt x="976" y="303"/>
                    </a:cubicBezTo>
                    <a:cubicBezTo>
                      <a:pt x="968" y="294"/>
                      <a:pt x="968" y="294"/>
                      <a:pt x="968" y="294"/>
                    </a:cubicBezTo>
                    <a:cubicBezTo>
                      <a:pt x="970" y="286"/>
                      <a:pt x="970" y="286"/>
                      <a:pt x="970" y="286"/>
                    </a:cubicBezTo>
                    <a:moveTo>
                      <a:pt x="932" y="313"/>
                    </a:moveTo>
                    <a:cubicBezTo>
                      <a:pt x="947" y="298"/>
                      <a:pt x="947" y="298"/>
                      <a:pt x="947" y="298"/>
                    </a:cubicBezTo>
                    <a:cubicBezTo>
                      <a:pt x="963" y="298"/>
                      <a:pt x="963" y="298"/>
                      <a:pt x="963" y="298"/>
                    </a:cubicBezTo>
                    <a:cubicBezTo>
                      <a:pt x="973" y="305"/>
                      <a:pt x="973" y="305"/>
                      <a:pt x="973" y="305"/>
                    </a:cubicBezTo>
                    <a:cubicBezTo>
                      <a:pt x="969" y="317"/>
                      <a:pt x="969" y="317"/>
                      <a:pt x="969" y="317"/>
                    </a:cubicBezTo>
                    <a:cubicBezTo>
                      <a:pt x="942" y="328"/>
                      <a:pt x="942" y="328"/>
                      <a:pt x="942" y="328"/>
                    </a:cubicBezTo>
                    <a:cubicBezTo>
                      <a:pt x="929" y="325"/>
                      <a:pt x="929" y="325"/>
                      <a:pt x="929" y="325"/>
                    </a:cubicBezTo>
                    <a:cubicBezTo>
                      <a:pt x="932" y="313"/>
                      <a:pt x="932" y="313"/>
                      <a:pt x="932" y="313"/>
                    </a:cubicBezTo>
                    <a:moveTo>
                      <a:pt x="627" y="301"/>
                    </a:moveTo>
                    <a:cubicBezTo>
                      <a:pt x="643" y="305"/>
                      <a:pt x="643" y="305"/>
                      <a:pt x="643" y="305"/>
                    </a:cubicBezTo>
                    <a:cubicBezTo>
                      <a:pt x="648" y="297"/>
                      <a:pt x="648" y="297"/>
                      <a:pt x="648" y="297"/>
                    </a:cubicBezTo>
                    <a:cubicBezTo>
                      <a:pt x="654" y="298"/>
                      <a:pt x="654" y="298"/>
                      <a:pt x="654" y="298"/>
                    </a:cubicBezTo>
                    <a:cubicBezTo>
                      <a:pt x="661" y="301"/>
                      <a:pt x="661" y="301"/>
                      <a:pt x="661" y="301"/>
                    </a:cubicBezTo>
                    <a:cubicBezTo>
                      <a:pt x="657" y="307"/>
                      <a:pt x="657" y="307"/>
                      <a:pt x="657" y="307"/>
                    </a:cubicBezTo>
                    <a:cubicBezTo>
                      <a:pt x="649" y="306"/>
                      <a:pt x="649" y="306"/>
                      <a:pt x="649" y="306"/>
                    </a:cubicBezTo>
                    <a:cubicBezTo>
                      <a:pt x="645" y="313"/>
                      <a:pt x="645" y="313"/>
                      <a:pt x="645" y="313"/>
                    </a:cubicBezTo>
                    <a:cubicBezTo>
                      <a:pt x="638" y="316"/>
                      <a:pt x="638" y="316"/>
                      <a:pt x="638" y="316"/>
                    </a:cubicBezTo>
                    <a:cubicBezTo>
                      <a:pt x="628" y="314"/>
                      <a:pt x="628" y="314"/>
                      <a:pt x="628" y="314"/>
                    </a:cubicBezTo>
                    <a:cubicBezTo>
                      <a:pt x="628" y="312"/>
                      <a:pt x="629" y="310"/>
                      <a:pt x="629" y="310"/>
                    </a:cubicBezTo>
                    <a:cubicBezTo>
                      <a:pt x="625" y="309"/>
                      <a:pt x="625" y="309"/>
                      <a:pt x="625" y="309"/>
                    </a:cubicBezTo>
                    <a:cubicBezTo>
                      <a:pt x="627" y="301"/>
                      <a:pt x="627" y="301"/>
                      <a:pt x="627" y="301"/>
                    </a:cubicBezTo>
                    <a:moveTo>
                      <a:pt x="601" y="310"/>
                    </a:moveTo>
                    <a:cubicBezTo>
                      <a:pt x="603" y="302"/>
                      <a:pt x="603" y="302"/>
                      <a:pt x="603" y="302"/>
                    </a:cubicBezTo>
                    <a:cubicBezTo>
                      <a:pt x="610" y="297"/>
                      <a:pt x="610" y="297"/>
                      <a:pt x="610" y="297"/>
                    </a:cubicBezTo>
                    <a:cubicBezTo>
                      <a:pt x="616" y="304"/>
                      <a:pt x="616" y="304"/>
                      <a:pt x="616" y="304"/>
                    </a:cubicBezTo>
                    <a:cubicBezTo>
                      <a:pt x="613" y="312"/>
                      <a:pt x="613" y="312"/>
                      <a:pt x="613" y="312"/>
                    </a:cubicBezTo>
                    <a:cubicBezTo>
                      <a:pt x="601" y="310"/>
                      <a:pt x="601" y="310"/>
                      <a:pt x="601" y="31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a:extLst>
                  <a:ext uri="{FF2B5EF4-FFF2-40B4-BE49-F238E27FC236}">
                    <a16:creationId xmlns:a16="http://schemas.microsoft.com/office/drawing/2014/main" id="{3F5343B0-88C1-3548-94E3-500090C02103}"/>
                  </a:ext>
                </a:extLst>
              </p:cNvPr>
              <p:cNvSpPr>
                <a:spLocks/>
              </p:cNvSpPr>
              <p:nvPr/>
            </p:nvSpPr>
            <p:spPr bwMode="auto">
              <a:xfrm>
                <a:off x="4748596" y="2923378"/>
                <a:ext cx="21619" cy="25776"/>
              </a:xfrm>
              <a:custGeom>
                <a:avLst/>
                <a:gdLst>
                  <a:gd name="T0" fmla="*/ 0 w 26"/>
                  <a:gd name="T1" fmla="*/ 2 h 31"/>
                  <a:gd name="T2" fmla="*/ 0 w 26"/>
                  <a:gd name="T3" fmla="*/ 19 h 31"/>
                  <a:gd name="T4" fmla="*/ 19 w 26"/>
                  <a:gd name="T5" fmla="*/ 31 h 31"/>
                  <a:gd name="T6" fmla="*/ 26 w 26"/>
                  <a:gd name="T7" fmla="*/ 0 h 31"/>
                  <a:gd name="T8" fmla="*/ 0 w 26"/>
                  <a:gd name="T9" fmla="*/ 2 h 31"/>
                </a:gdLst>
                <a:ahLst/>
                <a:cxnLst>
                  <a:cxn ang="0">
                    <a:pos x="T0" y="T1"/>
                  </a:cxn>
                  <a:cxn ang="0">
                    <a:pos x="T2" y="T3"/>
                  </a:cxn>
                  <a:cxn ang="0">
                    <a:pos x="T4" y="T5"/>
                  </a:cxn>
                  <a:cxn ang="0">
                    <a:pos x="T6" y="T7"/>
                  </a:cxn>
                  <a:cxn ang="0">
                    <a:pos x="T8" y="T9"/>
                  </a:cxn>
                </a:cxnLst>
                <a:rect l="0" t="0" r="r" b="b"/>
                <a:pathLst>
                  <a:path w="26" h="31">
                    <a:moveTo>
                      <a:pt x="0" y="2"/>
                    </a:moveTo>
                    <a:lnTo>
                      <a:pt x="0" y="19"/>
                    </a:lnTo>
                    <a:lnTo>
                      <a:pt x="19" y="31"/>
                    </a:lnTo>
                    <a:lnTo>
                      <a:pt x="26" y="0"/>
                    </a:lnTo>
                    <a:lnTo>
                      <a:pt x="0" y="2"/>
                    </a:lnTo>
                    <a:close/>
                  </a:path>
                </a:pathLst>
              </a:custGeom>
              <a:solidFill>
                <a:srgbClr val="17B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a:extLst>
                  <a:ext uri="{FF2B5EF4-FFF2-40B4-BE49-F238E27FC236}">
                    <a16:creationId xmlns:a16="http://schemas.microsoft.com/office/drawing/2014/main" id="{F73A5AAE-CE77-7C48-9DD5-9341E0A756F3}"/>
                  </a:ext>
                </a:extLst>
              </p:cNvPr>
              <p:cNvSpPr>
                <a:spLocks noEditPoints="1"/>
              </p:cNvSpPr>
              <p:nvPr/>
            </p:nvSpPr>
            <p:spPr bwMode="auto">
              <a:xfrm>
                <a:off x="3476420" y="2740451"/>
                <a:ext cx="340078" cy="723394"/>
              </a:xfrm>
              <a:custGeom>
                <a:avLst/>
                <a:gdLst>
                  <a:gd name="T0" fmla="*/ 15 w 173"/>
                  <a:gd name="T1" fmla="*/ 334 h 368"/>
                  <a:gd name="T2" fmla="*/ 0 w 173"/>
                  <a:gd name="T3" fmla="*/ 368 h 368"/>
                  <a:gd name="T4" fmla="*/ 13 w 173"/>
                  <a:gd name="T5" fmla="*/ 360 h 368"/>
                  <a:gd name="T6" fmla="*/ 15 w 173"/>
                  <a:gd name="T7" fmla="*/ 334 h 368"/>
                  <a:gd name="T8" fmla="*/ 164 w 173"/>
                  <a:gd name="T9" fmla="*/ 0 h 368"/>
                  <a:gd name="T10" fmla="*/ 153 w 173"/>
                  <a:gd name="T11" fmla="*/ 26 h 368"/>
                  <a:gd name="T12" fmla="*/ 173 w 173"/>
                  <a:gd name="T13" fmla="*/ 4 h 368"/>
                  <a:gd name="T14" fmla="*/ 164 w 173"/>
                  <a:gd name="T15" fmla="*/ 0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68">
                    <a:moveTo>
                      <a:pt x="15" y="334"/>
                    </a:moveTo>
                    <a:cubicBezTo>
                      <a:pt x="0" y="368"/>
                      <a:pt x="0" y="368"/>
                      <a:pt x="0" y="368"/>
                    </a:cubicBezTo>
                    <a:cubicBezTo>
                      <a:pt x="4" y="365"/>
                      <a:pt x="8" y="363"/>
                      <a:pt x="13" y="360"/>
                    </a:cubicBezTo>
                    <a:cubicBezTo>
                      <a:pt x="13" y="351"/>
                      <a:pt x="14" y="343"/>
                      <a:pt x="15" y="334"/>
                    </a:cubicBezTo>
                    <a:moveTo>
                      <a:pt x="164" y="0"/>
                    </a:moveTo>
                    <a:cubicBezTo>
                      <a:pt x="153" y="26"/>
                      <a:pt x="153" y="26"/>
                      <a:pt x="153" y="26"/>
                    </a:cubicBezTo>
                    <a:cubicBezTo>
                      <a:pt x="159" y="19"/>
                      <a:pt x="166" y="12"/>
                      <a:pt x="173" y="4"/>
                    </a:cubicBezTo>
                    <a:cubicBezTo>
                      <a:pt x="168" y="2"/>
                      <a:pt x="164" y="0"/>
                      <a:pt x="164"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a:extLst>
                  <a:ext uri="{FF2B5EF4-FFF2-40B4-BE49-F238E27FC236}">
                    <a16:creationId xmlns:a16="http://schemas.microsoft.com/office/drawing/2014/main" id="{8EB4C29F-EDF3-2544-AB89-AE6C6121E8E5}"/>
                  </a:ext>
                </a:extLst>
              </p:cNvPr>
              <p:cNvSpPr>
                <a:spLocks/>
              </p:cNvSpPr>
              <p:nvPr/>
            </p:nvSpPr>
            <p:spPr bwMode="auto">
              <a:xfrm>
                <a:off x="3462285" y="3448046"/>
                <a:ext cx="39911" cy="184590"/>
              </a:xfrm>
              <a:custGeom>
                <a:avLst/>
                <a:gdLst>
                  <a:gd name="T0" fmla="*/ 20 w 20"/>
                  <a:gd name="T1" fmla="*/ 0 h 94"/>
                  <a:gd name="T2" fmla="*/ 7 w 20"/>
                  <a:gd name="T3" fmla="*/ 8 h 94"/>
                  <a:gd name="T4" fmla="*/ 0 w 20"/>
                  <a:gd name="T5" fmla="*/ 23 h 94"/>
                  <a:gd name="T6" fmla="*/ 20 w 20"/>
                  <a:gd name="T7" fmla="*/ 94 h 94"/>
                  <a:gd name="T8" fmla="*/ 20 w 20"/>
                  <a:gd name="T9" fmla="*/ 0 h 94"/>
                </a:gdLst>
                <a:ahLst/>
                <a:cxnLst>
                  <a:cxn ang="0">
                    <a:pos x="T0" y="T1"/>
                  </a:cxn>
                  <a:cxn ang="0">
                    <a:pos x="T2" y="T3"/>
                  </a:cxn>
                  <a:cxn ang="0">
                    <a:pos x="T4" y="T5"/>
                  </a:cxn>
                  <a:cxn ang="0">
                    <a:pos x="T6" y="T7"/>
                  </a:cxn>
                  <a:cxn ang="0">
                    <a:pos x="T8" y="T9"/>
                  </a:cxn>
                </a:cxnLst>
                <a:rect l="0" t="0" r="r" b="b"/>
                <a:pathLst>
                  <a:path w="20" h="94">
                    <a:moveTo>
                      <a:pt x="20" y="0"/>
                    </a:moveTo>
                    <a:cubicBezTo>
                      <a:pt x="15" y="3"/>
                      <a:pt x="11" y="5"/>
                      <a:pt x="7" y="8"/>
                    </a:cubicBezTo>
                    <a:cubicBezTo>
                      <a:pt x="0" y="23"/>
                      <a:pt x="0" y="23"/>
                      <a:pt x="0" y="23"/>
                    </a:cubicBezTo>
                    <a:cubicBezTo>
                      <a:pt x="20" y="94"/>
                      <a:pt x="20" y="94"/>
                      <a:pt x="20" y="94"/>
                    </a:cubicBezTo>
                    <a:cubicBezTo>
                      <a:pt x="17" y="63"/>
                      <a:pt x="17" y="32"/>
                      <a:pt x="20" y="0"/>
                    </a:cubicBezTo>
                  </a:path>
                </a:pathLst>
              </a:custGeom>
              <a:solidFill>
                <a:srgbClr val="C2A9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a:extLst>
                  <a:ext uri="{FF2B5EF4-FFF2-40B4-BE49-F238E27FC236}">
                    <a16:creationId xmlns:a16="http://schemas.microsoft.com/office/drawing/2014/main" id="{A7C8332B-3832-D149-8C70-8C95984FCB4F}"/>
                  </a:ext>
                </a:extLst>
              </p:cNvPr>
              <p:cNvSpPr>
                <a:spLocks noEditPoints="1"/>
              </p:cNvSpPr>
              <p:nvPr/>
            </p:nvSpPr>
            <p:spPr bwMode="auto">
              <a:xfrm>
                <a:off x="3496376" y="2748766"/>
                <a:ext cx="481431" cy="890523"/>
              </a:xfrm>
              <a:custGeom>
                <a:avLst/>
                <a:gdLst>
                  <a:gd name="T0" fmla="*/ 6 w 245"/>
                  <a:gd name="T1" fmla="*/ 329 h 453"/>
                  <a:gd name="T2" fmla="*/ 5 w 245"/>
                  <a:gd name="T3" fmla="*/ 330 h 453"/>
                  <a:gd name="T4" fmla="*/ 3 w 245"/>
                  <a:gd name="T5" fmla="*/ 356 h 453"/>
                  <a:gd name="T6" fmla="*/ 3 w 245"/>
                  <a:gd name="T7" fmla="*/ 450 h 453"/>
                  <a:gd name="T8" fmla="*/ 4 w 245"/>
                  <a:gd name="T9" fmla="*/ 453 h 453"/>
                  <a:gd name="T10" fmla="*/ 6 w 245"/>
                  <a:gd name="T11" fmla="*/ 329 h 453"/>
                  <a:gd name="T12" fmla="*/ 163 w 245"/>
                  <a:gd name="T13" fmla="*/ 0 h 453"/>
                  <a:gd name="T14" fmla="*/ 143 w 245"/>
                  <a:gd name="T15" fmla="*/ 22 h 453"/>
                  <a:gd name="T16" fmla="*/ 109 w 245"/>
                  <a:gd name="T17" fmla="*/ 97 h 453"/>
                  <a:gd name="T18" fmla="*/ 125 w 245"/>
                  <a:gd name="T19" fmla="*/ 110 h 453"/>
                  <a:gd name="T20" fmla="*/ 114 w 245"/>
                  <a:gd name="T21" fmla="*/ 154 h 453"/>
                  <a:gd name="T22" fmla="*/ 128 w 245"/>
                  <a:gd name="T23" fmla="*/ 197 h 453"/>
                  <a:gd name="T24" fmla="*/ 145 w 245"/>
                  <a:gd name="T25" fmla="*/ 204 h 453"/>
                  <a:gd name="T26" fmla="*/ 151 w 245"/>
                  <a:gd name="T27" fmla="*/ 192 h 453"/>
                  <a:gd name="T28" fmla="*/ 137 w 245"/>
                  <a:gd name="T29" fmla="*/ 154 h 453"/>
                  <a:gd name="T30" fmla="*/ 140 w 245"/>
                  <a:gd name="T31" fmla="*/ 121 h 453"/>
                  <a:gd name="T32" fmla="*/ 153 w 245"/>
                  <a:gd name="T33" fmla="*/ 124 h 453"/>
                  <a:gd name="T34" fmla="*/ 150 w 245"/>
                  <a:gd name="T35" fmla="*/ 158 h 453"/>
                  <a:gd name="T36" fmla="*/ 171 w 245"/>
                  <a:gd name="T37" fmla="*/ 210 h 453"/>
                  <a:gd name="T38" fmla="*/ 159 w 245"/>
                  <a:gd name="T39" fmla="*/ 223 h 453"/>
                  <a:gd name="T40" fmla="*/ 167 w 245"/>
                  <a:gd name="T41" fmla="*/ 242 h 453"/>
                  <a:gd name="T42" fmla="*/ 199 w 245"/>
                  <a:gd name="T43" fmla="*/ 172 h 453"/>
                  <a:gd name="T44" fmla="*/ 163 w 245"/>
                  <a:gd name="T45"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453">
                    <a:moveTo>
                      <a:pt x="6" y="329"/>
                    </a:moveTo>
                    <a:cubicBezTo>
                      <a:pt x="5" y="330"/>
                      <a:pt x="5" y="330"/>
                      <a:pt x="5" y="330"/>
                    </a:cubicBezTo>
                    <a:cubicBezTo>
                      <a:pt x="4" y="339"/>
                      <a:pt x="3" y="347"/>
                      <a:pt x="3" y="356"/>
                    </a:cubicBezTo>
                    <a:cubicBezTo>
                      <a:pt x="0" y="388"/>
                      <a:pt x="0" y="419"/>
                      <a:pt x="3" y="450"/>
                    </a:cubicBezTo>
                    <a:cubicBezTo>
                      <a:pt x="4" y="453"/>
                      <a:pt x="4" y="453"/>
                      <a:pt x="4" y="453"/>
                    </a:cubicBezTo>
                    <a:cubicBezTo>
                      <a:pt x="0" y="412"/>
                      <a:pt x="1" y="371"/>
                      <a:pt x="6" y="329"/>
                    </a:cubicBezTo>
                    <a:moveTo>
                      <a:pt x="163" y="0"/>
                    </a:moveTo>
                    <a:cubicBezTo>
                      <a:pt x="156" y="8"/>
                      <a:pt x="149" y="15"/>
                      <a:pt x="143" y="22"/>
                    </a:cubicBezTo>
                    <a:cubicBezTo>
                      <a:pt x="109" y="97"/>
                      <a:pt x="109" y="97"/>
                      <a:pt x="109" y="97"/>
                    </a:cubicBezTo>
                    <a:cubicBezTo>
                      <a:pt x="125" y="110"/>
                      <a:pt x="125" y="110"/>
                      <a:pt x="125" y="110"/>
                    </a:cubicBezTo>
                    <a:cubicBezTo>
                      <a:pt x="114" y="154"/>
                      <a:pt x="114" y="154"/>
                      <a:pt x="114" y="154"/>
                    </a:cubicBezTo>
                    <a:cubicBezTo>
                      <a:pt x="128" y="197"/>
                      <a:pt x="128" y="197"/>
                      <a:pt x="128" y="197"/>
                    </a:cubicBezTo>
                    <a:cubicBezTo>
                      <a:pt x="145" y="204"/>
                      <a:pt x="145" y="204"/>
                      <a:pt x="145" y="204"/>
                    </a:cubicBezTo>
                    <a:cubicBezTo>
                      <a:pt x="151" y="192"/>
                      <a:pt x="151" y="192"/>
                      <a:pt x="151" y="192"/>
                    </a:cubicBezTo>
                    <a:cubicBezTo>
                      <a:pt x="137" y="154"/>
                      <a:pt x="137" y="154"/>
                      <a:pt x="137" y="154"/>
                    </a:cubicBezTo>
                    <a:cubicBezTo>
                      <a:pt x="140" y="121"/>
                      <a:pt x="140" y="121"/>
                      <a:pt x="140" y="121"/>
                    </a:cubicBezTo>
                    <a:cubicBezTo>
                      <a:pt x="153" y="124"/>
                      <a:pt x="153" y="124"/>
                      <a:pt x="153" y="124"/>
                    </a:cubicBezTo>
                    <a:cubicBezTo>
                      <a:pt x="150" y="158"/>
                      <a:pt x="150" y="158"/>
                      <a:pt x="150" y="158"/>
                    </a:cubicBezTo>
                    <a:cubicBezTo>
                      <a:pt x="171" y="210"/>
                      <a:pt x="171" y="210"/>
                      <a:pt x="171" y="210"/>
                    </a:cubicBezTo>
                    <a:cubicBezTo>
                      <a:pt x="159" y="223"/>
                      <a:pt x="159" y="223"/>
                      <a:pt x="159" y="223"/>
                    </a:cubicBezTo>
                    <a:cubicBezTo>
                      <a:pt x="167" y="242"/>
                      <a:pt x="167" y="242"/>
                      <a:pt x="167" y="242"/>
                    </a:cubicBezTo>
                    <a:cubicBezTo>
                      <a:pt x="178" y="221"/>
                      <a:pt x="189" y="197"/>
                      <a:pt x="199" y="172"/>
                    </a:cubicBezTo>
                    <a:cubicBezTo>
                      <a:pt x="245" y="59"/>
                      <a:pt x="186" y="13"/>
                      <a:pt x="163"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2">
                <a:extLst>
                  <a:ext uri="{FF2B5EF4-FFF2-40B4-BE49-F238E27FC236}">
                    <a16:creationId xmlns:a16="http://schemas.microsoft.com/office/drawing/2014/main" id="{F866964C-796F-F84F-89F4-B1678872B8BD}"/>
                  </a:ext>
                </a:extLst>
              </p:cNvPr>
              <p:cNvSpPr>
                <a:spLocks/>
              </p:cNvSpPr>
              <p:nvPr/>
            </p:nvSpPr>
            <p:spPr bwMode="auto">
              <a:xfrm>
                <a:off x="3496376" y="2939176"/>
                <a:ext cx="335921" cy="1089248"/>
              </a:xfrm>
              <a:custGeom>
                <a:avLst/>
                <a:gdLst>
                  <a:gd name="T0" fmla="*/ 109 w 171"/>
                  <a:gd name="T1" fmla="*/ 0 h 554"/>
                  <a:gd name="T2" fmla="*/ 6 w 171"/>
                  <a:gd name="T3" fmla="*/ 232 h 554"/>
                  <a:gd name="T4" fmla="*/ 4 w 171"/>
                  <a:gd name="T5" fmla="*/ 356 h 554"/>
                  <a:gd name="T6" fmla="*/ 60 w 171"/>
                  <a:gd name="T7" fmla="*/ 554 h 554"/>
                  <a:gd name="T8" fmla="*/ 61 w 171"/>
                  <a:gd name="T9" fmla="*/ 302 h 554"/>
                  <a:gd name="T10" fmla="*/ 167 w 171"/>
                  <a:gd name="T11" fmla="*/ 145 h 554"/>
                  <a:gd name="T12" fmla="*/ 159 w 171"/>
                  <a:gd name="T13" fmla="*/ 126 h 554"/>
                  <a:gd name="T14" fmla="*/ 171 w 171"/>
                  <a:gd name="T15" fmla="*/ 113 h 554"/>
                  <a:gd name="T16" fmla="*/ 150 w 171"/>
                  <a:gd name="T17" fmla="*/ 61 h 554"/>
                  <a:gd name="T18" fmla="*/ 153 w 171"/>
                  <a:gd name="T19" fmla="*/ 27 h 554"/>
                  <a:gd name="T20" fmla="*/ 140 w 171"/>
                  <a:gd name="T21" fmla="*/ 24 h 554"/>
                  <a:gd name="T22" fmla="*/ 137 w 171"/>
                  <a:gd name="T23" fmla="*/ 57 h 554"/>
                  <a:gd name="T24" fmla="*/ 151 w 171"/>
                  <a:gd name="T25" fmla="*/ 95 h 554"/>
                  <a:gd name="T26" fmla="*/ 145 w 171"/>
                  <a:gd name="T27" fmla="*/ 107 h 554"/>
                  <a:gd name="T28" fmla="*/ 128 w 171"/>
                  <a:gd name="T29" fmla="*/ 100 h 554"/>
                  <a:gd name="T30" fmla="*/ 114 w 171"/>
                  <a:gd name="T31" fmla="*/ 57 h 554"/>
                  <a:gd name="T32" fmla="*/ 125 w 171"/>
                  <a:gd name="T33" fmla="*/ 13 h 554"/>
                  <a:gd name="T34" fmla="*/ 109 w 171"/>
                  <a:gd name="T35"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554">
                    <a:moveTo>
                      <a:pt x="109" y="0"/>
                    </a:moveTo>
                    <a:cubicBezTo>
                      <a:pt x="6" y="232"/>
                      <a:pt x="6" y="232"/>
                      <a:pt x="6" y="232"/>
                    </a:cubicBezTo>
                    <a:cubicBezTo>
                      <a:pt x="1" y="274"/>
                      <a:pt x="0" y="315"/>
                      <a:pt x="4" y="356"/>
                    </a:cubicBezTo>
                    <a:cubicBezTo>
                      <a:pt x="60" y="554"/>
                      <a:pt x="60" y="554"/>
                      <a:pt x="60" y="554"/>
                    </a:cubicBezTo>
                    <a:cubicBezTo>
                      <a:pt x="113" y="424"/>
                      <a:pt x="61" y="302"/>
                      <a:pt x="61" y="302"/>
                    </a:cubicBezTo>
                    <a:cubicBezTo>
                      <a:pt x="61" y="302"/>
                      <a:pt x="116" y="243"/>
                      <a:pt x="167" y="145"/>
                    </a:cubicBezTo>
                    <a:cubicBezTo>
                      <a:pt x="159" y="126"/>
                      <a:pt x="159" y="126"/>
                      <a:pt x="159" y="126"/>
                    </a:cubicBezTo>
                    <a:cubicBezTo>
                      <a:pt x="171" y="113"/>
                      <a:pt x="171" y="113"/>
                      <a:pt x="171" y="113"/>
                    </a:cubicBezTo>
                    <a:cubicBezTo>
                      <a:pt x="150" y="61"/>
                      <a:pt x="150" y="61"/>
                      <a:pt x="150" y="61"/>
                    </a:cubicBezTo>
                    <a:cubicBezTo>
                      <a:pt x="153" y="27"/>
                      <a:pt x="153" y="27"/>
                      <a:pt x="153" y="27"/>
                    </a:cubicBezTo>
                    <a:cubicBezTo>
                      <a:pt x="140" y="24"/>
                      <a:pt x="140" y="24"/>
                      <a:pt x="140" y="24"/>
                    </a:cubicBezTo>
                    <a:cubicBezTo>
                      <a:pt x="137" y="57"/>
                      <a:pt x="137" y="57"/>
                      <a:pt x="137" y="57"/>
                    </a:cubicBezTo>
                    <a:cubicBezTo>
                      <a:pt x="151" y="95"/>
                      <a:pt x="151" y="95"/>
                      <a:pt x="151" y="95"/>
                    </a:cubicBezTo>
                    <a:cubicBezTo>
                      <a:pt x="145" y="107"/>
                      <a:pt x="145" y="107"/>
                      <a:pt x="145" y="107"/>
                    </a:cubicBezTo>
                    <a:cubicBezTo>
                      <a:pt x="128" y="100"/>
                      <a:pt x="128" y="100"/>
                      <a:pt x="128" y="100"/>
                    </a:cubicBezTo>
                    <a:cubicBezTo>
                      <a:pt x="114" y="57"/>
                      <a:pt x="114" y="57"/>
                      <a:pt x="114" y="57"/>
                    </a:cubicBezTo>
                    <a:cubicBezTo>
                      <a:pt x="125" y="13"/>
                      <a:pt x="125" y="13"/>
                      <a:pt x="125" y="13"/>
                    </a:cubicBezTo>
                    <a:cubicBezTo>
                      <a:pt x="109" y="0"/>
                      <a:pt x="109" y="0"/>
                      <a:pt x="109"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3">
                <a:extLst>
                  <a:ext uri="{FF2B5EF4-FFF2-40B4-BE49-F238E27FC236}">
                    <a16:creationId xmlns:a16="http://schemas.microsoft.com/office/drawing/2014/main" id="{A672BFBF-86D4-BD42-88C8-E7362016286B}"/>
                  </a:ext>
                </a:extLst>
              </p:cNvPr>
              <p:cNvSpPr>
                <a:spLocks/>
              </p:cNvSpPr>
              <p:nvPr/>
            </p:nvSpPr>
            <p:spPr bwMode="auto">
              <a:xfrm>
                <a:off x="2979191" y="2740451"/>
                <a:ext cx="907984" cy="1820125"/>
              </a:xfrm>
              <a:custGeom>
                <a:avLst/>
                <a:gdLst>
                  <a:gd name="T0" fmla="*/ 417 w 462"/>
                  <a:gd name="T1" fmla="*/ 0 h 926"/>
                  <a:gd name="T2" fmla="*/ 164 w 462"/>
                  <a:gd name="T3" fmla="*/ 264 h 926"/>
                  <a:gd name="T4" fmla="*/ 11 w 462"/>
                  <a:gd name="T5" fmla="*/ 579 h 926"/>
                  <a:gd name="T6" fmla="*/ 247 w 462"/>
                  <a:gd name="T7" fmla="*/ 803 h 926"/>
                  <a:gd name="T8" fmla="*/ 295 w 462"/>
                  <a:gd name="T9" fmla="*/ 396 h 926"/>
                  <a:gd name="T10" fmla="*/ 439 w 462"/>
                  <a:gd name="T11" fmla="*/ 172 h 926"/>
                  <a:gd name="T12" fmla="*/ 441 w 462"/>
                  <a:gd name="T13" fmla="*/ 167 h 926"/>
                  <a:gd name="T14" fmla="*/ 456 w 462"/>
                  <a:gd name="T15" fmla="*/ 63 h 926"/>
                  <a:gd name="T16" fmla="*/ 417 w 462"/>
                  <a:gd name="T17"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926">
                    <a:moveTo>
                      <a:pt x="417" y="0"/>
                    </a:moveTo>
                    <a:cubicBezTo>
                      <a:pt x="417" y="0"/>
                      <a:pt x="328" y="118"/>
                      <a:pt x="164" y="264"/>
                    </a:cubicBezTo>
                    <a:cubicBezTo>
                      <a:pt x="0" y="409"/>
                      <a:pt x="11" y="579"/>
                      <a:pt x="11" y="579"/>
                    </a:cubicBezTo>
                    <a:cubicBezTo>
                      <a:pt x="11" y="579"/>
                      <a:pt x="89" y="926"/>
                      <a:pt x="247" y="803"/>
                    </a:cubicBezTo>
                    <a:cubicBezTo>
                      <a:pt x="367" y="709"/>
                      <a:pt x="323" y="494"/>
                      <a:pt x="295" y="396"/>
                    </a:cubicBezTo>
                    <a:cubicBezTo>
                      <a:pt x="374" y="301"/>
                      <a:pt x="417" y="228"/>
                      <a:pt x="439" y="172"/>
                    </a:cubicBezTo>
                    <a:cubicBezTo>
                      <a:pt x="440" y="170"/>
                      <a:pt x="440" y="169"/>
                      <a:pt x="441" y="167"/>
                    </a:cubicBezTo>
                    <a:cubicBezTo>
                      <a:pt x="460" y="123"/>
                      <a:pt x="462" y="89"/>
                      <a:pt x="456" y="63"/>
                    </a:cubicBezTo>
                    <a:cubicBezTo>
                      <a:pt x="448" y="15"/>
                      <a:pt x="417" y="0"/>
                      <a:pt x="417" y="0"/>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4">
                <a:extLst>
                  <a:ext uri="{FF2B5EF4-FFF2-40B4-BE49-F238E27FC236}">
                    <a16:creationId xmlns:a16="http://schemas.microsoft.com/office/drawing/2014/main" id="{3E78CD25-DC1C-C441-A063-88986DA1982E}"/>
                  </a:ext>
                </a:extLst>
              </p:cNvPr>
              <p:cNvSpPr>
                <a:spLocks noChangeArrowheads="1"/>
              </p:cNvSpPr>
              <p:nvPr/>
            </p:nvSpPr>
            <p:spPr bwMode="auto">
              <a:xfrm>
                <a:off x="4476699" y="5152595"/>
                <a:ext cx="700112" cy="700112"/>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8">
                <a:extLst>
                  <a:ext uri="{FF2B5EF4-FFF2-40B4-BE49-F238E27FC236}">
                    <a16:creationId xmlns:a16="http://schemas.microsoft.com/office/drawing/2014/main" id="{782321D4-A7AE-4743-8735-F95F64017D07}"/>
                  </a:ext>
                </a:extLst>
              </p:cNvPr>
              <p:cNvSpPr>
                <a:spLocks noChangeArrowheads="1"/>
              </p:cNvSpPr>
              <p:nvPr/>
            </p:nvSpPr>
            <p:spPr bwMode="auto">
              <a:xfrm>
                <a:off x="5819551" y="3831362"/>
                <a:ext cx="1374448" cy="1380269"/>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a:extLst>
                  <a:ext uri="{FF2B5EF4-FFF2-40B4-BE49-F238E27FC236}">
                    <a16:creationId xmlns:a16="http://schemas.microsoft.com/office/drawing/2014/main" id="{973F2561-C18F-D047-B7C6-F89704F877DC}"/>
                  </a:ext>
                </a:extLst>
              </p:cNvPr>
              <p:cNvSpPr>
                <a:spLocks/>
              </p:cNvSpPr>
              <p:nvPr/>
            </p:nvSpPr>
            <p:spPr bwMode="auto">
              <a:xfrm>
                <a:off x="6159629" y="4277870"/>
                <a:ext cx="694292" cy="446509"/>
              </a:xfrm>
              <a:custGeom>
                <a:avLst/>
                <a:gdLst>
                  <a:gd name="T0" fmla="*/ 15 w 353"/>
                  <a:gd name="T1" fmla="*/ 227 h 227"/>
                  <a:gd name="T2" fmla="*/ 0 w 353"/>
                  <a:gd name="T3" fmla="*/ 212 h 227"/>
                  <a:gd name="T4" fmla="*/ 0 w 353"/>
                  <a:gd name="T5" fmla="*/ 14 h 227"/>
                  <a:gd name="T6" fmla="*/ 15 w 353"/>
                  <a:gd name="T7" fmla="*/ 0 h 227"/>
                  <a:gd name="T8" fmla="*/ 338 w 353"/>
                  <a:gd name="T9" fmla="*/ 0 h 227"/>
                  <a:gd name="T10" fmla="*/ 353 w 353"/>
                  <a:gd name="T11" fmla="*/ 14 h 227"/>
                  <a:gd name="T12" fmla="*/ 353 w 353"/>
                  <a:gd name="T13" fmla="*/ 212 h 227"/>
                  <a:gd name="T14" fmla="*/ 338 w 353"/>
                  <a:gd name="T15" fmla="*/ 227 h 227"/>
                  <a:gd name="T16" fmla="*/ 15 w 353"/>
                  <a:gd name="T17"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27">
                    <a:moveTo>
                      <a:pt x="15" y="227"/>
                    </a:moveTo>
                    <a:cubicBezTo>
                      <a:pt x="7" y="227"/>
                      <a:pt x="0" y="220"/>
                      <a:pt x="0" y="212"/>
                    </a:cubicBezTo>
                    <a:cubicBezTo>
                      <a:pt x="0" y="14"/>
                      <a:pt x="0" y="14"/>
                      <a:pt x="0" y="14"/>
                    </a:cubicBezTo>
                    <a:cubicBezTo>
                      <a:pt x="0" y="6"/>
                      <a:pt x="7" y="0"/>
                      <a:pt x="15" y="0"/>
                    </a:cubicBezTo>
                    <a:cubicBezTo>
                      <a:pt x="338" y="0"/>
                      <a:pt x="338" y="0"/>
                      <a:pt x="338" y="0"/>
                    </a:cubicBezTo>
                    <a:cubicBezTo>
                      <a:pt x="347" y="0"/>
                      <a:pt x="353" y="6"/>
                      <a:pt x="353" y="14"/>
                    </a:cubicBezTo>
                    <a:cubicBezTo>
                      <a:pt x="353" y="212"/>
                      <a:pt x="353" y="212"/>
                      <a:pt x="353" y="212"/>
                    </a:cubicBezTo>
                    <a:cubicBezTo>
                      <a:pt x="353" y="220"/>
                      <a:pt x="347" y="227"/>
                      <a:pt x="338" y="227"/>
                    </a:cubicBezTo>
                    <a:cubicBezTo>
                      <a:pt x="15" y="227"/>
                      <a:pt x="15" y="227"/>
                      <a:pt x="15" y="227"/>
                    </a:cubicBezTo>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a:extLst>
                  <a:ext uri="{FF2B5EF4-FFF2-40B4-BE49-F238E27FC236}">
                    <a16:creationId xmlns:a16="http://schemas.microsoft.com/office/drawing/2014/main" id="{5C325EC0-3B95-9C47-8D63-26691B302634}"/>
                  </a:ext>
                </a:extLst>
              </p:cNvPr>
              <p:cNvSpPr>
                <a:spLocks noEditPoints="1"/>
              </p:cNvSpPr>
              <p:nvPr/>
            </p:nvSpPr>
            <p:spPr bwMode="auto">
              <a:xfrm>
                <a:off x="6146325" y="4263735"/>
                <a:ext cx="721731" cy="473948"/>
              </a:xfrm>
              <a:custGeom>
                <a:avLst/>
                <a:gdLst>
                  <a:gd name="T0" fmla="*/ 345 w 367"/>
                  <a:gd name="T1" fmla="*/ 14 h 241"/>
                  <a:gd name="T2" fmla="*/ 353 w 367"/>
                  <a:gd name="T3" fmla="*/ 21 h 241"/>
                  <a:gd name="T4" fmla="*/ 353 w 367"/>
                  <a:gd name="T5" fmla="*/ 219 h 241"/>
                  <a:gd name="T6" fmla="*/ 345 w 367"/>
                  <a:gd name="T7" fmla="*/ 227 h 241"/>
                  <a:gd name="T8" fmla="*/ 22 w 367"/>
                  <a:gd name="T9" fmla="*/ 227 h 241"/>
                  <a:gd name="T10" fmla="*/ 14 w 367"/>
                  <a:gd name="T11" fmla="*/ 219 h 241"/>
                  <a:gd name="T12" fmla="*/ 14 w 367"/>
                  <a:gd name="T13" fmla="*/ 21 h 241"/>
                  <a:gd name="T14" fmla="*/ 22 w 367"/>
                  <a:gd name="T15" fmla="*/ 14 h 241"/>
                  <a:gd name="T16" fmla="*/ 345 w 367"/>
                  <a:gd name="T17" fmla="*/ 14 h 241"/>
                  <a:gd name="T18" fmla="*/ 345 w 367"/>
                  <a:gd name="T19" fmla="*/ 0 h 241"/>
                  <a:gd name="T20" fmla="*/ 22 w 367"/>
                  <a:gd name="T21" fmla="*/ 0 h 241"/>
                  <a:gd name="T22" fmla="*/ 0 w 367"/>
                  <a:gd name="T23" fmla="*/ 21 h 241"/>
                  <a:gd name="T24" fmla="*/ 0 w 367"/>
                  <a:gd name="T25" fmla="*/ 219 h 241"/>
                  <a:gd name="T26" fmla="*/ 22 w 367"/>
                  <a:gd name="T27" fmla="*/ 241 h 241"/>
                  <a:gd name="T28" fmla="*/ 345 w 367"/>
                  <a:gd name="T29" fmla="*/ 241 h 241"/>
                  <a:gd name="T30" fmla="*/ 367 w 367"/>
                  <a:gd name="T31" fmla="*/ 219 h 241"/>
                  <a:gd name="T32" fmla="*/ 367 w 367"/>
                  <a:gd name="T33" fmla="*/ 21 h 241"/>
                  <a:gd name="T34" fmla="*/ 345 w 367"/>
                  <a:gd name="T3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241">
                    <a:moveTo>
                      <a:pt x="345" y="14"/>
                    </a:moveTo>
                    <a:cubicBezTo>
                      <a:pt x="350" y="14"/>
                      <a:pt x="353" y="17"/>
                      <a:pt x="353" y="21"/>
                    </a:cubicBezTo>
                    <a:cubicBezTo>
                      <a:pt x="353" y="219"/>
                      <a:pt x="353" y="219"/>
                      <a:pt x="353" y="219"/>
                    </a:cubicBezTo>
                    <a:cubicBezTo>
                      <a:pt x="353" y="223"/>
                      <a:pt x="350" y="227"/>
                      <a:pt x="345" y="227"/>
                    </a:cubicBezTo>
                    <a:cubicBezTo>
                      <a:pt x="22" y="227"/>
                      <a:pt x="22" y="227"/>
                      <a:pt x="22" y="227"/>
                    </a:cubicBezTo>
                    <a:cubicBezTo>
                      <a:pt x="17" y="227"/>
                      <a:pt x="14" y="223"/>
                      <a:pt x="14" y="219"/>
                    </a:cubicBezTo>
                    <a:cubicBezTo>
                      <a:pt x="14" y="21"/>
                      <a:pt x="14" y="21"/>
                      <a:pt x="14" y="21"/>
                    </a:cubicBezTo>
                    <a:cubicBezTo>
                      <a:pt x="14" y="17"/>
                      <a:pt x="17" y="14"/>
                      <a:pt x="22" y="14"/>
                    </a:cubicBezTo>
                    <a:cubicBezTo>
                      <a:pt x="345" y="14"/>
                      <a:pt x="345" y="14"/>
                      <a:pt x="345" y="14"/>
                    </a:cubicBezTo>
                    <a:moveTo>
                      <a:pt x="345" y="0"/>
                    </a:moveTo>
                    <a:cubicBezTo>
                      <a:pt x="22" y="0"/>
                      <a:pt x="22" y="0"/>
                      <a:pt x="22" y="0"/>
                    </a:cubicBezTo>
                    <a:cubicBezTo>
                      <a:pt x="10" y="0"/>
                      <a:pt x="0" y="9"/>
                      <a:pt x="0" y="21"/>
                    </a:cubicBezTo>
                    <a:cubicBezTo>
                      <a:pt x="0" y="219"/>
                      <a:pt x="0" y="219"/>
                      <a:pt x="0" y="219"/>
                    </a:cubicBezTo>
                    <a:cubicBezTo>
                      <a:pt x="0" y="231"/>
                      <a:pt x="10" y="241"/>
                      <a:pt x="22" y="241"/>
                    </a:cubicBezTo>
                    <a:cubicBezTo>
                      <a:pt x="345" y="241"/>
                      <a:pt x="345" y="241"/>
                      <a:pt x="345" y="241"/>
                    </a:cubicBezTo>
                    <a:cubicBezTo>
                      <a:pt x="357" y="241"/>
                      <a:pt x="367" y="231"/>
                      <a:pt x="367" y="219"/>
                    </a:cubicBezTo>
                    <a:cubicBezTo>
                      <a:pt x="367" y="21"/>
                      <a:pt x="367" y="21"/>
                      <a:pt x="367" y="21"/>
                    </a:cubicBezTo>
                    <a:cubicBezTo>
                      <a:pt x="367" y="9"/>
                      <a:pt x="357" y="0"/>
                      <a:pt x="345" y="0"/>
                    </a:cubicBezTo>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a:extLst>
                  <a:ext uri="{FF2B5EF4-FFF2-40B4-BE49-F238E27FC236}">
                    <a16:creationId xmlns:a16="http://schemas.microsoft.com/office/drawing/2014/main" id="{42221484-9A62-3647-A204-FA04B37C1E7D}"/>
                  </a:ext>
                </a:extLst>
              </p:cNvPr>
              <p:cNvSpPr>
                <a:spLocks/>
              </p:cNvSpPr>
              <p:nvPr/>
            </p:nvSpPr>
            <p:spPr bwMode="auto">
              <a:xfrm>
                <a:off x="6063177" y="4737683"/>
                <a:ext cx="887197" cy="43237"/>
              </a:xfrm>
              <a:custGeom>
                <a:avLst/>
                <a:gdLst>
                  <a:gd name="T0" fmla="*/ 451 w 451"/>
                  <a:gd name="T1" fmla="*/ 22 h 22"/>
                  <a:gd name="T2" fmla="*/ 451 w 451"/>
                  <a:gd name="T3" fmla="*/ 14 h 22"/>
                  <a:gd name="T4" fmla="*/ 438 w 451"/>
                  <a:gd name="T5" fmla="*/ 0 h 22"/>
                  <a:gd name="T6" fmla="*/ 13 w 451"/>
                  <a:gd name="T7" fmla="*/ 0 h 22"/>
                  <a:gd name="T8" fmla="*/ 0 w 451"/>
                  <a:gd name="T9" fmla="*/ 14 h 22"/>
                  <a:gd name="T10" fmla="*/ 0 w 451"/>
                  <a:gd name="T11" fmla="*/ 22 h 22"/>
                  <a:gd name="T12" fmla="*/ 451 w 45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51" h="22">
                    <a:moveTo>
                      <a:pt x="451" y="22"/>
                    </a:moveTo>
                    <a:cubicBezTo>
                      <a:pt x="451" y="14"/>
                      <a:pt x="451" y="14"/>
                      <a:pt x="451" y="14"/>
                    </a:cubicBezTo>
                    <a:cubicBezTo>
                      <a:pt x="451" y="6"/>
                      <a:pt x="445" y="0"/>
                      <a:pt x="438" y="0"/>
                    </a:cubicBezTo>
                    <a:cubicBezTo>
                      <a:pt x="13" y="0"/>
                      <a:pt x="13" y="0"/>
                      <a:pt x="13" y="0"/>
                    </a:cubicBezTo>
                    <a:cubicBezTo>
                      <a:pt x="6" y="0"/>
                      <a:pt x="0" y="6"/>
                      <a:pt x="0" y="14"/>
                    </a:cubicBezTo>
                    <a:cubicBezTo>
                      <a:pt x="0" y="22"/>
                      <a:pt x="0" y="22"/>
                      <a:pt x="0" y="22"/>
                    </a:cubicBezTo>
                    <a:lnTo>
                      <a:pt x="451" y="2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52">
                <a:extLst>
                  <a:ext uri="{FF2B5EF4-FFF2-40B4-BE49-F238E27FC236}">
                    <a16:creationId xmlns:a16="http://schemas.microsoft.com/office/drawing/2014/main" id="{4E4CC04B-436A-7549-B326-024C42049D6F}"/>
                  </a:ext>
                </a:extLst>
              </p:cNvPr>
              <p:cNvSpPr>
                <a:spLocks noChangeArrowheads="1"/>
              </p:cNvSpPr>
              <p:nvPr/>
            </p:nvSpPr>
            <p:spPr bwMode="auto">
              <a:xfrm>
                <a:off x="6063177" y="4765122"/>
                <a:ext cx="887197" cy="15798"/>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53">
                <a:extLst>
                  <a:ext uri="{FF2B5EF4-FFF2-40B4-BE49-F238E27FC236}">
                    <a16:creationId xmlns:a16="http://schemas.microsoft.com/office/drawing/2014/main" id="{EB6A3EC9-552B-CC40-BD74-97F361D6A673}"/>
                  </a:ext>
                </a:extLst>
              </p:cNvPr>
              <p:cNvSpPr>
                <a:spLocks noChangeArrowheads="1"/>
              </p:cNvSpPr>
              <p:nvPr/>
            </p:nvSpPr>
            <p:spPr bwMode="auto">
              <a:xfrm>
                <a:off x="6258576" y="4753481"/>
                <a:ext cx="497229" cy="11641"/>
              </a:xfrm>
              <a:prstGeom prst="rect">
                <a:avLst/>
              </a:prstGeom>
              <a:solidFill>
                <a:srgbClr val="2A2E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a:extLst>
                  <a:ext uri="{FF2B5EF4-FFF2-40B4-BE49-F238E27FC236}">
                    <a16:creationId xmlns:a16="http://schemas.microsoft.com/office/drawing/2014/main" id="{2065CFA9-5BF0-D544-93EE-4AB987846EFD}"/>
                  </a:ext>
                </a:extLst>
              </p:cNvPr>
              <p:cNvSpPr>
                <a:spLocks/>
              </p:cNvSpPr>
              <p:nvPr/>
            </p:nvSpPr>
            <p:spPr bwMode="auto">
              <a:xfrm>
                <a:off x="6173764" y="4292006"/>
                <a:ext cx="641077" cy="410755"/>
              </a:xfrm>
              <a:custGeom>
                <a:avLst/>
                <a:gdLst>
                  <a:gd name="T0" fmla="*/ 326 w 326"/>
                  <a:gd name="T1" fmla="*/ 0 h 209"/>
                  <a:gd name="T2" fmla="*/ 8 w 326"/>
                  <a:gd name="T3" fmla="*/ 0 h 209"/>
                  <a:gd name="T4" fmla="*/ 0 w 326"/>
                  <a:gd name="T5" fmla="*/ 7 h 209"/>
                  <a:gd name="T6" fmla="*/ 0 w 326"/>
                  <a:gd name="T7" fmla="*/ 205 h 209"/>
                  <a:gd name="T8" fmla="*/ 1 w 326"/>
                  <a:gd name="T9" fmla="*/ 209 h 209"/>
                  <a:gd name="T10" fmla="*/ 326 w 326"/>
                  <a:gd name="T11" fmla="*/ 0 h 209"/>
                </a:gdLst>
                <a:ahLst/>
                <a:cxnLst>
                  <a:cxn ang="0">
                    <a:pos x="T0" y="T1"/>
                  </a:cxn>
                  <a:cxn ang="0">
                    <a:pos x="T2" y="T3"/>
                  </a:cxn>
                  <a:cxn ang="0">
                    <a:pos x="T4" y="T5"/>
                  </a:cxn>
                  <a:cxn ang="0">
                    <a:pos x="T6" y="T7"/>
                  </a:cxn>
                  <a:cxn ang="0">
                    <a:pos x="T8" y="T9"/>
                  </a:cxn>
                  <a:cxn ang="0">
                    <a:pos x="T10" y="T11"/>
                  </a:cxn>
                </a:cxnLst>
                <a:rect l="0" t="0" r="r" b="b"/>
                <a:pathLst>
                  <a:path w="326" h="209">
                    <a:moveTo>
                      <a:pt x="326" y="0"/>
                    </a:moveTo>
                    <a:cubicBezTo>
                      <a:pt x="8" y="0"/>
                      <a:pt x="8" y="0"/>
                      <a:pt x="8" y="0"/>
                    </a:cubicBezTo>
                    <a:cubicBezTo>
                      <a:pt x="3" y="0"/>
                      <a:pt x="0" y="3"/>
                      <a:pt x="0" y="7"/>
                    </a:cubicBezTo>
                    <a:cubicBezTo>
                      <a:pt x="0" y="205"/>
                      <a:pt x="0" y="205"/>
                      <a:pt x="0" y="205"/>
                    </a:cubicBezTo>
                    <a:cubicBezTo>
                      <a:pt x="0" y="207"/>
                      <a:pt x="0" y="208"/>
                      <a:pt x="1" y="209"/>
                    </a:cubicBezTo>
                    <a:cubicBezTo>
                      <a:pt x="326" y="0"/>
                      <a:pt x="326" y="0"/>
                      <a:pt x="32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a:extLst>
                  <a:ext uri="{FF2B5EF4-FFF2-40B4-BE49-F238E27FC236}">
                    <a16:creationId xmlns:a16="http://schemas.microsoft.com/office/drawing/2014/main" id="{61B8AB28-A31A-864C-82CD-4D706187556A}"/>
                  </a:ext>
                </a:extLst>
              </p:cNvPr>
              <p:cNvSpPr>
                <a:spLocks/>
              </p:cNvSpPr>
              <p:nvPr/>
            </p:nvSpPr>
            <p:spPr bwMode="auto">
              <a:xfrm>
                <a:off x="6159629" y="4277870"/>
                <a:ext cx="674336" cy="432373"/>
              </a:xfrm>
              <a:custGeom>
                <a:avLst/>
                <a:gdLst>
                  <a:gd name="T0" fmla="*/ 338 w 343"/>
                  <a:gd name="T1" fmla="*/ 0 h 220"/>
                  <a:gd name="T2" fmla="*/ 15 w 343"/>
                  <a:gd name="T3" fmla="*/ 0 h 220"/>
                  <a:gd name="T4" fmla="*/ 0 w 343"/>
                  <a:gd name="T5" fmla="*/ 14 h 220"/>
                  <a:gd name="T6" fmla="*/ 0 w 343"/>
                  <a:gd name="T7" fmla="*/ 212 h 220"/>
                  <a:gd name="T8" fmla="*/ 2 w 343"/>
                  <a:gd name="T9" fmla="*/ 220 h 220"/>
                  <a:gd name="T10" fmla="*/ 8 w 343"/>
                  <a:gd name="T11" fmla="*/ 216 h 220"/>
                  <a:gd name="T12" fmla="*/ 7 w 343"/>
                  <a:gd name="T13" fmla="*/ 212 h 220"/>
                  <a:gd name="T14" fmla="*/ 7 w 343"/>
                  <a:gd name="T15" fmla="*/ 14 h 220"/>
                  <a:gd name="T16" fmla="*/ 15 w 343"/>
                  <a:gd name="T17" fmla="*/ 7 h 220"/>
                  <a:gd name="T18" fmla="*/ 333 w 343"/>
                  <a:gd name="T19" fmla="*/ 7 h 220"/>
                  <a:gd name="T20" fmla="*/ 343 w 343"/>
                  <a:gd name="T21" fmla="*/ 0 h 220"/>
                  <a:gd name="T22" fmla="*/ 338 w 343"/>
                  <a:gd name="T2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220">
                    <a:moveTo>
                      <a:pt x="338" y="0"/>
                    </a:moveTo>
                    <a:cubicBezTo>
                      <a:pt x="15" y="0"/>
                      <a:pt x="15" y="0"/>
                      <a:pt x="15" y="0"/>
                    </a:cubicBezTo>
                    <a:cubicBezTo>
                      <a:pt x="7" y="0"/>
                      <a:pt x="0" y="6"/>
                      <a:pt x="0" y="14"/>
                    </a:cubicBezTo>
                    <a:cubicBezTo>
                      <a:pt x="0" y="212"/>
                      <a:pt x="0" y="212"/>
                      <a:pt x="0" y="212"/>
                    </a:cubicBezTo>
                    <a:cubicBezTo>
                      <a:pt x="0" y="215"/>
                      <a:pt x="1" y="218"/>
                      <a:pt x="2" y="220"/>
                    </a:cubicBezTo>
                    <a:cubicBezTo>
                      <a:pt x="8" y="216"/>
                      <a:pt x="8" y="216"/>
                      <a:pt x="8" y="216"/>
                    </a:cubicBezTo>
                    <a:cubicBezTo>
                      <a:pt x="7" y="215"/>
                      <a:pt x="7" y="214"/>
                      <a:pt x="7" y="212"/>
                    </a:cubicBezTo>
                    <a:cubicBezTo>
                      <a:pt x="7" y="14"/>
                      <a:pt x="7" y="14"/>
                      <a:pt x="7" y="14"/>
                    </a:cubicBezTo>
                    <a:cubicBezTo>
                      <a:pt x="7" y="10"/>
                      <a:pt x="10" y="7"/>
                      <a:pt x="15" y="7"/>
                    </a:cubicBezTo>
                    <a:cubicBezTo>
                      <a:pt x="333" y="7"/>
                      <a:pt x="333" y="7"/>
                      <a:pt x="333" y="7"/>
                    </a:cubicBezTo>
                    <a:cubicBezTo>
                      <a:pt x="343" y="0"/>
                      <a:pt x="343" y="0"/>
                      <a:pt x="343" y="0"/>
                    </a:cubicBezTo>
                    <a:cubicBezTo>
                      <a:pt x="341" y="0"/>
                      <a:pt x="340" y="0"/>
                      <a:pt x="338" y="0"/>
                    </a:cubicBezTo>
                  </a:path>
                </a:pathLst>
              </a:custGeom>
              <a:solidFill>
                <a:srgbClr val="7477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6">
                <a:extLst>
                  <a:ext uri="{FF2B5EF4-FFF2-40B4-BE49-F238E27FC236}">
                    <a16:creationId xmlns:a16="http://schemas.microsoft.com/office/drawing/2014/main" id="{A580C236-C41C-5B43-99F5-D83134C35983}"/>
                  </a:ext>
                </a:extLst>
              </p:cNvPr>
              <p:cNvSpPr>
                <a:spLocks noChangeArrowheads="1"/>
              </p:cNvSpPr>
              <p:nvPr/>
            </p:nvSpPr>
            <p:spPr bwMode="auto">
              <a:xfrm>
                <a:off x="5953420" y="1881525"/>
                <a:ext cx="1106709" cy="111253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8" name="Group 57">
                <a:extLst>
                  <a:ext uri="{FF2B5EF4-FFF2-40B4-BE49-F238E27FC236}">
                    <a16:creationId xmlns:a16="http://schemas.microsoft.com/office/drawing/2014/main" id="{269FB63E-971F-D646-A256-3DE999D9B710}"/>
                  </a:ext>
                </a:extLst>
              </p:cNvPr>
              <p:cNvGrpSpPr/>
              <p:nvPr/>
            </p:nvGrpSpPr>
            <p:grpSpPr>
              <a:xfrm>
                <a:off x="6113066" y="1956359"/>
                <a:ext cx="788250" cy="829823"/>
                <a:chOff x="6113066" y="1956359"/>
                <a:chExt cx="788250" cy="829823"/>
              </a:xfrm>
            </p:grpSpPr>
            <p:sp>
              <p:nvSpPr>
                <p:cNvPr id="109" name="Freeform 8">
                  <a:extLst>
                    <a:ext uri="{FF2B5EF4-FFF2-40B4-BE49-F238E27FC236}">
                      <a16:creationId xmlns:a16="http://schemas.microsoft.com/office/drawing/2014/main" id="{F1705D42-9B20-2549-851D-AF3515B1666B}"/>
                    </a:ext>
                  </a:extLst>
                </p:cNvPr>
                <p:cNvSpPr>
                  <a:spLocks/>
                </p:cNvSpPr>
                <p:nvPr/>
              </p:nvSpPr>
              <p:spPr bwMode="auto">
                <a:xfrm>
                  <a:off x="6512180" y="2457745"/>
                  <a:ext cx="24945" cy="29102"/>
                </a:xfrm>
                <a:custGeom>
                  <a:avLst/>
                  <a:gdLst>
                    <a:gd name="T0" fmla="*/ 0 w 30"/>
                    <a:gd name="T1" fmla="*/ 14 h 35"/>
                    <a:gd name="T2" fmla="*/ 11 w 30"/>
                    <a:gd name="T3" fmla="*/ 23 h 35"/>
                    <a:gd name="T4" fmla="*/ 11 w 30"/>
                    <a:gd name="T5" fmla="*/ 35 h 35"/>
                    <a:gd name="T6" fmla="*/ 30 w 30"/>
                    <a:gd name="T7" fmla="*/ 35 h 35"/>
                    <a:gd name="T8" fmla="*/ 30 w 30"/>
                    <a:gd name="T9" fmla="*/ 12 h 35"/>
                    <a:gd name="T10" fmla="*/ 9 w 30"/>
                    <a:gd name="T11" fmla="*/ 0 h 35"/>
                    <a:gd name="T12" fmla="*/ 0 w 30"/>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0" y="14"/>
                      </a:moveTo>
                      <a:lnTo>
                        <a:pt x="11" y="23"/>
                      </a:lnTo>
                      <a:lnTo>
                        <a:pt x="11" y="35"/>
                      </a:lnTo>
                      <a:lnTo>
                        <a:pt x="30" y="35"/>
                      </a:lnTo>
                      <a:lnTo>
                        <a:pt x="30" y="12"/>
                      </a:lnTo>
                      <a:lnTo>
                        <a:pt x="9" y="0"/>
                      </a:lnTo>
                      <a:lnTo>
                        <a:pt x="0" y="14"/>
                      </a:ln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59">
                  <a:extLst>
                    <a:ext uri="{FF2B5EF4-FFF2-40B4-BE49-F238E27FC236}">
                      <a16:creationId xmlns:a16="http://schemas.microsoft.com/office/drawing/2014/main" id="{8C56FCE3-AF1F-8E41-86FB-CB8492764E9A}"/>
                    </a:ext>
                  </a:extLst>
                </p:cNvPr>
                <p:cNvSpPr>
                  <a:spLocks/>
                </p:cNvSpPr>
                <p:nvPr/>
              </p:nvSpPr>
              <p:spPr bwMode="auto">
                <a:xfrm>
                  <a:off x="6395772" y="2420328"/>
                  <a:ext cx="222007" cy="170455"/>
                </a:xfrm>
                <a:custGeom>
                  <a:avLst/>
                  <a:gdLst>
                    <a:gd name="T0" fmla="*/ 96 w 113"/>
                    <a:gd name="T1" fmla="*/ 0 h 87"/>
                    <a:gd name="T2" fmla="*/ 57 w 113"/>
                    <a:gd name="T3" fmla="*/ 24 h 87"/>
                    <a:gd name="T4" fmla="*/ 17 w 113"/>
                    <a:gd name="T5" fmla="*/ 0 h 87"/>
                    <a:gd name="T6" fmla="*/ 0 w 113"/>
                    <a:gd name="T7" fmla="*/ 64 h 87"/>
                    <a:gd name="T8" fmla="*/ 57 w 113"/>
                    <a:gd name="T9" fmla="*/ 87 h 87"/>
                    <a:gd name="T10" fmla="*/ 113 w 113"/>
                    <a:gd name="T11" fmla="*/ 64 h 87"/>
                    <a:gd name="T12" fmla="*/ 96 w 113"/>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113" h="87">
                      <a:moveTo>
                        <a:pt x="96" y="0"/>
                      </a:moveTo>
                      <a:cubicBezTo>
                        <a:pt x="57" y="24"/>
                        <a:pt x="57" y="24"/>
                        <a:pt x="57" y="24"/>
                      </a:cubicBezTo>
                      <a:cubicBezTo>
                        <a:pt x="17" y="0"/>
                        <a:pt x="17" y="0"/>
                        <a:pt x="17" y="0"/>
                      </a:cubicBezTo>
                      <a:cubicBezTo>
                        <a:pt x="19" y="21"/>
                        <a:pt x="0" y="64"/>
                        <a:pt x="0" y="64"/>
                      </a:cubicBezTo>
                      <a:cubicBezTo>
                        <a:pt x="57" y="87"/>
                        <a:pt x="57" y="87"/>
                        <a:pt x="57" y="87"/>
                      </a:cubicBezTo>
                      <a:cubicBezTo>
                        <a:pt x="113" y="64"/>
                        <a:pt x="113" y="64"/>
                        <a:pt x="113" y="64"/>
                      </a:cubicBezTo>
                      <a:cubicBezTo>
                        <a:pt x="113" y="64"/>
                        <a:pt x="94" y="21"/>
                        <a:pt x="96" y="0"/>
                      </a:cubicBezTo>
                      <a:close/>
                    </a:path>
                  </a:pathLst>
                </a:custGeom>
                <a:solidFill>
                  <a:srgbClr val="EF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60">
                  <a:extLst>
                    <a:ext uri="{FF2B5EF4-FFF2-40B4-BE49-F238E27FC236}">
                      <a16:creationId xmlns:a16="http://schemas.microsoft.com/office/drawing/2014/main" id="{253CAABE-23D0-2C41-95F8-D317C5A7DDEA}"/>
                    </a:ext>
                  </a:extLst>
                </p:cNvPr>
                <p:cNvSpPr>
                  <a:spLocks/>
                </p:cNvSpPr>
                <p:nvPr/>
              </p:nvSpPr>
              <p:spPr bwMode="auto">
                <a:xfrm>
                  <a:off x="6113066" y="2538399"/>
                  <a:ext cx="788250" cy="247783"/>
                </a:xfrm>
                <a:custGeom>
                  <a:avLst/>
                  <a:gdLst>
                    <a:gd name="T0" fmla="*/ 401 w 401"/>
                    <a:gd name="T1" fmla="*/ 126 h 126"/>
                    <a:gd name="T2" fmla="*/ 380 w 401"/>
                    <a:gd name="T3" fmla="*/ 32 h 126"/>
                    <a:gd name="T4" fmla="*/ 321 w 401"/>
                    <a:gd name="T5" fmla="*/ 15 h 126"/>
                    <a:gd name="T6" fmla="*/ 321 w 401"/>
                    <a:gd name="T7" fmla="*/ 15 h 126"/>
                    <a:gd name="T8" fmla="*/ 321 w 401"/>
                    <a:gd name="T9" fmla="*/ 15 h 126"/>
                    <a:gd name="T10" fmla="*/ 285 w 401"/>
                    <a:gd name="T11" fmla="*/ 12 h 126"/>
                    <a:gd name="T12" fmla="*/ 274 w 401"/>
                    <a:gd name="T13" fmla="*/ 7 h 126"/>
                    <a:gd name="T14" fmla="*/ 260 w 401"/>
                    <a:gd name="T15" fmla="*/ 0 h 126"/>
                    <a:gd name="T16" fmla="*/ 201 w 401"/>
                    <a:gd name="T17" fmla="*/ 19 h 126"/>
                    <a:gd name="T18" fmla="*/ 201 w 401"/>
                    <a:gd name="T19" fmla="*/ 19 h 126"/>
                    <a:gd name="T20" fmla="*/ 141 w 401"/>
                    <a:gd name="T21" fmla="*/ 0 h 126"/>
                    <a:gd name="T22" fmla="*/ 127 w 401"/>
                    <a:gd name="T23" fmla="*/ 7 h 126"/>
                    <a:gd name="T24" fmla="*/ 116 w 401"/>
                    <a:gd name="T25" fmla="*/ 12 h 126"/>
                    <a:gd name="T26" fmla="*/ 80 w 401"/>
                    <a:gd name="T27" fmla="*/ 15 h 126"/>
                    <a:gd name="T28" fmla="*/ 80 w 401"/>
                    <a:gd name="T29" fmla="*/ 15 h 126"/>
                    <a:gd name="T30" fmla="*/ 80 w 401"/>
                    <a:gd name="T31" fmla="*/ 15 h 126"/>
                    <a:gd name="T32" fmla="*/ 21 w 401"/>
                    <a:gd name="T33" fmla="*/ 32 h 126"/>
                    <a:gd name="T34" fmla="*/ 0 w 401"/>
                    <a:gd name="T35" fmla="*/ 126 h 126"/>
                    <a:gd name="T36" fmla="*/ 401 w 401"/>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126">
                      <a:moveTo>
                        <a:pt x="401" y="126"/>
                      </a:moveTo>
                      <a:cubicBezTo>
                        <a:pt x="400" y="97"/>
                        <a:pt x="396" y="44"/>
                        <a:pt x="380" y="32"/>
                      </a:cubicBezTo>
                      <a:cubicBezTo>
                        <a:pt x="368" y="22"/>
                        <a:pt x="342" y="18"/>
                        <a:pt x="321" y="15"/>
                      </a:cubicBezTo>
                      <a:cubicBezTo>
                        <a:pt x="321" y="15"/>
                        <a:pt x="321" y="15"/>
                        <a:pt x="321" y="15"/>
                      </a:cubicBezTo>
                      <a:cubicBezTo>
                        <a:pt x="321" y="15"/>
                        <a:pt x="321" y="15"/>
                        <a:pt x="321" y="15"/>
                      </a:cubicBezTo>
                      <a:cubicBezTo>
                        <a:pt x="301" y="13"/>
                        <a:pt x="285" y="12"/>
                        <a:pt x="285" y="12"/>
                      </a:cubicBezTo>
                      <a:cubicBezTo>
                        <a:pt x="274" y="7"/>
                        <a:pt x="274" y="7"/>
                        <a:pt x="274" y="7"/>
                      </a:cubicBezTo>
                      <a:cubicBezTo>
                        <a:pt x="260" y="0"/>
                        <a:pt x="260" y="0"/>
                        <a:pt x="260" y="0"/>
                      </a:cubicBezTo>
                      <a:cubicBezTo>
                        <a:pt x="201" y="19"/>
                        <a:pt x="201" y="19"/>
                        <a:pt x="201" y="19"/>
                      </a:cubicBezTo>
                      <a:cubicBezTo>
                        <a:pt x="201" y="19"/>
                        <a:pt x="201" y="19"/>
                        <a:pt x="201" y="19"/>
                      </a:cubicBezTo>
                      <a:cubicBezTo>
                        <a:pt x="141" y="0"/>
                        <a:pt x="141" y="0"/>
                        <a:pt x="141" y="0"/>
                      </a:cubicBezTo>
                      <a:cubicBezTo>
                        <a:pt x="127" y="7"/>
                        <a:pt x="127" y="7"/>
                        <a:pt x="127" y="7"/>
                      </a:cubicBezTo>
                      <a:cubicBezTo>
                        <a:pt x="116" y="12"/>
                        <a:pt x="116" y="12"/>
                        <a:pt x="116" y="12"/>
                      </a:cubicBezTo>
                      <a:cubicBezTo>
                        <a:pt x="116" y="12"/>
                        <a:pt x="100" y="13"/>
                        <a:pt x="80" y="15"/>
                      </a:cubicBezTo>
                      <a:cubicBezTo>
                        <a:pt x="80" y="15"/>
                        <a:pt x="80" y="15"/>
                        <a:pt x="80" y="15"/>
                      </a:cubicBezTo>
                      <a:cubicBezTo>
                        <a:pt x="80" y="15"/>
                        <a:pt x="80" y="15"/>
                        <a:pt x="80" y="15"/>
                      </a:cubicBezTo>
                      <a:cubicBezTo>
                        <a:pt x="59" y="18"/>
                        <a:pt x="33" y="22"/>
                        <a:pt x="21" y="32"/>
                      </a:cubicBezTo>
                      <a:cubicBezTo>
                        <a:pt x="6" y="44"/>
                        <a:pt x="1" y="97"/>
                        <a:pt x="0" y="126"/>
                      </a:cubicBezTo>
                      <a:lnTo>
                        <a:pt x="401" y="126"/>
                      </a:ln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1">
                  <a:extLst>
                    <a:ext uri="{FF2B5EF4-FFF2-40B4-BE49-F238E27FC236}">
                      <a16:creationId xmlns:a16="http://schemas.microsoft.com/office/drawing/2014/main" id="{5E58DD89-AAF2-DE4A-B646-A7DAD75AF497}"/>
                    </a:ext>
                  </a:extLst>
                </p:cNvPr>
                <p:cNvSpPr>
                  <a:spLocks/>
                </p:cNvSpPr>
                <p:nvPr/>
              </p:nvSpPr>
              <p:spPr bwMode="auto">
                <a:xfrm>
                  <a:off x="6320938" y="2168388"/>
                  <a:ext cx="371675" cy="310976"/>
                </a:xfrm>
                <a:custGeom>
                  <a:avLst/>
                  <a:gdLst>
                    <a:gd name="T0" fmla="*/ 95 w 189"/>
                    <a:gd name="T1" fmla="*/ 0 h 158"/>
                    <a:gd name="T2" fmla="*/ 29 w 189"/>
                    <a:gd name="T3" fmla="*/ 0 h 158"/>
                    <a:gd name="T4" fmla="*/ 3 w 189"/>
                    <a:gd name="T5" fmla="*/ 30 h 158"/>
                    <a:gd name="T6" fmla="*/ 17 w 189"/>
                    <a:gd name="T7" fmla="*/ 91 h 158"/>
                    <a:gd name="T8" fmla="*/ 84 w 189"/>
                    <a:gd name="T9" fmla="*/ 154 h 158"/>
                    <a:gd name="T10" fmla="*/ 106 w 189"/>
                    <a:gd name="T11" fmla="*/ 154 h 158"/>
                    <a:gd name="T12" fmla="*/ 172 w 189"/>
                    <a:gd name="T13" fmla="*/ 91 h 158"/>
                    <a:gd name="T14" fmla="*/ 186 w 189"/>
                    <a:gd name="T15" fmla="*/ 30 h 158"/>
                    <a:gd name="T16" fmla="*/ 161 w 189"/>
                    <a:gd name="T17" fmla="*/ 0 h 158"/>
                    <a:gd name="T18" fmla="*/ 95 w 18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58">
                      <a:moveTo>
                        <a:pt x="95" y="0"/>
                      </a:moveTo>
                      <a:cubicBezTo>
                        <a:pt x="29" y="0"/>
                        <a:pt x="29" y="0"/>
                        <a:pt x="29" y="0"/>
                      </a:cubicBezTo>
                      <a:cubicBezTo>
                        <a:pt x="12" y="0"/>
                        <a:pt x="0" y="14"/>
                        <a:pt x="3" y="30"/>
                      </a:cubicBezTo>
                      <a:cubicBezTo>
                        <a:pt x="7" y="51"/>
                        <a:pt x="12" y="77"/>
                        <a:pt x="17" y="91"/>
                      </a:cubicBezTo>
                      <a:cubicBezTo>
                        <a:pt x="24" y="108"/>
                        <a:pt x="59" y="143"/>
                        <a:pt x="84" y="154"/>
                      </a:cubicBezTo>
                      <a:cubicBezTo>
                        <a:pt x="90" y="158"/>
                        <a:pt x="99" y="158"/>
                        <a:pt x="106" y="154"/>
                      </a:cubicBezTo>
                      <a:cubicBezTo>
                        <a:pt x="130" y="143"/>
                        <a:pt x="165" y="108"/>
                        <a:pt x="172" y="91"/>
                      </a:cubicBezTo>
                      <a:cubicBezTo>
                        <a:pt x="177" y="77"/>
                        <a:pt x="182" y="51"/>
                        <a:pt x="186" y="30"/>
                      </a:cubicBezTo>
                      <a:cubicBezTo>
                        <a:pt x="189" y="14"/>
                        <a:pt x="177" y="0"/>
                        <a:pt x="161" y="0"/>
                      </a:cubicBezTo>
                      <a:lnTo>
                        <a:pt x="95" y="0"/>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2">
                  <a:extLst>
                    <a:ext uri="{FF2B5EF4-FFF2-40B4-BE49-F238E27FC236}">
                      <a16:creationId xmlns:a16="http://schemas.microsoft.com/office/drawing/2014/main" id="{88E49008-3E70-F34E-BD27-B87B7F4518AD}"/>
                    </a:ext>
                  </a:extLst>
                </p:cNvPr>
                <p:cNvSpPr>
                  <a:spLocks/>
                </p:cNvSpPr>
                <p:nvPr/>
              </p:nvSpPr>
              <p:spPr bwMode="auto">
                <a:xfrm>
                  <a:off x="6508022" y="2168388"/>
                  <a:ext cx="178770" cy="155488"/>
                </a:xfrm>
                <a:custGeom>
                  <a:avLst/>
                  <a:gdLst>
                    <a:gd name="T0" fmla="*/ 0 w 91"/>
                    <a:gd name="T1" fmla="*/ 0 h 79"/>
                    <a:gd name="T2" fmla="*/ 78 w 91"/>
                    <a:gd name="T3" fmla="*/ 18 h 79"/>
                    <a:gd name="T4" fmla="*/ 78 w 91"/>
                    <a:gd name="T5" fmla="*/ 78 h 79"/>
                    <a:gd name="T6" fmla="*/ 87 w 91"/>
                    <a:gd name="T7" fmla="*/ 66 h 79"/>
                    <a:gd name="T8" fmla="*/ 91 w 91"/>
                    <a:gd name="T9" fmla="*/ 23 h 79"/>
                    <a:gd name="T10" fmla="*/ 91 w 91"/>
                    <a:gd name="T11" fmla="*/ 0 h 79"/>
                    <a:gd name="T12" fmla="*/ 0 w 91"/>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91" h="79">
                      <a:moveTo>
                        <a:pt x="0" y="0"/>
                      </a:moveTo>
                      <a:cubicBezTo>
                        <a:pt x="27" y="0"/>
                        <a:pt x="66" y="13"/>
                        <a:pt x="78" y="18"/>
                      </a:cubicBezTo>
                      <a:cubicBezTo>
                        <a:pt x="89" y="24"/>
                        <a:pt x="76" y="79"/>
                        <a:pt x="78" y="78"/>
                      </a:cubicBezTo>
                      <a:cubicBezTo>
                        <a:pt x="80" y="78"/>
                        <a:pt x="83" y="69"/>
                        <a:pt x="87" y="66"/>
                      </a:cubicBezTo>
                      <a:cubicBezTo>
                        <a:pt x="90" y="63"/>
                        <a:pt x="91" y="23"/>
                        <a:pt x="91" y="23"/>
                      </a:cubicBezTo>
                      <a:cubicBezTo>
                        <a:pt x="91" y="0"/>
                        <a:pt x="91" y="0"/>
                        <a:pt x="91" y="0"/>
                      </a:cubicBezTo>
                      <a:lnTo>
                        <a:pt x="0"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3">
                  <a:extLst>
                    <a:ext uri="{FF2B5EF4-FFF2-40B4-BE49-F238E27FC236}">
                      <a16:creationId xmlns:a16="http://schemas.microsoft.com/office/drawing/2014/main" id="{76BB5EA4-EBF9-E142-A824-4B8FB728E8FB}"/>
                    </a:ext>
                  </a:extLst>
                </p:cNvPr>
                <p:cNvSpPr>
                  <a:spLocks/>
                </p:cNvSpPr>
                <p:nvPr/>
              </p:nvSpPr>
              <p:spPr bwMode="auto">
                <a:xfrm>
                  <a:off x="6429031" y="2420328"/>
                  <a:ext cx="155488" cy="66519"/>
                </a:xfrm>
                <a:custGeom>
                  <a:avLst/>
                  <a:gdLst>
                    <a:gd name="T0" fmla="*/ 79 w 79"/>
                    <a:gd name="T1" fmla="*/ 11 h 34"/>
                    <a:gd name="T2" fmla="*/ 79 w 79"/>
                    <a:gd name="T3" fmla="*/ 0 h 34"/>
                    <a:gd name="T4" fmla="*/ 40 w 79"/>
                    <a:gd name="T5" fmla="*/ 24 h 34"/>
                    <a:gd name="T6" fmla="*/ 0 w 79"/>
                    <a:gd name="T7" fmla="*/ 0 h 34"/>
                    <a:gd name="T8" fmla="*/ 0 w 79"/>
                    <a:gd name="T9" fmla="*/ 11 h 34"/>
                    <a:gd name="T10" fmla="*/ 29 w 79"/>
                    <a:gd name="T11" fmla="*/ 30 h 34"/>
                    <a:gd name="T12" fmla="*/ 51 w 79"/>
                    <a:gd name="T13" fmla="*/ 30 h 34"/>
                    <a:gd name="T14" fmla="*/ 79 w 79"/>
                    <a:gd name="T15" fmla="*/ 1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34">
                      <a:moveTo>
                        <a:pt x="79" y="11"/>
                      </a:moveTo>
                      <a:cubicBezTo>
                        <a:pt x="79" y="7"/>
                        <a:pt x="79" y="3"/>
                        <a:pt x="79" y="0"/>
                      </a:cubicBezTo>
                      <a:cubicBezTo>
                        <a:pt x="40" y="24"/>
                        <a:pt x="40" y="24"/>
                        <a:pt x="40" y="24"/>
                      </a:cubicBezTo>
                      <a:cubicBezTo>
                        <a:pt x="0" y="0"/>
                        <a:pt x="0" y="0"/>
                        <a:pt x="0" y="0"/>
                      </a:cubicBezTo>
                      <a:cubicBezTo>
                        <a:pt x="0" y="3"/>
                        <a:pt x="0" y="7"/>
                        <a:pt x="0" y="11"/>
                      </a:cubicBezTo>
                      <a:cubicBezTo>
                        <a:pt x="10" y="19"/>
                        <a:pt x="20" y="26"/>
                        <a:pt x="29" y="30"/>
                      </a:cubicBezTo>
                      <a:cubicBezTo>
                        <a:pt x="35" y="34"/>
                        <a:pt x="44" y="34"/>
                        <a:pt x="51" y="30"/>
                      </a:cubicBezTo>
                      <a:cubicBezTo>
                        <a:pt x="59" y="26"/>
                        <a:pt x="69" y="19"/>
                        <a:pt x="79" y="11"/>
                      </a:cubicBezTo>
                      <a:close/>
                    </a:path>
                  </a:pathLst>
                </a:custGeom>
                <a:solidFill>
                  <a:srgbClr val="DDB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4">
                  <a:extLst>
                    <a:ext uri="{FF2B5EF4-FFF2-40B4-BE49-F238E27FC236}">
                      <a16:creationId xmlns:a16="http://schemas.microsoft.com/office/drawing/2014/main" id="{6CC1E622-66F1-514C-A312-09A703F77859}"/>
                    </a:ext>
                  </a:extLst>
                </p:cNvPr>
                <p:cNvSpPr>
                  <a:spLocks/>
                </p:cNvSpPr>
                <p:nvPr/>
              </p:nvSpPr>
              <p:spPr bwMode="auto">
                <a:xfrm>
                  <a:off x="6320938" y="2168388"/>
                  <a:ext cx="371675" cy="310976"/>
                </a:xfrm>
                <a:custGeom>
                  <a:avLst/>
                  <a:gdLst>
                    <a:gd name="T0" fmla="*/ 95 w 189"/>
                    <a:gd name="T1" fmla="*/ 0 h 158"/>
                    <a:gd name="T2" fmla="*/ 29 w 189"/>
                    <a:gd name="T3" fmla="*/ 0 h 158"/>
                    <a:gd name="T4" fmla="*/ 3 w 189"/>
                    <a:gd name="T5" fmla="*/ 30 h 158"/>
                    <a:gd name="T6" fmla="*/ 17 w 189"/>
                    <a:gd name="T7" fmla="*/ 91 h 158"/>
                    <a:gd name="T8" fmla="*/ 84 w 189"/>
                    <a:gd name="T9" fmla="*/ 154 h 158"/>
                    <a:gd name="T10" fmla="*/ 106 w 189"/>
                    <a:gd name="T11" fmla="*/ 154 h 158"/>
                    <a:gd name="T12" fmla="*/ 172 w 189"/>
                    <a:gd name="T13" fmla="*/ 91 h 158"/>
                    <a:gd name="T14" fmla="*/ 186 w 189"/>
                    <a:gd name="T15" fmla="*/ 30 h 158"/>
                    <a:gd name="T16" fmla="*/ 161 w 189"/>
                    <a:gd name="T17" fmla="*/ 0 h 158"/>
                    <a:gd name="T18" fmla="*/ 95 w 18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58">
                      <a:moveTo>
                        <a:pt x="95" y="0"/>
                      </a:moveTo>
                      <a:cubicBezTo>
                        <a:pt x="29" y="0"/>
                        <a:pt x="29" y="0"/>
                        <a:pt x="29" y="0"/>
                      </a:cubicBezTo>
                      <a:cubicBezTo>
                        <a:pt x="12" y="0"/>
                        <a:pt x="0" y="14"/>
                        <a:pt x="3" y="30"/>
                      </a:cubicBezTo>
                      <a:cubicBezTo>
                        <a:pt x="7" y="51"/>
                        <a:pt x="12" y="77"/>
                        <a:pt x="17" y="91"/>
                      </a:cubicBezTo>
                      <a:cubicBezTo>
                        <a:pt x="24" y="108"/>
                        <a:pt x="59" y="143"/>
                        <a:pt x="84" y="154"/>
                      </a:cubicBezTo>
                      <a:cubicBezTo>
                        <a:pt x="90" y="158"/>
                        <a:pt x="99" y="158"/>
                        <a:pt x="106" y="154"/>
                      </a:cubicBezTo>
                      <a:cubicBezTo>
                        <a:pt x="130" y="143"/>
                        <a:pt x="165" y="108"/>
                        <a:pt x="172" y="91"/>
                      </a:cubicBezTo>
                      <a:cubicBezTo>
                        <a:pt x="177" y="77"/>
                        <a:pt x="182" y="51"/>
                        <a:pt x="186" y="30"/>
                      </a:cubicBezTo>
                      <a:cubicBezTo>
                        <a:pt x="189" y="14"/>
                        <a:pt x="177" y="0"/>
                        <a:pt x="161" y="0"/>
                      </a:cubicBezTo>
                      <a:lnTo>
                        <a:pt x="95" y="0"/>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5">
                  <a:extLst>
                    <a:ext uri="{FF2B5EF4-FFF2-40B4-BE49-F238E27FC236}">
                      <a16:creationId xmlns:a16="http://schemas.microsoft.com/office/drawing/2014/main" id="{B1206192-710D-5E4C-BC42-FA883B5BB013}"/>
                    </a:ext>
                  </a:extLst>
                </p:cNvPr>
                <p:cNvSpPr>
                  <a:spLocks/>
                </p:cNvSpPr>
                <p:nvPr/>
              </p:nvSpPr>
              <p:spPr bwMode="auto">
                <a:xfrm>
                  <a:off x="6508022" y="2168388"/>
                  <a:ext cx="178770" cy="155488"/>
                </a:xfrm>
                <a:custGeom>
                  <a:avLst/>
                  <a:gdLst>
                    <a:gd name="T0" fmla="*/ 0 w 91"/>
                    <a:gd name="T1" fmla="*/ 0 h 79"/>
                    <a:gd name="T2" fmla="*/ 78 w 91"/>
                    <a:gd name="T3" fmla="*/ 18 h 79"/>
                    <a:gd name="T4" fmla="*/ 78 w 91"/>
                    <a:gd name="T5" fmla="*/ 78 h 79"/>
                    <a:gd name="T6" fmla="*/ 87 w 91"/>
                    <a:gd name="T7" fmla="*/ 66 h 79"/>
                    <a:gd name="T8" fmla="*/ 91 w 91"/>
                    <a:gd name="T9" fmla="*/ 23 h 79"/>
                    <a:gd name="T10" fmla="*/ 91 w 91"/>
                    <a:gd name="T11" fmla="*/ 0 h 79"/>
                    <a:gd name="T12" fmla="*/ 0 w 91"/>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91" h="79">
                      <a:moveTo>
                        <a:pt x="0" y="0"/>
                      </a:moveTo>
                      <a:cubicBezTo>
                        <a:pt x="27" y="0"/>
                        <a:pt x="66" y="13"/>
                        <a:pt x="78" y="18"/>
                      </a:cubicBezTo>
                      <a:cubicBezTo>
                        <a:pt x="89" y="24"/>
                        <a:pt x="76" y="79"/>
                        <a:pt x="78" y="78"/>
                      </a:cubicBezTo>
                      <a:cubicBezTo>
                        <a:pt x="80" y="78"/>
                        <a:pt x="83" y="69"/>
                        <a:pt x="87" y="66"/>
                      </a:cubicBezTo>
                      <a:cubicBezTo>
                        <a:pt x="90" y="63"/>
                        <a:pt x="91" y="23"/>
                        <a:pt x="91" y="23"/>
                      </a:cubicBezTo>
                      <a:cubicBezTo>
                        <a:pt x="91" y="0"/>
                        <a:pt x="91" y="0"/>
                        <a:pt x="91" y="0"/>
                      </a:cubicBezTo>
                      <a:lnTo>
                        <a:pt x="0"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66">
                  <a:extLst>
                    <a:ext uri="{FF2B5EF4-FFF2-40B4-BE49-F238E27FC236}">
                      <a16:creationId xmlns:a16="http://schemas.microsoft.com/office/drawing/2014/main" id="{0D63785B-8F28-574A-9595-B0D3BDADCF19}"/>
                    </a:ext>
                  </a:extLst>
                </p:cNvPr>
                <p:cNvSpPr>
                  <a:spLocks/>
                </p:cNvSpPr>
                <p:nvPr/>
              </p:nvSpPr>
              <p:spPr bwMode="auto">
                <a:xfrm>
                  <a:off x="6512180" y="2166725"/>
                  <a:ext cx="5820"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3" y="0"/>
                        <a:pt x="3" y="0"/>
                        <a:pt x="3" y="0"/>
                      </a:cubicBezTo>
                      <a:cubicBezTo>
                        <a:pt x="2" y="0"/>
                        <a:pt x="1" y="0"/>
                        <a:pt x="0" y="0"/>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7">
                  <a:extLst>
                    <a:ext uri="{FF2B5EF4-FFF2-40B4-BE49-F238E27FC236}">
                      <a16:creationId xmlns:a16="http://schemas.microsoft.com/office/drawing/2014/main" id="{F398DAE2-1D77-7942-A9F5-40937501AC82}"/>
                    </a:ext>
                  </a:extLst>
                </p:cNvPr>
                <p:cNvSpPr>
                  <a:spLocks/>
                </p:cNvSpPr>
                <p:nvPr/>
              </p:nvSpPr>
              <p:spPr bwMode="auto">
                <a:xfrm>
                  <a:off x="6518000" y="2166725"/>
                  <a:ext cx="135532" cy="47395"/>
                </a:xfrm>
                <a:custGeom>
                  <a:avLst/>
                  <a:gdLst>
                    <a:gd name="T0" fmla="*/ 69 w 69"/>
                    <a:gd name="T1" fmla="*/ 24 h 24"/>
                    <a:gd name="T2" fmla="*/ 64 w 69"/>
                    <a:gd name="T3" fmla="*/ 14 h 24"/>
                    <a:gd name="T4" fmla="*/ 21 w 69"/>
                    <a:gd name="T5" fmla="*/ 0 h 24"/>
                    <a:gd name="T6" fmla="*/ 0 w 69"/>
                    <a:gd name="T7" fmla="*/ 0 h 24"/>
                    <a:gd name="T8" fmla="*/ 35 w 69"/>
                    <a:gd name="T9" fmla="*/ 7 h 24"/>
                    <a:gd name="T10" fmla="*/ 69 w 69"/>
                    <a:gd name="T11" fmla="*/ 24 h 24"/>
                  </a:gdLst>
                  <a:ahLst/>
                  <a:cxnLst>
                    <a:cxn ang="0">
                      <a:pos x="T0" y="T1"/>
                    </a:cxn>
                    <a:cxn ang="0">
                      <a:pos x="T2" y="T3"/>
                    </a:cxn>
                    <a:cxn ang="0">
                      <a:pos x="T4" y="T5"/>
                    </a:cxn>
                    <a:cxn ang="0">
                      <a:pos x="T6" y="T7"/>
                    </a:cxn>
                    <a:cxn ang="0">
                      <a:pos x="T8" y="T9"/>
                    </a:cxn>
                    <a:cxn ang="0">
                      <a:pos x="T10" y="T11"/>
                    </a:cxn>
                  </a:cxnLst>
                  <a:rect l="0" t="0" r="r" b="b"/>
                  <a:pathLst>
                    <a:path w="69" h="24">
                      <a:moveTo>
                        <a:pt x="69" y="24"/>
                      </a:moveTo>
                      <a:cubicBezTo>
                        <a:pt x="64" y="14"/>
                        <a:pt x="64" y="14"/>
                        <a:pt x="64" y="14"/>
                      </a:cubicBezTo>
                      <a:cubicBezTo>
                        <a:pt x="21" y="0"/>
                        <a:pt x="21" y="0"/>
                        <a:pt x="21" y="0"/>
                      </a:cubicBezTo>
                      <a:cubicBezTo>
                        <a:pt x="0" y="0"/>
                        <a:pt x="0" y="0"/>
                        <a:pt x="0" y="0"/>
                      </a:cubicBezTo>
                      <a:cubicBezTo>
                        <a:pt x="11" y="0"/>
                        <a:pt x="23" y="2"/>
                        <a:pt x="35" y="7"/>
                      </a:cubicBezTo>
                      <a:cubicBezTo>
                        <a:pt x="62" y="18"/>
                        <a:pt x="69" y="24"/>
                        <a:pt x="69" y="24"/>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68">
                  <a:extLst>
                    <a:ext uri="{FF2B5EF4-FFF2-40B4-BE49-F238E27FC236}">
                      <a16:creationId xmlns:a16="http://schemas.microsoft.com/office/drawing/2014/main" id="{827D7664-5E7A-264F-AE40-A7B113027B6B}"/>
                    </a:ext>
                  </a:extLst>
                </p:cNvPr>
                <p:cNvSpPr>
                  <a:spLocks/>
                </p:cNvSpPr>
                <p:nvPr/>
              </p:nvSpPr>
              <p:spPr bwMode="auto">
                <a:xfrm>
                  <a:off x="6323432" y="1956359"/>
                  <a:ext cx="375001" cy="367517"/>
                </a:xfrm>
                <a:custGeom>
                  <a:avLst/>
                  <a:gdLst>
                    <a:gd name="T0" fmla="*/ 146 w 191"/>
                    <a:gd name="T1" fmla="*/ 30 h 187"/>
                    <a:gd name="T2" fmla="*/ 124 w 191"/>
                    <a:gd name="T3" fmla="*/ 5 h 187"/>
                    <a:gd name="T4" fmla="*/ 124 w 191"/>
                    <a:gd name="T5" fmla="*/ 19 h 187"/>
                    <a:gd name="T6" fmla="*/ 94 w 191"/>
                    <a:gd name="T7" fmla="*/ 14 h 187"/>
                    <a:gd name="T8" fmla="*/ 94 w 191"/>
                    <a:gd name="T9" fmla="*/ 0 h 187"/>
                    <a:gd name="T10" fmla="*/ 71 w 191"/>
                    <a:gd name="T11" fmla="*/ 11 h 187"/>
                    <a:gd name="T12" fmla="*/ 71 w 191"/>
                    <a:gd name="T13" fmla="*/ 0 h 187"/>
                    <a:gd name="T14" fmla="*/ 49 w 191"/>
                    <a:gd name="T15" fmla="*/ 31 h 187"/>
                    <a:gd name="T16" fmla="*/ 2 w 191"/>
                    <a:gd name="T17" fmla="*/ 108 h 187"/>
                    <a:gd name="T18" fmla="*/ 2 w 191"/>
                    <a:gd name="T19" fmla="*/ 131 h 187"/>
                    <a:gd name="T20" fmla="*/ 6 w 191"/>
                    <a:gd name="T21" fmla="*/ 174 h 187"/>
                    <a:gd name="T22" fmla="*/ 15 w 191"/>
                    <a:gd name="T23" fmla="*/ 186 h 187"/>
                    <a:gd name="T24" fmla="*/ 15 w 191"/>
                    <a:gd name="T25" fmla="*/ 126 h 187"/>
                    <a:gd name="T26" fmla="*/ 79 w 191"/>
                    <a:gd name="T27" fmla="*/ 121 h 187"/>
                    <a:gd name="T28" fmla="*/ 60 w 191"/>
                    <a:gd name="T29" fmla="*/ 113 h 187"/>
                    <a:gd name="T30" fmla="*/ 160 w 191"/>
                    <a:gd name="T31" fmla="*/ 114 h 187"/>
                    <a:gd name="T32" fmla="*/ 185 w 191"/>
                    <a:gd name="T33" fmla="*/ 108 h 187"/>
                    <a:gd name="T34" fmla="*/ 146 w 191"/>
                    <a:gd name="T35" fmla="*/ 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87">
                      <a:moveTo>
                        <a:pt x="146" y="30"/>
                      </a:moveTo>
                      <a:cubicBezTo>
                        <a:pt x="138" y="22"/>
                        <a:pt x="124" y="5"/>
                        <a:pt x="124" y="5"/>
                      </a:cubicBezTo>
                      <a:cubicBezTo>
                        <a:pt x="124" y="5"/>
                        <a:pt x="131" y="16"/>
                        <a:pt x="124" y="19"/>
                      </a:cubicBezTo>
                      <a:cubicBezTo>
                        <a:pt x="116" y="22"/>
                        <a:pt x="94" y="14"/>
                        <a:pt x="94" y="14"/>
                      </a:cubicBezTo>
                      <a:cubicBezTo>
                        <a:pt x="94" y="0"/>
                        <a:pt x="94" y="0"/>
                        <a:pt x="94" y="0"/>
                      </a:cubicBezTo>
                      <a:cubicBezTo>
                        <a:pt x="83" y="0"/>
                        <a:pt x="74" y="11"/>
                        <a:pt x="71" y="11"/>
                      </a:cubicBezTo>
                      <a:cubicBezTo>
                        <a:pt x="69" y="11"/>
                        <a:pt x="71" y="0"/>
                        <a:pt x="71" y="0"/>
                      </a:cubicBezTo>
                      <a:cubicBezTo>
                        <a:pt x="69" y="15"/>
                        <a:pt x="49" y="31"/>
                        <a:pt x="49" y="31"/>
                      </a:cubicBezTo>
                      <a:cubicBezTo>
                        <a:pt x="0" y="47"/>
                        <a:pt x="2" y="108"/>
                        <a:pt x="2" y="108"/>
                      </a:cubicBezTo>
                      <a:cubicBezTo>
                        <a:pt x="2" y="131"/>
                        <a:pt x="2" y="131"/>
                        <a:pt x="2" y="131"/>
                      </a:cubicBezTo>
                      <a:cubicBezTo>
                        <a:pt x="2" y="131"/>
                        <a:pt x="3" y="171"/>
                        <a:pt x="6" y="174"/>
                      </a:cubicBezTo>
                      <a:cubicBezTo>
                        <a:pt x="10" y="177"/>
                        <a:pt x="13" y="186"/>
                        <a:pt x="15" y="186"/>
                      </a:cubicBezTo>
                      <a:cubicBezTo>
                        <a:pt x="17" y="187"/>
                        <a:pt x="4" y="132"/>
                        <a:pt x="15" y="126"/>
                      </a:cubicBezTo>
                      <a:cubicBezTo>
                        <a:pt x="15" y="126"/>
                        <a:pt x="66" y="124"/>
                        <a:pt x="79" y="121"/>
                      </a:cubicBezTo>
                      <a:cubicBezTo>
                        <a:pt x="79" y="121"/>
                        <a:pt x="63" y="116"/>
                        <a:pt x="60" y="113"/>
                      </a:cubicBezTo>
                      <a:cubicBezTo>
                        <a:pt x="93" y="108"/>
                        <a:pt x="160" y="114"/>
                        <a:pt x="160" y="114"/>
                      </a:cubicBezTo>
                      <a:cubicBezTo>
                        <a:pt x="185" y="108"/>
                        <a:pt x="185" y="108"/>
                        <a:pt x="185" y="108"/>
                      </a:cubicBezTo>
                      <a:cubicBezTo>
                        <a:pt x="191" y="51"/>
                        <a:pt x="154" y="39"/>
                        <a:pt x="146" y="30"/>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69">
                  <a:extLst>
                    <a:ext uri="{FF2B5EF4-FFF2-40B4-BE49-F238E27FC236}">
                      <a16:creationId xmlns:a16="http://schemas.microsoft.com/office/drawing/2014/main" id="{0535A0EF-BA7E-774C-B3AC-84C4E2A8A641}"/>
                    </a:ext>
                  </a:extLst>
                </p:cNvPr>
                <p:cNvSpPr>
                  <a:spLocks/>
                </p:cNvSpPr>
                <p:nvPr/>
              </p:nvSpPr>
              <p:spPr bwMode="auto">
                <a:xfrm>
                  <a:off x="6316780" y="2215782"/>
                  <a:ext cx="28271" cy="102273"/>
                </a:xfrm>
                <a:custGeom>
                  <a:avLst/>
                  <a:gdLst>
                    <a:gd name="T0" fmla="*/ 7 w 14"/>
                    <a:gd name="T1" fmla="*/ 17 h 52"/>
                    <a:gd name="T2" fmla="*/ 0 w 14"/>
                    <a:gd name="T3" fmla="*/ 19 h 52"/>
                    <a:gd name="T4" fmla="*/ 14 w 14"/>
                    <a:gd name="T5" fmla="*/ 52 h 52"/>
                    <a:gd name="T6" fmla="*/ 7 w 14"/>
                    <a:gd name="T7" fmla="*/ 17 h 52"/>
                  </a:gdLst>
                  <a:ahLst/>
                  <a:cxnLst>
                    <a:cxn ang="0">
                      <a:pos x="T0" y="T1"/>
                    </a:cxn>
                    <a:cxn ang="0">
                      <a:pos x="T2" y="T3"/>
                    </a:cxn>
                    <a:cxn ang="0">
                      <a:pos x="T4" y="T5"/>
                    </a:cxn>
                    <a:cxn ang="0">
                      <a:pos x="T6" y="T7"/>
                    </a:cxn>
                  </a:cxnLst>
                  <a:rect l="0" t="0" r="r" b="b"/>
                  <a:pathLst>
                    <a:path w="14" h="52">
                      <a:moveTo>
                        <a:pt x="7" y="17"/>
                      </a:moveTo>
                      <a:cubicBezTo>
                        <a:pt x="7" y="17"/>
                        <a:pt x="0" y="0"/>
                        <a:pt x="0" y="19"/>
                      </a:cubicBezTo>
                      <a:cubicBezTo>
                        <a:pt x="0" y="37"/>
                        <a:pt x="14" y="52"/>
                        <a:pt x="14" y="52"/>
                      </a:cubicBezTo>
                      <a:lnTo>
                        <a:pt x="7" y="17"/>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0">
                  <a:extLst>
                    <a:ext uri="{FF2B5EF4-FFF2-40B4-BE49-F238E27FC236}">
                      <a16:creationId xmlns:a16="http://schemas.microsoft.com/office/drawing/2014/main" id="{00CDA92F-FD58-F743-AC18-49F93C53BF71}"/>
                    </a:ext>
                  </a:extLst>
                </p:cNvPr>
                <p:cNvSpPr>
                  <a:spLocks/>
                </p:cNvSpPr>
                <p:nvPr/>
              </p:nvSpPr>
              <p:spPr bwMode="auto">
                <a:xfrm>
                  <a:off x="6669331" y="2215782"/>
                  <a:ext cx="27439" cy="102273"/>
                </a:xfrm>
                <a:custGeom>
                  <a:avLst/>
                  <a:gdLst>
                    <a:gd name="T0" fmla="*/ 7 w 14"/>
                    <a:gd name="T1" fmla="*/ 17 h 52"/>
                    <a:gd name="T2" fmla="*/ 14 w 14"/>
                    <a:gd name="T3" fmla="*/ 19 h 52"/>
                    <a:gd name="T4" fmla="*/ 0 w 14"/>
                    <a:gd name="T5" fmla="*/ 52 h 52"/>
                    <a:gd name="T6" fmla="*/ 7 w 14"/>
                    <a:gd name="T7" fmla="*/ 17 h 52"/>
                  </a:gdLst>
                  <a:ahLst/>
                  <a:cxnLst>
                    <a:cxn ang="0">
                      <a:pos x="T0" y="T1"/>
                    </a:cxn>
                    <a:cxn ang="0">
                      <a:pos x="T2" y="T3"/>
                    </a:cxn>
                    <a:cxn ang="0">
                      <a:pos x="T4" y="T5"/>
                    </a:cxn>
                    <a:cxn ang="0">
                      <a:pos x="T6" y="T7"/>
                    </a:cxn>
                  </a:cxnLst>
                  <a:rect l="0" t="0" r="r" b="b"/>
                  <a:pathLst>
                    <a:path w="14" h="52">
                      <a:moveTo>
                        <a:pt x="7" y="17"/>
                      </a:moveTo>
                      <a:cubicBezTo>
                        <a:pt x="7" y="17"/>
                        <a:pt x="14" y="0"/>
                        <a:pt x="14" y="19"/>
                      </a:cubicBezTo>
                      <a:cubicBezTo>
                        <a:pt x="14" y="37"/>
                        <a:pt x="0" y="52"/>
                        <a:pt x="0" y="52"/>
                      </a:cubicBezTo>
                      <a:lnTo>
                        <a:pt x="7" y="17"/>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B7D8C43E-A1FB-CA46-AAC6-1AFC97260BB4}"/>
                  </a:ext>
                </a:extLst>
              </p:cNvPr>
              <p:cNvGrpSpPr/>
              <p:nvPr/>
            </p:nvGrpSpPr>
            <p:grpSpPr>
              <a:xfrm>
                <a:off x="5391335" y="5117672"/>
                <a:ext cx="740855" cy="540467"/>
                <a:chOff x="5391335" y="5117672"/>
                <a:chExt cx="740855" cy="540467"/>
              </a:xfrm>
            </p:grpSpPr>
            <p:sp>
              <p:nvSpPr>
                <p:cNvPr id="106" name="Freeform 71">
                  <a:extLst>
                    <a:ext uri="{FF2B5EF4-FFF2-40B4-BE49-F238E27FC236}">
                      <a16:creationId xmlns:a16="http://schemas.microsoft.com/office/drawing/2014/main" id="{3E0ECA53-8CF4-5241-9005-7925E5E90D4A}"/>
                    </a:ext>
                  </a:extLst>
                </p:cNvPr>
                <p:cNvSpPr>
                  <a:spLocks/>
                </p:cNvSpPr>
                <p:nvPr/>
              </p:nvSpPr>
              <p:spPr bwMode="auto">
                <a:xfrm>
                  <a:off x="5764673" y="5117672"/>
                  <a:ext cx="367517" cy="357539"/>
                </a:xfrm>
                <a:custGeom>
                  <a:avLst/>
                  <a:gdLst>
                    <a:gd name="T0" fmla="*/ 104 w 187"/>
                    <a:gd name="T1" fmla="*/ 4 h 182"/>
                    <a:gd name="T2" fmla="*/ 81 w 187"/>
                    <a:gd name="T3" fmla="*/ 17 h 182"/>
                    <a:gd name="T4" fmla="*/ 64 w 187"/>
                    <a:gd name="T5" fmla="*/ 59 h 182"/>
                    <a:gd name="T6" fmla="*/ 20 w 187"/>
                    <a:gd name="T7" fmla="*/ 72 h 182"/>
                    <a:gd name="T8" fmla="*/ 6 w 187"/>
                    <a:gd name="T9" fmla="*/ 94 h 182"/>
                    <a:gd name="T10" fmla="*/ 17 w 187"/>
                    <a:gd name="T11" fmla="*/ 148 h 182"/>
                    <a:gd name="T12" fmla="*/ 30 w 187"/>
                    <a:gd name="T13" fmla="*/ 158 h 182"/>
                    <a:gd name="T14" fmla="*/ 161 w 187"/>
                    <a:gd name="T15" fmla="*/ 165 h 182"/>
                    <a:gd name="T16" fmla="*/ 166 w 187"/>
                    <a:gd name="T17" fmla="*/ 34 h 182"/>
                    <a:gd name="T18" fmla="*/ 156 w 187"/>
                    <a:gd name="T19" fmla="*/ 20 h 182"/>
                    <a:gd name="T20" fmla="*/ 104 w 187"/>
                    <a:gd name="T21" fmla="*/ 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82">
                      <a:moveTo>
                        <a:pt x="104" y="4"/>
                      </a:moveTo>
                      <a:cubicBezTo>
                        <a:pt x="96" y="6"/>
                        <a:pt x="88" y="10"/>
                        <a:pt x="81" y="17"/>
                      </a:cubicBezTo>
                      <a:cubicBezTo>
                        <a:pt x="69" y="28"/>
                        <a:pt x="63" y="43"/>
                        <a:pt x="64" y="59"/>
                      </a:cubicBezTo>
                      <a:cubicBezTo>
                        <a:pt x="48" y="57"/>
                        <a:pt x="32" y="61"/>
                        <a:pt x="20" y="72"/>
                      </a:cubicBezTo>
                      <a:cubicBezTo>
                        <a:pt x="13" y="78"/>
                        <a:pt x="9" y="86"/>
                        <a:pt x="6" y="94"/>
                      </a:cubicBezTo>
                      <a:cubicBezTo>
                        <a:pt x="0" y="112"/>
                        <a:pt x="3" y="133"/>
                        <a:pt x="17" y="148"/>
                      </a:cubicBezTo>
                      <a:cubicBezTo>
                        <a:pt x="21" y="152"/>
                        <a:pt x="25" y="155"/>
                        <a:pt x="30" y="158"/>
                      </a:cubicBezTo>
                      <a:cubicBezTo>
                        <a:pt x="65" y="182"/>
                        <a:pt x="161" y="165"/>
                        <a:pt x="161" y="165"/>
                      </a:cubicBezTo>
                      <a:cubicBezTo>
                        <a:pt x="161" y="165"/>
                        <a:pt x="187" y="70"/>
                        <a:pt x="166" y="34"/>
                      </a:cubicBezTo>
                      <a:cubicBezTo>
                        <a:pt x="163" y="29"/>
                        <a:pt x="160" y="24"/>
                        <a:pt x="156" y="20"/>
                      </a:cubicBezTo>
                      <a:cubicBezTo>
                        <a:pt x="143" y="5"/>
                        <a:pt x="123" y="0"/>
                        <a:pt x="104" y="4"/>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72">
                  <a:extLst>
                    <a:ext uri="{FF2B5EF4-FFF2-40B4-BE49-F238E27FC236}">
                      <a16:creationId xmlns:a16="http://schemas.microsoft.com/office/drawing/2014/main" id="{49C4262C-44C8-3940-A277-42143D6FC4C4}"/>
                    </a:ext>
                  </a:extLst>
                </p:cNvPr>
                <p:cNvSpPr>
                  <a:spLocks/>
                </p:cNvSpPr>
                <p:nvPr/>
              </p:nvSpPr>
              <p:spPr bwMode="auto">
                <a:xfrm>
                  <a:off x="5391335" y="5250710"/>
                  <a:ext cx="223670" cy="218681"/>
                </a:xfrm>
                <a:custGeom>
                  <a:avLst/>
                  <a:gdLst>
                    <a:gd name="T0" fmla="*/ 64 w 114"/>
                    <a:gd name="T1" fmla="*/ 3 h 111"/>
                    <a:gd name="T2" fmla="*/ 49 w 114"/>
                    <a:gd name="T3" fmla="*/ 10 h 111"/>
                    <a:gd name="T4" fmla="*/ 39 w 114"/>
                    <a:gd name="T5" fmla="*/ 36 h 111"/>
                    <a:gd name="T6" fmla="*/ 12 w 114"/>
                    <a:gd name="T7" fmla="*/ 44 h 111"/>
                    <a:gd name="T8" fmla="*/ 3 w 114"/>
                    <a:gd name="T9" fmla="*/ 58 h 111"/>
                    <a:gd name="T10" fmla="*/ 10 w 114"/>
                    <a:gd name="T11" fmla="*/ 90 h 111"/>
                    <a:gd name="T12" fmla="*/ 18 w 114"/>
                    <a:gd name="T13" fmla="*/ 97 h 111"/>
                    <a:gd name="T14" fmla="*/ 98 w 114"/>
                    <a:gd name="T15" fmla="*/ 101 h 111"/>
                    <a:gd name="T16" fmla="*/ 101 w 114"/>
                    <a:gd name="T17" fmla="*/ 21 h 111"/>
                    <a:gd name="T18" fmla="*/ 95 w 114"/>
                    <a:gd name="T19" fmla="*/ 12 h 111"/>
                    <a:gd name="T20" fmla="*/ 64 w 114"/>
                    <a:gd name="T21"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11">
                      <a:moveTo>
                        <a:pt x="64" y="3"/>
                      </a:moveTo>
                      <a:cubicBezTo>
                        <a:pt x="58" y="4"/>
                        <a:pt x="53" y="6"/>
                        <a:pt x="49" y="10"/>
                      </a:cubicBezTo>
                      <a:cubicBezTo>
                        <a:pt x="42" y="17"/>
                        <a:pt x="38" y="26"/>
                        <a:pt x="39" y="36"/>
                      </a:cubicBezTo>
                      <a:cubicBezTo>
                        <a:pt x="29" y="35"/>
                        <a:pt x="20" y="37"/>
                        <a:pt x="12" y="44"/>
                      </a:cubicBezTo>
                      <a:cubicBezTo>
                        <a:pt x="8" y="48"/>
                        <a:pt x="5" y="53"/>
                        <a:pt x="3" y="58"/>
                      </a:cubicBezTo>
                      <a:cubicBezTo>
                        <a:pt x="0" y="69"/>
                        <a:pt x="2" y="81"/>
                        <a:pt x="10" y="90"/>
                      </a:cubicBezTo>
                      <a:cubicBezTo>
                        <a:pt x="13" y="93"/>
                        <a:pt x="15" y="95"/>
                        <a:pt x="18" y="97"/>
                      </a:cubicBezTo>
                      <a:cubicBezTo>
                        <a:pt x="39" y="111"/>
                        <a:pt x="98" y="101"/>
                        <a:pt x="98" y="101"/>
                      </a:cubicBezTo>
                      <a:cubicBezTo>
                        <a:pt x="98" y="101"/>
                        <a:pt x="114" y="43"/>
                        <a:pt x="101" y="21"/>
                      </a:cubicBezTo>
                      <a:cubicBezTo>
                        <a:pt x="99" y="18"/>
                        <a:pt x="98" y="15"/>
                        <a:pt x="95" y="12"/>
                      </a:cubicBezTo>
                      <a:cubicBezTo>
                        <a:pt x="87" y="3"/>
                        <a:pt x="75" y="0"/>
                        <a:pt x="64" y="3"/>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73">
                  <a:extLst>
                    <a:ext uri="{FF2B5EF4-FFF2-40B4-BE49-F238E27FC236}">
                      <a16:creationId xmlns:a16="http://schemas.microsoft.com/office/drawing/2014/main" id="{45EFEF9B-07F2-CA42-B426-6C891A355046}"/>
                    </a:ext>
                  </a:extLst>
                </p:cNvPr>
                <p:cNvSpPr>
                  <a:spLocks/>
                </p:cNvSpPr>
                <p:nvPr/>
              </p:nvSpPr>
              <p:spPr bwMode="auto">
                <a:xfrm>
                  <a:off x="5627477" y="5550046"/>
                  <a:ext cx="109756" cy="108093"/>
                </a:xfrm>
                <a:custGeom>
                  <a:avLst/>
                  <a:gdLst>
                    <a:gd name="T0" fmla="*/ 32 w 56"/>
                    <a:gd name="T1" fmla="*/ 1 h 55"/>
                    <a:gd name="T2" fmla="*/ 25 w 56"/>
                    <a:gd name="T3" fmla="*/ 5 h 55"/>
                    <a:gd name="T4" fmla="*/ 20 w 56"/>
                    <a:gd name="T5" fmla="*/ 18 h 55"/>
                    <a:gd name="T6" fmla="*/ 6 w 56"/>
                    <a:gd name="T7" fmla="*/ 22 h 55"/>
                    <a:gd name="T8" fmla="*/ 2 w 56"/>
                    <a:gd name="T9" fmla="*/ 28 h 55"/>
                    <a:gd name="T10" fmla="*/ 6 w 56"/>
                    <a:gd name="T11" fmla="*/ 44 h 55"/>
                    <a:gd name="T12" fmla="*/ 9 w 56"/>
                    <a:gd name="T13" fmla="*/ 47 h 55"/>
                    <a:gd name="T14" fmla="*/ 49 w 56"/>
                    <a:gd name="T15" fmla="*/ 49 h 55"/>
                    <a:gd name="T16" fmla="*/ 50 w 56"/>
                    <a:gd name="T17" fmla="*/ 10 h 55"/>
                    <a:gd name="T18" fmla="*/ 47 w 56"/>
                    <a:gd name="T19" fmla="*/ 6 h 55"/>
                    <a:gd name="T20" fmla="*/ 32 w 56"/>
                    <a:gd name="T21"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5">
                      <a:moveTo>
                        <a:pt x="32" y="1"/>
                      </a:moveTo>
                      <a:cubicBezTo>
                        <a:pt x="29" y="2"/>
                        <a:pt x="27" y="3"/>
                        <a:pt x="25" y="5"/>
                      </a:cubicBezTo>
                      <a:cubicBezTo>
                        <a:pt x="21" y="8"/>
                        <a:pt x="19" y="13"/>
                        <a:pt x="20" y="18"/>
                      </a:cubicBezTo>
                      <a:cubicBezTo>
                        <a:pt x="15" y="17"/>
                        <a:pt x="10" y="18"/>
                        <a:pt x="6" y="22"/>
                      </a:cubicBezTo>
                      <a:cubicBezTo>
                        <a:pt x="4" y="24"/>
                        <a:pt x="3" y="26"/>
                        <a:pt x="2" y="28"/>
                      </a:cubicBezTo>
                      <a:cubicBezTo>
                        <a:pt x="0" y="34"/>
                        <a:pt x="1" y="40"/>
                        <a:pt x="6" y="44"/>
                      </a:cubicBezTo>
                      <a:cubicBezTo>
                        <a:pt x="7" y="46"/>
                        <a:pt x="8" y="47"/>
                        <a:pt x="9" y="47"/>
                      </a:cubicBezTo>
                      <a:cubicBezTo>
                        <a:pt x="20" y="55"/>
                        <a:pt x="49" y="49"/>
                        <a:pt x="49" y="49"/>
                      </a:cubicBezTo>
                      <a:cubicBezTo>
                        <a:pt x="49" y="49"/>
                        <a:pt x="56" y="21"/>
                        <a:pt x="50" y="10"/>
                      </a:cubicBezTo>
                      <a:cubicBezTo>
                        <a:pt x="49" y="9"/>
                        <a:pt x="49" y="7"/>
                        <a:pt x="47" y="6"/>
                      </a:cubicBezTo>
                      <a:cubicBezTo>
                        <a:pt x="43" y="2"/>
                        <a:pt x="37" y="0"/>
                        <a:pt x="32" y="1"/>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Freeform 74">
                <a:extLst>
                  <a:ext uri="{FF2B5EF4-FFF2-40B4-BE49-F238E27FC236}">
                    <a16:creationId xmlns:a16="http://schemas.microsoft.com/office/drawing/2014/main" id="{66BDB5CC-8ACC-0C4E-8515-EE26231AC9B4}"/>
                  </a:ext>
                </a:extLst>
              </p:cNvPr>
              <p:cNvSpPr>
                <a:spLocks/>
              </p:cNvSpPr>
              <p:nvPr/>
            </p:nvSpPr>
            <p:spPr bwMode="auto">
              <a:xfrm>
                <a:off x="4316222" y="1203031"/>
                <a:ext cx="370843" cy="320954"/>
              </a:xfrm>
              <a:custGeom>
                <a:avLst/>
                <a:gdLst>
                  <a:gd name="T0" fmla="*/ 161 w 189"/>
                  <a:gd name="T1" fmla="*/ 7 h 163"/>
                  <a:gd name="T2" fmla="*/ 135 w 189"/>
                  <a:gd name="T3" fmla="*/ 0 h 163"/>
                  <a:gd name="T4" fmla="*/ 94 w 189"/>
                  <a:gd name="T5" fmla="*/ 19 h 163"/>
                  <a:gd name="T6" fmla="*/ 53 w 189"/>
                  <a:gd name="T7" fmla="*/ 0 h 163"/>
                  <a:gd name="T8" fmla="*/ 27 w 189"/>
                  <a:gd name="T9" fmla="*/ 7 h 163"/>
                  <a:gd name="T10" fmla="*/ 0 w 189"/>
                  <a:gd name="T11" fmla="*/ 53 h 163"/>
                  <a:gd name="T12" fmla="*/ 2 w 189"/>
                  <a:gd name="T13" fmla="*/ 70 h 163"/>
                  <a:gd name="T14" fmla="*/ 94 w 189"/>
                  <a:gd name="T15" fmla="*/ 163 h 163"/>
                  <a:gd name="T16" fmla="*/ 186 w 189"/>
                  <a:gd name="T17" fmla="*/ 70 h 163"/>
                  <a:gd name="T18" fmla="*/ 189 w 189"/>
                  <a:gd name="T19" fmla="*/ 53 h 163"/>
                  <a:gd name="T20" fmla="*/ 161 w 189"/>
                  <a:gd name="T21" fmla="*/ 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63">
                    <a:moveTo>
                      <a:pt x="161" y="7"/>
                    </a:moveTo>
                    <a:cubicBezTo>
                      <a:pt x="153" y="2"/>
                      <a:pt x="145" y="0"/>
                      <a:pt x="135" y="0"/>
                    </a:cubicBezTo>
                    <a:cubicBezTo>
                      <a:pt x="119" y="0"/>
                      <a:pt x="104" y="7"/>
                      <a:pt x="94" y="19"/>
                    </a:cubicBezTo>
                    <a:cubicBezTo>
                      <a:pt x="84" y="7"/>
                      <a:pt x="69" y="0"/>
                      <a:pt x="53" y="0"/>
                    </a:cubicBezTo>
                    <a:cubicBezTo>
                      <a:pt x="44" y="0"/>
                      <a:pt x="35" y="2"/>
                      <a:pt x="27" y="7"/>
                    </a:cubicBezTo>
                    <a:cubicBezTo>
                      <a:pt x="11" y="16"/>
                      <a:pt x="0" y="33"/>
                      <a:pt x="0" y="53"/>
                    </a:cubicBezTo>
                    <a:cubicBezTo>
                      <a:pt x="0" y="59"/>
                      <a:pt x="0" y="65"/>
                      <a:pt x="2" y="70"/>
                    </a:cubicBezTo>
                    <a:cubicBezTo>
                      <a:pt x="11" y="111"/>
                      <a:pt x="94" y="163"/>
                      <a:pt x="94" y="163"/>
                    </a:cubicBezTo>
                    <a:cubicBezTo>
                      <a:pt x="94" y="163"/>
                      <a:pt x="177" y="111"/>
                      <a:pt x="186" y="70"/>
                    </a:cubicBezTo>
                    <a:cubicBezTo>
                      <a:pt x="188" y="65"/>
                      <a:pt x="189" y="59"/>
                      <a:pt x="189" y="53"/>
                    </a:cubicBezTo>
                    <a:cubicBezTo>
                      <a:pt x="189" y="33"/>
                      <a:pt x="177" y="16"/>
                      <a:pt x="161" y="7"/>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5">
                <a:extLst>
                  <a:ext uri="{FF2B5EF4-FFF2-40B4-BE49-F238E27FC236}">
                    <a16:creationId xmlns:a16="http://schemas.microsoft.com/office/drawing/2014/main" id="{6A102E98-8D0C-804B-9F91-EB65117EFDC3}"/>
                  </a:ext>
                </a:extLst>
              </p:cNvPr>
              <p:cNvSpPr>
                <a:spLocks/>
              </p:cNvSpPr>
              <p:nvPr/>
            </p:nvSpPr>
            <p:spPr bwMode="auto">
              <a:xfrm>
                <a:off x="3902973" y="1388453"/>
                <a:ext cx="226164" cy="196231"/>
              </a:xfrm>
              <a:custGeom>
                <a:avLst/>
                <a:gdLst>
                  <a:gd name="T0" fmla="*/ 98 w 115"/>
                  <a:gd name="T1" fmla="*/ 4 h 100"/>
                  <a:gd name="T2" fmla="*/ 82 w 115"/>
                  <a:gd name="T3" fmla="*/ 0 h 100"/>
                  <a:gd name="T4" fmla="*/ 57 w 115"/>
                  <a:gd name="T5" fmla="*/ 12 h 100"/>
                  <a:gd name="T6" fmla="*/ 32 w 115"/>
                  <a:gd name="T7" fmla="*/ 0 h 100"/>
                  <a:gd name="T8" fmla="*/ 16 w 115"/>
                  <a:gd name="T9" fmla="*/ 4 h 100"/>
                  <a:gd name="T10" fmla="*/ 0 w 115"/>
                  <a:gd name="T11" fmla="*/ 33 h 100"/>
                  <a:gd name="T12" fmla="*/ 1 w 115"/>
                  <a:gd name="T13" fmla="*/ 43 h 100"/>
                  <a:gd name="T14" fmla="*/ 57 w 115"/>
                  <a:gd name="T15" fmla="*/ 100 h 100"/>
                  <a:gd name="T16" fmla="*/ 113 w 115"/>
                  <a:gd name="T17" fmla="*/ 43 h 100"/>
                  <a:gd name="T18" fmla="*/ 115 w 115"/>
                  <a:gd name="T19" fmla="*/ 33 h 100"/>
                  <a:gd name="T20" fmla="*/ 98 w 115"/>
                  <a:gd name="T21"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0">
                    <a:moveTo>
                      <a:pt x="98" y="4"/>
                    </a:moveTo>
                    <a:cubicBezTo>
                      <a:pt x="93" y="2"/>
                      <a:pt x="88" y="0"/>
                      <a:pt x="82" y="0"/>
                    </a:cubicBezTo>
                    <a:cubicBezTo>
                      <a:pt x="72" y="0"/>
                      <a:pt x="63" y="5"/>
                      <a:pt x="57" y="12"/>
                    </a:cubicBezTo>
                    <a:cubicBezTo>
                      <a:pt x="51" y="5"/>
                      <a:pt x="42" y="0"/>
                      <a:pt x="32" y="0"/>
                    </a:cubicBezTo>
                    <a:cubicBezTo>
                      <a:pt x="26" y="0"/>
                      <a:pt x="21" y="2"/>
                      <a:pt x="16" y="4"/>
                    </a:cubicBezTo>
                    <a:cubicBezTo>
                      <a:pt x="6" y="10"/>
                      <a:pt x="0" y="21"/>
                      <a:pt x="0" y="33"/>
                    </a:cubicBezTo>
                    <a:cubicBezTo>
                      <a:pt x="0" y="37"/>
                      <a:pt x="0" y="40"/>
                      <a:pt x="1" y="43"/>
                    </a:cubicBezTo>
                    <a:cubicBezTo>
                      <a:pt x="7" y="68"/>
                      <a:pt x="57" y="100"/>
                      <a:pt x="57" y="100"/>
                    </a:cubicBezTo>
                    <a:cubicBezTo>
                      <a:pt x="57" y="100"/>
                      <a:pt x="108" y="68"/>
                      <a:pt x="113" y="43"/>
                    </a:cubicBezTo>
                    <a:cubicBezTo>
                      <a:pt x="114" y="40"/>
                      <a:pt x="115" y="37"/>
                      <a:pt x="115" y="33"/>
                    </a:cubicBezTo>
                    <a:cubicBezTo>
                      <a:pt x="115" y="21"/>
                      <a:pt x="108" y="10"/>
                      <a:pt x="98" y="4"/>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76">
                <a:extLst>
                  <a:ext uri="{FF2B5EF4-FFF2-40B4-BE49-F238E27FC236}">
                    <a16:creationId xmlns:a16="http://schemas.microsoft.com/office/drawing/2014/main" id="{378AE4BE-98D8-9B4A-9E7F-65C308989081}"/>
                  </a:ext>
                </a:extLst>
              </p:cNvPr>
              <p:cNvSpPr>
                <a:spLocks/>
              </p:cNvSpPr>
              <p:nvPr/>
            </p:nvSpPr>
            <p:spPr bwMode="auto">
              <a:xfrm>
                <a:off x="4074260" y="1153973"/>
                <a:ext cx="109756" cy="96452"/>
              </a:xfrm>
              <a:custGeom>
                <a:avLst/>
                <a:gdLst>
                  <a:gd name="T0" fmla="*/ 48 w 56"/>
                  <a:gd name="T1" fmla="*/ 2 h 49"/>
                  <a:gd name="T2" fmla="*/ 40 w 56"/>
                  <a:gd name="T3" fmla="*/ 0 h 49"/>
                  <a:gd name="T4" fmla="*/ 28 w 56"/>
                  <a:gd name="T5" fmla="*/ 6 h 49"/>
                  <a:gd name="T6" fmla="*/ 16 w 56"/>
                  <a:gd name="T7" fmla="*/ 0 h 49"/>
                  <a:gd name="T8" fmla="*/ 8 w 56"/>
                  <a:gd name="T9" fmla="*/ 2 h 49"/>
                  <a:gd name="T10" fmla="*/ 0 w 56"/>
                  <a:gd name="T11" fmla="*/ 16 h 49"/>
                  <a:gd name="T12" fmla="*/ 0 w 56"/>
                  <a:gd name="T13" fmla="*/ 21 h 49"/>
                  <a:gd name="T14" fmla="*/ 28 w 56"/>
                  <a:gd name="T15" fmla="*/ 49 h 49"/>
                  <a:gd name="T16" fmla="*/ 56 w 56"/>
                  <a:gd name="T17" fmla="*/ 21 h 49"/>
                  <a:gd name="T18" fmla="*/ 56 w 56"/>
                  <a:gd name="T19" fmla="*/ 16 h 49"/>
                  <a:gd name="T20" fmla="*/ 48 w 56"/>
                  <a:gd name="T21"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9">
                    <a:moveTo>
                      <a:pt x="48" y="2"/>
                    </a:moveTo>
                    <a:cubicBezTo>
                      <a:pt x="46" y="1"/>
                      <a:pt x="43" y="0"/>
                      <a:pt x="40" y="0"/>
                    </a:cubicBezTo>
                    <a:cubicBezTo>
                      <a:pt x="35" y="0"/>
                      <a:pt x="31" y="3"/>
                      <a:pt x="28" y="6"/>
                    </a:cubicBezTo>
                    <a:cubicBezTo>
                      <a:pt x="25" y="3"/>
                      <a:pt x="21" y="0"/>
                      <a:pt x="16" y="0"/>
                    </a:cubicBezTo>
                    <a:cubicBezTo>
                      <a:pt x="13" y="0"/>
                      <a:pt x="10" y="1"/>
                      <a:pt x="8" y="2"/>
                    </a:cubicBezTo>
                    <a:cubicBezTo>
                      <a:pt x="3" y="5"/>
                      <a:pt x="0" y="10"/>
                      <a:pt x="0" y="16"/>
                    </a:cubicBezTo>
                    <a:cubicBezTo>
                      <a:pt x="0" y="18"/>
                      <a:pt x="0" y="20"/>
                      <a:pt x="0" y="21"/>
                    </a:cubicBezTo>
                    <a:cubicBezTo>
                      <a:pt x="3" y="34"/>
                      <a:pt x="28" y="49"/>
                      <a:pt x="28" y="49"/>
                    </a:cubicBezTo>
                    <a:cubicBezTo>
                      <a:pt x="28" y="49"/>
                      <a:pt x="53" y="34"/>
                      <a:pt x="56" y="21"/>
                    </a:cubicBezTo>
                    <a:cubicBezTo>
                      <a:pt x="56" y="20"/>
                      <a:pt x="56" y="18"/>
                      <a:pt x="56" y="16"/>
                    </a:cubicBezTo>
                    <a:cubicBezTo>
                      <a:pt x="56" y="10"/>
                      <a:pt x="53" y="5"/>
                      <a:pt x="48" y="2"/>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7">
                <a:extLst>
                  <a:ext uri="{FF2B5EF4-FFF2-40B4-BE49-F238E27FC236}">
                    <a16:creationId xmlns:a16="http://schemas.microsoft.com/office/drawing/2014/main" id="{BDDDEB3D-3EF7-4D40-A74A-86E8EDF2F6CB}"/>
                  </a:ext>
                </a:extLst>
              </p:cNvPr>
              <p:cNvSpPr>
                <a:spLocks noChangeArrowheads="1"/>
              </p:cNvSpPr>
              <p:nvPr/>
            </p:nvSpPr>
            <p:spPr bwMode="auto">
              <a:xfrm>
                <a:off x="4864172" y="1197211"/>
                <a:ext cx="800722" cy="802385"/>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8">
                <a:extLst>
                  <a:ext uri="{FF2B5EF4-FFF2-40B4-BE49-F238E27FC236}">
                    <a16:creationId xmlns:a16="http://schemas.microsoft.com/office/drawing/2014/main" id="{9C4E608D-8885-204F-855B-B8F1DBBA1783}"/>
                  </a:ext>
                </a:extLst>
              </p:cNvPr>
              <p:cNvSpPr>
                <a:spLocks noChangeArrowheads="1"/>
              </p:cNvSpPr>
              <p:nvPr/>
            </p:nvSpPr>
            <p:spPr bwMode="auto">
              <a:xfrm>
                <a:off x="4999705" y="1335238"/>
                <a:ext cx="528826" cy="526331"/>
              </a:xfrm>
              <a:prstGeom prst="ellipse">
                <a:avLst/>
              </a:pr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79">
                <a:extLst>
                  <a:ext uri="{FF2B5EF4-FFF2-40B4-BE49-F238E27FC236}">
                    <a16:creationId xmlns:a16="http://schemas.microsoft.com/office/drawing/2014/main" id="{20C167A5-670F-2641-90D2-5471B2DCD70B}"/>
                  </a:ext>
                </a:extLst>
              </p:cNvPr>
              <p:cNvSpPr>
                <a:spLocks noChangeArrowheads="1"/>
              </p:cNvSpPr>
              <p:nvPr/>
            </p:nvSpPr>
            <p:spPr bwMode="auto">
              <a:xfrm>
                <a:off x="5041279" y="1374318"/>
                <a:ext cx="448172" cy="44817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0">
                <a:extLst>
                  <a:ext uri="{FF2B5EF4-FFF2-40B4-BE49-F238E27FC236}">
                    <a16:creationId xmlns:a16="http://schemas.microsoft.com/office/drawing/2014/main" id="{B2A9BBD5-170A-864C-A12E-4DA60413E1C1}"/>
                  </a:ext>
                </a:extLst>
              </p:cNvPr>
              <p:cNvSpPr>
                <a:spLocks/>
              </p:cNvSpPr>
              <p:nvPr/>
            </p:nvSpPr>
            <p:spPr bwMode="auto">
              <a:xfrm>
                <a:off x="5259129" y="1388453"/>
                <a:ext cx="12472" cy="36585"/>
              </a:xfrm>
              <a:custGeom>
                <a:avLst/>
                <a:gdLst>
                  <a:gd name="T0" fmla="*/ 3 w 6"/>
                  <a:gd name="T1" fmla="*/ 19 h 19"/>
                  <a:gd name="T2" fmla="*/ 3 w 6"/>
                  <a:gd name="T3" fmla="*/ 19 h 19"/>
                  <a:gd name="T4" fmla="*/ 6 w 6"/>
                  <a:gd name="T5" fmla="*/ 16 h 19"/>
                  <a:gd name="T6" fmla="*/ 6 w 6"/>
                  <a:gd name="T7" fmla="*/ 3 h 19"/>
                  <a:gd name="T8" fmla="*/ 3 w 6"/>
                  <a:gd name="T9" fmla="*/ 0 h 19"/>
                  <a:gd name="T10" fmla="*/ 0 w 6"/>
                  <a:gd name="T11" fmla="*/ 3 h 19"/>
                  <a:gd name="T12" fmla="*/ 0 w 6"/>
                  <a:gd name="T13" fmla="*/ 16 h 19"/>
                  <a:gd name="T14" fmla="*/ 3 w 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9"/>
                    </a:moveTo>
                    <a:cubicBezTo>
                      <a:pt x="3" y="19"/>
                      <a:pt x="3" y="19"/>
                      <a:pt x="3" y="19"/>
                    </a:cubicBezTo>
                    <a:cubicBezTo>
                      <a:pt x="4" y="19"/>
                      <a:pt x="6" y="17"/>
                      <a:pt x="6" y="16"/>
                    </a:cubicBezTo>
                    <a:cubicBezTo>
                      <a:pt x="6" y="3"/>
                      <a:pt x="6" y="3"/>
                      <a:pt x="6" y="3"/>
                    </a:cubicBezTo>
                    <a:cubicBezTo>
                      <a:pt x="6" y="2"/>
                      <a:pt x="4" y="0"/>
                      <a:pt x="3" y="0"/>
                    </a:cubicBezTo>
                    <a:cubicBezTo>
                      <a:pt x="1" y="0"/>
                      <a:pt x="0" y="2"/>
                      <a:pt x="0" y="3"/>
                    </a:cubicBezTo>
                    <a:cubicBezTo>
                      <a:pt x="0" y="16"/>
                      <a:pt x="0" y="16"/>
                      <a:pt x="0" y="16"/>
                    </a:cubicBezTo>
                    <a:cubicBezTo>
                      <a:pt x="0" y="17"/>
                      <a:pt x="1" y="19"/>
                      <a:pt x="3" y="19"/>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81">
                <a:extLst>
                  <a:ext uri="{FF2B5EF4-FFF2-40B4-BE49-F238E27FC236}">
                    <a16:creationId xmlns:a16="http://schemas.microsoft.com/office/drawing/2014/main" id="{E66A4582-1FA4-5143-B5CC-44FB6B91A98C}"/>
                  </a:ext>
                </a:extLst>
              </p:cNvPr>
              <p:cNvSpPr>
                <a:spLocks/>
              </p:cNvSpPr>
              <p:nvPr/>
            </p:nvSpPr>
            <p:spPr bwMode="auto">
              <a:xfrm>
                <a:off x="5318164" y="1400094"/>
                <a:ext cx="24113" cy="37417"/>
              </a:xfrm>
              <a:custGeom>
                <a:avLst/>
                <a:gdLst>
                  <a:gd name="T0" fmla="*/ 3 w 12"/>
                  <a:gd name="T1" fmla="*/ 18 h 19"/>
                  <a:gd name="T2" fmla="*/ 3 w 12"/>
                  <a:gd name="T3" fmla="*/ 18 h 19"/>
                  <a:gd name="T4" fmla="*/ 7 w 12"/>
                  <a:gd name="T5" fmla="*/ 16 h 19"/>
                  <a:gd name="T6" fmla="*/ 11 w 12"/>
                  <a:gd name="T7" fmla="*/ 5 h 19"/>
                  <a:gd name="T8" fmla="*/ 9 w 12"/>
                  <a:gd name="T9" fmla="*/ 1 h 19"/>
                  <a:gd name="T10" fmla="*/ 5 w 12"/>
                  <a:gd name="T11" fmla="*/ 3 h 19"/>
                  <a:gd name="T12" fmla="*/ 1 w 12"/>
                  <a:gd name="T13" fmla="*/ 14 h 19"/>
                  <a:gd name="T14" fmla="*/ 3 w 12"/>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3" y="18"/>
                    </a:moveTo>
                    <a:cubicBezTo>
                      <a:pt x="3" y="18"/>
                      <a:pt x="3" y="18"/>
                      <a:pt x="3" y="18"/>
                    </a:cubicBezTo>
                    <a:cubicBezTo>
                      <a:pt x="4" y="19"/>
                      <a:pt x="6" y="18"/>
                      <a:pt x="7" y="16"/>
                    </a:cubicBezTo>
                    <a:cubicBezTo>
                      <a:pt x="11" y="5"/>
                      <a:pt x="11" y="5"/>
                      <a:pt x="11" y="5"/>
                    </a:cubicBezTo>
                    <a:cubicBezTo>
                      <a:pt x="12" y="3"/>
                      <a:pt x="11" y="1"/>
                      <a:pt x="9" y="1"/>
                    </a:cubicBezTo>
                    <a:cubicBezTo>
                      <a:pt x="8" y="0"/>
                      <a:pt x="6" y="1"/>
                      <a:pt x="5" y="3"/>
                    </a:cubicBezTo>
                    <a:cubicBezTo>
                      <a:pt x="1" y="14"/>
                      <a:pt x="1" y="14"/>
                      <a:pt x="1" y="14"/>
                    </a:cubicBezTo>
                    <a:cubicBezTo>
                      <a:pt x="0" y="16"/>
                      <a:pt x="1" y="18"/>
                      <a:pt x="3" y="18"/>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82">
                <a:extLst>
                  <a:ext uri="{FF2B5EF4-FFF2-40B4-BE49-F238E27FC236}">
                    <a16:creationId xmlns:a16="http://schemas.microsoft.com/office/drawing/2014/main" id="{C1E71CCE-4802-5C45-B1DC-079F3FCFBB54}"/>
                  </a:ext>
                </a:extLst>
              </p:cNvPr>
              <p:cNvSpPr>
                <a:spLocks/>
              </p:cNvSpPr>
              <p:nvPr/>
            </p:nvSpPr>
            <p:spPr bwMode="auto">
              <a:xfrm>
                <a:off x="5373874" y="1435016"/>
                <a:ext cx="29102" cy="33259"/>
              </a:xfrm>
              <a:custGeom>
                <a:avLst/>
                <a:gdLst>
                  <a:gd name="T0" fmla="*/ 1 w 15"/>
                  <a:gd name="T1" fmla="*/ 15 h 17"/>
                  <a:gd name="T2" fmla="*/ 1 w 15"/>
                  <a:gd name="T3" fmla="*/ 15 h 17"/>
                  <a:gd name="T4" fmla="*/ 6 w 15"/>
                  <a:gd name="T5" fmla="*/ 15 h 17"/>
                  <a:gd name="T6" fmla="*/ 14 w 15"/>
                  <a:gd name="T7" fmla="*/ 6 h 17"/>
                  <a:gd name="T8" fmla="*/ 13 w 15"/>
                  <a:gd name="T9" fmla="*/ 1 h 17"/>
                  <a:gd name="T10" fmla="*/ 9 w 15"/>
                  <a:gd name="T11" fmla="*/ 2 h 17"/>
                  <a:gd name="T12" fmla="*/ 1 w 15"/>
                  <a:gd name="T13" fmla="*/ 11 h 17"/>
                  <a:gd name="T14" fmla="*/ 1 w 15"/>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 y="15"/>
                    </a:moveTo>
                    <a:cubicBezTo>
                      <a:pt x="1" y="15"/>
                      <a:pt x="1" y="15"/>
                      <a:pt x="1" y="15"/>
                    </a:cubicBezTo>
                    <a:cubicBezTo>
                      <a:pt x="3" y="17"/>
                      <a:pt x="5" y="16"/>
                      <a:pt x="6" y="15"/>
                    </a:cubicBezTo>
                    <a:cubicBezTo>
                      <a:pt x="14" y="6"/>
                      <a:pt x="14" y="6"/>
                      <a:pt x="14" y="6"/>
                    </a:cubicBezTo>
                    <a:cubicBezTo>
                      <a:pt x="15" y="4"/>
                      <a:pt x="15" y="2"/>
                      <a:pt x="13" y="1"/>
                    </a:cubicBezTo>
                    <a:cubicBezTo>
                      <a:pt x="12" y="0"/>
                      <a:pt x="10" y="0"/>
                      <a:pt x="9" y="2"/>
                    </a:cubicBezTo>
                    <a:cubicBezTo>
                      <a:pt x="1" y="11"/>
                      <a:pt x="1" y="11"/>
                      <a:pt x="1" y="11"/>
                    </a:cubicBezTo>
                    <a:cubicBezTo>
                      <a:pt x="0" y="12"/>
                      <a:pt x="0" y="14"/>
                      <a:pt x="1" y="15"/>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3">
                <a:extLst>
                  <a:ext uri="{FF2B5EF4-FFF2-40B4-BE49-F238E27FC236}">
                    <a16:creationId xmlns:a16="http://schemas.microsoft.com/office/drawing/2014/main" id="{A0B25289-3C23-DF49-8BCE-9C0131F03E4C}"/>
                  </a:ext>
                </a:extLst>
              </p:cNvPr>
              <p:cNvSpPr>
                <a:spLocks/>
              </p:cNvSpPr>
              <p:nvPr/>
            </p:nvSpPr>
            <p:spPr bwMode="auto">
              <a:xfrm>
                <a:off x="5412954" y="1489894"/>
                <a:ext cx="34922" cy="25776"/>
              </a:xfrm>
              <a:custGeom>
                <a:avLst/>
                <a:gdLst>
                  <a:gd name="T0" fmla="*/ 1 w 18"/>
                  <a:gd name="T1" fmla="*/ 11 h 13"/>
                  <a:gd name="T2" fmla="*/ 1 w 18"/>
                  <a:gd name="T3" fmla="*/ 11 h 13"/>
                  <a:gd name="T4" fmla="*/ 5 w 18"/>
                  <a:gd name="T5" fmla="*/ 12 h 13"/>
                  <a:gd name="T6" fmla="*/ 16 w 18"/>
                  <a:gd name="T7" fmla="*/ 6 h 13"/>
                  <a:gd name="T8" fmla="*/ 17 w 18"/>
                  <a:gd name="T9" fmla="*/ 2 h 13"/>
                  <a:gd name="T10" fmla="*/ 13 w 18"/>
                  <a:gd name="T11" fmla="*/ 1 h 13"/>
                  <a:gd name="T12" fmla="*/ 2 w 18"/>
                  <a:gd name="T13" fmla="*/ 7 h 13"/>
                  <a:gd name="T14" fmla="*/ 1 w 18"/>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 y="11"/>
                    </a:moveTo>
                    <a:cubicBezTo>
                      <a:pt x="1" y="11"/>
                      <a:pt x="1" y="11"/>
                      <a:pt x="1" y="11"/>
                    </a:cubicBezTo>
                    <a:cubicBezTo>
                      <a:pt x="2" y="12"/>
                      <a:pt x="4" y="13"/>
                      <a:pt x="5" y="12"/>
                    </a:cubicBezTo>
                    <a:cubicBezTo>
                      <a:pt x="16" y="6"/>
                      <a:pt x="16" y="6"/>
                      <a:pt x="16" y="6"/>
                    </a:cubicBezTo>
                    <a:cubicBezTo>
                      <a:pt x="17" y="5"/>
                      <a:pt x="18" y="3"/>
                      <a:pt x="17" y="2"/>
                    </a:cubicBezTo>
                    <a:cubicBezTo>
                      <a:pt x="16" y="0"/>
                      <a:pt x="14" y="0"/>
                      <a:pt x="13" y="1"/>
                    </a:cubicBezTo>
                    <a:cubicBezTo>
                      <a:pt x="2" y="7"/>
                      <a:pt x="2" y="7"/>
                      <a:pt x="2" y="7"/>
                    </a:cubicBezTo>
                    <a:cubicBezTo>
                      <a:pt x="1" y="8"/>
                      <a:pt x="0" y="10"/>
                      <a:pt x="1" y="1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84">
                <a:extLst>
                  <a:ext uri="{FF2B5EF4-FFF2-40B4-BE49-F238E27FC236}">
                    <a16:creationId xmlns:a16="http://schemas.microsoft.com/office/drawing/2014/main" id="{D6F0D6DF-6AEF-194C-B40C-E7DD72E078A9}"/>
                  </a:ext>
                </a:extLst>
              </p:cNvPr>
              <p:cNvSpPr>
                <a:spLocks/>
              </p:cNvSpPr>
              <p:nvPr/>
            </p:nvSpPr>
            <p:spPr bwMode="auto">
              <a:xfrm>
                <a:off x="5434572" y="1557245"/>
                <a:ext cx="37417" cy="15798"/>
              </a:xfrm>
              <a:custGeom>
                <a:avLst/>
                <a:gdLst>
                  <a:gd name="T0" fmla="*/ 0 w 19"/>
                  <a:gd name="T1" fmla="*/ 6 h 8"/>
                  <a:gd name="T2" fmla="*/ 0 w 19"/>
                  <a:gd name="T3" fmla="*/ 6 h 8"/>
                  <a:gd name="T4" fmla="*/ 4 w 19"/>
                  <a:gd name="T5" fmla="*/ 8 h 8"/>
                  <a:gd name="T6" fmla="*/ 16 w 19"/>
                  <a:gd name="T7" fmla="*/ 6 h 8"/>
                  <a:gd name="T8" fmla="*/ 19 w 19"/>
                  <a:gd name="T9" fmla="*/ 3 h 8"/>
                  <a:gd name="T10" fmla="*/ 15 w 19"/>
                  <a:gd name="T11" fmla="*/ 0 h 8"/>
                  <a:gd name="T12" fmla="*/ 3 w 19"/>
                  <a:gd name="T13" fmla="*/ 2 h 8"/>
                  <a:gd name="T14" fmla="*/ 0 w 1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6"/>
                    </a:moveTo>
                    <a:cubicBezTo>
                      <a:pt x="0" y="6"/>
                      <a:pt x="0" y="6"/>
                      <a:pt x="0" y="6"/>
                    </a:cubicBezTo>
                    <a:cubicBezTo>
                      <a:pt x="1" y="7"/>
                      <a:pt x="2" y="8"/>
                      <a:pt x="4" y="8"/>
                    </a:cubicBezTo>
                    <a:cubicBezTo>
                      <a:pt x="16" y="6"/>
                      <a:pt x="16" y="6"/>
                      <a:pt x="16" y="6"/>
                    </a:cubicBezTo>
                    <a:cubicBezTo>
                      <a:pt x="18" y="6"/>
                      <a:pt x="19" y="4"/>
                      <a:pt x="19" y="3"/>
                    </a:cubicBezTo>
                    <a:cubicBezTo>
                      <a:pt x="19" y="1"/>
                      <a:pt x="17" y="0"/>
                      <a:pt x="15" y="0"/>
                    </a:cubicBezTo>
                    <a:cubicBezTo>
                      <a:pt x="3" y="2"/>
                      <a:pt x="3" y="2"/>
                      <a:pt x="3" y="2"/>
                    </a:cubicBezTo>
                    <a:cubicBezTo>
                      <a:pt x="1" y="3"/>
                      <a:pt x="0" y="4"/>
                      <a:pt x="0" y="6"/>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5">
                <a:extLst>
                  <a:ext uri="{FF2B5EF4-FFF2-40B4-BE49-F238E27FC236}">
                    <a16:creationId xmlns:a16="http://schemas.microsoft.com/office/drawing/2014/main" id="{4461752C-DC28-B643-BCF7-E31A81EBBEE0}"/>
                  </a:ext>
                </a:extLst>
              </p:cNvPr>
              <p:cNvSpPr>
                <a:spLocks/>
              </p:cNvSpPr>
              <p:nvPr/>
            </p:nvSpPr>
            <p:spPr bwMode="auto">
              <a:xfrm>
                <a:off x="5434572" y="1623764"/>
                <a:ext cx="37417" cy="15798"/>
              </a:xfrm>
              <a:custGeom>
                <a:avLst/>
                <a:gdLst>
                  <a:gd name="T0" fmla="*/ 0 w 19"/>
                  <a:gd name="T1" fmla="*/ 2 h 8"/>
                  <a:gd name="T2" fmla="*/ 0 w 19"/>
                  <a:gd name="T3" fmla="*/ 2 h 8"/>
                  <a:gd name="T4" fmla="*/ 3 w 19"/>
                  <a:gd name="T5" fmla="*/ 6 h 8"/>
                  <a:gd name="T6" fmla="*/ 15 w 19"/>
                  <a:gd name="T7" fmla="*/ 8 h 8"/>
                  <a:gd name="T8" fmla="*/ 19 w 19"/>
                  <a:gd name="T9" fmla="*/ 6 h 8"/>
                  <a:gd name="T10" fmla="*/ 16 w 19"/>
                  <a:gd name="T11" fmla="*/ 2 h 8"/>
                  <a:gd name="T12" fmla="*/ 4 w 19"/>
                  <a:gd name="T13" fmla="*/ 0 h 8"/>
                  <a:gd name="T14" fmla="*/ 0 w 1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2"/>
                    </a:moveTo>
                    <a:cubicBezTo>
                      <a:pt x="0" y="2"/>
                      <a:pt x="0" y="2"/>
                      <a:pt x="0" y="2"/>
                    </a:cubicBezTo>
                    <a:cubicBezTo>
                      <a:pt x="0" y="4"/>
                      <a:pt x="1" y="6"/>
                      <a:pt x="3" y="6"/>
                    </a:cubicBezTo>
                    <a:cubicBezTo>
                      <a:pt x="15" y="8"/>
                      <a:pt x="15" y="8"/>
                      <a:pt x="15" y="8"/>
                    </a:cubicBezTo>
                    <a:cubicBezTo>
                      <a:pt x="17" y="8"/>
                      <a:pt x="19" y="7"/>
                      <a:pt x="19" y="6"/>
                    </a:cubicBezTo>
                    <a:cubicBezTo>
                      <a:pt x="19" y="4"/>
                      <a:pt x="18" y="2"/>
                      <a:pt x="16" y="2"/>
                    </a:cubicBezTo>
                    <a:cubicBezTo>
                      <a:pt x="4" y="0"/>
                      <a:pt x="4" y="0"/>
                      <a:pt x="4" y="0"/>
                    </a:cubicBezTo>
                    <a:cubicBezTo>
                      <a:pt x="2" y="0"/>
                      <a:pt x="1" y="1"/>
                      <a:pt x="0"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6">
                <a:extLst>
                  <a:ext uri="{FF2B5EF4-FFF2-40B4-BE49-F238E27FC236}">
                    <a16:creationId xmlns:a16="http://schemas.microsoft.com/office/drawing/2014/main" id="{23E0AE78-4896-D04D-B67A-FCAE2E3D2446}"/>
                  </a:ext>
                </a:extLst>
              </p:cNvPr>
              <p:cNvSpPr>
                <a:spLocks/>
              </p:cNvSpPr>
              <p:nvPr/>
            </p:nvSpPr>
            <p:spPr bwMode="auto">
              <a:xfrm>
                <a:off x="5412954" y="1681136"/>
                <a:ext cx="34922" cy="25776"/>
              </a:xfrm>
              <a:custGeom>
                <a:avLst/>
                <a:gdLst>
                  <a:gd name="T0" fmla="*/ 1 w 18"/>
                  <a:gd name="T1" fmla="*/ 2 h 13"/>
                  <a:gd name="T2" fmla="*/ 1 w 18"/>
                  <a:gd name="T3" fmla="*/ 2 h 13"/>
                  <a:gd name="T4" fmla="*/ 2 w 18"/>
                  <a:gd name="T5" fmla="*/ 6 h 13"/>
                  <a:gd name="T6" fmla="*/ 13 w 18"/>
                  <a:gd name="T7" fmla="*/ 13 h 13"/>
                  <a:gd name="T8" fmla="*/ 17 w 18"/>
                  <a:gd name="T9" fmla="*/ 11 h 13"/>
                  <a:gd name="T10" fmla="*/ 16 w 18"/>
                  <a:gd name="T11" fmla="*/ 7 h 13"/>
                  <a:gd name="T12" fmla="*/ 5 w 18"/>
                  <a:gd name="T13" fmla="*/ 1 h 13"/>
                  <a:gd name="T14" fmla="*/ 1 w 18"/>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 y="2"/>
                    </a:moveTo>
                    <a:cubicBezTo>
                      <a:pt x="1" y="2"/>
                      <a:pt x="1" y="2"/>
                      <a:pt x="1" y="2"/>
                    </a:cubicBezTo>
                    <a:cubicBezTo>
                      <a:pt x="0" y="4"/>
                      <a:pt x="1" y="5"/>
                      <a:pt x="2" y="6"/>
                    </a:cubicBezTo>
                    <a:cubicBezTo>
                      <a:pt x="13" y="13"/>
                      <a:pt x="13" y="13"/>
                      <a:pt x="13" y="13"/>
                    </a:cubicBezTo>
                    <a:cubicBezTo>
                      <a:pt x="14" y="13"/>
                      <a:pt x="16" y="13"/>
                      <a:pt x="17" y="11"/>
                    </a:cubicBezTo>
                    <a:cubicBezTo>
                      <a:pt x="18" y="10"/>
                      <a:pt x="17" y="8"/>
                      <a:pt x="16" y="7"/>
                    </a:cubicBezTo>
                    <a:cubicBezTo>
                      <a:pt x="5" y="1"/>
                      <a:pt x="5" y="1"/>
                      <a:pt x="5" y="1"/>
                    </a:cubicBezTo>
                    <a:cubicBezTo>
                      <a:pt x="4" y="0"/>
                      <a:pt x="2" y="1"/>
                      <a:pt x="1"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7">
                <a:extLst>
                  <a:ext uri="{FF2B5EF4-FFF2-40B4-BE49-F238E27FC236}">
                    <a16:creationId xmlns:a16="http://schemas.microsoft.com/office/drawing/2014/main" id="{C7EE4BF9-3F33-E642-A8CC-D07F810DAE1C}"/>
                  </a:ext>
                </a:extLst>
              </p:cNvPr>
              <p:cNvSpPr>
                <a:spLocks/>
              </p:cNvSpPr>
              <p:nvPr/>
            </p:nvSpPr>
            <p:spPr bwMode="auto">
              <a:xfrm>
                <a:off x="5373874" y="1730194"/>
                <a:ext cx="29102" cy="31597"/>
              </a:xfrm>
              <a:custGeom>
                <a:avLst/>
                <a:gdLst>
                  <a:gd name="T0" fmla="*/ 1 w 15"/>
                  <a:gd name="T1" fmla="*/ 1 h 16"/>
                  <a:gd name="T2" fmla="*/ 1 w 15"/>
                  <a:gd name="T3" fmla="*/ 1 h 16"/>
                  <a:gd name="T4" fmla="*/ 1 w 15"/>
                  <a:gd name="T5" fmla="*/ 5 h 16"/>
                  <a:gd name="T6" fmla="*/ 9 w 15"/>
                  <a:gd name="T7" fmla="*/ 14 h 16"/>
                  <a:gd name="T8" fmla="*/ 13 w 15"/>
                  <a:gd name="T9" fmla="*/ 15 h 16"/>
                  <a:gd name="T10" fmla="*/ 14 w 15"/>
                  <a:gd name="T11" fmla="*/ 11 h 16"/>
                  <a:gd name="T12" fmla="*/ 6 w 15"/>
                  <a:gd name="T13" fmla="*/ 1 h 16"/>
                  <a:gd name="T14" fmla="*/ 1 w 1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1" y="1"/>
                    </a:moveTo>
                    <a:cubicBezTo>
                      <a:pt x="1" y="1"/>
                      <a:pt x="1" y="1"/>
                      <a:pt x="1" y="1"/>
                    </a:cubicBezTo>
                    <a:cubicBezTo>
                      <a:pt x="0" y="2"/>
                      <a:pt x="0" y="4"/>
                      <a:pt x="1" y="5"/>
                    </a:cubicBezTo>
                    <a:cubicBezTo>
                      <a:pt x="9" y="14"/>
                      <a:pt x="9" y="14"/>
                      <a:pt x="9" y="14"/>
                    </a:cubicBezTo>
                    <a:cubicBezTo>
                      <a:pt x="10" y="16"/>
                      <a:pt x="12" y="16"/>
                      <a:pt x="13" y="15"/>
                    </a:cubicBezTo>
                    <a:cubicBezTo>
                      <a:pt x="15" y="14"/>
                      <a:pt x="15" y="12"/>
                      <a:pt x="14" y="11"/>
                    </a:cubicBezTo>
                    <a:cubicBezTo>
                      <a:pt x="6" y="1"/>
                      <a:pt x="6" y="1"/>
                      <a:pt x="6" y="1"/>
                    </a:cubicBezTo>
                    <a:cubicBezTo>
                      <a:pt x="5" y="0"/>
                      <a:pt x="3" y="0"/>
                      <a:pt x="1"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8">
                <a:extLst>
                  <a:ext uri="{FF2B5EF4-FFF2-40B4-BE49-F238E27FC236}">
                    <a16:creationId xmlns:a16="http://schemas.microsoft.com/office/drawing/2014/main" id="{06BF49EE-85C5-6E47-8ADB-479D6000F38B}"/>
                  </a:ext>
                </a:extLst>
              </p:cNvPr>
              <p:cNvSpPr>
                <a:spLocks/>
              </p:cNvSpPr>
              <p:nvPr/>
            </p:nvSpPr>
            <p:spPr bwMode="auto">
              <a:xfrm>
                <a:off x="5318164" y="1759296"/>
                <a:ext cx="24113" cy="37417"/>
              </a:xfrm>
              <a:custGeom>
                <a:avLst/>
                <a:gdLst>
                  <a:gd name="T0" fmla="*/ 3 w 12"/>
                  <a:gd name="T1" fmla="*/ 1 h 19"/>
                  <a:gd name="T2" fmla="*/ 3 w 12"/>
                  <a:gd name="T3" fmla="*/ 1 h 19"/>
                  <a:gd name="T4" fmla="*/ 1 w 12"/>
                  <a:gd name="T5" fmla="*/ 5 h 19"/>
                  <a:gd name="T6" fmla="*/ 5 w 12"/>
                  <a:gd name="T7" fmla="*/ 17 h 19"/>
                  <a:gd name="T8" fmla="*/ 9 w 12"/>
                  <a:gd name="T9" fmla="*/ 18 h 19"/>
                  <a:gd name="T10" fmla="*/ 11 w 12"/>
                  <a:gd name="T11" fmla="*/ 15 h 19"/>
                  <a:gd name="T12" fmla="*/ 7 w 12"/>
                  <a:gd name="T13" fmla="*/ 3 h 19"/>
                  <a:gd name="T14" fmla="*/ 3 w 12"/>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3" y="1"/>
                    </a:moveTo>
                    <a:cubicBezTo>
                      <a:pt x="3" y="1"/>
                      <a:pt x="3" y="1"/>
                      <a:pt x="3" y="1"/>
                    </a:cubicBezTo>
                    <a:cubicBezTo>
                      <a:pt x="1" y="2"/>
                      <a:pt x="0" y="3"/>
                      <a:pt x="1" y="5"/>
                    </a:cubicBezTo>
                    <a:cubicBezTo>
                      <a:pt x="5" y="17"/>
                      <a:pt x="5" y="17"/>
                      <a:pt x="5" y="17"/>
                    </a:cubicBezTo>
                    <a:cubicBezTo>
                      <a:pt x="6" y="18"/>
                      <a:pt x="8" y="19"/>
                      <a:pt x="9" y="18"/>
                    </a:cubicBezTo>
                    <a:cubicBezTo>
                      <a:pt x="11" y="18"/>
                      <a:pt x="12" y="16"/>
                      <a:pt x="11" y="15"/>
                    </a:cubicBezTo>
                    <a:cubicBezTo>
                      <a:pt x="7" y="3"/>
                      <a:pt x="7" y="3"/>
                      <a:pt x="7" y="3"/>
                    </a:cubicBezTo>
                    <a:cubicBezTo>
                      <a:pt x="6" y="1"/>
                      <a:pt x="4" y="0"/>
                      <a:pt x="3"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9">
                <a:extLst>
                  <a:ext uri="{FF2B5EF4-FFF2-40B4-BE49-F238E27FC236}">
                    <a16:creationId xmlns:a16="http://schemas.microsoft.com/office/drawing/2014/main" id="{9277A176-075E-C044-9BE5-AF4879B65345}"/>
                  </a:ext>
                </a:extLst>
              </p:cNvPr>
              <p:cNvSpPr>
                <a:spLocks/>
              </p:cNvSpPr>
              <p:nvPr/>
            </p:nvSpPr>
            <p:spPr bwMode="auto">
              <a:xfrm>
                <a:off x="5259129" y="1771768"/>
                <a:ext cx="12472" cy="36585"/>
              </a:xfrm>
              <a:custGeom>
                <a:avLst/>
                <a:gdLst>
                  <a:gd name="T0" fmla="*/ 3 w 6"/>
                  <a:gd name="T1" fmla="*/ 0 h 19"/>
                  <a:gd name="T2" fmla="*/ 3 w 6"/>
                  <a:gd name="T3" fmla="*/ 0 h 19"/>
                  <a:gd name="T4" fmla="*/ 0 w 6"/>
                  <a:gd name="T5" fmla="*/ 3 h 19"/>
                  <a:gd name="T6" fmla="*/ 0 w 6"/>
                  <a:gd name="T7" fmla="*/ 16 h 19"/>
                  <a:gd name="T8" fmla="*/ 3 w 6"/>
                  <a:gd name="T9" fmla="*/ 19 h 19"/>
                  <a:gd name="T10" fmla="*/ 6 w 6"/>
                  <a:gd name="T11" fmla="*/ 16 h 19"/>
                  <a:gd name="T12" fmla="*/ 6 w 6"/>
                  <a:gd name="T13" fmla="*/ 3 h 19"/>
                  <a:gd name="T14" fmla="*/ 3 w 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0"/>
                    </a:moveTo>
                    <a:cubicBezTo>
                      <a:pt x="3" y="0"/>
                      <a:pt x="3" y="0"/>
                      <a:pt x="3" y="0"/>
                    </a:cubicBezTo>
                    <a:cubicBezTo>
                      <a:pt x="1" y="0"/>
                      <a:pt x="0" y="2"/>
                      <a:pt x="0" y="3"/>
                    </a:cubicBezTo>
                    <a:cubicBezTo>
                      <a:pt x="0" y="16"/>
                      <a:pt x="0" y="16"/>
                      <a:pt x="0" y="16"/>
                    </a:cubicBezTo>
                    <a:cubicBezTo>
                      <a:pt x="0" y="17"/>
                      <a:pt x="1" y="19"/>
                      <a:pt x="3" y="19"/>
                    </a:cubicBezTo>
                    <a:cubicBezTo>
                      <a:pt x="4" y="19"/>
                      <a:pt x="6" y="17"/>
                      <a:pt x="6" y="16"/>
                    </a:cubicBezTo>
                    <a:cubicBezTo>
                      <a:pt x="6" y="3"/>
                      <a:pt x="6" y="3"/>
                      <a:pt x="6" y="3"/>
                    </a:cubicBezTo>
                    <a:cubicBezTo>
                      <a:pt x="6" y="2"/>
                      <a:pt x="4" y="0"/>
                      <a:pt x="3" y="0"/>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90">
                <a:extLst>
                  <a:ext uri="{FF2B5EF4-FFF2-40B4-BE49-F238E27FC236}">
                    <a16:creationId xmlns:a16="http://schemas.microsoft.com/office/drawing/2014/main" id="{880AB71D-F800-354A-8280-43BE302C503E}"/>
                  </a:ext>
                </a:extLst>
              </p:cNvPr>
              <p:cNvSpPr>
                <a:spLocks/>
              </p:cNvSpPr>
              <p:nvPr/>
            </p:nvSpPr>
            <p:spPr bwMode="auto">
              <a:xfrm>
                <a:off x="5188452" y="1759296"/>
                <a:ext cx="21619" cy="37417"/>
              </a:xfrm>
              <a:custGeom>
                <a:avLst/>
                <a:gdLst>
                  <a:gd name="T0" fmla="*/ 8 w 11"/>
                  <a:gd name="T1" fmla="*/ 1 h 19"/>
                  <a:gd name="T2" fmla="*/ 8 w 11"/>
                  <a:gd name="T3" fmla="*/ 1 h 19"/>
                  <a:gd name="T4" fmla="*/ 5 w 11"/>
                  <a:gd name="T5" fmla="*/ 3 h 19"/>
                  <a:gd name="T6" fmla="*/ 0 w 11"/>
                  <a:gd name="T7" fmla="*/ 15 h 19"/>
                  <a:gd name="T8" fmla="*/ 2 w 11"/>
                  <a:gd name="T9" fmla="*/ 18 h 19"/>
                  <a:gd name="T10" fmla="*/ 6 w 11"/>
                  <a:gd name="T11" fmla="*/ 17 h 19"/>
                  <a:gd name="T12" fmla="*/ 10 w 11"/>
                  <a:gd name="T13" fmla="*/ 5 h 19"/>
                  <a:gd name="T14" fmla="*/ 8 w 11"/>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8" y="1"/>
                    </a:moveTo>
                    <a:cubicBezTo>
                      <a:pt x="8" y="1"/>
                      <a:pt x="8" y="1"/>
                      <a:pt x="8" y="1"/>
                    </a:cubicBezTo>
                    <a:cubicBezTo>
                      <a:pt x="7" y="0"/>
                      <a:pt x="5" y="1"/>
                      <a:pt x="5" y="3"/>
                    </a:cubicBezTo>
                    <a:cubicBezTo>
                      <a:pt x="0" y="15"/>
                      <a:pt x="0" y="15"/>
                      <a:pt x="0" y="15"/>
                    </a:cubicBezTo>
                    <a:cubicBezTo>
                      <a:pt x="0" y="16"/>
                      <a:pt x="1" y="18"/>
                      <a:pt x="2" y="18"/>
                    </a:cubicBezTo>
                    <a:cubicBezTo>
                      <a:pt x="4" y="19"/>
                      <a:pt x="5" y="18"/>
                      <a:pt x="6" y="17"/>
                    </a:cubicBezTo>
                    <a:cubicBezTo>
                      <a:pt x="10" y="5"/>
                      <a:pt x="10" y="5"/>
                      <a:pt x="10" y="5"/>
                    </a:cubicBezTo>
                    <a:cubicBezTo>
                      <a:pt x="11" y="3"/>
                      <a:pt x="10" y="2"/>
                      <a:pt x="8"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91">
                <a:extLst>
                  <a:ext uri="{FF2B5EF4-FFF2-40B4-BE49-F238E27FC236}">
                    <a16:creationId xmlns:a16="http://schemas.microsoft.com/office/drawing/2014/main" id="{F9FB0F69-95D8-F14E-8345-36DAFFC76C78}"/>
                  </a:ext>
                </a:extLst>
              </p:cNvPr>
              <p:cNvSpPr>
                <a:spLocks/>
              </p:cNvSpPr>
              <p:nvPr/>
            </p:nvSpPr>
            <p:spPr bwMode="auto">
              <a:xfrm>
                <a:off x="5127754" y="1730194"/>
                <a:ext cx="27439" cy="31597"/>
              </a:xfrm>
              <a:custGeom>
                <a:avLst/>
                <a:gdLst>
                  <a:gd name="T0" fmla="*/ 13 w 14"/>
                  <a:gd name="T1" fmla="*/ 1 h 16"/>
                  <a:gd name="T2" fmla="*/ 13 w 14"/>
                  <a:gd name="T3" fmla="*/ 1 h 16"/>
                  <a:gd name="T4" fmla="*/ 9 w 14"/>
                  <a:gd name="T5" fmla="*/ 1 h 16"/>
                  <a:gd name="T6" fmla="*/ 1 w 14"/>
                  <a:gd name="T7" fmla="*/ 11 h 16"/>
                  <a:gd name="T8" fmla="*/ 1 w 14"/>
                  <a:gd name="T9" fmla="*/ 15 h 16"/>
                  <a:gd name="T10" fmla="*/ 5 w 14"/>
                  <a:gd name="T11" fmla="*/ 14 h 16"/>
                  <a:gd name="T12" fmla="*/ 13 w 14"/>
                  <a:gd name="T13" fmla="*/ 5 h 16"/>
                  <a:gd name="T14" fmla="*/ 13 w 14"/>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13" y="1"/>
                    </a:moveTo>
                    <a:cubicBezTo>
                      <a:pt x="13" y="1"/>
                      <a:pt x="13" y="1"/>
                      <a:pt x="13" y="1"/>
                    </a:cubicBezTo>
                    <a:cubicBezTo>
                      <a:pt x="12" y="0"/>
                      <a:pt x="10" y="0"/>
                      <a:pt x="9" y="1"/>
                    </a:cubicBezTo>
                    <a:cubicBezTo>
                      <a:pt x="1" y="11"/>
                      <a:pt x="1" y="11"/>
                      <a:pt x="1" y="11"/>
                    </a:cubicBezTo>
                    <a:cubicBezTo>
                      <a:pt x="0" y="12"/>
                      <a:pt x="0" y="14"/>
                      <a:pt x="1" y="15"/>
                    </a:cubicBezTo>
                    <a:cubicBezTo>
                      <a:pt x="2" y="16"/>
                      <a:pt x="4" y="16"/>
                      <a:pt x="5" y="14"/>
                    </a:cubicBezTo>
                    <a:cubicBezTo>
                      <a:pt x="13" y="5"/>
                      <a:pt x="13" y="5"/>
                      <a:pt x="13" y="5"/>
                    </a:cubicBezTo>
                    <a:cubicBezTo>
                      <a:pt x="14" y="4"/>
                      <a:pt x="14" y="2"/>
                      <a:pt x="13"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92">
                <a:extLst>
                  <a:ext uri="{FF2B5EF4-FFF2-40B4-BE49-F238E27FC236}">
                    <a16:creationId xmlns:a16="http://schemas.microsoft.com/office/drawing/2014/main" id="{94B60127-3362-8C46-93AD-606B2F202B79}"/>
                  </a:ext>
                </a:extLst>
              </p:cNvPr>
              <p:cNvSpPr>
                <a:spLocks/>
              </p:cNvSpPr>
              <p:nvPr/>
            </p:nvSpPr>
            <p:spPr bwMode="auto">
              <a:xfrm>
                <a:off x="5080359" y="1681136"/>
                <a:ext cx="35754" cy="25776"/>
              </a:xfrm>
              <a:custGeom>
                <a:avLst/>
                <a:gdLst>
                  <a:gd name="T0" fmla="*/ 17 w 18"/>
                  <a:gd name="T1" fmla="*/ 2 h 13"/>
                  <a:gd name="T2" fmla="*/ 17 w 18"/>
                  <a:gd name="T3" fmla="*/ 2 h 13"/>
                  <a:gd name="T4" fmla="*/ 13 w 18"/>
                  <a:gd name="T5" fmla="*/ 1 h 13"/>
                  <a:gd name="T6" fmla="*/ 2 w 18"/>
                  <a:gd name="T7" fmla="*/ 7 h 13"/>
                  <a:gd name="T8" fmla="*/ 1 w 18"/>
                  <a:gd name="T9" fmla="*/ 11 h 13"/>
                  <a:gd name="T10" fmla="*/ 5 w 18"/>
                  <a:gd name="T11" fmla="*/ 13 h 13"/>
                  <a:gd name="T12" fmla="*/ 16 w 18"/>
                  <a:gd name="T13" fmla="*/ 6 h 13"/>
                  <a:gd name="T14" fmla="*/ 17 w 18"/>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7" y="2"/>
                    </a:moveTo>
                    <a:cubicBezTo>
                      <a:pt x="17" y="2"/>
                      <a:pt x="17" y="2"/>
                      <a:pt x="17" y="2"/>
                    </a:cubicBezTo>
                    <a:cubicBezTo>
                      <a:pt x="16" y="1"/>
                      <a:pt x="15" y="0"/>
                      <a:pt x="13" y="1"/>
                    </a:cubicBezTo>
                    <a:cubicBezTo>
                      <a:pt x="2" y="7"/>
                      <a:pt x="2" y="7"/>
                      <a:pt x="2" y="7"/>
                    </a:cubicBezTo>
                    <a:cubicBezTo>
                      <a:pt x="1" y="8"/>
                      <a:pt x="0" y="10"/>
                      <a:pt x="1" y="11"/>
                    </a:cubicBezTo>
                    <a:cubicBezTo>
                      <a:pt x="2" y="13"/>
                      <a:pt x="4" y="13"/>
                      <a:pt x="5" y="13"/>
                    </a:cubicBezTo>
                    <a:cubicBezTo>
                      <a:pt x="16" y="6"/>
                      <a:pt x="16" y="6"/>
                      <a:pt x="16" y="6"/>
                    </a:cubicBezTo>
                    <a:cubicBezTo>
                      <a:pt x="18" y="5"/>
                      <a:pt x="18" y="4"/>
                      <a:pt x="17"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93">
                <a:extLst>
                  <a:ext uri="{FF2B5EF4-FFF2-40B4-BE49-F238E27FC236}">
                    <a16:creationId xmlns:a16="http://schemas.microsoft.com/office/drawing/2014/main" id="{88221C17-51E9-3942-98FD-4EC295ED9E8E}"/>
                  </a:ext>
                </a:extLst>
              </p:cNvPr>
              <p:cNvSpPr>
                <a:spLocks/>
              </p:cNvSpPr>
              <p:nvPr/>
            </p:nvSpPr>
            <p:spPr bwMode="auto">
              <a:xfrm>
                <a:off x="5057077" y="1623764"/>
                <a:ext cx="37417" cy="15798"/>
              </a:xfrm>
              <a:custGeom>
                <a:avLst/>
                <a:gdLst>
                  <a:gd name="T0" fmla="*/ 19 w 19"/>
                  <a:gd name="T1" fmla="*/ 2 h 8"/>
                  <a:gd name="T2" fmla="*/ 19 w 19"/>
                  <a:gd name="T3" fmla="*/ 2 h 8"/>
                  <a:gd name="T4" fmla="*/ 15 w 19"/>
                  <a:gd name="T5" fmla="*/ 0 h 8"/>
                  <a:gd name="T6" fmla="*/ 3 w 19"/>
                  <a:gd name="T7" fmla="*/ 2 h 8"/>
                  <a:gd name="T8" fmla="*/ 0 w 19"/>
                  <a:gd name="T9" fmla="*/ 6 h 8"/>
                  <a:gd name="T10" fmla="*/ 4 w 19"/>
                  <a:gd name="T11" fmla="*/ 8 h 8"/>
                  <a:gd name="T12" fmla="*/ 16 w 19"/>
                  <a:gd name="T13" fmla="*/ 6 h 8"/>
                  <a:gd name="T14" fmla="*/ 19 w 1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19" y="2"/>
                    </a:moveTo>
                    <a:cubicBezTo>
                      <a:pt x="19" y="2"/>
                      <a:pt x="19" y="2"/>
                      <a:pt x="19" y="2"/>
                    </a:cubicBezTo>
                    <a:cubicBezTo>
                      <a:pt x="18" y="1"/>
                      <a:pt x="17" y="0"/>
                      <a:pt x="15" y="0"/>
                    </a:cubicBezTo>
                    <a:cubicBezTo>
                      <a:pt x="3" y="2"/>
                      <a:pt x="3" y="2"/>
                      <a:pt x="3" y="2"/>
                    </a:cubicBezTo>
                    <a:cubicBezTo>
                      <a:pt x="1" y="2"/>
                      <a:pt x="0" y="4"/>
                      <a:pt x="0" y="6"/>
                    </a:cubicBezTo>
                    <a:cubicBezTo>
                      <a:pt x="1" y="7"/>
                      <a:pt x="2" y="8"/>
                      <a:pt x="4" y="8"/>
                    </a:cubicBezTo>
                    <a:cubicBezTo>
                      <a:pt x="16" y="6"/>
                      <a:pt x="16" y="6"/>
                      <a:pt x="16" y="6"/>
                    </a:cubicBezTo>
                    <a:cubicBezTo>
                      <a:pt x="18" y="6"/>
                      <a:pt x="19" y="4"/>
                      <a:pt x="19"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94">
                <a:extLst>
                  <a:ext uri="{FF2B5EF4-FFF2-40B4-BE49-F238E27FC236}">
                    <a16:creationId xmlns:a16="http://schemas.microsoft.com/office/drawing/2014/main" id="{4C3E092C-3165-CD41-82DB-095BC2C6A6CE}"/>
                  </a:ext>
                </a:extLst>
              </p:cNvPr>
              <p:cNvSpPr>
                <a:spLocks/>
              </p:cNvSpPr>
              <p:nvPr/>
            </p:nvSpPr>
            <p:spPr bwMode="auto">
              <a:xfrm>
                <a:off x="5057077" y="1557245"/>
                <a:ext cx="37417" cy="15798"/>
              </a:xfrm>
              <a:custGeom>
                <a:avLst/>
                <a:gdLst>
                  <a:gd name="T0" fmla="*/ 19 w 19"/>
                  <a:gd name="T1" fmla="*/ 6 h 8"/>
                  <a:gd name="T2" fmla="*/ 19 w 19"/>
                  <a:gd name="T3" fmla="*/ 6 h 8"/>
                  <a:gd name="T4" fmla="*/ 16 w 19"/>
                  <a:gd name="T5" fmla="*/ 2 h 8"/>
                  <a:gd name="T6" fmla="*/ 4 w 19"/>
                  <a:gd name="T7" fmla="*/ 0 h 8"/>
                  <a:gd name="T8" fmla="*/ 0 w 19"/>
                  <a:gd name="T9" fmla="*/ 3 h 8"/>
                  <a:gd name="T10" fmla="*/ 3 w 19"/>
                  <a:gd name="T11" fmla="*/ 6 h 8"/>
                  <a:gd name="T12" fmla="*/ 15 w 19"/>
                  <a:gd name="T13" fmla="*/ 8 h 8"/>
                  <a:gd name="T14" fmla="*/ 19 w 1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19" y="6"/>
                    </a:moveTo>
                    <a:cubicBezTo>
                      <a:pt x="19" y="6"/>
                      <a:pt x="19" y="6"/>
                      <a:pt x="19" y="6"/>
                    </a:cubicBezTo>
                    <a:cubicBezTo>
                      <a:pt x="19" y="4"/>
                      <a:pt x="18" y="3"/>
                      <a:pt x="16" y="2"/>
                    </a:cubicBezTo>
                    <a:cubicBezTo>
                      <a:pt x="4" y="0"/>
                      <a:pt x="4" y="0"/>
                      <a:pt x="4" y="0"/>
                    </a:cubicBezTo>
                    <a:cubicBezTo>
                      <a:pt x="2" y="0"/>
                      <a:pt x="1" y="1"/>
                      <a:pt x="0" y="3"/>
                    </a:cubicBezTo>
                    <a:cubicBezTo>
                      <a:pt x="0" y="4"/>
                      <a:pt x="1" y="6"/>
                      <a:pt x="3" y="6"/>
                    </a:cubicBezTo>
                    <a:cubicBezTo>
                      <a:pt x="15" y="8"/>
                      <a:pt x="15" y="8"/>
                      <a:pt x="15" y="8"/>
                    </a:cubicBezTo>
                    <a:cubicBezTo>
                      <a:pt x="17" y="8"/>
                      <a:pt x="18" y="7"/>
                      <a:pt x="19" y="6"/>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95">
                <a:extLst>
                  <a:ext uri="{FF2B5EF4-FFF2-40B4-BE49-F238E27FC236}">
                    <a16:creationId xmlns:a16="http://schemas.microsoft.com/office/drawing/2014/main" id="{93E44E0A-6177-F945-92D8-9235D1592E21}"/>
                  </a:ext>
                </a:extLst>
              </p:cNvPr>
              <p:cNvSpPr>
                <a:spLocks/>
              </p:cNvSpPr>
              <p:nvPr/>
            </p:nvSpPr>
            <p:spPr bwMode="auto">
              <a:xfrm>
                <a:off x="5080359" y="1489894"/>
                <a:ext cx="35754" cy="25776"/>
              </a:xfrm>
              <a:custGeom>
                <a:avLst/>
                <a:gdLst>
                  <a:gd name="T0" fmla="*/ 17 w 18"/>
                  <a:gd name="T1" fmla="*/ 11 h 13"/>
                  <a:gd name="T2" fmla="*/ 17 w 18"/>
                  <a:gd name="T3" fmla="*/ 11 h 13"/>
                  <a:gd name="T4" fmla="*/ 16 w 18"/>
                  <a:gd name="T5" fmla="*/ 7 h 13"/>
                  <a:gd name="T6" fmla="*/ 5 w 18"/>
                  <a:gd name="T7" fmla="*/ 1 h 13"/>
                  <a:gd name="T8" fmla="*/ 1 w 18"/>
                  <a:gd name="T9" fmla="*/ 2 h 13"/>
                  <a:gd name="T10" fmla="*/ 2 w 18"/>
                  <a:gd name="T11" fmla="*/ 6 h 13"/>
                  <a:gd name="T12" fmla="*/ 13 w 18"/>
                  <a:gd name="T13" fmla="*/ 12 h 13"/>
                  <a:gd name="T14" fmla="*/ 17 w 18"/>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7" y="11"/>
                    </a:moveTo>
                    <a:cubicBezTo>
                      <a:pt x="17" y="11"/>
                      <a:pt x="17" y="11"/>
                      <a:pt x="17" y="11"/>
                    </a:cubicBezTo>
                    <a:cubicBezTo>
                      <a:pt x="18" y="10"/>
                      <a:pt x="18" y="8"/>
                      <a:pt x="16" y="7"/>
                    </a:cubicBezTo>
                    <a:cubicBezTo>
                      <a:pt x="5" y="1"/>
                      <a:pt x="5" y="1"/>
                      <a:pt x="5" y="1"/>
                    </a:cubicBezTo>
                    <a:cubicBezTo>
                      <a:pt x="4" y="0"/>
                      <a:pt x="2" y="0"/>
                      <a:pt x="1" y="2"/>
                    </a:cubicBezTo>
                    <a:cubicBezTo>
                      <a:pt x="0" y="3"/>
                      <a:pt x="1" y="5"/>
                      <a:pt x="2" y="6"/>
                    </a:cubicBezTo>
                    <a:cubicBezTo>
                      <a:pt x="13" y="12"/>
                      <a:pt x="13" y="12"/>
                      <a:pt x="13" y="12"/>
                    </a:cubicBezTo>
                    <a:cubicBezTo>
                      <a:pt x="15" y="13"/>
                      <a:pt x="16" y="12"/>
                      <a:pt x="17" y="1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6">
                <a:extLst>
                  <a:ext uri="{FF2B5EF4-FFF2-40B4-BE49-F238E27FC236}">
                    <a16:creationId xmlns:a16="http://schemas.microsoft.com/office/drawing/2014/main" id="{FB62F92A-98AB-A94C-9AF4-F0E292EB92A2}"/>
                  </a:ext>
                </a:extLst>
              </p:cNvPr>
              <p:cNvSpPr>
                <a:spLocks/>
              </p:cNvSpPr>
              <p:nvPr/>
            </p:nvSpPr>
            <p:spPr bwMode="auto">
              <a:xfrm>
                <a:off x="5127754" y="1435016"/>
                <a:ext cx="27439" cy="33259"/>
              </a:xfrm>
              <a:custGeom>
                <a:avLst/>
                <a:gdLst>
                  <a:gd name="T0" fmla="*/ 13 w 14"/>
                  <a:gd name="T1" fmla="*/ 15 h 17"/>
                  <a:gd name="T2" fmla="*/ 13 w 14"/>
                  <a:gd name="T3" fmla="*/ 15 h 17"/>
                  <a:gd name="T4" fmla="*/ 13 w 14"/>
                  <a:gd name="T5" fmla="*/ 11 h 17"/>
                  <a:gd name="T6" fmla="*/ 5 w 14"/>
                  <a:gd name="T7" fmla="*/ 2 h 17"/>
                  <a:gd name="T8" fmla="*/ 1 w 14"/>
                  <a:gd name="T9" fmla="*/ 1 h 17"/>
                  <a:gd name="T10" fmla="*/ 1 w 14"/>
                  <a:gd name="T11" fmla="*/ 6 h 17"/>
                  <a:gd name="T12" fmla="*/ 9 w 14"/>
                  <a:gd name="T13" fmla="*/ 15 h 17"/>
                  <a:gd name="T14" fmla="*/ 13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13" y="15"/>
                    </a:moveTo>
                    <a:cubicBezTo>
                      <a:pt x="13" y="15"/>
                      <a:pt x="13" y="15"/>
                      <a:pt x="13" y="15"/>
                    </a:cubicBezTo>
                    <a:cubicBezTo>
                      <a:pt x="14" y="14"/>
                      <a:pt x="14" y="12"/>
                      <a:pt x="13" y="11"/>
                    </a:cubicBezTo>
                    <a:cubicBezTo>
                      <a:pt x="5" y="2"/>
                      <a:pt x="5" y="2"/>
                      <a:pt x="5" y="2"/>
                    </a:cubicBezTo>
                    <a:cubicBezTo>
                      <a:pt x="4" y="0"/>
                      <a:pt x="2" y="0"/>
                      <a:pt x="1" y="1"/>
                    </a:cubicBezTo>
                    <a:cubicBezTo>
                      <a:pt x="0" y="2"/>
                      <a:pt x="0" y="4"/>
                      <a:pt x="1" y="6"/>
                    </a:cubicBezTo>
                    <a:cubicBezTo>
                      <a:pt x="9" y="15"/>
                      <a:pt x="9" y="15"/>
                      <a:pt x="9" y="15"/>
                    </a:cubicBezTo>
                    <a:cubicBezTo>
                      <a:pt x="10" y="16"/>
                      <a:pt x="12" y="17"/>
                      <a:pt x="13" y="15"/>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7">
                <a:extLst>
                  <a:ext uri="{FF2B5EF4-FFF2-40B4-BE49-F238E27FC236}">
                    <a16:creationId xmlns:a16="http://schemas.microsoft.com/office/drawing/2014/main" id="{AEEA1EF7-DF3E-B64C-B81E-333FCEF5B882}"/>
                  </a:ext>
                </a:extLst>
              </p:cNvPr>
              <p:cNvSpPr>
                <a:spLocks/>
              </p:cNvSpPr>
              <p:nvPr/>
            </p:nvSpPr>
            <p:spPr bwMode="auto">
              <a:xfrm>
                <a:off x="5188452" y="1400094"/>
                <a:ext cx="21619" cy="37417"/>
              </a:xfrm>
              <a:custGeom>
                <a:avLst/>
                <a:gdLst>
                  <a:gd name="T0" fmla="*/ 8 w 11"/>
                  <a:gd name="T1" fmla="*/ 18 h 19"/>
                  <a:gd name="T2" fmla="*/ 8 w 11"/>
                  <a:gd name="T3" fmla="*/ 18 h 19"/>
                  <a:gd name="T4" fmla="*/ 10 w 11"/>
                  <a:gd name="T5" fmla="*/ 14 h 19"/>
                  <a:gd name="T6" fmla="*/ 6 w 11"/>
                  <a:gd name="T7" fmla="*/ 3 h 19"/>
                  <a:gd name="T8" fmla="*/ 2 w 11"/>
                  <a:gd name="T9" fmla="*/ 1 h 19"/>
                  <a:gd name="T10" fmla="*/ 0 w 11"/>
                  <a:gd name="T11" fmla="*/ 5 h 19"/>
                  <a:gd name="T12" fmla="*/ 5 w 11"/>
                  <a:gd name="T13" fmla="*/ 16 h 19"/>
                  <a:gd name="T14" fmla="*/ 8 w 11"/>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8" y="18"/>
                    </a:moveTo>
                    <a:cubicBezTo>
                      <a:pt x="8" y="18"/>
                      <a:pt x="8" y="18"/>
                      <a:pt x="8" y="18"/>
                    </a:cubicBezTo>
                    <a:cubicBezTo>
                      <a:pt x="10" y="18"/>
                      <a:pt x="11" y="16"/>
                      <a:pt x="10" y="14"/>
                    </a:cubicBezTo>
                    <a:cubicBezTo>
                      <a:pt x="6" y="3"/>
                      <a:pt x="6" y="3"/>
                      <a:pt x="6" y="3"/>
                    </a:cubicBezTo>
                    <a:cubicBezTo>
                      <a:pt x="5" y="1"/>
                      <a:pt x="4" y="0"/>
                      <a:pt x="2" y="1"/>
                    </a:cubicBezTo>
                    <a:cubicBezTo>
                      <a:pt x="1" y="1"/>
                      <a:pt x="0" y="3"/>
                      <a:pt x="0" y="5"/>
                    </a:cubicBezTo>
                    <a:cubicBezTo>
                      <a:pt x="5" y="16"/>
                      <a:pt x="5" y="16"/>
                      <a:pt x="5" y="16"/>
                    </a:cubicBezTo>
                    <a:cubicBezTo>
                      <a:pt x="5" y="18"/>
                      <a:pt x="7" y="19"/>
                      <a:pt x="8" y="18"/>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8">
                <a:extLst>
                  <a:ext uri="{FF2B5EF4-FFF2-40B4-BE49-F238E27FC236}">
                    <a16:creationId xmlns:a16="http://schemas.microsoft.com/office/drawing/2014/main" id="{B8487A04-0F02-224B-A084-95686D663C40}"/>
                  </a:ext>
                </a:extLst>
              </p:cNvPr>
              <p:cNvSpPr>
                <a:spLocks/>
              </p:cNvSpPr>
              <p:nvPr/>
            </p:nvSpPr>
            <p:spPr bwMode="auto">
              <a:xfrm>
                <a:off x="5161013" y="1592167"/>
                <a:ext cx="110588" cy="120566"/>
              </a:xfrm>
              <a:custGeom>
                <a:avLst/>
                <a:gdLst>
                  <a:gd name="T0" fmla="*/ 1 w 56"/>
                  <a:gd name="T1" fmla="*/ 60 h 61"/>
                  <a:gd name="T2" fmla="*/ 1 w 56"/>
                  <a:gd name="T3" fmla="*/ 60 h 61"/>
                  <a:gd name="T4" fmla="*/ 7 w 56"/>
                  <a:gd name="T5" fmla="*/ 60 h 61"/>
                  <a:gd name="T6" fmla="*/ 55 w 56"/>
                  <a:gd name="T7" fmla="*/ 7 h 61"/>
                  <a:gd name="T8" fmla="*/ 54 w 56"/>
                  <a:gd name="T9" fmla="*/ 2 h 61"/>
                  <a:gd name="T10" fmla="*/ 49 w 56"/>
                  <a:gd name="T11" fmla="*/ 2 h 61"/>
                  <a:gd name="T12" fmla="*/ 1 w 56"/>
                  <a:gd name="T13" fmla="*/ 54 h 61"/>
                  <a:gd name="T14" fmla="*/ 1 w 5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61">
                    <a:moveTo>
                      <a:pt x="1" y="60"/>
                    </a:moveTo>
                    <a:cubicBezTo>
                      <a:pt x="1" y="60"/>
                      <a:pt x="1" y="60"/>
                      <a:pt x="1" y="60"/>
                    </a:cubicBezTo>
                    <a:cubicBezTo>
                      <a:pt x="3" y="61"/>
                      <a:pt x="5" y="61"/>
                      <a:pt x="7" y="60"/>
                    </a:cubicBezTo>
                    <a:cubicBezTo>
                      <a:pt x="55" y="7"/>
                      <a:pt x="55" y="7"/>
                      <a:pt x="55" y="7"/>
                    </a:cubicBezTo>
                    <a:cubicBezTo>
                      <a:pt x="56" y="6"/>
                      <a:pt x="56" y="3"/>
                      <a:pt x="54" y="2"/>
                    </a:cubicBezTo>
                    <a:cubicBezTo>
                      <a:pt x="53" y="0"/>
                      <a:pt x="50" y="0"/>
                      <a:pt x="49" y="2"/>
                    </a:cubicBezTo>
                    <a:cubicBezTo>
                      <a:pt x="1" y="54"/>
                      <a:pt x="1" y="54"/>
                      <a:pt x="1" y="54"/>
                    </a:cubicBezTo>
                    <a:cubicBezTo>
                      <a:pt x="0" y="56"/>
                      <a:pt x="0" y="58"/>
                      <a:pt x="1" y="60"/>
                    </a:cubicBezTo>
                    <a:close/>
                  </a:path>
                </a:pathLst>
              </a:custGeom>
              <a:solidFill>
                <a:srgbClr val="8D9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9">
                <a:extLst>
                  <a:ext uri="{FF2B5EF4-FFF2-40B4-BE49-F238E27FC236}">
                    <a16:creationId xmlns:a16="http://schemas.microsoft.com/office/drawing/2014/main" id="{4D1DC5F7-5E57-F747-B6B6-EA58B002F428}"/>
                  </a:ext>
                </a:extLst>
              </p:cNvPr>
              <p:cNvSpPr>
                <a:spLocks noChangeArrowheads="1"/>
              </p:cNvSpPr>
              <p:nvPr/>
            </p:nvSpPr>
            <p:spPr bwMode="auto">
              <a:xfrm>
                <a:off x="5106135" y="1596325"/>
                <a:ext cx="159646" cy="4157"/>
              </a:xfrm>
              <a:prstGeom prst="rect">
                <a:avLst/>
              </a:prstGeom>
              <a:solidFill>
                <a:srgbClr val="EE2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0">
                <a:extLst>
                  <a:ext uri="{FF2B5EF4-FFF2-40B4-BE49-F238E27FC236}">
                    <a16:creationId xmlns:a16="http://schemas.microsoft.com/office/drawing/2014/main" id="{17F2697B-28D2-AA45-A652-5DAF7A059AA8}"/>
                  </a:ext>
                </a:extLst>
              </p:cNvPr>
              <p:cNvSpPr>
                <a:spLocks noChangeArrowheads="1"/>
              </p:cNvSpPr>
              <p:nvPr/>
            </p:nvSpPr>
            <p:spPr bwMode="auto">
              <a:xfrm>
                <a:off x="5245825" y="1580526"/>
                <a:ext cx="37417" cy="35754"/>
              </a:xfrm>
              <a:prstGeom prst="ellipse">
                <a:avLst/>
              </a:pr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01">
                <a:extLst>
                  <a:ext uri="{FF2B5EF4-FFF2-40B4-BE49-F238E27FC236}">
                    <a16:creationId xmlns:a16="http://schemas.microsoft.com/office/drawing/2014/main" id="{0EC0AFAA-2529-5149-BE11-635418ED7204}"/>
                  </a:ext>
                </a:extLst>
              </p:cNvPr>
              <p:cNvSpPr>
                <a:spLocks/>
              </p:cNvSpPr>
              <p:nvPr/>
            </p:nvSpPr>
            <p:spPr bwMode="auto">
              <a:xfrm>
                <a:off x="5251645" y="1468276"/>
                <a:ext cx="25776" cy="128049"/>
              </a:xfrm>
              <a:custGeom>
                <a:avLst/>
                <a:gdLst>
                  <a:gd name="T0" fmla="*/ 6 w 13"/>
                  <a:gd name="T1" fmla="*/ 65 h 65"/>
                  <a:gd name="T2" fmla="*/ 7 w 13"/>
                  <a:gd name="T3" fmla="*/ 65 h 65"/>
                  <a:gd name="T4" fmla="*/ 13 w 13"/>
                  <a:gd name="T5" fmla="*/ 59 h 65"/>
                  <a:gd name="T6" fmla="*/ 13 w 13"/>
                  <a:gd name="T7" fmla="*/ 6 h 65"/>
                  <a:gd name="T8" fmla="*/ 7 w 13"/>
                  <a:gd name="T9" fmla="*/ 0 h 65"/>
                  <a:gd name="T10" fmla="*/ 6 w 13"/>
                  <a:gd name="T11" fmla="*/ 0 h 65"/>
                  <a:gd name="T12" fmla="*/ 0 w 13"/>
                  <a:gd name="T13" fmla="*/ 6 h 65"/>
                  <a:gd name="T14" fmla="*/ 0 w 13"/>
                  <a:gd name="T15" fmla="*/ 59 h 65"/>
                  <a:gd name="T16" fmla="*/ 6 w 13"/>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5">
                    <a:moveTo>
                      <a:pt x="6" y="65"/>
                    </a:moveTo>
                    <a:cubicBezTo>
                      <a:pt x="7" y="65"/>
                      <a:pt x="7" y="65"/>
                      <a:pt x="7" y="65"/>
                    </a:cubicBezTo>
                    <a:cubicBezTo>
                      <a:pt x="11" y="65"/>
                      <a:pt x="13" y="62"/>
                      <a:pt x="13" y="59"/>
                    </a:cubicBezTo>
                    <a:cubicBezTo>
                      <a:pt x="13" y="6"/>
                      <a:pt x="13" y="6"/>
                      <a:pt x="13" y="6"/>
                    </a:cubicBezTo>
                    <a:cubicBezTo>
                      <a:pt x="13" y="3"/>
                      <a:pt x="11" y="0"/>
                      <a:pt x="7" y="0"/>
                    </a:cubicBezTo>
                    <a:cubicBezTo>
                      <a:pt x="6" y="0"/>
                      <a:pt x="6" y="0"/>
                      <a:pt x="6" y="0"/>
                    </a:cubicBezTo>
                    <a:cubicBezTo>
                      <a:pt x="3" y="0"/>
                      <a:pt x="0" y="3"/>
                      <a:pt x="0" y="6"/>
                    </a:cubicBezTo>
                    <a:cubicBezTo>
                      <a:pt x="0" y="59"/>
                      <a:pt x="0" y="59"/>
                      <a:pt x="0" y="59"/>
                    </a:cubicBezTo>
                    <a:cubicBezTo>
                      <a:pt x="0" y="62"/>
                      <a:pt x="3" y="65"/>
                      <a:pt x="6" y="65"/>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2">
                <a:extLst>
                  <a:ext uri="{FF2B5EF4-FFF2-40B4-BE49-F238E27FC236}">
                    <a16:creationId xmlns:a16="http://schemas.microsoft.com/office/drawing/2014/main" id="{880DAEC2-DCF2-9749-8AEE-4BB85D8B8CB2}"/>
                  </a:ext>
                </a:extLst>
              </p:cNvPr>
              <p:cNvSpPr>
                <a:spLocks noChangeArrowheads="1"/>
              </p:cNvSpPr>
              <p:nvPr/>
            </p:nvSpPr>
            <p:spPr bwMode="auto">
              <a:xfrm>
                <a:off x="6600317" y="867110"/>
                <a:ext cx="658538" cy="660201"/>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3">
                <a:extLst>
                  <a:ext uri="{FF2B5EF4-FFF2-40B4-BE49-F238E27FC236}">
                    <a16:creationId xmlns:a16="http://schemas.microsoft.com/office/drawing/2014/main" id="{C43CE0CC-14C3-E341-8982-62713F765027}"/>
                  </a:ext>
                </a:extLst>
              </p:cNvPr>
              <p:cNvSpPr>
                <a:spLocks noChangeArrowheads="1"/>
              </p:cNvSpPr>
              <p:nvPr/>
            </p:nvSpPr>
            <p:spPr bwMode="auto">
              <a:xfrm>
                <a:off x="7410186" y="2573322"/>
                <a:ext cx="469790" cy="472285"/>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04">
                <a:extLst>
                  <a:ext uri="{FF2B5EF4-FFF2-40B4-BE49-F238E27FC236}">
                    <a16:creationId xmlns:a16="http://schemas.microsoft.com/office/drawing/2014/main" id="{791362A1-C72D-6D41-B0A7-CDC5A4A648C3}"/>
                  </a:ext>
                </a:extLst>
              </p:cNvPr>
              <p:cNvSpPr>
                <a:spLocks noChangeArrowheads="1"/>
              </p:cNvSpPr>
              <p:nvPr/>
            </p:nvSpPr>
            <p:spPr bwMode="auto">
              <a:xfrm>
                <a:off x="6246104" y="5537573"/>
                <a:ext cx="845622" cy="84978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5">
                <a:extLst>
                  <a:ext uri="{FF2B5EF4-FFF2-40B4-BE49-F238E27FC236}">
                    <a16:creationId xmlns:a16="http://schemas.microsoft.com/office/drawing/2014/main" id="{E605D346-6EC9-AE44-9779-72AC79DFB4BE}"/>
                  </a:ext>
                </a:extLst>
              </p:cNvPr>
              <p:cNvSpPr>
                <a:spLocks noChangeArrowheads="1"/>
              </p:cNvSpPr>
              <p:nvPr/>
            </p:nvSpPr>
            <p:spPr bwMode="auto">
              <a:xfrm>
                <a:off x="3590334" y="704139"/>
                <a:ext cx="384979" cy="387473"/>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6">
                <a:extLst>
                  <a:ext uri="{FF2B5EF4-FFF2-40B4-BE49-F238E27FC236}">
                    <a16:creationId xmlns:a16="http://schemas.microsoft.com/office/drawing/2014/main" id="{9D6F576D-DD2E-FC4D-A2F2-9CAF46BFE6E2}"/>
                  </a:ext>
                </a:extLst>
              </p:cNvPr>
              <p:cNvSpPr>
                <a:spLocks noChangeArrowheads="1"/>
              </p:cNvSpPr>
              <p:nvPr/>
            </p:nvSpPr>
            <p:spPr bwMode="auto">
              <a:xfrm>
                <a:off x="3055688" y="1496546"/>
                <a:ext cx="770789" cy="772451"/>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25">
                <a:extLst>
                  <a:ext uri="{FF2B5EF4-FFF2-40B4-BE49-F238E27FC236}">
                    <a16:creationId xmlns:a16="http://schemas.microsoft.com/office/drawing/2014/main" id="{929B60F9-59EB-224D-B0B1-BBAAF18FCBCE}"/>
                  </a:ext>
                </a:extLst>
              </p:cNvPr>
              <p:cNvSpPr>
                <a:spLocks/>
              </p:cNvSpPr>
              <p:nvPr/>
            </p:nvSpPr>
            <p:spPr bwMode="auto">
              <a:xfrm>
                <a:off x="5979196" y="1364340"/>
                <a:ext cx="237805" cy="340078"/>
              </a:xfrm>
              <a:custGeom>
                <a:avLst/>
                <a:gdLst>
                  <a:gd name="T0" fmla="*/ 30 w 121"/>
                  <a:gd name="T1" fmla="*/ 143 h 173"/>
                  <a:gd name="T2" fmla="*/ 0 w 121"/>
                  <a:gd name="T3" fmla="*/ 123 h 173"/>
                  <a:gd name="T4" fmla="*/ 12 w 121"/>
                  <a:gd name="T5" fmla="*/ 93 h 173"/>
                  <a:gd name="T6" fmla="*/ 25 w 121"/>
                  <a:gd name="T7" fmla="*/ 98 h 173"/>
                  <a:gd name="T8" fmla="*/ 22 w 121"/>
                  <a:gd name="T9" fmla="*/ 117 h 173"/>
                  <a:gd name="T10" fmla="*/ 38 w 121"/>
                  <a:gd name="T11" fmla="*/ 128 h 173"/>
                  <a:gd name="T12" fmla="*/ 71 w 121"/>
                  <a:gd name="T13" fmla="*/ 122 h 173"/>
                  <a:gd name="T14" fmla="*/ 34 w 121"/>
                  <a:gd name="T15" fmla="*/ 42 h 173"/>
                  <a:gd name="T16" fmla="*/ 80 w 121"/>
                  <a:gd name="T17" fmla="*/ 22 h 173"/>
                  <a:gd name="T18" fmla="*/ 89 w 121"/>
                  <a:gd name="T19" fmla="*/ 0 h 173"/>
                  <a:gd name="T20" fmla="*/ 103 w 121"/>
                  <a:gd name="T21" fmla="*/ 6 h 173"/>
                  <a:gd name="T22" fmla="*/ 94 w 121"/>
                  <a:gd name="T23" fmla="*/ 27 h 173"/>
                  <a:gd name="T24" fmla="*/ 121 w 121"/>
                  <a:gd name="T25" fmla="*/ 47 h 173"/>
                  <a:gd name="T26" fmla="*/ 108 w 121"/>
                  <a:gd name="T27" fmla="*/ 75 h 173"/>
                  <a:gd name="T28" fmla="*/ 97 w 121"/>
                  <a:gd name="T29" fmla="*/ 70 h 173"/>
                  <a:gd name="T30" fmla="*/ 99 w 121"/>
                  <a:gd name="T31" fmla="*/ 51 h 173"/>
                  <a:gd name="T32" fmla="*/ 83 w 121"/>
                  <a:gd name="T33" fmla="*/ 40 h 173"/>
                  <a:gd name="T34" fmla="*/ 54 w 121"/>
                  <a:gd name="T35" fmla="*/ 47 h 173"/>
                  <a:gd name="T36" fmla="*/ 92 w 121"/>
                  <a:gd name="T37" fmla="*/ 126 h 173"/>
                  <a:gd name="T38" fmla="*/ 44 w 121"/>
                  <a:gd name="T39" fmla="*/ 148 h 173"/>
                  <a:gd name="T40" fmla="*/ 34 w 121"/>
                  <a:gd name="T41" fmla="*/ 173 h 173"/>
                  <a:gd name="T42" fmla="*/ 20 w 121"/>
                  <a:gd name="T43" fmla="*/ 167 h 173"/>
                  <a:gd name="T44" fmla="*/ 30 w 121"/>
                  <a:gd name="T45"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1" h="173">
                    <a:moveTo>
                      <a:pt x="30" y="143"/>
                    </a:moveTo>
                    <a:cubicBezTo>
                      <a:pt x="12" y="135"/>
                      <a:pt x="0" y="123"/>
                      <a:pt x="0" y="123"/>
                    </a:cubicBezTo>
                    <a:cubicBezTo>
                      <a:pt x="12" y="93"/>
                      <a:pt x="12" y="93"/>
                      <a:pt x="12" y="93"/>
                    </a:cubicBezTo>
                    <a:cubicBezTo>
                      <a:pt x="25" y="98"/>
                      <a:pt x="25" y="98"/>
                      <a:pt x="25" y="98"/>
                    </a:cubicBezTo>
                    <a:cubicBezTo>
                      <a:pt x="22" y="117"/>
                      <a:pt x="22" y="117"/>
                      <a:pt x="22" y="117"/>
                    </a:cubicBezTo>
                    <a:cubicBezTo>
                      <a:pt x="22" y="117"/>
                      <a:pt x="27" y="124"/>
                      <a:pt x="38" y="128"/>
                    </a:cubicBezTo>
                    <a:cubicBezTo>
                      <a:pt x="51" y="134"/>
                      <a:pt x="67" y="134"/>
                      <a:pt x="71" y="122"/>
                    </a:cubicBezTo>
                    <a:cubicBezTo>
                      <a:pt x="82" y="96"/>
                      <a:pt x="17" y="82"/>
                      <a:pt x="34" y="42"/>
                    </a:cubicBezTo>
                    <a:cubicBezTo>
                      <a:pt x="42" y="22"/>
                      <a:pt x="61" y="17"/>
                      <a:pt x="80" y="22"/>
                    </a:cubicBezTo>
                    <a:cubicBezTo>
                      <a:pt x="89" y="0"/>
                      <a:pt x="89" y="0"/>
                      <a:pt x="89" y="0"/>
                    </a:cubicBezTo>
                    <a:cubicBezTo>
                      <a:pt x="103" y="6"/>
                      <a:pt x="103" y="6"/>
                      <a:pt x="103" y="6"/>
                    </a:cubicBezTo>
                    <a:cubicBezTo>
                      <a:pt x="94" y="27"/>
                      <a:pt x="94" y="27"/>
                      <a:pt x="94" y="27"/>
                    </a:cubicBezTo>
                    <a:cubicBezTo>
                      <a:pt x="109" y="35"/>
                      <a:pt x="121" y="47"/>
                      <a:pt x="121" y="47"/>
                    </a:cubicBezTo>
                    <a:cubicBezTo>
                      <a:pt x="108" y="75"/>
                      <a:pt x="108" y="75"/>
                      <a:pt x="108" y="75"/>
                    </a:cubicBezTo>
                    <a:cubicBezTo>
                      <a:pt x="97" y="70"/>
                      <a:pt x="97" y="70"/>
                      <a:pt x="97" y="70"/>
                    </a:cubicBezTo>
                    <a:cubicBezTo>
                      <a:pt x="99" y="51"/>
                      <a:pt x="99" y="51"/>
                      <a:pt x="99" y="51"/>
                    </a:cubicBezTo>
                    <a:cubicBezTo>
                      <a:pt x="99" y="51"/>
                      <a:pt x="93" y="44"/>
                      <a:pt x="83" y="40"/>
                    </a:cubicBezTo>
                    <a:cubicBezTo>
                      <a:pt x="68" y="34"/>
                      <a:pt x="58" y="38"/>
                      <a:pt x="54" y="47"/>
                    </a:cubicBezTo>
                    <a:cubicBezTo>
                      <a:pt x="43" y="72"/>
                      <a:pt x="107" y="88"/>
                      <a:pt x="92" y="126"/>
                    </a:cubicBezTo>
                    <a:cubicBezTo>
                      <a:pt x="83" y="147"/>
                      <a:pt x="64" y="152"/>
                      <a:pt x="44" y="148"/>
                    </a:cubicBezTo>
                    <a:cubicBezTo>
                      <a:pt x="34" y="173"/>
                      <a:pt x="34" y="173"/>
                      <a:pt x="34" y="173"/>
                    </a:cubicBezTo>
                    <a:cubicBezTo>
                      <a:pt x="20" y="167"/>
                      <a:pt x="20" y="167"/>
                      <a:pt x="20" y="167"/>
                    </a:cubicBezTo>
                    <a:lnTo>
                      <a:pt x="3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26">
                <a:extLst>
                  <a:ext uri="{FF2B5EF4-FFF2-40B4-BE49-F238E27FC236}">
                    <a16:creationId xmlns:a16="http://schemas.microsoft.com/office/drawing/2014/main" id="{EE66653E-FD50-BF48-B0B2-E23BDA11480E}"/>
                  </a:ext>
                </a:extLst>
              </p:cNvPr>
              <p:cNvSpPr>
                <a:spLocks/>
              </p:cNvSpPr>
              <p:nvPr/>
            </p:nvSpPr>
            <p:spPr bwMode="auto">
              <a:xfrm>
                <a:off x="6212844" y="1643719"/>
                <a:ext cx="110588" cy="121397"/>
              </a:xfrm>
              <a:custGeom>
                <a:avLst/>
                <a:gdLst>
                  <a:gd name="T0" fmla="*/ 10 w 56"/>
                  <a:gd name="T1" fmla="*/ 50 h 62"/>
                  <a:gd name="T2" fmla="*/ 0 w 56"/>
                  <a:gd name="T3" fmla="*/ 39 h 62"/>
                  <a:gd name="T4" fmla="*/ 8 w 56"/>
                  <a:gd name="T5" fmla="*/ 28 h 62"/>
                  <a:gd name="T6" fmla="*/ 13 w 56"/>
                  <a:gd name="T7" fmla="*/ 32 h 62"/>
                  <a:gd name="T8" fmla="*/ 10 w 56"/>
                  <a:gd name="T9" fmla="*/ 39 h 62"/>
                  <a:gd name="T10" fmla="*/ 15 w 56"/>
                  <a:gd name="T11" fmla="*/ 45 h 62"/>
                  <a:gd name="T12" fmla="*/ 29 w 56"/>
                  <a:gd name="T13" fmla="*/ 46 h 62"/>
                  <a:gd name="T14" fmla="*/ 22 w 56"/>
                  <a:gd name="T15" fmla="*/ 10 h 62"/>
                  <a:gd name="T16" fmla="*/ 42 w 56"/>
                  <a:gd name="T17" fmla="*/ 7 h 62"/>
                  <a:gd name="T18" fmla="*/ 48 w 56"/>
                  <a:gd name="T19" fmla="*/ 0 h 62"/>
                  <a:gd name="T20" fmla="*/ 53 w 56"/>
                  <a:gd name="T21" fmla="*/ 3 h 62"/>
                  <a:gd name="T22" fmla="*/ 47 w 56"/>
                  <a:gd name="T23" fmla="*/ 11 h 62"/>
                  <a:gd name="T24" fmla="*/ 56 w 56"/>
                  <a:gd name="T25" fmla="*/ 21 h 62"/>
                  <a:gd name="T26" fmla="*/ 48 w 56"/>
                  <a:gd name="T27" fmla="*/ 31 h 62"/>
                  <a:gd name="T28" fmla="*/ 44 w 56"/>
                  <a:gd name="T29" fmla="*/ 28 h 62"/>
                  <a:gd name="T30" fmla="*/ 47 w 56"/>
                  <a:gd name="T31" fmla="*/ 21 h 62"/>
                  <a:gd name="T32" fmla="*/ 42 w 56"/>
                  <a:gd name="T33" fmla="*/ 15 h 62"/>
                  <a:gd name="T34" fmla="*/ 29 w 56"/>
                  <a:gd name="T35" fmla="*/ 14 h 62"/>
                  <a:gd name="T36" fmla="*/ 36 w 56"/>
                  <a:gd name="T37" fmla="*/ 49 h 62"/>
                  <a:gd name="T38" fmla="*/ 15 w 56"/>
                  <a:gd name="T39" fmla="*/ 53 h 62"/>
                  <a:gd name="T40" fmla="*/ 8 w 56"/>
                  <a:gd name="T41" fmla="*/ 62 h 62"/>
                  <a:gd name="T42" fmla="*/ 4 w 56"/>
                  <a:gd name="T43" fmla="*/ 58 h 62"/>
                  <a:gd name="T44" fmla="*/ 10 w 56"/>
                  <a:gd name="T45"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62">
                    <a:moveTo>
                      <a:pt x="10" y="50"/>
                    </a:moveTo>
                    <a:cubicBezTo>
                      <a:pt x="4" y="45"/>
                      <a:pt x="0" y="39"/>
                      <a:pt x="0" y="39"/>
                    </a:cubicBezTo>
                    <a:cubicBezTo>
                      <a:pt x="8" y="28"/>
                      <a:pt x="8" y="28"/>
                      <a:pt x="8" y="28"/>
                    </a:cubicBezTo>
                    <a:cubicBezTo>
                      <a:pt x="13" y="32"/>
                      <a:pt x="13" y="32"/>
                      <a:pt x="13" y="32"/>
                    </a:cubicBezTo>
                    <a:cubicBezTo>
                      <a:pt x="10" y="39"/>
                      <a:pt x="10" y="39"/>
                      <a:pt x="10" y="39"/>
                    </a:cubicBezTo>
                    <a:cubicBezTo>
                      <a:pt x="10" y="39"/>
                      <a:pt x="11" y="42"/>
                      <a:pt x="15" y="45"/>
                    </a:cubicBezTo>
                    <a:cubicBezTo>
                      <a:pt x="19" y="48"/>
                      <a:pt x="25" y="50"/>
                      <a:pt x="29" y="46"/>
                    </a:cubicBezTo>
                    <a:cubicBezTo>
                      <a:pt x="35" y="36"/>
                      <a:pt x="11" y="24"/>
                      <a:pt x="22" y="10"/>
                    </a:cubicBezTo>
                    <a:cubicBezTo>
                      <a:pt x="27" y="3"/>
                      <a:pt x="35" y="3"/>
                      <a:pt x="42" y="7"/>
                    </a:cubicBezTo>
                    <a:cubicBezTo>
                      <a:pt x="48" y="0"/>
                      <a:pt x="48" y="0"/>
                      <a:pt x="48" y="0"/>
                    </a:cubicBezTo>
                    <a:cubicBezTo>
                      <a:pt x="53" y="3"/>
                      <a:pt x="53" y="3"/>
                      <a:pt x="53" y="3"/>
                    </a:cubicBezTo>
                    <a:cubicBezTo>
                      <a:pt x="47" y="11"/>
                      <a:pt x="47" y="11"/>
                      <a:pt x="47" y="11"/>
                    </a:cubicBezTo>
                    <a:cubicBezTo>
                      <a:pt x="52" y="15"/>
                      <a:pt x="56" y="21"/>
                      <a:pt x="56" y="21"/>
                    </a:cubicBezTo>
                    <a:cubicBezTo>
                      <a:pt x="48" y="31"/>
                      <a:pt x="48" y="31"/>
                      <a:pt x="48" y="31"/>
                    </a:cubicBezTo>
                    <a:cubicBezTo>
                      <a:pt x="44" y="28"/>
                      <a:pt x="44" y="28"/>
                      <a:pt x="44" y="28"/>
                    </a:cubicBezTo>
                    <a:cubicBezTo>
                      <a:pt x="47" y="21"/>
                      <a:pt x="47" y="21"/>
                      <a:pt x="47" y="21"/>
                    </a:cubicBezTo>
                    <a:cubicBezTo>
                      <a:pt x="47" y="21"/>
                      <a:pt x="45" y="17"/>
                      <a:pt x="42" y="15"/>
                    </a:cubicBezTo>
                    <a:cubicBezTo>
                      <a:pt x="36" y="11"/>
                      <a:pt x="32" y="11"/>
                      <a:pt x="29" y="14"/>
                    </a:cubicBezTo>
                    <a:cubicBezTo>
                      <a:pt x="23" y="23"/>
                      <a:pt x="46" y="36"/>
                      <a:pt x="36" y="49"/>
                    </a:cubicBezTo>
                    <a:cubicBezTo>
                      <a:pt x="31" y="56"/>
                      <a:pt x="23" y="57"/>
                      <a:pt x="15" y="53"/>
                    </a:cubicBezTo>
                    <a:cubicBezTo>
                      <a:pt x="8" y="62"/>
                      <a:pt x="8" y="62"/>
                      <a:pt x="8" y="62"/>
                    </a:cubicBezTo>
                    <a:cubicBezTo>
                      <a:pt x="4" y="58"/>
                      <a:pt x="4" y="58"/>
                      <a:pt x="4" y="58"/>
                    </a:cubicBezTo>
                    <a:lnTo>
                      <a:pt x="1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27">
                <a:extLst>
                  <a:ext uri="{FF2B5EF4-FFF2-40B4-BE49-F238E27FC236}">
                    <a16:creationId xmlns:a16="http://schemas.microsoft.com/office/drawing/2014/main" id="{63D4867E-DC38-F741-BB84-E8F64139F69C}"/>
                  </a:ext>
                </a:extLst>
              </p:cNvPr>
              <p:cNvSpPr>
                <a:spLocks/>
              </p:cNvSpPr>
              <p:nvPr/>
            </p:nvSpPr>
            <p:spPr bwMode="auto">
              <a:xfrm>
                <a:off x="5800427" y="1456635"/>
                <a:ext cx="82317" cy="143847"/>
              </a:xfrm>
              <a:custGeom>
                <a:avLst/>
                <a:gdLst>
                  <a:gd name="T0" fmla="*/ 24 w 42"/>
                  <a:gd name="T1" fmla="*/ 62 h 73"/>
                  <a:gd name="T2" fmla="*/ 9 w 42"/>
                  <a:gd name="T3" fmla="*/ 62 h 73"/>
                  <a:gd name="T4" fmla="*/ 6 w 42"/>
                  <a:gd name="T5" fmla="*/ 50 h 73"/>
                  <a:gd name="T6" fmla="*/ 12 w 42"/>
                  <a:gd name="T7" fmla="*/ 48 h 73"/>
                  <a:gd name="T8" fmla="*/ 15 w 42"/>
                  <a:gd name="T9" fmla="*/ 55 h 73"/>
                  <a:gd name="T10" fmla="*/ 23 w 42"/>
                  <a:gd name="T11" fmla="*/ 55 h 73"/>
                  <a:gd name="T12" fmla="*/ 33 w 42"/>
                  <a:gd name="T13" fmla="*/ 46 h 73"/>
                  <a:gd name="T14" fmla="*/ 2 w 42"/>
                  <a:gd name="T15" fmla="*/ 27 h 73"/>
                  <a:gd name="T16" fmla="*/ 13 w 42"/>
                  <a:gd name="T17" fmla="*/ 11 h 73"/>
                  <a:gd name="T18" fmla="*/ 11 w 42"/>
                  <a:gd name="T19" fmla="*/ 1 h 73"/>
                  <a:gd name="T20" fmla="*/ 17 w 42"/>
                  <a:gd name="T21" fmla="*/ 0 h 73"/>
                  <a:gd name="T22" fmla="*/ 19 w 42"/>
                  <a:gd name="T23" fmla="*/ 9 h 73"/>
                  <a:gd name="T24" fmla="*/ 32 w 42"/>
                  <a:gd name="T25" fmla="*/ 9 h 73"/>
                  <a:gd name="T26" fmla="*/ 34 w 42"/>
                  <a:gd name="T27" fmla="*/ 21 h 73"/>
                  <a:gd name="T28" fmla="*/ 30 w 42"/>
                  <a:gd name="T29" fmla="*/ 22 h 73"/>
                  <a:gd name="T30" fmla="*/ 26 w 42"/>
                  <a:gd name="T31" fmla="*/ 16 h 73"/>
                  <a:gd name="T32" fmla="*/ 18 w 42"/>
                  <a:gd name="T33" fmla="*/ 16 h 73"/>
                  <a:gd name="T34" fmla="*/ 10 w 42"/>
                  <a:gd name="T35" fmla="*/ 24 h 73"/>
                  <a:gd name="T36" fmla="*/ 41 w 42"/>
                  <a:gd name="T37" fmla="*/ 42 h 73"/>
                  <a:gd name="T38" fmla="*/ 30 w 42"/>
                  <a:gd name="T39" fmla="*/ 61 h 73"/>
                  <a:gd name="T40" fmla="*/ 32 w 42"/>
                  <a:gd name="T41" fmla="*/ 72 h 73"/>
                  <a:gd name="T42" fmla="*/ 26 w 42"/>
                  <a:gd name="T43" fmla="*/ 73 h 73"/>
                  <a:gd name="T44" fmla="*/ 24 w 42"/>
                  <a:gd name="T45"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73">
                    <a:moveTo>
                      <a:pt x="24" y="62"/>
                    </a:moveTo>
                    <a:cubicBezTo>
                      <a:pt x="16" y="64"/>
                      <a:pt x="9" y="62"/>
                      <a:pt x="9" y="62"/>
                    </a:cubicBezTo>
                    <a:cubicBezTo>
                      <a:pt x="6" y="50"/>
                      <a:pt x="6" y="50"/>
                      <a:pt x="6" y="50"/>
                    </a:cubicBezTo>
                    <a:cubicBezTo>
                      <a:pt x="12" y="48"/>
                      <a:pt x="12" y="48"/>
                      <a:pt x="12" y="48"/>
                    </a:cubicBezTo>
                    <a:cubicBezTo>
                      <a:pt x="15" y="55"/>
                      <a:pt x="15" y="55"/>
                      <a:pt x="15" y="55"/>
                    </a:cubicBezTo>
                    <a:cubicBezTo>
                      <a:pt x="15" y="55"/>
                      <a:pt x="18" y="56"/>
                      <a:pt x="23" y="55"/>
                    </a:cubicBezTo>
                    <a:cubicBezTo>
                      <a:pt x="29" y="54"/>
                      <a:pt x="34" y="51"/>
                      <a:pt x="33" y="46"/>
                    </a:cubicBezTo>
                    <a:cubicBezTo>
                      <a:pt x="31" y="35"/>
                      <a:pt x="6" y="45"/>
                      <a:pt x="2" y="27"/>
                    </a:cubicBezTo>
                    <a:cubicBezTo>
                      <a:pt x="0" y="19"/>
                      <a:pt x="6" y="13"/>
                      <a:pt x="13" y="11"/>
                    </a:cubicBezTo>
                    <a:cubicBezTo>
                      <a:pt x="11" y="1"/>
                      <a:pt x="11" y="1"/>
                      <a:pt x="11" y="1"/>
                    </a:cubicBezTo>
                    <a:cubicBezTo>
                      <a:pt x="17" y="0"/>
                      <a:pt x="17" y="0"/>
                      <a:pt x="17" y="0"/>
                    </a:cubicBezTo>
                    <a:cubicBezTo>
                      <a:pt x="19" y="9"/>
                      <a:pt x="19" y="9"/>
                      <a:pt x="19" y="9"/>
                    </a:cubicBezTo>
                    <a:cubicBezTo>
                      <a:pt x="26" y="8"/>
                      <a:pt x="32" y="9"/>
                      <a:pt x="32" y="9"/>
                    </a:cubicBezTo>
                    <a:cubicBezTo>
                      <a:pt x="34" y="21"/>
                      <a:pt x="34" y="21"/>
                      <a:pt x="34" y="21"/>
                    </a:cubicBezTo>
                    <a:cubicBezTo>
                      <a:pt x="30" y="22"/>
                      <a:pt x="30" y="22"/>
                      <a:pt x="30" y="22"/>
                    </a:cubicBezTo>
                    <a:cubicBezTo>
                      <a:pt x="26" y="16"/>
                      <a:pt x="26" y="16"/>
                      <a:pt x="26" y="16"/>
                    </a:cubicBezTo>
                    <a:cubicBezTo>
                      <a:pt x="26" y="16"/>
                      <a:pt x="22" y="15"/>
                      <a:pt x="18" y="16"/>
                    </a:cubicBezTo>
                    <a:cubicBezTo>
                      <a:pt x="12" y="17"/>
                      <a:pt x="9" y="21"/>
                      <a:pt x="10" y="24"/>
                    </a:cubicBezTo>
                    <a:cubicBezTo>
                      <a:pt x="12" y="36"/>
                      <a:pt x="37" y="26"/>
                      <a:pt x="41" y="42"/>
                    </a:cubicBezTo>
                    <a:cubicBezTo>
                      <a:pt x="42" y="51"/>
                      <a:pt x="37" y="57"/>
                      <a:pt x="30" y="61"/>
                    </a:cubicBezTo>
                    <a:cubicBezTo>
                      <a:pt x="32" y="72"/>
                      <a:pt x="32" y="72"/>
                      <a:pt x="32" y="72"/>
                    </a:cubicBezTo>
                    <a:cubicBezTo>
                      <a:pt x="26" y="73"/>
                      <a:pt x="26" y="73"/>
                      <a:pt x="26" y="73"/>
                    </a:cubicBezTo>
                    <a:lnTo>
                      <a:pt x="24"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6" name="Group 95">
                <a:extLst>
                  <a:ext uri="{FF2B5EF4-FFF2-40B4-BE49-F238E27FC236}">
                    <a16:creationId xmlns:a16="http://schemas.microsoft.com/office/drawing/2014/main" id="{AB0CA4A3-35E2-754D-9D3C-9B9FC9E6887A}"/>
                  </a:ext>
                </a:extLst>
              </p:cNvPr>
              <p:cNvGrpSpPr/>
              <p:nvPr/>
            </p:nvGrpSpPr>
            <p:grpSpPr>
              <a:xfrm>
                <a:off x="6694275" y="3078866"/>
                <a:ext cx="433205" cy="432373"/>
                <a:chOff x="6694275" y="3078866"/>
                <a:chExt cx="433205" cy="432373"/>
              </a:xfrm>
            </p:grpSpPr>
            <p:sp>
              <p:nvSpPr>
                <p:cNvPr id="103" name="Freeform 128">
                  <a:extLst>
                    <a:ext uri="{FF2B5EF4-FFF2-40B4-BE49-F238E27FC236}">
                      <a16:creationId xmlns:a16="http://schemas.microsoft.com/office/drawing/2014/main" id="{E156ADC0-ECCB-6843-9CD8-7880BD49C9DE}"/>
                    </a:ext>
                  </a:extLst>
                </p:cNvPr>
                <p:cNvSpPr>
                  <a:spLocks/>
                </p:cNvSpPr>
                <p:nvPr/>
              </p:nvSpPr>
              <p:spPr bwMode="auto">
                <a:xfrm>
                  <a:off x="6908799" y="3275097"/>
                  <a:ext cx="218681" cy="236142"/>
                </a:xfrm>
                <a:custGeom>
                  <a:avLst/>
                  <a:gdLst>
                    <a:gd name="T0" fmla="*/ 97 w 111"/>
                    <a:gd name="T1" fmla="*/ 50 h 120"/>
                    <a:gd name="T2" fmla="*/ 61 w 111"/>
                    <a:gd name="T3" fmla="*/ 14 h 120"/>
                    <a:gd name="T4" fmla="*/ 11 w 111"/>
                    <a:gd name="T5" fmla="*/ 14 h 120"/>
                    <a:gd name="T6" fmla="*/ 0 w 111"/>
                    <a:gd name="T7" fmla="*/ 25 h 120"/>
                    <a:gd name="T8" fmla="*/ 0 w 111"/>
                    <a:gd name="T9" fmla="*/ 25 h 120"/>
                    <a:gd name="T10" fmla="*/ 16 w 111"/>
                    <a:gd name="T11" fmla="*/ 41 h 120"/>
                    <a:gd name="T12" fmla="*/ 16 w 111"/>
                    <a:gd name="T13" fmla="*/ 40 h 120"/>
                    <a:gd name="T14" fmla="*/ 27 w 111"/>
                    <a:gd name="T15" fmla="*/ 30 h 120"/>
                    <a:gd name="T16" fmla="*/ 46 w 111"/>
                    <a:gd name="T17" fmla="*/ 30 h 120"/>
                    <a:gd name="T18" fmla="*/ 82 w 111"/>
                    <a:gd name="T19" fmla="*/ 66 h 120"/>
                    <a:gd name="T20" fmla="*/ 82 w 111"/>
                    <a:gd name="T21" fmla="*/ 85 h 120"/>
                    <a:gd name="T22" fmla="*/ 76 w 111"/>
                    <a:gd name="T23" fmla="*/ 91 h 120"/>
                    <a:gd name="T24" fmla="*/ 57 w 111"/>
                    <a:gd name="T25" fmla="*/ 91 h 120"/>
                    <a:gd name="T26" fmla="*/ 41 w 111"/>
                    <a:gd name="T27" fmla="*/ 75 h 120"/>
                    <a:gd name="T28" fmla="*/ 16 w 111"/>
                    <a:gd name="T29" fmla="*/ 81 h 120"/>
                    <a:gd name="T30" fmla="*/ 41 w 111"/>
                    <a:gd name="T31" fmla="*/ 106 h 120"/>
                    <a:gd name="T32" fmla="*/ 92 w 111"/>
                    <a:gd name="T33" fmla="*/ 106 h 120"/>
                    <a:gd name="T34" fmla="*/ 97 w 111"/>
                    <a:gd name="T35" fmla="*/ 101 h 120"/>
                    <a:gd name="T36" fmla="*/ 97 w 111"/>
                    <a:gd name="T37" fmla="*/ 5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20">
                      <a:moveTo>
                        <a:pt x="97" y="50"/>
                      </a:moveTo>
                      <a:cubicBezTo>
                        <a:pt x="61" y="14"/>
                        <a:pt x="61" y="14"/>
                        <a:pt x="61" y="14"/>
                      </a:cubicBezTo>
                      <a:cubicBezTo>
                        <a:pt x="47" y="0"/>
                        <a:pt x="25" y="0"/>
                        <a:pt x="11" y="14"/>
                      </a:cubicBezTo>
                      <a:cubicBezTo>
                        <a:pt x="0" y="25"/>
                        <a:pt x="0" y="25"/>
                        <a:pt x="0" y="25"/>
                      </a:cubicBezTo>
                      <a:cubicBezTo>
                        <a:pt x="0" y="25"/>
                        <a:pt x="0" y="25"/>
                        <a:pt x="0" y="25"/>
                      </a:cubicBezTo>
                      <a:cubicBezTo>
                        <a:pt x="16" y="41"/>
                        <a:pt x="16" y="41"/>
                        <a:pt x="16" y="41"/>
                      </a:cubicBezTo>
                      <a:cubicBezTo>
                        <a:pt x="16" y="40"/>
                        <a:pt x="16" y="40"/>
                        <a:pt x="16" y="40"/>
                      </a:cubicBezTo>
                      <a:cubicBezTo>
                        <a:pt x="27" y="30"/>
                        <a:pt x="27" y="30"/>
                        <a:pt x="27" y="30"/>
                      </a:cubicBezTo>
                      <a:cubicBezTo>
                        <a:pt x="32" y="24"/>
                        <a:pt x="40" y="24"/>
                        <a:pt x="46" y="30"/>
                      </a:cubicBezTo>
                      <a:cubicBezTo>
                        <a:pt x="82" y="66"/>
                        <a:pt x="82" y="66"/>
                        <a:pt x="82" y="66"/>
                      </a:cubicBezTo>
                      <a:cubicBezTo>
                        <a:pt x="87" y="71"/>
                        <a:pt x="87" y="80"/>
                        <a:pt x="82" y="85"/>
                      </a:cubicBezTo>
                      <a:cubicBezTo>
                        <a:pt x="76" y="91"/>
                        <a:pt x="76" y="91"/>
                        <a:pt x="76" y="91"/>
                      </a:cubicBezTo>
                      <a:cubicBezTo>
                        <a:pt x="71" y="96"/>
                        <a:pt x="62" y="96"/>
                        <a:pt x="57" y="91"/>
                      </a:cubicBezTo>
                      <a:cubicBezTo>
                        <a:pt x="41" y="75"/>
                        <a:pt x="41" y="75"/>
                        <a:pt x="41" y="75"/>
                      </a:cubicBezTo>
                      <a:cubicBezTo>
                        <a:pt x="33" y="79"/>
                        <a:pt x="25" y="81"/>
                        <a:pt x="16" y="81"/>
                      </a:cubicBezTo>
                      <a:cubicBezTo>
                        <a:pt x="41" y="106"/>
                        <a:pt x="41" y="106"/>
                        <a:pt x="41" y="106"/>
                      </a:cubicBezTo>
                      <a:cubicBezTo>
                        <a:pt x="55" y="120"/>
                        <a:pt x="78" y="120"/>
                        <a:pt x="92" y="106"/>
                      </a:cubicBezTo>
                      <a:cubicBezTo>
                        <a:pt x="97" y="101"/>
                        <a:pt x="97" y="101"/>
                        <a:pt x="97" y="101"/>
                      </a:cubicBezTo>
                      <a:cubicBezTo>
                        <a:pt x="111" y="87"/>
                        <a:pt x="111" y="64"/>
                        <a:pt x="97"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29">
                  <a:extLst>
                    <a:ext uri="{FF2B5EF4-FFF2-40B4-BE49-F238E27FC236}">
                      <a16:creationId xmlns:a16="http://schemas.microsoft.com/office/drawing/2014/main" id="{A271BA93-8AA7-6A44-9349-459942B8909D}"/>
                    </a:ext>
                  </a:extLst>
                </p:cNvPr>
                <p:cNvSpPr>
                  <a:spLocks/>
                </p:cNvSpPr>
                <p:nvPr/>
              </p:nvSpPr>
              <p:spPr bwMode="auto">
                <a:xfrm>
                  <a:off x="6694275" y="3078866"/>
                  <a:ext cx="236142" cy="217850"/>
                </a:xfrm>
                <a:custGeom>
                  <a:avLst/>
                  <a:gdLst>
                    <a:gd name="T0" fmla="*/ 30 w 120"/>
                    <a:gd name="T1" fmla="*/ 35 h 111"/>
                    <a:gd name="T2" fmla="*/ 35 w 120"/>
                    <a:gd name="T3" fmla="*/ 30 h 111"/>
                    <a:gd name="T4" fmla="*/ 55 w 120"/>
                    <a:gd name="T5" fmla="*/ 30 h 111"/>
                    <a:gd name="T6" fmla="*/ 91 w 120"/>
                    <a:gd name="T7" fmla="*/ 66 h 111"/>
                    <a:gd name="T8" fmla="*/ 91 w 120"/>
                    <a:gd name="T9" fmla="*/ 85 h 111"/>
                    <a:gd name="T10" fmla="*/ 80 w 120"/>
                    <a:gd name="T11" fmla="*/ 95 h 111"/>
                    <a:gd name="T12" fmla="*/ 80 w 120"/>
                    <a:gd name="T13" fmla="*/ 96 h 111"/>
                    <a:gd name="T14" fmla="*/ 95 w 120"/>
                    <a:gd name="T15" fmla="*/ 111 h 111"/>
                    <a:gd name="T16" fmla="*/ 96 w 120"/>
                    <a:gd name="T17" fmla="*/ 111 h 111"/>
                    <a:gd name="T18" fmla="*/ 106 w 120"/>
                    <a:gd name="T19" fmla="*/ 100 h 111"/>
                    <a:gd name="T20" fmla="*/ 106 w 120"/>
                    <a:gd name="T21" fmla="*/ 50 h 111"/>
                    <a:gd name="T22" fmla="*/ 70 w 120"/>
                    <a:gd name="T23" fmla="*/ 14 h 111"/>
                    <a:gd name="T24" fmla="*/ 20 w 120"/>
                    <a:gd name="T25" fmla="*/ 14 h 111"/>
                    <a:gd name="T26" fmla="*/ 14 w 120"/>
                    <a:gd name="T27" fmla="*/ 20 h 111"/>
                    <a:gd name="T28" fmla="*/ 14 w 120"/>
                    <a:gd name="T29" fmla="*/ 70 h 111"/>
                    <a:gd name="T30" fmla="*/ 39 w 120"/>
                    <a:gd name="T31" fmla="*/ 95 h 111"/>
                    <a:gd name="T32" fmla="*/ 46 w 120"/>
                    <a:gd name="T33" fmla="*/ 71 h 111"/>
                    <a:gd name="T34" fmla="*/ 30 w 120"/>
                    <a:gd name="T35" fmla="*/ 55 h 111"/>
                    <a:gd name="T36" fmla="*/ 30 w 120"/>
                    <a:gd name="T37"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111">
                      <a:moveTo>
                        <a:pt x="30" y="35"/>
                      </a:moveTo>
                      <a:cubicBezTo>
                        <a:pt x="35" y="30"/>
                        <a:pt x="35" y="30"/>
                        <a:pt x="35" y="30"/>
                      </a:cubicBezTo>
                      <a:cubicBezTo>
                        <a:pt x="41" y="24"/>
                        <a:pt x="49" y="24"/>
                        <a:pt x="55" y="30"/>
                      </a:cubicBezTo>
                      <a:cubicBezTo>
                        <a:pt x="91" y="66"/>
                        <a:pt x="91" y="66"/>
                        <a:pt x="91" y="66"/>
                      </a:cubicBezTo>
                      <a:cubicBezTo>
                        <a:pt x="96" y="71"/>
                        <a:pt x="96" y="80"/>
                        <a:pt x="91" y="85"/>
                      </a:cubicBezTo>
                      <a:cubicBezTo>
                        <a:pt x="80" y="95"/>
                        <a:pt x="80" y="95"/>
                        <a:pt x="80" y="95"/>
                      </a:cubicBezTo>
                      <a:cubicBezTo>
                        <a:pt x="80" y="96"/>
                        <a:pt x="80" y="96"/>
                        <a:pt x="80" y="96"/>
                      </a:cubicBezTo>
                      <a:cubicBezTo>
                        <a:pt x="95" y="111"/>
                        <a:pt x="95" y="111"/>
                        <a:pt x="95" y="111"/>
                      </a:cubicBezTo>
                      <a:cubicBezTo>
                        <a:pt x="96" y="111"/>
                        <a:pt x="96" y="111"/>
                        <a:pt x="96" y="111"/>
                      </a:cubicBezTo>
                      <a:cubicBezTo>
                        <a:pt x="106" y="100"/>
                        <a:pt x="106" y="100"/>
                        <a:pt x="106" y="100"/>
                      </a:cubicBezTo>
                      <a:cubicBezTo>
                        <a:pt x="120" y="87"/>
                        <a:pt x="120" y="64"/>
                        <a:pt x="106" y="50"/>
                      </a:cubicBezTo>
                      <a:cubicBezTo>
                        <a:pt x="70" y="14"/>
                        <a:pt x="70" y="14"/>
                        <a:pt x="70" y="14"/>
                      </a:cubicBezTo>
                      <a:cubicBezTo>
                        <a:pt x="56" y="0"/>
                        <a:pt x="34" y="0"/>
                        <a:pt x="20" y="14"/>
                      </a:cubicBezTo>
                      <a:cubicBezTo>
                        <a:pt x="14" y="20"/>
                        <a:pt x="14" y="20"/>
                        <a:pt x="14" y="20"/>
                      </a:cubicBezTo>
                      <a:cubicBezTo>
                        <a:pt x="0" y="34"/>
                        <a:pt x="0" y="56"/>
                        <a:pt x="14" y="70"/>
                      </a:cubicBezTo>
                      <a:cubicBezTo>
                        <a:pt x="39" y="95"/>
                        <a:pt x="39" y="95"/>
                        <a:pt x="39" y="95"/>
                      </a:cubicBezTo>
                      <a:cubicBezTo>
                        <a:pt x="39" y="87"/>
                        <a:pt x="41" y="78"/>
                        <a:pt x="46" y="71"/>
                      </a:cubicBezTo>
                      <a:cubicBezTo>
                        <a:pt x="30" y="55"/>
                        <a:pt x="30" y="55"/>
                        <a:pt x="30" y="55"/>
                      </a:cubicBezTo>
                      <a:cubicBezTo>
                        <a:pt x="24" y="49"/>
                        <a:pt x="24" y="41"/>
                        <a:pt x="30"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30">
                  <a:extLst>
                    <a:ext uri="{FF2B5EF4-FFF2-40B4-BE49-F238E27FC236}">
                      <a16:creationId xmlns:a16="http://schemas.microsoft.com/office/drawing/2014/main" id="{86479F76-0B4A-7D42-9380-6679B2F623CB}"/>
                    </a:ext>
                  </a:extLst>
                </p:cNvPr>
                <p:cNvSpPr>
                  <a:spLocks/>
                </p:cNvSpPr>
                <p:nvPr/>
              </p:nvSpPr>
              <p:spPr bwMode="auto">
                <a:xfrm>
                  <a:off x="6784907" y="3198600"/>
                  <a:ext cx="220344" cy="222007"/>
                </a:xfrm>
                <a:custGeom>
                  <a:avLst/>
                  <a:gdLst>
                    <a:gd name="T0" fmla="*/ 112 w 112"/>
                    <a:gd name="T1" fmla="*/ 88 h 113"/>
                    <a:gd name="T2" fmla="*/ 96 w 112"/>
                    <a:gd name="T3" fmla="*/ 72 h 113"/>
                    <a:gd name="T4" fmla="*/ 85 w 112"/>
                    <a:gd name="T5" fmla="*/ 83 h 113"/>
                    <a:gd name="T6" fmla="*/ 66 w 112"/>
                    <a:gd name="T7" fmla="*/ 83 h 113"/>
                    <a:gd name="T8" fmla="*/ 30 w 112"/>
                    <a:gd name="T9" fmla="*/ 47 h 113"/>
                    <a:gd name="T10" fmla="*/ 30 w 112"/>
                    <a:gd name="T11" fmla="*/ 28 h 113"/>
                    <a:gd name="T12" fmla="*/ 42 w 112"/>
                    <a:gd name="T13" fmla="*/ 15 h 113"/>
                    <a:gd name="T14" fmla="*/ 27 w 112"/>
                    <a:gd name="T15" fmla="*/ 0 h 113"/>
                    <a:gd name="T16" fmla="*/ 14 w 112"/>
                    <a:gd name="T17" fmla="*/ 12 h 113"/>
                    <a:gd name="T18" fmla="*/ 14 w 112"/>
                    <a:gd name="T19" fmla="*/ 63 h 113"/>
                    <a:gd name="T20" fmla="*/ 50 w 112"/>
                    <a:gd name="T21" fmla="*/ 99 h 113"/>
                    <a:gd name="T22" fmla="*/ 101 w 112"/>
                    <a:gd name="T23" fmla="*/ 99 h 113"/>
                    <a:gd name="T24" fmla="*/ 112 w 112"/>
                    <a:gd name="T25" fmla="*/ 8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3">
                      <a:moveTo>
                        <a:pt x="112" y="88"/>
                      </a:moveTo>
                      <a:cubicBezTo>
                        <a:pt x="96" y="72"/>
                        <a:pt x="96" y="72"/>
                        <a:pt x="96" y="72"/>
                      </a:cubicBezTo>
                      <a:cubicBezTo>
                        <a:pt x="85" y="83"/>
                        <a:pt x="85" y="83"/>
                        <a:pt x="85" y="83"/>
                      </a:cubicBezTo>
                      <a:cubicBezTo>
                        <a:pt x="80" y="88"/>
                        <a:pt x="71" y="88"/>
                        <a:pt x="66" y="83"/>
                      </a:cubicBezTo>
                      <a:cubicBezTo>
                        <a:pt x="30" y="47"/>
                        <a:pt x="30" y="47"/>
                        <a:pt x="30" y="47"/>
                      </a:cubicBezTo>
                      <a:cubicBezTo>
                        <a:pt x="25" y="42"/>
                        <a:pt x="25" y="33"/>
                        <a:pt x="30" y="28"/>
                      </a:cubicBezTo>
                      <a:cubicBezTo>
                        <a:pt x="42" y="15"/>
                        <a:pt x="42" y="15"/>
                        <a:pt x="42" y="15"/>
                      </a:cubicBezTo>
                      <a:cubicBezTo>
                        <a:pt x="27" y="0"/>
                        <a:pt x="27" y="0"/>
                        <a:pt x="27" y="0"/>
                      </a:cubicBezTo>
                      <a:cubicBezTo>
                        <a:pt x="14" y="12"/>
                        <a:pt x="14" y="12"/>
                        <a:pt x="14" y="12"/>
                      </a:cubicBezTo>
                      <a:cubicBezTo>
                        <a:pt x="0" y="26"/>
                        <a:pt x="0" y="49"/>
                        <a:pt x="14" y="63"/>
                      </a:cubicBezTo>
                      <a:cubicBezTo>
                        <a:pt x="50" y="99"/>
                        <a:pt x="50" y="99"/>
                        <a:pt x="50" y="99"/>
                      </a:cubicBezTo>
                      <a:cubicBezTo>
                        <a:pt x="64" y="113"/>
                        <a:pt x="87" y="113"/>
                        <a:pt x="101" y="99"/>
                      </a:cubicBezTo>
                      <a:lnTo>
                        <a:pt x="112"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7" name="Freeform 131">
                <a:extLst>
                  <a:ext uri="{FF2B5EF4-FFF2-40B4-BE49-F238E27FC236}">
                    <a16:creationId xmlns:a16="http://schemas.microsoft.com/office/drawing/2014/main" id="{943DBC07-2B55-3243-979F-74C95D2413BD}"/>
                  </a:ext>
                </a:extLst>
              </p:cNvPr>
              <p:cNvSpPr>
                <a:spLocks noEditPoints="1"/>
              </p:cNvSpPr>
              <p:nvPr/>
            </p:nvSpPr>
            <p:spPr bwMode="auto">
              <a:xfrm>
                <a:off x="3666831" y="780636"/>
                <a:ext cx="234479" cy="233648"/>
              </a:xfrm>
              <a:custGeom>
                <a:avLst/>
                <a:gdLst>
                  <a:gd name="T0" fmla="*/ 118 w 119"/>
                  <a:gd name="T1" fmla="*/ 53 h 119"/>
                  <a:gd name="T2" fmla="*/ 111 w 119"/>
                  <a:gd name="T3" fmla="*/ 50 h 119"/>
                  <a:gd name="T4" fmla="*/ 103 w 119"/>
                  <a:gd name="T5" fmla="*/ 30 h 119"/>
                  <a:gd name="T6" fmla="*/ 106 w 119"/>
                  <a:gd name="T7" fmla="*/ 23 h 119"/>
                  <a:gd name="T8" fmla="*/ 106 w 119"/>
                  <a:gd name="T9" fmla="*/ 22 h 119"/>
                  <a:gd name="T10" fmla="*/ 101 w 119"/>
                  <a:gd name="T11" fmla="*/ 18 h 119"/>
                  <a:gd name="T12" fmla="*/ 97 w 119"/>
                  <a:gd name="T13" fmla="*/ 14 h 119"/>
                  <a:gd name="T14" fmla="*/ 96 w 119"/>
                  <a:gd name="T15" fmla="*/ 13 h 119"/>
                  <a:gd name="T16" fmla="*/ 89 w 119"/>
                  <a:gd name="T17" fmla="*/ 16 h 119"/>
                  <a:gd name="T18" fmla="*/ 69 w 119"/>
                  <a:gd name="T19" fmla="*/ 8 h 119"/>
                  <a:gd name="T20" fmla="*/ 66 w 119"/>
                  <a:gd name="T21" fmla="*/ 1 h 119"/>
                  <a:gd name="T22" fmla="*/ 66 w 119"/>
                  <a:gd name="T23" fmla="*/ 0 h 119"/>
                  <a:gd name="T24" fmla="*/ 59 w 119"/>
                  <a:gd name="T25" fmla="*/ 0 h 119"/>
                  <a:gd name="T26" fmla="*/ 53 w 119"/>
                  <a:gd name="T27" fmla="*/ 0 h 119"/>
                  <a:gd name="T28" fmla="*/ 52 w 119"/>
                  <a:gd name="T29" fmla="*/ 1 h 119"/>
                  <a:gd name="T30" fmla="*/ 49 w 119"/>
                  <a:gd name="T31" fmla="*/ 8 h 119"/>
                  <a:gd name="T32" fmla="*/ 29 w 119"/>
                  <a:gd name="T33" fmla="*/ 16 h 119"/>
                  <a:gd name="T34" fmla="*/ 22 w 119"/>
                  <a:gd name="T35" fmla="*/ 13 h 119"/>
                  <a:gd name="T36" fmla="*/ 22 w 119"/>
                  <a:gd name="T37" fmla="*/ 13 h 119"/>
                  <a:gd name="T38" fmla="*/ 17 w 119"/>
                  <a:gd name="T39" fmla="*/ 18 h 119"/>
                  <a:gd name="T40" fmla="*/ 13 w 119"/>
                  <a:gd name="T41" fmla="*/ 22 h 119"/>
                  <a:gd name="T42" fmla="*/ 13 w 119"/>
                  <a:gd name="T43" fmla="*/ 23 h 119"/>
                  <a:gd name="T44" fmla="*/ 15 w 119"/>
                  <a:gd name="T45" fmla="*/ 30 h 119"/>
                  <a:gd name="T46" fmla="*/ 7 w 119"/>
                  <a:gd name="T47" fmla="*/ 50 h 119"/>
                  <a:gd name="T48" fmla="*/ 0 w 119"/>
                  <a:gd name="T49" fmla="*/ 53 h 119"/>
                  <a:gd name="T50" fmla="*/ 0 w 119"/>
                  <a:gd name="T51" fmla="*/ 53 h 119"/>
                  <a:gd name="T52" fmla="*/ 0 w 119"/>
                  <a:gd name="T53" fmla="*/ 60 h 119"/>
                  <a:gd name="T54" fmla="*/ 0 w 119"/>
                  <a:gd name="T55" fmla="*/ 66 h 119"/>
                  <a:gd name="T56" fmla="*/ 0 w 119"/>
                  <a:gd name="T57" fmla="*/ 67 h 119"/>
                  <a:gd name="T58" fmla="*/ 7 w 119"/>
                  <a:gd name="T59" fmla="*/ 69 h 119"/>
                  <a:gd name="T60" fmla="*/ 15 w 119"/>
                  <a:gd name="T61" fmla="*/ 90 h 119"/>
                  <a:gd name="T62" fmla="*/ 12 w 119"/>
                  <a:gd name="T63" fmla="*/ 97 h 119"/>
                  <a:gd name="T64" fmla="*/ 12 w 119"/>
                  <a:gd name="T65" fmla="*/ 97 h 119"/>
                  <a:gd name="T66" fmla="*/ 17 w 119"/>
                  <a:gd name="T67" fmla="*/ 102 h 119"/>
                  <a:gd name="T68" fmla="*/ 21 w 119"/>
                  <a:gd name="T69" fmla="*/ 106 h 119"/>
                  <a:gd name="T70" fmla="*/ 22 w 119"/>
                  <a:gd name="T71" fmla="*/ 106 h 119"/>
                  <a:gd name="T72" fmla="*/ 29 w 119"/>
                  <a:gd name="T73" fmla="*/ 104 h 119"/>
                  <a:gd name="T74" fmla="*/ 49 w 119"/>
                  <a:gd name="T75" fmla="*/ 112 h 119"/>
                  <a:gd name="T76" fmla="*/ 52 w 119"/>
                  <a:gd name="T77" fmla="*/ 119 h 119"/>
                  <a:gd name="T78" fmla="*/ 52 w 119"/>
                  <a:gd name="T79" fmla="*/ 119 h 119"/>
                  <a:gd name="T80" fmla="*/ 59 w 119"/>
                  <a:gd name="T81" fmla="*/ 119 h 119"/>
                  <a:gd name="T82" fmla="*/ 65 w 119"/>
                  <a:gd name="T83" fmla="*/ 119 h 119"/>
                  <a:gd name="T84" fmla="*/ 66 w 119"/>
                  <a:gd name="T85" fmla="*/ 119 h 119"/>
                  <a:gd name="T86" fmla="*/ 69 w 119"/>
                  <a:gd name="T87" fmla="*/ 112 h 119"/>
                  <a:gd name="T88" fmla="*/ 89 w 119"/>
                  <a:gd name="T89" fmla="*/ 104 h 119"/>
                  <a:gd name="T90" fmla="*/ 96 w 119"/>
                  <a:gd name="T91" fmla="*/ 107 h 119"/>
                  <a:gd name="T92" fmla="*/ 96 w 119"/>
                  <a:gd name="T93" fmla="*/ 107 h 119"/>
                  <a:gd name="T94" fmla="*/ 101 w 119"/>
                  <a:gd name="T95" fmla="*/ 102 h 119"/>
                  <a:gd name="T96" fmla="*/ 105 w 119"/>
                  <a:gd name="T97" fmla="*/ 98 h 119"/>
                  <a:gd name="T98" fmla="*/ 106 w 119"/>
                  <a:gd name="T99" fmla="*/ 97 h 119"/>
                  <a:gd name="T100" fmla="*/ 103 w 119"/>
                  <a:gd name="T101" fmla="*/ 90 h 119"/>
                  <a:gd name="T102" fmla="*/ 111 w 119"/>
                  <a:gd name="T103" fmla="*/ 70 h 119"/>
                  <a:gd name="T104" fmla="*/ 118 w 119"/>
                  <a:gd name="T105" fmla="*/ 67 h 119"/>
                  <a:gd name="T106" fmla="*/ 119 w 119"/>
                  <a:gd name="T107" fmla="*/ 67 h 119"/>
                  <a:gd name="T108" fmla="*/ 119 w 119"/>
                  <a:gd name="T109" fmla="*/ 60 h 119"/>
                  <a:gd name="T110" fmla="*/ 119 w 119"/>
                  <a:gd name="T111" fmla="*/ 54 h 119"/>
                  <a:gd name="T112" fmla="*/ 118 w 119"/>
                  <a:gd name="T113" fmla="*/ 53 h 119"/>
                  <a:gd name="T114" fmla="*/ 59 w 119"/>
                  <a:gd name="T115" fmla="*/ 92 h 119"/>
                  <a:gd name="T116" fmla="*/ 27 w 119"/>
                  <a:gd name="T117" fmla="*/ 60 h 119"/>
                  <a:gd name="T118" fmla="*/ 59 w 119"/>
                  <a:gd name="T119" fmla="*/ 28 h 119"/>
                  <a:gd name="T120" fmla="*/ 91 w 119"/>
                  <a:gd name="T121" fmla="*/ 60 h 119"/>
                  <a:gd name="T122" fmla="*/ 59 w 119"/>
                  <a:gd name="T123" fmla="*/ 9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119">
                    <a:moveTo>
                      <a:pt x="118" y="53"/>
                    </a:moveTo>
                    <a:cubicBezTo>
                      <a:pt x="111" y="50"/>
                      <a:pt x="111" y="50"/>
                      <a:pt x="111" y="50"/>
                    </a:cubicBezTo>
                    <a:cubicBezTo>
                      <a:pt x="110" y="43"/>
                      <a:pt x="107" y="36"/>
                      <a:pt x="103" y="30"/>
                    </a:cubicBezTo>
                    <a:cubicBezTo>
                      <a:pt x="106" y="23"/>
                      <a:pt x="106" y="23"/>
                      <a:pt x="106" y="23"/>
                    </a:cubicBezTo>
                    <a:cubicBezTo>
                      <a:pt x="106" y="22"/>
                      <a:pt x="106" y="22"/>
                      <a:pt x="106" y="22"/>
                    </a:cubicBezTo>
                    <a:cubicBezTo>
                      <a:pt x="101" y="18"/>
                      <a:pt x="101" y="18"/>
                      <a:pt x="101" y="18"/>
                    </a:cubicBezTo>
                    <a:cubicBezTo>
                      <a:pt x="97" y="14"/>
                      <a:pt x="97" y="14"/>
                      <a:pt x="97" y="14"/>
                    </a:cubicBezTo>
                    <a:cubicBezTo>
                      <a:pt x="96" y="13"/>
                      <a:pt x="96" y="13"/>
                      <a:pt x="96" y="13"/>
                    </a:cubicBezTo>
                    <a:cubicBezTo>
                      <a:pt x="89" y="16"/>
                      <a:pt x="89" y="16"/>
                      <a:pt x="89" y="16"/>
                    </a:cubicBezTo>
                    <a:cubicBezTo>
                      <a:pt x="83" y="12"/>
                      <a:pt x="76" y="9"/>
                      <a:pt x="69" y="8"/>
                    </a:cubicBezTo>
                    <a:cubicBezTo>
                      <a:pt x="66" y="1"/>
                      <a:pt x="66" y="1"/>
                      <a:pt x="66" y="1"/>
                    </a:cubicBezTo>
                    <a:cubicBezTo>
                      <a:pt x="66" y="0"/>
                      <a:pt x="66" y="0"/>
                      <a:pt x="66" y="0"/>
                    </a:cubicBezTo>
                    <a:cubicBezTo>
                      <a:pt x="59" y="0"/>
                      <a:pt x="59" y="0"/>
                      <a:pt x="59" y="0"/>
                    </a:cubicBezTo>
                    <a:cubicBezTo>
                      <a:pt x="53" y="0"/>
                      <a:pt x="53" y="0"/>
                      <a:pt x="53" y="0"/>
                    </a:cubicBezTo>
                    <a:cubicBezTo>
                      <a:pt x="52" y="1"/>
                      <a:pt x="52" y="1"/>
                      <a:pt x="52" y="1"/>
                    </a:cubicBezTo>
                    <a:cubicBezTo>
                      <a:pt x="49" y="8"/>
                      <a:pt x="49" y="8"/>
                      <a:pt x="49" y="8"/>
                    </a:cubicBezTo>
                    <a:cubicBezTo>
                      <a:pt x="42" y="9"/>
                      <a:pt x="35" y="12"/>
                      <a:pt x="29" y="16"/>
                    </a:cubicBezTo>
                    <a:cubicBezTo>
                      <a:pt x="22" y="13"/>
                      <a:pt x="22" y="13"/>
                      <a:pt x="22" y="13"/>
                    </a:cubicBezTo>
                    <a:cubicBezTo>
                      <a:pt x="22" y="13"/>
                      <a:pt x="22" y="13"/>
                      <a:pt x="22" y="13"/>
                    </a:cubicBezTo>
                    <a:cubicBezTo>
                      <a:pt x="17" y="18"/>
                      <a:pt x="17" y="18"/>
                      <a:pt x="17" y="18"/>
                    </a:cubicBezTo>
                    <a:cubicBezTo>
                      <a:pt x="13" y="22"/>
                      <a:pt x="13" y="22"/>
                      <a:pt x="13" y="22"/>
                    </a:cubicBezTo>
                    <a:cubicBezTo>
                      <a:pt x="13" y="23"/>
                      <a:pt x="13" y="23"/>
                      <a:pt x="13" y="23"/>
                    </a:cubicBezTo>
                    <a:cubicBezTo>
                      <a:pt x="15" y="30"/>
                      <a:pt x="15" y="30"/>
                      <a:pt x="15" y="30"/>
                    </a:cubicBezTo>
                    <a:cubicBezTo>
                      <a:pt x="11" y="36"/>
                      <a:pt x="8" y="42"/>
                      <a:pt x="7" y="50"/>
                    </a:cubicBezTo>
                    <a:cubicBezTo>
                      <a:pt x="0" y="53"/>
                      <a:pt x="0" y="53"/>
                      <a:pt x="0" y="53"/>
                    </a:cubicBezTo>
                    <a:cubicBezTo>
                      <a:pt x="0" y="53"/>
                      <a:pt x="0" y="53"/>
                      <a:pt x="0" y="53"/>
                    </a:cubicBezTo>
                    <a:cubicBezTo>
                      <a:pt x="0" y="60"/>
                      <a:pt x="0" y="60"/>
                      <a:pt x="0" y="60"/>
                    </a:cubicBezTo>
                    <a:cubicBezTo>
                      <a:pt x="0" y="66"/>
                      <a:pt x="0" y="66"/>
                      <a:pt x="0" y="66"/>
                    </a:cubicBezTo>
                    <a:cubicBezTo>
                      <a:pt x="0" y="67"/>
                      <a:pt x="0" y="67"/>
                      <a:pt x="0" y="67"/>
                    </a:cubicBezTo>
                    <a:cubicBezTo>
                      <a:pt x="7" y="69"/>
                      <a:pt x="7" y="69"/>
                      <a:pt x="7" y="69"/>
                    </a:cubicBezTo>
                    <a:cubicBezTo>
                      <a:pt x="8" y="77"/>
                      <a:pt x="11" y="84"/>
                      <a:pt x="15" y="90"/>
                    </a:cubicBezTo>
                    <a:cubicBezTo>
                      <a:pt x="12" y="97"/>
                      <a:pt x="12" y="97"/>
                      <a:pt x="12" y="97"/>
                    </a:cubicBezTo>
                    <a:cubicBezTo>
                      <a:pt x="12" y="97"/>
                      <a:pt x="12" y="97"/>
                      <a:pt x="12" y="97"/>
                    </a:cubicBezTo>
                    <a:cubicBezTo>
                      <a:pt x="17" y="102"/>
                      <a:pt x="17" y="102"/>
                      <a:pt x="17" y="102"/>
                    </a:cubicBezTo>
                    <a:cubicBezTo>
                      <a:pt x="21" y="106"/>
                      <a:pt x="21" y="106"/>
                      <a:pt x="21" y="106"/>
                    </a:cubicBezTo>
                    <a:cubicBezTo>
                      <a:pt x="22" y="106"/>
                      <a:pt x="22" y="106"/>
                      <a:pt x="22" y="106"/>
                    </a:cubicBezTo>
                    <a:cubicBezTo>
                      <a:pt x="29" y="104"/>
                      <a:pt x="29" y="104"/>
                      <a:pt x="29" y="104"/>
                    </a:cubicBezTo>
                    <a:cubicBezTo>
                      <a:pt x="35" y="108"/>
                      <a:pt x="42" y="111"/>
                      <a:pt x="49" y="112"/>
                    </a:cubicBezTo>
                    <a:cubicBezTo>
                      <a:pt x="52" y="119"/>
                      <a:pt x="52" y="119"/>
                      <a:pt x="52" y="119"/>
                    </a:cubicBezTo>
                    <a:cubicBezTo>
                      <a:pt x="52" y="119"/>
                      <a:pt x="52" y="119"/>
                      <a:pt x="52" y="119"/>
                    </a:cubicBezTo>
                    <a:cubicBezTo>
                      <a:pt x="59" y="119"/>
                      <a:pt x="59" y="119"/>
                      <a:pt x="59" y="119"/>
                    </a:cubicBezTo>
                    <a:cubicBezTo>
                      <a:pt x="65" y="119"/>
                      <a:pt x="65" y="119"/>
                      <a:pt x="65" y="119"/>
                    </a:cubicBezTo>
                    <a:cubicBezTo>
                      <a:pt x="66" y="119"/>
                      <a:pt x="66" y="119"/>
                      <a:pt x="66" y="119"/>
                    </a:cubicBezTo>
                    <a:cubicBezTo>
                      <a:pt x="69" y="112"/>
                      <a:pt x="69" y="112"/>
                      <a:pt x="69" y="112"/>
                    </a:cubicBezTo>
                    <a:cubicBezTo>
                      <a:pt x="76" y="111"/>
                      <a:pt x="83" y="108"/>
                      <a:pt x="89" y="104"/>
                    </a:cubicBezTo>
                    <a:cubicBezTo>
                      <a:pt x="96" y="107"/>
                      <a:pt x="96" y="107"/>
                      <a:pt x="96" y="107"/>
                    </a:cubicBezTo>
                    <a:cubicBezTo>
                      <a:pt x="96" y="107"/>
                      <a:pt x="96" y="107"/>
                      <a:pt x="96" y="107"/>
                    </a:cubicBezTo>
                    <a:cubicBezTo>
                      <a:pt x="101" y="102"/>
                      <a:pt x="101" y="102"/>
                      <a:pt x="101" y="102"/>
                    </a:cubicBezTo>
                    <a:cubicBezTo>
                      <a:pt x="105" y="98"/>
                      <a:pt x="105" y="98"/>
                      <a:pt x="105" y="98"/>
                    </a:cubicBezTo>
                    <a:cubicBezTo>
                      <a:pt x="106" y="97"/>
                      <a:pt x="106" y="97"/>
                      <a:pt x="106" y="97"/>
                    </a:cubicBezTo>
                    <a:cubicBezTo>
                      <a:pt x="103" y="90"/>
                      <a:pt x="103" y="90"/>
                      <a:pt x="103" y="90"/>
                    </a:cubicBezTo>
                    <a:cubicBezTo>
                      <a:pt x="107" y="84"/>
                      <a:pt x="110" y="77"/>
                      <a:pt x="111" y="70"/>
                    </a:cubicBezTo>
                    <a:cubicBezTo>
                      <a:pt x="118" y="67"/>
                      <a:pt x="118" y="67"/>
                      <a:pt x="118" y="67"/>
                    </a:cubicBezTo>
                    <a:cubicBezTo>
                      <a:pt x="119" y="67"/>
                      <a:pt x="119" y="67"/>
                      <a:pt x="119" y="67"/>
                    </a:cubicBezTo>
                    <a:cubicBezTo>
                      <a:pt x="119" y="60"/>
                      <a:pt x="119" y="60"/>
                      <a:pt x="119" y="60"/>
                    </a:cubicBezTo>
                    <a:cubicBezTo>
                      <a:pt x="119" y="54"/>
                      <a:pt x="119" y="54"/>
                      <a:pt x="119" y="54"/>
                    </a:cubicBezTo>
                    <a:lnTo>
                      <a:pt x="118" y="53"/>
                    </a:lnTo>
                    <a:close/>
                    <a:moveTo>
                      <a:pt x="59" y="92"/>
                    </a:moveTo>
                    <a:cubicBezTo>
                      <a:pt x="41" y="92"/>
                      <a:pt x="27" y="78"/>
                      <a:pt x="27" y="60"/>
                    </a:cubicBezTo>
                    <a:cubicBezTo>
                      <a:pt x="27" y="42"/>
                      <a:pt x="41" y="28"/>
                      <a:pt x="59" y="28"/>
                    </a:cubicBezTo>
                    <a:cubicBezTo>
                      <a:pt x="77" y="28"/>
                      <a:pt x="91" y="42"/>
                      <a:pt x="91" y="60"/>
                    </a:cubicBezTo>
                    <a:cubicBezTo>
                      <a:pt x="91" y="78"/>
                      <a:pt x="77" y="92"/>
                      <a:pt x="59" y="92"/>
                    </a:cubicBezTo>
                    <a:close/>
                  </a:path>
                </a:pathLst>
              </a:custGeom>
              <a:solidFill>
                <a:srgbClr val="F3F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32">
                <a:extLst>
                  <a:ext uri="{FF2B5EF4-FFF2-40B4-BE49-F238E27FC236}">
                    <a16:creationId xmlns:a16="http://schemas.microsoft.com/office/drawing/2014/main" id="{969DCD63-39B3-A34F-B053-0DF66D690123}"/>
                  </a:ext>
                </a:extLst>
              </p:cNvPr>
              <p:cNvSpPr>
                <a:spLocks noEditPoints="1"/>
              </p:cNvSpPr>
              <p:nvPr/>
            </p:nvSpPr>
            <p:spPr bwMode="auto">
              <a:xfrm>
                <a:off x="6777424" y="976867"/>
                <a:ext cx="302661" cy="440688"/>
              </a:xfrm>
              <a:custGeom>
                <a:avLst/>
                <a:gdLst>
                  <a:gd name="T0" fmla="*/ 150 w 154"/>
                  <a:gd name="T1" fmla="*/ 215 h 224"/>
                  <a:gd name="T2" fmla="*/ 153 w 154"/>
                  <a:gd name="T3" fmla="*/ 214 h 224"/>
                  <a:gd name="T4" fmla="*/ 154 w 154"/>
                  <a:gd name="T5" fmla="*/ 211 h 224"/>
                  <a:gd name="T6" fmla="*/ 95 w 154"/>
                  <a:gd name="T7" fmla="*/ 84 h 224"/>
                  <a:gd name="T8" fmla="*/ 105 w 154"/>
                  <a:gd name="T9" fmla="*/ 63 h 224"/>
                  <a:gd name="T10" fmla="*/ 86 w 154"/>
                  <a:gd name="T11" fmla="*/ 37 h 224"/>
                  <a:gd name="T12" fmla="*/ 86 w 154"/>
                  <a:gd name="T13" fmla="*/ 11 h 224"/>
                  <a:gd name="T14" fmla="*/ 82 w 154"/>
                  <a:gd name="T15" fmla="*/ 8 h 224"/>
                  <a:gd name="T16" fmla="*/ 80 w 154"/>
                  <a:gd name="T17" fmla="*/ 8 h 224"/>
                  <a:gd name="T18" fmla="*/ 80 w 154"/>
                  <a:gd name="T19" fmla="*/ 3 h 224"/>
                  <a:gd name="T20" fmla="*/ 77 w 154"/>
                  <a:gd name="T21" fmla="*/ 0 h 224"/>
                  <a:gd name="T22" fmla="*/ 74 w 154"/>
                  <a:gd name="T23" fmla="*/ 3 h 224"/>
                  <a:gd name="T24" fmla="*/ 74 w 154"/>
                  <a:gd name="T25" fmla="*/ 8 h 224"/>
                  <a:gd name="T26" fmla="*/ 72 w 154"/>
                  <a:gd name="T27" fmla="*/ 8 h 224"/>
                  <a:gd name="T28" fmla="*/ 68 w 154"/>
                  <a:gd name="T29" fmla="*/ 11 h 224"/>
                  <a:gd name="T30" fmla="*/ 68 w 154"/>
                  <a:gd name="T31" fmla="*/ 37 h 224"/>
                  <a:gd name="T32" fmla="*/ 49 w 154"/>
                  <a:gd name="T33" fmla="*/ 63 h 224"/>
                  <a:gd name="T34" fmla="*/ 59 w 154"/>
                  <a:gd name="T35" fmla="*/ 84 h 224"/>
                  <a:gd name="T36" fmla="*/ 0 w 154"/>
                  <a:gd name="T37" fmla="*/ 211 h 224"/>
                  <a:gd name="T38" fmla="*/ 2 w 154"/>
                  <a:gd name="T39" fmla="*/ 214 h 224"/>
                  <a:gd name="T40" fmla="*/ 4 w 154"/>
                  <a:gd name="T41" fmla="*/ 215 h 224"/>
                  <a:gd name="T42" fmla="*/ 0 w 154"/>
                  <a:gd name="T43" fmla="*/ 224 h 224"/>
                  <a:gd name="T44" fmla="*/ 5 w 154"/>
                  <a:gd name="T45" fmla="*/ 216 h 224"/>
                  <a:gd name="T46" fmla="*/ 8 w 154"/>
                  <a:gd name="T47" fmla="*/ 217 h 224"/>
                  <a:gd name="T48" fmla="*/ 11 w 154"/>
                  <a:gd name="T49" fmla="*/ 216 h 224"/>
                  <a:gd name="T50" fmla="*/ 47 w 154"/>
                  <a:gd name="T51" fmla="*/ 136 h 224"/>
                  <a:gd name="T52" fmla="*/ 77 w 154"/>
                  <a:gd name="T53" fmla="*/ 145 h 224"/>
                  <a:gd name="T54" fmla="*/ 107 w 154"/>
                  <a:gd name="T55" fmla="*/ 136 h 224"/>
                  <a:gd name="T56" fmla="*/ 143 w 154"/>
                  <a:gd name="T57" fmla="*/ 216 h 224"/>
                  <a:gd name="T58" fmla="*/ 146 w 154"/>
                  <a:gd name="T59" fmla="*/ 217 h 224"/>
                  <a:gd name="T60" fmla="*/ 149 w 154"/>
                  <a:gd name="T61" fmla="*/ 216 h 224"/>
                  <a:gd name="T62" fmla="*/ 154 w 154"/>
                  <a:gd name="T63" fmla="*/ 224 h 224"/>
                  <a:gd name="T64" fmla="*/ 150 w 154"/>
                  <a:gd name="T65" fmla="*/ 215 h 224"/>
                  <a:gd name="T66" fmla="*/ 77 w 154"/>
                  <a:gd name="T67" fmla="*/ 46 h 224"/>
                  <a:gd name="T68" fmla="*/ 94 w 154"/>
                  <a:gd name="T69" fmla="*/ 63 h 224"/>
                  <a:gd name="T70" fmla="*/ 77 w 154"/>
                  <a:gd name="T71" fmla="*/ 80 h 224"/>
                  <a:gd name="T72" fmla="*/ 60 w 154"/>
                  <a:gd name="T73" fmla="*/ 63 h 224"/>
                  <a:gd name="T74" fmla="*/ 77 w 154"/>
                  <a:gd name="T75" fmla="*/ 46 h 224"/>
                  <a:gd name="T76" fmla="*/ 77 w 154"/>
                  <a:gd name="T77" fmla="*/ 137 h 224"/>
                  <a:gd name="T78" fmla="*/ 51 w 154"/>
                  <a:gd name="T79" fmla="*/ 129 h 224"/>
                  <a:gd name="T80" fmla="*/ 69 w 154"/>
                  <a:gd name="T81" fmla="*/ 90 h 224"/>
                  <a:gd name="T82" fmla="*/ 77 w 154"/>
                  <a:gd name="T83" fmla="*/ 91 h 224"/>
                  <a:gd name="T84" fmla="*/ 85 w 154"/>
                  <a:gd name="T85" fmla="*/ 90 h 224"/>
                  <a:gd name="T86" fmla="*/ 103 w 154"/>
                  <a:gd name="T87" fmla="*/ 129 h 224"/>
                  <a:gd name="T88" fmla="*/ 77 w 154"/>
                  <a:gd name="T89" fmla="*/ 13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4" h="224">
                    <a:moveTo>
                      <a:pt x="150" y="215"/>
                    </a:moveTo>
                    <a:cubicBezTo>
                      <a:pt x="153" y="214"/>
                      <a:pt x="153" y="214"/>
                      <a:pt x="153" y="214"/>
                    </a:cubicBezTo>
                    <a:cubicBezTo>
                      <a:pt x="154" y="213"/>
                      <a:pt x="154" y="212"/>
                      <a:pt x="154" y="211"/>
                    </a:cubicBezTo>
                    <a:cubicBezTo>
                      <a:pt x="95" y="84"/>
                      <a:pt x="95" y="84"/>
                      <a:pt x="95" y="84"/>
                    </a:cubicBezTo>
                    <a:cubicBezTo>
                      <a:pt x="101" y="79"/>
                      <a:pt x="105" y="72"/>
                      <a:pt x="105" y="63"/>
                    </a:cubicBezTo>
                    <a:cubicBezTo>
                      <a:pt x="105" y="51"/>
                      <a:pt x="97" y="41"/>
                      <a:pt x="86" y="37"/>
                    </a:cubicBezTo>
                    <a:cubicBezTo>
                      <a:pt x="86" y="11"/>
                      <a:pt x="86" y="11"/>
                      <a:pt x="86" y="11"/>
                    </a:cubicBezTo>
                    <a:cubicBezTo>
                      <a:pt x="86" y="9"/>
                      <a:pt x="84" y="8"/>
                      <a:pt x="82" y="8"/>
                    </a:cubicBezTo>
                    <a:cubicBezTo>
                      <a:pt x="80" y="8"/>
                      <a:pt x="80" y="8"/>
                      <a:pt x="80" y="8"/>
                    </a:cubicBezTo>
                    <a:cubicBezTo>
                      <a:pt x="80" y="3"/>
                      <a:pt x="80" y="3"/>
                      <a:pt x="80" y="3"/>
                    </a:cubicBezTo>
                    <a:cubicBezTo>
                      <a:pt x="80" y="1"/>
                      <a:pt x="79" y="0"/>
                      <a:pt x="77" y="0"/>
                    </a:cubicBezTo>
                    <a:cubicBezTo>
                      <a:pt x="75" y="0"/>
                      <a:pt x="74" y="1"/>
                      <a:pt x="74" y="3"/>
                    </a:cubicBezTo>
                    <a:cubicBezTo>
                      <a:pt x="74" y="8"/>
                      <a:pt x="74" y="8"/>
                      <a:pt x="74" y="8"/>
                    </a:cubicBezTo>
                    <a:cubicBezTo>
                      <a:pt x="72" y="8"/>
                      <a:pt x="72" y="8"/>
                      <a:pt x="72" y="8"/>
                    </a:cubicBezTo>
                    <a:cubicBezTo>
                      <a:pt x="70" y="8"/>
                      <a:pt x="68" y="9"/>
                      <a:pt x="68" y="11"/>
                    </a:cubicBezTo>
                    <a:cubicBezTo>
                      <a:pt x="68" y="37"/>
                      <a:pt x="68" y="37"/>
                      <a:pt x="68" y="37"/>
                    </a:cubicBezTo>
                    <a:cubicBezTo>
                      <a:pt x="57" y="41"/>
                      <a:pt x="49" y="51"/>
                      <a:pt x="49" y="63"/>
                    </a:cubicBezTo>
                    <a:cubicBezTo>
                      <a:pt x="49" y="72"/>
                      <a:pt x="53" y="79"/>
                      <a:pt x="59" y="84"/>
                    </a:cubicBezTo>
                    <a:cubicBezTo>
                      <a:pt x="0" y="211"/>
                      <a:pt x="0" y="211"/>
                      <a:pt x="0" y="211"/>
                    </a:cubicBezTo>
                    <a:cubicBezTo>
                      <a:pt x="0" y="212"/>
                      <a:pt x="0" y="213"/>
                      <a:pt x="2" y="214"/>
                    </a:cubicBezTo>
                    <a:cubicBezTo>
                      <a:pt x="4" y="215"/>
                      <a:pt x="4" y="215"/>
                      <a:pt x="4" y="215"/>
                    </a:cubicBezTo>
                    <a:cubicBezTo>
                      <a:pt x="0" y="224"/>
                      <a:pt x="0" y="224"/>
                      <a:pt x="0" y="224"/>
                    </a:cubicBezTo>
                    <a:cubicBezTo>
                      <a:pt x="5" y="216"/>
                      <a:pt x="5" y="216"/>
                      <a:pt x="5" y="216"/>
                    </a:cubicBezTo>
                    <a:cubicBezTo>
                      <a:pt x="8" y="217"/>
                      <a:pt x="8" y="217"/>
                      <a:pt x="8" y="217"/>
                    </a:cubicBezTo>
                    <a:cubicBezTo>
                      <a:pt x="9" y="217"/>
                      <a:pt x="10" y="217"/>
                      <a:pt x="11" y="216"/>
                    </a:cubicBezTo>
                    <a:cubicBezTo>
                      <a:pt x="47" y="136"/>
                      <a:pt x="47" y="136"/>
                      <a:pt x="47" y="136"/>
                    </a:cubicBezTo>
                    <a:cubicBezTo>
                      <a:pt x="56" y="142"/>
                      <a:pt x="66" y="145"/>
                      <a:pt x="77" y="145"/>
                    </a:cubicBezTo>
                    <a:cubicBezTo>
                      <a:pt x="88" y="145"/>
                      <a:pt x="98" y="142"/>
                      <a:pt x="107" y="136"/>
                    </a:cubicBezTo>
                    <a:cubicBezTo>
                      <a:pt x="143" y="216"/>
                      <a:pt x="143" y="216"/>
                      <a:pt x="143" y="216"/>
                    </a:cubicBezTo>
                    <a:cubicBezTo>
                      <a:pt x="144" y="217"/>
                      <a:pt x="145" y="217"/>
                      <a:pt x="146" y="217"/>
                    </a:cubicBezTo>
                    <a:cubicBezTo>
                      <a:pt x="149" y="216"/>
                      <a:pt x="149" y="216"/>
                      <a:pt x="149" y="216"/>
                    </a:cubicBezTo>
                    <a:cubicBezTo>
                      <a:pt x="154" y="224"/>
                      <a:pt x="154" y="224"/>
                      <a:pt x="154" y="224"/>
                    </a:cubicBezTo>
                    <a:lnTo>
                      <a:pt x="150" y="215"/>
                    </a:lnTo>
                    <a:close/>
                    <a:moveTo>
                      <a:pt x="77" y="46"/>
                    </a:moveTo>
                    <a:cubicBezTo>
                      <a:pt x="86" y="46"/>
                      <a:pt x="94" y="54"/>
                      <a:pt x="94" y="63"/>
                    </a:cubicBezTo>
                    <a:cubicBezTo>
                      <a:pt x="94" y="73"/>
                      <a:pt x="86" y="80"/>
                      <a:pt x="77" y="80"/>
                    </a:cubicBezTo>
                    <a:cubicBezTo>
                      <a:pt x="68" y="80"/>
                      <a:pt x="60" y="73"/>
                      <a:pt x="60" y="63"/>
                    </a:cubicBezTo>
                    <a:cubicBezTo>
                      <a:pt x="60" y="54"/>
                      <a:pt x="68" y="46"/>
                      <a:pt x="77" y="46"/>
                    </a:cubicBezTo>
                    <a:close/>
                    <a:moveTo>
                      <a:pt x="77" y="137"/>
                    </a:moveTo>
                    <a:cubicBezTo>
                      <a:pt x="67" y="137"/>
                      <a:pt x="58" y="134"/>
                      <a:pt x="51" y="129"/>
                    </a:cubicBezTo>
                    <a:cubicBezTo>
                      <a:pt x="69" y="90"/>
                      <a:pt x="69" y="90"/>
                      <a:pt x="69" y="90"/>
                    </a:cubicBezTo>
                    <a:cubicBezTo>
                      <a:pt x="71" y="90"/>
                      <a:pt x="74" y="91"/>
                      <a:pt x="77" y="91"/>
                    </a:cubicBezTo>
                    <a:cubicBezTo>
                      <a:pt x="80" y="91"/>
                      <a:pt x="83" y="90"/>
                      <a:pt x="85" y="90"/>
                    </a:cubicBezTo>
                    <a:cubicBezTo>
                      <a:pt x="103" y="129"/>
                      <a:pt x="103" y="129"/>
                      <a:pt x="103" y="129"/>
                    </a:cubicBezTo>
                    <a:cubicBezTo>
                      <a:pt x="96" y="134"/>
                      <a:pt x="87" y="137"/>
                      <a:pt x="77"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33">
                <a:extLst>
                  <a:ext uri="{FF2B5EF4-FFF2-40B4-BE49-F238E27FC236}">
                    <a16:creationId xmlns:a16="http://schemas.microsoft.com/office/drawing/2014/main" id="{4D667270-8045-0841-8963-B5CF92527EF9}"/>
                  </a:ext>
                </a:extLst>
              </p:cNvPr>
              <p:cNvSpPr>
                <a:spLocks noEditPoints="1"/>
              </p:cNvSpPr>
              <p:nvPr/>
            </p:nvSpPr>
            <p:spPr bwMode="auto">
              <a:xfrm>
                <a:off x="7561516" y="2614896"/>
                <a:ext cx="218681" cy="379158"/>
              </a:xfrm>
              <a:custGeom>
                <a:avLst/>
                <a:gdLst>
                  <a:gd name="T0" fmla="*/ 102 w 111"/>
                  <a:gd name="T1" fmla="*/ 64 h 193"/>
                  <a:gd name="T2" fmla="*/ 77 w 111"/>
                  <a:gd name="T3" fmla="*/ 8 h 193"/>
                  <a:gd name="T4" fmla="*/ 21 w 111"/>
                  <a:gd name="T5" fmla="*/ 33 h 193"/>
                  <a:gd name="T6" fmla="*/ 42 w 111"/>
                  <a:gd name="T7" fmla="*/ 87 h 193"/>
                  <a:gd name="T8" fmla="*/ 32 w 111"/>
                  <a:gd name="T9" fmla="*/ 115 h 193"/>
                  <a:gd name="T10" fmla="*/ 31 w 111"/>
                  <a:gd name="T11" fmla="*/ 115 h 193"/>
                  <a:gd name="T12" fmla="*/ 26 w 111"/>
                  <a:gd name="T13" fmla="*/ 117 h 193"/>
                  <a:gd name="T14" fmla="*/ 1 w 111"/>
                  <a:gd name="T15" fmla="*/ 183 h 193"/>
                  <a:gd name="T16" fmla="*/ 3 w 111"/>
                  <a:gd name="T17" fmla="*/ 188 h 193"/>
                  <a:gd name="T18" fmla="*/ 13 w 111"/>
                  <a:gd name="T19" fmla="*/ 192 h 193"/>
                  <a:gd name="T20" fmla="*/ 18 w 111"/>
                  <a:gd name="T21" fmla="*/ 190 h 193"/>
                  <a:gd name="T22" fmla="*/ 43 w 111"/>
                  <a:gd name="T23" fmla="*/ 124 h 193"/>
                  <a:gd name="T24" fmla="*/ 41 w 111"/>
                  <a:gd name="T25" fmla="*/ 119 h 193"/>
                  <a:gd name="T26" fmla="*/ 40 w 111"/>
                  <a:gd name="T27" fmla="*/ 118 h 193"/>
                  <a:gd name="T28" fmla="*/ 50 w 111"/>
                  <a:gd name="T29" fmla="*/ 91 h 193"/>
                  <a:gd name="T30" fmla="*/ 102 w 111"/>
                  <a:gd name="T31" fmla="*/ 64 h 193"/>
                  <a:gd name="T32" fmla="*/ 30 w 111"/>
                  <a:gd name="T33" fmla="*/ 37 h 193"/>
                  <a:gd name="T34" fmla="*/ 74 w 111"/>
                  <a:gd name="T35" fmla="*/ 17 h 193"/>
                  <a:gd name="T36" fmla="*/ 93 w 111"/>
                  <a:gd name="T37" fmla="*/ 61 h 193"/>
                  <a:gd name="T38" fmla="*/ 50 w 111"/>
                  <a:gd name="T39" fmla="*/ 80 h 193"/>
                  <a:gd name="T40" fmla="*/ 30 w 111"/>
                  <a:gd name="T41" fmla="*/ 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93">
                    <a:moveTo>
                      <a:pt x="102" y="64"/>
                    </a:moveTo>
                    <a:cubicBezTo>
                      <a:pt x="111" y="42"/>
                      <a:pt x="99" y="17"/>
                      <a:pt x="77" y="8"/>
                    </a:cubicBezTo>
                    <a:cubicBezTo>
                      <a:pt x="54" y="0"/>
                      <a:pt x="30" y="11"/>
                      <a:pt x="21" y="33"/>
                    </a:cubicBezTo>
                    <a:cubicBezTo>
                      <a:pt x="13" y="54"/>
                      <a:pt x="23" y="78"/>
                      <a:pt x="42" y="87"/>
                    </a:cubicBezTo>
                    <a:cubicBezTo>
                      <a:pt x="32" y="115"/>
                      <a:pt x="32" y="115"/>
                      <a:pt x="32" y="115"/>
                    </a:cubicBezTo>
                    <a:cubicBezTo>
                      <a:pt x="31" y="115"/>
                      <a:pt x="31" y="115"/>
                      <a:pt x="31" y="115"/>
                    </a:cubicBezTo>
                    <a:cubicBezTo>
                      <a:pt x="29" y="114"/>
                      <a:pt x="26" y="115"/>
                      <a:pt x="26" y="117"/>
                    </a:cubicBezTo>
                    <a:cubicBezTo>
                      <a:pt x="1" y="183"/>
                      <a:pt x="1" y="183"/>
                      <a:pt x="1" y="183"/>
                    </a:cubicBezTo>
                    <a:cubicBezTo>
                      <a:pt x="0" y="185"/>
                      <a:pt x="1" y="188"/>
                      <a:pt x="3" y="188"/>
                    </a:cubicBezTo>
                    <a:cubicBezTo>
                      <a:pt x="13" y="192"/>
                      <a:pt x="13" y="192"/>
                      <a:pt x="13" y="192"/>
                    </a:cubicBezTo>
                    <a:cubicBezTo>
                      <a:pt x="15" y="193"/>
                      <a:pt x="17" y="192"/>
                      <a:pt x="18" y="190"/>
                    </a:cubicBezTo>
                    <a:cubicBezTo>
                      <a:pt x="43" y="124"/>
                      <a:pt x="43" y="124"/>
                      <a:pt x="43" y="124"/>
                    </a:cubicBezTo>
                    <a:cubicBezTo>
                      <a:pt x="44" y="122"/>
                      <a:pt x="43" y="120"/>
                      <a:pt x="41" y="119"/>
                    </a:cubicBezTo>
                    <a:cubicBezTo>
                      <a:pt x="40" y="118"/>
                      <a:pt x="40" y="118"/>
                      <a:pt x="40" y="118"/>
                    </a:cubicBezTo>
                    <a:cubicBezTo>
                      <a:pt x="50" y="91"/>
                      <a:pt x="50" y="91"/>
                      <a:pt x="50" y="91"/>
                    </a:cubicBezTo>
                    <a:cubicBezTo>
                      <a:pt x="72" y="96"/>
                      <a:pt x="94" y="85"/>
                      <a:pt x="102" y="64"/>
                    </a:cubicBezTo>
                    <a:close/>
                    <a:moveTo>
                      <a:pt x="30" y="37"/>
                    </a:moveTo>
                    <a:cubicBezTo>
                      <a:pt x="36" y="19"/>
                      <a:pt x="56" y="10"/>
                      <a:pt x="74" y="17"/>
                    </a:cubicBezTo>
                    <a:cubicBezTo>
                      <a:pt x="91" y="24"/>
                      <a:pt x="100" y="43"/>
                      <a:pt x="93" y="61"/>
                    </a:cubicBezTo>
                    <a:cubicBezTo>
                      <a:pt x="87" y="78"/>
                      <a:pt x="67" y="87"/>
                      <a:pt x="50" y="80"/>
                    </a:cubicBezTo>
                    <a:cubicBezTo>
                      <a:pt x="32" y="74"/>
                      <a:pt x="23" y="54"/>
                      <a:pt x="30"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0" name="Group 99">
                <a:extLst>
                  <a:ext uri="{FF2B5EF4-FFF2-40B4-BE49-F238E27FC236}">
                    <a16:creationId xmlns:a16="http://schemas.microsoft.com/office/drawing/2014/main" id="{4678DBDB-5287-2849-A632-0349F280554E}"/>
                  </a:ext>
                </a:extLst>
              </p:cNvPr>
              <p:cNvGrpSpPr/>
              <p:nvPr/>
            </p:nvGrpSpPr>
            <p:grpSpPr>
              <a:xfrm>
                <a:off x="6329253" y="5728815"/>
                <a:ext cx="560422" cy="467296"/>
                <a:chOff x="6329253" y="5728815"/>
                <a:chExt cx="560422" cy="467296"/>
              </a:xfrm>
            </p:grpSpPr>
            <p:sp>
              <p:nvSpPr>
                <p:cNvPr id="101" name="Freeform 134">
                  <a:extLst>
                    <a:ext uri="{FF2B5EF4-FFF2-40B4-BE49-F238E27FC236}">
                      <a16:creationId xmlns:a16="http://schemas.microsoft.com/office/drawing/2014/main" id="{9553D7B1-4947-1C44-841E-161F18F8F585}"/>
                    </a:ext>
                  </a:extLst>
                </p:cNvPr>
                <p:cNvSpPr>
                  <a:spLocks/>
                </p:cNvSpPr>
                <p:nvPr/>
              </p:nvSpPr>
              <p:spPr bwMode="auto">
                <a:xfrm>
                  <a:off x="6329253" y="5728815"/>
                  <a:ext cx="560422" cy="442351"/>
                </a:xfrm>
                <a:custGeom>
                  <a:avLst/>
                  <a:gdLst>
                    <a:gd name="T0" fmla="*/ 0 w 674"/>
                    <a:gd name="T1" fmla="*/ 331 h 532"/>
                    <a:gd name="T2" fmla="*/ 674 w 674"/>
                    <a:gd name="T3" fmla="*/ 0 h 532"/>
                    <a:gd name="T4" fmla="*/ 326 w 674"/>
                    <a:gd name="T5" fmla="*/ 532 h 532"/>
                    <a:gd name="T6" fmla="*/ 234 w 674"/>
                    <a:gd name="T7" fmla="*/ 354 h 532"/>
                    <a:gd name="T8" fmla="*/ 629 w 674"/>
                    <a:gd name="T9" fmla="*/ 35 h 532"/>
                    <a:gd name="T10" fmla="*/ 215 w 674"/>
                    <a:gd name="T11" fmla="*/ 336 h 532"/>
                    <a:gd name="T12" fmla="*/ 0 w 674"/>
                    <a:gd name="T13" fmla="*/ 331 h 532"/>
                  </a:gdLst>
                  <a:ahLst/>
                  <a:cxnLst>
                    <a:cxn ang="0">
                      <a:pos x="T0" y="T1"/>
                    </a:cxn>
                    <a:cxn ang="0">
                      <a:pos x="T2" y="T3"/>
                    </a:cxn>
                    <a:cxn ang="0">
                      <a:pos x="T4" y="T5"/>
                    </a:cxn>
                    <a:cxn ang="0">
                      <a:pos x="T6" y="T7"/>
                    </a:cxn>
                    <a:cxn ang="0">
                      <a:pos x="T8" y="T9"/>
                    </a:cxn>
                    <a:cxn ang="0">
                      <a:pos x="T10" y="T11"/>
                    </a:cxn>
                    <a:cxn ang="0">
                      <a:pos x="T12" y="T13"/>
                    </a:cxn>
                  </a:cxnLst>
                  <a:rect l="0" t="0" r="r" b="b"/>
                  <a:pathLst>
                    <a:path w="674" h="532">
                      <a:moveTo>
                        <a:pt x="0" y="331"/>
                      </a:moveTo>
                      <a:lnTo>
                        <a:pt x="674" y="0"/>
                      </a:lnTo>
                      <a:lnTo>
                        <a:pt x="326" y="532"/>
                      </a:lnTo>
                      <a:lnTo>
                        <a:pt x="234" y="354"/>
                      </a:lnTo>
                      <a:lnTo>
                        <a:pt x="629" y="35"/>
                      </a:lnTo>
                      <a:lnTo>
                        <a:pt x="215" y="336"/>
                      </a:lnTo>
                      <a:lnTo>
                        <a:pt x="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35">
                  <a:extLst>
                    <a:ext uri="{FF2B5EF4-FFF2-40B4-BE49-F238E27FC236}">
                      <a16:creationId xmlns:a16="http://schemas.microsoft.com/office/drawing/2014/main" id="{72F6D462-DD15-B343-9881-7E6803A1D8A9}"/>
                    </a:ext>
                  </a:extLst>
                </p:cNvPr>
                <p:cNvSpPr>
                  <a:spLocks/>
                </p:cNvSpPr>
                <p:nvPr/>
              </p:nvSpPr>
              <p:spPr bwMode="auto">
                <a:xfrm>
                  <a:off x="6499707" y="6038960"/>
                  <a:ext cx="57373" cy="157151"/>
                </a:xfrm>
                <a:custGeom>
                  <a:avLst/>
                  <a:gdLst>
                    <a:gd name="T0" fmla="*/ 0 w 29"/>
                    <a:gd name="T1" fmla="*/ 2 h 80"/>
                    <a:gd name="T2" fmla="*/ 18 w 29"/>
                    <a:gd name="T3" fmla="*/ 76 h 80"/>
                    <a:gd name="T4" fmla="*/ 29 w 29"/>
                    <a:gd name="T5" fmla="*/ 34 h 80"/>
                    <a:gd name="T6" fmla="*/ 10 w 29"/>
                    <a:gd name="T7" fmla="*/ 0 h 80"/>
                    <a:gd name="T8" fmla="*/ 0 w 29"/>
                    <a:gd name="T9" fmla="*/ 2 h 80"/>
                  </a:gdLst>
                  <a:ahLst/>
                  <a:cxnLst>
                    <a:cxn ang="0">
                      <a:pos x="T0" y="T1"/>
                    </a:cxn>
                    <a:cxn ang="0">
                      <a:pos x="T2" y="T3"/>
                    </a:cxn>
                    <a:cxn ang="0">
                      <a:pos x="T4" y="T5"/>
                    </a:cxn>
                    <a:cxn ang="0">
                      <a:pos x="T6" y="T7"/>
                    </a:cxn>
                    <a:cxn ang="0">
                      <a:pos x="T8" y="T9"/>
                    </a:cxn>
                  </a:cxnLst>
                  <a:rect l="0" t="0" r="r" b="b"/>
                  <a:pathLst>
                    <a:path w="29" h="80">
                      <a:moveTo>
                        <a:pt x="0" y="2"/>
                      </a:moveTo>
                      <a:cubicBezTo>
                        <a:pt x="0" y="2"/>
                        <a:pt x="18" y="80"/>
                        <a:pt x="18" y="76"/>
                      </a:cubicBezTo>
                      <a:cubicBezTo>
                        <a:pt x="18" y="71"/>
                        <a:pt x="29" y="34"/>
                        <a:pt x="29" y="34"/>
                      </a:cubicBezTo>
                      <a:cubicBezTo>
                        <a:pt x="10" y="0"/>
                        <a:pt x="10" y="0"/>
                        <a:pt x="10"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 name="Rectangle 11">
              <a:extLst>
                <a:ext uri="{FF2B5EF4-FFF2-40B4-BE49-F238E27FC236}">
                  <a16:creationId xmlns:a16="http://schemas.microsoft.com/office/drawing/2014/main" id="{4D9E3635-F32A-F444-AC1B-269F6D1BF50F}"/>
                </a:ext>
              </a:extLst>
            </p:cNvPr>
            <p:cNvSpPr/>
            <p:nvPr/>
          </p:nvSpPr>
          <p:spPr>
            <a:xfrm>
              <a:off x="1512677" y="1791750"/>
              <a:ext cx="776175" cy="1015663"/>
            </a:xfrm>
            <a:prstGeom prst="rect">
              <a:avLst/>
            </a:prstGeom>
          </p:spPr>
          <p:txBody>
            <a:bodyPr wrap="none">
              <a:spAutoFit/>
            </a:bodyPr>
            <a:lstStyle/>
            <a:p>
              <a:r>
                <a:rPr lang="id-ID" sz="6000" dirty="0">
                  <a:solidFill>
                    <a:schemeClr val="bg1"/>
                  </a:solidFill>
                  <a:latin typeface="Modern Pictograms" panose="02000000000000000000" pitchFamily="50" charset="0"/>
                </a:rPr>
                <a:t>w</a:t>
              </a:r>
              <a:endParaRPr lang="en-US" sz="6000" dirty="0">
                <a:solidFill>
                  <a:schemeClr val="bg1"/>
                </a:solidFill>
              </a:endParaRPr>
            </a:p>
          </p:txBody>
        </p:sp>
        <p:sp>
          <p:nvSpPr>
            <p:cNvPr id="13" name="Rectangle 12">
              <a:extLst>
                <a:ext uri="{FF2B5EF4-FFF2-40B4-BE49-F238E27FC236}">
                  <a16:creationId xmlns:a16="http://schemas.microsoft.com/office/drawing/2014/main" id="{FC464B7A-D4E4-4644-AF85-2D2F59804267}"/>
                </a:ext>
              </a:extLst>
            </p:cNvPr>
            <p:cNvSpPr/>
            <p:nvPr/>
          </p:nvSpPr>
          <p:spPr>
            <a:xfrm>
              <a:off x="2896053" y="5491867"/>
              <a:ext cx="779381" cy="830997"/>
            </a:xfrm>
            <a:prstGeom prst="rect">
              <a:avLst/>
            </a:prstGeom>
          </p:spPr>
          <p:txBody>
            <a:bodyPr wrap="none">
              <a:spAutoFit/>
            </a:bodyPr>
            <a:lstStyle/>
            <a:p>
              <a:r>
                <a:rPr lang="id-ID" sz="4800">
                  <a:solidFill>
                    <a:schemeClr val="bg1"/>
                  </a:solidFill>
                  <a:latin typeface="Modern Pictograms" panose="02000000000000000000" pitchFamily="50" charset="0"/>
                </a:rPr>
                <a:t>a</a:t>
              </a:r>
              <a:endParaRPr lang="en-US" sz="4800">
                <a:solidFill>
                  <a:schemeClr val="bg1"/>
                </a:solidFill>
              </a:endParaRPr>
            </a:p>
          </p:txBody>
        </p:sp>
      </p:grpSp>
    </p:spTree>
    <p:extLst>
      <p:ext uri="{BB962C8B-B14F-4D97-AF65-F5344CB8AC3E}">
        <p14:creationId xmlns:p14="http://schemas.microsoft.com/office/powerpoint/2010/main" val="21300137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F16D6AF-1599-3F4F-8CCE-3C79BCA04E1C}"/>
              </a:ext>
            </a:extLst>
          </p:cNvPr>
          <p:cNvSpPr txBox="1">
            <a:spLocks/>
          </p:cNvSpPr>
          <p:nvPr/>
        </p:nvSpPr>
        <p:spPr>
          <a:xfrm>
            <a:off x="8901211" y="472164"/>
            <a:ext cx="2993702" cy="4256877"/>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latin typeface="Montserrat" pitchFamily="2" charset="77"/>
              </a:rPr>
              <a:t>Remove the constraining cost of enterprise IT using licenced software from major vendors</a:t>
            </a:r>
          </a:p>
          <a:p>
            <a:pPr marL="0" indent="0">
              <a:lnSpc>
                <a:spcPct val="100000"/>
              </a:lnSpc>
              <a:buNone/>
            </a:pPr>
            <a:r>
              <a:rPr lang="en-GB" sz="1200" dirty="0">
                <a:latin typeface="Montserrat" pitchFamily="2" charset="77"/>
              </a:rPr>
              <a:t>Free software enables companies and public administrations to gain independence and autonomy in relation to major providers.  Open source software enables companies to achieve their objective of reducing the IT department's budget, even though free software has a cost.</a:t>
            </a:r>
          </a:p>
          <a:p>
            <a:pPr marL="0" indent="0">
              <a:lnSpc>
                <a:spcPct val="100000"/>
              </a:lnSpc>
              <a:buNone/>
            </a:pPr>
            <a:endParaRPr lang="en-GB" sz="1200" dirty="0">
              <a:latin typeface="Montserrat" pitchFamily="2" charset="77"/>
            </a:endParaRPr>
          </a:p>
          <a:p>
            <a:pPr marL="0" indent="0">
              <a:lnSpc>
                <a:spcPct val="100000"/>
              </a:lnSpc>
              <a:buFont typeface="Arial" panose="020B0604020202020204" pitchFamily="34" charset="0"/>
              <a:buNone/>
            </a:pPr>
            <a:endParaRPr lang="en-GB" sz="1200" dirty="0">
              <a:latin typeface="Montserrat" pitchFamily="2" charset="77"/>
            </a:endParaRPr>
          </a:p>
        </p:txBody>
      </p:sp>
      <p:sp>
        <p:nvSpPr>
          <p:cNvPr id="6" name="Rectangle 5">
            <a:extLst>
              <a:ext uri="{FF2B5EF4-FFF2-40B4-BE49-F238E27FC236}">
                <a16:creationId xmlns:a16="http://schemas.microsoft.com/office/drawing/2014/main" id="{C2DA9619-1324-C64C-ABC1-E5FEDF380DCC}"/>
              </a:ext>
            </a:extLst>
          </p:cNvPr>
          <p:cNvSpPr/>
          <p:nvPr/>
        </p:nvSpPr>
        <p:spPr>
          <a:xfrm>
            <a:off x="5328932" y="4227311"/>
            <a:ext cx="3276037" cy="1716367"/>
          </a:xfrm>
          <a:prstGeom prst="rect">
            <a:avLst/>
          </a:prstGeom>
        </p:spPr>
        <p:txBody>
          <a:bodyPr wrap="square">
            <a:spAutoFit/>
          </a:bodyPr>
          <a:lstStyle/>
          <a:p>
            <a:pPr>
              <a:lnSpc>
                <a:spcPct val="90000"/>
              </a:lnSpc>
              <a:spcBef>
                <a:spcPts val="1000"/>
              </a:spcBef>
            </a:pPr>
            <a:r>
              <a:rPr lang="en-GB" sz="1200" b="1" dirty="0">
                <a:latin typeface="Montserrat" pitchFamily="2" charset="77"/>
              </a:rPr>
              <a:t>Reduce enterprise software risks</a:t>
            </a:r>
          </a:p>
          <a:p>
            <a:pPr>
              <a:lnSpc>
                <a:spcPct val="90000"/>
              </a:lnSpc>
              <a:spcBef>
                <a:spcPts val="1000"/>
              </a:spcBef>
            </a:pPr>
            <a:r>
              <a:rPr lang="en-GB" sz="1200" dirty="0">
                <a:latin typeface="Montserrat" pitchFamily="2" charset="77"/>
              </a:rPr>
              <a:t>There is a presumption that open source software is a higher risk than procuring software applications under licence from a reputed supplier with excellent credentials from industry watchers such as Gartner Inc.  This perception is now being placed under scrutiny by enterprise buyers.   </a:t>
            </a:r>
          </a:p>
        </p:txBody>
      </p:sp>
      <p:sp>
        <p:nvSpPr>
          <p:cNvPr id="7" name="Rectangle 6">
            <a:extLst>
              <a:ext uri="{FF2B5EF4-FFF2-40B4-BE49-F238E27FC236}">
                <a16:creationId xmlns:a16="http://schemas.microsoft.com/office/drawing/2014/main" id="{F048BA14-AB31-3C4E-A5CA-F176C7407C5D}"/>
              </a:ext>
            </a:extLst>
          </p:cNvPr>
          <p:cNvSpPr/>
          <p:nvPr/>
        </p:nvSpPr>
        <p:spPr>
          <a:xfrm>
            <a:off x="8901211" y="3112647"/>
            <a:ext cx="2993702" cy="1972848"/>
          </a:xfrm>
          <a:prstGeom prst="rect">
            <a:avLst/>
          </a:prstGeom>
        </p:spPr>
        <p:txBody>
          <a:bodyPr wrap="square">
            <a:spAutoFit/>
          </a:bodyPr>
          <a:lstStyle/>
          <a:p>
            <a:pPr>
              <a:lnSpc>
                <a:spcPct val="90000"/>
              </a:lnSpc>
              <a:spcBef>
                <a:spcPts val="1000"/>
              </a:spcBef>
            </a:pPr>
            <a:r>
              <a:rPr lang="en-GB" sz="1200" b="1" dirty="0">
                <a:latin typeface="Montserrat" pitchFamily="2" charset="77"/>
              </a:rPr>
              <a:t>Improve Compliance</a:t>
            </a:r>
          </a:p>
          <a:p>
            <a:pPr>
              <a:lnSpc>
                <a:spcPct val="90000"/>
              </a:lnSpc>
              <a:spcBef>
                <a:spcPts val="1000"/>
              </a:spcBef>
            </a:pPr>
            <a:r>
              <a:rPr lang="en-GB" sz="1200" dirty="0">
                <a:latin typeface="Montserrat" pitchFamily="2" charset="77"/>
              </a:rPr>
              <a:t>Open source software has a decisive structural advantage in terms of compliance and IT security over proprietary software, the code of which is closed: the code is open and therefore can be analysed.</a:t>
            </a:r>
          </a:p>
          <a:p>
            <a:pPr>
              <a:lnSpc>
                <a:spcPct val="90000"/>
              </a:lnSpc>
              <a:spcBef>
                <a:spcPts val="1000"/>
              </a:spcBef>
            </a:pPr>
            <a:endParaRPr lang="en-GB" sz="1200" dirty="0">
              <a:latin typeface="Montserrat" pitchFamily="2" charset="77"/>
            </a:endParaRPr>
          </a:p>
          <a:p>
            <a:pPr>
              <a:lnSpc>
                <a:spcPct val="90000"/>
              </a:lnSpc>
              <a:spcBef>
                <a:spcPts val="1000"/>
              </a:spcBef>
            </a:pPr>
            <a:endParaRPr lang="en-GB" sz="1200" dirty="0">
              <a:latin typeface="Montserrat" pitchFamily="2" charset="77"/>
            </a:endParaRPr>
          </a:p>
        </p:txBody>
      </p:sp>
      <p:sp>
        <p:nvSpPr>
          <p:cNvPr id="11" name="Rectangle 10">
            <a:extLst>
              <a:ext uri="{FF2B5EF4-FFF2-40B4-BE49-F238E27FC236}">
                <a16:creationId xmlns:a16="http://schemas.microsoft.com/office/drawing/2014/main" id="{4A80D531-8CCE-DB46-80E8-C0E8A4F521B0}"/>
              </a:ext>
            </a:extLst>
          </p:cNvPr>
          <p:cNvSpPr/>
          <p:nvPr/>
        </p:nvSpPr>
        <p:spPr>
          <a:xfrm>
            <a:off x="5328932" y="472164"/>
            <a:ext cx="3122267" cy="3600986"/>
          </a:xfrm>
          <a:prstGeom prst="rect">
            <a:avLst/>
          </a:prstGeom>
        </p:spPr>
        <p:txBody>
          <a:bodyPr wrap="square">
            <a:spAutoFit/>
          </a:bodyPr>
          <a:lstStyle/>
          <a:p>
            <a:r>
              <a:rPr lang="en-GB" sz="1200" b="1" dirty="0">
                <a:latin typeface="Montserrat" pitchFamily="2" charset="77"/>
              </a:rPr>
              <a:t>Produce industry-wide / federated systems</a:t>
            </a:r>
          </a:p>
          <a:p>
            <a:r>
              <a:rPr lang="en-GB" sz="1200" dirty="0">
                <a:latin typeface="Montserrat" pitchFamily="2" charset="77"/>
              </a:rPr>
              <a:t>Major companies are pooling their resources in order to develop common open source software solutions within alliances, associations, or industrial sectors (vertical industries).  Nowadays, companies are no longer hesitating to group together within inter-company partnerships in order to share their feedback and even pool developments. Such is the case of associations like the PGGTIE and TOSIT.  In fact, major companies have already started to pool software developments in order to focus on the applications and services side that make them stand out in the market. </a:t>
            </a:r>
          </a:p>
        </p:txBody>
      </p:sp>
      <p:sp>
        <p:nvSpPr>
          <p:cNvPr id="125" name="Title 1">
            <a:extLst>
              <a:ext uri="{FF2B5EF4-FFF2-40B4-BE49-F238E27FC236}">
                <a16:creationId xmlns:a16="http://schemas.microsoft.com/office/drawing/2014/main" id="{BFDBAF38-3E13-0240-B0B1-822B05C3970D}"/>
              </a:ext>
            </a:extLst>
          </p:cNvPr>
          <p:cNvSpPr>
            <a:spLocks noGrp="1"/>
          </p:cNvSpPr>
          <p:nvPr>
            <p:ph type="title"/>
          </p:nvPr>
        </p:nvSpPr>
        <p:spPr>
          <a:xfrm>
            <a:off x="91779" y="385667"/>
            <a:ext cx="4646140" cy="744279"/>
          </a:xfrm>
        </p:spPr>
        <p:txBody>
          <a:bodyPr/>
          <a:lstStyle/>
          <a:p>
            <a:r>
              <a:rPr lang="en-GB" sz="3600" dirty="0"/>
              <a:t>Advantages (2)</a:t>
            </a:r>
            <a:endParaRPr lang="en-US" sz="3600" dirty="0"/>
          </a:p>
        </p:txBody>
      </p:sp>
      <p:grpSp>
        <p:nvGrpSpPr>
          <p:cNvPr id="133" name="Group 132">
            <a:extLst>
              <a:ext uri="{FF2B5EF4-FFF2-40B4-BE49-F238E27FC236}">
                <a16:creationId xmlns:a16="http://schemas.microsoft.com/office/drawing/2014/main" id="{4C9F4CD1-EBA0-D646-A54A-29EE6D6F207D}"/>
              </a:ext>
            </a:extLst>
          </p:cNvPr>
          <p:cNvGrpSpPr/>
          <p:nvPr/>
        </p:nvGrpSpPr>
        <p:grpSpPr>
          <a:xfrm>
            <a:off x="134941" y="1655805"/>
            <a:ext cx="4583338" cy="4717674"/>
            <a:chOff x="4384327" y="3450941"/>
            <a:chExt cx="3423346" cy="3426109"/>
          </a:xfrm>
        </p:grpSpPr>
        <p:sp>
          <p:nvSpPr>
            <p:cNvPr id="134" name="Freeform 5">
              <a:extLst>
                <a:ext uri="{FF2B5EF4-FFF2-40B4-BE49-F238E27FC236}">
                  <a16:creationId xmlns:a16="http://schemas.microsoft.com/office/drawing/2014/main" id="{17A8D44C-6FA7-854C-A35E-EC68F72668EA}"/>
                </a:ext>
              </a:extLst>
            </p:cNvPr>
            <p:cNvSpPr>
              <a:spLocks noEditPoints="1"/>
            </p:cNvSpPr>
            <p:nvPr/>
          </p:nvSpPr>
          <p:spPr bwMode="auto">
            <a:xfrm>
              <a:off x="4384327" y="3450941"/>
              <a:ext cx="3423346" cy="3426109"/>
            </a:xfrm>
            <a:custGeom>
              <a:avLst/>
              <a:gdLst>
                <a:gd name="T0" fmla="*/ 523 w 1046"/>
                <a:gd name="T1" fmla="*/ 1016 h 1047"/>
                <a:gd name="T2" fmla="*/ 31 w 1046"/>
                <a:gd name="T3" fmla="*/ 524 h 1047"/>
                <a:gd name="T4" fmla="*/ 523 w 1046"/>
                <a:gd name="T5" fmla="*/ 32 h 1047"/>
                <a:gd name="T6" fmla="*/ 1015 w 1046"/>
                <a:gd name="T7" fmla="*/ 524 h 1047"/>
                <a:gd name="T8" fmla="*/ 523 w 1046"/>
                <a:gd name="T9" fmla="*/ 1016 h 1047"/>
                <a:gd name="T10" fmla="*/ 523 w 1046"/>
                <a:gd name="T11" fmla="*/ 0 h 1047"/>
                <a:gd name="T12" fmla="*/ 0 w 1046"/>
                <a:gd name="T13" fmla="*/ 524 h 1047"/>
                <a:gd name="T14" fmla="*/ 523 w 1046"/>
                <a:gd name="T15" fmla="*/ 1047 h 1047"/>
                <a:gd name="T16" fmla="*/ 1046 w 1046"/>
                <a:gd name="T17" fmla="*/ 524 h 1047"/>
                <a:gd name="T18" fmla="*/ 523 w 104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47">
                  <a:moveTo>
                    <a:pt x="523" y="1016"/>
                  </a:moveTo>
                  <a:cubicBezTo>
                    <a:pt x="251" y="1016"/>
                    <a:pt x="31" y="796"/>
                    <a:pt x="31" y="524"/>
                  </a:cubicBezTo>
                  <a:cubicBezTo>
                    <a:pt x="31" y="252"/>
                    <a:pt x="251" y="32"/>
                    <a:pt x="523" y="32"/>
                  </a:cubicBezTo>
                  <a:cubicBezTo>
                    <a:pt x="795" y="32"/>
                    <a:pt x="1015" y="252"/>
                    <a:pt x="1015" y="524"/>
                  </a:cubicBezTo>
                  <a:cubicBezTo>
                    <a:pt x="1015" y="796"/>
                    <a:pt x="795" y="1016"/>
                    <a:pt x="523" y="1016"/>
                  </a:cubicBezTo>
                  <a:moveTo>
                    <a:pt x="523" y="0"/>
                  </a:moveTo>
                  <a:cubicBezTo>
                    <a:pt x="234" y="0"/>
                    <a:pt x="0" y="235"/>
                    <a:pt x="0" y="524"/>
                  </a:cubicBezTo>
                  <a:cubicBezTo>
                    <a:pt x="0" y="813"/>
                    <a:pt x="234" y="1047"/>
                    <a:pt x="523" y="1047"/>
                  </a:cubicBezTo>
                  <a:cubicBezTo>
                    <a:pt x="812" y="1047"/>
                    <a:pt x="1046" y="813"/>
                    <a:pt x="1046" y="524"/>
                  </a:cubicBezTo>
                  <a:cubicBezTo>
                    <a:pt x="1046" y="235"/>
                    <a:pt x="812" y="0"/>
                    <a:pt x="523" y="0"/>
                  </a:cubicBezTo>
                </a:path>
              </a:pathLst>
            </a:custGeom>
            <a:solidFill>
              <a:srgbClr val="F5F5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6">
              <a:extLst>
                <a:ext uri="{FF2B5EF4-FFF2-40B4-BE49-F238E27FC236}">
                  <a16:creationId xmlns:a16="http://schemas.microsoft.com/office/drawing/2014/main" id="{3A6950DA-6E6F-BD49-8A98-82868AF62EE9}"/>
                </a:ext>
              </a:extLst>
            </p:cNvPr>
            <p:cNvSpPr>
              <a:spLocks noEditPoints="1"/>
            </p:cNvSpPr>
            <p:nvPr/>
          </p:nvSpPr>
          <p:spPr bwMode="auto">
            <a:xfrm>
              <a:off x="4583263" y="3654021"/>
              <a:ext cx="3024095" cy="3024095"/>
            </a:xfrm>
            <a:custGeom>
              <a:avLst/>
              <a:gdLst>
                <a:gd name="T0" fmla="*/ 462 w 924"/>
                <a:gd name="T1" fmla="*/ 891 h 924"/>
                <a:gd name="T2" fmla="*/ 32 w 924"/>
                <a:gd name="T3" fmla="*/ 462 h 924"/>
                <a:gd name="T4" fmla="*/ 462 w 924"/>
                <a:gd name="T5" fmla="*/ 32 h 924"/>
                <a:gd name="T6" fmla="*/ 892 w 924"/>
                <a:gd name="T7" fmla="*/ 462 h 924"/>
                <a:gd name="T8" fmla="*/ 462 w 924"/>
                <a:gd name="T9" fmla="*/ 891 h 924"/>
                <a:gd name="T10" fmla="*/ 462 w 924"/>
                <a:gd name="T11" fmla="*/ 0 h 924"/>
                <a:gd name="T12" fmla="*/ 0 w 924"/>
                <a:gd name="T13" fmla="*/ 462 h 924"/>
                <a:gd name="T14" fmla="*/ 462 w 924"/>
                <a:gd name="T15" fmla="*/ 924 h 924"/>
                <a:gd name="T16" fmla="*/ 924 w 924"/>
                <a:gd name="T17" fmla="*/ 462 h 924"/>
                <a:gd name="T18" fmla="*/ 462 w 924"/>
                <a:gd name="T1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4" h="924">
                  <a:moveTo>
                    <a:pt x="462" y="891"/>
                  </a:moveTo>
                  <a:cubicBezTo>
                    <a:pt x="225" y="891"/>
                    <a:pt x="32" y="699"/>
                    <a:pt x="32" y="462"/>
                  </a:cubicBezTo>
                  <a:cubicBezTo>
                    <a:pt x="32" y="225"/>
                    <a:pt x="225" y="32"/>
                    <a:pt x="462" y="32"/>
                  </a:cubicBezTo>
                  <a:cubicBezTo>
                    <a:pt x="699" y="32"/>
                    <a:pt x="892" y="225"/>
                    <a:pt x="892" y="462"/>
                  </a:cubicBezTo>
                  <a:cubicBezTo>
                    <a:pt x="892" y="699"/>
                    <a:pt x="699" y="891"/>
                    <a:pt x="462" y="891"/>
                  </a:cubicBezTo>
                  <a:moveTo>
                    <a:pt x="462" y="0"/>
                  </a:moveTo>
                  <a:cubicBezTo>
                    <a:pt x="207" y="0"/>
                    <a:pt x="0" y="207"/>
                    <a:pt x="0" y="462"/>
                  </a:cubicBezTo>
                  <a:cubicBezTo>
                    <a:pt x="0" y="717"/>
                    <a:pt x="207" y="924"/>
                    <a:pt x="462" y="924"/>
                  </a:cubicBezTo>
                  <a:cubicBezTo>
                    <a:pt x="717" y="924"/>
                    <a:pt x="924" y="717"/>
                    <a:pt x="924" y="462"/>
                  </a:cubicBezTo>
                  <a:cubicBezTo>
                    <a:pt x="924" y="207"/>
                    <a:pt x="717" y="0"/>
                    <a:pt x="462" y="0"/>
                  </a:cubicBezTo>
                </a:path>
              </a:pathLst>
            </a:custGeom>
            <a:solidFill>
              <a:srgbClr val="F5F5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7">
              <a:extLst>
                <a:ext uri="{FF2B5EF4-FFF2-40B4-BE49-F238E27FC236}">
                  <a16:creationId xmlns:a16="http://schemas.microsoft.com/office/drawing/2014/main" id="{D9948D0D-2C52-EE40-B4B4-5754DBAF4339}"/>
                </a:ext>
              </a:extLst>
            </p:cNvPr>
            <p:cNvSpPr>
              <a:spLocks noEditPoints="1"/>
            </p:cNvSpPr>
            <p:nvPr/>
          </p:nvSpPr>
          <p:spPr bwMode="auto">
            <a:xfrm>
              <a:off x="4793250" y="3864008"/>
              <a:ext cx="2605501" cy="2604120"/>
            </a:xfrm>
            <a:custGeom>
              <a:avLst/>
              <a:gdLst>
                <a:gd name="T0" fmla="*/ 398 w 796"/>
                <a:gd name="T1" fmla="*/ 765 h 796"/>
                <a:gd name="T2" fmla="*/ 31 w 796"/>
                <a:gd name="T3" fmla="*/ 398 h 796"/>
                <a:gd name="T4" fmla="*/ 398 w 796"/>
                <a:gd name="T5" fmla="*/ 31 h 796"/>
                <a:gd name="T6" fmla="*/ 765 w 796"/>
                <a:gd name="T7" fmla="*/ 398 h 796"/>
                <a:gd name="T8" fmla="*/ 398 w 796"/>
                <a:gd name="T9" fmla="*/ 765 h 796"/>
                <a:gd name="T10" fmla="*/ 398 w 796"/>
                <a:gd name="T11" fmla="*/ 0 h 796"/>
                <a:gd name="T12" fmla="*/ 0 w 796"/>
                <a:gd name="T13" fmla="*/ 398 h 796"/>
                <a:gd name="T14" fmla="*/ 398 w 796"/>
                <a:gd name="T15" fmla="*/ 796 h 796"/>
                <a:gd name="T16" fmla="*/ 796 w 796"/>
                <a:gd name="T17" fmla="*/ 398 h 796"/>
                <a:gd name="T18" fmla="*/ 398 w 796"/>
                <a:gd name="T1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796">
                  <a:moveTo>
                    <a:pt x="398" y="765"/>
                  </a:moveTo>
                  <a:cubicBezTo>
                    <a:pt x="195" y="765"/>
                    <a:pt x="31" y="601"/>
                    <a:pt x="31" y="398"/>
                  </a:cubicBezTo>
                  <a:cubicBezTo>
                    <a:pt x="31" y="195"/>
                    <a:pt x="195" y="31"/>
                    <a:pt x="398" y="31"/>
                  </a:cubicBezTo>
                  <a:cubicBezTo>
                    <a:pt x="601" y="31"/>
                    <a:pt x="765" y="195"/>
                    <a:pt x="765" y="398"/>
                  </a:cubicBezTo>
                  <a:cubicBezTo>
                    <a:pt x="765" y="601"/>
                    <a:pt x="601" y="765"/>
                    <a:pt x="398" y="765"/>
                  </a:cubicBezTo>
                  <a:moveTo>
                    <a:pt x="398" y="0"/>
                  </a:moveTo>
                  <a:cubicBezTo>
                    <a:pt x="178" y="0"/>
                    <a:pt x="0" y="178"/>
                    <a:pt x="0" y="398"/>
                  </a:cubicBezTo>
                  <a:cubicBezTo>
                    <a:pt x="0" y="618"/>
                    <a:pt x="178" y="796"/>
                    <a:pt x="398" y="796"/>
                  </a:cubicBezTo>
                  <a:cubicBezTo>
                    <a:pt x="618" y="796"/>
                    <a:pt x="796" y="618"/>
                    <a:pt x="796" y="398"/>
                  </a:cubicBezTo>
                  <a:cubicBezTo>
                    <a:pt x="796" y="178"/>
                    <a:pt x="618" y="0"/>
                    <a:pt x="398" y="0"/>
                  </a:cubicBezTo>
                </a:path>
              </a:pathLst>
            </a:custGeom>
            <a:solidFill>
              <a:srgbClr val="F5F5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Freeform 8">
              <a:extLst>
                <a:ext uri="{FF2B5EF4-FFF2-40B4-BE49-F238E27FC236}">
                  <a16:creationId xmlns:a16="http://schemas.microsoft.com/office/drawing/2014/main" id="{34032A37-CB49-344A-B346-096B68D9CDA7}"/>
                </a:ext>
              </a:extLst>
            </p:cNvPr>
            <p:cNvSpPr>
              <a:spLocks noEditPoints="1"/>
            </p:cNvSpPr>
            <p:nvPr/>
          </p:nvSpPr>
          <p:spPr bwMode="auto">
            <a:xfrm>
              <a:off x="4996330" y="4067088"/>
              <a:ext cx="2199341" cy="2197960"/>
            </a:xfrm>
            <a:custGeom>
              <a:avLst/>
              <a:gdLst>
                <a:gd name="T0" fmla="*/ 336 w 672"/>
                <a:gd name="T1" fmla="*/ 639 h 672"/>
                <a:gd name="T2" fmla="*/ 33 w 672"/>
                <a:gd name="T3" fmla="*/ 336 h 672"/>
                <a:gd name="T4" fmla="*/ 336 w 672"/>
                <a:gd name="T5" fmla="*/ 32 h 672"/>
                <a:gd name="T6" fmla="*/ 640 w 672"/>
                <a:gd name="T7" fmla="*/ 336 h 672"/>
                <a:gd name="T8" fmla="*/ 336 w 672"/>
                <a:gd name="T9" fmla="*/ 639 h 672"/>
                <a:gd name="T10" fmla="*/ 336 w 672"/>
                <a:gd name="T11" fmla="*/ 0 h 672"/>
                <a:gd name="T12" fmla="*/ 0 w 672"/>
                <a:gd name="T13" fmla="*/ 336 h 672"/>
                <a:gd name="T14" fmla="*/ 336 w 672"/>
                <a:gd name="T15" fmla="*/ 672 h 672"/>
                <a:gd name="T16" fmla="*/ 672 w 672"/>
                <a:gd name="T17" fmla="*/ 336 h 672"/>
                <a:gd name="T18" fmla="*/ 336 w 672"/>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2">
                  <a:moveTo>
                    <a:pt x="336" y="639"/>
                  </a:moveTo>
                  <a:cubicBezTo>
                    <a:pt x="168" y="639"/>
                    <a:pt x="33" y="503"/>
                    <a:pt x="33" y="336"/>
                  </a:cubicBezTo>
                  <a:cubicBezTo>
                    <a:pt x="33" y="168"/>
                    <a:pt x="168" y="32"/>
                    <a:pt x="336" y="32"/>
                  </a:cubicBezTo>
                  <a:cubicBezTo>
                    <a:pt x="504" y="32"/>
                    <a:pt x="640" y="168"/>
                    <a:pt x="640" y="336"/>
                  </a:cubicBezTo>
                  <a:cubicBezTo>
                    <a:pt x="640" y="503"/>
                    <a:pt x="504" y="639"/>
                    <a:pt x="336" y="639"/>
                  </a:cubicBezTo>
                  <a:moveTo>
                    <a:pt x="336" y="0"/>
                  </a:moveTo>
                  <a:cubicBezTo>
                    <a:pt x="151" y="0"/>
                    <a:pt x="0" y="150"/>
                    <a:pt x="0" y="336"/>
                  </a:cubicBezTo>
                  <a:cubicBezTo>
                    <a:pt x="0" y="521"/>
                    <a:pt x="151" y="672"/>
                    <a:pt x="336" y="672"/>
                  </a:cubicBezTo>
                  <a:cubicBezTo>
                    <a:pt x="521" y="672"/>
                    <a:pt x="672" y="521"/>
                    <a:pt x="672" y="336"/>
                  </a:cubicBezTo>
                  <a:cubicBezTo>
                    <a:pt x="672" y="150"/>
                    <a:pt x="521" y="0"/>
                    <a:pt x="336" y="0"/>
                  </a:cubicBezTo>
                </a:path>
              </a:pathLst>
            </a:custGeom>
            <a:solidFill>
              <a:srgbClr val="F5F5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8" name="Freeform 9">
              <a:extLst>
                <a:ext uri="{FF2B5EF4-FFF2-40B4-BE49-F238E27FC236}">
                  <a16:creationId xmlns:a16="http://schemas.microsoft.com/office/drawing/2014/main" id="{56D8A37F-1230-454E-85AC-B008190CAA3C}"/>
                </a:ext>
              </a:extLst>
            </p:cNvPr>
            <p:cNvSpPr>
              <a:spLocks noEditPoints="1"/>
            </p:cNvSpPr>
            <p:nvPr/>
          </p:nvSpPr>
          <p:spPr bwMode="auto">
            <a:xfrm>
              <a:off x="5204936" y="4275694"/>
              <a:ext cx="1780748" cy="1780748"/>
            </a:xfrm>
            <a:custGeom>
              <a:avLst/>
              <a:gdLst>
                <a:gd name="T0" fmla="*/ 272 w 544"/>
                <a:gd name="T1" fmla="*/ 513 h 544"/>
                <a:gd name="T2" fmla="*/ 31 w 544"/>
                <a:gd name="T3" fmla="*/ 272 h 544"/>
                <a:gd name="T4" fmla="*/ 272 w 544"/>
                <a:gd name="T5" fmla="*/ 31 h 544"/>
                <a:gd name="T6" fmla="*/ 513 w 544"/>
                <a:gd name="T7" fmla="*/ 272 h 544"/>
                <a:gd name="T8" fmla="*/ 272 w 544"/>
                <a:gd name="T9" fmla="*/ 513 h 544"/>
                <a:gd name="T10" fmla="*/ 272 w 544"/>
                <a:gd name="T11" fmla="*/ 0 h 544"/>
                <a:gd name="T12" fmla="*/ 0 w 544"/>
                <a:gd name="T13" fmla="*/ 272 h 544"/>
                <a:gd name="T14" fmla="*/ 272 w 544"/>
                <a:gd name="T15" fmla="*/ 544 h 544"/>
                <a:gd name="T16" fmla="*/ 544 w 544"/>
                <a:gd name="T17" fmla="*/ 272 h 544"/>
                <a:gd name="T18" fmla="*/ 272 w 544"/>
                <a:gd name="T1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544">
                  <a:moveTo>
                    <a:pt x="272" y="513"/>
                  </a:moveTo>
                  <a:cubicBezTo>
                    <a:pt x="139" y="513"/>
                    <a:pt x="31" y="405"/>
                    <a:pt x="31" y="272"/>
                  </a:cubicBezTo>
                  <a:cubicBezTo>
                    <a:pt x="31" y="139"/>
                    <a:pt x="139" y="31"/>
                    <a:pt x="272" y="31"/>
                  </a:cubicBezTo>
                  <a:cubicBezTo>
                    <a:pt x="405" y="31"/>
                    <a:pt x="513" y="139"/>
                    <a:pt x="513" y="272"/>
                  </a:cubicBezTo>
                  <a:cubicBezTo>
                    <a:pt x="513" y="405"/>
                    <a:pt x="405" y="513"/>
                    <a:pt x="272" y="513"/>
                  </a:cubicBezTo>
                  <a:moveTo>
                    <a:pt x="272" y="0"/>
                  </a:moveTo>
                  <a:cubicBezTo>
                    <a:pt x="122" y="0"/>
                    <a:pt x="0" y="121"/>
                    <a:pt x="0" y="272"/>
                  </a:cubicBezTo>
                  <a:cubicBezTo>
                    <a:pt x="0" y="422"/>
                    <a:pt x="122" y="544"/>
                    <a:pt x="272" y="544"/>
                  </a:cubicBezTo>
                  <a:cubicBezTo>
                    <a:pt x="422" y="544"/>
                    <a:pt x="544" y="422"/>
                    <a:pt x="544" y="272"/>
                  </a:cubicBezTo>
                  <a:cubicBezTo>
                    <a:pt x="544" y="121"/>
                    <a:pt x="422" y="0"/>
                    <a:pt x="272" y="0"/>
                  </a:cubicBezTo>
                </a:path>
              </a:pathLst>
            </a:custGeom>
            <a:solidFill>
              <a:srgbClr val="F5F5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39" name="Freeform 13">
            <a:extLst>
              <a:ext uri="{FF2B5EF4-FFF2-40B4-BE49-F238E27FC236}">
                <a16:creationId xmlns:a16="http://schemas.microsoft.com/office/drawing/2014/main" id="{6D0BD4E5-58DB-CD47-B596-76664B7D455B}"/>
              </a:ext>
            </a:extLst>
          </p:cNvPr>
          <p:cNvSpPr>
            <a:spLocks/>
          </p:cNvSpPr>
          <p:nvPr/>
        </p:nvSpPr>
        <p:spPr bwMode="auto">
          <a:xfrm>
            <a:off x="192932" y="3577073"/>
            <a:ext cx="1389059" cy="2469169"/>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40" name="Freeform 14">
            <a:extLst>
              <a:ext uri="{FF2B5EF4-FFF2-40B4-BE49-F238E27FC236}">
                <a16:creationId xmlns:a16="http://schemas.microsoft.com/office/drawing/2014/main" id="{E904F279-C025-704A-9707-853000601BDD}"/>
              </a:ext>
            </a:extLst>
          </p:cNvPr>
          <p:cNvSpPr>
            <a:spLocks/>
          </p:cNvSpPr>
          <p:nvPr/>
        </p:nvSpPr>
        <p:spPr bwMode="auto">
          <a:xfrm>
            <a:off x="379333" y="2514778"/>
            <a:ext cx="1231841" cy="3334711"/>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41" name="Freeform 15">
            <a:extLst>
              <a:ext uri="{FF2B5EF4-FFF2-40B4-BE49-F238E27FC236}">
                <a16:creationId xmlns:a16="http://schemas.microsoft.com/office/drawing/2014/main" id="{19410F53-C864-7641-A135-BDE49A0E6EED}"/>
              </a:ext>
            </a:extLst>
          </p:cNvPr>
          <p:cNvSpPr>
            <a:spLocks/>
          </p:cNvSpPr>
          <p:nvPr/>
        </p:nvSpPr>
        <p:spPr bwMode="auto">
          <a:xfrm>
            <a:off x="350337" y="5027055"/>
            <a:ext cx="1239239" cy="1234586"/>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42" name="Freeform 16">
            <a:extLst>
              <a:ext uri="{FF2B5EF4-FFF2-40B4-BE49-F238E27FC236}">
                <a16:creationId xmlns:a16="http://schemas.microsoft.com/office/drawing/2014/main" id="{F088419A-D123-D54D-A3CD-913625F3699A}"/>
              </a:ext>
            </a:extLst>
          </p:cNvPr>
          <p:cNvSpPr>
            <a:spLocks/>
          </p:cNvSpPr>
          <p:nvPr/>
        </p:nvSpPr>
        <p:spPr bwMode="auto">
          <a:xfrm>
            <a:off x="3446645" y="2853608"/>
            <a:ext cx="1479690" cy="3231988"/>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43" name="Freeform 17">
            <a:extLst>
              <a:ext uri="{FF2B5EF4-FFF2-40B4-BE49-F238E27FC236}">
                <a16:creationId xmlns:a16="http://schemas.microsoft.com/office/drawing/2014/main" id="{681B1468-245D-FF44-90A3-A2BD83840866}"/>
              </a:ext>
            </a:extLst>
          </p:cNvPr>
          <p:cNvSpPr>
            <a:spLocks/>
          </p:cNvSpPr>
          <p:nvPr/>
        </p:nvSpPr>
        <p:spPr bwMode="auto">
          <a:xfrm>
            <a:off x="3210539" y="2072005"/>
            <a:ext cx="1524080" cy="3806479"/>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44" name="Freeform 18">
            <a:extLst>
              <a:ext uri="{FF2B5EF4-FFF2-40B4-BE49-F238E27FC236}">
                <a16:creationId xmlns:a16="http://schemas.microsoft.com/office/drawing/2014/main" id="{DB28DF2B-F394-634F-BDCF-721615C3936E}"/>
              </a:ext>
            </a:extLst>
          </p:cNvPr>
          <p:cNvSpPr>
            <a:spLocks/>
          </p:cNvSpPr>
          <p:nvPr/>
        </p:nvSpPr>
        <p:spPr bwMode="auto">
          <a:xfrm>
            <a:off x="3425933" y="4368265"/>
            <a:ext cx="1581419" cy="1932726"/>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45" name="Freeform 20">
            <a:extLst>
              <a:ext uri="{FF2B5EF4-FFF2-40B4-BE49-F238E27FC236}">
                <a16:creationId xmlns:a16="http://schemas.microsoft.com/office/drawing/2014/main" id="{E798F1AE-FFFD-D64C-B4C6-8ED158AA08BF}"/>
              </a:ext>
            </a:extLst>
          </p:cNvPr>
          <p:cNvSpPr>
            <a:spLocks/>
          </p:cNvSpPr>
          <p:nvPr/>
        </p:nvSpPr>
        <p:spPr bwMode="auto">
          <a:xfrm>
            <a:off x="2500146" y="5320208"/>
            <a:ext cx="45719" cy="57068"/>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6" name="Rectangle 31">
            <a:extLst>
              <a:ext uri="{FF2B5EF4-FFF2-40B4-BE49-F238E27FC236}">
                <a16:creationId xmlns:a16="http://schemas.microsoft.com/office/drawing/2014/main" id="{05DC0DAD-3B50-C54A-912D-E037496653AF}"/>
              </a:ext>
            </a:extLst>
          </p:cNvPr>
          <p:cNvSpPr>
            <a:spLocks noChangeArrowheads="1"/>
          </p:cNvSpPr>
          <p:nvPr/>
        </p:nvSpPr>
        <p:spPr bwMode="auto">
          <a:xfrm>
            <a:off x="2568493" y="5424757"/>
            <a:ext cx="45719" cy="45719"/>
          </a:xfrm>
          <a:prstGeom prst="rect">
            <a:avLst/>
          </a:prstGeom>
          <a:solidFill>
            <a:srgbClr val="3333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146">
            <a:extLst>
              <a:ext uri="{FF2B5EF4-FFF2-40B4-BE49-F238E27FC236}">
                <a16:creationId xmlns:a16="http://schemas.microsoft.com/office/drawing/2014/main" id="{9DFA8570-3CF6-3748-AE75-B88ACCD9B5BF}"/>
              </a:ext>
            </a:extLst>
          </p:cNvPr>
          <p:cNvSpPr>
            <a:spLocks noEditPoints="1"/>
          </p:cNvSpPr>
          <p:nvPr/>
        </p:nvSpPr>
        <p:spPr bwMode="auto">
          <a:xfrm>
            <a:off x="1255053" y="3060952"/>
            <a:ext cx="2682098" cy="3285605"/>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endParaRPr lang="id-ID" sz="2400"/>
          </a:p>
        </p:txBody>
      </p:sp>
      <p:sp>
        <p:nvSpPr>
          <p:cNvPr id="148" name="Rectangle 147">
            <a:extLst>
              <a:ext uri="{FF2B5EF4-FFF2-40B4-BE49-F238E27FC236}">
                <a16:creationId xmlns:a16="http://schemas.microsoft.com/office/drawing/2014/main" id="{1BFD7F2B-948E-4B4B-9BD5-D3336DFC4096}"/>
              </a:ext>
            </a:extLst>
          </p:cNvPr>
          <p:cNvSpPr/>
          <p:nvPr/>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Slide Number Placeholder 5">
            <a:extLst>
              <a:ext uri="{FF2B5EF4-FFF2-40B4-BE49-F238E27FC236}">
                <a16:creationId xmlns:a16="http://schemas.microsoft.com/office/drawing/2014/main" id="{62657DCD-E5D7-784E-AA7F-9E67B8E396AC}"/>
              </a:ext>
            </a:extLst>
          </p:cNvPr>
          <p:cNvSpPr txBox="1">
            <a:spLocks/>
          </p:cNvSpPr>
          <p:nvPr/>
        </p:nvSpPr>
        <p:spPr>
          <a:xfrm>
            <a:off x="111177" y="6543727"/>
            <a:ext cx="279244" cy="215444"/>
          </a:xfrm>
          <a:prstGeom prst="rect">
            <a:avLst/>
          </a:prstGeom>
          <a:noFill/>
        </p:spPr>
        <p:txBody>
          <a:bodyPr wrap="none" rtlCol="0">
            <a:spAutoFit/>
          </a:bodyPr>
          <a:lstStyle>
            <a:defPPr>
              <a:defRPr lang="en-US"/>
            </a:defPPr>
            <a:lvl1pPr marL="0" algn="l" defTabSz="914400" rtl="0" eaLnBrk="1" latinLnBrk="0" hangingPunct="1">
              <a:defRPr lang="en-US" sz="800" b="0" i="0" kern="1200" smtClean="0">
                <a:solidFill>
                  <a:srgbClr val="008A8D"/>
                </a:solidFill>
                <a:latin typeface="Montserrat" pitchFamily="2" charset="77"/>
                <a:ea typeface="Montserrat" pitchFamily="2" charset="77"/>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F56450-A7AB-484E-95C6-80BD2709BD2F}" type="slidenum">
              <a:rPr lang="en-GB" smtClean="0">
                <a:solidFill>
                  <a:schemeClr val="bg1"/>
                </a:solidFill>
              </a:rPr>
              <a:pPr/>
              <a:t>15</a:t>
            </a:fld>
            <a:endParaRPr lang="en-GB" dirty="0">
              <a:solidFill>
                <a:schemeClr val="bg1"/>
              </a:solidFill>
            </a:endParaRPr>
          </a:p>
        </p:txBody>
      </p:sp>
      <p:pic>
        <p:nvPicPr>
          <p:cNvPr id="150" name="Picture 149">
            <a:extLst>
              <a:ext uri="{FF2B5EF4-FFF2-40B4-BE49-F238E27FC236}">
                <a16:creationId xmlns:a16="http://schemas.microsoft.com/office/drawing/2014/main" id="{6C84CC0C-EFD8-4F4D-8E31-60BED1FC01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1" name="TextBox 150">
            <a:extLst>
              <a:ext uri="{FF2B5EF4-FFF2-40B4-BE49-F238E27FC236}">
                <a16:creationId xmlns:a16="http://schemas.microsoft.com/office/drawing/2014/main" id="{5557060F-98B1-864D-8185-F0039B355F43}"/>
              </a:ext>
            </a:extLst>
          </p:cNvPr>
          <p:cNvSpPr txBox="1"/>
          <p:nvPr/>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7370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fade">
                                      <p:cBhvr>
                                        <p:cTn id="28" dur="500"/>
                                        <p:tgtEl>
                                          <p:spTgt spid="133"/>
                                        </p:tgtEl>
                                      </p:cBhvr>
                                    </p:animEffect>
                                  </p:childTnLst>
                                </p:cTn>
                              </p:par>
                            </p:childTnLst>
                          </p:cTn>
                        </p:par>
                        <p:par>
                          <p:cTn id="29" fill="hold">
                            <p:stCondLst>
                              <p:cond delay="3000"/>
                            </p:stCondLst>
                            <p:childTnLst>
                              <p:par>
                                <p:cTn id="30" presetID="12" presetClass="entr" presetSubtype="4" fill="hold" grpId="0" nodeType="afterEffect">
                                  <p:stCondLst>
                                    <p:cond delay="0"/>
                                  </p:stCondLst>
                                  <p:childTnLst>
                                    <p:set>
                                      <p:cBhvr>
                                        <p:cTn id="31" dur="1" fill="hold">
                                          <p:stCondLst>
                                            <p:cond delay="0"/>
                                          </p:stCondLst>
                                        </p:cTn>
                                        <p:tgtEl>
                                          <p:spTgt spid="147"/>
                                        </p:tgtEl>
                                        <p:attrNameLst>
                                          <p:attrName>style.visibility</p:attrName>
                                        </p:attrNameLst>
                                      </p:cBhvr>
                                      <p:to>
                                        <p:strVal val="visible"/>
                                      </p:to>
                                    </p:set>
                                    <p:anim calcmode="lin" valueType="num">
                                      <p:cBhvr additive="base">
                                        <p:cTn id="32" dur="500"/>
                                        <p:tgtEl>
                                          <p:spTgt spid="147"/>
                                        </p:tgtEl>
                                        <p:attrNameLst>
                                          <p:attrName>ppt_y</p:attrName>
                                        </p:attrNameLst>
                                      </p:cBhvr>
                                      <p:tavLst>
                                        <p:tav tm="0">
                                          <p:val>
                                            <p:strVal val="#ppt_y+#ppt_h*1.125000"/>
                                          </p:val>
                                        </p:tav>
                                        <p:tav tm="100000">
                                          <p:val>
                                            <p:strVal val="#ppt_y"/>
                                          </p:val>
                                        </p:tav>
                                      </p:tavLst>
                                    </p:anim>
                                    <p:animEffect transition="in" filter="wipe(up)">
                                      <p:cBhvr>
                                        <p:cTn id="33" dur="500"/>
                                        <p:tgtEl>
                                          <p:spTgt spid="147"/>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wipe(down)">
                                      <p:cBhvr>
                                        <p:cTn id="37" dur="500"/>
                                        <p:tgtEl>
                                          <p:spTgt spid="141"/>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144"/>
                                        </p:tgtEl>
                                        <p:attrNameLst>
                                          <p:attrName>style.visibility</p:attrName>
                                        </p:attrNameLst>
                                      </p:cBhvr>
                                      <p:to>
                                        <p:strVal val="visible"/>
                                      </p:to>
                                    </p:set>
                                    <p:animEffect transition="in" filter="wipe(down)">
                                      <p:cBhvr>
                                        <p:cTn id="41" dur="500"/>
                                        <p:tgtEl>
                                          <p:spTgt spid="144"/>
                                        </p:tgtEl>
                                      </p:cBhvr>
                                    </p:animEffect>
                                  </p:childTnLst>
                                </p:cTn>
                              </p:par>
                            </p:childTnLst>
                          </p:cTn>
                        </p:par>
                        <p:par>
                          <p:cTn id="42" fill="hold">
                            <p:stCondLst>
                              <p:cond delay="4500"/>
                            </p:stCondLst>
                            <p:childTnLst>
                              <p:par>
                                <p:cTn id="43" presetID="22" presetClass="entr" presetSubtype="4" fill="hold" grpId="0" nodeType="after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wipe(down)">
                                      <p:cBhvr>
                                        <p:cTn id="45" dur="500"/>
                                        <p:tgtEl>
                                          <p:spTgt spid="139"/>
                                        </p:tgtEl>
                                      </p:cBhvr>
                                    </p:animEffect>
                                  </p:childTnLst>
                                </p:cTn>
                              </p:par>
                            </p:childTnLst>
                          </p:cTn>
                        </p:par>
                        <p:par>
                          <p:cTn id="46" fill="hold">
                            <p:stCondLst>
                              <p:cond delay="5000"/>
                            </p:stCondLst>
                            <p:childTnLst>
                              <p:par>
                                <p:cTn id="47" presetID="22" presetClass="entr" presetSubtype="4" fill="hold" grpId="0" nodeType="afterEffect">
                                  <p:stCondLst>
                                    <p:cond delay="0"/>
                                  </p:stCondLst>
                                  <p:childTnLst>
                                    <p:set>
                                      <p:cBhvr>
                                        <p:cTn id="48" dur="1" fill="hold">
                                          <p:stCondLst>
                                            <p:cond delay="0"/>
                                          </p:stCondLst>
                                        </p:cTn>
                                        <p:tgtEl>
                                          <p:spTgt spid="142"/>
                                        </p:tgtEl>
                                        <p:attrNameLst>
                                          <p:attrName>style.visibility</p:attrName>
                                        </p:attrNameLst>
                                      </p:cBhvr>
                                      <p:to>
                                        <p:strVal val="visible"/>
                                      </p:to>
                                    </p:set>
                                    <p:animEffect transition="in" filter="wipe(down)">
                                      <p:cBhvr>
                                        <p:cTn id="49" dur="500"/>
                                        <p:tgtEl>
                                          <p:spTgt spid="142"/>
                                        </p:tgtEl>
                                      </p:cBhvr>
                                    </p:animEffect>
                                  </p:childTnLst>
                                </p:cTn>
                              </p:par>
                            </p:childTnLst>
                          </p:cTn>
                        </p:par>
                        <p:par>
                          <p:cTn id="50" fill="hold">
                            <p:stCondLst>
                              <p:cond delay="5500"/>
                            </p:stCondLst>
                            <p:childTnLst>
                              <p:par>
                                <p:cTn id="51" presetID="22" presetClass="entr" presetSubtype="4" fill="hold" grpId="0" nodeType="afterEffect">
                                  <p:stCondLst>
                                    <p:cond delay="0"/>
                                  </p:stCondLst>
                                  <p:childTnLst>
                                    <p:set>
                                      <p:cBhvr>
                                        <p:cTn id="52" dur="1" fill="hold">
                                          <p:stCondLst>
                                            <p:cond delay="0"/>
                                          </p:stCondLst>
                                        </p:cTn>
                                        <p:tgtEl>
                                          <p:spTgt spid="140"/>
                                        </p:tgtEl>
                                        <p:attrNameLst>
                                          <p:attrName>style.visibility</p:attrName>
                                        </p:attrNameLst>
                                      </p:cBhvr>
                                      <p:to>
                                        <p:strVal val="visible"/>
                                      </p:to>
                                    </p:set>
                                    <p:animEffect transition="in" filter="wipe(down)">
                                      <p:cBhvr>
                                        <p:cTn id="53" dur="500"/>
                                        <p:tgtEl>
                                          <p:spTgt spid="140"/>
                                        </p:tgtEl>
                                      </p:cBhvr>
                                    </p:animEffect>
                                  </p:childTnLst>
                                </p:cTn>
                              </p:par>
                            </p:childTnLst>
                          </p:cTn>
                        </p:par>
                        <p:par>
                          <p:cTn id="54" fill="hold">
                            <p:stCondLst>
                              <p:cond delay="6000"/>
                            </p:stCondLst>
                            <p:childTnLst>
                              <p:par>
                                <p:cTn id="55" presetID="22" presetClass="entr" presetSubtype="4" fill="hold" grpId="0" nodeType="afterEffect">
                                  <p:stCondLst>
                                    <p:cond delay="0"/>
                                  </p:stCondLst>
                                  <p:childTnLst>
                                    <p:set>
                                      <p:cBhvr>
                                        <p:cTn id="56" dur="1" fill="hold">
                                          <p:stCondLst>
                                            <p:cond delay="0"/>
                                          </p:stCondLst>
                                        </p:cTn>
                                        <p:tgtEl>
                                          <p:spTgt spid="143"/>
                                        </p:tgtEl>
                                        <p:attrNameLst>
                                          <p:attrName>style.visibility</p:attrName>
                                        </p:attrNameLst>
                                      </p:cBhvr>
                                      <p:to>
                                        <p:strVal val="visible"/>
                                      </p:to>
                                    </p:set>
                                    <p:animEffect transition="in" filter="wipe(down)">
                                      <p:cBhvr>
                                        <p:cTn id="5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25" grpId="0"/>
      <p:bldP spid="139" grpId="0" animBg="1"/>
      <p:bldP spid="140" grpId="0" animBg="1"/>
      <p:bldP spid="141" grpId="0" animBg="1"/>
      <p:bldP spid="142" grpId="0" animBg="1"/>
      <p:bldP spid="143" grpId="0" animBg="1"/>
      <p:bldP spid="144" grpId="0" animBg="1"/>
      <p:bldP spid="1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595CA-E68A-1241-B315-F0A11CFF4FE3}"/>
              </a:ext>
            </a:extLst>
          </p:cNvPr>
          <p:cNvSpPr/>
          <p:nvPr/>
        </p:nvSpPr>
        <p:spPr>
          <a:xfrm>
            <a:off x="6487014" y="2038254"/>
            <a:ext cx="4905916" cy="1600438"/>
          </a:xfrm>
          <a:prstGeom prst="rect">
            <a:avLst/>
          </a:prstGeom>
        </p:spPr>
        <p:txBody>
          <a:bodyPr wrap="square">
            <a:spAutoFit/>
          </a:bodyPr>
          <a:lstStyle/>
          <a:p>
            <a:r>
              <a:rPr lang="en-GB" sz="1400" dirty="0">
                <a:solidFill>
                  <a:schemeClr val="bg1"/>
                </a:solidFill>
                <a:latin typeface="Montserrat" pitchFamily="2" charset="77"/>
              </a:rPr>
              <a:t>In the case of GENIVI alliance, the aim of this not-for-profit consortium founded in 2009 by BMW Group, Delphi, GM, Intel, Magneti-Marelli, Groupe PSA, Visteon, and Wind River Systems, is to create a Linux-based operating system standard for the automotive navigation systems and multimedia systems industry.</a:t>
            </a:r>
            <a:endParaRPr lang="en-US" sz="1400" dirty="0">
              <a:solidFill>
                <a:schemeClr val="bg1"/>
              </a:solidFill>
              <a:latin typeface="Montserrat" pitchFamily="2" charset="77"/>
            </a:endParaRPr>
          </a:p>
        </p:txBody>
      </p:sp>
      <p:sp>
        <p:nvSpPr>
          <p:cNvPr id="3" name="Rectangle 2">
            <a:extLst>
              <a:ext uri="{FF2B5EF4-FFF2-40B4-BE49-F238E27FC236}">
                <a16:creationId xmlns:a16="http://schemas.microsoft.com/office/drawing/2014/main" id="{8EA25707-3776-7245-81B2-77DB00337619}"/>
              </a:ext>
            </a:extLst>
          </p:cNvPr>
          <p:cNvSpPr/>
          <p:nvPr/>
        </p:nvSpPr>
        <p:spPr>
          <a:xfrm>
            <a:off x="546620" y="2050611"/>
            <a:ext cx="5329988" cy="1384995"/>
          </a:xfrm>
          <a:prstGeom prst="rect">
            <a:avLst/>
          </a:prstGeom>
        </p:spPr>
        <p:txBody>
          <a:bodyPr wrap="square">
            <a:spAutoFit/>
          </a:bodyPr>
          <a:lstStyle/>
          <a:p>
            <a:r>
              <a:rPr lang="en-GB" sz="1400" dirty="0">
                <a:latin typeface="Montserrat" pitchFamily="2" charset="77"/>
              </a:rPr>
              <a:t>The aim of the PGGTIE, the Inter-Company Working Group of the </a:t>
            </a:r>
            <a:r>
              <a:rPr lang="en-GB" sz="1400" dirty="0" err="1">
                <a:latin typeface="Montserrat" pitchFamily="2" charset="77"/>
              </a:rPr>
              <a:t>PostgreSQL.fr</a:t>
            </a:r>
            <a:r>
              <a:rPr lang="en-GB" sz="1400" dirty="0">
                <a:latin typeface="Montserrat" pitchFamily="2" charset="77"/>
              </a:rPr>
              <a:t> association in accordance with the French 1901 Law of Associations, is to promote PostgreSQL database management systems in French-speaking countries. The working group’s objective is to pool efforts for 3 concrete actions on PostgreSQL: </a:t>
            </a:r>
            <a:endParaRPr lang="en-US" sz="1400" dirty="0">
              <a:latin typeface="Montserrat" pitchFamily="2" charset="77"/>
            </a:endParaRPr>
          </a:p>
        </p:txBody>
      </p:sp>
      <p:sp>
        <p:nvSpPr>
          <p:cNvPr id="5" name="Rectangle 4">
            <a:extLst>
              <a:ext uri="{FF2B5EF4-FFF2-40B4-BE49-F238E27FC236}">
                <a16:creationId xmlns:a16="http://schemas.microsoft.com/office/drawing/2014/main" id="{BFCAE53D-249F-AD4E-B884-63192B0E3EFD}"/>
              </a:ext>
            </a:extLst>
          </p:cNvPr>
          <p:cNvSpPr/>
          <p:nvPr/>
        </p:nvSpPr>
        <p:spPr>
          <a:xfrm>
            <a:off x="546620" y="3451116"/>
            <a:ext cx="5281086" cy="1384995"/>
          </a:xfrm>
          <a:prstGeom prst="rect">
            <a:avLst/>
          </a:prstGeom>
        </p:spPr>
        <p:txBody>
          <a:bodyPr wrap="square">
            <a:spAutoFit/>
          </a:bodyPr>
          <a:lstStyle/>
          <a:p>
            <a:pPr marL="285750" indent="-285750">
              <a:buFont typeface="Arial" panose="020B0604020202020204" pitchFamily="34" charset="0"/>
              <a:buChar char="•"/>
            </a:pPr>
            <a:r>
              <a:rPr lang="en-GB" sz="1400" dirty="0">
                <a:latin typeface="Montserrat" pitchFamily="2" charset="77"/>
              </a:rPr>
              <a:t>Share implementation feedback. Members exchange the irrespective architectures, and the consolidation of orders of magnitude on the base and on volumes. A toolbox is provided to share and consolidate the respective documents in order to publish their results; </a:t>
            </a:r>
            <a:endParaRPr lang="en-US" sz="1400" dirty="0">
              <a:latin typeface="Montserrat" pitchFamily="2" charset="77"/>
            </a:endParaRPr>
          </a:p>
        </p:txBody>
      </p:sp>
      <p:sp>
        <p:nvSpPr>
          <p:cNvPr id="8" name="Rectangle 7">
            <a:extLst>
              <a:ext uri="{FF2B5EF4-FFF2-40B4-BE49-F238E27FC236}">
                <a16:creationId xmlns:a16="http://schemas.microsoft.com/office/drawing/2014/main" id="{A23DEC41-8AD2-3844-ABA8-D0F52BBACACE}"/>
              </a:ext>
            </a:extLst>
          </p:cNvPr>
          <p:cNvSpPr/>
          <p:nvPr/>
        </p:nvSpPr>
        <p:spPr>
          <a:xfrm>
            <a:off x="546620" y="4832850"/>
            <a:ext cx="5329988" cy="738664"/>
          </a:xfrm>
          <a:prstGeom prst="rect">
            <a:avLst/>
          </a:prstGeom>
        </p:spPr>
        <p:txBody>
          <a:bodyPr wrap="square">
            <a:spAutoFit/>
          </a:bodyPr>
          <a:lstStyle/>
          <a:p>
            <a:pPr marL="285750" indent="-285750">
              <a:buFont typeface="Arial" panose="020B0604020202020204" pitchFamily="34" charset="0"/>
              <a:buChar char="•"/>
            </a:pPr>
            <a:r>
              <a:rPr lang="en-GB" sz="1400" dirty="0">
                <a:latin typeface="Montserrat" pitchFamily="2" charset="77"/>
              </a:rPr>
              <a:t>Encourage companies to use and adopt PostgreSQL. Also encourage support by software package publishers. </a:t>
            </a:r>
            <a:endParaRPr lang="en-US" sz="1400" dirty="0">
              <a:latin typeface="Montserrat" pitchFamily="2" charset="77"/>
            </a:endParaRPr>
          </a:p>
        </p:txBody>
      </p:sp>
      <p:sp>
        <p:nvSpPr>
          <p:cNvPr id="11" name="Rectangle 10">
            <a:extLst>
              <a:ext uri="{FF2B5EF4-FFF2-40B4-BE49-F238E27FC236}">
                <a16:creationId xmlns:a16="http://schemas.microsoft.com/office/drawing/2014/main" id="{3929F13C-8A55-5E4B-89DB-538A133593A2}"/>
              </a:ext>
            </a:extLst>
          </p:cNvPr>
          <p:cNvSpPr/>
          <p:nvPr/>
        </p:nvSpPr>
        <p:spPr>
          <a:xfrm>
            <a:off x="522169" y="5569377"/>
            <a:ext cx="5329988" cy="523220"/>
          </a:xfrm>
          <a:prstGeom prst="rect">
            <a:avLst/>
          </a:prstGeom>
        </p:spPr>
        <p:txBody>
          <a:bodyPr wrap="square">
            <a:spAutoFit/>
          </a:bodyPr>
          <a:lstStyle/>
          <a:p>
            <a:pPr marL="285750" indent="-285750">
              <a:buFont typeface="Arial" panose="020B0604020202020204" pitchFamily="34" charset="0"/>
              <a:buChar char="•"/>
            </a:pPr>
            <a:r>
              <a:rPr lang="en-GB" sz="1400" dirty="0">
                <a:latin typeface="Montserrat" pitchFamily="2" charset="77"/>
              </a:rPr>
              <a:t>Contribute to continuity, improvement and operability; </a:t>
            </a:r>
            <a:endParaRPr lang="en-US" sz="1400" dirty="0">
              <a:latin typeface="Montserrat" pitchFamily="2" charset="77"/>
            </a:endParaRPr>
          </a:p>
        </p:txBody>
      </p:sp>
      <p:sp>
        <p:nvSpPr>
          <p:cNvPr id="12" name="Title 1">
            <a:extLst>
              <a:ext uri="{FF2B5EF4-FFF2-40B4-BE49-F238E27FC236}">
                <a16:creationId xmlns:a16="http://schemas.microsoft.com/office/drawing/2014/main" id="{0A7EE510-4CFF-BA4C-B1D8-F494B6A980CE}"/>
              </a:ext>
            </a:extLst>
          </p:cNvPr>
          <p:cNvSpPr>
            <a:spLocks noGrp="1"/>
          </p:cNvSpPr>
          <p:nvPr>
            <p:ph type="title"/>
          </p:nvPr>
        </p:nvSpPr>
        <p:spPr>
          <a:xfrm>
            <a:off x="241706" y="53804"/>
            <a:ext cx="12258636" cy="745089"/>
          </a:xfrm>
        </p:spPr>
        <p:txBody>
          <a:bodyPr>
            <a:noAutofit/>
          </a:bodyPr>
          <a:lstStyle/>
          <a:p>
            <a:pPr algn="ctr"/>
            <a:r>
              <a:rPr lang="en-GB" sz="3600" dirty="0"/>
              <a:t>Examples of </a:t>
            </a:r>
            <a:r>
              <a:rPr lang="en-GB" sz="3600" dirty="0">
                <a:solidFill>
                  <a:schemeClr val="tx1"/>
                </a:solidFill>
              </a:rPr>
              <a:t>Cross-</a:t>
            </a:r>
            <a:r>
              <a:rPr lang="en-GB" sz="3600" dirty="0">
                <a:solidFill>
                  <a:schemeClr val="bg1"/>
                </a:solidFill>
              </a:rPr>
              <a:t>Industry Cooperation</a:t>
            </a:r>
            <a:endParaRPr lang="en-US" sz="3600" dirty="0">
              <a:solidFill>
                <a:schemeClr val="bg1"/>
              </a:solidFill>
            </a:endParaRPr>
          </a:p>
        </p:txBody>
      </p:sp>
      <p:grpSp>
        <p:nvGrpSpPr>
          <p:cNvPr id="4" name="Group 3">
            <a:extLst>
              <a:ext uri="{FF2B5EF4-FFF2-40B4-BE49-F238E27FC236}">
                <a16:creationId xmlns:a16="http://schemas.microsoft.com/office/drawing/2014/main" id="{98A986DA-DC86-2548-A55B-655A2E56017D}"/>
              </a:ext>
            </a:extLst>
          </p:cNvPr>
          <p:cNvGrpSpPr/>
          <p:nvPr/>
        </p:nvGrpSpPr>
        <p:grpSpPr>
          <a:xfrm>
            <a:off x="546620" y="1243739"/>
            <a:ext cx="5549380" cy="624672"/>
            <a:chOff x="546620" y="1243739"/>
            <a:chExt cx="5549380" cy="624672"/>
          </a:xfrm>
        </p:grpSpPr>
        <p:sp>
          <p:nvSpPr>
            <p:cNvPr id="6" name="Rectangle 5">
              <a:extLst>
                <a:ext uri="{FF2B5EF4-FFF2-40B4-BE49-F238E27FC236}">
                  <a16:creationId xmlns:a16="http://schemas.microsoft.com/office/drawing/2014/main" id="{EEE83614-FF89-2B44-88BD-9373CD7534DF}"/>
                </a:ext>
              </a:extLst>
            </p:cNvPr>
            <p:cNvSpPr/>
            <p:nvPr/>
          </p:nvSpPr>
          <p:spPr>
            <a:xfrm>
              <a:off x="546620" y="1243739"/>
              <a:ext cx="5549380" cy="624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5ECBA0-AE30-EC49-A55D-DCA43C364C42}"/>
                </a:ext>
              </a:extLst>
            </p:cNvPr>
            <p:cNvSpPr/>
            <p:nvPr/>
          </p:nvSpPr>
          <p:spPr>
            <a:xfrm>
              <a:off x="1052040" y="1357562"/>
              <a:ext cx="4775666" cy="369332"/>
            </a:xfrm>
            <a:prstGeom prst="rect">
              <a:avLst/>
            </a:prstGeom>
          </p:spPr>
          <p:txBody>
            <a:bodyPr wrap="none">
              <a:spAutoFit/>
            </a:bodyPr>
            <a:lstStyle/>
            <a:p>
              <a:r>
                <a:rPr lang="en-GB" b="1" dirty="0">
                  <a:solidFill>
                    <a:schemeClr val="bg1"/>
                  </a:solidFill>
                  <a:latin typeface="Montserrat SemiBold" pitchFamily="2" charset="77"/>
                </a:rPr>
                <a:t>Case Story - PostgreSQL.fr association </a:t>
              </a:r>
              <a:endParaRPr lang="en-US" b="1" dirty="0">
                <a:solidFill>
                  <a:schemeClr val="bg1"/>
                </a:solidFill>
                <a:latin typeface="Montserrat SemiBold" pitchFamily="2" charset="77"/>
              </a:endParaRPr>
            </a:p>
          </p:txBody>
        </p:sp>
      </p:grpSp>
      <p:grpSp>
        <p:nvGrpSpPr>
          <p:cNvPr id="7" name="Group 6">
            <a:extLst>
              <a:ext uri="{FF2B5EF4-FFF2-40B4-BE49-F238E27FC236}">
                <a16:creationId xmlns:a16="http://schemas.microsoft.com/office/drawing/2014/main" id="{EF527B64-F89D-0540-8556-44CBDE967A8D}"/>
              </a:ext>
            </a:extLst>
          </p:cNvPr>
          <p:cNvGrpSpPr/>
          <p:nvPr/>
        </p:nvGrpSpPr>
        <p:grpSpPr>
          <a:xfrm>
            <a:off x="6096000" y="1243739"/>
            <a:ext cx="5549380" cy="624672"/>
            <a:chOff x="6096000" y="1243739"/>
            <a:chExt cx="5549380" cy="624672"/>
          </a:xfrm>
        </p:grpSpPr>
        <p:sp>
          <p:nvSpPr>
            <p:cNvPr id="10" name="Rectangle 9">
              <a:extLst>
                <a:ext uri="{FF2B5EF4-FFF2-40B4-BE49-F238E27FC236}">
                  <a16:creationId xmlns:a16="http://schemas.microsoft.com/office/drawing/2014/main" id="{CE1E23FA-C11D-B243-ADA6-0777AD3106FF}"/>
                </a:ext>
              </a:extLst>
            </p:cNvPr>
            <p:cNvSpPr/>
            <p:nvPr/>
          </p:nvSpPr>
          <p:spPr>
            <a:xfrm>
              <a:off x="6096000" y="1243739"/>
              <a:ext cx="5549380" cy="62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1C8B16-E788-BE4B-933B-E09F2A097230}"/>
                </a:ext>
              </a:extLst>
            </p:cNvPr>
            <p:cNvSpPr/>
            <p:nvPr/>
          </p:nvSpPr>
          <p:spPr>
            <a:xfrm>
              <a:off x="7132874" y="1371409"/>
              <a:ext cx="3475631" cy="369332"/>
            </a:xfrm>
            <a:prstGeom prst="rect">
              <a:avLst/>
            </a:prstGeom>
          </p:spPr>
          <p:txBody>
            <a:bodyPr wrap="none">
              <a:spAutoFit/>
            </a:bodyPr>
            <a:lstStyle/>
            <a:p>
              <a:r>
                <a:rPr lang="en-GB" b="1" dirty="0">
                  <a:solidFill>
                    <a:schemeClr val="tx1">
                      <a:lumMod val="95000"/>
                      <a:lumOff val="5000"/>
                    </a:schemeClr>
                  </a:solidFill>
                  <a:latin typeface="Montserrat SemiBold" pitchFamily="2" charset="77"/>
                </a:rPr>
                <a:t>Case Story - GENIVI alliance</a:t>
              </a:r>
              <a:endParaRPr lang="en-US" b="1" dirty="0">
                <a:solidFill>
                  <a:schemeClr val="tx1">
                    <a:lumMod val="95000"/>
                    <a:lumOff val="5000"/>
                  </a:schemeClr>
                </a:solidFill>
                <a:latin typeface="Montserrat SemiBold" pitchFamily="2" charset="77"/>
              </a:endParaRPr>
            </a:p>
          </p:txBody>
        </p:sp>
      </p:grpSp>
    </p:spTree>
    <p:extLst>
      <p:ext uri="{BB962C8B-B14F-4D97-AF65-F5344CB8AC3E}">
        <p14:creationId xmlns:p14="http://schemas.microsoft.com/office/powerpoint/2010/main" val="20562197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ppt_x</p:attrName>
                                        </p:attrNameLst>
                                      </p:cBhvr>
                                      <p:tavLst>
                                        <p:tav tm="0">
                                          <p:val>
                                            <p:strVal val="#ppt_x-#ppt_w*1.125000"/>
                                          </p:val>
                                        </p:tav>
                                        <p:tav tm="100000">
                                          <p:val>
                                            <p:strVal val="#ppt_x"/>
                                          </p:val>
                                        </p:tav>
                                      </p:tavLst>
                                    </p:anim>
                                    <p:animEffect transition="in" filter="wipe(right)">
                                      <p:cBhvr>
                                        <p:cTn id="17" dur="500"/>
                                        <p:tgtEl>
                                          <p:spTgt spid="7"/>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0" y="163205"/>
            <a:ext cx="12191999" cy="744279"/>
          </a:xfrm>
        </p:spPr>
        <p:txBody>
          <a:bodyPr/>
          <a:lstStyle/>
          <a:p>
            <a:r>
              <a:rPr lang="en-GB" sz="4000" dirty="0"/>
              <a:t>Planning Steps</a:t>
            </a:r>
            <a:endParaRPr lang="en-US" sz="4000" dirty="0"/>
          </a:p>
        </p:txBody>
      </p:sp>
      <p:sp>
        <p:nvSpPr>
          <p:cNvPr id="4" name="Content Placeholder 2">
            <a:extLst>
              <a:ext uri="{FF2B5EF4-FFF2-40B4-BE49-F238E27FC236}">
                <a16:creationId xmlns:a16="http://schemas.microsoft.com/office/drawing/2014/main" id="{AD311261-CC3F-B64F-BC2C-31D0CA3C856A}"/>
              </a:ext>
            </a:extLst>
          </p:cNvPr>
          <p:cNvSpPr txBox="1">
            <a:spLocks/>
          </p:cNvSpPr>
          <p:nvPr/>
        </p:nvSpPr>
        <p:spPr>
          <a:xfrm>
            <a:off x="1357406" y="1131456"/>
            <a:ext cx="2411948" cy="1434561"/>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latin typeface="Montserrat" pitchFamily="2" charset="77"/>
              </a:rPr>
              <a:t>Acculturate employees </a:t>
            </a:r>
            <a:r>
              <a:rPr lang="en-GB" sz="1200" dirty="0">
                <a:latin typeface="Montserrat" pitchFamily="2" charset="77"/>
              </a:rPr>
              <a:t>with the open source ecosystem (key characteristics of this ecosystem, advantages and disadvantages of open source software, and risk management)</a:t>
            </a:r>
          </a:p>
        </p:txBody>
      </p:sp>
      <p:sp>
        <p:nvSpPr>
          <p:cNvPr id="5" name="Rectangle 4">
            <a:extLst>
              <a:ext uri="{FF2B5EF4-FFF2-40B4-BE49-F238E27FC236}">
                <a16:creationId xmlns:a16="http://schemas.microsoft.com/office/drawing/2014/main" id="{8C42CD46-0682-BE46-B62B-11F11A823A20}"/>
              </a:ext>
            </a:extLst>
          </p:cNvPr>
          <p:cNvSpPr/>
          <p:nvPr/>
        </p:nvSpPr>
        <p:spPr>
          <a:xfrm>
            <a:off x="8805667" y="4126198"/>
            <a:ext cx="2791963" cy="1827167"/>
          </a:xfrm>
          <a:prstGeom prst="rect">
            <a:avLst/>
          </a:prstGeom>
        </p:spPr>
        <p:txBody>
          <a:bodyPr wrap="square">
            <a:spAutoFit/>
          </a:bodyPr>
          <a:lstStyle/>
          <a:p>
            <a:pPr>
              <a:lnSpc>
                <a:spcPct val="90000"/>
              </a:lnSpc>
              <a:spcBef>
                <a:spcPts val="1000"/>
              </a:spcBef>
            </a:pPr>
            <a:r>
              <a:rPr lang="en-GB" sz="1200" b="1" dirty="0">
                <a:latin typeface="Montserrat" pitchFamily="2" charset="77"/>
              </a:rPr>
              <a:t>Set up a software selection and support process</a:t>
            </a:r>
          </a:p>
          <a:p>
            <a:r>
              <a:rPr lang="en-GB" sz="1200" dirty="0">
                <a:latin typeface="Montserrat" pitchFamily="2" charset="77"/>
              </a:rPr>
              <a:t>In other words, with all possible software solutions, select the best compromise between:</a:t>
            </a:r>
          </a:p>
          <a:p>
            <a:pPr marL="184150" indent="-184150">
              <a:buFont typeface="Arial" panose="020B0604020202020204" pitchFamily="34" charset="0"/>
              <a:buChar char="•"/>
              <a:tabLst>
                <a:tab pos="36513" algn="l"/>
                <a:tab pos="122238" algn="l"/>
              </a:tabLst>
            </a:pPr>
            <a:r>
              <a:rPr lang="en-GB" sz="1200" dirty="0">
                <a:latin typeface="Montserrat" pitchFamily="2" charset="77"/>
              </a:rPr>
              <a:t>business need</a:t>
            </a:r>
          </a:p>
          <a:p>
            <a:pPr marL="184150" indent="-184150">
              <a:buFont typeface="Arial" panose="020B0604020202020204" pitchFamily="34" charset="0"/>
              <a:buChar char="•"/>
              <a:tabLst>
                <a:tab pos="36513" algn="l"/>
                <a:tab pos="122238" algn="l"/>
              </a:tabLst>
            </a:pPr>
            <a:r>
              <a:rPr lang="en-GB" sz="1200" dirty="0">
                <a:latin typeface="Montserrat" pitchFamily="2" charset="77"/>
              </a:rPr>
              <a:t>Price</a:t>
            </a:r>
          </a:p>
          <a:p>
            <a:pPr marL="184150" indent="-184150">
              <a:buFont typeface="Arial" panose="020B0604020202020204" pitchFamily="34" charset="0"/>
              <a:buChar char="•"/>
              <a:tabLst>
                <a:tab pos="36513" algn="l"/>
                <a:tab pos="122238" algn="l"/>
              </a:tabLst>
            </a:pPr>
            <a:r>
              <a:rPr lang="en-GB" sz="1200" dirty="0">
                <a:latin typeface="Montserrat" pitchFamily="2" charset="77"/>
              </a:rPr>
              <a:t>possible support</a:t>
            </a:r>
          </a:p>
          <a:p>
            <a:pPr>
              <a:lnSpc>
                <a:spcPct val="90000"/>
              </a:lnSpc>
              <a:spcBef>
                <a:spcPts val="1000"/>
              </a:spcBef>
            </a:pPr>
            <a:endParaRPr lang="en-GB" sz="1200" dirty="0">
              <a:latin typeface="Montserrat" pitchFamily="2" charset="77"/>
            </a:endParaRPr>
          </a:p>
        </p:txBody>
      </p:sp>
      <p:sp>
        <p:nvSpPr>
          <p:cNvPr id="6" name="Rectangle 5">
            <a:extLst>
              <a:ext uri="{FF2B5EF4-FFF2-40B4-BE49-F238E27FC236}">
                <a16:creationId xmlns:a16="http://schemas.microsoft.com/office/drawing/2014/main" id="{79C32E44-340D-5F4D-841A-AF953DA235F0}"/>
              </a:ext>
            </a:extLst>
          </p:cNvPr>
          <p:cNvSpPr/>
          <p:nvPr/>
        </p:nvSpPr>
        <p:spPr>
          <a:xfrm>
            <a:off x="3577004" y="4090085"/>
            <a:ext cx="2347585" cy="1588127"/>
          </a:xfrm>
          <a:prstGeom prst="rect">
            <a:avLst/>
          </a:prstGeom>
        </p:spPr>
        <p:txBody>
          <a:bodyPr wrap="square">
            <a:spAutoFit/>
          </a:bodyPr>
          <a:lstStyle/>
          <a:p>
            <a:pPr>
              <a:lnSpc>
                <a:spcPct val="90000"/>
              </a:lnSpc>
              <a:spcBef>
                <a:spcPts val="1000"/>
              </a:spcBef>
            </a:pPr>
            <a:r>
              <a:rPr lang="en-GB" sz="1200" b="1" dirty="0">
                <a:latin typeface="Montserrat" pitchFamily="2" charset="77"/>
              </a:rPr>
              <a:t>Define criteria </a:t>
            </a:r>
            <a:r>
              <a:rPr lang="en-GB" sz="1200" dirty="0">
                <a:latin typeface="Montserrat" pitchFamily="2" charset="77"/>
              </a:rPr>
              <a:t>for analysing open source software, shared by the entire company and that take into account long-term risk taking; for example, intellectual property, type of licence, user and developer communities, etc. </a:t>
            </a:r>
          </a:p>
        </p:txBody>
      </p:sp>
      <p:sp>
        <p:nvSpPr>
          <p:cNvPr id="7" name="Rectangle 6">
            <a:extLst>
              <a:ext uri="{FF2B5EF4-FFF2-40B4-BE49-F238E27FC236}">
                <a16:creationId xmlns:a16="http://schemas.microsoft.com/office/drawing/2014/main" id="{55F396FF-B314-734C-A471-FB932E1FC242}"/>
              </a:ext>
            </a:extLst>
          </p:cNvPr>
          <p:cNvSpPr/>
          <p:nvPr/>
        </p:nvSpPr>
        <p:spPr>
          <a:xfrm>
            <a:off x="6284425" y="2158880"/>
            <a:ext cx="2015730" cy="590931"/>
          </a:xfrm>
          <a:prstGeom prst="rect">
            <a:avLst/>
          </a:prstGeom>
        </p:spPr>
        <p:txBody>
          <a:bodyPr wrap="square">
            <a:spAutoFit/>
          </a:bodyPr>
          <a:lstStyle/>
          <a:p>
            <a:pPr>
              <a:lnSpc>
                <a:spcPct val="90000"/>
              </a:lnSpc>
              <a:spcBef>
                <a:spcPts val="1000"/>
              </a:spcBef>
            </a:pPr>
            <a:r>
              <a:rPr lang="en-GB" sz="1200" b="1" dirty="0">
                <a:latin typeface="Montserrat" pitchFamily="2" charset="77"/>
              </a:rPr>
              <a:t>Establish governance </a:t>
            </a:r>
            <a:r>
              <a:rPr lang="en-GB" sz="1200" dirty="0">
                <a:latin typeface="Montserrat" pitchFamily="2" charset="77"/>
              </a:rPr>
              <a:t>within your company for selecting software </a:t>
            </a:r>
          </a:p>
        </p:txBody>
      </p:sp>
      <p:grpSp>
        <p:nvGrpSpPr>
          <p:cNvPr id="11" name="Group 10">
            <a:extLst>
              <a:ext uri="{FF2B5EF4-FFF2-40B4-BE49-F238E27FC236}">
                <a16:creationId xmlns:a16="http://schemas.microsoft.com/office/drawing/2014/main" id="{A6706AE0-6AD9-464B-82B4-2673DDD9E0A7}"/>
              </a:ext>
            </a:extLst>
          </p:cNvPr>
          <p:cNvGrpSpPr/>
          <p:nvPr/>
        </p:nvGrpSpPr>
        <p:grpSpPr>
          <a:xfrm>
            <a:off x="610294" y="2957690"/>
            <a:ext cx="3200400" cy="784772"/>
            <a:chOff x="701702" y="2634888"/>
            <a:chExt cx="2057400" cy="588579"/>
          </a:xfrm>
          <a:solidFill>
            <a:schemeClr val="accent2"/>
          </a:solidFill>
          <a:effectLst>
            <a:outerShdw blurRad="101600" dist="50800" dir="2700000" algn="tl" rotWithShape="0">
              <a:prstClr val="black">
                <a:alpha val="40000"/>
              </a:prstClr>
            </a:outerShdw>
          </a:effectLst>
        </p:grpSpPr>
        <p:sp>
          <p:nvSpPr>
            <p:cNvPr id="12" name="Rounded Rectangle 11">
              <a:extLst>
                <a:ext uri="{FF2B5EF4-FFF2-40B4-BE49-F238E27FC236}">
                  <a16:creationId xmlns:a16="http://schemas.microsoft.com/office/drawing/2014/main" id="{3D20D9F0-8969-8D47-9709-7225C6EFA175}"/>
                </a:ext>
              </a:extLst>
            </p:cNvPr>
            <p:cNvSpPr/>
            <p:nvPr/>
          </p:nvSpPr>
          <p:spPr>
            <a:xfrm>
              <a:off x="7017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3" name="Content Placeholder 2">
              <a:extLst>
                <a:ext uri="{FF2B5EF4-FFF2-40B4-BE49-F238E27FC236}">
                  <a16:creationId xmlns:a16="http://schemas.microsoft.com/office/drawing/2014/main" id="{90593226-8BC6-3F4E-BA83-251435BFE136}"/>
                </a:ext>
              </a:extLst>
            </p:cNvPr>
            <p:cNvSpPr txBox="1">
              <a:spLocks/>
            </p:cNvSpPr>
            <p:nvPr/>
          </p:nvSpPr>
          <p:spPr>
            <a:xfrm>
              <a:off x="965587" y="2865061"/>
              <a:ext cx="1524301"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rPr>
                <a:t>Step Number One</a:t>
              </a:r>
              <a:endParaRPr lang="en-US" sz="10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endParaRPr>
            </a:p>
          </p:txBody>
        </p:sp>
        <p:sp>
          <p:nvSpPr>
            <p:cNvPr id="14" name="Isosceles Triangle 6">
              <a:extLst>
                <a:ext uri="{FF2B5EF4-FFF2-40B4-BE49-F238E27FC236}">
                  <a16:creationId xmlns:a16="http://schemas.microsoft.com/office/drawing/2014/main" id="{90C1A068-4E63-5041-8035-7839F6A7F6E6}"/>
                </a:ext>
              </a:extLst>
            </p:cNvPr>
            <p:cNvSpPr/>
            <p:nvPr/>
          </p:nvSpPr>
          <p:spPr>
            <a:xfrm>
              <a:off x="1651537" y="2634888"/>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grpSp>
      <p:grpSp>
        <p:nvGrpSpPr>
          <p:cNvPr id="15" name="Group 14">
            <a:extLst>
              <a:ext uri="{FF2B5EF4-FFF2-40B4-BE49-F238E27FC236}">
                <a16:creationId xmlns:a16="http://schemas.microsoft.com/office/drawing/2014/main" id="{A6B8F38A-8250-9B48-9E86-6D1D53182A47}"/>
              </a:ext>
            </a:extLst>
          </p:cNvPr>
          <p:cNvGrpSpPr/>
          <p:nvPr/>
        </p:nvGrpSpPr>
        <p:grpSpPr>
          <a:xfrm>
            <a:off x="3144106" y="3132862"/>
            <a:ext cx="3200400" cy="787521"/>
            <a:chOff x="2555902" y="2766267"/>
            <a:chExt cx="2057400" cy="590641"/>
          </a:xfrm>
          <a:solidFill>
            <a:schemeClr val="accent3"/>
          </a:solidFill>
          <a:effectLst>
            <a:outerShdw blurRad="101600" dist="50800" dir="2700000" algn="tl" rotWithShape="0">
              <a:prstClr val="black">
                <a:alpha val="40000"/>
              </a:prstClr>
            </a:outerShdw>
          </a:effectLst>
        </p:grpSpPr>
        <p:sp>
          <p:nvSpPr>
            <p:cNvPr id="16" name="Rounded Rectangle 15">
              <a:extLst>
                <a:ext uri="{FF2B5EF4-FFF2-40B4-BE49-F238E27FC236}">
                  <a16:creationId xmlns:a16="http://schemas.microsoft.com/office/drawing/2014/main" id="{1ADB0566-8BC1-0B4C-9065-7AAA7293E319}"/>
                </a:ext>
              </a:extLst>
            </p:cNvPr>
            <p:cNvSpPr/>
            <p:nvPr/>
          </p:nvSpPr>
          <p:spPr>
            <a:xfrm>
              <a:off x="25559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7" name="Content Placeholder 2">
              <a:extLst>
                <a:ext uri="{FF2B5EF4-FFF2-40B4-BE49-F238E27FC236}">
                  <a16:creationId xmlns:a16="http://schemas.microsoft.com/office/drawing/2014/main" id="{EB5F9BEF-A141-1E4A-ADE6-74A5C861DAF3}"/>
                </a:ext>
              </a:extLst>
            </p:cNvPr>
            <p:cNvSpPr txBox="1">
              <a:spLocks/>
            </p:cNvSpPr>
            <p:nvPr/>
          </p:nvSpPr>
          <p:spPr>
            <a:xfrm>
              <a:off x="2818479" y="2865061"/>
              <a:ext cx="1524301"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rPr>
                <a:t>Step Number Two</a:t>
              </a:r>
              <a:endParaRPr lang="en-US" sz="10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endParaRPr>
            </a:p>
          </p:txBody>
        </p:sp>
        <p:sp>
          <p:nvSpPr>
            <p:cNvPr id="18" name="Isosceles Triangle 10">
              <a:extLst>
                <a:ext uri="{FF2B5EF4-FFF2-40B4-BE49-F238E27FC236}">
                  <a16:creationId xmlns:a16="http://schemas.microsoft.com/office/drawing/2014/main" id="{F3EEE08F-F3AD-9640-93AA-9FA9C70E13C3}"/>
                </a:ext>
              </a:extLst>
            </p:cNvPr>
            <p:cNvSpPr/>
            <p:nvPr/>
          </p:nvSpPr>
          <p:spPr>
            <a:xfrm flipV="1">
              <a:off x="3505049" y="3225529"/>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grpSp>
      <p:sp>
        <p:nvSpPr>
          <p:cNvPr id="23" name="Title 1">
            <a:extLst>
              <a:ext uri="{FF2B5EF4-FFF2-40B4-BE49-F238E27FC236}">
                <a16:creationId xmlns:a16="http://schemas.microsoft.com/office/drawing/2014/main" id="{392F33E4-29E8-9547-A4DC-4CC70BF66B2C}"/>
              </a:ext>
            </a:extLst>
          </p:cNvPr>
          <p:cNvSpPr txBox="1">
            <a:spLocks/>
          </p:cNvSpPr>
          <p:nvPr/>
        </p:nvSpPr>
        <p:spPr>
          <a:xfrm>
            <a:off x="1359528" y="3877600"/>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2"/>
                </a:solidFill>
                <a:latin typeface="Roboto Black" panose="02000000000000000000" pitchFamily="2" charset="0"/>
                <a:ea typeface="Roboto Black" panose="02000000000000000000" pitchFamily="2" charset="0"/>
                <a:cs typeface="Roboto Black" panose="02000000000000000000" pitchFamily="2" charset="0"/>
              </a:rPr>
              <a:t>01</a:t>
            </a:r>
          </a:p>
        </p:txBody>
      </p:sp>
      <p:sp>
        <p:nvSpPr>
          <p:cNvPr id="24" name="Title 1">
            <a:extLst>
              <a:ext uri="{FF2B5EF4-FFF2-40B4-BE49-F238E27FC236}">
                <a16:creationId xmlns:a16="http://schemas.microsoft.com/office/drawing/2014/main" id="{B48B3464-C5F2-A34E-AA23-32BA5CA27DC7}"/>
              </a:ext>
            </a:extLst>
          </p:cNvPr>
          <p:cNvSpPr txBox="1">
            <a:spLocks/>
          </p:cNvSpPr>
          <p:nvPr/>
        </p:nvSpPr>
        <p:spPr>
          <a:xfrm>
            <a:off x="6445471" y="3877600"/>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4"/>
                </a:solidFill>
                <a:latin typeface="Roboto Black" panose="02000000000000000000" pitchFamily="2" charset="0"/>
                <a:ea typeface="Roboto Black" panose="02000000000000000000" pitchFamily="2" charset="0"/>
                <a:cs typeface="Roboto Black" panose="02000000000000000000" pitchFamily="2" charset="0"/>
              </a:rPr>
              <a:t>03</a:t>
            </a:r>
          </a:p>
        </p:txBody>
      </p:sp>
      <p:sp>
        <p:nvSpPr>
          <p:cNvPr id="25" name="Title 1">
            <a:extLst>
              <a:ext uri="{FF2B5EF4-FFF2-40B4-BE49-F238E27FC236}">
                <a16:creationId xmlns:a16="http://schemas.microsoft.com/office/drawing/2014/main" id="{699C2ADE-839F-8C46-84FC-CE3B392F5512}"/>
              </a:ext>
            </a:extLst>
          </p:cNvPr>
          <p:cNvSpPr txBox="1">
            <a:spLocks/>
          </p:cNvSpPr>
          <p:nvPr/>
        </p:nvSpPr>
        <p:spPr>
          <a:xfrm>
            <a:off x="3857016" y="1653376"/>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3"/>
                </a:solidFill>
                <a:latin typeface="Roboto Black" panose="02000000000000000000" pitchFamily="2" charset="0"/>
                <a:ea typeface="Roboto Black" panose="02000000000000000000" pitchFamily="2" charset="0"/>
                <a:cs typeface="Roboto Black" panose="02000000000000000000" pitchFamily="2" charset="0"/>
              </a:rPr>
              <a:t>02</a:t>
            </a:r>
          </a:p>
        </p:txBody>
      </p:sp>
      <p:sp>
        <p:nvSpPr>
          <p:cNvPr id="26" name="Title 1">
            <a:extLst>
              <a:ext uri="{FF2B5EF4-FFF2-40B4-BE49-F238E27FC236}">
                <a16:creationId xmlns:a16="http://schemas.microsoft.com/office/drawing/2014/main" id="{402615E6-13F0-ED47-850C-23BC54826495}"/>
              </a:ext>
            </a:extLst>
          </p:cNvPr>
          <p:cNvSpPr txBox="1">
            <a:spLocks/>
          </p:cNvSpPr>
          <p:nvPr/>
        </p:nvSpPr>
        <p:spPr>
          <a:xfrm>
            <a:off x="9140955" y="1638998"/>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5"/>
                </a:solidFill>
                <a:latin typeface="Roboto Black" panose="02000000000000000000" pitchFamily="2" charset="0"/>
                <a:ea typeface="Roboto Black" panose="02000000000000000000" pitchFamily="2" charset="0"/>
                <a:cs typeface="Roboto Black" panose="02000000000000000000" pitchFamily="2" charset="0"/>
              </a:rPr>
              <a:t>04</a:t>
            </a:r>
          </a:p>
        </p:txBody>
      </p:sp>
      <p:grpSp>
        <p:nvGrpSpPr>
          <p:cNvPr id="27" name="Group 26">
            <a:extLst>
              <a:ext uri="{FF2B5EF4-FFF2-40B4-BE49-F238E27FC236}">
                <a16:creationId xmlns:a16="http://schemas.microsoft.com/office/drawing/2014/main" id="{43716E28-7F32-5249-BA26-1070441995E3}"/>
              </a:ext>
            </a:extLst>
          </p:cNvPr>
          <p:cNvGrpSpPr/>
          <p:nvPr/>
        </p:nvGrpSpPr>
        <p:grpSpPr>
          <a:xfrm>
            <a:off x="5783426" y="2957690"/>
            <a:ext cx="3200400" cy="784772"/>
            <a:chOff x="4410102" y="2634888"/>
            <a:chExt cx="2057400" cy="588579"/>
          </a:xfrm>
          <a:solidFill>
            <a:schemeClr val="accent4"/>
          </a:solidFill>
          <a:effectLst>
            <a:outerShdw blurRad="101600" dist="50800" dir="2700000" algn="tl" rotWithShape="0">
              <a:prstClr val="black">
                <a:alpha val="40000"/>
              </a:prstClr>
            </a:outerShdw>
          </a:effectLst>
        </p:grpSpPr>
        <p:sp>
          <p:nvSpPr>
            <p:cNvPr id="28" name="Rounded Rectangle 27">
              <a:extLst>
                <a:ext uri="{FF2B5EF4-FFF2-40B4-BE49-F238E27FC236}">
                  <a16:creationId xmlns:a16="http://schemas.microsoft.com/office/drawing/2014/main" id="{6C8840DF-2885-654A-A3CF-B4D5EBB3B4AC}"/>
                </a:ext>
              </a:extLst>
            </p:cNvPr>
            <p:cNvSpPr/>
            <p:nvPr/>
          </p:nvSpPr>
          <p:spPr>
            <a:xfrm>
              <a:off x="44101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29" name="Isosceles Triangle 21">
              <a:extLst>
                <a:ext uri="{FF2B5EF4-FFF2-40B4-BE49-F238E27FC236}">
                  <a16:creationId xmlns:a16="http://schemas.microsoft.com/office/drawing/2014/main" id="{151D6C05-24FC-574B-B6E3-812A780B9278}"/>
                </a:ext>
              </a:extLst>
            </p:cNvPr>
            <p:cNvSpPr/>
            <p:nvPr/>
          </p:nvSpPr>
          <p:spPr>
            <a:xfrm>
              <a:off x="5299252" y="2634888"/>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30" name="Content Placeholder 2">
              <a:extLst>
                <a:ext uri="{FF2B5EF4-FFF2-40B4-BE49-F238E27FC236}">
                  <a16:creationId xmlns:a16="http://schemas.microsoft.com/office/drawing/2014/main" id="{6950CBED-256D-3047-9CAB-E8BB8AB8E1CD}"/>
                </a:ext>
              </a:extLst>
            </p:cNvPr>
            <p:cNvSpPr txBox="1">
              <a:spLocks/>
            </p:cNvSpPr>
            <p:nvPr/>
          </p:nvSpPr>
          <p:spPr>
            <a:xfrm>
              <a:off x="4611010" y="2855038"/>
              <a:ext cx="1538153"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rPr>
                <a:t>Step Number Three</a:t>
              </a:r>
              <a:endParaRPr lang="en-US" sz="10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endParaRPr>
            </a:p>
          </p:txBody>
        </p:sp>
      </p:grpSp>
      <p:grpSp>
        <p:nvGrpSpPr>
          <p:cNvPr id="31" name="Group 30">
            <a:extLst>
              <a:ext uri="{FF2B5EF4-FFF2-40B4-BE49-F238E27FC236}">
                <a16:creationId xmlns:a16="http://schemas.microsoft.com/office/drawing/2014/main" id="{123581A2-6161-0942-A5F2-647D5DB306BD}"/>
              </a:ext>
            </a:extLst>
          </p:cNvPr>
          <p:cNvGrpSpPr/>
          <p:nvPr/>
        </p:nvGrpSpPr>
        <p:grpSpPr>
          <a:xfrm>
            <a:off x="8387575" y="3132862"/>
            <a:ext cx="3200400" cy="787521"/>
            <a:chOff x="6264302" y="2766267"/>
            <a:chExt cx="2057400" cy="590641"/>
          </a:xfrm>
          <a:solidFill>
            <a:schemeClr val="accent5"/>
          </a:solidFill>
          <a:effectLst>
            <a:outerShdw blurRad="101600" dist="50800" dir="2700000" algn="tl" rotWithShape="0">
              <a:prstClr val="black">
                <a:alpha val="40000"/>
              </a:prstClr>
            </a:outerShdw>
          </a:effectLst>
        </p:grpSpPr>
        <p:sp>
          <p:nvSpPr>
            <p:cNvPr id="32" name="Rounded Rectangle 31">
              <a:extLst>
                <a:ext uri="{FF2B5EF4-FFF2-40B4-BE49-F238E27FC236}">
                  <a16:creationId xmlns:a16="http://schemas.microsoft.com/office/drawing/2014/main" id="{2F86C818-D9C8-744F-AFA9-E795F7ED4D3D}"/>
                </a:ext>
              </a:extLst>
            </p:cNvPr>
            <p:cNvSpPr/>
            <p:nvPr/>
          </p:nvSpPr>
          <p:spPr>
            <a:xfrm>
              <a:off x="62643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33" name="Content Placeholder 2">
              <a:extLst>
                <a:ext uri="{FF2B5EF4-FFF2-40B4-BE49-F238E27FC236}">
                  <a16:creationId xmlns:a16="http://schemas.microsoft.com/office/drawing/2014/main" id="{41F22FF5-DD65-7245-90DC-AABE49E56F7F}"/>
                </a:ext>
              </a:extLst>
            </p:cNvPr>
            <p:cNvSpPr txBox="1">
              <a:spLocks/>
            </p:cNvSpPr>
            <p:nvPr/>
          </p:nvSpPr>
          <p:spPr>
            <a:xfrm>
              <a:off x="6544114" y="2865061"/>
              <a:ext cx="1524301"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rPr>
                <a:t>Step Number Four</a:t>
              </a:r>
              <a:endParaRPr lang="en-US" sz="1067" b="1" dirty="0">
                <a:solidFill>
                  <a:schemeClr val="bg1"/>
                </a:solidFill>
                <a:latin typeface="Source Sans Pro" panose="020B0503030403020204" pitchFamily="34" charset="0"/>
                <a:ea typeface="Roboto Black" panose="02000000000000000000" pitchFamily="2" charset="0"/>
                <a:cs typeface="Roboto Black" panose="02000000000000000000" pitchFamily="2" charset="0"/>
              </a:endParaRPr>
            </a:p>
          </p:txBody>
        </p:sp>
        <p:sp>
          <p:nvSpPr>
            <p:cNvPr id="34" name="Isosceles Triangle 26">
              <a:extLst>
                <a:ext uri="{FF2B5EF4-FFF2-40B4-BE49-F238E27FC236}">
                  <a16:creationId xmlns:a16="http://schemas.microsoft.com/office/drawing/2014/main" id="{0EDF73D0-0962-514A-9F4B-B2BCC77DC44D}"/>
                </a:ext>
              </a:extLst>
            </p:cNvPr>
            <p:cNvSpPr/>
            <p:nvPr/>
          </p:nvSpPr>
          <p:spPr>
            <a:xfrm flipV="1">
              <a:off x="7216802" y="3225529"/>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Black" panose="02000000000000000000" pitchFamily="2" charset="0"/>
                <a:ea typeface="Roboto Black" panose="02000000000000000000" pitchFamily="2" charset="0"/>
                <a:cs typeface="Roboto Black" panose="02000000000000000000" pitchFamily="2" charset="0"/>
              </a:endParaRPr>
            </a:p>
          </p:txBody>
        </p:sp>
      </p:grpSp>
    </p:spTree>
    <p:extLst>
      <p:ext uri="{BB962C8B-B14F-4D97-AF65-F5344CB8AC3E}">
        <p14:creationId xmlns:p14="http://schemas.microsoft.com/office/powerpoint/2010/main" val="17278926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3000"/>
                            </p:stCondLst>
                            <p:childTnLst>
                              <p:par>
                                <p:cTn id="38" presetID="12" presetClass="entr" presetSubtype="4"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p:tgtEl>
                                          <p:spTgt spid="27"/>
                                        </p:tgtEl>
                                        <p:attrNameLst>
                                          <p:attrName>ppt_y</p:attrName>
                                        </p:attrNameLst>
                                      </p:cBhvr>
                                      <p:tavLst>
                                        <p:tav tm="0">
                                          <p:val>
                                            <p:strVal val="#ppt_y+#ppt_h*1.125000"/>
                                          </p:val>
                                        </p:tav>
                                        <p:tav tm="100000">
                                          <p:val>
                                            <p:strVal val="#ppt_y"/>
                                          </p:val>
                                        </p:tav>
                                      </p:tavLst>
                                    </p:anim>
                                    <p:animEffect transition="in" filter="wipe(up)">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par>
                          <p:cTn id="49" fill="hold">
                            <p:stCondLst>
                              <p:cond delay="4000"/>
                            </p:stCondLst>
                            <p:childTnLst>
                              <p:par>
                                <p:cTn id="50" presetID="22" presetClass="entr" presetSubtype="1"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500"/>
                                        <p:tgtEl>
                                          <p:spTgt spid="31"/>
                                        </p:tgtEl>
                                      </p:cBhvr>
                                    </p:animEffect>
                                  </p:childTnLst>
                                </p:cTn>
                              </p:par>
                              <p:par>
                                <p:cTn id="53" presetID="22" presetClass="entr" presetSubtype="1" fill="hold" nodeType="with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wipe(up)">
                                      <p:cBhvr>
                                        <p:cTn id="55" dur="500"/>
                                        <p:tgtEl>
                                          <p:spTgt spid="5">
                                            <p:txEl>
                                              <p:pRg st="0" end="0"/>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wipe(up)">
                                      <p:cBhvr>
                                        <p:cTn id="58" dur="500"/>
                                        <p:tgtEl>
                                          <p:spTgt spid="5">
                                            <p:txEl>
                                              <p:pRg st="1" end="1"/>
                                            </p:txEl>
                                          </p:spTgt>
                                        </p:tgtEl>
                                      </p:cBhvr>
                                    </p:animEffect>
                                  </p:childTnLst>
                                </p:cTn>
                              </p:par>
                              <p:par>
                                <p:cTn id="59" presetID="22" presetClass="entr" presetSubtype="1" fill="hold" nodeType="with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wipe(up)">
                                      <p:cBhvr>
                                        <p:cTn id="61" dur="500"/>
                                        <p:tgtEl>
                                          <p:spTgt spid="5">
                                            <p:txEl>
                                              <p:pRg st="2" end="2"/>
                                            </p:txEl>
                                          </p:spTgt>
                                        </p:tgtEl>
                                      </p:cBhvr>
                                    </p:animEffect>
                                  </p:childTnLst>
                                </p:cTn>
                              </p:par>
                              <p:par>
                                <p:cTn id="62" presetID="22" presetClass="entr" presetSubtype="1" fill="hold" nodeType="with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wipe(up)">
                                      <p:cBhvr>
                                        <p:cTn id="64" dur="500"/>
                                        <p:tgtEl>
                                          <p:spTgt spid="5">
                                            <p:txEl>
                                              <p:pRg st="3" end="3"/>
                                            </p:txEl>
                                          </p:spTgt>
                                        </p:tgtEl>
                                      </p:cBhvr>
                                    </p:animEffect>
                                  </p:childTnLst>
                                </p:cTn>
                              </p:par>
                              <p:par>
                                <p:cTn id="65" presetID="22" presetClass="entr" presetSubtype="1" fill="hold" nodeType="with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wipe(up)">
                                      <p:cBhvr>
                                        <p:cTn id="6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523777" y="782809"/>
            <a:ext cx="3126429" cy="913113"/>
          </a:xfrm>
        </p:spPr>
        <p:txBody>
          <a:bodyPr/>
          <a:lstStyle/>
          <a:p>
            <a:r>
              <a:rPr lang="en-GB" sz="3600" dirty="0">
                <a:solidFill>
                  <a:schemeClr val="tx1"/>
                </a:solidFill>
              </a:rPr>
              <a:t>Final Thoughts</a:t>
            </a:r>
            <a:endParaRPr lang="en-US" sz="3600" dirty="0">
              <a:solidFill>
                <a:schemeClr val="tx1"/>
              </a:solidFill>
            </a:endParaRPr>
          </a:p>
        </p:txBody>
      </p:sp>
      <p:sp>
        <p:nvSpPr>
          <p:cNvPr id="3" name="Content Placeholder 2">
            <a:extLst>
              <a:ext uri="{FF2B5EF4-FFF2-40B4-BE49-F238E27FC236}">
                <a16:creationId xmlns:a16="http://schemas.microsoft.com/office/drawing/2014/main" id="{1FD804E3-AAE9-E44A-8B2B-8D5BA189A0C2}"/>
              </a:ext>
            </a:extLst>
          </p:cNvPr>
          <p:cNvSpPr>
            <a:spLocks noGrp="1"/>
          </p:cNvSpPr>
          <p:nvPr>
            <p:ph idx="4294967295"/>
          </p:nvPr>
        </p:nvSpPr>
        <p:spPr>
          <a:xfrm>
            <a:off x="3976785" y="696312"/>
            <a:ext cx="7691438" cy="5146675"/>
          </a:xfrm>
        </p:spPr>
        <p:txBody>
          <a:bodyPr>
            <a:normAutofit fontScale="85000" lnSpcReduction="10000"/>
          </a:bodyPr>
          <a:lstStyle/>
          <a:p>
            <a:pPr>
              <a:lnSpc>
                <a:spcPct val="120000"/>
              </a:lnSpc>
              <a:spcBef>
                <a:spcPts val="0"/>
              </a:spcBef>
              <a:spcAft>
                <a:spcPts val="1200"/>
              </a:spcAft>
            </a:pPr>
            <a:r>
              <a:rPr lang="en-GB" dirty="0">
                <a:solidFill>
                  <a:schemeClr val="bg1"/>
                </a:solidFill>
              </a:rPr>
              <a:t>Open source software provides </a:t>
            </a:r>
            <a:r>
              <a:rPr lang="en-GB" b="1" dirty="0">
                <a:solidFill>
                  <a:schemeClr val="bg1"/>
                </a:solidFill>
              </a:rPr>
              <a:t>technological and strategic advantages </a:t>
            </a:r>
            <a:r>
              <a:rPr lang="en-GB" dirty="0">
                <a:solidFill>
                  <a:schemeClr val="bg1"/>
                </a:solidFill>
              </a:rPr>
              <a:t>with the digital transformation of companies, such as the attractiveness of talented individuals and the development of skills. These are all reasons why some companies, strongly supported by their Executive Committee, have established an “open source first” strategy.</a:t>
            </a:r>
          </a:p>
          <a:p>
            <a:pPr>
              <a:lnSpc>
                <a:spcPct val="120000"/>
              </a:lnSpc>
              <a:spcBef>
                <a:spcPts val="0"/>
              </a:spcBef>
              <a:spcAft>
                <a:spcPts val="1200"/>
              </a:spcAft>
            </a:pPr>
            <a:r>
              <a:rPr lang="en-GB" dirty="0">
                <a:solidFill>
                  <a:schemeClr val="bg1"/>
                </a:solidFill>
              </a:rPr>
              <a:t>Open source solutions meet </a:t>
            </a:r>
            <a:r>
              <a:rPr lang="en-GB" b="1" dirty="0">
                <a:solidFill>
                  <a:schemeClr val="bg1"/>
                </a:solidFill>
              </a:rPr>
              <a:t>current challenges, </a:t>
            </a:r>
            <a:r>
              <a:rPr lang="en-GB" dirty="0">
                <a:solidFill>
                  <a:schemeClr val="bg1"/>
                </a:solidFill>
              </a:rPr>
              <a:t>such as, time to market, information system control, agility at scale of the company and open innovation. </a:t>
            </a:r>
          </a:p>
          <a:p>
            <a:pPr>
              <a:lnSpc>
                <a:spcPct val="120000"/>
              </a:lnSpc>
              <a:spcBef>
                <a:spcPts val="0"/>
              </a:spcBef>
              <a:spcAft>
                <a:spcPts val="1200"/>
              </a:spcAft>
            </a:pPr>
            <a:r>
              <a:rPr lang="en-GB" dirty="0">
                <a:solidFill>
                  <a:schemeClr val="bg1"/>
                </a:solidFill>
              </a:rPr>
              <a:t>Convinced of the power of</a:t>
            </a:r>
            <a:r>
              <a:rPr lang="en-GB" b="1" dirty="0">
                <a:solidFill>
                  <a:schemeClr val="bg1"/>
                </a:solidFill>
              </a:rPr>
              <a:t> collective intelligence </a:t>
            </a:r>
            <a:r>
              <a:rPr lang="en-GB" dirty="0">
                <a:solidFill>
                  <a:schemeClr val="bg1"/>
                </a:solidFill>
              </a:rPr>
              <a:t>and the advantages of pooling investments, software developments or experience sharing within EIGs or associations, companies and public organisations are getting organised in order to collaborate.</a:t>
            </a:r>
          </a:p>
          <a:p>
            <a:pPr>
              <a:lnSpc>
                <a:spcPct val="120000"/>
              </a:lnSpc>
              <a:spcBef>
                <a:spcPts val="0"/>
              </a:spcBef>
              <a:spcAft>
                <a:spcPts val="1200"/>
              </a:spcAft>
            </a:pPr>
            <a:r>
              <a:rPr lang="en-GB" dirty="0">
                <a:solidFill>
                  <a:schemeClr val="bg1"/>
                </a:solidFill>
              </a:rPr>
              <a:t>Selecting an open source solution </a:t>
            </a:r>
            <a:r>
              <a:rPr lang="en-GB" b="1" dirty="0">
                <a:solidFill>
                  <a:schemeClr val="bg1"/>
                </a:solidFill>
              </a:rPr>
              <a:t>requires a clear understanding of the specificities</a:t>
            </a:r>
            <a:r>
              <a:rPr lang="en-GB" dirty="0">
                <a:solidFill>
                  <a:schemeClr val="bg1"/>
                </a:solidFill>
              </a:rPr>
              <a:t> of this ecosystem to avoid getting it completely wrong. </a:t>
            </a:r>
          </a:p>
        </p:txBody>
      </p:sp>
    </p:spTree>
    <p:extLst>
      <p:ext uri="{BB962C8B-B14F-4D97-AF65-F5344CB8AC3E}">
        <p14:creationId xmlns:p14="http://schemas.microsoft.com/office/powerpoint/2010/main" val="147958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3">
                                            <p:txEl>
                                              <p:pRg st="0" end="0"/>
                                            </p:txEl>
                                          </p:spTgt>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
                                            <p:txEl>
                                              <p:pRg st="1" end="1"/>
                                            </p:txEl>
                                          </p:spTgt>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3" dur="500"/>
                                        <p:tgtEl>
                                          <p:spTgt spid="3">
                                            <p:txEl>
                                              <p:pRg st="2" end="2"/>
                                            </p:txEl>
                                          </p:spTgt>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B032E-C92D-8E46-AFC2-7B72DBC9A9AA}"/>
              </a:ext>
            </a:extLst>
          </p:cNvPr>
          <p:cNvSpPr>
            <a:spLocks noGrp="1"/>
          </p:cNvSpPr>
          <p:nvPr>
            <p:ph type="title"/>
          </p:nvPr>
        </p:nvSpPr>
        <p:spPr>
          <a:xfrm>
            <a:off x="798291" y="1697168"/>
            <a:ext cx="5711921" cy="2852737"/>
          </a:xfrm>
        </p:spPr>
        <p:txBody>
          <a:bodyPr vert="horz" lIns="91440" tIns="45720" rIns="91440" bIns="45720" rtlCol="0" anchor="ctr">
            <a:noAutofit/>
          </a:bodyPr>
          <a:lstStyle/>
          <a:p>
            <a:pPr>
              <a:lnSpc>
                <a:spcPct val="100000"/>
              </a:lnSpc>
            </a:pPr>
            <a:r>
              <a:rPr lang="en-GB" sz="2000" i="1" dirty="0"/>
              <a:t> ‘Compared with the traditional model for publishing software solutions, which shows the limitations of its relevancy, open source is better suited to the new codes of co-creation, collaborative production and open innovation. Open source has become the go-to component of an IT strategy.’</a:t>
            </a:r>
            <a:br>
              <a:rPr lang="en-GB" sz="2000" i="1" dirty="0"/>
            </a:br>
            <a:br>
              <a:rPr lang="en-GB" sz="2000" i="1" dirty="0"/>
            </a:br>
            <a:r>
              <a:rPr lang="en-GB" sz="1400" i="1" dirty="0" err="1"/>
              <a:t>Stéphane</a:t>
            </a:r>
            <a:r>
              <a:rPr lang="en-GB" sz="1400" i="1" dirty="0"/>
              <a:t> Rousseau, Working group coordinator CIO </a:t>
            </a:r>
            <a:r>
              <a:rPr lang="en-GB" sz="1400" i="1" dirty="0" err="1"/>
              <a:t>Eiffage</a:t>
            </a:r>
            <a:r>
              <a:rPr lang="en-GB" sz="1400" i="1" dirty="0"/>
              <a:t> and </a:t>
            </a:r>
            <a:r>
              <a:rPr lang="en-GB" sz="1400" i="1" dirty="0" err="1"/>
              <a:t>Cigref</a:t>
            </a:r>
            <a:r>
              <a:rPr lang="en-GB" sz="1400" i="1" dirty="0"/>
              <a:t> administrator </a:t>
            </a:r>
            <a:endParaRPr lang="en-US" sz="2000" i="1" dirty="0"/>
          </a:p>
        </p:txBody>
      </p:sp>
      <p:grpSp>
        <p:nvGrpSpPr>
          <p:cNvPr id="5" name="Group 18">
            <a:extLst>
              <a:ext uri="{FF2B5EF4-FFF2-40B4-BE49-F238E27FC236}">
                <a16:creationId xmlns:a16="http://schemas.microsoft.com/office/drawing/2014/main" id="{9A2D5DAC-617C-9346-903C-8B7BF1D06982}"/>
              </a:ext>
            </a:extLst>
          </p:cNvPr>
          <p:cNvGrpSpPr>
            <a:grpSpLocks noChangeAspect="1"/>
          </p:cNvGrpSpPr>
          <p:nvPr/>
        </p:nvGrpSpPr>
        <p:grpSpPr bwMode="auto">
          <a:xfrm>
            <a:off x="6942613" y="756585"/>
            <a:ext cx="4573641" cy="5344830"/>
            <a:chOff x="2814" y="962"/>
            <a:chExt cx="2052" cy="2398"/>
          </a:xfrm>
        </p:grpSpPr>
        <p:sp>
          <p:nvSpPr>
            <p:cNvPr id="6" name="Freeform 19">
              <a:extLst>
                <a:ext uri="{FF2B5EF4-FFF2-40B4-BE49-F238E27FC236}">
                  <a16:creationId xmlns:a16="http://schemas.microsoft.com/office/drawing/2014/main" id="{58DE4E64-74EE-1E4E-A83F-8A8C38641D26}"/>
                </a:ext>
              </a:extLst>
            </p:cNvPr>
            <p:cNvSpPr>
              <a:spLocks/>
            </p:cNvSpPr>
            <p:nvPr/>
          </p:nvSpPr>
          <p:spPr bwMode="auto">
            <a:xfrm>
              <a:off x="4415" y="1626"/>
              <a:ext cx="128" cy="168"/>
            </a:xfrm>
            <a:custGeom>
              <a:avLst/>
              <a:gdLst>
                <a:gd name="T0" fmla="*/ 5 w 54"/>
                <a:gd name="T1" fmla="*/ 33 h 71"/>
                <a:gd name="T2" fmla="*/ 14 w 54"/>
                <a:gd name="T3" fmla="*/ 71 h 71"/>
                <a:gd name="T4" fmla="*/ 48 w 54"/>
                <a:gd name="T5" fmla="*/ 48 h 71"/>
                <a:gd name="T6" fmla="*/ 43 w 54"/>
                <a:gd name="T7" fmla="*/ 0 h 71"/>
                <a:gd name="T8" fmla="*/ 5 w 54"/>
                <a:gd name="T9" fmla="*/ 33 h 71"/>
              </a:gdLst>
              <a:ahLst/>
              <a:cxnLst>
                <a:cxn ang="0">
                  <a:pos x="T0" y="T1"/>
                </a:cxn>
                <a:cxn ang="0">
                  <a:pos x="T2" y="T3"/>
                </a:cxn>
                <a:cxn ang="0">
                  <a:pos x="T4" y="T5"/>
                </a:cxn>
                <a:cxn ang="0">
                  <a:pos x="T6" y="T7"/>
                </a:cxn>
                <a:cxn ang="0">
                  <a:pos x="T8" y="T9"/>
                </a:cxn>
              </a:cxnLst>
              <a:rect l="0" t="0" r="r" b="b"/>
              <a:pathLst>
                <a:path w="54" h="71">
                  <a:moveTo>
                    <a:pt x="5" y="33"/>
                  </a:moveTo>
                  <a:cubicBezTo>
                    <a:pt x="0" y="46"/>
                    <a:pt x="4" y="60"/>
                    <a:pt x="14" y="71"/>
                  </a:cubicBezTo>
                  <a:cubicBezTo>
                    <a:pt x="29" y="69"/>
                    <a:pt x="43" y="61"/>
                    <a:pt x="48" y="48"/>
                  </a:cubicBezTo>
                  <a:cubicBezTo>
                    <a:pt x="54" y="35"/>
                    <a:pt x="53" y="10"/>
                    <a:pt x="43" y="0"/>
                  </a:cubicBezTo>
                  <a:cubicBezTo>
                    <a:pt x="27" y="1"/>
                    <a:pt x="10" y="19"/>
                    <a:pt x="5" y="3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 name="Freeform 20">
              <a:extLst>
                <a:ext uri="{FF2B5EF4-FFF2-40B4-BE49-F238E27FC236}">
                  <a16:creationId xmlns:a16="http://schemas.microsoft.com/office/drawing/2014/main" id="{17C2619F-EC5E-E741-8C46-70AD7CB4EA6F}"/>
                </a:ext>
              </a:extLst>
            </p:cNvPr>
            <p:cNvSpPr>
              <a:spLocks/>
            </p:cNvSpPr>
            <p:nvPr/>
          </p:nvSpPr>
          <p:spPr bwMode="auto">
            <a:xfrm>
              <a:off x="4261" y="1218"/>
              <a:ext cx="130" cy="166"/>
            </a:xfrm>
            <a:custGeom>
              <a:avLst/>
              <a:gdLst>
                <a:gd name="T0" fmla="*/ 6 w 55"/>
                <a:gd name="T1" fmla="*/ 48 h 70"/>
                <a:gd name="T2" fmla="*/ 41 w 55"/>
                <a:gd name="T3" fmla="*/ 70 h 70"/>
                <a:gd name="T4" fmla="*/ 49 w 55"/>
                <a:gd name="T5" fmla="*/ 32 h 70"/>
                <a:gd name="T6" fmla="*/ 10 w 55"/>
                <a:gd name="T7" fmla="*/ 0 h 70"/>
                <a:gd name="T8" fmla="*/ 6 w 55"/>
                <a:gd name="T9" fmla="*/ 48 h 70"/>
              </a:gdLst>
              <a:ahLst/>
              <a:cxnLst>
                <a:cxn ang="0">
                  <a:pos x="T0" y="T1"/>
                </a:cxn>
                <a:cxn ang="0">
                  <a:pos x="T2" y="T3"/>
                </a:cxn>
                <a:cxn ang="0">
                  <a:pos x="T4" y="T5"/>
                </a:cxn>
                <a:cxn ang="0">
                  <a:pos x="T6" y="T7"/>
                </a:cxn>
                <a:cxn ang="0">
                  <a:pos x="T8" y="T9"/>
                </a:cxn>
              </a:cxnLst>
              <a:rect l="0" t="0" r="r" b="b"/>
              <a:pathLst>
                <a:path w="55" h="70">
                  <a:moveTo>
                    <a:pt x="6" y="48"/>
                  </a:moveTo>
                  <a:cubicBezTo>
                    <a:pt x="12" y="61"/>
                    <a:pt x="25" y="69"/>
                    <a:pt x="41" y="70"/>
                  </a:cubicBezTo>
                  <a:cubicBezTo>
                    <a:pt x="51" y="60"/>
                    <a:pt x="55" y="45"/>
                    <a:pt x="49" y="32"/>
                  </a:cubicBezTo>
                  <a:cubicBezTo>
                    <a:pt x="43" y="19"/>
                    <a:pt x="25" y="1"/>
                    <a:pt x="10" y="0"/>
                  </a:cubicBezTo>
                  <a:cubicBezTo>
                    <a:pt x="0" y="11"/>
                    <a:pt x="1" y="35"/>
                    <a:pt x="6"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 name="Freeform 21">
              <a:extLst>
                <a:ext uri="{FF2B5EF4-FFF2-40B4-BE49-F238E27FC236}">
                  <a16:creationId xmlns:a16="http://schemas.microsoft.com/office/drawing/2014/main" id="{2FE37309-0ACD-3E4E-9791-CD9645DA3320}"/>
                </a:ext>
              </a:extLst>
            </p:cNvPr>
            <p:cNvSpPr>
              <a:spLocks/>
            </p:cNvSpPr>
            <p:nvPr/>
          </p:nvSpPr>
          <p:spPr bwMode="auto">
            <a:xfrm>
              <a:off x="3452" y="1220"/>
              <a:ext cx="121" cy="178"/>
            </a:xfrm>
            <a:custGeom>
              <a:avLst/>
              <a:gdLst>
                <a:gd name="T0" fmla="*/ 3 w 51"/>
                <a:gd name="T1" fmla="*/ 39 h 75"/>
                <a:gd name="T2" fmla="*/ 19 w 51"/>
                <a:gd name="T3" fmla="*/ 75 h 75"/>
                <a:gd name="T4" fmla="*/ 48 w 51"/>
                <a:gd name="T5" fmla="*/ 47 h 75"/>
                <a:gd name="T6" fmla="*/ 34 w 51"/>
                <a:gd name="T7" fmla="*/ 0 h 75"/>
                <a:gd name="T8" fmla="*/ 3 w 51"/>
                <a:gd name="T9" fmla="*/ 39 h 75"/>
              </a:gdLst>
              <a:ahLst/>
              <a:cxnLst>
                <a:cxn ang="0">
                  <a:pos x="T0" y="T1"/>
                </a:cxn>
                <a:cxn ang="0">
                  <a:pos x="T2" y="T3"/>
                </a:cxn>
                <a:cxn ang="0">
                  <a:pos x="T4" y="T5"/>
                </a:cxn>
                <a:cxn ang="0">
                  <a:pos x="T6" y="T7"/>
                </a:cxn>
                <a:cxn ang="0">
                  <a:pos x="T8" y="T9"/>
                </a:cxn>
              </a:cxnLst>
              <a:rect l="0" t="0" r="r" b="b"/>
              <a:pathLst>
                <a:path w="51" h="75">
                  <a:moveTo>
                    <a:pt x="3" y="39"/>
                  </a:moveTo>
                  <a:cubicBezTo>
                    <a:pt x="0" y="53"/>
                    <a:pt x="7" y="66"/>
                    <a:pt x="19" y="75"/>
                  </a:cubicBezTo>
                  <a:cubicBezTo>
                    <a:pt x="34" y="71"/>
                    <a:pt x="45" y="61"/>
                    <a:pt x="48" y="47"/>
                  </a:cubicBezTo>
                  <a:cubicBezTo>
                    <a:pt x="51" y="33"/>
                    <a:pt x="46" y="9"/>
                    <a:pt x="34" y="0"/>
                  </a:cubicBezTo>
                  <a:cubicBezTo>
                    <a:pt x="19" y="4"/>
                    <a:pt x="6" y="25"/>
                    <a:pt x="3" y="3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 name="Freeform 22">
              <a:extLst>
                <a:ext uri="{FF2B5EF4-FFF2-40B4-BE49-F238E27FC236}">
                  <a16:creationId xmlns:a16="http://schemas.microsoft.com/office/drawing/2014/main" id="{0FCCBB00-E241-D14C-B0C0-03014D9EB2D5}"/>
                </a:ext>
              </a:extLst>
            </p:cNvPr>
            <p:cNvSpPr>
              <a:spLocks/>
            </p:cNvSpPr>
            <p:nvPr/>
          </p:nvSpPr>
          <p:spPr bwMode="auto">
            <a:xfrm>
              <a:off x="2912" y="1465"/>
              <a:ext cx="187" cy="113"/>
            </a:xfrm>
            <a:custGeom>
              <a:avLst/>
              <a:gdLst>
                <a:gd name="T0" fmla="*/ 50 w 79"/>
                <a:gd name="T1" fmla="*/ 45 h 48"/>
                <a:gd name="T2" fmla="*/ 79 w 79"/>
                <a:gd name="T3" fmla="*/ 17 h 48"/>
                <a:gd name="T4" fmla="*/ 39 w 79"/>
                <a:gd name="T5" fmla="*/ 3 h 48"/>
                <a:gd name="T6" fmla="*/ 0 w 79"/>
                <a:gd name="T7" fmla="*/ 34 h 48"/>
                <a:gd name="T8" fmla="*/ 50 w 79"/>
                <a:gd name="T9" fmla="*/ 45 h 48"/>
              </a:gdLst>
              <a:ahLst/>
              <a:cxnLst>
                <a:cxn ang="0">
                  <a:pos x="T0" y="T1"/>
                </a:cxn>
                <a:cxn ang="0">
                  <a:pos x="T2" y="T3"/>
                </a:cxn>
                <a:cxn ang="0">
                  <a:pos x="T4" y="T5"/>
                </a:cxn>
                <a:cxn ang="0">
                  <a:pos x="T6" y="T7"/>
                </a:cxn>
                <a:cxn ang="0">
                  <a:pos x="T8" y="T9"/>
                </a:cxn>
              </a:cxnLst>
              <a:rect l="0" t="0" r="r" b="b"/>
              <a:pathLst>
                <a:path w="79" h="48">
                  <a:moveTo>
                    <a:pt x="50" y="45"/>
                  </a:moveTo>
                  <a:cubicBezTo>
                    <a:pt x="65" y="42"/>
                    <a:pt x="75" y="31"/>
                    <a:pt x="79" y="17"/>
                  </a:cubicBezTo>
                  <a:cubicBezTo>
                    <a:pt x="69" y="6"/>
                    <a:pt x="54" y="0"/>
                    <a:pt x="39" y="3"/>
                  </a:cubicBezTo>
                  <a:cubicBezTo>
                    <a:pt x="25" y="6"/>
                    <a:pt x="3" y="20"/>
                    <a:pt x="0" y="34"/>
                  </a:cubicBezTo>
                  <a:cubicBezTo>
                    <a:pt x="10" y="45"/>
                    <a:pt x="35" y="48"/>
                    <a:pt x="50" y="4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 name="Freeform 23">
              <a:extLst>
                <a:ext uri="{FF2B5EF4-FFF2-40B4-BE49-F238E27FC236}">
                  <a16:creationId xmlns:a16="http://schemas.microsoft.com/office/drawing/2014/main" id="{D72087D7-79AF-8045-ABA4-4F772817D293}"/>
                </a:ext>
              </a:extLst>
            </p:cNvPr>
            <p:cNvSpPr>
              <a:spLocks/>
            </p:cNvSpPr>
            <p:nvPr/>
          </p:nvSpPr>
          <p:spPr bwMode="auto">
            <a:xfrm>
              <a:off x="3659" y="1071"/>
              <a:ext cx="173" cy="123"/>
            </a:xfrm>
            <a:custGeom>
              <a:avLst/>
              <a:gdLst>
                <a:gd name="T0" fmla="*/ 31 w 73"/>
                <a:gd name="T1" fmla="*/ 46 h 52"/>
                <a:gd name="T2" fmla="*/ 73 w 73"/>
                <a:gd name="T3" fmla="*/ 41 h 52"/>
                <a:gd name="T4" fmla="*/ 51 w 73"/>
                <a:gd name="T5" fmla="*/ 8 h 52"/>
                <a:gd name="T6" fmla="*/ 0 w 73"/>
                <a:gd name="T7" fmla="*/ 8 h 52"/>
                <a:gd name="T8" fmla="*/ 31 w 73"/>
                <a:gd name="T9" fmla="*/ 46 h 52"/>
              </a:gdLst>
              <a:ahLst/>
              <a:cxnLst>
                <a:cxn ang="0">
                  <a:pos x="T0" y="T1"/>
                </a:cxn>
                <a:cxn ang="0">
                  <a:pos x="T2" y="T3"/>
                </a:cxn>
                <a:cxn ang="0">
                  <a:pos x="T4" y="T5"/>
                </a:cxn>
                <a:cxn ang="0">
                  <a:pos x="T6" y="T7"/>
                </a:cxn>
                <a:cxn ang="0">
                  <a:pos x="T8" y="T9"/>
                </a:cxn>
              </a:cxnLst>
              <a:rect l="0" t="0" r="r" b="b"/>
              <a:pathLst>
                <a:path w="73" h="52">
                  <a:moveTo>
                    <a:pt x="31" y="46"/>
                  </a:moveTo>
                  <a:cubicBezTo>
                    <a:pt x="45" y="52"/>
                    <a:pt x="61" y="50"/>
                    <a:pt x="73" y="41"/>
                  </a:cubicBezTo>
                  <a:cubicBezTo>
                    <a:pt x="73" y="27"/>
                    <a:pt x="65" y="14"/>
                    <a:pt x="51" y="8"/>
                  </a:cubicBezTo>
                  <a:cubicBezTo>
                    <a:pt x="38" y="2"/>
                    <a:pt x="12" y="0"/>
                    <a:pt x="0" y="8"/>
                  </a:cubicBezTo>
                  <a:cubicBezTo>
                    <a:pt x="0" y="23"/>
                    <a:pt x="18" y="40"/>
                    <a:pt x="31" y="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 name="Freeform 24">
              <a:extLst>
                <a:ext uri="{FF2B5EF4-FFF2-40B4-BE49-F238E27FC236}">
                  <a16:creationId xmlns:a16="http://schemas.microsoft.com/office/drawing/2014/main" id="{B1B03250-C917-B24C-A49C-958064388F6E}"/>
                </a:ext>
              </a:extLst>
            </p:cNvPr>
            <p:cNvSpPr>
              <a:spLocks/>
            </p:cNvSpPr>
            <p:nvPr/>
          </p:nvSpPr>
          <p:spPr bwMode="auto">
            <a:xfrm>
              <a:off x="4702" y="1626"/>
              <a:ext cx="130" cy="168"/>
            </a:xfrm>
            <a:custGeom>
              <a:avLst/>
              <a:gdLst>
                <a:gd name="T0" fmla="*/ 7 w 55"/>
                <a:gd name="T1" fmla="*/ 48 h 71"/>
                <a:gd name="T2" fmla="*/ 41 w 55"/>
                <a:gd name="T3" fmla="*/ 71 h 71"/>
                <a:gd name="T4" fmla="*/ 50 w 55"/>
                <a:gd name="T5" fmla="*/ 32 h 71"/>
                <a:gd name="T6" fmla="*/ 11 w 55"/>
                <a:gd name="T7" fmla="*/ 0 h 71"/>
                <a:gd name="T8" fmla="*/ 7 w 55"/>
                <a:gd name="T9" fmla="*/ 48 h 71"/>
              </a:gdLst>
              <a:ahLst/>
              <a:cxnLst>
                <a:cxn ang="0">
                  <a:pos x="T0" y="T1"/>
                </a:cxn>
                <a:cxn ang="0">
                  <a:pos x="T2" y="T3"/>
                </a:cxn>
                <a:cxn ang="0">
                  <a:pos x="T4" y="T5"/>
                </a:cxn>
                <a:cxn ang="0">
                  <a:pos x="T6" y="T7"/>
                </a:cxn>
                <a:cxn ang="0">
                  <a:pos x="T8" y="T9"/>
                </a:cxn>
              </a:cxnLst>
              <a:rect l="0" t="0" r="r" b="b"/>
              <a:pathLst>
                <a:path w="55" h="71">
                  <a:moveTo>
                    <a:pt x="7" y="48"/>
                  </a:moveTo>
                  <a:cubicBezTo>
                    <a:pt x="12" y="61"/>
                    <a:pt x="26" y="69"/>
                    <a:pt x="41" y="71"/>
                  </a:cubicBezTo>
                  <a:cubicBezTo>
                    <a:pt x="51" y="60"/>
                    <a:pt x="55" y="45"/>
                    <a:pt x="50" y="32"/>
                  </a:cubicBezTo>
                  <a:cubicBezTo>
                    <a:pt x="44" y="19"/>
                    <a:pt x="26" y="1"/>
                    <a:pt x="11" y="0"/>
                  </a:cubicBezTo>
                  <a:cubicBezTo>
                    <a:pt x="0" y="11"/>
                    <a:pt x="1" y="35"/>
                    <a:pt x="7" y="4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2" name="Freeform 25">
              <a:extLst>
                <a:ext uri="{FF2B5EF4-FFF2-40B4-BE49-F238E27FC236}">
                  <a16:creationId xmlns:a16="http://schemas.microsoft.com/office/drawing/2014/main" id="{9A0DAFE9-DEAB-6F42-9B52-0832ACCD5268}"/>
                </a:ext>
              </a:extLst>
            </p:cNvPr>
            <p:cNvSpPr>
              <a:spLocks/>
            </p:cNvSpPr>
            <p:nvPr/>
          </p:nvSpPr>
          <p:spPr bwMode="auto">
            <a:xfrm>
              <a:off x="3194" y="1908"/>
              <a:ext cx="154" cy="151"/>
            </a:xfrm>
            <a:custGeom>
              <a:avLst/>
              <a:gdLst>
                <a:gd name="T0" fmla="*/ 53 w 65"/>
                <a:gd name="T1" fmla="*/ 43 h 64"/>
                <a:gd name="T2" fmla="*/ 59 w 65"/>
                <a:gd name="T3" fmla="*/ 4 h 64"/>
                <a:gd name="T4" fmla="*/ 18 w 65"/>
                <a:gd name="T5" fmla="*/ 14 h 64"/>
                <a:gd name="T6" fmla="*/ 5 w 65"/>
                <a:gd name="T7" fmla="*/ 61 h 64"/>
                <a:gd name="T8" fmla="*/ 53 w 65"/>
                <a:gd name="T9" fmla="*/ 43 h 64"/>
              </a:gdLst>
              <a:ahLst/>
              <a:cxnLst>
                <a:cxn ang="0">
                  <a:pos x="T0" y="T1"/>
                </a:cxn>
                <a:cxn ang="0">
                  <a:pos x="T2" y="T3"/>
                </a:cxn>
                <a:cxn ang="0">
                  <a:pos x="T4" y="T5"/>
                </a:cxn>
                <a:cxn ang="0">
                  <a:pos x="T6" y="T7"/>
                </a:cxn>
                <a:cxn ang="0">
                  <a:pos x="T8" y="T9"/>
                </a:cxn>
              </a:cxnLst>
              <a:rect l="0" t="0" r="r" b="b"/>
              <a:pathLst>
                <a:path w="65" h="64">
                  <a:moveTo>
                    <a:pt x="53" y="43"/>
                  </a:moveTo>
                  <a:cubicBezTo>
                    <a:pt x="63" y="32"/>
                    <a:pt x="65" y="17"/>
                    <a:pt x="59" y="4"/>
                  </a:cubicBezTo>
                  <a:cubicBezTo>
                    <a:pt x="44" y="0"/>
                    <a:pt x="28" y="4"/>
                    <a:pt x="18" y="14"/>
                  </a:cubicBezTo>
                  <a:cubicBezTo>
                    <a:pt x="8" y="24"/>
                    <a:pt x="0" y="47"/>
                    <a:pt x="5" y="61"/>
                  </a:cubicBezTo>
                  <a:cubicBezTo>
                    <a:pt x="20" y="64"/>
                    <a:pt x="43" y="53"/>
                    <a:pt x="53" y="4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3" name="Freeform 26">
              <a:extLst>
                <a:ext uri="{FF2B5EF4-FFF2-40B4-BE49-F238E27FC236}">
                  <a16:creationId xmlns:a16="http://schemas.microsoft.com/office/drawing/2014/main" id="{4130C35D-3ACA-3345-8EE7-A4129AC718FD}"/>
                </a:ext>
              </a:extLst>
            </p:cNvPr>
            <p:cNvSpPr>
              <a:spLocks/>
            </p:cNvSpPr>
            <p:nvPr/>
          </p:nvSpPr>
          <p:spPr bwMode="auto">
            <a:xfrm>
              <a:off x="2886" y="2505"/>
              <a:ext cx="1837" cy="855"/>
            </a:xfrm>
            <a:custGeom>
              <a:avLst/>
              <a:gdLst>
                <a:gd name="T0" fmla="*/ 388 w 775"/>
                <a:gd name="T1" fmla="*/ 361 h 361"/>
                <a:gd name="T2" fmla="*/ 775 w 775"/>
                <a:gd name="T3" fmla="*/ 0 h 361"/>
                <a:gd name="T4" fmla="*/ 0 w 775"/>
                <a:gd name="T5" fmla="*/ 0 h 361"/>
                <a:gd name="T6" fmla="*/ 388 w 775"/>
                <a:gd name="T7" fmla="*/ 361 h 361"/>
              </a:gdLst>
              <a:ahLst/>
              <a:cxnLst>
                <a:cxn ang="0">
                  <a:pos x="T0" y="T1"/>
                </a:cxn>
                <a:cxn ang="0">
                  <a:pos x="T2" y="T3"/>
                </a:cxn>
                <a:cxn ang="0">
                  <a:pos x="T4" y="T5"/>
                </a:cxn>
                <a:cxn ang="0">
                  <a:pos x="T6" y="T7"/>
                </a:cxn>
              </a:cxnLst>
              <a:rect l="0" t="0" r="r" b="b"/>
              <a:pathLst>
                <a:path w="775" h="361">
                  <a:moveTo>
                    <a:pt x="388" y="361"/>
                  </a:moveTo>
                  <a:cubicBezTo>
                    <a:pt x="602" y="361"/>
                    <a:pt x="775" y="199"/>
                    <a:pt x="775" y="0"/>
                  </a:cubicBezTo>
                  <a:cubicBezTo>
                    <a:pt x="0" y="0"/>
                    <a:pt x="0" y="0"/>
                    <a:pt x="0" y="0"/>
                  </a:cubicBezTo>
                  <a:cubicBezTo>
                    <a:pt x="0" y="199"/>
                    <a:pt x="174" y="361"/>
                    <a:pt x="388" y="36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4" name="Freeform 27">
              <a:extLst>
                <a:ext uri="{FF2B5EF4-FFF2-40B4-BE49-F238E27FC236}">
                  <a16:creationId xmlns:a16="http://schemas.microsoft.com/office/drawing/2014/main" id="{FBBE15EC-0D3E-6D45-85CE-05D28CCCC662}"/>
                </a:ext>
              </a:extLst>
            </p:cNvPr>
            <p:cNvSpPr>
              <a:spLocks/>
            </p:cNvSpPr>
            <p:nvPr/>
          </p:nvSpPr>
          <p:spPr bwMode="auto">
            <a:xfrm>
              <a:off x="3082" y="2505"/>
              <a:ext cx="1447" cy="675"/>
            </a:xfrm>
            <a:custGeom>
              <a:avLst/>
              <a:gdLst>
                <a:gd name="T0" fmla="*/ 305 w 610"/>
                <a:gd name="T1" fmla="*/ 285 h 285"/>
                <a:gd name="T2" fmla="*/ 610 w 610"/>
                <a:gd name="T3" fmla="*/ 0 h 285"/>
                <a:gd name="T4" fmla="*/ 0 w 610"/>
                <a:gd name="T5" fmla="*/ 0 h 285"/>
                <a:gd name="T6" fmla="*/ 305 w 610"/>
                <a:gd name="T7" fmla="*/ 285 h 285"/>
              </a:gdLst>
              <a:ahLst/>
              <a:cxnLst>
                <a:cxn ang="0">
                  <a:pos x="T0" y="T1"/>
                </a:cxn>
                <a:cxn ang="0">
                  <a:pos x="T2" y="T3"/>
                </a:cxn>
                <a:cxn ang="0">
                  <a:pos x="T4" y="T5"/>
                </a:cxn>
                <a:cxn ang="0">
                  <a:pos x="T6" y="T7"/>
                </a:cxn>
              </a:cxnLst>
              <a:rect l="0" t="0" r="r" b="b"/>
              <a:pathLst>
                <a:path w="610" h="285">
                  <a:moveTo>
                    <a:pt x="305" y="285"/>
                  </a:moveTo>
                  <a:cubicBezTo>
                    <a:pt x="474" y="285"/>
                    <a:pt x="610" y="157"/>
                    <a:pt x="610" y="0"/>
                  </a:cubicBezTo>
                  <a:cubicBezTo>
                    <a:pt x="0" y="0"/>
                    <a:pt x="0" y="0"/>
                    <a:pt x="0" y="0"/>
                  </a:cubicBezTo>
                  <a:cubicBezTo>
                    <a:pt x="0" y="157"/>
                    <a:pt x="136" y="285"/>
                    <a:pt x="305" y="285"/>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5" name="Freeform 28">
              <a:extLst>
                <a:ext uri="{FF2B5EF4-FFF2-40B4-BE49-F238E27FC236}">
                  <a16:creationId xmlns:a16="http://schemas.microsoft.com/office/drawing/2014/main" id="{41B37F8A-51B6-BB44-B422-A3F5DBEA2FD7}"/>
                </a:ext>
              </a:extLst>
            </p:cNvPr>
            <p:cNvSpPr>
              <a:spLocks/>
            </p:cNvSpPr>
            <p:nvPr/>
          </p:nvSpPr>
          <p:spPr bwMode="auto">
            <a:xfrm>
              <a:off x="3267" y="2505"/>
              <a:ext cx="1077" cy="502"/>
            </a:xfrm>
            <a:custGeom>
              <a:avLst/>
              <a:gdLst>
                <a:gd name="T0" fmla="*/ 227 w 454"/>
                <a:gd name="T1" fmla="*/ 212 h 212"/>
                <a:gd name="T2" fmla="*/ 454 w 454"/>
                <a:gd name="T3" fmla="*/ 0 h 212"/>
                <a:gd name="T4" fmla="*/ 0 w 454"/>
                <a:gd name="T5" fmla="*/ 0 h 212"/>
                <a:gd name="T6" fmla="*/ 227 w 454"/>
                <a:gd name="T7" fmla="*/ 212 h 212"/>
              </a:gdLst>
              <a:ahLst/>
              <a:cxnLst>
                <a:cxn ang="0">
                  <a:pos x="T0" y="T1"/>
                </a:cxn>
                <a:cxn ang="0">
                  <a:pos x="T2" y="T3"/>
                </a:cxn>
                <a:cxn ang="0">
                  <a:pos x="T4" y="T5"/>
                </a:cxn>
                <a:cxn ang="0">
                  <a:pos x="T6" y="T7"/>
                </a:cxn>
              </a:cxnLst>
              <a:rect l="0" t="0" r="r" b="b"/>
              <a:pathLst>
                <a:path w="454" h="212">
                  <a:moveTo>
                    <a:pt x="227" y="212"/>
                  </a:moveTo>
                  <a:cubicBezTo>
                    <a:pt x="352" y="212"/>
                    <a:pt x="454" y="117"/>
                    <a:pt x="454" y="0"/>
                  </a:cubicBezTo>
                  <a:cubicBezTo>
                    <a:pt x="0" y="0"/>
                    <a:pt x="0" y="0"/>
                    <a:pt x="0" y="0"/>
                  </a:cubicBezTo>
                  <a:cubicBezTo>
                    <a:pt x="0" y="117"/>
                    <a:pt x="102" y="212"/>
                    <a:pt x="227" y="21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6" name="Freeform 29">
              <a:extLst>
                <a:ext uri="{FF2B5EF4-FFF2-40B4-BE49-F238E27FC236}">
                  <a16:creationId xmlns:a16="http://schemas.microsoft.com/office/drawing/2014/main" id="{8404B7C1-192B-904C-BE39-AA51920E5D3E}"/>
                </a:ext>
              </a:extLst>
            </p:cNvPr>
            <p:cNvSpPr>
              <a:spLocks/>
            </p:cNvSpPr>
            <p:nvPr/>
          </p:nvSpPr>
          <p:spPr bwMode="auto">
            <a:xfrm>
              <a:off x="2814" y="962"/>
              <a:ext cx="2052" cy="1860"/>
            </a:xfrm>
            <a:custGeom>
              <a:avLst/>
              <a:gdLst>
                <a:gd name="T0" fmla="*/ 861 w 865"/>
                <a:gd name="T1" fmla="*/ 315 h 785"/>
                <a:gd name="T2" fmla="*/ 861 w 865"/>
                <a:gd name="T3" fmla="*/ 317 h 785"/>
                <a:gd name="T4" fmla="*/ 835 w 865"/>
                <a:gd name="T5" fmla="*/ 369 h 785"/>
                <a:gd name="T6" fmla="*/ 708 w 865"/>
                <a:gd name="T7" fmla="*/ 403 h 785"/>
                <a:gd name="T8" fmla="*/ 686 w 865"/>
                <a:gd name="T9" fmla="*/ 380 h 785"/>
                <a:gd name="T10" fmla="*/ 759 w 865"/>
                <a:gd name="T11" fmla="*/ 337 h 785"/>
                <a:gd name="T12" fmla="*/ 731 w 865"/>
                <a:gd name="T13" fmla="*/ 347 h 785"/>
                <a:gd name="T14" fmla="*/ 631 w 865"/>
                <a:gd name="T15" fmla="*/ 386 h 785"/>
                <a:gd name="T16" fmla="*/ 605 w 865"/>
                <a:gd name="T17" fmla="*/ 359 h 785"/>
                <a:gd name="T18" fmla="*/ 670 w 865"/>
                <a:gd name="T19" fmla="*/ 275 h 785"/>
                <a:gd name="T20" fmla="*/ 666 w 865"/>
                <a:gd name="T21" fmla="*/ 267 h 785"/>
                <a:gd name="T22" fmla="*/ 613 w 865"/>
                <a:gd name="T23" fmla="*/ 331 h 785"/>
                <a:gd name="T24" fmla="*/ 565 w 865"/>
                <a:gd name="T25" fmla="*/ 420 h 785"/>
                <a:gd name="T26" fmla="*/ 443 w 865"/>
                <a:gd name="T27" fmla="*/ 453 h 785"/>
                <a:gd name="T28" fmla="*/ 455 w 865"/>
                <a:gd name="T29" fmla="*/ 399 h 785"/>
                <a:gd name="T30" fmla="*/ 583 w 865"/>
                <a:gd name="T31" fmla="*/ 253 h 785"/>
                <a:gd name="T32" fmla="*/ 636 w 865"/>
                <a:gd name="T33" fmla="*/ 230 h 785"/>
                <a:gd name="T34" fmla="*/ 651 w 865"/>
                <a:gd name="T35" fmla="*/ 206 h 785"/>
                <a:gd name="T36" fmla="*/ 580 w 865"/>
                <a:gd name="T37" fmla="*/ 242 h 785"/>
                <a:gd name="T38" fmla="*/ 539 w 865"/>
                <a:gd name="T39" fmla="*/ 238 h 785"/>
                <a:gd name="T40" fmla="*/ 607 w 865"/>
                <a:gd name="T41" fmla="*/ 104 h 785"/>
                <a:gd name="T42" fmla="*/ 592 w 865"/>
                <a:gd name="T43" fmla="*/ 0 h 785"/>
                <a:gd name="T44" fmla="*/ 605 w 865"/>
                <a:gd name="T45" fmla="*/ 90 h 785"/>
                <a:gd name="T46" fmla="*/ 517 w 865"/>
                <a:gd name="T47" fmla="*/ 159 h 785"/>
                <a:gd name="T48" fmla="*/ 453 w 865"/>
                <a:gd name="T49" fmla="*/ 99 h 785"/>
                <a:gd name="T50" fmla="*/ 520 w 865"/>
                <a:gd name="T51" fmla="*/ 204 h 785"/>
                <a:gd name="T52" fmla="*/ 413 w 865"/>
                <a:gd name="T53" fmla="*/ 388 h 785"/>
                <a:gd name="T54" fmla="*/ 387 w 865"/>
                <a:gd name="T55" fmla="*/ 276 h 785"/>
                <a:gd name="T56" fmla="*/ 381 w 865"/>
                <a:gd name="T57" fmla="*/ 193 h 785"/>
                <a:gd name="T58" fmla="*/ 385 w 865"/>
                <a:gd name="T59" fmla="*/ 253 h 785"/>
                <a:gd name="T60" fmla="*/ 344 w 865"/>
                <a:gd name="T61" fmla="*/ 237 h 785"/>
                <a:gd name="T62" fmla="*/ 247 w 865"/>
                <a:gd name="T63" fmla="*/ 153 h 785"/>
                <a:gd name="T64" fmla="*/ 285 w 865"/>
                <a:gd name="T65" fmla="*/ 212 h 785"/>
                <a:gd name="T66" fmla="*/ 354 w 865"/>
                <a:gd name="T67" fmla="*/ 302 h 785"/>
                <a:gd name="T68" fmla="*/ 359 w 865"/>
                <a:gd name="T69" fmla="*/ 371 h 785"/>
                <a:gd name="T70" fmla="*/ 206 w 865"/>
                <a:gd name="T71" fmla="*/ 247 h 785"/>
                <a:gd name="T72" fmla="*/ 176 w 865"/>
                <a:gd name="T73" fmla="*/ 190 h 785"/>
                <a:gd name="T74" fmla="*/ 166 w 865"/>
                <a:gd name="T75" fmla="*/ 244 h 785"/>
                <a:gd name="T76" fmla="*/ 151 w 865"/>
                <a:gd name="T77" fmla="*/ 242 h 785"/>
                <a:gd name="T78" fmla="*/ 229 w 865"/>
                <a:gd name="T79" fmla="*/ 290 h 785"/>
                <a:gd name="T80" fmla="*/ 353 w 865"/>
                <a:gd name="T81" fmla="*/ 416 h 785"/>
                <a:gd name="T82" fmla="*/ 214 w 865"/>
                <a:gd name="T83" fmla="*/ 354 h 785"/>
                <a:gd name="T84" fmla="*/ 119 w 865"/>
                <a:gd name="T85" fmla="*/ 301 h 785"/>
                <a:gd name="T86" fmla="*/ 21 w 865"/>
                <a:gd name="T87" fmla="*/ 239 h 785"/>
                <a:gd name="T88" fmla="*/ 37 w 865"/>
                <a:gd name="T89" fmla="*/ 271 h 785"/>
                <a:gd name="T90" fmla="*/ 166 w 865"/>
                <a:gd name="T91" fmla="*/ 328 h 785"/>
                <a:gd name="T92" fmla="*/ 89 w 865"/>
                <a:gd name="T93" fmla="*/ 341 h 785"/>
                <a:gd name="T94" fmla="*/ 184 w 865"/>
                <a:gd name="T95" fmla="*/ 355 h 785"/>
                <a:gd name="T96" fmla="*/ 102 w 865"/>
                <a:gd name="T97" fmla="*/ 391 h 785"/>
                <a:gd name="T98" fmla="*/ 0 w 865"/>
                <a:gd name="T99" fmla="*/ 396 h 785"/>
                <a:gd name="T100" fmla="*/ 199 w 865"/>
                <a:gd name="T101" fmla="*/ 390 h 785"/>
                <a:gd name="T102" fmla="*/ 376 w 865"/>
                <a:gd name="T103" fmla="*/ 487 h 785"/>
                <a:gd name="T104" fmla="*/ 378 w 865"/>
                <a:gd name="T105" fmla="*/ 603 h 785"/>
                <a:gd name="T106" fmla="*/ 275 w 865"/>
                <a:gd name="T107" fmla="*/ 651 h 785"/>
                <a:gd name="T108" fmla="*/ 501 w 865"/>
                <a:gd name="T109" fmla="*/ 651 h 785"/>
                <a:gd name="T110" fmla="*/ 453 w 865"/>
                <a:gd name="T111" fmla="*/ 561 h 785"/>
                <a:gd name="T112" fmla="*/ 456 w 865"/>
                <a:gd name="T113" fmla="*/ 493 h 785"/>
                <a:gd name="T114" fmla="*/ 588 w 865"/>
                <a:gd name="T115" fmla="*/ 435 h 785"/>
                <a:gd name="T116" fmla="*/ 684 w 865"/>
                <a:gd name="T117" fmla="*/ 415 h 785"/>
                <a:gd name="T118" fmla="*/ 841 w 865"/>
                <a:gd name="T119" fmla="*/ 37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5" h="785">
                  <a:moveTo>
                    <a:pt x="861" y="315"/>
                  </a:moveTo>
                  <a:cubicBezTo>
                    <a:pt x="862" y="314"/>
                    <a:pt x="862" y="314"/>
                    <a:pt x="861" y="315"/>
                  </a:cubicBezTo>
                  <a:cubicBezTo>
                    <a:pt x="861" y="315"/>
                    <a:pt x="861" y="315"/>
                    <a:pt x="861" y="315"/>
                  </a:cubicBezTo>
                  <a:cubicBezTo>
                    <a:pt x="861" y="315"/>
                    <a:pt x="861" y="316"/>
                    <a:pt x="861" y="316"/>
                  </a:cubicBezTo>
                  <a:cubicBezTo>
                    <a:pt x="861" y="317"/>
                    <a:pt x="861" y="318"/>
                    <a:pt x="861" y="318"/>
                  </a:cubicBezTo>
                  <a:cubicBezTo>
                    <a:pt x="861" y="318"/>
                    <a:pt x="861" y="318"/>
                    <a:pt x="861" y="317"/>
                  </a:cubicBezTo>
                  <a:cubicBezTo>
                    <a:pt x="858" y="326"/>
                    <a:pt x="855" y="335"/>
                    <a:pt x="852" y="344"/>
                  </a:cubicBezTo>
                  <a:cubicBezTo>
                    <a:pt x="849" y="352"/>
                    <a:pt x="846" y="358"/>
                    <a:pt x="840" y="364"/>
                  </a:cubicBezTo>
                  <a:cubicBezTo>
                    <a:pt x="839" y="366"/>
                    <a:pt x="836" y="368"/>
                    <a:pt x="835" y="369"/>
                  </a:cubicBezTo>
                  <a:cubicBezTo>
                    <a:pt x="824" y="379"/>
                    <a:pt x="811" y="388"/>
                    <a:pt x="799" y="395"/>
                  </a:cubicBezTo>
                  <a:cubicBezTo>
                    <a:pt x="788" y="401"/>
                    <a:pt x="776" y="404"/>
                    <a:pt x="764" y="404"/>
                  </a:cubicBezTo>
                  <a:cubicBezTo>
                    <a:pt x="746" y="405"/>
                    <a:pt x="727" y="403"/>
                    <a:pt x="708" y="403"/>
                  </a:cubicBezTo>
                  <a:cubicBezTo>
                    <a:pt x="684" y="402"/>
                    <a:pt x="659" y="402"/>
                    <a:pt x="635" y="401"/>
                  </a:cubicBezTo>
                  <a:cubicBezTo>
                    <a:pt x="641" y="396"/>
                    <a:pt x="651" y="394"/>
                    <a:pt x="658" y="392"/>
                  </a:cubicBezTo>
                  <a:cubicBezTo>
                    <a:pt x="668" y="388"/>
                    <a:pt x="678" y="385"/>
                    <a:pt x="686" y="380"/>
                  </a:cubicBezTo>
                  <a:cubicBezTo>
                    <a:pt x="700" y="373"/>
                    <a:pt x="713" y="365"/>
                    <a:pt x="726" y="357"/>
                  </a:cubicBezTo>
                  <a:cubicBezTo>
                    <a:pt x="732" y="354"/>
                    <a:pt x="738" y="350"/>
                    <a:pt x="744" y="347"/>
                  </a:cubicBezTo>
                  <a:cubicBezTo>
                    <a:pt x="749" y="344"/>
                    <a:pt x="755" y="341"/>
                    <a:pt x="759" y="337"/>
                  </a:cubicBezTo>
                  <a:cubicBezTo>
                    <a:pt x="771" y="326"/>
                    <a:pt x="777" y="312"/>
                    <a:pt x="783" y="297"/>
                  </a:cubicBezTo>
                  <a:cubicBezTo>
                    <a:pt x="775" y="310"/>
                    <a:pt x="769" y="324"/>
                    <a:pt x="756" y="334"/>
                  </a:cubicBezTo>
                  <a:cubicBezTo>
                    <a:pt x="750" y="340"/>
                    <a:pt x="738" y="343"/>
                    <a:pt x="731" y="347"/>
                  </a:cubicBezTo>
                  <a:cubicBezTo>
                    <a:pt x="724" y="351"/>
                    <a:pt x="717" y="354"/>
                    <a:pt x="709" y="357"/>
                  </a:cubicBezTo>
                  <a:cubicBezTo>
                    <a:pt x="696" y="362"/>
                    <a:pt x="685" y="369"/>
                    <a:pt x="672" y="373"/>
                  </a:cubicBezTo>
                  <a:cubicBezTo>
                    <a:pt x="659" y="378"/>
                    <a:pt x="644" y="381"/>
                    <a:pt x="631" y="386"/>
                  </a:cubicBezTo>
                  <a:cubicBezTo>
                    <a:pt x="616" y="392"/>
                    <a:pt x="604" y="401"/>
                    <a:pt x="591" y="409"/>
                  </a:cubicBezTo>
                  <a:cubicBezTo>
                    <a:pt x="593" y="400"/>
                    <a:pt x="595" y="385"/>
                    <a:pt x="597" y="378"/>
                  </a:cubicBezTo>
                  <a:cubicBezTo>
                    <a:pt x="599" y="371"/>
                    <a:pt x="602" y="365"/>
                    <a:pt x="605" y="359"/>
                  </a:cubicBezTo>
                  <a:cubicBezTo>
                    <a:pt x="614" y="348"/>
                    <a:pt x="625" y="336"/>
                    <a:pt x="637" y="328"/>
                  </a:cubicBezTo>
                  <a:cubicBezTo>
                    <a:pt x="650" y="320"/>
                    <a:pt x="659" y="311"/>
                    <a:pt x="666" y="299"/>
                  </a:cubicBezTo>
                  <a:cubicBezTo>
                    <a:pt x="668" y="291"/>
                    <a:pt x="670" y="283"/>
                    <a:pt x="670" y="275"/>
                  </a:cubicBezTo>
                  <a:cubicBezTo>
                    <a:pt x="670" y="272"/>
                    <a:pt x="670" y="269"/>
                    <a:pt x="670" y="266"/>
                  </a:cubicBezTo>
                  <a:cubicBezTo>
                    <a:pt x="668" y="255"/>
                    <a:pt x="665" y="243"/>
                    <a:pt x="663" y="231"/>
                  </a:cubicBezTo>
                  <a:cubicBezTo>
                    <a:pt x="664" y="243"/>
                    <a:pt x="665" y="255"/>
                    <a:pt x="666" y="267"/>
                  </a:cubicBezTo>
                  <a:cubicBezTo>
                    <a:pt x="666" y="269"/>
                    <a:pt x="666" y="272"/>
                    <a:pt x="666" y="275"/>
                  </a:cubicBezTo>
                  <a:cubicBezTo>
                    <a:pt x="665" y="289"/>
                    <a:pt x="657" y="301"/>
                    <a:pt x="645" y="311"/>
                  </a:cubicBezTo>
                  <a:cubicBezTo>
                    <a:pt x="635" y="318"/>
                    <a:pt x="624" y="324"/>
                    <a:pt x="613" y="331"/>
                  </a:cubicBezTo>
                  <a:cubicBezTo>
                    <a:pt x="600" y="341"/>
                    <a:pt x="589" y="354"/>
                    <a:pt x="582" y="368"/>
                  </a:cubicBezTo>
                  <a:cubicBezTo>
                    <a:pt x="578" y="376"/>
                    <a:pt x="576" y="384"/>
                    <a:pt x="574" y="392"/>
                  </a:cubicBezTo>
                  <a:cubicBezTo>
                    <a:pt x="572" y="401"/>
                    <a:pt x="568" y="411"/>
                    <a:pt x="565" y="420"/>
                  </a:cubicBezTo>
                  <a:cubicBezTo>
                    <a:pt x="536" y="429"/>
                    <a:pt x="506" y="439"/>
                    <a:pt x="477" y="448"/>
                  </a:cubicBezTo>
                  <a:cubicBezTo>
                    <a:pt x="471" y="450"/>
                    <a:pt x="465" y="452"/>
                    <a:pt x="458" y="454"/>
                  </a:cubicBezTo>
                  <a:cubicBezTo>
                    <a:pt x="453" y="456"/>
                    <a:pt x="447" y="458"/>
                    <a:pt x="443" y="453"/>
                  </a:cubicBezTo>
                  <a:cubicBezTo>
                    <a:pt x="440" y="448"/>
                    <a:pt x="438" y="442"/>
                    <a:pt x="436" y="436"/>
                  </a:cubicBezTo>
                  <a:cubicBezTo>
                    <a:pt x="433" y="429"/>
                    <a:pt x="431" y="423"/>
                    <a:pt x="438" y="416"/>
                  </a:cubicBezTo>
                  <a:cubicBezTo>
                    <a:pt x="443" y="410"/>
                    <a:pt x="449" y="405"/>
                    <a:pt x="455" y="399"/>
                  </a:cubicBezTo>
                  <a:cubicBezTo>
                    <a:pt x="473" y="380"/>
                    <a:pt x="495" y="362"/>
                    <a:pt x="511" y="341"/>
                  </a:cubicBezTo>
                  <a:cubicBezTo>
                    <a:pt x="519" y="330"/>
                    <a:pt x="523" y="318"/>
                    <a:pt x="526" y="305"/>
                  </a:cubicBezTo>
                  <a:cubicBezTo>
                    <a:pt x="545" y="288"/>
                    <a:pt x="564" y="271"/>
                    <a:pt x="583" y="253"/>
                  </a:cubicBezTo>
                  <a:cubicBezTo>
                    <a:pt x="587" y="250"/>
                    <a:pt x="591" y="246"/>
                    <a:pt x="596" y="244"/>
                  </a:cubicBezTo>
                  <a:cubicBezTo>
                    <a:pt x="602" y="241"/>
                    <a:pt x="609" y="240"/>
                    <a:pt x="615" y="239"/>
                  </a:cubicBezTo>
                  <a:cubicBezTo>
                    <a:pt x="622" y="237"/>
                    <a:pt x="629" y="234"/>
                    <a:pt x="636" y="230"/>
                  </a:cubicBezTo>
                  <a:cubicBezTo>
                    <a:pt x="649" y="221"/>
                    <a:pt x="656" y="209"/>
                    <a:pt x="664" y="195"/>
                  </a:cubicBezTo>
                  <a:cubicBezTo>
                    <a:pt x="674" y="176"/>
                    <a:pt x="685" y="157"/>
                    <a:pt x="696" y="138"/>
                  </a:cubicBezTo>
                  <a:cubicBezTo>
                    <a:pt x="681" y="161"/>
                    <a:pt x="667" y="184"/>
                    <a:pt x="651" y="206"/>
                  </a:cubicBezTo>
                  <a:cubicBezTo>
                    <a:pt x="641" y="221"/>
                    <a:pt x="625" y="228"/>
                    <a:pt x="607" y="231"/>
                  </a:cubicBezTo>
                  <a:cubicBezTo>
                    <a:pt x="598" y="233"/>
                    <a:pt x="587" y="236"/>
                    <a:pt x="580" y="241"/>
                  </a:cubicBezTo>
                  <a:cubicBezTo>
                    <a:pt x="580" y="241"/>
                    <a:pt x="580" y="241"/>
                    <a:pt x="580" y="242"/>
                  </a:cubicBezTo>
                  <a:cubicBezTo>
                    <a:pt x="577" y="243"/>
                    <a:pt x="573" y="246"/>
                    <a:pt x="571" y="248"/>
                  </a:cubicBezTo>
                  <a:cubicBezTo>
                    <a:pt x="559" y="257"/>
                    <a:pt x="544" y="275"/>
                    <a:pt x="531" y="278"/>
                  </a:cubicBezTo>
                  <a:cubicBezTo>
                    <a:pt x="533" y="265"/>
                    <a:pt x="539" y="252"/>
                    <a:pt x="539" y="238"/>
                  </a:cubicBezTo>
                  <a:cubicBezTo>
                    <a:pt x="540" y="221"/>
                    <a:pt x="538" y="205"/>
                    <a:pt x="531" y="190"/>
                  </a:cubicBezTo>
                  <a:cubicBezTo>
                    <a:pt x="546" y="174"/>
                    <a:pt x="560" y="159"/>
                    <a:pt x="574" y="144"/>
                  </a:cubicBezTo>
                  <a:cubicBezTo>
                    <a:pt x="586" y="132"/>
                    <a:pt x="599" y="119"/>
                    <a:pt x="607" y="104"/>
                  </a:cubicBezTo>
                  <a:cubicBezTo>
                    <a:pt x="611" y="97"/>
                    <a:pt x="613" y="90"/>
                    <a:pt x="614" y="83"/>
                  </a:cubicBezTo>
                  <a:cubicBezTo>
                    <a:pt x="615" y="70"/>
                    <a:pt x="611" y="60"/>
                    <a:pt x="607" y="48"/>
                  </a:cubicBezTo>
                  <a:cubicBezTo>
                    <a:pt x="602" y="32"/>
                    <a:pt x="597" y="16"/>
                    <a:pt x="592" y="0"/>
                  </a:cubicBezTo>
                  <a:cubicBezTo>
                    <a:pt x="594" y="11"/>
                    <a:pt x="597" y="22"/>
                    <a:pt x="599" y="33"/>
                  </a:cubicBezTo>
                  <a:cubicBezTo>
                    <a:pt x="604" y="52"/>
                    <a:pt x="611" y="70"/>
                    <a:pt x="605" y="89"/>
                  </a:cubicBezTo>
                  <a:cubicBezTo>
                    <a:pt x="605" y="89"/>
                    <a:pt x="605" y="90"/>
                    <a:pt x="605" y="90"/>
                  </a:cubicBezTo>
                  <a:cubicBezTo>
                    <a:pt x="599" y="103"/>
                    <a:pt x="590" y="113"/>
                    <a:pt x="580" y="122"/>
                  </a:cubicBezTo>
                  <a:cubicBezTo>
                    <a:pt x="561" y="139"/>
                    <a:pt x="542" y="156"/>
                    <a:pt x="524" y="173"/>
                  </a:cubicBezTo>
                  <a:cubicBezTo>
                    <a:pt x="522" y="169"/>
                    <a:pt x="519" y="164"/>
                    <a:pt x="517" y="159"/>
                  </a:cubicBezTo>
                  <a:cubicBezTo>
                    <a:pt x="502" y="132"/>
                    <a:pt x="468" y="118"/>
                    <a:pt x="455" y="89"/>
                  </a:cubicBezTo>
                  <a:cubicBezTo>
                    <a:pt x="444" y="66"/>
                    <a:pt x="433" y="43"/>
                    <a:pt x="422" y="19"/>
                  </a:cubicBezTo>
                  <a:cubicBezTo>
                    <a:pt x="432" y="46"/>
                    <a:pt x="441" y="73"/>
                    <a:pt x="453" y="99"/>
                  </a:cubicBezTo>
                  <a:cubicBezTo>
                    <a:pt x="453" y="100"/>
                    <a:pt x="454" y="101"/>
                    <a:pt x="454" y="102"/>
                  </a:cubicBezTo>
                  <a:cubicBezTo>
                    <a:pt x="468" y="125"/>
                    <a:pt x="494" y="140"/>
                    <a:pt x="505" y="164"/>
                  </a:cubicBezTo>
                  <a:cubicBezTo>
                    <a:pt x="510" y="178"/>
                    <a:pt x="515" y="191"/>
                    <a:pt x="520" y="204"/>
                  </a:cubicBezTo>
                  <a:cubicBezTo>
                    <a:pt x="528" y="239"/>
                    <a:pt x="515" y="276"/>
                    <a:pt x="498" y="307"/>
                  </a:cubicBezTo>
                  <a:cubicBezTo>
                    <a:pt x="481" y="339"/>
                    <a:pt x="453" y="363"/>
                    <a:pt x="423" y="385"/>
                  </a:cubicBezTo>
                  <a:cubicBezTo>
                    <a:pt x="420" y="387"/>
                    <a:pt x="417" y="389"/>
                    <a:pt x="413" y="388"/>
                  </a:cubicBezTo>
                  <a:cubicBezTo>
                    <a:pt x="409" y="387"/>
                    <a:pt x="406" y="384"/>
                    <a:pt x="404" y="382"/>
                  </a:cubicBezTo>
                  <a:cubicBezTo>
                    <a:pt x="384" y="360"/>
                    <a:pt x="366" y="340"/>
                    <a:pt x="373" y="311"/>
                  </a:cubicBezTo>
                  <a:cubicBezTo>
                    <a:pt x="375" y="298"/>
                    <a:pt x="381" y="287"/>
                    <a:pt x="387" y="276"/>
                  </a:cubicBezTo>
                  <a:cubicBezTo>
                    <a:pt x="393" y="266"/>
                    <a:pt x="395" y="257"/>
                    <a:pt x="395" y="245"/>
                  </a:cubicBezTo>
                  <a:cubicBezTo>
                    <a:pt x="395" y="233"/>
                    <a:pt x="390" y="220"/>
                    <a:pt x="386" y="208"/>
                  </a:cubicBezTo>
                  <a:cubicBezTo>
                    <a:pt x="384" y="203"/>
                    <a:pt x="382" y="198"/>
                    <a:pt x="381" y="193"/>
                  </a:cubicBezTo>
                  <a:cubicBezTo>
                    <a:pt x="381" y="197"/>
                    <a:pt x="382" y="202"/>
                    <a:pt x="383" y="207"/>
                  </a:cubicBezTo>
                  <a:cubicBezTo>
                    <a:pt x="385" y="219"/>
                    <a:pt x="389" y="232"/>
                    <a:pt x="387" y="245"/>
                  </a:cubicBezTo>
                  <a:cubicBezTo>
                    <a:pt x="386" y="248"/>
                    <a:pt x="385" y="250"/>
                    <a:pt x="385" y="253"/>
                  </a:cubicBezTo>
                  <a:cubicBezTo>
                    <a:pt x="382" y="263"/>
                    <a:pt x="375" y="272"/>
                    <a:pt x="369" y="281"/>
                  </a:cubicBezTo>
                  <a:cubicBezTo>
                    <a:pt x="368" y="283"/>
                    <a:pt x="356" y="262"/>
                    <a:pt x="356" y="260"/>
                  </a:cubicBezTo>
                  <a:cubicBezTo>
                    <a:pt x="352" y="253"/>
                    <a:pt x="349" y="243"/>
                    <a:pt x="344" y="237"/>
                  </a:cubicBezTo>
                  <a:cubicBezTo>
                    <a:pt x="331" y="220"/>
                    <a:pt x="309" y="214"/>
                    <a:pt x="290" y="205"/>
                  </a:cubicBezTo>
                  <a:cubicBezTo>
                    <a:pt x="281" y="200"/>
                    <a:pt x="274" y="195"/>
                    <a:pt x="268" y="187"/>
                  </a:cubicBezTo>
                  <a:cubicBezTo>
                    <a:pt x="260" y="177"/>
                    <a:pt x="254" y="164"/>
                    <a:pt x="247" y="153"/>
                  </a:cubicBezTo>
                  <a:cubicBezTo>
                    <a:pt x="237" y="137"/>
                    <a:pt x="228" y="121"/>
                    <a:pt x="218" y="106"/>
                  </a:cubicBezTo>
                  <a:cubicBezTo>
                    <a:pt x="232" y="132"/>
                    <a:pt x="246" y="159"/>
                    <a:pt x="259" y="186"/>
                  </a:cubicBezTo>
                  <a:cubicBezTo>
                    <a:pt x="266" y="197"/>
                    <a:pt x="273" y="205"/>
                    <a:pt x="285" y="212"/>
                  </a:cubicBezTo>
                  <a:cubicBezTo>
                    <a:pt x="304" y="222"/>
                    <a:pt x="327" y="230"/>
                    <a:pt x="337" y="250"/>
                  </a:cubicBezTo>
                  <a:cubicBezTo>
                    <a:pt x="342" y="258"/>
                    <a:pt x="343" y="267"/>
                    <a:pt x="346" y="276"/>
                  </a:cubicBezTo>
                  <a:cubicBezTo>
                    <a:pt x="349" y="285"/>
                    <a:pt x="355" y="293"/>
                    <a:pt x="354" y="302"/>
                  </a:cubicBezTo>
                  <a:cubicBezTo>
                    <a:pt x="354" y="309"/>
                    <a:pt x="349" y="316"/>
                    <a:pt x="348" y="323"/>
                  </a:cubicBezTo>
                  <a:cubicBezTo>
                    <a:pt x="346" y="330"/>
                    <a:pt x="346" y="338"/>
                    <a:pt x="348" y="345"/>
                  </a:cubicBezTo>
                  <a:cubicBezTo>
                    <a:pt x="350" y="354"/>
                    <a:pt x="353" y="363"/>
                    <a:pt x="359" y="371"/>
                  </a:cubicBezTo>
                  <a:cubicBezTo>
                    <a:pt x="338" y="356"/>
                    <a:pt x="318" y="342"/>
                    <a:pt x="298" y="326"/>
                  </a:cubicBezTo>
                  <a:cubicBezTo>
                    <a:pt x="282" y="312"/>
                    <a:pt x="265" y="298"/>
                    <a:pt x="249" y="285"/>
                  </a:cubicBezTo>
                  <a:cubicBezTo>
                    <a:pt x="234" y="273"/>
                    <a:pt x="215" y="262"/>
                    <a:pt x="206" y="247"/>
                  </a:cubicBezTo>
                  <a:cubicBezTo>
                    <a:pt x="197" y="234"/>
                    <a:pt x="193" y="218"/>
                    <a:pt x="187" y="205"/>
                  </a:cubicBezTo>
                  <a:cubicBezTo>
                    <a:pt x="179" y="187"/>
                    <a:pt x="172" y="169"/>
                    <a:pt x="164" y="152"/>
                  </a:cubicBezTo>
                  <a:cubicBezTo>
                    <a:pt x="168" y="165"/>
                    <a:pt x="172" y="178"/>
                    <a:pt x="176" y="190"/>
                  </a:cubicBezTo>
                  <a:cubicBezTo>
                    <a:pt x="179" y="201"/>
                    <a:pt x="183" y="213"/>
                    <a:pt x="186" y="224"/>
                  </a:cubicBezTo>
                  <a:cubicBezTo>
                    <a:pt x="190" y="236"/>
                    <a:pt x="192" y="248"/>
                    <a:pt x="199" y="258"/>
                  </a:cubicBezTo>
                  <a:cubicBezTo>
                    <a:pt x="188" y="253"/>
                    <a:pt x="177" y="248"/>
                    <a:pt x="166" y="244"/>
                  </a:cubicBezTo>
                  <a:cubicBezTo>
                    <a:pt x="165" y="243"/>
                    <a:pt x="160" y="240"/>
                    <a:pt x="157" y="239"/>
                  </a:cubicBezTo>
                  <a:cubicBezTo>
                    <a:pt x="142" y="226"/>
                    <a:pt x="129" y="212"/>
                    <a:pt x="115" y="199"/>
                  </a:cubicBezTo>
                  <a:cubicBezTo>
                    <a:pt x="126" y="213"/>
                    <a:pt x="137" y="229"/>
                    <a:pt x="151" y="242"/>
                  </a:cubicBezTo>
                  <a:cubicBezTo>
                    <a:pt x="153" y="244"/>
                    <a:pt x="155" y="245"/>
                    <a:pt x="156" y="247"/>
                  </a:cubicBezTo>
                  <a:cubicBezTo>
                    <a:pt x="167" y="254"/>
                    <a:pt x="178" y="260"/>
                    <a:pt x="189" y="267"/>
                  </a:cubicBezTo>
                  <a:cubicBezTo>
                    <a:pt x="203" y="275"/>
                    <a:pt x="216" y="282"/>
                    <a:pt x="229" y="290"/>
                  </a:cubicBezTo>
                  <a:cubicBezTo>
                    <a:pt x="261" y="323"/>
                    <a:pt x="294" y="355"/>
                    <a:pt x="328" y="386"/>
                  </a:cubicBezTo>
                  <a:cubicBezTo>
                    <a:pt x="335" y="391"/>
                    <a:pt x="344" y="398"/>
                    <a:pt x="348" y="405"/>
                  </a:cubicBezTo>
                  <a:cubicBezTo>
                    <a:pt x="350" y="408"/>
                    <a:pt x="351" y="412"/>
                    <a:pt x="353" y="416"/>
                  </a:cubicBezTo>
                  <a:cubicBezTo>
                    <a:pt x="356" y="424"/>
                    <a:pt x="359" y="433"/>
                    <a:pt x="362" y="442"/>
                  </a:cubicBezTo>
                  <a:cubicBezTo>
                    <a:pt x="316" y="418"/>
                    <a:pt x="270" y="395"/>
                    <a:pt x="227" y="369"/>
                  </a:cubicBezTo>
                  <a:cubicBezTo>
                    <a:pt x="221" y="365"/>
                    <a:pt x="217" y="359"/>
                    <a:pt x="214" y="354"/>
                  </a:cubicBezTo>
                  <a:cubicBezTo>
                    <a:pt x="209" y="347"/>
                    <a:pt x="204" y="341"/>
                    <a:pt x="199" y="336"/>
                  </a:cubicBezTo>
                  <a:cubicBezTo>
                    <a:pt x="189" y="327"/>
                    <a:pt x="177" y="319"/>
                    <a:pt x="164" y="314"/>
                  </a:cubicBezTo>
                  <a:cubicBezTo>
                    <a:pt x="150" y="309"/>
                    <a:pt x="134" y="306"/>
                    <a:pt x="119" y="301"/>
                  </a:cubicBezTo>
                  <a:cubicBezTo>
                    <a:pt x="103" y="294"/>
                    <a:pt x="86" y="289"/>
                    <a:pt x="70" y="283"/>
                  </a:cubicBezTo>
                  <a:cubicBezTo>
                    <a:pt x="59" y="280"/>
                    <a:pt x="48" y="277"/>
                    <a:pt x="41" y="269"/>
                  </a:cubicBezTo>
                  <a:cubicBezTo>
                    <a:pt x="33" y="260"/>
                    <a:pt x="27" y="249"/>
                    <a:pt x="21" y="239"/>
                  </a:cubicBezTo>
                  <a:cubicBezTo>
                    <a:pt x="14" y="228"/>
                    <a:pt x="6" y="217"/>
                    <a:pt x="0" y="205"/>
                  </a:cubicBezTo>
                  <a:cubicBezTo>
                    <a:pt x="5" y="216"/>
                    <a:pt x="11" y="226"/>
                    <a:pt x="17" y="236"/>
                  </a:cubicBezTo>
                  <a:cubicBezTo>
                    <a:pt x="23" y="247"/>
                    <a:pt x="28" y="260"/>
                    <a:pt x="37" y="271"/>
                  </a:cubicBezTo>
                  <a:cubicBezTo>
                    <a:pt x="48" y="284"/>
                    <a:pt x="64" y="288"/>
                    <a:pt x="80" y="294"/>
                  </a:cubicBezTo>
                  <a:cubicBezTo>
                    <a:pt x="95" y="300"/>
                    <a:pt x="109" y="306"/>
                    <a:pt x="124" y="312"/>
                  </a:cubicBezTo>
                  <a:cubicBezTo>
                    <a:pt x="138" y="317"/>
                    <a:pt x="152" y="323"/>
                    <a:pt x="166" y="328"/>
                  </a:cubicBezTo>
                  <a:cubicBezTo>
                    <a:pt x="175" y="332"/>
                    <a:pt x="181" y="338"/>
                    <a:pt x="187" y="345"/>
                  </a:cubicBezTo>
                  <a:cubicBezTo>
                    <a:pt x="168" y="336"/>
                    <a:pt x="149" y="338"/>
                    <a:pt x="129" y="339"/>
                  </a:cubicBezTo>
                  <a:cubicBezTo>
                    <a:pt x="116" y="339"/>
                    <a:pt x="102" y="340"/>
                    <a:pt x="89" y="341"/>
                  </a:cubicBezTo>
                  <a:cubicBezTo>
                    <a:pt x="104" y="341"/>
                    <a:pt x="119" y="342"/>
                    <a:pt x="134" y="343"/>
                  </a:cubicBezTo>
                  <a:cubicBezTo>
                    <a:pt x="146" y="343"/>
                    <a:pt x="159" y="343"/>
                    <a:pt x="171" y="348"/>
                  </a:cubicBezTo>
                  <a:cubicBezTo>
                    <a:pt x="176" y="350"/>
                    <a:pt x="180" y="352"/>
                    <a:pt x="184" y="355"/>
                  </a:cubicBezTo>
                  <a:cubicBezTo>
                    <a:pt x="192" y="360"/>
                    <a:pt x="201" y="367"/>
                    <a:pt x="209" y="373"/>
                  </a:cubicBezTo>
                  <a:cubicBezTo>
                    <a:pt x="209" y="373"/>
                    <a:pt x="209" y="373"/>
                    <a:pt x="209" y="373"/>
                  </a:cubicBezTo>
                  <a:cubicBezTo>
                    <a:pt x="173" y="379"/>
                    <a:pt x="138" y="386"/>
                    <a:pt x="102" y="391"/>
                  </a:cubicBezTo>
                  <a:cubicBezTo>
                    <a:pt x="92" y="392"/>
                    <a:pt x="82" y="394"/>
                    <a:pt x="72" y="395"/>
                  </a:cubicBezTo>
                  <a:cubicBezTo>
                    <a:pt x="62" y="397"/>
                    <a:pt x="54" y="400"/>
                    <a:pt x="44" y="402"/>
                  </a:cubicBezTo>
                  <a:cubicBezTo>
                    <a:pt x="29" y="406"/>
                    <a:pt x="14" y="403"/>
                    <a:pt x="0" y="396"/>
                  </a:cubicBezTo>
                  <a:cubicBezTo>
                    <a:pt x="16" y="406"/>
                    <a:pt x="32" y="408"/>
                    <a:pt x="50" y="405"/>
                  </a:cubicBezTo>
                  <a:cubicBezTo>
                    <a:pt x="76" y="401"/>
                    <a:pt x="101" y="398"/>
                    <a:pt x="127" y="395"/>
                  </a:cubicBezTo>
                  <a:cubicBezTo>
                    <a:pt x="151" y="394"/>
                    <a:pt x="175" y="392"/>
                    <a:pt x="199" y="390"/>
                  </a:cubicBezTo>
                  <a:cubicBezTo>
                    <a:pt x="206" y="389"/>
                    <a:pt x="213" y="389"/>
                    <a:pt x="220" y="388"/>
                  </a:cubicBezTo>
                  <a:cubicBezTo>
                    <a:pt x="222" y="388"/>
                    <a:pt x="227" y="388"/>
                    <a:pt x="227" y="387"/>
                  </a:cubicBezTo>
                  <a:cubicBezTo>
                    <a:pt x="275" y="422"/>
                    <a:pt x="326" y="454"/>
                    <a:pt x="376" y="487"/>
                  </a:cubicBezTo>
                  <a:cubicBezTo>
                    <a:pt x="387" y="494"/>
                    <a:pt x="384" y="508"/>
                    <a:pt x="383" y="519"/>
                  </a:cubicBezTo>
                  <a:cubicBezTo>
                    <a:pt x="382" y="535"/>
                    <a:pt x="381" y="551"/>
                    <a:pt x="380" y="567"/>
                  </a:cubicBezTo>
                  <a:cubicBezTo>
                    <a:pt x="379" y="579"/>
                    <a:pt x="379" y="591"/>
                    <a:pt x="378" y="603"/>
                  </a:cubicBezTo>
                  <a:cubicBezTo>
                    <a:pt x="377" y="611"/>
                    <a:pt x="375" y="618"/>
                    <a:pt x="372" y="624"/>
                  </a:cubicBezTo>
                  <a:cubicBezTo>
                    <a:pt x="364" y="641"/>
                    <a:pt x="345" y="651"/>
                    <a:pt x="326" y="651"/>
                  </a:cubicBezTo>
                  <a:cubicBezTo>
                    <a:pt x="275" y="651"/>
                    <a:pt x="275" y="651"/>
                    <a:pt x="275" y="651"/>
                  </a:cubicBezTo>
                  <a:cubicBezTo>
                    <a:pt x="275" y="725"/>
                    <a:pt x="339" y="785"/>
                    <a:pt x="418" y="785"/>
                  </a:cubicBezTo>
                  <a:cubicBezTo>
                    <a:pt x="497" y="785"/>
                    <a:pt x="561" y="725"/>
                    <a:pt x="561" y="651"/>
                  </a:cubicBezTo>
                  <a:cubicBezTo>
                    <a:pt x="501" y="651"/>
                    <a:pt x="501" y="651"/>
                    <a:pt x="501" y="651"/>
                  </a:cubicBezTo>
                  <a:cubicBezTo>
                    <a:pt x="474" y="651"/>
                    <a:pt x="451" y="631"/>
                    <a:pt x="450" y="606"/>
                  </a:cubicBezTo>
                  <a:cubicBezTo>
                    <a:pt x="450" y="604"/>
                    <a:pt x="450" y="603"/>
                    <a:pt x="450" y="601"/>
                  </a:cubicBezTo>
                  <a:cubicBezTo>
                    <a:pt x="451" y="588"/>
                    <a:pt x="452" y="574"/>
                    <a:pt x="453" y="561"/>
                  </a:cubicBezTo>
                  <a:cubicBezTo>
                    <a:pt x="454" y="546"/>
                    <a:pt x="455" y="532"/>
                    <a:pt x="456" y="518"/>
                  </a:cubicBezTo>
                  <a:cubicBezTo>
                    <a:pt x="456" y="515"/>
                    <a:pt x="456" y="512"/>
                    <a:pt x="456" y="509"/>
                  </a:cubicBezTo>
                  <a:cubicBezTo>
                    <a:pt x="457" y="504"/>
                    <a:pt x="455" y="498"/>
                    <a:pt x="456" y="493"/>
                  </a:cubicBezTo>
                  <a:cubicBezTo>
                    <a:pt x="458" y="487"/>
                    <a:pt x="466" y="485"/>
                    <a:pt x="471" y="483"/>
                  </a:cubicBezTo>
                  <a:cubicBezTo>
                    <a:pt x="503" y="470"/>
                    <a:pt x="535" y="457"/>
                    <a:pt x="567" y="444"/>
                  </a:cubicBezTo>
                  <a:cubicBezTo>
                    <a:pt x="574" y="441"/>
                    <a:pt x="581" y="438"/>
                    <a:pt x="588" y="435"/>
                  </a:cubicBezTo>
                  <a:cubicBezTo>
                    <a:pt x="595" y="431"/>
                    <a:pt x="601" y="426"/>
                    <a:pt x="607" y="422"/>
                  </a:cubicBezTo>
                  <a:cubicBezTo>
                    <a:pt x="619" y="414"/>
                    <a:pt x="632" y="417"/>
                    <a:pt x="645" y="416"/>
                  </a:cubicBezTo>
                  <a:cubicBezTo>
                    <a:pt x="658" y="416"/>
                    <a:pt x="671" y="416"/>
                    <a:pt x="684" y="415"/>
                  </a:cubicBezTo>
                  <a:cubicBezTo>
                    <a:pt x="710" y="415"/>
                    <a:pt x="735" y="414"/>
                    <a:pt x="761" y="413"/>
                  </a:cubicBezTo>
                  <a:cubicBezTo>
                    <a:pt x="774" y="413"/>
                    <a:pt x="788" y="411"/>
                    <a:pt x="799" y="403"/>
                  </a:cubicBezTo>
                  <a:cubicBezTo>
                    <a:pt x="813" y="393"/>
                    <a:pt x="828" y="382"/>
                    <a:pt x="841" y="370"/>
                  </a:cubicBezTo>
                  <a:cubicBezTo>
                    <a:pt x="856" y="352"/>
                    <a:pt x="859" y="327"/>
                    <a:pt x="865" y="305"/>
                  </a:cubicBezTo>
                  <a:cubicBezTo>
                    <a:pt x="864" y="308"/>
                    <a:pt x="863" y="312"/>
                    <a:pt x="861" y="315"/>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Tree>
    <p:extLst>
      <p:ext uri="{BB962C8B-B14F-4D97-AF65-F5344CB8AC3E}">
        <p14:creationId xmlns:p14="http://schemas.microsoft.com/office/powerpoint/2010/main" val="32904986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A95-CF53-8241-95ED-413185090633}"/>
              </a:ext>
            </a:extLst>
          </p:cNvPr>
          <p:cNvSpPr>
            <a:spLocks noGrp="1"/>
          </p:cNvSpPr>
          <p:nvPr>
            <p:ph type="title"/>
          </p:nvPr>
        </p:nvSpPr>
        <p:spPr>
          <a:xfrm>
            <a:off x="2901493" y="374197"/>
            <a:ext cx="4300910" cy="676964"/>
          </a:xfrm>
        </p:spPr>
        <p:txBody>
          <a:bodyPr/>
          <a:lstStyle/>
          <a:p>
            <a:r>
              <a:rPr lang="en-US" dirty="0"/>
              <a:t>DISPELLING THE ENTERPRISE OPEN SOURCE MYTHS</a:t>
            </a:r>
          </a:p>
        </p:txBody>
      </p:sp>
    </p:spTree>
    <p:extLst>
      <p:ext uri="{BB962C8B-B14F-4D97-AF65-F5344CB8AC3E}">
        <p14:creationId xmlns:p14="http://schemas.microsoft.com/office/powerpoint/2010/main" val="3978346399"/>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FB4E-118D-6E4B-832D-6115820F768C}"/>
              </a:ext>
            </a:extLst>
          </p:cNvPr>
          <p:cNvSpPr>
            <a:spLocks noGrp="1"/>
          </p:cNvSpPr>
          <p:nvPr>
            <p:ph type="title"/>
          </p:nvPr>
        </p:nvSpPr>
        <p:spPr>
          <a:xfrm>
            <a:off x="5242309" y="344981"/>
            <a:ext cx="6764160" cy="745377"/>
          </a:xfrm>
        </p:spPr>
        <p:txBody>
          <a:bodyPr/>
          <a:lstStyle/>
          <a:p>
            <a:r>
              <a:rPr lang="en-US" dirty="0">
                <a:solidFill>
                  <a:schemeClr val="tx2"/>
                </a:solidFill>
              </a:rPr>
              <a:t>OPEN SOURCE IS MORE CAPABLE THAN YOU COULD EVER IMAGINE</a:t>
            </a:r>
          </a:p>
        </p:txBody>
      </p:sp>
    </p:spTree>
    <p:extLst>
      <p:ext uri="{BB962C8B-B14F-4D97-AF65-F5344CB8AC3E}">
        <p14:creationId xmlns:p14="http://schemas.microsoft.com/office/powerpoint/2010/main" val="47835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24A80-91DD-BC44-AF3C-B7F1B3C0319D}"/>
              </a:ext>
            </a:extLst>
          </p:cNvPr>
          <p:cNvSpPr>
            <a:spLocks noGrp="1"/>
          </p:cNvSpPr>
          <p:nvPr>
            <p:ph type="title"/>
          </p:nvPr>
        </p:nvSpPr>
        <p:spPr>
          <a:xfrm>
            <a:off x="1186088" y="2597252"/>
            <a:ext cx="3538847" cy="1080001"/>
          </a:xfrm>
        </p:spPr>
        <p:txBody>
          <a:bodyPr>
            <a:normAutofit fontScale="90000"/>
          </a:bodyPr>
          <a:lstStyle/>
          <a:p>
            <a:pPr algn="ctr"/>
            <a:r>
              <a:rPr lang="en-US" dirty="0"/>
              <a:t>Take the next step to discovering open source</a:t>
            </a:r>
          </a:p>
        </p:txBody>
      </p:sp>
    </p:spTree>
    <p:extLst>
      <p:ext uri="{BB962C8B-B14F-4D97-AF65-F5344CB8AC3E}">
        <p14:creationId xmlns:p14="http://schemas.microsoft.com/office/powerpoint/2010/main" val="148280199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B8F4-92E7-B04F-86D5-D69E1D86B3B0}"/>
              </a:ext>
            </a:extLst>
          </p:cNvPr>
          <p:cNvSpPr>
            <a:spLocks noGrp="1"/>
          </p:cNvSpPr>
          <p:nvPr>
            <p:ph type="title"/>
          </p:nvPr>
        </p:nvSpPr>
        <p:spPr>
          <a:xfrm>
            <a:off x="444270" y="137832"/>
            <a:ext cx="4648200" cy="1858779"/>
          </a:xfrm>
        </p:spPr>
        <p:txBody>
          <a:bodyPr/>
          <a:lstStyle/>
          <a:p>
            <a:r>
              <a:rPr lang="en-US" dirty="0"/>
              <a:t>About</a:t>
            </a:r>
          </a:p>
        </p:txBody>
      </p:sp>
      <p:sp>
        <p:nvSpPr>
          <p:cNvPr id="3" name="Content Placeholder 2">
            <a:extLst>
              <a:ext uri="{FF2B5EF4-FFF2-40B4-BE49-F238E27FC236}">
                <a16:creationId xmlns:a16="http://schemas.microsoft.com/office/drawing/2014/main" id="{30D85E7C-1C88-4940-A502-8216C0FDF785}"/>
              </a:ext>
            </a:extLst>
          </p:cNvPr>
          <p:cNvSpPr>
            <a:spLocks noGrp="1"/>
          </p:cNvSpPr>
          <p:nvPr>
            <p:ph idx="1"/>
          </p:nvPr>
        </p:nvSpPr>
        <p:spPr>
          <a:xfrm>
            <a:off x="1184630" y="1769423"/>
            <a:ext cx="4648200" cy="4353875"/>
          </a:xfrm>
        </p:spPr>
        <p:txBody>
          <a:bodyPr>
            <a:normAutofit fontScale="77500" lnSpcReduction="20000"/>
          </a:bodyPr>
          <a:lstStyle/>
          <a:p>
            <a:pPr marL="0" indent="0">
              <a:lnSpc>
                <a:spcPct val="120000"/>
              </a:lnSpc>
              <a:spcBef>
                <a:spcPts val="0"/>
              </a:spcBef>
              <a:spcAft>
                <a:spcPts val="1200"/>
              </a:spcAft>
              <a:buNone/>
            </a:pPr>
            <a:r>
              <a:rPr lang="en-GB" b="1" dirty="0"/>
              <a:t>This presentation provides a synopsis of the excellent white paper titled, ‘Open Source, An Alternative to Major IT Providers’ published by CIGREF, France in December 2018.</a:t>
            </a:r>
            <a:endParaRPr lang="en-GB" dirty="0"/>
          </a:p>
          <a:p>
            <a:pPr marL="0" indent="0">
              <a:lnSpc>
                <a:spcPct val="120000"/>
              </a:lnSpc>
              <a:spcBef>
                <a:spcPts val="0"/>
              </a:spcBef>
              <a:spcAft>
                <a:spcPts val="1200"/>
              </a:spcAft>
              <a:buNone/>
            </a:pPr>
            <a:r>
              <a:rPr lang="en-GB" b="1" dirty="0"/>
              <a:t>About CIGREF</a:t>
            </a:r>
          </a:p>
          <a:p>
            <a:pPr marL="0" indent="0">
              <a:lnSpc>
                <a:spcPct val="120000"/>
              </a:lnSpc>
              <a:spcBef>
                <a:spcPts val="0"/>
              </a:spcBef>
              <a:spcAft>
                <a:spcPts val="1200"/>
              </a:spcAft>
              <a:buNone/>
            </a:pPr>
            <a:r>
              <a:rPr lang="en-GB" dirty="0" err="1"/>
              <a:t>Cigref</a:t>
            </a:r>
            <a:r>
              <a:rPr lang="en-GB" dirty="0"/>
              <a:t> is a network of major French companies and public administrations set up in order to develop its members’ ability to acquire and master digital technology. </a:t>
            </a:r>
          </a:p>
          <a:p>
            <a:pPr marL="0" indent="0">
              <a:lnSpc>
                <a:spcPct val="120000"/>
              </a:lnSpc>
              <a:spcBef>
                <a:spcPts val="0"/>
              </a:spcBef>
              <a:spcAft>
                <a:spcPts val="1200"/>
              </a:spcAft>
              <a:buNone/>
            </a:pPr>
            <a:r>
              <a:rPr lang="en-GB" dirty="0"/>
              <a:t>Created in 1970, </a:t>
            </a:r>
            <a:r>
              <a:rPr lang="en-GB" dirty="0" err="1"/>
              <a:t>Cigref</a:t>
            </a:r>
            <a:r>
              <a:rPr lang="en-GB" dirty="0"/>
              <a:t> is a non-profit organization. Its counts among its members some 150 major French corporations and public administrations across all business sectors, all users of digital services.  It is a key player and federating body in the digital society, thanks to its high-quality thinking and the extent to which it represents its members. </a:t>
            </a:r>
          </a:p>
        </p:txBody>
      </p:sp>
      <p:grpSp>
        <p:nvGrpSpPr>
          <p:cNvPr id="4" name="Group 3">
            <a:extLst>
              <a:ext uri="{FF2B5EF4-FFF2-40B4-BE49-F238E27FC236}">
                <a16:creationId xmlns:a16="http://schemas.microsoft.com/office/drawing/2014/main" id="{7DDCD676-30EC-6F4A-838C-64236125FE1A}"/>
              </a:ext>
            </a:extLst>
          </p:cNvPr>
          <p:cNvGrpSpPr/>
          <p:nvPr/>
        </p:nvGrpSpPr>
        <p:grpSpPr>
          <a:xfrm>
            <a:off x="7394043" y="3186715"/>
            <a:ext cx="2525528" cy="2240460"/>
            <a:chOff x="7810732" y="3301902"/>
            <a:chExt cx="2525528" cy="2240460"/>
          </a:xfrm>
        </p:grpSpPr>
        <p:sp>
          <p:nvSpPr>
            <p:cNvPr id="5" name="Freeform 5">
              <a:extLst>
                <a:ext uri="{FF2B5EF4-FFF2-40B4-BE49-F238E27FC236}">
                  <a16:creationId xmlns:a16="http://schemas.microsoft.com/office/drawing/2014/main" id="{4601798A-EA5E-3C4F-8319-06936B402C3F}"/>
                </a:ext>
              </a:extLst>
            </p:cNvPr>
            <p:cNvSpPr>
              <a:spLocks/>
            </p:cNvSpPr>
            <p:nvPr/>
          </p:nvSpPr>
          <p:spPr bwMode="auto">
            <a:xfrm>
              <a:off x="8530341" y="3337944"/>
              <a:ext cx="1805919" cy="2204418"/>
            </a:xfrm>
            <a:custGeom>
              <a:avLst/>
              <a:gdLst>
                <a:gd name="T0" fmla="*/ 1021 w 1039"/>
                <a:gd name="T1" fmla="*/ 165 h 1254"/>
                <a:gd name="T2" fmla="*/ 1039 w 1039"/>
                <a:gd name="T3" fmla="*/ 0 h 1254"/>
                <a:gd name="T4" fmla="*/ 0 w 1039"/>
                <a:gd name="T5" fmla="*/ 611 h 1254"/>
                <a:gd name="T6" fmla="*/ 302 w 1039"/>
                <a:gd name="T7" fmla="*/ 1192 h 1254"/>
                <a:gd name="T8" fmla="*/ 1021 w 1039"/>
                <a:gd name="T9" fmla="*/ 165 h 1254"/>
              </a:gdLst>
              <a:ahLst/>
              <a:cxnLst>
                <a:cxn ang="0">
                  <a:pos x="T0" y="T1"/>
                </a:cxn>
                <a:cxn ang="0">
                  <a:pos x="T2" y="T3"/>
                </a:cxn>
                <a:cxn ang="0">
                  <a:pos x="T4" y="T5"/>
                </a:cxn>
                <a:cxn ang="0">
                  <a:pos x="T6" y="T7"/>
                </a:cxn>
                <a:cxn ang="0">
                  <a:pos x="T8" y="T9"/>
                </a:cxn>
              </a:cxnLst>
              <a:rect l="0" t="0" r="r" b="b"/>
              <a:pathLst>
                <a:path w="1039" h="1254">
                  <a:moveTo>
                    <a:pt x="1021" y="165"/>
                  </a:moveTo>
                  <a:cubicBezTo>
                    <a:pt x="1029" y="108"/>
                    <a:pt x="1035" y="53"/>
                    <a:pt x="1039" y="0"/>
                  </a:cubicBezTo>
                  <a:cubicBezTo>
                    <a:pt x="0" y="611"/>
                    <a:pt x="0" y="611"/>
                    <a:pt x="0" y="611"/>
                  </a:cubicBezTo>
                  <a:cubicBezTo>
                    <a:pt x="33" y="1001"/>
                    <a:pt x="152" y="1144"/>
                    <a:pt x="302" y="1192"/>
                  </a:cubicBezTo>
                  <a:cubicBezTo>
                    <a:pt x="493" y="1254"/>
                    <a:pt x="937" y="790"/>
                    <a:pt x="1021" y="165"/>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sp>
          <p:nvSpPr>
            <p:cNvPr id="6" name="Freeform 6">
              <a:extLst>
                <a:ext uri="{FF2B5EF4-FFF2-40B4-BE49-F238E27FC236}">
                  <a16:creationId xmlns:a16="http://schemas.microsoft.com/office/drawing/2014/main" id="{AE8D28D7-4802-724E-A8EC-D930C3DFDDDD}"/>
                </a:ext>
              </a:extLst>
            </p:cNvPr>
            <p:cNvSpPr>
              <a:spLocks/>
            </p:cNvSpPr>
            <p:nvPr/>
          </p:nvSpPr>
          <p:spPr bwMode="auto">
            <a:xfrm>
              <a:off x="7810732" y="3301902"/>
              <a:ext cx="2525528" cy="1110348"/>
            </a:xfrm>
            <a:custGeom>
              <a:avLst/>
              <a:gdLst>
                <a:gd name="T0" fmla="*/ 1453 w 1453"/>
                <a:gd name="T1" fmla="*/ 20 h 631"/>
                <a:gd name="T2" fmla="*/ 1090 w 1453"/>
                <a:gd name="T3" fmla="*/ 0 h 631"/>
                <a:gd name="T4" fmla="*/ 24 w 1453"/>
                <a:gd name="T5" fmla="*/ 370 h 631"/>
                <a:gd name="T6" fmla="*/ 414 w 1453"/>
                <a:gd name="T7" fmla="*/ 631 h 631"/>
                <a:gd name="T8" fmla="*/ 414 w 1453"/>
                <a:gd name="T9" fmla="*/ 631 h 631"/>
                <a:gd name="T10" fmla="*/ 1453 w 1453"/>
                <a:gd name="T11" fmla="*/ 20 h 631"/>
              </a:gdLst>
              <a:ahLst/>
              <a:cxnLst>
                <a:cxn ang="0">
                  <a:pos x="T0" y="T1"/>
                </a:cxn>
                <a:cxn ang="0">
                  <a:pos x="T2" y="T3"/>
                </a:cxn>
                <a:cxn ang="0">
                  <a:pos x="T4" y="T5"/>
                </a:cxn>
                <a:cxn ang="0">
                  <a:pos x="T6" y="T7"/>
                </a:cxn>
                <a:cxn ang="0">
                  <a:pos x="T8" y="T9"/>
                </a:cxn>
                <a:cxn ang="0">
                  <a:pos x="T10" y="T11"/>
                </a:cxn>
              </a:cxnLst>
              <a:rect l="0" t="0" r="r" b="b"/>
              <a:pathLst>
                <a:path w="1453" h="631">
                  <a:moveTo>
                    <a:pt x="1453" y="20"/>
                  </a:moveTo>
                  <a:cubicBezTo>
                    <a:pt x="1344" y="7"/>
                    <a:pt x="1223" y="0"/>
                    <a:pt x="1090" y="0"/>
                  </a:cubicBezTo>
                  <a:cubicBezTo>
                    <a:pt x="417" y="0"/>
                    <a:pt x="0" y="201"/>
                    <a:pt x="24" y="370"/>
                  </a:cubicBezTo>
                  <a:cubicBezTo>
                    <a:pt x="38" y="466"/>
                    <a:pt x="185" y="563"/>
                    <a:pt x="414" y="631"/>
                  </a:cubicBezTo>
                  <a:cubicBezTo>
                    <a:pt x="414" y="631"/>
                    <a:pt x="414" y="631"/>
                    <a:pt x="414" y="631"/>
                  </a:cubicBezTo>
                  <a:cubicBezTo>
                    <a:pt x="1453" y="20"/>
                    <a:pt x="1453" y="20"/>
                    <a:pt x="1453" y="2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sp>
          <p:nvSpPr>
            <p:cNvPr id="7" name="Freeform 7">
              <a:extLst>
                <a:ext uri="{FF2B5EF4-FFF2-40B4-BE49-F238E27FC236}">
                  <a16:creationId xmlns:a16="http://schemas.microsoft.com/office/drawing/2014/main" id="{D3D34FBF-BF98-2241-9FCE-C0E470C11546}"/>
                </a:ext>
              </a:extLst>
            </p:cNvPr>
            <p:cNvSpPr>
              <a:spLocks/>
            </p:cNvSpPr>
            <p:nvPr/>
          </p:nvSpPr>
          <p:spPr bwMode="auto">
            <a:xfrm>
              <a:off x="7852115" y="3955321"/>
              <a:ext cx="1136890" cy="1453335"/>
            </a:xfrm>
            <a:custGeom>
              <a:avLst/>
              <a:gdLst>
                <a:gd name="T0" fmla="*/ 390 w 654"/>
                <a:gd name="T1" fmla="*/ 260 h 827"/>
                <a:gd name="T2" fmla="*/ 0 w 654"/>
                <a:gd name="T3" fmla="*/ 0 h 827"/>
                <a:gd name="T4" fmla="*/ 654 w 654"/>
                <a:gd name="T5" fmla="*/ 827 h 827"/>
                <a:gd name="T6" fmla="*/ 390 w 654"/>
                <a:gd name="T7" fmla="*/ 260 h 827"/>
              </a:gdLst>
              <a:ahLst/>
              <a:cxnLst>
                <a:cxn ang="0">
                  <a:pos x="T0" y="T1"/>
                </a:cxn>
                <a:cxn ang="0">
                  <a:pos x="T2" y="T3"/>
                </a:cxn>
                <a:cxn ang="0">
                  <a:pos x="T4" y="T5"/>
                </a:cxn>
                <a:cxn ang="0">
                  <a:pos x="T6" y="T7"/>
                </a:cxn>
              </a:cxnLst>
              <a:rect l="0" t="0" r="r" b="b"/>
              <a:pathLst>
                <a:path w="654" h="827">
                  <a:moveTo>
                    <a:pt x="390" y="260"/>
                  </a:moveTo>
                  <a:cubicBezTo>
                    <a:pt x="162" y="192"/>
                    <a:pt x="14" y="95"/>
                    <a:pt x="0" y="0"/>
                  </a:cubicBezTo>
                  <a:cubicBezTo>
                    <a:pt x="58" y="376"/>
                    <a:pt x="312" y="687"/>
                    <a:pt x="654" y="827"/>
                  </a:cubicBezTo>
                  <a:cubicBezTo>
                    <a:pt x="522" y="767"/>
                    <a:pt x="420" y="616"/>
                    <a:pt x="390" y="2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grpSp>
      <p:grpSp>
        <p:nvGrpSpPr>
          <p:cNvPr id="8" name="Group 7">
            <a:extLst>
              <a:ext uri="{FF2B5EF4-FFF2-40B4-BE49-F238E27FC236}">
                <a16:creationId xmlns:a16="http://schemas.microsoft.com/office/drawing/2014/main" id="{A0808B17-E374-F341-90C3-D573D7836800}"/>
              </a:ext>
            </a:extLst>
          </p:cNvPr>
          <p:cNvGrpSpPr/>
          <p:nvPr/>
        </p:nvGrpSpPr>
        <p:grpSpPr>
          <a:xfrm>
            <a:off x="8553924" y="3323910"/>
            <a:ext cx="2569209" cy="2109079"/>
            <a:chOff x="8970613" y="3439097"/>
            <a:chExt cx="2569209" cy="2109079"/>
          </a:xfrm>
        </p:grpSpPr>
        <p:sp>
          <p:nvSpPr>
            <p:cNvPr id="9" name="Freeform 8">
              <a:extLst>
                <a:ext uri="{FF2B5EF4-FFF2-40B4-BE49-F238E27FC236}">
                  <a16:creationId xmlns:a16="http://schemas.microsoft.com/office/drawing/2014/main" id="{FCDD19AC-7289-594C-802D-02B490AF7F56}"/>
                </a:ext>
              </a:extLst>
            </p:cNvPr>
            <p:cNvSpPr>
              <a:spLocks/>
            </p:cNvSpPr>
            <p:nvPr/>
          </p:nvSpPr>
          <p:spPr bwMode="auto">
            <a:xfrm>
              <a:off x="8980958" y="3439097"/>
              <a:ext cx="2558864" cy="1128951"/>
            </a:xfrm>
            <a:custGeom>
              <a:avLst/>
              <a:gdLst>
                <a:gd name="T0" fmla="*/ 1466 w 1472"/>
                <a:gd name="T1" fmla="*/ 292 h 642"/>
                <a:gd name="T2" fmla="*/ 1079 w 1472"/>
                <a:gd name="T3" fmla="*/ 0 h 642"/>
                <a:gd name="T4" fmla="*/ 0 w 1472"/>
                <a:gd name="T5" fmla="*/ 611 h 642"/>
                <a:gd name="T6" fmla="*/ 417 w 1472"/>
                <a:gd name="T7" fmla="*/ 642 h 642"/>
                <a:gd name="T8" fmla="*/ 1466 w 1472"/>
                <a:gd name="T9" fmla="*/ 292 h 642"/>
              </a:gdLst>
              <a:ahLst/>
              <a:cxnLst>
                <a:cxn ang="0">
                  <a:pos x="T0" y="T1"/>
                </a:cxn>
                <a:cxn ang="0">
                  <a:pos x="T2" y="T3"/>
                </a:cxn>
                <a:cxn ang="0">
                  <a:pos x="T4" y="T5"/>
                </a:cxn>
                <a:cxn ang="0">
                  <a:pos x="T6" y="T7"/>
                </a:cxn>
                <a:cxn ang="0">
                  <a:pos x="T8" y="T9"/>
                </a:cxn>
              </a:cxnLst>
              <a:rect l="0" t="0" r="r" b="b"/>
              <a:pathLst>
                <a:path w="1472" h="642">
                  <a:moveTo>
                    <a:pt x="1466" y="292"/>
                  </a:moveTo>
                  <a:cubicBezTo>
                    <a:pt x="1472" y="188"/>
                    <a:pt x="1341" y="74"/>
                    <a:pt x="1079" y="0"/>
                  </a:cubicBezTo>
                  <a:cubicBezTo>
                    <a:pt x="0" y="611"/>
                    <a:pt x="0" y="611"/>
                    <a:pt x="0" y="611"/>
                  </a:cubicBezTo>
                  <a:cubicBezTo>
                    <a:pt x="127" y="631"/>
                    <a:pt x="268" y="642"/>
                    <a:pt x="417" y="642"/>
                  </a:cubicBezTo>
                  <a:cubicBezTo>
                    <a:pt x="999" y="642"/>
                    <a:pt x="1455" y="468"/>
                    <a:pt x="1466" y="29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sp>
          <p:nvSpPr>
            <p:cNvPr id="10" name="Freeform 9">
              <a:extLst>
                <a:ext uri="{FF2B5EF4-FFF2-40B4-BE49-F238E27FC236}">
                  <a16:creationId xmlns:a16="http://schemas.microsoft.com/office/drawing/2014/main" id="{769FDCDC-B584-2F43-9BD6-A70E92BCA41C}"/>
                </a:ext>
              </a:extLst>
            </p:cNvPr>
            <p:cNvSpPr>
              <a:spLocks/>
            </p:cNvSpPr>
            <p:nvPr/>
          </p:nvSpPr>
          <p:spPr bwMode="auto">
            <a:xfrm>
              <a:off x="8970613" y="3976249"/>
              <a:ext cx="2556565" cy="1571927"/>
            </a:xfrm>
            <a:custGeom>
              <a:avLst/>
              <a:gdLst>
                <a:gd name="T0" fmla="*/ 423 w 1471"/>
                <a:gd name="T1" fmla="*/ 337 h 894"/>
                <a:gd name="T2" fmla="*/ 0 w 1471"/>
                <a:gd name="T3" fmla="*/ 305 h 894"/>
                <a:gd name="T4" fmla="*/ 0 w 1471"/>
                <a:gd name="T5" fmla="*/ 305 h 894"/>
                <a:gd name="T6" fmla="*/ 0 w 1471"/>
                <a:gd name="T7" fmla="*/ 305 h 894"/>
                <a:gd name="T8" fmla="*/ 415 w 1471"/>
                <a:gd name="T9" fmla="*/ 894 h 894"/>
                <a:gd name="T10" fmla="*/ 1471 w 1471"/>
                <a:gd name="T11" fmla="*/ 0 h 894"/>
                <a:gd name="T12" fmla="*/ 423 w 1471"/>
                <a:gd name="T13" fmla="*/ 337 h 894"/>
              </a:gdLst>
              <a:ahLst/>
              <a:cxnLst>
                <a:cxn ang="0">
                  <a:pos x="T0" y="T1"/>
                </a:cxn>
                <a:cxn ang="0">
                  <a:pos x="T2" y="T3"/>
                </a:cxn>
                <a:cxn ang="0">
                  <a:pos x="T4" y="T5"/>
                </a:cxn>
                <a:cxn ang="0">
                  <a:pos x="T6" y="T7"/>
                </a:cxn>
                <a:cxn ang="0">
                  <a:pos x="T8" y="T9"/>
                </a:cxn>
                <a:cxn ang="0">
                  <a:pos x="T10" y="T11"/>
                </a:cxn>
                <a:cxn ang="0">
                  <a:pos x="T12" y="T13"/>
                </a:cxn>
              </a:cxnLst>
              <a:rect l="0" t="0" r="r" b="b"/>
              <a:pathLst>
                <a:path w="1471" h="894">
                  <a:moveTo>
                    <a:pt x="423" y="337"/>
                  </a:moveTo>
                  <a:cubicBezTo>
                    <a:pt x="272" y="337"/>
                    <a:pt x="129" y="325"/>
                    <a:pt x="0" y="305"/>
                  </a:cubicBezTo>
                  <a:cubicBezTo>
                    <a:pt x="0" y="305"/>
                    <a:pt x="0" y="305"/>
                    <a:pt x="0" y="305"/>
                  </a:cubicBezTo>
                  <a:cubicBezTo>
                    <a:pt x="0" y="305"/>
                    <a:pt x="0" y="305"/>
                    <a:pt x="0" y="305"/>
                  </a:cubicBezTo>
                  <a:cubicBezTo>
                    <a:pt x="33" y="755"/>
                    <a:pt x="252" y="894"/>
                    <a:pt x="415" y="894"/>
                  </a:cubicBezTo>
                  <a:cubicBezTo>
                    <a:pt x="946" y="894"/>
                    <a:pt x="1386" y="507"/>
                    <a:pt x="1471" y="0"/>
                  </a:cubicBezTo>
                  <a:cubicBezTo>
                    <a:pt x="1440" y="171"/>
                    <a:pt x="992" y="337"/>
                    <a:pt x="423" y="33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grpSp>
      <p:grpSp>
        <p:nvGrpSpPr>
          <p:cNvPr id="11" name="Group 10">
            <a:extLst>
              <a:ext uri="{FF2B5EF4-FFF2-40B4-BE49-F238E27FC236}">
                <a16:creationId xmlns:a16="http://schemas.microsoft.com/office/drawing/2014/main" id="{4D23A6D8-5AF8-994C-94CC-6C1B4D885E58}"/>
              </a:ext>
            </a:extLst>
          </p:cNvPr>
          <p:cNvGrpSpPr/>
          <p:nvPr/>
        </p:nvGrpSpPr>
        <p:grpSpPr>
          <a:xfrm>
            <a:off x="7425081" y="1653156"/>
            <a:ext cx="2501387" cy="2147448"/>
            <a:chOff x="7841770" y="1768343"/>
            <a:chExt cx="2501387" cy="2147448"/>
          </a:xfrm>
        </p:grpSpPr>
        <p:sp>
          <p:nvSpPr>
            <p:cNvPr id="12" name="Freeform 10">
              <a:extLst>
                <a:ext uri="{FF2B5EF4-FFF2-40B4-BE49-F238E27FC236}">
                  <a16:creationId xmlns:a16="http://schemas.microsoft.com/office/drawing/2014/main" id="{49A7E5DD-3E32-A045-8691-C1904260EE4B}"/>
                </a:ext>
              </a:extLst>
            </p:cNvPr>
            <p:cNvSpPr>
              <a:spLocks/>
            </p:cNvSpPr>
            <p:nvPr/>
          </p:nvSpPr>
          <p:spPr bwMode="auto">
            <a:xfrm>
              <a:off x="7841770" y="1782295"/>
              <a:ext cx="1896732" cy="2133496"/>
            </a:xfrm>
            <a:custGeom>
              <a:avLst/>
              <a:gdLst>
                <a:gd name="T0" fmla="*/ 1064 w 1091"/>
                <a:gd name="T1" fmla="*/ 0 h 1213"/>
                <a:gd name="T2" fmla="*/ 6 w 1091"/>
                <a:gd name="T3" fmla="*/ 908 h 1213"/>
                <a:gd name="T4" fmla="*/ 6 w 1091"/>
                <a:gd name="T5" fmla="*/ 908 h 1213"/>
                <a:gd name="T6" fmla="*/ 386 w 1091"/>
                <a:gd name="T7" fmla="*/ 1213 h 1213"/>
                <a:gd name="T8" fmla="*/ 1091 w 1091"/>
                <a:gd name="T9" fmla="*/ 0 h 1213"/>
                <a:gd name="T10" fmla="*/ 1064 w 1091"/>
                <a:gd name="T11" fmla="*/ 0 h 1213"/>
              </a:gdLst>
              <a:ahLst/>
              <a:cxnLst>
                <a:cxn ang="0">
                  <a:pos x="T0" y="T1"/>
                </a:cxn>
                <a:cxn ang="0">
                  <a:pos x="T2" y="T3"/>
                </a:cxn>
                <a:cxn ang="0">
                  <a:pos x="T4" y="T5"/>
                </a:cxn>
                <a:cxn ang="0">
                  <a:pos x="T6" y="T7"/>
                </a:cxn>
                <a:cxn ang="0">
                  <a:pos x="T8" y="T9"/>
                </a:cxn>
                <a:cxn ang="0">
                  <a:pos x="T10" y="T11"/>
                </a:cxn>
              </a:cxnLst>
              <a:rect l="0" t="0" r="r" b="b"/>
              <a:pathLst>
                <a:path w="1091" h="1213">
                  <a:moveTo>
                    <a:pt x="1064" y="0"/>
                  </a:moveTo>
                  <a:cubicBezTo>
                    <a:pt x="528" y="0"/>
                    <a:pt x="84" y="394"/>
                    <a:pt x="6" y="908"/>
                  </a:cubicBezTo>
                  <a:cubicBezTo>
                    <a:pt x="6" y="908"/>
                    <a:pt x="6" y="908"/>
                    <a:pt x="6" y="908"/>
                  </a:cubicBezTo>
                  <a:cubicBezTo>
                    <a:pt x="0" y="1039"/>
                    <a:pt x="152" y="1145"/>
                    <a:pt x="386" y="1213"/>
                  </a:cubicBezTo>
                  <a:cubicBezTo>
                    <a:pt x="401" y="646"/>
                    <a:pt x="775" y="21"/>
                    <a:pt x="1091" y="0"/>
                  </a:cubicBezTo>
                  <a:cubicBezTo>
                    <a:pt x="1082" y="0"/>
                    <a:pt x="1073" y="0"/>
                    <a:pt x="1064"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sp>
          <p:nvSpPr>
            <p:cNvPr id="13" name="Freeform 11">
              <a:extLst>
                <a:ext uri="{FF2B5EF4-FFF2-40B4-BE49-F238E27FC236}">
                  <a16:creationId xmlns:a16="http://schemas.microsoft.com/office/drawing/2014/main" id="{FC16B919-AAAE-0F43-974D-E9DD935F6289}"/>
                </a:ext>
              </a:extLst>
            </p:cNvPr>
            <p:cNvSpPr>
              <a:spLocks/>
            </p:cNvSpPr>
            <p:nvPr/>
          </p:nvSpPr>
          <p:spPr bwMode="auto">
            <a:xfrm>
              <a:off x="8513098" y="1768343"/>
              <a:ext cx="1830059" cy="2147448"/>
            </a:xfrm>
            <a:custGeom>
              <a:avLst/>
              <a:gdLst>
                <a:gd name="T0" fmla="*/ 0 w 1053"/>
                <a:gd name="T1" fmla="*/ 1221 h 1221"/>
                <a:gd name="T2" fmla="*/ 0 w 1053"/>
                <a:gd name="T3" fmla="*/ 1221 h 1221"/>
                <a:gd name="T4" fmla="*/ 1053 w 1053"/>
                <a:gd name="T5" fmla="*/ 590 h 1221"/>
                <a:gd name="T6" fmla="*/ 710 w 1053"/>
                <a:gd name="T7" fmla="*/ 8 h 1221"/>
                <a:gd name="T8" fmla="*/ 0 w 1053"/>
                <a:gd name="T9" fmla="*/ 1221 h 1221"/>
              </a:gdLst>
              <a:ahLst/>
              <a:cxnLst>
                <a:cxn ang="0">
                  <a:pos x="T0" y="T1"/>
                </a:cxn>
                <a:cxn ang="0">
                  <a:pos x="T2" y="T3"/>
                </a:cxn>
                <a:cxn ang="0">
                  <a:pos x="T4" y="T5"/>
                </a:cxn>
                <a:cxn ang="0">
                  <a:pos x="T6" y="T7"/>
                </a:cxn>
                <a:cxn ang="0">
                  <a:pos x="T8" y="T9"/>
                </a:cxn>
              </a:cxnLst>
              <a:rect l="0" t="0" r="r" b="b"/>
              <a:pathLst>
                <a:path w="1053" h="1221">
                  <a:moveTo>
                    <a:pt x="0" y="1221"/>
                  </a:moveTo>
                  <a:cubicBezTo>
                    <a:pt x="0" y="1221"/>
                    <a:pt x="0" y="1221"/>
                    <a:pt x="0" y="1221"/>
                  </a:cubicBezTo>
                  <a:cubicBezTo>
                    <a:pt x="1053" y="590"/>
                    <a:pt x="1053" y="590"/>
                    <a:pt x="1053" y="590"/>
                  </a:cubicBezTo>
                  <a:cubicBezTo>
                    <a:pt x="1030" y="218"/>
                    <a:pt x="898" y="0"/>
                    <a:pt x="710" y="8"/>
                  </a:cubicBezTo>
                  <a:cubicBezTo>
                    <a:pt x="394" y="22"/>
                    <a:pt x="15" y="651"/>
                    <a:pt x="0" y="1221"/>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grpSp>
      <p:sp>
        <p:nvSpPr>
          <p:cNvPr id="14" name="Freeform 12">
            <a:extLst>
              <a:ext uri="{FF2B5EF4-FFF2-40B4-BE49-F238E27FC236}">
                <a16:creationId xmlns:a16="http://schemas.microsoft.com/office/drawing/2014/main" id="{B57CAA5F-02B8-8549-9A1B-5A13CD54C7C5}"/>
              </a:ext>
            </a:extLst>
          </p:cNvPr>
          <p:cNvSpPr>
            <a:spLocks/>
          </p:cNvSpPr>
          <p:nvPr/>
        </p:nvSpPr>
        <p:spPr bwMode="auto">
          <a:xfrm>
            <a:off x="8557372" y="1769423"/>
            <a:ext cx="2578407" cy="2182328"/>
          </a:xfrm>
          <a:custGeom>
            <a:avLst/>
            <a:gdLst>
              <a:gd name="T0" fmla="*/ 1473 w 1483"/>
              <a:gd name="T1" fmla="*/ 867 h 1241"/>
              <a:gd name="T2" fmla="*/ 788 w 1483"/>
              <a:gd name="T3" fmla="*/ 9 h 1241"/>
              <a:gd name="T4" fmla="*/ 788 w 1483"/>
              <a:gd name="T5" fmla="*/ 9 h 1241"/>
              <a:gd name="T6" fmla="*/ 681 w 1483"/>
              <a:gd name="T7" fmla="*/ 3 h 1241"/>
              <a:gd name="T8" fmla="*/ 0 w 1483"/>
              <a:gd name="T9" fmla="*/ 1212 h 1241"/>
              <a:gd name="T10" fmla="*/ 0 w 1483"/>
              <a:gd name="T11" fmla="*/ 1212 h 1241"/>
              <a:gd name="T12" fmla="*/ 0 w 1483"/>
              <a:gd name="T13" fmla="*/ 1212 h 1241"/>
              <a:gd name="T14" fmla="*/ 421 w 1483"/>
              <a:gd name="T15" fmla="*/ 1241 h 1241"/>
              <a:gd name="T16" fmla="*/ 1472 w 1483"/>
              <a:gd name="T17" fmla="*/ 866 h 1241"/>
              <a:gd name="T18" fmla="*/ 1473 w 1483"/>
              <a:gd name="T19" fmla="*/ 86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1241">
                <a:moveTo>
                  <a:pt x="1473" y="867"/>
                </a:moveTo>
                <a:cubicBezTo>
                  <a:pt x="1420" y="472"/>
                  <a:pt x="1150" y="145"/>
                  <a:pt x="788" y="9"/>
                </a:cubicBezTo>
                <a:cubicBezTo>
                  <a:pt x="788" y="9"/>
                  <a:pt x="788" y="9"/>
                  <a:pt x="788" y="9"/>
                </a:cubicBezTo>
                <a:cubicBezTo>
                  <a:pt x="755" y="2"/>
                  <a:pt x="719" y="0"/>
                  <a:pt x="681" y="3"/>
                </a:cubicBezTo>
                <a:cubicBezTo>
                  <a:pt x="431" y="23"/>
                  <a:pt x="53" y="498"/>
                  <a:pt x="0" y="1212"/>
                </a:cubicBezTo>
                <a:cubicBezTo>
                  <a:pt x="0" y="1212"/>
                  <a:pt x="0" y="1212"/>
                  <a:pt x="0" y="1212"/>
                </a:cubicBezTo>
                <a:cubicBezTo>
                  <a:pt x="0" y="1212"/>
                  <a:pt x="0" y="1212"/>
                  <a:pt x="0" y="1212"/>
                </a:cubicBezTo>
                <a:cubicBezTo>
                  <a:pt x="131" y="1231"/>
                  <a:pt x="274" y="1241"/>
                  <a:pt x="421" y="1241"/>
                </a:cubicBezTo>
                <a:cubicBezTo>
                  <a:pt x="1003" y="1241"/>
                  <a:pt x="1483" y="1049"/>
                  <a:pt x="1472" y="866"/>
                </a:cubicBezTo>
                <a:lnTo>
                  <a:pt x="1473" y="86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dirty="0">
              <a:latin typeface="Montserrat" pitchFamily="2" charset="77"/>
            </a:endParaRPr>
          </a:p>
        </p:txBody>
      </p:sp>
    </p:spTree>
    <p:extLst>
      <p:ext uri="{BB962C8B-B14F-4D97-AF65-F5344CB8AC3E}">
        <p14:creationId xmlns:p14="http://schemas.microsoft.com/office/powerpoint/2010/main" val="42226478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3"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1+#ppt_w/2"/>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3"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B80D-0BE6-BB4E-97F9-890E40E9B030}"/>
              </a:ext>
            </a:extLst>
          </p:cNvPr>
          <p:cNvSpPr>
            <a:spLocks noGrp="1"/>
          </p:cNvSpPr>
          <p:nvPr>
            <p:ph type="title"/>
          </p:nvPr>
        </p:nvSpPr>
        <p:spPr>
          <a:xfrm>
            <a:off x="420520" y="137832"/>
            <a:ext cx="4648200" cy="1572215"/>
          </a:xfrm>
        </p:spPr>
        <p:txBody>
          <a:bodyPr/>
          <a:lstStyle/>
          <a:p>
            <a:r>
              <a:rPr lang="en-GB" dirty="0"/>
              <a:t>Outlook</a:t>
            </a:r>
            <a:endParaRPr lang="en-US" dirty="0"/>
          </a:p>
        </p:txBody>
      </p:sp>
      <p:sp>
        <p:nvSpPr>
          <p:cNvPr id="3" name="Content Placeholder 2">
            <a:extLst>
              <a:ext uri="{FF2B5EF4-FFF2-40B4-BE49-F238E27FC236}">
                <a16:creationId xmlns:a16="http://schemas.microsoft.com/office/drawing/2014/main" id="{55ECC3B2-4090-2D4C-847E-899F01E45E93}"/>
              </a:ext>
            </a:extLst>
          </p:cNvPr>
          <p:cNvSpPr>
            <a:spLocks noGrp="1"/>
          </p:cNvSpPr>
          <p:nvPr>
            <p:ph idx="1"/>
          </p:nvPr>
        </p:nvSpPr>
        <p:spPr>
          <a:xfrm>
            <a:off x="838200" y="1710047"/>
            <a:ext cx="4778829" cy="3265714"/>
          </a:xfrm>
        </p:spPr>
        <p:txBody>
          <a:bodyPr vert="horz" lIns="91440" tIns="45720" rIns="91440" bIns="45720" rtlCol="0">
            <a:normAutofit/>
          </a:bodyPr>
          <a:lstStyle/>
          <a:p>
            <a:pPr marL="0" indent="0">
              <a:lnSpc>
                <a:spcPct val="100000"/>
              </a:lnSpc>
              <a:spcBef>
                <a:spcPts val="0"/>
              </a:spcBef>
              <a:spcAft>
                <a:spcPts val="1200"/>
              </a:spcAft>
              <a:buNone/>
            </a:pPr>
            <a:r>
              <a:rPr lang="en-GB" sz="2000" dirty="0"/>
              <a:t>Open source solutions meet today’s challenges: time to market, agility at scale of the company and open innovation. They facilitate the collaboration and pooling of software developments. </a:t>
            </a:r>
          </a:p>
          <a:p>
            <a:pPr marL="0" indent="0">
              <a:lnSpc>
                <a:spcPct val="100000"/>
              </a:lnSpc>
              <a:spcBef>
                <a:spcPts val="0"/>
              </a:spcBef>
              <a:spcAft>
                <a:spcPts val="1200"/>
              </a:spcAft>
              <a:buNone/>
            </a:pPr>
            <a:endParaRPr lang="en-US" sz="2000" dirty="0"/>
          </a:p>
        </p:txBody>
      </p:sp>
      <p:grpSp>
        <p:nvGrpSpPr>
          <p:cNvPr id="4" name="Group 3">
            <a:extLst>
              <a:ext uri="{FF2B5EF4-FFF2-40B4-BE49-F238E27FC236}">
                <a16:creationId xmlns:a16="http://schemas.microsoft.com/office/drawing/2014/main" id="{5B736DF2-BE29-0F4D-9A5C-5387E0A2DAE9}"/>
              </a:ext>
            </a:extLst>
          </p:cNvPr>
          <p:cNvGrpSpPr/>
          <p:nvPr/>
        </p:nvGrpSpPr>
        <p:grpSpPr>
          <a:xfrm>
            <a:off x="9923434" y="2257438"/>
            <a:ext cx="1712552" cy="2446056"/>
            <a:chOff x="9778890" y="2202040"/>
            <a:chExt cx="1712552" cy="2446056"/>
          </a:xfrm>
        </p:grpSpPr>
        <p:sp>
          <p:nvSpPr>
            <p:cNvPr id="17" name="Freeform 16">
              <a:extLst>
                <a:ext uri="{FF2B5EF4-FFF2-40B4-BE49-F238E27FC236}">
                  <a16:creationId xmlns:a16="http://schemas.microsoft.com/office/drawing/2014/main" id="{3C79D6C3-3AD7-D44D-90F5-64A6B8C85AE3}"/>
                </a:ext>
              </a:extLst>
            </p:cNvPr>
            <p:cNvSpPr>
              <a:spLocks/>
            </p:cNvSpPr>
            <p:nvPr/>
          </p:nvSpPr>
          <p:spPr bwMode="auto">
            <a:xfrm>
              <a:off x="10101069" y="2203604"/>
              <a:ext cx="1390373" cy="2444492"/>
            </a:xfrm>
            <a:custGeom>
              <a:avLst/>
              <a:gdLst>
                <a:gd name="T0" fmla="*/ 602 w 889"/>
                <a:gd name="T1" fmla="*/ 0 h 1563"/>
                <a:gd name="T2" fmla="*/ 0 w 889"/>
                <a:gd name="T3" fmla="*/ 765 h 1563"/>
                <a:gd name="T4" fmla="*/ 602 w 889"/>
                <a:gd name="T5" fmla="*/ 1563 h 1563"/>
                <a:gd name="T6" fmla="*/ 889 w 889"/>
                <a:gd name="T7" fmla="*/ 1509 h 1563"/>
                <a:gd name="T8" fmla="*/ 360 w 889"/>
                <a:gd name="T9" fmla="*/ 765 h 1563"/>
                <a:gd name="T10" fmla="*/ 866 w 889"/>
                <a:gd name="T11" fmla="*/ 65 h 1563"/>
                <a:gd name="T12" fmla="*/ 602 w 889"/>
                <a:gd name="T13" fmla="*/ 0 h 1563"/>
              </a:gdLst>
              <a:ahLst/>
              <a:cxnLst>
                <a:cxn ang="0">
                  <a:pos x="T0" y="T1"/>
                </a:cxn>
                <a:cxn ang="0">
                  <a:pos x="T2" y="T3"/>
                </a:cxn>
                <a:cxn ang="0">
                  <a:pos x="T4" y="T5"/>
                </a:cxn>
                <a:cxn ang="0">
                  <a:pos x="T6" y="T7"/>
                </a:cxn>
                <a:cxn ang="0">
                  <a:pos x="T8" y="T9"/>
                </a:cxn>
                <a:cxn ang="0">
                  <a:pos x="T10" y="T11"/>
                </a:cxn>
                <a:cxn ang="0">
                  <a:pos x="T12" y="T13"/>
                </a:cxn>
              </a:cxnLst>
              <a:rect l="0" t="0" r="r" b="b"/>
              <a:pathLst>
                <a:path w="889" h="1563">
                  <a:moveTo>
                    <a:pt x="602" y="0"/>
                  </a:moveTo>
                  <a:lnTo>
                    <a:pt x="0" y="765"/>
                  </a:lnTo>
                  <a:lnTo>
                    <a:pt x="602" y="1563"/>
                  </a:lnTo>
                  <a:lnTo>
                    <a:pt x="889" y="1509"/>
                  </a:lnTo>
                  <a:lnTo>
                    <a:pt x="360" y="765"/>
                  </a:lnTo>
                  <a:lnTo>
                    <a:pt x="866" y="65"/>
                  </a:lnTo>
                  <a:lnTo>
                    <a:pt x="602"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8" name="Freeform 17">
              <a:extLst>
                <a:ext uri="{FF2B5EF4-FFF2-40B4-BE49-F238E27FC236}">
                  <a16:creationId xmlns:a16="http://schemas.microsoft.com/office/drawing/2014/main" id="{0CF2D7B5-A01C-4045-919B-B238D1622693}"/>
                </a:ext>
              </a:extLst>
            </p:cNvPr>
            <p:cNvSpPr>
              <a:spLocks/>
            </p:cNvSpPr>
            <p:nvPr/>
          </p:nvSpPr>
          <p:spPr bwMode="auto">
            <a:xfrm>
              <a:off x="9778890" y="2202040"/>
              <a:ext cx="1265255" cy="1208952"/>
            </a:xfrm>
            <a:custGeom>
              <a:avLst/>
              <a:gdLst>
                <a:gd name="T0" fmla="*/ 809 w 809"/>
                <a:gd name="T1" fmla="*/ 0 h 773"/>
                <a:gd name="T2" fmla="*/ 515 w 809"/>
                <a:gd name="T3" fmla="*/ 133 h 773"/>
                <a:gd name="T4" fmla="*/ 0 w 809"/>
                <a:gd name="T5" fmla="*/ 773 h 773"/>
                <a:gd name="T6" fmla="*/ 206 w 809"/>
                <a:gd name="T7" fmla="*/ 770 h 773"/>
                <a:gd name="T8" fmla="*/ 809 w 809"/>
                <a:gd name="T9" fmla="*/ 0 h 773"/>
              </a:gdLst>
              <a:ahLst/>
              <a:cxnLst>
                <a:cxn ang="0">
                  <a:pos x="T0" y="T1"/>
                </a:cxn>
                <a:cxn ang="0">
                  <a:pos x="T2" y="T3"/>
                </a:cxn>
                <a:cxn ang="0">
                  <a:pos x="T4" y="T5"/>
                </a:cxn>
                <a:cxn ang="0">
                  <a:pos x="T6" y="T7"/>
                </a:cxn>
                <a:cxn ang="0">
                  <a:pos x="T8" y="T9"/>
                </a:cxn>
              </a:cxnLst>
              <a:rect l="0" t="0" r="r" b="b"/>
              <a:pathLst>
                <a:path w="809" h="773">
                  <a:moveTo>
                    <a:pt x="809" y="0"/>
                  </a:moveTo>
                  <a:lnTo>
                    <a:pt x="515" y="133"/>
                  </a:lnTo>
                  <a:lnTo>
                    <a:pt x="0" y="773"/>
                  </a:lnTo>
                  <a:lnTo>
                    <a:pt x="206" y="770"/>
                  </a:lnTo>
                  <a:lnTo>
                    <a:pt x="809"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9" name="Freeform 18">
              <a:extLst>
                <a:ext uri="{FF2B5EF4-FFF2-40B4-BE49-F238E27FC236}">
                  <a16:creationId xmlns:a16="http://schemas.microsoft.com/office/drawing/2014/main" id="{62DA13CD-9478-4947-BBB5-72FC5F08D7EF}"/>
                </a:ext>
              </a:extLst>
            </p:cNvPr>
            <p:cNvSpPr>
              <a:spLocks/>
            </p:cNvSpPr>
            <p:nvPr/>
          </p:nvSpPr>
          <p:spPr bwMode="auto">
            <a:xfrm>
              <a:off x="9780454" y="3400044"/>
              <a:ext cx="1262127" cy="1248051"/>
            </a:xfrm>
            <a:custGeom>
              <a:avLst/>
              <a:gdLst>
                <a:gd name="T0" fmla="*/ 0 w 807"/>
                <a:gd name="T1" fmla="*/ 7 h 798"/>
                <a:gd name="T2" fmla="*/ 565 w 807"/>
                <a:gd name="T3" fmla="*/ 714 h 798"/>
                <a:gd name="T4" fmla="*/ 807 w 807"/>
                <a:gd name="T5" fmla="*/ 798 h 798"/>
                <a:gd name="T6" fmla="*/ 205 w 807"/>
                <a:gd name="T7" fmla="*/ 0 h 798"/>
                <a:gd name="T8" fmla="*/ 0 w 807"/>
                <a:gd name="T9" fmla="*/ 7 h 798"/>
              </a:gdLst>
              <a:ahLst/>
              <a:cxnLst>
                <a:cxn ang="0">
                  <a:pos x="T0" y="T1"/>
                </a:cxn>
                <a:cxn ang="0">
                  <a:pos x="T2" y="T3"/>
                </a:cxn>
                <a:cxn ang="0">
                  <a:pos x="T4" y="T5"/>
                </a:cxn>
                <a:cxn ang="0">
                  <a:pos x="T6" y="T7"/>
                </a:cxn>
                <a:cxn ang="0">
                  <a:pos x="T8" y="T9"/>
                </a:cxn>
              </a:cxnLst>
              <a:rect l="0" t="0" r="r" b="b"/>
              <a:pathLst>
                <a:path w="807" h="798">
                  <a:moveTo>
                    <a:pt x="0" y="7"/>
                  </a:moveTo>
                  <a:lnTo>
                    <a:pt x="565" y="714"/>
                  </a:lnTo>
                  <a:lnTo>
                    <a:pt x="807" y="798"/>
                  </a:lnTo>
                  <a:lnTo>
                    <a:pt x="205" y="0"/>
                  </a:lnTo>
                  <a:lnTo>
                    <a:pt x="0" y="7"/>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grpSp>
      <p:grpSp>
        <p:nvGrpSpPr>
          <p:cNvPr id="5" name="Group 4">
            <a:extLst>
              <a:ext uri="{FF2B5EF4-FFF2-40B4-BE49-F238E27FC236}">
                <a16:creationId xmlns:a16="http://schemas.microsoft.com/office/drawing/2014/main" id="{AAABBF9C-50A1-2745-ADBE-0DDE832BB41B}"/>
              </a:ext>
            </a:extLst>
          </p:cNvPr>
          <p:cNvGrpSpPr/>
          <p:nvPr/>
        </p:nvGrpSpPr>
        <p:grpSpPr>
          <a:xfrm>
            <a:off x="9052300" y="2108860"/>
            <a:ext cx="1920560" cy="2743211"/>
            <a:chOff x="8907756" y="2053462"/>
            <a:chExt cx="1920560" cy="2743211"/>
          </a:xfrm>
        </p:grpSpPr>
        <p:sp>
          <p:nvSpPr>
            <p:cNvPr id="14" name="Freeform 13">
              <a:extLst>
                <a:ext uri="{FF2B5EF4-FFF2-40B4-BE49-F238E27FC236}">
                  <a16:creationId xmlns:a16="http://schemas.microsoft.com/office/drawing/2014/main" id="{0615DE0B-34BA-0B4A-858C-BF7B2CBE81D6}"/>
                </a:ext>
              </a:extLst>
            </p:cNvPr>
            <p:cNvSpPr>
              <a:spLocks/>
            </p:cNvSpPr>
            <p:nvPr/>
          </p:nvSpPr>
          <p:spPr bwMode="auto">
            <a:xfrm>
              <a:off x="9269034" y="2055026"/>
              <a:ext cx="1559282" cy="2741647"/>
            </a:xfrm>
            <a:custGeom>
              <a:avLst/>
              <a:gdLst>
                <a:gd name="T0" fmla="*/ 675 w 997"/>
                <a:gd name="T1" fmla="*/ 0 h 1753"/>
                <a:gd name="T2" fmla="*/ 0 w 997"/>
                <a:gd name="T3" fmla="*/ 859 h 1753"/>
                <a:gd name="T4" fmla="*/ 675 w 997"/>
                <a:gd name="T5" fmla="*/ 1753 h 1753"/>
                <a:gd name="T6" fmla="*/ 997 w 997"/>
                <a:gd name="T7" fmla="*/ 1692 h 1753"/>
                <a:gd name="T8" fmla="*/ 405 w 997"/>
                <a:gd name="T9" fmla="*/ 859 h 1753"/>
                <a:gd name="T10" fmla="*/ 971 w 997"/>
                <a:gd name="T11" fmla="*/ 74 h 1753"/>
                <a:gd name="T12" fmla="*/ 675 w 997"/>
                <a:gd name="T13" fmla="*/ 0 h 1753"/>
              </a:gdLst>
              <a:ahLst/>
              <a:cxnLst>
                <a:cxn ang="0">
                  <a:pos x="T0" y="T1"/>
                </a:cxn>
                <a:cxn ang="0">
                  <a:pos x="T2" y="T3"/>
                </a:cxn>
                <a:cxn ang="0">
                  <a:pos x="T4" y="T5"/>
                </a:cxn>
                <a:cxn ang="0">
                  <a:pos x="T6" y="T7"/>
                </a:cxn>
                <a:cxn ang="0">
                  <a:pos x="T8" y="T9"/>
                </a:cxn>
                <a:cxn ang="0">
                  <a:pos x="T10" y="T11"/>
                </a:cxn>
                <a:cxn ang="0">
                  <a:pos x="T12" y="T13"/>
                </a:cxn>
              </a:cxnLst>
              <a:rect l="0" t="0" r="r" b="b"/>
              <a:pathLst>
                <a:path w="997" h="1753">
                  <a:moveTo>
                    <a:pt x="675" y="0"/>
                  </a:moveTo>
                  <a:lnTo>
                    <a:pt x="0" y="859"/>
                  </a:lnTo>
                  <a:lnTo>
                    <a:pt x="675" y="1753"/>
                  </a:lnTo>
                  <a:lnTo>
                    <a:pt x="997" y="1692"/>
                  </a:lnTo>
                  <a:lnTo>
                    <a:pt x="405" y="859"/>
                  </a:lnTo>
                  <a:lnTo>
                    <a:pt x="971" y="74"/>
                  </a:lnTo>
                  <a:lnTo>
                    <a:pt x="675"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5" name="Freeform 14">
              <a:extLst>
                <a:ext uri="{FF2B5EF4-FFF2-40B4-BE49-F238E27FC236}">
                  <a16:creationId xmlns:a16="http://schemas.microsoft.com/office/drawing/2014/main" id="{82223377-D380-4E47-846D-A9C1CE0D6B12}"/>
                </a:ext>
              </a:extLst>
            </p:cNvPr>
            <p:cNvSpPr>
              <a:spLocks/>
            </p:cNvSpPr>
            <p:nvPr/>
          </p:nvSpPr>
          <p:spPr bwMode="auto">
            <a:xfrm>
              <a:off x="8907756" y="2053462"/>
              <a:ext cx="1421653" cy="1357530"/>
            </a:xfrm>
            <a:custGeom>
              <a:avLst/>
              <a:gdLst>
                <a:gd name="T0" fmla="*/ 909 w 909"/>
                <a:gd name="T1" fmla="*/ 0 h 868"/>
                <a:gd name="T2" fmla="*/ 578 w 909"/>
                <a:gd name="T3" fmla="*/ 148 h 868"/>
                <a:gd name="T4" fmla="*/ 0 w 909"/>
                <a:gd name="T5" fmla="*/ 868 h 868"/>
                <a:gd name="T6" fmla="*/ 233 w 909"/>
                <a:gd name="T7" fmla="*/ 863 h 868"/>
                <a:gd name="T8" fmla="*/ 909 w 909"/>
                <a:gd name="T9" fmla="*/ 0 h 868"/>
              </a:gdLst>
              <a:ahLst/>
              <a:cxnLst>
                <a:cxn ang="0">
                  <a:pos x="T0" y="T1"/>
                </a:cxn>
                <a:cxn ang="0">
                  <a:pos x="T2" y="T3"/>
                </a:cxn>
                <a:cxn ang="0">
                  <a:pos x="T4" y="T5"/>
                </a:cxn>
                <a:cxn ang="0">
                  <a:pos x="T6" y="T7"/>
                </a:cxn>
                <a:cxn ang="0">
                  <a:pos x="T8" y="T9"/>
                </a:cxn>
              </a:cxnLst>
              <a:rect l="0" t="0" r="r" b="b"/>
              <a:pathLst>
                <a:path w="909" h="868">
                  <a:moveTo>
                    <a:pt x="909" y="0"/>
                  </a:moveTo>
                  <a:lnTo>
                    <a:pt x="578" y="148"/>
                  </a:lnTo>
                  <a:lnTo>
                    <a:pt x="0" y="868"/>
                  </a:lnTo>
                  <a:lnTo>
                    <a:pt x="233" y="863"/>
                  </a:lnTo>
                  <a:lnTo>
                    <a:pt x="909"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6" name="Freeform 15">
              <a:extLst>
                <a:ext uri="{FF2B5EF4-FFF2-40B4-BE49-F238E27FC236}">
                  <a16:creationId xmlns:a16="http://schemas.microsoft.com/office/drawing/2014/main" id="{59F44D88-039E-FE4C-8110-E8FDC83020D7}"/>
                </a:ext>
              </a:extLst>
            </p:cNvPr>
            <p:cNvSpPr>
              <a:spLocks/>
            </p:cNvSpPr>
            <p:nvPr/>
          </p:nvSpPr>
          <p:spPr bwMode="auto">
            <a:xfrm>
              <a:off x="8910884" y="3398480"/>
              <a:ext cx="1413833" cy="1398193"/>
            </a:xfrm>
            <a:custGeom>
              <a:avLst/>
              <a:gdLst>
                <a:gd name="T0" fmla="*/ 0 w 904"/>
                <a:gd name="T1" fmla="*/ 8 h 894"/>
                <a:gd name="T2" fmla="*/ 633 w 904"/>
                <a:gd name="T3" fmla="*/ 799 h 894"/>
                <a:gd name="T4" fmla="*/ 904 w 904"/>
                <a:gd name="T5" fmla="*/ 894 h 894"/>
                <a:gd name="T6" fmla="*/ 229 w 904"/>
                <a:gd name="T7" fmla="*/ 0 h 894"/>
                <a:gd name="T8" fmla="*/ 0 w 904"/>
                <a:gd name="T9" fmla="*/ 8 h 894"/>
              </a:gdLst>
              <a:ahLst/>
              <a:cxnLst>
                <a:cxn ang="0">
                  <a:pos x="T0" y="T1"/>
                </a:cxn>
                <a:cxn ang="0">
                  <a:pos x="T2" y="T3"/>
                </a:cxn>
                <a:cxn ang="0">
                  <a:pos x="T4" y="T5"/>
                </a:cxn>
                <a:cxn ang="0">
                  <a:pos x="T6" y="T7"/>
                </a:cxn>
                <a:cxn ang="0">
                  <a:pos x="T8" y="T9"/>
                </a:cxn>
              </a:cxnLst>
              <a:rect l="0" t="0" r="r" b="b"/>
              <a:pathLst>
                <a:path w="904" h="894">
                  <a:moveTo>
                    <a:pt x="0" y="8"/>
                  </a:moveTo>
                  <a:lnTo>
                    <a:pt x="633" y="799"/>
                  </a:lnTo>
                  <a:lnTo>
                    <a:pt x="904" y="894"/>
                  </a:lnTo>
                  <a:lnTo>
                    <a:pt x="229" y="0"/>
                  </a:lnTo>
                  <a:lnTo>
                    <a:pt x="0" y="8"/>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grpSp>
      <p:grpSp>
        <p:nvGrpSpPr>
          <p:cNvPr id="6" name="Group 5">
            <a:extLst>
              <a:ext uri="{FF2B5EF4-FFF2-40B4-BE49-F238E27FC236}">
                <a16:creationId xmlns:a16="http://schemas.microsoft.com/office/drawing/2014/main" id="{AA1A7E26-3C1F-2746-8643-32FBA030197E}"/>
              </a:ext>
            </a:extLst>
          </p:cNvPr>
          <p:cNvGrpSpPr/>
          <p:nvPr/>
        </p:nvGrpSpPr>
        <p:grpSpPr>
          <a:xfrm>
            <a:off x="8015385" y="1929003"/>
            <a:ext cx="2172361" cy="3102925"/>
            <a:chOff x="7870841" y="1873605"/>
            <a:chExt cx="2172361" cy="3102925"/>
          </a:xfrm>
        </p:grpSpPr>
        <p:sp>
          <p:nvSpPr>
            <p:cNvPr id="11" name="Freeform 10">
              <a:extLst>
                <a:ext uri="{FF2B5EF4-FFF2-40B4-BE49-F238E27FC236}">
                  <a16:creationId xmlns:a16="http://schemas.microsoft.com/office/drawing/2014/main" id="{0DD8CD78-E374-034E-B0F1-4CBC0087338D}"/>
                </a:ext>
              </a:extLst>
            </p:cNvPr>
            <p:cNvSpPr>
              <a:spLocks/>
            </p:cNvSpPr>
            <p:nvPr/>
          </p:nvSpPr>
          <p:spPr bwMode="auto">
            <a:xfrm>
              <a:off x="8279039" y="1876733"/>
              <a:ext cx="1764163" cy="3099797"/>
            </a:xfrm>
            <a:custGeom>
              <a:avLst/>
              <a:gdLst>
                <a:gd name="T0" fmla="*/ 764 w 1128"/>
                <a:gd name="T1" fmla="*/ 0 h 1982"/>
                <a:gd name="T2" fmla="*/ 0 w 1128"/>
                <a:gd name="T3" fmla="*/ 969 h 1982"/>
                <a:gd name="T4" fmla="*/ 763 w 1128"/>
                <a:gd name="T5" fmla="*/ 1982 h 1982"/>
                <a:gd name="T6" fmla="*/ 1128 w 1128"/>
                <a:gd name="T7" fmla="*/ 1912 h 1982"/>
                <a:gd name="T8" fmla="*/ 458 w 1128"/>
                <a:gd name="T9" fmla="*/ 969 h 1982"/>
                <a:gd name="T10" fmla="*/ 1098 w 1128"/>
                <a:gd name="T11" fmla="*/ 83 h 1982"/>
                <a:gd name="T12" fmla="*/ 764 w 1128"/>
                <a:gd name="T13" fmla="*/ 0 h 1982"/>
              </a:gdLst>
              <a:ahLst/>
              <a:cxnLst>
                <a:cxn ang="0">
                  <a:pos x="T0" y="T1"/>
                </a:cxn>
                <a:cxn ang="0">
                  <a:pos x="T2" y="T3"/>
                </a:cxn>
                <a:cxn ang="0">
                  <a:pos x="T4" y="T5"/>
                </a:cxn>
                <a:cxn ang="0">
                  <a:pos x="T6" y="T7"/>
                </a:cxn>
                <a:cxn ang="0">
                  <a:pos x="T8" y="T9"/>
                </a:cxn>
                <a:cxn ang="0">
                  <a:pos x="T10" y="T11"/>
                </a:cxn>
                <a:cxn ang="0">
                  <a:pos x="T12" y="T13"/>
                </a:cxn>
              </a:cxnLst>
              <a:rect l="0" t="0" r="r" b="b"/>
              <a:pathLst>
                <a:path w="1128" h="1982">
                  <a:moveTo>
                    <a:pt x="764" y="0"/>
                  </a:moveTo>
                  <a:lnTo>
                    <a:pt x="0" y="969"/>
                  </a:lnTo>
                  <a:lnTo>
                    <a:pt x="763" y="1982"/>
                  </a:lnTo>
                  <a:lnTo>
                    <a:pt x="1128" y="1912"/>
                  </a:lnTo>
                  <a:lnTo>
                    <a:pt x="458" y="969"/>
                  </a:lnTo>
                  <a:lnTo>
                    <a:pt x="1098" y="83"/>
                  </a:lnTo>
                  <a:lnTo>
                    <a:pt x="76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2" name="Freeform 11">
              <a:extLst>
                <a:ext uri="{FF2B5EF4-FFF2-40B4-BE49-F238E27FC236}">
                  <a16:creationId xmlns:a16="http://schemas.microsoft.com/office/drawing/2014/main" id="{C912ADEF-F721-F64E-B4FE-B87DCFAFC1C9}"/>
                </a:ext>
              </a:extLst>
            </p:cNvPr>
            <p:cNvSpPr>
              <a:spLocks/>
            </p:cNvSpPr>
            <p:nvPr/>
          </p:nvSpPr>
          <p:spPr bwMode="auto">
            <a:xfrm>
              <a:off x="7870841" y="1873605"/>
              <a:ext cx="1606202" cy="1534259"/>
            </a:xfrm>
            <a:custGeom>
              <a:avLst/>
              <a:gdLst>
                <a:gd name="T0" fmla="*/ 1027 w 1027"/>
                <a:gd name="T1" fmla="*/ 0 h 981"/>
                <a:gd name="T2" fmla="*/ 655 w 1027"/>
                <a:gd name="T3" fmla="*/ 168 h 981"/>
                <a:gd name="T4" fmla="*/ 0 w 1027"/>
                <a:gd name="T5" fmla="*/ 981 h 981"/>
                <a:gd name="T6" fmla="*/ 262 w 1027"/>
                <a:gd name="T7" fmla="*/ 976 h 981"/>
                <a:gd name="T8" fmla="*/ 1027 w 1027"/>
                <a:gd name="T9" fmla="*/ 0 h 981"/>
              </a:gdLst>
              <a:ahLst/>
              <a:cxnLst>
                <a:cxn ang="0">
                  <a:pos x="T0" y="T1"/>
                </a:cxn>
                <a:cxn ang="0">
                  <a:pos x="T2" y="T3"/>
                </a:cxn>
                <a:cxn ang="0">
                  <a:pos x="T4" y="T5"/>
                </a:cxn>
                <a:cxn ang="0">
                  <a:pos x="T6" y="T7"/>
                </a:cxn>
                <a:cxn ang="0">
                  <a:pos x="T8" y="T9"/>
                </a:cxn>
              </a:cxnLst>
              <a:rect l="0" t="0" r="r" b="b"/>
              <a:pathLst>
                <a:path w="1027" h="981">
                  <a:moveTo>
                    <a:pt x="1027" y="0"/>
                  </a:moveTo>
                  <a:lnTo>
                    <a:pt x="655" y="168"/>
                  </a:lnTo>
                  <a:lnTo>
                    <a:pt x="0" y="981"/>
                  </a:lnTo>
                  <a:lnTo>
                    <a:pt x="262" y="976"/>
                  </a:lnTo>
                  <a:lnTo>
                    <a:pt x="10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3" name="Freeform 12">
              <a:extLst>
                <a:ext uri="{FF2B5EF4-FFF2-40B4-BE49-F238E27FC236}">
                  <a16:creationId xmlns:a16="http://schemas.microsoft.com/office/drawing/2014/main" id="{314ECF09-E826-2A47-BEAA-E104EBAB29DD}"/>
                </a:ext>
              </a:extLst>
            </p:cNvPr>
            <p:cNvSpPr>
              <a:spLocks/>
            </p:cNvSpPr>
            <p:nvPr/>
          </p:nvSpPr>
          <p:spPr bwMode="auto">
            <a:xfrm>
              <a:off x="7872405" y="3392224"/>
              <a:ext cx="1599946" cy="1584306"/>
            </a:xfrm>
            <a:custGeom>
              <a:avLst/>
              <a:gdLst>
                <a:gd name="T0" fmla="*/ 0 w 1023"/>
                <a:gd name="T1" fmla="*/ 10 h 1013"/>
                <a:gd name="T2" fmla="*/ 717 w 1023"/>
                <a:gd name="T3" fmla="*/ 907 h 1013"/>
                <a:gd name="T4" fmla="*/ 1023 w 1023"/>
                <a:gd name="T5" fmla="*/ 1013 h 1013"/>
                <a:gd name="T6" fmla="*/ 260 w 1023"/>
                <a:gd name="T7" fmla="*/ 0 h 1013"/>
                <a:gd name="T8" fmla="*/ 0 w 1023"/>
                <a:gd name="T9" fmla="*/ 10 h 1013"/>
              </a:gdLst>
              <a:ahLst/>
              <a:cxnLst>
                <a:cxn ang="0">
                  <a:pos x="T0" y="T1"/>
                </a:cxn>
                <a:cxn ang="0">
                  <a:pos x="T2" y="T3"/>
                </a:cxn>
                <a:cxn ang="0">
                  <a:pos x="T4" y="T5"/>
                </a:cxn>
                <a:cxn ang="0">
                  <a:pos x="T6" y="T7"/>
                </a:cxn>
                <a:cxn ang="0">
                  <a:pos x="T8" y="T9"/>
                </a:cxn>
              </a:cxnLst>
              <a:rect l="0" t="0" r="r" b="b"/>
              <a:pathLst>
                <a:path w="1023" h="1013">
                  <a:moveTo>
                    <a:pt x="0" y="10"/>
                  </a:moveTo>
                  <a:lnTo>
                    <a:pt x="717" y="907"/>
                  </a:lnTo>
                  <a:lnTo>
                    <a:pt x="1023" y="1013"/>
                  </a:lnTo>
                  <a:lnTo>
                    <a:pt x="260" y="0"/>
                  </a:lnTo>
                  <a:lnTo>
                    <a:pt x="0" y="1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grpSp>
      <p:grpSp>
        <p:nvGrpSpPr>
          <p:cNvPr id="7" name="Group 6">
            <a:extLst>
              <a:ext uri="{FF2B5EF4-FFF2-40B4-BE49-F238E27FC236}">
                <a16:creationId xmlns:a16="http://schemas.microsoft.com/office/drawing/2014/main" id="{439804FF-E859-F543-95EB-3D2FB79E3A01}"/>
              </a:ext>
            </a:extLst>
          </p:cNvPr>
          <p:cNvGrpSpPr/>
          <p:nvPr/>
        </p:nvGrpSpPr>
        <p:grpSpPr>
          <a:xfrm>
            <a:off x="6454539" y="1710047"/>
            <a:ext cx="2924632" cy="3561169"/>
            <a:chOff x="6309995" y="1654649"/>
            <a:chExt cx="2924632" cy="3561169"/>
          </a:xfrm>
        </p:grpSpPr>
        <p:sp>
          <p:nvSpPr>
            <p:cNvPr id="8" name="Freeform 7">
              <a:extLst>
                <a:ext uri="{FF2B5EF4-FFF2-40B4-BE49-F238E27FC236}">
                  <a16:creationId xmlns:a16="http://schemas.microsoft.com/office/drawing/2014/main" id="{31FB533F-DB10-9F4F-B387-F1E7ACB53E07}"/>
                </a:ext>
              </a:extLst>
            </p:cNvPr>
            <p:cNvSpPr>
              <a:spLocks/>
            </p:cNvSpPr>
            <p:nvPr/>
          </p:nvSpPr>
          <p:spPr bwMode="auto">
            <a:xfrm>
              <a:off x="7209280" y="1657777"/>
              <a:ext cx="2025347" cy="3558041"/>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9" name="Freeform 8">
              <a:extLst>
                <a:ext uri="{FF2B5EF4-FFF2-40B4-BE49-F238E27FC236}">
                  <a16:creationId xmlns:a16="http://schemas.microsoft.com/office/drawing/2014/main" id="{F523DAE3-69B0-104A-9829-62E1BC9F2B3B}"/>
                </a:ext>
              </a:extLst>
            </p:cNvPr>
            <p:cNvSpPr>
              <a:spLocks/>
            </p:cNvSpPr>
            <p:nvPr/>
          </p:nvSpPr>
          <p:spPr bwMode="auto">
            <a:xfrm>
              <a:off x="6309995" y="1654649"/>
              <a:ext cx="2275583" cy="1761035"/>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sp>
          <p:nvSpPr>
            <p:cNvPr id="10" name="Freeform 9">
              <a:extLst>
                <a:ext uri="{FF2B5EF4-FFF2-40B4-BE49-F238E27FC236}">
                  <a16:creationId xmlns:a16="http://schemas.microsoft.com/office/drawing/2014/main" id="{A33A024A-DE11-1A47-B334-2C65522020F1}"/>
                </a:ext>
              </a:extLst>
            </p:cNvPr>
            <p:cNvSpPr>
              <a:spLocks/>
            </p:cNvSpPr>
            <p:nvPr/>
          </p:nvSpPr>
          <p:spPr bwMode="auto">
            <a:xfrm>
              <a:off x="6313123" y="3400044"/>
              <a:ext cx="2266199" cy="1815774"/>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Montserrat" pitchFamily="2" charset="77"/>
              </a:endParaRPr>
            </a:p>
          </p:txBody>
        </p:sp>
      </p:grpSp>
    </p:spTree>
    <p:extLst>
      <p:ext uri="{BB962C8B-B14F-4D97-AF65-F5344CB8AC3E}">
        <p14:creationId xmlns:p14="http://schemas.microsoft.com/office/powerpoint/2010/main" val="12676066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24A80-91DD-BC44-AF3C-B7F1B3C0319D}"/>
              </a:ext>
            </a:extLst>
          </p:cNvPr>
          <p:cNvSpPr>
            <a:spLocks noGrp="1"/>
          </p:cNvSpPr>
          <p:nvPr>
            <p:ph type="title"/>
          </p:nvPr>
        </p:nvSpPr>
        <p:spPr>
          <a:xfrm>
            <a:off x="-1" y="4554975"/>
            <a:ext cx="12192001" cy="1042370"/>
          </a:xfrm>
        </p:spPr>
        <p:txBody>
          <a:bodyPr>
            <a:normAutofit/>
          </a:bodyPr>
          <a:lstStyle/>
          <a:p>
            <a:pPr algn="ctr"/>
            <a:r>
              <a:rPr lang="en-US" sz="2800" dirty="0"/>
              <a:t>Open Source for Enterprise Information Systems </a:t>
            </a:r>
            <a:endParaRPr lang="en-US" sz="3600" dirty="0"/>
          </a:p>
        </p:txBody>
      </p:sp>
    </p:spTree>
    <p:extLst>
      <p:ext uri="{BB962C8B-B14F-4D97-AF65-F5344CB8AC3E}">
        <p14:creationId xmlns:p14="http://schemas.microsoft.com/office/powerpoint/2010/main" val="2054319181"/>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468021" y="434716"/>
            <a:ext cx="4648200" cy="930946"/>
          </a:xfrm>
        </p:spPr>
        <p:txBody>
          <a:bodyPr/>
          <a:lstStyle/>
          <a:p>
            <a:r>
              <a:rPr lang="en-GB" dirty="0"/>
              <a:t>Definition</a:t>
            </a:r>
            <a:endParaRPr lang="en-US" dirty="0"/>
          </a:p>
        </p:txBody>
      </p:sp>
      <p:sp>
        <p:nvSpPr>
          <p:cNvPr id="3" name="Content Placeholder 2">
            <a:extLst>
              <a:ext uri="{FF2B5EF4-FFF2-40B4-BE49-F238E27FC236}">
                <a16:creationId xmlns:a16="http://schemas.microsoft.com/office/drawing/2014/main" id="{1FD804E3-AAE9-E44A-8B2B-8D5BA189A0C2}"/>
              </a:ext>
            </a:extLst>
          </p:cNvPr>
          <p:cNvSpPr>
            <a:spLocks noGrp="1"/>
          </p:cNvSpPr>
          <p:nvPr>
            <p:ph idx="1"/>
          </p:nvPr>
        </p:nvSpPr>
        <p:spPr>
          <a:xfrm>
            <a:off x="902898" y="1674420"/>
            <a:ext cx="4474580" cy="3206338"/>
          </a:xfrm>
        </p:spPr>
        <p:txBody>
          <a:bodyPr>
            <a:normAutofit/>
          </a:bodyPr>
          <a:lstStyle/>
          <a:p>
            <a:pPr marL="0" indent="0">
              <a:lnSpc>
                <a:spcPct val="100000"/>
              </a:lnSpc>
              <a:spcBef>
                <a:spcPts val="0"/>
              </a:spcBef>
              <a:spcAft>
                <a:spcPts val="1200"/>
              </a:spcAft>
              <a:buNone/>
            </a:pPr>
            <a:r>
              <a:rPr lang="en-GB" sz="2000" dirty="0"/>
              <a:t>Software is said to be open source when the source code is free and open access. This is known as Free Open Source Software, or FOSS. </a:t>
            </a:r>
          </a:p>
        </p:txBody>
      </p:sp>
      <p:grpSp>
        <p:nvGrpSpPr>
          <p:cNvPr id="4" name="Group 3">
            <a:extLst>
              <a:ext uri="{FF2B5EF4-FFF2-40B4-BE49-F238E27FC236}">
                <a16:creationId xmlns:a16="http://schemas.microsoft.com/office/drawing/2014/main" id="{184DC39C-678A-034D-BB70-9CBF36333BD8}"/>
              </a:ext>
            </a:extLst>
          </p:cNvPr>
          <p:cNvGrpSpPr/>
          <p:nvPr/>
        </p:nvGrpSpPr>
        <p:grpSpPr>
          <a:xfrm>
            <a:off x="6893169" y="1915379"/>
            <a:ext cx="4717235" cy="4334951"/>
            <a:chOff x="6943331" y="1941757"/>
            <a:chExt cx="4152900" cy="3816350"/>
          </a:xfrm>
        </p:grpSpPr>
        <p:sp>
          <p:nvSpPr>
            <p:cNvPr id="5" name="Oval 6">
              <a:extLst>
                <a:ext uri="{FF2B5EF4-FFF2-40B4-BE49-F238E27FC236}">
                  <a16:creationId xmlns:a16="http://schemas.microsoft.com/office/drawing/2014/main" id="{128CD8B9-ECC7-8A41-9D07-B031492DF3B8}"/>
                </a:ext>
              </a:extLst>
            </p:cNvPr>
            <p:cNvSpPr>
              <a:spLocks noChangeArrowheads="1"/>
            </p:cNvSpPr>
            <p:nvPr/>
          </p:nvSpPr>
          <p:spPr bwMode="auto">
            <a:xfrm>
              <a:off x="6943331" y="5181844"/>
              <a:ext cx="3457575" cy="576263"/>
            </a:xfrm>
            <a:prstGeom prst="ellipse">
              <a:avLst/>
            </a:prstGeom>
            <a:gradFill rotWithShape="1">
              <a:gsLst>
                <a:gs pos="0">
                  <a:srgbClr val="000000">
                    <a:alpha val="27000"/>
                  </a:srgbClr>
                </a:gs>
                <a:gs pos="100000">
                  <a:srgbClr val="000000">
                    <a:alpha val="0"/>
                  </a:srgb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dirty="0">
                <a:solidFill>
                  <a:srgbClr val="008D90"/>
                </a:solidFill>
                <a:latin typeface="Montserrat" pitchFamily="2" charset="77"/>
                <a:ea typeface="华文细黑" pitchFamily="2" charset="-122"/>
              </a:endParaRPr>
            </a:p>
          </p:txBody>
        </p:sp>
        <p:sp>
          <p:nvSpPr>
            <p:cNvPr id="6" name="未知">
              <a:extLst>
                <a:ext uri="{FF2B5EF4-FFF2-40B4-BE49-F238E27FC236}">
                  <a16:creationId xmlns:a16="http://schemas.microsoft.com/office/drawing/2014/main" id="{5564D360-B4B4-654A-992B-5217FFA96F74}"/>
                </a:ext>
              </a:extLst>
            </p:cNvPr>
            <p:cNvSpPr>
              <a:spLocks/>
            </p:cNvSpPr>
            <p:nvPr/>
          </p:nvSpPr>
          <p:spPr bwMode="auto">
            <a:xfrm rot="900000">
              <a:off x="7648181" y="1986207"/>
              <a:ext cx="763588" cy="234950"/>
            </a:xfrm>
            <a:custGeom>
              <a:avLst/>
              <a:gdLst>
                <a:gd name="T0" fmla="*/ 382 w 382"/>
                <a:gd name="T1" fmla="*/ 117 h 117"/>
                <a:gd name="T2" fmla="*/ 0 w 382"/>
                <a:gd name="T3" fmla="*/ 0 h 117"/>
                <a:gd name="T4" fmla="*/ 378 w 382"/>
                <a:gd name="T5" fmla="*/ 117 h 117"/>
                <a:gd name="T6" fmla="*/ 382 w 382"/>
                <a:gd name="T7" fmla="*/ 117 h 117"/>
              </a:gdLst>
              <a:ahLst/>
              <a:cxnLst>
                <a:cxn ang="0">
                  <a:pos x="T0" y="T1"/>
                </a:cxn>
                <a:cxn ang="0">
                  <a:pos x="T2" y="T3"/>
                </a:cxn>
                <a:cxn ang="0">
                  <a:pos x="T4" y="T5"/>
                </a:cxn>
                <a:cxn ang="0">
                  <a:pos x="T6" y="T7"/>
                </a:cxn>
              </a:cxnLst>
              <a:rect l="0" t="0" r="r" b="b"/>
              <a:pathLst>
                <a:path w="382" h="117">
                  <a:moveTo>
                    <a:pt x="382" y="117"/>
                  </a:moveTo>
                  <a:lnTo>
                    <a:pt x="0" y="0"/>
                  </a:lnTo>
                  <a:lnTo>
                    <a:pt x="378" y="117"/>
                  </a:lnTo>
                  <a:lnTo>
                    <a:pt x="382" y="117"/>
                  </a:lnTo>
                  <a:close/>
                </a:path>
              </a:pathLst>
            </a:custGeom>
            <a:solidFill>
              <a:srgbClr val="000000"/>
            </a:solidFill>
            <a:ln w="9525">
              <a:solidFill>
                <a:srgbClr val="000000"/>
              </a:solidFill>
              <a:round/>
              <a:headEnd/>
              <a:tailEnd/>
            </a:ln>
          </p:spPr>
          <p:txBody>
            <a:bodyPr/>
            <a:lstStyle/>
            <a:p>
              <a:endParaRPr lang="zh-CN" altLang="en-US" dirty="0">
                <a:solidFill>
                  <a:srgbClr val="008D90"/>
                </a:solidFill>
                <a:latin typeface="Montserrat" pitchFamily="2" charset="77"/>
                <a:ea typeface="华文细黑" pitchFamily="2" charset="-122"/>
              </a:endParaRPr>
            </a:p>
          </p:txBody>
        </p:sp>
        <p:sp>
          <p:nvSpPr>
            <p:cNvPr id="7" name="未知">
              <a:extLst>
                <a:ext uri="{FF2B5EF4-FFF2-40B4-BE49-F238E27FC236}">
                  <a16:creationId xmlns:a16="http://schemas.microsoft.com/office/drawing/2014/main" id="{D24E1D3E-9A72-9449-A40C-AA1B2C220F02}"/>
                </a:ext>
              </a:extLst>
            </p:cNvPr>
            <p:cNvSpPr>
              <a:spLocks/>
            </p:cNvSpPr>
            <p:nvPr/>
          </p:nvSpPr>
          <p:spPr bwMode="auto">
            <a:xfrm rot="900000">
              <a:off x="8314931" y="2432294"/>
              <a:ext cx="939800" cy="295275"/>
            </a:xfrm>
            <a:custGeom>
              <a:avLst/>
              <a:gdLst>
                <a:gd name="T0" fmla="*/ 0 w 470"/>
                <a:gd name="T1" fmla="*/ 0 h 148"/>
                <a:gd name="T2" fmla="*/ 0 w 470"/>
                <a:gd name="T3" fmla="*/ 2 h 148"/>
                <a:gd name="T4" fmla="*/ 470 w 470"/>
                <a:gd name="T5" fmla="*/ 148 h 148"/>
                <a:gd name="T6" fmla="*/ 0 w 470"/>
                <a:gd name="T7" fmla="*/ 0 h 148"/>
              </a:gdLst>
              <a:ahLst/>
              <a:cxnLst>
                <a:cxn ang="0">
                  <a:pos x="T0" y="T1"/>
                </a:cxn>
                <a:cxn ang="0">
                  <a:pos x="T2" y="T3"/>
                </a:cxn>
                <a:cxn ang="0">
                  <a:pos x="T4" y="T5"/>
                </a:cxn>
                <a:cxn ang="0">
                  <a:pos x="T6" y="T7"/>
                </a:cxn>
              </a:cxnLst>
              <a:rect l="0" t="0" r="r" b="b"/>
              <a:pathLst>
                <a:path w="470" h="148">
                  <a:moveTo>
                    <a:pt x="0" y="0"/>
                  </a:moveTo>
                  <a:lnTo>
                    <a:pt x="0" y="2"/>
                  </a:lnTo>
                  <a:lnTo>
                    <a:pt x="470" y="148"/>
                  </a:lnTo>
                  <a:lnTo>
                    <a:pt x="0" y="0"/>
                  </a:lnTo>
                  <a:close/>
                </a:path>
              </a:pathLst>
            </a:custGeom>
            <a:solidFill>
              <a:srgbClr val="000000"/>
            </a:solidFill>
            <a:ln w="9525">
              <a:solidFill>
                <a:srgbClr val="000000"/>
              </a:solidFill>
              <a:round/>
              <a:headEnd/>
              <a:tailEnd/>
            </a:ln>
          </p:spPr>
          <p:txBody>
            <a:bodyPr/>
            <a:lstStyle/>
            <a:p>
              <a:endParaRPr lang="zh-CN" altLang="en-US" dirty="0">
                <a:solidFill>
                  <a:srgbClr val="008D90"/>
                </a:solidFill>
                <a:latin typeface="Montserrat" pitchFamily="2" charset="77"/>
                <a:ea typeface="华文细黑" pitchFamily="2" charset="-122"/>
              </a:endParaRPr>
            </a:p>
          </p:txBody>
        </p:sp>
        <p:sp>
          <p:nvSpPr>
            <p:cNvPr id="8" name="未知">
              <a:extLst>
                <a:ext uri="{FF2B5EF4-FFF2-40B4-BE49-F238E27FC236}">
                  <a16:creationId xmlns:a16="http://schemas.microsoft.com/office/drawing/2014/main" id="{FEA35806-AB31-7A41-89A3-53D6AF5FE81A}"/>
                </a:ext>
              </a:extLst>
            </p:cNvPr>
            <p:cNvSpPr>
              <a:spLocks/>
            </p:cNvSpPr>
            <p:nvPr/>
          </p:nvSpPr>
          <p:spPr bwMode="auto">
            <a:xfrm rot="900000">
              <a:off x="8687994" y="2059232"/>
              <a:ext cx="1566862" cy="311150"/>
            </a:xfrm>
            <a:custGeom>
              <a:avLst/>
              <a:gdLst>
                <a:gd name="T0" fmla="*/ 110 w 392"/>
                <a:gd name="T1" fmla="*/ 41 h 78"/>
                <a:gd name="T2" fmla="*/ 85 w 392"/>
                <a:gd name="T3" fmla="*/ 55 h 78"/>
                <a:gd name="T4" fmla="*/ 184 w 392"/>
                <a:gd name="T5" fmla="*/ 78 h 78"/>
                <a:gd name="T6" fmla="*/ 295 w 392"/>
                <a:gd name="T7" fmla="*/ 52 h 78"/>
                <a:gd name="T8" fmla="*/ 372 w 392"/>
                <a:gd name="T9" fmla="*/ 65 h 78"/>
                <a:gd name="T10" fmla="*/ 338 w 392"/>
                <a:gd name="T11" fmla="*/ 43 h 78"/>
                <a:gd name="T12" fmla="*/ 386 w 392"/>
                <a:gd name="T13" fmla="*/ 32 h 78"/>
                <a:gd name="T14" fmla="*/ 212 w 392"/>
                <a:gd name="T15" fmla="*/ 0 h 78"/>
                <a:gd name="T16" fmla="*/ 0 w 392"/>
                <a:gd name="T17" fmla="*/ 35 h 78"/>
                <a:gd name="T18" fmla="*/ 53 w 392"/>
                <a:gd name="T19" fmla="*/ 47 h 78"/>
                <a:gd name="T20" fmla="*/ 110 w 392"/>
                <a:gd name="T21"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78">
                  <a:moveTo>
                    <a:pt x="110" y="41"/>
                  </a:moveTo>
                  <a:cubicBezTo>
                    <a:pt x="118" y="46"/>
                    <a:pt x="99" y="52"/>
                    <a:pt x="85" y="55"/>
                  </a:cubicBezTo>
                  <a:cubicBezTo>
                    <a:pt x="184" y="78"/>
                    <a:pt x="184" y="78"/>
                    <a:pt x="184" y="78"/>
                  </a:cubicBezTo>
                  <a:cubicBezTo>
                    <a:pt x="295" y="52"/>
                    <a:pt x="295" y="52"/>
                    <a:pt x="295" y="52"/>
                  </a:cubicBezTo>
                  <a:cubicBezTo>
                    <a:pt x="306" y="67"/>
                    <a:pt x="348" y="77"/>
                    <a:pt x="372" y="65"/>
                  </a:cubicBezTo>
                  <a:cubicBezTo>
                    <a:pt x="392" y="55"/>
                    <a:pt x="360" y="47"/>
                    <a:pt x="338" y="43"/>
                  </a:cubicBezTo>
                  <a:cubicBezTo>
                    <a:pt x="386" y="32"/>
                    <a:pt x="386" y="32"/>
                    <a:pt x="386" y="32"/>
                  </a:cubicBezTo>
                  <a:cubicBezTo>
                    <a:pt x="212" y="0"/>
                    <a:pt x="212" y="0"/>
                    <a:pt x="212" y="0"/>
                  </a:cubicBezTo>
                  <a:cubicBezTo>
                    <a:pt x="0" y="35"/>
                    <a:pt x="0" y="35"/>
                    <a:pt x="0" y="35"/>
                  </a:cubicBezTo>
                  <a:cubicBezTo>
                    <a:pt x="53" y="47"/>
                    <a:pt x="53" y="47"/>
                    <a:pt x="53" y="47"/>
                  </a:cubicBezTo>
                  <a:cubicBezTo>
                    <a:pt x="64" y="43"/>
                    <a:pt x="94" y="32"/>
                    <a:pt x="110" y="41"/>
                  </a:cubicBezTo>
                  <a:close/>
                </a:path>
              </a:pathLst>
            </a:custGeom>
            <a:solidFill>
              <a:schemeClr val="accent6">
                <a:lumMod val="75000"/>
              </a:schemeClr>
            </a:solidFill>
            <a:ln w="9525">
              <a:solidFill>
                <a:srgbClr val="008D90"/>
              </a:solidFill>
              <a:round/>
              <a:headEnd/>
              <a:tailEnd/>
            </a:ln>
            <a:effectLst/>
          </p:spPr>
          <p:txBody>
            <a:bodyPr/>
            <a:lstStyle/>
            <a:p>
              <a:endParaRPr lang="zh-CN" altLang="en-US" dirty="0">
                <a:solidFill>
                  <a:srgbClr val="008D90"/>
                </a:solidFill>
                <a:latin typeface="Montserrat" pitchFamily="2" charset="77"/>
                <a:ea typeface="华文细黑" pitchFamily="2" charset="-122"/>
              </a:endParaRPr>
            </a:p>
          </p:txBody>
        </p:sp>
        <p:sp>
          <p:nvSpPr>
            <p:cNvPr id="9" name="未知">
              <a:extLst>
                <a:ext uri="{FF2B5EF4-FFF2-40B4-BE49-F238E27FC236}">
                  <a16:creationId xmlns:a16="http://schemas.microsoft.com/office/drawing/2014/main" id="{EFE87FCB-EA71-A040-9812-CCDBE8589AB9}"/>
                </a:ext>
              </a:extLst>
            </p:cNvPr>
            <p:cNvSpPr>
              <a:spLocks/>
            </p:cNvSpPr>
            <p:nvPr/>
          </p:nvSpPr>
          <p:spPr bwMode="auto">
            <a:xfrm rot="900000">
              <a:off x="7648181" y="1984619"/>
              <a:ext cx="755650" cy="234950"/>
            </a:xfrm>
            <a:custGeom>
              <a:avLst/>
              <a:gdLst>
                <a:gd name="T0" fmla="*/ 378 w 378"/>
                <a:gd name="T1" fmla="*/ 117 h 117"/>
                <a:gd name="T2" fmla="*/ 0 w 378"/>
                <a:gd name="T3" fmla="*/ 0 h 117"/>
                <a:gd name="T4" fmla="*/ 378 w 378"/>
                <a:gd name="T5" fmla="*/ 117 h 117"/>
                <a:gd name="T6" fmla="*/ 378 w 378"/>
                <a:gd name="T7" fmla="*/ 117 h 117"/>
              </a:gdLst>
              <a:ahLst/>
              <a:cxnLst>
                <a:cxn ang="0">
                  <a:pos x="T0" y="T1"/>
                </a:cxn>
                <a:cxn ang="0">
                  <a:pos x="T2" y="T3"/>
                </a:cxn>
                <a:cxn ang="0">
                  <a:pos x="T4" y="T5"/>
                </a:cxn>
                <a:cxn ang="0">
                  <a:pos x="T6" y="T7"/>
                </a:cxn>
              </a:cxnLst>
              <a:rect l="0" t="0" r="r" b="b"/>
              <a:pathLst>
                <a:path w="378" h="117">
                  <a:moveTo>
                    <a:pt x="378" y="117"/>
                  </a:moveTo>
                  <a:lnTo>
                    <a:pt x="0" y="0"/>
                  </a:lnTo>
                  <a:lnTo>
                    <a:pt x="378" y="117"/>
                  </a:lnTo>
                  <a:lnTo>
                    <a:pt x="378" y="117"/>
                  </a:lnTo>
                  <a:close/>
                </a:path>
              </a:pathLst>
            </a:custGeom>
            <a:solidFill>
              <a:srgbClr val="000000"/>
            </a:solidFill>
            <a:ln w="9525">
              <a:solidFill>
                <a:srgbClr val="000000"/>
              </a:solidFill>
              <a:round/>
              <a:headEnd/>
              <a:tailEnd/>
            </a:ln>
          </p:spPr>
          <p:txBody>
            <a:bodyPr/>
            <a:lstStyle/>
            <a:p>
              <a:endParaRPr lang="zh-CN" altLang="en-US" dirty="0">
                <a:solidFill>
                  <a:srgbClr val="008D90"/>
                </a:solidFill>
                <a:latin typeface="Montserrat" pitchFamily="2" charset="77"/>
                <a:ea typeface="华文细黑" pitchFamily="2" charset="-122"/>
              </a:endParaRPr>
            </a:p>
          </p:txBody>
        </p:sp>
        <p:grpSp>
          <p:nvGrpSpPr>
            <p:cNvPr id="10" name="Group 9">
              <a:extLst>
                <a:ext uri="{FF2B5EF4-FFF2-40B4-BE49-F238E27FC236}">
                  <a16:creationId xmlns:a16="http://schemas.microsoft.com/office/drawing/2014/main" id="{29D0055E-02EB-8642-9253-D630A28959F9}"/>
                </a:ext>
              </a:extLst>
            </p:cNvPr>
            <p:cNvGrpSpPr/>
            <p:nvPr/>
          </p:nvGrpSpPr>
          <p:grpSpPr>
            <a:xfrm>
              <a:off x="7491019" y="1941757"/>
              <a:ext cx="1917700" cy="1477962"/>
              <a:chOff x="1388514" y="1888471"/>
              <a:chExt cx="1917700" cy="1477962"/>
            </a:xfrm>
            <a:solidFill>
              <a:schemeClr val="accent6">
                <a:lumMod val="75000"/>
              </a:schemeClr>
            </a:solidFill>
          </p:grpSpPr>
          <p:sp>
            <p:nvSpPr>
              <p:cNvPr id="23" name="未知">
                <a:extLst>
                  <a:ext uri="{FF2B5EF4-FFF2-40B4-BE49-F238E27FC236}">
                    <a16:creationId xmlns:a16="http://schemas.microsoft.com/office/drawing/2014/main" id="{25FAB91C-027D-FB43-92E6-28E1A29D1B18}"/>
                  </a:ext>
                </a:extLst>
              </p:cNvPr>
              <p:cNvSpPr>
                <a:spLocks/>
              </p:cNvSpPr>
              <p:nvPr/>
            </p:nvSpPr>
            <p:spPr bwMode="auto">
              <a:xfrm rot="900000">
                <a:off x="1552026" y="1888471"/>
                <a:ext cx="1754188" cy="409575"/>
              </a:xfrm>
              <a:custGeom>
                <a:avLst/>
                <a:gdLst>
                  <a:gd name="T0" fmla="*/ 340 w 439"/>
                  <a:gd name="T1" fmla="*/ 23 h 102"/>
                  <a:gd name="T2" fmla="*/ 365 w 439"/>
                  <a:gd name="T3" fmla="*/ 9 h 102"/>
                  <a:gd name="T4" fmla="*/ 308 w 439"/>
                  <a:gd name="T5" fmla="*/ 15 h 102"/>
                  <a:gd name="T6" fmla="*/ 255 w 439"/>
                  <a:gd name="T7" fmla="*/ 3 h 102"/>
                  <a:gd name="T8" fmla="*/ 0 w 439"/>
                  <a:gd name="T9" fmla="*/ 44 h 102"/>
                  <a:gd name="T10" fmla="*/ 191 w 439"/>
                  <a:gd name="T11" fmla="*/ 102 h 102"/>
                  <a:gd name="T12" fmla="*/ 308 w 439"/>
                  <a:gd name="T13" fmla="*/ 75 h 102"/>
                  <a:gd name="T14" fmla="*/ 273 w 439"/>
                  <a:gd name="T15" fmla="*/ 50 h 102"/>
                  <a:gd name="T16" fmla="*/ 343 w 439"/>
                  <a:gd name="T17" fmla="*/ 67 h 102"/>
                  <a:gd name="T18" fmla="*/ 439 w 439"/>
                  <a:gd name="T19" fmla="*/ 46 h 102"/>
                  <a:gd name="T20" fmla="*/ 340 w 439"/>
                  <a:gd name="T21"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102">
                    <a:moveTo>
                      <a:pt x="340" y="23"/>
                    </a:moveTo>
                    <a:cubicBezTo>
                      <a:pt x="354" y="20"/>
                      <a:pt x="373" y="14"/>
                      <a:pt x="365" y="9"/>
                    </a:cubicBezTo>
                    <a:cubicBezTo>
                      <a:pt x="349" y="0"/>
                      <a:pt x="319" y="11"/>
                      <a:pt x="308" y="15"/>
                    </a:cubicBezTo>
                    <a:cubicBezTo>
                      <a:pt x="255" y="3"/>
                      <a:pt x="255" y="3"/>
                      <a:pt x="255" y="3"/>
                    </a:cubicBezTo>
                    <a:cubicBezTo>
                      <a:pt x="0" y="44"/>
                      <a:pt x="0" y="44"/>
                      <a:pt x="0" y="44"/>
                    </a:cubicBezTo>
                    <a:cubicBezTo>
                      <a:pt x="191" y="102"/>
                      <a:pt x="191" y="102"/>
                      <a:pt x="191" y="102"/>
                    </a:cubicBezTo>
                    <a:cubicBezTo>
                      <a:pt x="308" y="75"/>
                      <a:pt x="308" y="75"/>
                      <a:pt x="308" y="75"/>
                    </a:cubicBezTo>
                    <a:cubicBezTo>
                      <a:pt x="284" y="72"/>
                      <a:pt x="241" y="63"/>
                      <a:pt x="273" y="50"/>
                    </a:cubicBezTo>
                    <a:cubicBezTo>
                      <a:pt x="309" y="37"/>
                      <a:pt x="333" y="57"/>
                      <a:pt x="343" y="67"/>
                    </a:cubicBezTo>
                    <a:cubicBezTo>
                      <a:pt x="439" y="46"/>
                      <a:pt x="439" y="46"/>
                      <a:pt x="439" y="46"/>
                    </a:cubicBezTo>
                    <a:lnTo>
                      <a:pt x="340" y="23"/>
                    </a:ln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sp>
            <p:nvSpPr>
              <p:cNvPr id="24" name="未知">
                <a:extLst>
                  <a:ext uri="{FF2B5EF4-FFF2-40B4-BE49-F238E27FC236}">
                    <a16:creationId xmlns:a16="http://schemas.microsoft.com/office/drawing/2014/main" id="{E709DF35-2504-D142-9DD5-6A4470076A3E}"/>
                  </a:ext>
                </a:extLst>
              </p:cNvPr>
              <p:cNvSpPr>
                <a:spLocks/>
              </p:cNvSpPr>
              <p:nvPr/>
            </p:nvSpPr>
            <p:spPr bwMode="auto">
              <a:xfrm rot="900000">
                <a:off x="1388514" y="1948796"/>
                <a:ext cx="1047750" cy="1417637"/>
              </a:xfrm>
              <a:custGeom>
                <a:avLst/>
                <a:gdLst>
                  <a:gd name="T0" fmla="*/ 82 w 262"/>
                  <a:gd name="T1" fmla="*/ 218 h 354"/>
                  <a:gd name="T2" fmla="*/ 102 w 262"/>
                  <a:gd name="T3" fmla="*/ 314 h 354"/>
                  <a:gd name="T4" fmla="*/ 191 w 262"/>
                  <a:gd name="T5" fmla="*/ 354 h 354"/>
                  <a:gd name="T6" fmla="*/ 191 w 262"/>
                  <a:gd name="T7" fmla="*/ 233 h 354"/>
                  <a:gd name="T8" fmla="*/ 262 w 262"/>
                  <a:gd name="T9" fmla="*/ 223 h 354"/>
                  <a:gd name="T10" fmla="*/ 191 w 262"/>
                  <a:gd name="T11" fmla="*/ 178 h 354"/>
                  <a:gd name="T12" fmla="*/ 191 w 262"/>
                  <a:gd name="T13" fmla="*/ 59 h 354"/>
                  <a:gd name="T14" fmla="*/ 0 w 262"/>
                  <a:gd name="T15" fmla="*/ 0 h 354"/>
                  <a:gd name="T16" fmla="*/ 0 w 262"/>
                  <a:gd name="T17" fmla="*/ 268 h 354"/>
                  <a:gd name="T18" fmla="*/ 66 w 262"/>
                  <a:gd name="T19" fmla="*/ 298 h 354"/>
                  <a:gd name="T20" fmla="*/ 82 w 262"/>
                  <a:gd name="T21" fmla="*/ 21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354">
                    <a:moveTo>
                      <a:pt x="82" y="218"/>
                    </a:moveTo>
                    <a:cubicBezTo>
                      <a:pt x="120" y="210"/>
                      <a:pt x="118" y="288"/>
                      <a:pt x="102" y="314"/>
                    </a:cubicBezTo>
                    <a:cubicBezTo>
                      <a:pt x="191" y="354"/>
                      <a:pt x="191" y="354"/>
                      <a:pt x="191" y="354"/>
                    </a:cubicBezTo>
                    <a:cubicBezTo>
                      <a:pt x="191" y="233"/>
                      <a:pt x="191" y="233"/>
                      <a:pt x="191" y="233"/>
                    </a:cubicBezTo>
                    <a:cubicBezTo>
                      <a:pt x="218" y="251"/>
                      <a:pt x="262" y="270"/>
                      <a:pt x="262" y="223"/>
                    </a:cubicBezTo>
                    <a:cubicBezTo>
                      <a:pt x="262" y="166"/>
                      <a:pt x="214" y="172"/>
                      <a:pt x="191" y="178"/>
                    </a:cubicBezTo>
                    <a:cubicBezTo>
                      <a:pt x="191" y="59"/>
                      <a:pt x="191" y="59"/>
                      <a:pt x="191" y="59"/>
                    </a:cubicBezTo>
                    <a:cubicBezTo>
                      <a:pt x="0" y="0"/>
                      <a:pt x="0" y="0"/>
                      <a:pt x="0" y="0"/>
                    </a:cubicBezTo>
                    <a:cubicBezTo>
                      <a:pt x="0" y="268"/>
                      <a:pt x="0" y="268"/>
                      <a:pt x="0" y="268"/>
                    </a:cubicBezTo>
                    <a:cubicBezTo>
                      <a:pt x="66" y="298"/>
                      <a:pt x="66" y="298"/>
                      <a:pt x="66" y="298"/>
                    </a:cubicBezTo>
                    <a:cubicBezTo>
                      <a:pt x="60" y="277"/>
                      <a:pt x="47" y="226"/>
                      <a:pt x="82" y="218"/>
                    </a:cubicBez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grpSp>
        <p:grpSp>
          <p:nvGrpSpPr>
            <p:cNvPr id="11" name="Group 10">
              <a:extLst>
                <a:ext uri="{FF2B5EF4-FFF2-40B4-BE49-F238E27FC236}">
                  <a16:creationId xmlns:a16="http://schemas.microsoft.com/office/drawing/2014/main" id="{315414E5-B9E0-C040-B31B-67FF7C4FBFCE}"/>
                </a:ext>
              </a:extLst>
            </p:cNvPr>
            <p:cNvGrpSpPr/>
            <p:nvPr/>
          </p:nvGrpSpPr>
          <p:grpSpPr>
            <a:xfrm>
              <a:off x="8111731" y="2305294"/>
              <a:ext cx="2286000" cy="2008188"/>
              <a:chOff x="2009226" y="2252008"/>
              <a:chExt cx="2286000" cy="2008188"/>
            </a:xfrm>
          </p:grpSpPr>
          <p:sp>
            <p:nvSpPr>
              <p:cNvPr id="20" name="未知">
                <a:extLst>
                  <a:ext uri="{FF2B5EF4-FFF2-40B4-BE49-F238E27FC236}">
                    <a16:creationId xmlns:a16="http://schemas.microsoft.com/office/drawing/2014/main" id="{E6EAF653-0661-3C46-8454-E12D7BA3ACC7}"/>
                  </a:ext>
                </a:extLst>
              </p:cNvPr>
              <p:cNvSpPr>
                <a:spLocks/>
              </p:cNvSpPr>
              <p:nvPr/>
            </p:nvSpPr>
            <p:spPr bwMode="auto">
              <a:xfrm rot="900000">
                <a:off x="2228301" y="2252008"/>
                <a:ext cx="1946275" cy="557213"/>
              </a:xfrm>
              <a:custGeom>
                <a:avLst/>
                <a:gdLst>
                  <a:gd name="T0" fmla="*/ 235 w 487"/>
                  <a:gd name="T1" fmla="*/ 139 h 139"/>
                  <a:gd name="T2" fmla="*/ 487 w 487"/>
                  <a:gd name="T3" fmla="*/ 64 h 139"/>
                  <a:gd name="T4" fmla="*/ 367 w 487"/>
                  <a:gd name="T5" fmla="*/ 36 h 139"/>
                  <a:gd name="T6" fmla="*/ 305 w 487"/>
                  <a:gd name="T7" fmla="*/ 47 h 139"/>
                  <a:gd name="T8" fmla="*/ 328 w 487"/>
                  <a:gd name="T9" fmla="*/ 27 h 139"/>
                  <a:gd name="T10" fmla="*/ 248 w 487"/>
                  <a:gd name="T11" fmla="*/ 9 h 139"/>
                  <a:gd name="T12" fmla="*/ 152 w 487"/>
                  <a:gd name="T13" fmla="*/ 30 h 139"/>
                  <a:gd name="T14" fmla="*/ 82 w 487"/>
                  <a:gd name="T15" fmla="*/ 13 h 139"/>
                  <a:gd name="T16" fmla="*/ 117 w 487"/>
                  <a:gd name="T17" fmla="*/ 38 h 139"/>
                  <a:gd name="T18" fmla="*/ 0 w 487"/>
                  <a:gd name="T19" fmla="*/ 65 h 139"/>
                  <a:gd name="T20" fmla="*/ 235 w 487"/>
                  <a:gd name="T2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139">
                    <a:moveTo>
                      <a:pt x="235" y="139"/>
                    </a:moveTo>
                    <a:cubicBezTo>
                      <a:pt x="487" y="64"/>
                      <a:pt x="487" y="64"/>
                      <a:pt x="487" y="64"/>
                    </a:cubicBezTo>
                    <a:cubicBezTo>
                      <a:pt x="367" y="36"/>
                      <a:pt x="367" y="36"/>
                      <a:pt x="367" y="36"/>
                    </a:cubicBezTo>
                    <a:cubicBezTo>
                      <a:pt x="355" y="45"/>
                      <a:pt x="334" y="55"/>
                      <a:pt x="305" y="47"/>
                    </a:cubicBezTo>
                    <a:cubicBezTo>
                      <a:pt x="277" y="39"/>
                      <a:pt x="307" y="31"/>
                      <a:pt x="328" y="27"/>
                    </a:cubicBezTo>
                    <a:cubicBezTo>
                      <a:pt x="248" y="9"/>
                      <a:pt x="248" y="9"/>
                      <a:pt x="248" y="9"/>
                    </a:cubicBezTo>
                    <a:cubicBezTo>
                      <a:pt x="152" y="30"/>
                      <a:pt x="152" y="30"/>
                      <a:pt x="152" y="30"/>
                    </a:cubicBezTo>
                    <a:cubicBezTo>
                      <a:pt x="142" y="20"/>
                      <a:pt x="118" y="0"/>
                      <a:pt x="82" y="13"/>
                    </a:cubicBezTo>
                    <a:cubicBezTo>
                      <a:pt x="50" y="26"/>
                      <a:pt x="93" y="35"/>
                      <a:pt x="117" y="38"/>
                    </a:cubicBezTo>
                    <a:cubicBezTo>
                      <a:pt x="0" y="65"/>
                      <a:pt x="0" y="65"/>
                      <a:pt x="0" y="65"/>
                    </a:cubicBezTo>
                    <a:lnTo>
                      <a:pt x="235" y="139"/>
                    </a:lnTo>
                    <a:close/>
                  </a:path>
                </a:pathLst>
              </a:custGeom>
              <a:solidFill>
                <a:schemeClr val="accent5"/>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sp>
            <p:nvSpPr>
              <p:cNvPr id="21" name="未知">
                <a:extLst>
                  <a:ext uri="{FF2B5EF4-FFF2-40B4-BE49-F238E27FC236}">
                    <a16:creationId xmlns:a16="http://schemas.microsoft.com/office/drawing/2014/main" id="{665B28B7-DFBA-DC48-A451-F033D9BDF874}"/>
                  </a:ext>
                </a:extLst>
              </p:cNvPr>
              <p:cNvSpPr>
                <a:spLocks/>
              </p:cNvSpPr>
              <p:nvPr/>
            </p:nvSpPr>
            <p:spPr bwMode="auto">
              <a:xfrm rot="900000">
                <a:off x="2009226" y="2355196"/>
                <a:ext cx="939800" cy="1849437"/>
              </a:xfrm>
              <a:custGeom>
                <a:avLst/>
                <a:gdLst>
                  <a:gd name="T0" fmla="*/ 0 w 235"/>
                  <a:gd name="T1" fmla="*/ 0 h 462"/>
                  <a:gd name="T2" fmla="*/ 0 w 235"/>
                  <a:gd name="T3" fmla="*/ 119 h 462"/>
                  <a:gd name="T4" fmla="*/ 71 w 235"/>
                  <a:gd name="T5" fmla="*/ 164 h 462"/>
                  <a:gd name="T6" fmla="*/ 0 w 235"/>
                  <a:gd name="T7" fmla="*/ 174 h 462"/>
                  <a:gd name="T8" fmla="*/ 0 w 235"/>
                  <a:gd name="T9" fmla="*/ 295 h 462"/>
                  <a:gd name="T10" fmla="*/ 98 w 235"/>
                  <a:gd name="T11" fmla="*/ 339 h 462"/>
                  <a:gd name="T12" fmla="*/ 117 w 235"/>
                  <a:gd name="T13" fmla="*/ 447 h 462"/>
                  <a:gd name="T14" fmla="*/ 140 w 235"/>
                  <a:gd name="T15" fmla="*/ 358 h 462"/>
                  <a:gd name="T16" fmla="*/ 235 w 235"/>
                  <a:gd name="T17" fmla="*/ 401 h 462"/>
                  <a:gd name="T18" fmla="*/ 235 w 235"/>
                  <a:gd name="T19" fmla="*/ 73 h 462"/>
                  <a:gd name="T20" fmla="*/ 0 w 235"/>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62">
                    <a:moveTo>
                      <a:pt x="0" y="0"/>
                    </a:moveTo>
                    <a:cubicBezTo>
                      <a:pt x="0" y="119"/>
                      <a:pt x="0" y="119"/>
                      <a:pt x="0" y="119"/>
                    </a:cubicBezTo>
                    <a:cubicBezTo>
                      <a:pt x="23" y="113"/>
                      <a:pt x="71" y="107"/>
                      <a:pt x="71" y="164"/>
                    </a:cubicBezTo>
                    <a:cubicBezTo>
                      <a:pt x="71" y="211"/>
                      <a:pt x="27" y="192"/>
                      <a:pt x="0" y="174"/>
                    </a:cubicBezTo>
                    <a:cubicBezTo>
                      <a:pt x="0" y="295"/>
                      <a:pt x="0" y="295"/>
                      <a:pt x="0" y="295"/>
                    </a:cubicBezTo>
                    <a:cubicBezTo>
                      <a:pt x="98" y="339"/>
                      <a:pt x="98" y="339"/>
                      <a:pt x="98" y="339"/>
                    </a:cubicBezTo>
                    <a:cubicBezTo>
                      <a:pt x="87" y="365"/>
                      <a:pt x="65" y="430"/>
                      <a:pt x="117" y="447"/>
                    </a:cubicBezTo>
                    <a:cubicBezTo>
                      <a:pt x="161" y="462"/>
                      <a:pt x="151" y="400"/>
                      <a:pt x="140" y="358"/>
                    </a:cubicBezTo>
                    <a:cubicBezTo>
                      <a:pt x="235" y="401"/>
                      <a:pt x="235" y="401"/>
                      <a:pt x="235" y="401"/>
                    </a:cubicBezTo>
                    <a:cubicBezTo>
                      <a:pt x="235" y="73"/>
                      <a:pt x="235" y="73"/>
                      <a:pt x="235" y="73"/>
                    </a:cubicBezTo>
                    <a:lnTo>
                      <a:pt x="0" y="0"/>
                    </a:lnTo>
                    <a:close/>
                  </a:path>
                </a:pathLst>
              </a:custGeom>
              <a:solidFill>
                <a:schemeClr val="accent5"/>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sp>
            <p:nvSpPr>
              <p:cNvPr id="22" name="未知">
                <a:extLst>
                  <a:ext uri="{FF2B5EF4-FFF2-40B4-BE49-F238E27FC236}">
                    <a16:creationId xmlns:a16="http://schemas.microsoft.com/office/drawing/2014/main" id="{269CE55F-AF5B-554A-8246-9D830E0808B1}"/>
                  </a:ext>
                </a:extLst>
              </p:cNvPr>
              <p:cNvSpPr>
                <a:spLocks/>
              </p:cNvSpPr>
              <p:nvPr/>
            </p:nvSpPr>
            <p:spPr bwMode="auto">
              <a:xfrm rot="900000">
                <a:off x="2944264" y="2647296"/>
                <a:ext cx="1350962" cy="1612900"/>
              </a:xfrm>
              <a:custGeom>
                <a:avLst/>
                <a:gdLst>
                  <a:gd name="T0" fmla="*/ 0 w 338"/>
                  <a:gd name="T1" fmla="*/ 75 h 403"/>
                  <a:gd name="T2" fmla="*/ 0 w 338"/>
                  <a:gd name="T3" fmla="*/ 403 h 403"/>
                  <a:gd name="T4" fmla="*/ 129 w 338"/>
                  <a:gd name="T5" fmla="*/ 349 h 403"/>
                  <a:gd name="T6" fmla="*/ 109 w 338"/>
                  <a:gd name="T7" fmla="*/ 297 h 403"/>
                  <a:gd name="T8" fmla="*/ 145 w 338"/>
                  <a:gd name="T9" fmla="*/ 243 h 403"/>
                  <a:gd name="T10" fmla="*/ 179 w 338"/>
                  <a:gd name="T11" fmla="*/ 283 h 403"/>
                  <a:gd name="T12" fmla="*/ 170 w 338"/>
                  <a:gd name="T13" fmla="*/ 332 h 403"/>
                  <a:gd name="T14" fmla="*/ 252 w 338"/>
                  <a:gd name="T15" fmla="*/ 298 h 403"/>
                  <a:gd name="T16" fmla="*/ 252 w 338"/>
                  <a:gd name="T17" fmla="*/ 170 h 403"/>
                  <a:gd name="T18" fmla="*/ 331 w 338"/>
                  <a:gd name="T19" fmla="*/ 121 h 403"/>
                  <a:gd name="T20" fmla="*/ 252 w 338"/>
                  <a:gd name="T21" fmla="*/ 127 h 403"/>
                  <a:gd name="T22" fmla="*/ 252 w 338"/>
                  <a:gd name="T23" fmla="*/ 0 h 403"/>
                  <a:gd name="T24" fmla="*/ 252 w 338"/>
                  <a:gd name="T25" fmla="*/ 0 h 403"/>
                  <a:gd name="T26" fmla="*/ 0 w 338"/>
                  <a:gd name="T27" fmla="*/ 7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03">
                    <a:moveTo>
                      <a:pt x="0" y="75"/>
                    </a:moveTo>
                    <a:cubicBezTo>
                      <a:pt x="0" y="403"/>
                      <a:pt x="0" y="403"/>
                      <a:pt x="0" y="403"/>
                    </a:cubicBezTo>
                    <a:cubicBezTo>
                      <a:pt x="129" y="349"/>
                      <a:pt x="129" y="349"/>
                      <a:pt x="129" y="349"/>
                    </a:cubicBezTo>
                    <a:cubicBezTo>
                      <a:pt x="123" y="339"/>
                      <a:pt x="110" y="315"/>
                      <a:pt x="109" y="297"/>
                    </a:cubicBezTo>
                    <a:cubicBezTo>
                      <a:pt x="108" y="281"/>
                      <a:pt x="114" y="245"/>
                      <a:pt x="145" y="243"/>
                    </a:cubicBezTo>
                    <a:cubicBezTo>
                      <a:pt x="179" y="241"/>
                      <a:pt x="179" y="264"/>
                      <a:pt x="179" y="283"/>
                    </a:cubicBezTo>
                    <a:cubicBezTo>
                      <a:pt x="180" y="297"/>
                      <a:pt x="173" y="322"/>
                      <a:pt x="170" y="332"/>
                    </a:cubicBezTo>
                    <a:cubicBezTo>
                      <a:pt x="252" y="298"/>
                      <a:pt x="252" y="298"/>
                      <a:pt x="252" y="298"/>
                    </a:cubicBezTo>
                    <a:cubicBezTo>
                      <a:pt x="252" y="170"/>
                      <a:pt x="252" y="170"/>
                      <a:pt x="252" y="170"/>
                    </a:cubicBezTo>
                    <a:cubicBezTo>
                      <a:pt x="281" y="173"/>
                      <a:pt x="338" y="175"/>
                      <a:pt x="331" y="121"/>
                    </a:cubicBezTo>
                    <a:cubicBezTo>
                      <a:pt x="325" y="74"/>
                      <a:pt x="275" y="109"/>
                      <a:pt x="252" y="127"/>
                    </a:cubicBezTo>
                    <a:cubicBezTo>
                      <a:pt x="252" y="0"/>
                      <a:pt x="252" y="0"/>
                      <a:pt x="252" y="0"/>
                    </a:cubicBezTo>
                    <a:cubicBezTo>
                      <a:pt x="252" y="0"/>
                      <a:pt x="252" y="0"/>
                      <a:pt x="252" y="0"/>
                    </a:cubicBezTo>
                    <a:lnTo>
                      <a:pt x="0" y="75"/>
                    </a:lnTo>
                    <a:close/>
                  </a:path>
                </a:pathLst>
              </a:custGeom>
              <a:solidFill>
                <a:schemeClr val="accent5"/>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grpSp>
        <p:sp>
          <p:nvSpPr>
            <p:cNvPr id="12" name="未知">
              <a:extLst>
                <a:ext uri="{FF2B5EF4-FFF2-40B4-BE49-F238E27FC236}">
                  <a16:creationId xmlns:a16="http://schemas.microsoft.com/office/drawing/2014/main" id="{0EC94C1A-9CAF-AF4C-A386-BB21175CDBDA}"/>
                </a:ext>
              </a:extLst>
            </p:cNvPr>
            <p:cNvSpPr>
              <a:spLocks/>
            </p:cNvSpPr>
            <p:nvPr/>
          </p:nvSpPr>
          <p:spPr bwMode="auto">
            <a:xfrm rot="900000">
              <a:off x="9484919" y="3678482"/>
              <a:ext cx="1135062" cy="1504950"/>
            </a:xfrm>
            <a:custGeom>
              <a:avLst/>
              <a:gdLst>
                <a:gd name="T0" fmla="*/ 199 w 284"/>
                <a:gd name="T1" fmla="*/ 126 h 376"/>
                <a:gd name="T2" fmla="*/ 180 w 284"/>
                <a:gd name="T3" fmla="*/ 44 h 376"/>
                <a:gd name="T4" fmla="*/ 85 w 284"/>
                <a:gd name="T5" fmla="*/ 83 h 376"/>
                <a:gd name="T6" fmla="*/ 85 w 284"/>
                <a:gd name="T7" fmla="*/ 208 h 376"/>
                <a:gd name="T8" fmla="*/ 87 w 284"/>
                <a:gd name="T9" fmla="*/ 209 h 376"/>
                <a:gd name="T10" fmla="*/ 85 w 284"/>
                <a:gd name="T11" fmla="*/ 208 h 376"/>
                <a:gd name="T12" fmla="*/ 20 w 284"/>
                <a:gd name="T13" fmla="*/ 247 h 376"/>
                <a:gd name="T14" fmla="*/ 85 w 284"/>
                <a:gd name="T15" fmla="*/ 265 h 376"/>
                <a:gd name="T16" fmla="*/ 87 w 284"/>
                <a:gd name="T17" fmla="*/ 260 h 376"/>
                <a:gd name="T18" fmla="*/ 85 w 284"/>
                <a:gd name="T19" fmla="*/ 265 h 376"/>
                <a:gd name="T20" fmla="*/ 85 w 284"/>
                <a:gd name="T21" fmla="*/ 376 h 376"/>
                <a:gd name="T22" fmla="*/ 284 w 284"/>
                <a:gd name="T23" fmla="*/ 258 h 376"/>
                <a:gd name="T24" fmla="*/ 284 w 284"/>
                <a:gd name="T25" fmla="*/ 0 h 376"/>
                <a:gd name="T26" fmla="*/ 214 w 284"/>
                <a:gd name="T27" fmla="*/ 30 h 376"/>
                <a:gd name="T28" fmla="*/ 199 w 284"/>
                <a:gd name="T29" fmla="*/ 1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4" h="376">
                  <a:moveTo>
                    <a:pt x="199" y="126"/>
                  </a:moveTo>
                  <a:cubicBezTo>
                    <a:pt x="157" y="127"/>
                    <a:pt x="170" y="73"/>
                    <a:pt x="180" y="44"/>
                  </a:cubicBezTo>
                  <a:cubicBezTo>
                    <a:pt x="85" y="83"/>
                    <a:pt x="85" y="83"/>
                    <a:pt x="85" y="83"/>
                  </a:cubicBezTo>
                  <a:cubicBezTo>
                    <a:pt x="85" y="208"/>
                    <a:pt x="85" y="208"/>
                    <a:pt x="85" y="208"/>
                  </a:cubicBezTo>
                  <a:cubicBezTo>
                    <a:pt x="86" y="208"/>
                    <a:pt x="87" y="209"/>
                    <a:pt x="87" y="209"/>
                  </a:cubicBezTo>
                  <a:cubicBezTo>
                    <a:pt x="87" y="209"/>
                    <a:pt x="86" y="208"/>
                    <a:pt x="85" y="208"/>
                  </a:cubicBezTo>
                  <a:cubicBezTo>
                    <a:pt x="73" y="205"/>
                    <a:pt x="39" y="200"/>
                    <a:pt x="20" y="247"/>
                  </a:cubicBezTo>
                  <a:cubicBezTo>
                    <a:pt x="0" y="298"/>
                    <a:pt x="60" y="316"/>
                    <a:pt x="85" y="265"/>
                  </a:cubicBezTo>
                  <a:cubicBezTo>
                    <a:pt x="87" y="261"/>
                    <a:pt x="87" y="260"/>
                    <a:pt x="87" y="260"/>
                  </a:cubicBezTo>
                  <a:cubicBezTo>
                    <a:pt x="87" y="260"/>
                    <a:pt x="87" y="261"/>
                    <a:pt x="85" y="265"/>
                  </a:cubicBezTo>
                  <a:cubicBezTo>
                    <a:pt x="85" y="376"/>
                    <a:pt x="85" y="376"/>
                    <a:pt x="85" y="376"/>
                  </a:cubicBezTo>
                  <a:cubicBezTo>
                    <a:pt x="284" y="258"/>
                    <a:pt x="284" y="258"/>
                    <a:pt x="284" y="258"/>
                  </a:cubicBezTo>
                  <a:cubicBezTo>
                    <a:pt x="284" y="0"/>
                    <a:pt x="284" y="0"/>
                    <a:pt x="284" y="0"/>
                  </a:cubicBezTo>
                  <a:cubicBezTo>
                    <a:pt x="214" y="30"/>
                    <a:pt x="214" y="30"/>
                    <a:pt x="214" y="30"/>
                  </a:cubicBezTo>
                  <a:cubicBezTo>
                    <a:pt x="224" y="60"/>
                    <a:pt x="245" y="124"/>
                    <a:pt x="199" y="126"/>
                  </a:cubicBezTo>
                  <a:close/>
                </a:path>
              </a:pathLst>
            </a:custGeom>
            <a:solidFill>
              <a:schemeClr val="accent6">
                <a:lumMod val="75000"/>
              </a:schemeClr>
            </a:solidFill>
            <a:ln w="9525">
              <a:solidFill>
                <a:srgbClr val="008D9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grpSp>
          <p:nvGrpSpPr>
            <p:cNvPr id="13" name="Group 12">
              <a:extLst>
                <a:ext uri="{FF2B5EF4-FFF2-40B4-BE49-F238E27FC236}">
                  <a16:creationId xmlns:a16="http://schemas.microsoft.com/office/drawing/2014/main" id="{B130D578-9C40-3D4E-AB03-F990595448F6}"/>
                </a:ext>
              </a:extLst>
            </p:cNvPr>
            <p:cNvGrpSpPr/>
            <p:nvPr/>
          </p:nvGrpSpPr>
          <p:grpSpPr>
            <a:xfrm>
              <a:off x="9349981" y="2395782"/>
              <a:ext cx="1746250" cy="1871662"/>
              <a:chOff x="3247476" y="2342496"/>
              <a:chExt cx="1746250" cy="1871662"/>
            </a:xfrm>
            <a:solidFill>
              <a:schemeClr val="accent6">
                <a:lumMod val="75000"/>
              </a:schemeClr>
            </a:solidFill>
          </p:grpSpPr>
          <p:sp>
            <p:nvSpPr>
              <p:cNvPr id="18" name="未知">
                <a:extLst>
                  <a:ext uri="{FF2B5EF4-FFF2-40B4-BE49-F238E27FC236}">
                    <a16:creationId xmlns:a16="http://schemas.microsoft.com/office/drawing/2014/main" id="{A6612CB9-4973-9C40-81EB-A3BD633B90B8}"/>
                  </a:ext>
                </a:extLst>
              </p:cNvPr>
              <p:cNvSpPr>
                <a:spLocks/>
              </p:cNvSpPr>
              <p:nvPr/>
            </p:nvSpPr>
            <p:spPr bwMode="auto">
              <a:xfrm rot="900000">
                <a:off x="3247476" y="2342496"/>
                <a:ext cx="1746250" cy="404812"/>
              </a:xfrm>
              <a:custGeom>
                <a:avLst/>
                <a:gdLst>
                  <a:gd name="T0" fmla="*/ 188 w 437"/>
                  <a:gd name="T1" fmla="*/ 33 h 101"/>
                  <a:gd name="T2" fmla="*/ 111 w 437"/>
                  <a:gd name="T3" fmla="*/ 20 h 101"/>
                  <a:gd name="T4" fmla="*/ 0 w 437"/>
                  <a:gd name="T5" fmla="*/ 46 h 101"/>
                  <a:gd name="T6" fmla="*/ 80 w 437"/>
                  <a:gd name="T7" fmla="*/ 64 h 101"/>
                  <a:gd name="T8" fmla="*/ 57 w 437"/>
                  <a:gd name="T9" fmla="*/ 84 h 101"/>
                  <a:gd name="T10" fmla="*/ 119 w 437"/>
                  <a:gd name="T11" fmla="*/ 73 h 101"/>
                  <a:gd name="T12" fmla="*/ 239 w 437"/>
                  <a:gd name="T13" fmla="*/ 101 h 101"/>
                  <a:gd name="T14" fmla="*/ 239 w 437"/>
                  <a:gd name="T15" fmla="*/ 101 h 101"/>
                  <a:gd name="T16" fmla="*/ 437 w 437"/>
                  <a:gd name="T17" fmla="*/ 42 h 101"/>
                  <a:gd name="T18" fmla="*/ 202 w 437"/>
                  <a:gd name="T19" fmla="*/ 0 h 101"/>
                  <a:gd name="T20" fmla="*/ 154 w 437"/>
                  <a:gd name="T21" fmla="*/ 11 h 101"/>
                  <a:gd name="T22" fmla="*/ 188 w 437"/>
                  <a:gd name="T23" fmla="*/ 3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 h="101">
                    <a:moveTo>
                      <a:pt x="188" y="33"/>
                    </a:moveTo>
                    <a:cubicBezTo>
                      <a:pt x="164" y="45"/>
                      <a:pt x="122" y="35"/>
                      <a:pt x="111" y="20"/>
                    </a:cubicBezTo>
                    <a:cubicBezTo>
                      <a:pt x="0" y="46"/>
                      <a:pt x="0" y="46"/>
                      <a:pt x="0" y="46"/>
                    </a:cubicBezTo>
                    <a:cubicBezTo>
                      <a:pt x="80" y="64"/>
                      <a:pt x="80" y="64"/>
                      <a:pt x="80" y="64"/>
                    </a:cubicBezTo>
                    <a:cubicBezTo>
                      <a:pt x="59" y="68"/>
                      <a:pt x="29" y="76"/>
                      <a:pt x="57" y="84"/>
                    </a:cubicBezTo>
                    <a:cubicBezTo>
                      <a:pt x="86" y="92"/>
                      <a:pt x="107" y="82"/>
                      <a:pt x="119" y="73"/>
                    </a:cubicBezTo>
                    <a:cubicBezTo>
                      <a:pt x="239" y="101"/>
                      <a:pt x="239" y="101"/>
                      <a:pt x="239" y="101"/>
                    </a:cubicBezTo>
                    <a:cubicBezTo>
                      <a:pt x="239" y="101"/>
                      <a:pt x="239" y="101"/>
                      <a:pt x="239" y="101"/>
                    </a:cubicBezTo>
                    <a:cubicBezTo>
                      <a:pt x="437" y="42"/>
                      <a:pt x="437" y="42"/>
                      <a:pt x="437" y="42"/>
                    </a:cubicBezTo>
                    <a:cubicBezTo>
                      <a:pt x="202" y="0"/>
                      <a:pt x="202" y="0"/>
                      <a:pt x="202" y="0"/>
                    </a:cubicBezTo>
                    <a:cubicBezTo>
                      <a:pt x="154" y="11"/>
                      <a:pt x="154" y="11"/>
                      <a:pt x="154" y="11"/>
                    </a:cubicBezTo>
                    <a:cubicBezTo>
                      <a:pt x="176" y="15"/>
                      <a:pt x="208" y="23"/>
                      <a:pt x="188" y="33"/>
                    </a:cubicBez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sp>
            <p:nvSpPr>
              <p:cNvPr id="19" name="未知">
                <a:extLst>
                  <a:ext uri="{FF2B5EF4-FFF2-40B4-BE49-F238E27FC236}">
                    <a16:creationId xmlns:a16="http://schemas.microsoft.com/office/drawing/2014/main" id="{6F80C84B-6846-B84B-93BB-00DD6732ABDA}"/>
                  </a:ext>
                </a:extLst>
              </p:cNvPr>
              <p:cNvSpPr>
                <a:spLocks/>
              </p:cNvSpPr>
              <p:nvPr/>
            </p:nvSpPr>
            <p:spPr bwMode="auto">
              <a:xfrm rot="900000">
                <a:off x="3987251" y="2606021"/>
                <a:ext cx="795338" cy="1608137"/>
              </a:xfrm>
              <a:custGeom>
                <a:avLst/>
                <a:gdLst>
                  <a:gd name="T0" fmla="*/ 198 w 199"/>
                  <a:gd name="T1" fmla="*/ 0 h 401"/>
                  <a:gd name="T2" fmla="*/ 199 w 199"/>
                  <a:gd name="T3" fmla="*/ 0 h 401"/>
                  <a:gd name="T4" fmla="*/ 0 w 199"/>
                  <a:gd name="T5" fmla="*/ 59 h 401"/>
                  <a:gd name="T6" fmla="*/ 0 w 199"/>
                  <a:gd name="T7" fmla="*/ 59 h 401"/>
                  <a:gd name="T8" fmla="*/ 0 w 199"/>
                  <a:gd name="T9" fmla="*/ 186 h 401"/>
                  <a:gd name="T10" fmla="*/ 79 w 199"/>
                  <a:gd name="T11" fmla="*/ 180 h 401"/>
                  <a:gd name="T12" fmla="*/ 0 w 199"/>
                  <a:gd name="T13" fmla="*/ 229 h 401"/>
                  <a:gd name="T14" fmla="*/ 0 w 199"/>
                  <a:gd name="T15" fmla="*/ 357 h 401"/>
                  <a:gd name="T16" fmla="*/ 95 w 199"/>
                  <a:gd name="T17" fmla="*/ 318 h 401"/>
                  <a:gd name="T18" fmla="*/ 114 w 199"/>
                  <a:gd name="T19" fmla="*/ 400 h 401"/>
                  <a:gd name="T20" fmla="*/ 129 w 199"/>
                  <a:gd name="T21" fmla="*/ 304 h 401"/>
                  <a:gd name="T22" fmla="*/ 199 w 199"/>
                  <a:gd name="T23" fmla="*/ 274 h 401"/>
                  <a:gd name="T24" fmla="*/ 199 w 199"/>
                  <a:gd name="T25" fmla="*/ 0 h 401"/>
                  <a:gd name="T26" fmla="*/ 198 w 199"/>
                  <a:gd name="T2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401">
                    <a:moveTo>
                      <a:pt x="198" y="0"/>
                    </a:moveTo>
                    <a:cubicBezTo>
                      <a:pt x="199" y="0"/>
                      <a:pt x="199" y="0"/>
                      <a:pt x="199" y="0"/>
                    </a:cubicBezTo>
                    <a:cubicBezTo>
                      <a:pt x="0" y="59"/>
                      <a:pt x="0" y="59"/>
                      <a:pt x="0" y="59"/>
                    </a:cubicBezTo>
                    <a:cubicBezTo>
                      <a:pt x="0" y="59"/>
                      <a:pt x="0" y="59"/>
                      <a:pt x="0" y="59"/>
                    </a:cubicBezTo>
                    <a:cubicBezTo>
                      <a:pt x="0" y="186"/>
                      <a:pt x="0" y="186"/>
                      <a:pt x="0" y="186"/>
                    </a:cubicBezTo>
                    <a:cubicBezTo>
                      <a:pt x="23" y="168"/>
                      <a:pt x="73" y="133"/>
                      <a:pt x="79" y="180"/>
                    </a:cubicBezTo>
                    <a:cubicBezTo>
                      <a:pt x="86" y="234"/>
                      <a:pt x="29" y="232"/>
                      <a:pt x="0" y="229"/>
                    </a:cubicBezTo>
                    <a:cubicBezTo>
                      <a:pt x="0" y="357"/>
                      <a:pt x="0" y="357"/>
                      <a:pt x="0" y="357"/>
                    </a:cubicBezTo>
                    <a:cubicBezTo>
                      <a:pt x="95" y="318"/>
                      <a:pt x="95" y="318"/>
                      <a:pt x="95" y="318"/>
                    </a:cubicBezTo>
                    <a:cubicBezTo>
                      <a:pt x="85" y="347"/>
                      <a:pt x="72" y="401"/>
                      <a:pt x="114" y="400"/>
                    </a:cubicBezTo>
                    <a:cubicBezTo>
                      <a:pt x="160" y="398"/>
                      <a:pt x="139" y="334"/>
                      <a:pt x="129" y="304"/>
                    </a:cubicBezTo>
                    <a:cubicBezTo>
                      <a:pt x="199" y="274"/>
                      <a:pt x="199" y="274"/>
                      <a:pt x="199" y="274"/>
                    </a:cubicBezTo>
                    <a:cubicBezTo>
                      <a:pt x="199" y="0"/>
                      <a:pt x="199" y="0"/>
                      <a:pt x="199" y="0"/>
                    </a:cubicBezTo>
                    <a:lnTo>
                      <a:pt x="198" y="0"/>
                    </a:ln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grpSp>
        <p:sp>
          <p:nvSpPr>
            <p:cNvPr id="14" name="未知">
              <a:extLst>
                <a:ext uri="{FF2B5EF4-FFF2-40B4-BE49-F238E27FC236}">
                  <a16:creationId xmlns:a16="http://schemas.microsoft.com/office/drawing/2014/main" id="{B9BD2E47-00F2-994E-9F58-45871967A1C4}"/>
                </a:ext>
              </a:extLst>
            </p:cNvPr>
            <p:cNvSpPr>
              <a:spLocks/>
            </p:cNvSpPr>
            <p:nvPr/>
          </p:nvSpPr>
          <p:spPr bwMode="auto">
            <a:xfrm rot="900000">
              <a:off x="7232256" y="2772019"/>
              <a:ext cx="763588" cy="1770063"/>
            </a:xfrm>
            <a:custGeom>
              <a:avLst/>
              <a:gdLst>
                <a:gd name="T0" fmla="*/ 122 w 191"/>
                <a:gd name="T1" fmla="*/ 253 h 442"/>
                <a:gd name="T2" fmla="*/ 191 w 191"/>
                <a:gd name="T3" fmla="*/ 268 h 442"/>
                <a:gd name="T4" fmla="*/ 191 w 191"/>
                <a:gd name="T5" fmla="*/ 144 h 442"/>
                <a:gd name="T6" fmla="*/ 102 w 191"/>
                <a:gd name="T7" fmla="*/ 104 h 442"/>
                <a:gd name="T8" fmla="*/ 82 w 191"/>
                <a:gd name="T9" fmla="*/ 8 h 442"/>
                <a:gd name="T10" fmla="*/ 66 w 191"/>
                <a:gd name="T11" fmla="*/ 88 h 442"/>
                <a:gd name="T12" fmla="*/ 0 w 191"/>
                <a:gd name="T13" fmla="*/ 58 h 442"/>
                <a:gd name="T14" fmla="*/ 0 w 191"/>
                <a:gd name="T15" fmla="*/ 325 h 442"/>
                <a:gd name="T16" fmla="*/ 191 w 191"/>
                <a:gd name="T17" fmla="*/ 442 h 442"/>
                <a:gd name="T18" fmla="*/ 191 w 191"/>
                <a:gd name="T19" fmla="*/ 316 h 442"/>
                <a:gd name="T20" fmla="*/ 122 w 191"/>
                <a:gd name="T21" fmla="*/ 25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42">
                  <a:moveTo>
                    <a:pt x="122" y="253"/>
                  </a:moveTo>
                  <a:cubicBezTo>
                    <a:pt x="137" y="210"/>
                    <a:pt x="175" y="248"/>
                    <a:pt x="191" y="268"/>
                  </a:cubicBezTo>
                  <a:cubicBezTo>
                    <a:pt x="191" y="144"/>
                    <a:pt x="191" y="144"/>
                    <a:pt x="191" y="144"/>
                  </a:cubicBezTo>
                  <a:cubicBezTo>
                    <a:pt x="102" y="104"/>
                    <a:pt x="102" y="104"/>
                    <a:pt x="102" y="104"/>
                  </a:cubicBezTo>
                  <a:cubicBezTo>
                    <a:pt x="118" y="78"/>
                    <a:pt x="120" y="0"/>
                    <a:pt x="82" y="8"/>
                  </a:cubicBezTo>
                  <a:cubicBezTo>
                    <a:pt x="47" y="16"/>
                    <a:pt x="60" y="67"/>
                    <a:pt x="66" y="88"/>
                  </a:cubicBezTo>
                  <a:cubicBezTo>
                    <a:pt x="0" y="58"/>
                    <a:pt x="0" y="58"/>
                    <a:pt x="0" y="58"/>
                  </a:cubicBezTo>
                  <a:cubicBezTo>
                    <a:pt x="0" y="325"/>
                    <a:pt x="0" y="325"/>
                    <a:pt x="0" y="325"/>
                  </a:cubicBezTo>
                  <a:cubicBezTo>
                    <a:pt x="191" y="442"/>
                    <a:pt x="191" y="442"/>
                    <a:pt x="191" y="442"/>
                  </a:cubicBezTo>
                  <a:cubicBezTo>
                    <a:pt x="191" y="316"/>
                    <a:pt x="191" y="316"/>
                    <a:pt x="191" y="316"/>
                  </a:cubicBezTo>
                  <a:cubicBezTo>
                    <a:pt x="167" y="322"/>
                    <a:pt x="105" y="299"/>
                    <a:pt x="122" y="253"/>
                  </a:cubicBezTo>
                  <a:close/>
                </a:path>
              </a:pathLst>
            </a:custGeom>
            <a:solidFill>
              <a:schemeClr val="accent3"/>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grpSp>
          <p:nvGrpSpPr>
            <p:cNvPr id="15" name="Group 14">
              <a:extLst>
                <a:ext uri="{FF2B5EF4-FFF2-40B4-BE49-F238E27FC236}">
                  <a16:creationId xmlns:a16="http://schemas.microsoft.com/office/drawing/2014/main" id="{01C88F98-E914-8F48-9612-AA0B06FC1929}"/>
                </a:ext>
              </a:extLst>
            </p:cNvPr>
            <p:cNvGrpSpPr/>
            <p:nvPr/>
          </p:nvGrpSpPr>
          <p:grpSpPr>
            <a:xfrm>
              <a:off x="7478319" y="3503857"/>
              <a:ext cx="2281237" cy="2074862"/>
              <a:chOff x="1375814" y="3450571"/>
              <a:chExt cx="2281237" cy="2074862"/>
            </a:xfrm>
          </p:grpSpPr>
          <p:sp>
            <p:nvSpPr>
              <p:cNvPr id="16" name="未知">
                <a:extLst>
                  <a:ext uri="{FF2B5EF4-FFF2-40B4-BE49-F238E27FC236}">
                    <a16:creationId xmlns:a16="http://schemas.microsoft.com/office/drawing/2014/main" id="{E03EDF90-F514-6946-8FD2-0059C863557B}"/>
                  </a:ext>
                </a:extLst>
              </p:cNvPr>
              <p:cNvSpPr>
                <a:spLocks/>
              </p:cNvSpPr>
              <p:nvPr/>
            </p:nvSpPr>
            <p:spPr bwMode="auto">
              <a:xfrm rot="900000">
                <a:off x="2650576" y="3526771"/>
                <a:ext cx="1006475" cy="1998662"/>
              </a:xfrm>
              <a:custGeom>
                <a:avLst/>
                <a:gdLst>
                  <a:gd name="T0" fmla="*/ 187 w 252"/>
                  <a:gd name="T1" fmla="*/ 221 h 499"/>
                  <a:gd name="T2" fmla="*/ 252 w 252"/>
                  <a:gd name="T3" fmla="*/ 182 h 499"/>
                  <a:gd name="T4" fmla="*/ 252 w 252"/>
                  <a:gd name="T5" fmla="*/ 57 h 499"/>
                  <a:gd name="T6" fmla="*/ 170 w 252"/>
                  <a:gd name="T7" fmla="*/ 91 h 499"/>
                  <a:gd name="T8" fmla="*/ 179 w 252"/>
                  <a:gd name="T9" fmla="*/ 42 h 499"/>
                  <a:gd name="T10" fmla="*/ 145 w 252"/>
                  <a:gd name="T11" fmla="*/ 2 h 499"/>
                  <a:gd name="T12" fmla="*/ 109 w 252"/>
                  <a:gd name="T13" fmla="*/ 56 h 499"/>
                  <a:gd name="T14" fmla="*/ 129 w 252"/>
                  <a:gd name="T15" fmla="*/ 108 h 499"/>
                  <a:gd name="T16" fmla="*/ 0 w 252"/>
                  <a:gd name="T17" fmla="*/ 162 h 499"/>
                  <a:gd name="T18" fmla="*/ 0 w 252"/>
                  <a:gd name="T19" fmla="*/ 499 h 499"/>
                  <a:gd name="T20" fmla="*/ 252 w 252"/>
                  <a:gd name="T21" fmla="*/ 350 h 499"/>
                  <a:gd name="T22" fmla="*/ 252 w 252"/>
                  <a:gd name="T23" fmla="*/ 239 h 499"/>
                  <a:gd name="T24" fmla="*/ 187 w 252"/>
                  <a:gd name="T25" fmla="*/ 22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99">
                    <a:moveTo>
                      <a:pt x="187" y="221"/>
                    </a:moveTo>
                    <a:cubicBezTo>
                      <a:pt x="206" y="174"/>
                      <a:pt x="240" y="179"/>
                      <a:pt x="252" y="182"/>
                    </a:cubicBezTo>
                    <a:cubicBezTo>
                      <a:pt x="252" y="57"/>
                      <a:pt x="252" y="57"/>
                      <a:pt x="252" y="57"/>
                    </a:cubicBezTo>
                    <a:cubicBezTo>
                      <a:pt x="170" y="91"/>
                      <a:pt x="170" y="91"/>
                      <a:pt x="170" y="91"/>
                    </a:cubicBezTo>
                    <a:cubicBezTo>
                      <a:pt x="173" y="81"/>
                      <a:pt x="180" y="56"/>
                      <a:pt x="179" y="42"/>
                    </a:cubicBezTo>
                    <a:cubicBezTo>
                      <a:pt x="179" y="23"/>
                      <a:pt x="179" y="0"/>
                      <a:pt x="145" y="2"/>
                    </a:cubicBezTo>
                    <a:cubicBezTo>
                      <a:pt x="114" y="4"/>
                      <a:pt x="108" y="40"/>
                      <a:pt x="109" y="56"/>
                    </a:cubicBezTo>
                    <a:cubicBezTo>
                      <a:pt x="110" y="74"/>
                      <a:pt x="123" y="98"/>
                      <a:pt x="129" y="108"/>
                    </a:cubicBezTo>
                    <a:cubicBezTo>
                      <a:pt x="0" y="162"/>
                      <a:pt x="0" y="162"/>
                      <a:pt x="0" y="162"/>
                    </a:cubicBezTo>
                    <a:cubicBezTo>
                      <a:pt x="0" y="499"/>
                      <a:pt x="0" y="499"/>
                      <a:pt x="0" y="499"/>
                    </a:cubicBezTo>
                    <a:cubicBezTo>
                      <a:pt x="252" y="350"/>
                      <a:pt x="252" y="350"/>
                      <a:pt x="252" y="350"/>
                    </a:cubicBezTo>
                    <a:cubicBezTo>
                      <a:pt x="252" y="239"/>
                      <a:pt x="252" y="239"/>
                      <a:pt x="252" y="239"/>
                    </a:cubicBezTo>
                    <a:cubicBezTo>
                      <a:pt x="227" y="290"/>
                      <a:pt x="167" y="272"/>
                      <a:pt x="187" y="221"/>
                    </a:cubicBezTo>
                    <a:close/>
                  </a:path>
                </a:pathLst>
              </a:custGeom>
              <a:solidFill>
                <a:schemeClr val="accent1"/>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sp>
            <p:nvSpPr>
              <p:cNvPr id="17" name="未知">
                <a:extLst>
                  <a:ext uri="{FF2B5EF4-FFF2-40B4-BE49-F238E27FC236}">
                    <a16:creationId xmlns:a16="http://schemas.microsoft.com/office/drawing/2014/main" id="{948E2B99-DBCB-5440-A7D1-AD7F07760E2E}"/>
                  </a:ext>
                </a:extLst>
              </p:cNvPr>
              <p:cNvSpPr>
                <a:spLocks/>
              </p:cNvSpPr>
              <p:nvPr/>
            </p:nvSpPr>
            <p:spPr bwMode="auto">
              <a:xfrm rot="900000">
                <a:off x="1375814" y="3450571"/>
                <a:ext cx="1284287" cy="1774825"/>
              </a:xfrm>
              <a:custGeom>
                <a:avLst/>
                <a:gdLst>
                  <a:gd name="T0" fmla="*/ 226 w 321"/>
                  <a:gd name="T1" fmla="*/ 63 h 443"/>
                  <a:gd name="T2" fmla="*/ 203 w 321"/>
                  <a:gd name="T3" fmla="*/ 152 h 443"/>
                  <a:gd name="T4" fmla="*/ 184 w 321"/>
                  <a:gd name="T5" fmla="*/ 44 h 443"/>
                  <a:gd name="T6" fmla="*/ 86 w 321"/>
                  <a:gd name="T7" fmla="*/ 0 h 443"/>
                  <a:gd name="T8" fmla="*/ 86 w 321"/>
                  <a:gd name="T9" fmla="*/ 124 h 443"/>
                  <a:gd name="T10" fmla="*/ 17 w 321"/>
                  <a:gd name="T11" fmla="*/ 109 h 443"/>
                  <a:gd name="T12" fmla="*/ 86 w 321"/>
                  <a:gd name="T13" fmla="*/ 172 h 443"/>
                  <a:gd name="T14" fmla="*/ 86 w 321"/>
                  <a:gd name="T15" fmla="*/ 298 h 443"/>
                  <a:gd name="T16" fmla="*/ 321 w 321"/>
                  <a:gd name="T17" fmla="*/ 443 h 443"/>
                  <a:gd name="T18" fmla="*/ 321 w 321"/>
                  <a:gd name="T19" fmla="*/ 106 h 443"/>
                  <a:gd name="T20" fmla="*/ 226 w 321"/>
                  <a:gd name="T21" fmla="*/ 6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443">
                    <a:moveTo>
                      <a:pt x="226" y="63"/>
                    </a:moveTo>
                    <a:cubicBezTo>
                      <a:pt x="237" y="105"/>
                      <a:pt x="247" y="167"/>
                      <a:pt x="203" y="152"/>
                    </a:cubicBezTo>
                    <a:cubicBezTo>
                      <a:pt x="151" y="135"/>
                      <a:pt x="173" y="70"/>
                      <a:pt x="184" y="44"/>
                    </a:cubicBezTo>
                    <a:cubicBezTo>
                      <a:pt x="86" y="0"/>
                      <a:pt x="86" y="0"/>
                      <a:pt x="86" y="0"/>
                    </a:cubicBezTo>
                    <a:cubicBezTo>
                      <a:pt x="86" y="124"/>
                      <a:pt x="86" y="124"/>
                      <a:pt x="86" y="124"/>
                    </a:cubicBezTo>
                    <a:cubicBezTo>
                      <a:pt x="70" y="104"/>
                      <a:pt x="32" y="66"/>
                      <a:pt x="17" y="109"/>
                    </a:cubicBezTo>
                    <a:cubicBezTo>
                      <a:pt x="0" y="155"/>
                      <a:pt x="62" y="178"/>
                      <a:pt x="86" y="172"/>
                    </a:cubicBezTo>
                    <a:cubicBezTo>
                      <a:pt x="86" y="298"/>
                      <a:pt x="86" y="298"/>
                      <a:pt x="86" y="298"/>
                    </a:cubicBezTo>
                    <a:cubicBezTo>
                      <a:pt x="321" y="443"/>
                      <a:pt x="321" y="443"/>
                      <a:pt x="321" y="443"/>
                    </a:cubicBezTo>
                    <a:cubicBezTo>
                      <a:pt x="321" y="106"/>
                      <a:pt x="321" y="106"/>
                      <a:pt x="321" y="106"/>
                    </a:cubicBezTo>
                    <a:lnTo>
                      <a:pt x="226" y="63"/>
                    </a:lnTo>
                    <a:close/>
                  </a:path>
                </a:pathLst>
              </a:custGeom>
              <a:solidFill>
                <a:schemeClr val="accent1"/>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grpSp>
      </p:grpSp>
    </p:spTree>
    <p:extLst>
      <p:ext uri="{BB962C8B-B14F-4D97-AF65-F5344CB8AC3E}">
        <p14:creationId xmlns:p14="http://schemas.microsoft.com/office/powerpoint/2010/main" val="91500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485">
            <a:extLst>
              <a:ext uri="{FF2B5EF4-FFF2-40B4-BE49-F238E27FC236}">
                <a16:creationId xmlns:a16="http://schemas.microsoft.com/office/drawing/2014/main" id="{3C929B33-28A0-D241-8C31-B3ABEEAC355F}"/>
              </a:ext>
            </a:extLst>
          </p:cNvPr>
          <p:cNvSpPr/>
          <p:nvPr/>
        </p:nvSpPr>
        <p:spPr>
          <a:xfrm>
            <a:off x="-15958" y="-3671"/>
            <a:ext cx="7673753" cy="6876952"/>
          </a:xfrm>
          <a:custGeom>
            <a:avLst/>
            <a:gdLst/>
            <a:ahLst/>
            <a:cxnLst>
              <a:cxn ang="0">
                <a:pos x="wd2" y="hd2"/>
              </a:cxn>
              <a:cxn ang="5400000">
                <a:pos x="wd2" y="hd2"/>
              </a:cxn>
              <a:cxn ang="10800000">
                <a:pos x="wd2" y="hd2"/>
              </a:cxn>
              <a:cxn ang="16200000">
                <a:pos x="wd2" y="hd2"/>
              </a:cxn>
            </a:cxnLst>
            <a:rect l="0" t="0" r="r" b="b"/>
            <a:pathLst>
              <a:path w="21327" h="21600" extrusionOk="0">
                <a:moveTo>
                  <a:pt x="0" y="0"/>
                </a:moveTo>
                <a:lnTo>
                  <a:pt x="0" y="21600"/>
                </a:lnTo>
                <a:lnTo>
                  <a:pt x="10302" y="21600"/>
                </a:lnTo>
                <a:cubicBezTo>
                  <a:pt x="12133" y="20541"/>
                  <a:pt x="13851" y="19150"/>
                  <a:pt x="15385" y="17422"/>
                </a:cubicBezTo>
                <a:cubicBezTo>
                  <a:pt x="19630" y="12638"/>
                  <a:pt x="21600" y="6262"/>
                  <a:pt x="21296" y="0"/>
                </a:cubicBezTo>
                <a:lnTo>
                  <a:pt x="0" y="0"/>
                </a:lnTo>
                <a:close/>
              </a:path>
            </a:pathLst>
          </a:custGeom>
          <a:solidFill>
            <a:schemeClr val="accent2">
              <a:alpha val="84967"/>
            </a:schemeClr>
          </a:solidFill>
          <a:ln w="12700">
            <a:miter lim="400000"/>
          </a:ln>
        </p:spPr>
        <p:txBody>
          <a:bodyPr lIns="0" tIns="0" rIns="0" bIns="0" anchor="ctr"/>
          <a:lstStyle/>
          <a:p>
            <a:pPr lvl="0">
              <a:defRPr sz="8000" b="1">
                <a:solidFill>
                  <a:srgbClr val="FFFFFF"/>
                </a:solidFill>
                <a:latin typeface="helium"/>
                <a:ea typeface="helium"/>
                <a:cs typeface="helium"/>
                <a:sym typeface="helium"/>
              </a:defRPr>
            </a:pPr>
            <a:endParaRPr sz="10666" dirty="0">
              <a:latin typeface="Montserrat" pitchFamily="2" charset="77"/>
              <a:cs typeface="Raleway"/>
            </a:endParaRPr>
          </a:p>
        </p:txBody>
      </p:sp>
      <p:sp>
        <p:nvSpPr>
          <p:cNvPr id="63" name="Shape 486">
            <a:extLst>
              <a:ext uri="{FF2B5EF4-FFF2-40B4-BE49-F238E27FC236}">
                <a16:creationId xmlns:a16="http://schemas.microsoft.com/office/drawing/2014/main" id="{01445231-80B5-B04B-9FC6-1F1943EEA33A}"/>
              </a:ext>
            </a:extLst>
          </p:cNvPr>
          <p:cNvSpPr/>
          <p:nvPr/>
        </p:nvSpPr>
        <p:spPr>
          <a:xfrm>
            <a:off x="4540712" y="-3672"/>
            <a:ext cx="7673753" cy="6865343"/>
          </a:xfrm>
          <a:custGeom>
            <a:avLst/>
            <a:gdLst/>
            <a:ahLst/>
            <a:cxnLst>
              <a:cxn ang="0">
                <a:pos x="wd2" y="hd2"/>
              </a:cxn>
              <a:cxn ang="5400000">
                <a:pos x="wd2" y="hd2"/>
              </a:cxn>
              <a:cxn ang="10800000">
                <a:pos x="wd2" y="hd2"/>
              </a:cxn>
              <a:cxn ang="16200000">
                <a:pos x="wd2" y="hd2"/>
              </a:cxn>
            </a:cxnLst>
            <a:rect l="0" t="0" r="r" b="b"/>
            <a:pathLst>
              <a:path w="21328" h="21600" extrusionOk="0">
                <a:moveTo>
                  <a:pt x="30" y="0"/>
                </a:moveTo>
                <a:cubicBezTo>
                  <a:pt x="-272" y="6262"/>
                  <a:pt x="1689" y="12638"/>
                  <a:pt x="5914" y="17422"/>
                </a:cubicBezTo>
                <a:cubicBezTo>
                  <a:pt x="7441" y="19150"/>
                  <a:pt x="9152" y="20541"/>
                  <a:pt x="10974" y="21600"/>
                </a:cubicBezTo>
                <a:lnTo>
                  <a:pt x="21328" y="21600"/>
                </a:lnTo>
                <a:lnTo>
                  <a:pt x="21328" y="0"/>
                </a:lnTo>
                <a:lnTo>
                  <a:pt x="30" y="0"/>
                </a:lnTo>
                <a:close/>
              </a:path>
            </a:pathLst>
          </a:custGeom>
          <a:solidFill>
            <a:schemeClr val="accent5">
              <a:alpha val="84967"/>
            </a:schemeClr>
          </a:solidFill>
          <a:ln w="12700">
            <a:miter lim="400000"/>
          </a:ln>
        </p:spPr>
        <p:txBody>
          <a:bodyPr lIns="0" tIns="0" rIns="0" bIns="0" anchor="ctr"/>
          <a:lstStyle/>
          <a:p>
            <a:pPr lvl="0">
              <a:defRPr sz="8000">
                <a:solidFill>
                  <a:srgbClr val="FFFFFF"/>
                </a:solidFill>
                <a:latin typeface="helium"/>
                <a:ea typeface="helium"/>
                <a:cs typeface="helium"/>
                <a:sym typeface="helium"/>
              </a:defRPr>
            </a:pPr>
            <a:endParaRPr sz="10666" dirty="0">
              <a:latin typeface="Montserrat" pitchFamily="2" charset="77"/>
            </a:endParaRPr>
          </a:p>
        </p:txBody>
      </p:sp>
      <p:sp>
        <p:nvSpPr>
          <p:cNvPr id="65" name="Shape 488">
            <a:extLst>
              <a:ext uri="{FF2B5EF4-FFF2-40B4-BE49-F238E27FC236}">
                <a16:creationId xmlns:a16="http://schemas.microsoft.com/office/drawing/2014/main" id="{24ACEEDD-8688-0845-98B3-19DEB53C2C91}"/>
              </a:ext>
            </a:extLst>
          </p:cNvPr>
          <p:cNvSpPr/>
          <p:nvPr/>
        </p:nvSpPr>
        <p:spPr>
          <a:xfrm>
            <a:off x="3958" y="2828823"/>
            <a:ext cx="12231092" cy="4049515"/>
          </a:xfrm>
          <a:custGeom>
            <a:avLst/>
            <a:gdLst/>
            <a:ahLst/>
            <a:cxnLst>
              <a:cxn ang="0">
                <a:pos x="wd2" y="hd2"/>
              </a:cxn>
              <a:cxn ang="5400000">
                <a:pos x="wd2" y="hd2"/>
              </a:cxn>
              <a:cxn ang="10800000">
                <a:pos x="wd2" y="hd2"/>
              </a:cxn>
              <a:cxn ang="16200000">
                <a:pos x="wd2" y="hd2"/>
              </a:cxn>
            </a:cxnLst>
            <a:rect l="0" t="0" r="r" b="b"/>
            <a:pathLst>
              <a:path w="21600" h="21600" extrusionOk="0">
                <a:moveTo>
                  <a:pt x="10769" y="0"/>
                </a:moveTo>
                <a:cubicBezTo>
                  <a:pt x="7485" y="0"/>
                  <a:pt x="4200" y="3784"/>
                  <a:pt x="1694" y="11353"/>
                </a:cubicBezTo>
                <a:cubicBezTo>
                  <a:pt x="1045" y="13314"/>
                  <a:pt x="481" y="15432"/>
                  <a:pt x="0" y="17668"/>
                </a:cubicBezTo>
                <a:lnTo>
                  <a:pt x="0" y="21600"/>
                </a:lnTo>
                <a:lnTo>
                  <a:pt x="21600" y="21600"/>
                </a:lnTo>
                <a:lnTo>
                  <a:pt x="21600" y="17960"/>
                </a:lnTo>
                <a:cubicBezTo>
                  <a:pt x="21106" y="15617"/>
                  <a:pt x="20521" y="13399"/>
                  <a:pt x="19844" y="11353"/>
                </a:cubicBezTo>
                <a:cubicBezTo>
                  <a:pt x="17338" y="3784"/>
                  <a:pt x="14053" y="0"/>
                  <a:pt x="10769" y="0"/>
                </a:cubicBezTo>
                <a:close/>
              </a:path>
            </a:pathLst>
          </a:custGeom>
          <a:solidFill>
            <a:schemeClr val="accent4">
              <a:alpha val="84967"/>
            </a:schemeClr>
          </a:solidFill>
          <a:ln w="12700">
            <a:miter lim="400000"/>
          </a:ln>
        </p:spPr>
        <p:txBody>
          <a:bodyPr lIns="0" tIns="0" rIns="0" bIns="0" anchor="ctr"/>
          <a:lstStyle/>
          <a:p>
            <a:pPr lvl="0">
              <a:defRPr sz="8000" b="1">
                <a:solidFill>
                  <a:srgbClr val="FFFFFF"/>
                </a:solidFill>
                <a:latin typeface="helium"/>
                <a:ea typeface="helium"/>
                <a:cs typeface="helium"/>
                <a:sym typeface="helium"/>
              </a:defRPr>
            </a:pPr>
            <a:endParaRPr sz="10666" dirty="0">
              <a:latin typeface="Montserrat" pitchFamily="2" charset="77"/>
            </a:endParaRPr>
          </a:p>
        </p:txBody>
      </p:sp>
      <p:sp>
        <p:nvSpPr>
          <p:cNvPr id="66" name="Shape 493">
            <a:extLst>
              <a:ext uri="{FF2B5EF4-FFF2-40B4-BE49-F238E27FC236}">
                <a16:creationId xmlns:a16="http://schemas.microsoft.com/office/drawing/2014/main" id="{EA8EE692-17AC-FB4C-919F-3ECEFCF5AA5D}"/>
              </a:ext>
            </a:extLst>
          </p:cNvPr>
          <p:cNvSpPr/>
          <p:nvPr/>
        </p:nvSpPr>
        <p:spPr>
          <a:xfrm>
            <a:off x="3680904" y="4847849"/>
            <a:ext cx="2417680" cy="20304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36" y="18546"/>
                  <a:pt x="8619" y="15000"/>
                  <a:pt x="12494" y="11009"/>
                </a:cubicBezTo>
                <a:cubicBezTo>
                  <a:pt x="15771" y="7634"/>
                  <a:pt x="18816" y="3953"/>
                  <a:pt x="21600" y="0"/>
                </a:cubicBezTo>
              </a:path>
            </a:pathLst>
          </a:custGeom>
          <a:ln w="76200" cmpd="sng">
            <a:solidFill>
              <a:srgbClr val="FFFFFF"/>
            </a:solidFill>
            <a:miter lim="400000"/>
            <a:tailEnd type="triangle"/>
          </a:ln>
        </p:spPr>
        <p:txBody>
          <a:bodyPr lIns="0" tIns="0" rIns="0" bIns="0" anchor="ctr"/>
          <a:lstStyle/>
          <a:p>
            <a:pPr lvl="0">
              <a:defRPr sz="3200"/>
            </a:pPr>
            <a:endParaRPr sz="4267" dirty="0">
              <a:latin typeface="Montserrat" pitchFamily="2" charset="77"/>
              <a:cs typeface="Raleway"/>
            </a:endParaRPr>
          </a:p>
        </p:txBody>
      </p:sp>
      <p:sp>
        <p:nvSpPr>
          <p:cNvPr id="67" name="Shape 494">
            <a:extLst>
              <a:ext uri="{FF2B5EF4-FFF2-40B4-BE49-F238E27FC236}">
                <a16:creationId xmlns:a16="http://schemas.microsoft.com/office/drawing/2014/main" id="{29643B00-59DB-FF44-9707-BB09BFCF5991}"/>
              </a:ext>
            </a:extLst>
          </p:cNvPr>
          <p:cNvSpPr/>
          <p:nvPr/>
        </p:nvSpPr>
        <p:spPr>
          <a:xfrm>
            <a:off x="7182449" y="2885371"/>
            <a:ext cx="5031863" cy="3264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898" y="930"/>
                  <a:pt x="7648" y="2984"/>
                  <a:pt x="11052" y="6054"/>
                </a:cubicBezTo>
                <a:cubicBezTo>
                  <a:pt x="15309" y="9892"/>
                  <a:pt x="18922" y="15217"/>
                  <a:pt x="21600" y="21600"/>
                </a:cubicBezTo>
              </a:path>
            </a:pathLst>
          </a:custGeom>
          <a:ln w="76200" cmpd="sng">
            <a:solidFill>
              <a:srgbClr val="FFFFFF"/>
            </a:solidFill>
            <a:miter lim="400000"/>
            <a:headEnd type="triangle"/>
          </a:ln>
        </p:spPr>
        <p:txBody>
          <a:bodyPr lIns="0" tIns="0" rIns="0" bIns="0" anchor="ctr"/>
          <a:lstStyle/>
          <a:p>
            <a:pPr lvl="0">
              <a:defRPr sz="3200"/>
            </a:pPr>
            <a:endParaRPr sz="4267" dirty="0">
              <a:latin typeface="Montserrat" pitchFamily="2" charset="77"/>
            </a:endParaRPr>
          </a:p>
        </p:txBody>
      </p:sp>
      <p:sp>
        <p:nvSpPr>
          <p:cNvPr id="68" name="Shape 495">
            <a:extLst>
              <a:ext uri="{FF2B5EF4-FFF2-40B4-BE49-F238E27FC236}">
                <a16:creationId xmlns:a16="http://schemas.microsoft.com/office/drawing/2014/main" id="{611309C3-3199-E142-9FB5-1569E4CA8B94}"/>
              </a:ext>
            </a:extLst>
          </p:cNvPr>
          <p:cNvSpPr/>
          <p:nvPr/>
        </p:nvSpPr>
        <p:spPr>
          <a:xfrm>
            <a:off x="4565390" y="5580"/>
            <a:ext cx="429903" cy="2893524"/>
          </a:xfrm>
          <a:custGeom>
            <a:avLst/>
            <a:gdLst/>
            <a:ahLst/>
            <a:cxnLst>
              <a:cxn ang="0">
                <a:pos x="wd2" y="hd2"/>
              </a:cxn>
              <a:cxn ang="5400000">
                <a:pos x="wd2" y="hd2"/>
              </a:cxn>
              <a:cxn ang="10800000">
                <a:pos x="wd2" y="hd2"/>
              </a:cxn>
              <a:cxn ang="16200000">
                <a:pos x="wd2" y="hd2"/>
              </a:cxn>
            </a:cxnLst>
            <a:rect l="0" t="0" r="r" b="b"/>
            <a:pathLst>
              <a:path w="20726" h="21600" extrusionOk="0">
                <a:moveTo>
                  <a:pt x="990" y="0"/>
                </a:moveTo>
                <a:cubicBezTo>
                  <a:pt x="-874" y="3689"/>
                  <a:pt x="-103" y="7398"/>
                  <a:pt x="3288" y="11061"/>
                </a:cubicBezTo>
                <a:cubicBezTo>
                  <a:pt x="6622" y="14661"/>
                  <a:pt x="12469" y="18195"/>
                  <a:pt x="20726" y="21600"/>
                </a:cubicBezTo>
              </a:path>
            </a:pathLst>
          </a:custGeom>
          <a:ln w="76200" cmpd="sng">
            <a:solidFill>
              <a:srgbClr val="FFFFFF"/>
            </a:solidFill>
            <a:miter lim="400000"/>
            <a:tailEnd type="triangle"/>
          </a:ln>
        </p:spPr>
        <p:txBody>
          <a:bodyPr lIns="0" tIns="0" rIns="0" bIns="0" anchor="ctr"/>
          <a:lstStyle/>
          <a:p>
            <a:pPr lvl="0">
              <a:defRPr sz="3200"/>
            </a:pPr>
            <a:endParaRPr sz="4267" dirty="0">
              <a:latin typeface="Montserrat" pitchFamily="2" charset="77"/>
              <a:cs typeface="Raleway"/>
            </a:endParaRPr>
          </a:p>
        </p:txBody>
      </p:sp>
      <p:sp>
        <p:nvSpPr>
          <p:cNvPr id="71" name="Shape 2592">
            <a:extLst>
              <a:ext uri="{FF2B5EF4-FFF2-40B4-BE49-F238E27FC236}">
                <a16:creationId xmlns:a16="http://schemas.microsoft.com/office/drawing/2014/main" id="{7080C243-6CEF-534A-AE99-83764563EAC0}"/>
              </a:ext>
            </a:extLst>
          </p:cNvPr>
          <p:cNvSpPr/>
          <p:nvPr/>
        </p:nvSpPr>
        <p:spPr>
          <a:xfrm>
            <a:off x="5656015" y="3061620"/>
            <a:ext cx="882648" cy="882648"/>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pitchFamily="2" charset="77"/>
              <a:ea typeface="Source Sans Pro Light" charset="0"/>
              <a:cs typeface="Source Sans Pro Light" charset="0"/>
            </a:endParaRPr>
          </a:p>
        </p:txBody>
      </p:sp>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4738255" y="163205"/>
            <a:ext cx="7453744" cy="744279"/>
          </a:xfrm>
        </p:spPr>
        <p:txBody>
          <a:bodyPr/>
          <a:lstStyle/>
          <a:p>
            <a:r>
              <a:rPr lang="en-GB" sz="3600" dirty="0">
                <a:solidFill>
                  <a:schemeClr val="bg1"/>
                </a:solidFill>
              </a:rPr>
              <a:t>The Four Types of Freedom</a:t>
            </a:r>
            <a:endParaRPr lang="en-US" sz="3600" dirty="0">
              <a:solidFill>
                <a:schemeClr val="bg1"/>
              </a:solidFill>
            </a:endParaRPr>
          </a:p>
        </p:txBody>
      </p:sp>
      <p:sp>
        <p:nvSpPr>
          <p:cNvPr id="3" name="Content Placeholder 2">
            <a:extLst>
              <a:ext uri="{FF2B5EF4-FFF2-40B4-BE49-F238E27FC236}">
                <a16:creationId xmlns:a16="http://schemas.microsoft.com/office/drawing/2014/main" id="{1FD804E3-AAE9-E44A-8B2B-8D5BA189A0C2}"/>
              </a:ext>
            </a:extLst>
          </p:cNvPr>
          <p:cNvSpPr>
            <a:spLocks noGrp="1"/>
          </p:cNvSpPr>
          <p:nvPr>
            <p:ph idx="1"/>
          </p:nvPr>
        </p:nvSpPr>
        <p:spPr>
          <a:xfrm>
            <a:off x="5497534" y="812910"/>
            <a:ext cx="6507678" cy="386305"/>
          </a:xfrm>
        </p:spPr>
        <p:txBody>
          <a:bodyPr>
            <a:normAutofit/>
          </a:bodyPr>
          <a:lstStyle/>
          <a:p>
            <a:pPr marL="0" indent="0" algn="ctr">
              <a:buNone/>
            </a:pPr>
            <a:r>
              <a:rPr lang="en-GB" sz="1400" dirty="0">
                <a:solidFill>
                  <a:schemeClr val="bg1"/>
                </a:solidFill>
              </a:rPr>
              <a:t>These 4 freedoms are sometimes combined with rules (constraints </a:t>
            </a:r>
          </a:p>
        </p:txBody>
      </p:sp>
      <p:sp>
        <p:nvSpPr>
          <p:cNvPr id="76" name="Slide Number Placeholder 5">
            <a:extLst>
              <a:ext uri="{FF2B5EF4-FFF2-40B4-BE49-F238E27FC236}">
                <a16:creationId xmlns:a16="http://schemas.microsoft.com/office/drawing/2014/main" id="{9B4EDA0A-6863-1644-AA79-F1C9A1FFC2CD}"/>
              </a:ext>
            </a:extLst>
          </p:cNvPr>
          <p:cNvSpPr txBox="1">
            <a:spLocks/>
          </p:cNvSpPr>
          <p:nvPr/>
        </p:nvSpPr>
        <p:spPr>
          <a:xfrm>
            <a:off x="111177" y="6543727"/>
            <a:ext cx="245580" cy="215444"/>
          </a:xfrm>
          <a:prstGeom prst="rect">
            <a:avLst/>
          </a:prstGeom>
          <a:noFill/>
        </p:spPr>
        <p:txBody>
          <a:bodyPr wrap="none" rtlCol="0">
            <a:spAutoFit/>
          </a:bodyPr>
          <a:lstStyle>
            <a:defPPr>
              <a:defRPr lang="en-US"/>
            </a:defPPr>
            <a:lvl1pPr marL="0" algn="l" defTabSz="914400" rtl="0" eaLnBrk="1" latinLnBrk="0" hangingPunct="1">
              <a:defRPr lang="en-US" sz="800" kern="1200" smtClean="0">
                <a:solidFill>
                  <a:srgbClr val="008A8D"/>
                </a:solidFill>
                <a:latin typeface="Montserrat" pitchFamily="2" charset="77"/>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F56450-A7AB-484E-95C6-80BD2709BD2F}" type="slidenum">
              <a:rPr lang="en-GB" smtClean="0"/>
              <a:pPr/>
              <a:t>7</a:t>
            </a:fld>
            <a:endParaRPr lang="en-GB" dirty="0"/>
          </a:p>
        </p:txBody>
      </p:sp>
      <p:pic>
        <p:nvPicPr>
          <p:cNvPr id="77" name="Picture 76">
            <a:extLst>
              <a:ext uri="{FF2B5EF4-FFF2-40B4-BE49-F238E27FC236}">
                <a16:creationId xmlns:a16="http://schemas.microsoft.com/office/drawing/2014/main" id="{DD9961D9-0E72-434F-B214-ADFD959DC4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78" name="TextBox 77">
            <a:extLst>
              <a:ext uri="{FF2B5EF4-FFF2-40B4-BE49-F238E27FC236}">
                <a16:creationId xmlns:a16="http://schemas.microsoft.com/office/drawing/2014/main" id="{3162069D-06A4-504C-B156-4C601571D524}"/>
              </a:ext>
            </a:extLst>
          </p:cNvPr>
          <p:cNvSpPr txBox="1"/>
          <p:nvPr/>
        </p:nvSpPr>
        <p:spPr>
          <a:xfrm>
            <a:off x="11098448" y="6651449"/>
            <a:ext cx="1043876" cy="192360"/>
          </a:xfrm>
          <a:prstGeom prst="rect">
            <a:avLst/>
          </a:prstGeom>
          <a:noFill/>
        </p:spPr>
        <p:txBody>
          <a:bodyPr wrap="none" rtlCol="0">
            <a:spAutoFit/>
          </a:bodyPr>
          <a:lstStyle/>
          <a:p>
            <a:r>
              <a:rPr lang="en-US" sz="650" dirty="0" err="1">
                <a:solidFill>
                  <a:schemeClr val="bg1"/>
                </a:solidFill>
                <a:latin typeface="Montserrat" pitchFamily="2" charset="77"/>
                <a:ea typeface="Open Sans" panose="020B0606030504020204" pitchFamily="34" charset="0"/>
                <a:cs typeface="Open Sans" panose="020B0606030504020204" pitchFamily="34" charset="0"/>
              </a:rPr>
              <a:t>www.evoludata.com</a:t>
            </a:r>
            <a:endParaRPr lang="en-US" sz="650" dirty="0">
              <a:solidFill>
                <a:schemeClr val="bg1"/>
              </a:solidFill>
              <a:latin typeface="Montserrat" pitchFamily="2" charset="77"/>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FB4BD28F-A9BF-1946-B81B-27674697A25C}"/>
              </a:ext>
            </a:extLst>
          </p:cNvPr>
          <p:cNvGrpSpPr/>
          <p:nvPr/>
        </p:nvGrpSpPr>
        <p:grpSpPr>
          <a:xfrm>
            <a:off x="8884219" y="1557189"/>
            <a:ext cx="2830625" cy="1941180"/>
            <a:chOff x="8884219" y="1557189"/>
            <a:chExt cx="2830625" cy="1941180"/>
          </a:xfrm>
        </p:grpSpPr>
        <p:sp>
          <p:nvSpPr>
            <p:cNvPr id="73" name="TextBox 72">
              <a:extLst>
                <a:ext uri="{FF2B5EF4-FFF2-40B4-BE49-F238E27FC236}">
                  <a16:creationId xmlns:a16="http://schemas.microsoft.com/office/drawing/2014/main" id="{7AF822F0-C03B-A948-8532-8CFD00246C27}"/>
                </a:ext>
              </a:extLst>
            </p:cNvPr>
            <p:cNvSpPr txBox="1"/>
            <p:nvPr/>
          </p:nvSpPr>
          <p:spPr>
            <a:xfrm>
              <a:off x="8884219" y="2298040"/>
              <a:ext cx="2830625" cy="1200329"/>
            </a:xfrm>
            <a:prstGeom prst="rect">
              <a:avLst/>
            </a:prstGeom>
            <a:noFill/>
          </p:spPr>
          <p:txBody>
            <a:bodyPr wrap="square" rtlCol="0" anchor="ctr" anchorCtr="0">
              <a:spAutoFit/>
            </a:bodyPr>
            <a:lstStyle>
              <a:defPPr>
                <a:defRPr lang="en-US"/>
              </a:defPPr>
              <a:lvl1pPr lvl="0">
                <a:defRPr>
                  <a:solidFill>
                    <a:schemeClr val="bg1"/>
                  </a:solidFill>
                  <a:latin typeface="Avenir Next" panose="020B0503020202020204" pitchFamily="34" charset="0"/>
                </a:defRPr>
              </a:lvl1pPr>
            </a:lstStyle>
            <a:p>
              <a:pPr algn="r"/>
              <a:r>
                <a:rPr lang="en-GB" dirty="0">
                  <a:latin typeface="Montserrat" pitchFamily="2" charset="77"/>
                </a:rPr>
                <a:t>Freedom to change/improve the source code (access) and share it</a:t>
              </a:r>
            </a:p>
          </p:txBody>
        </p:sp>
        <p:sp>
          <p:nvSpPr>
            <p:cNvPr id="80" name="Freeform 21">
              <a:extLst>
                <a:ext uri="{FF2B5EF4-FFF2-40B4-BE49-F238E27FC236}">
                  <a16:creationId xmlns:a16="http://schemas.microsoft.com/office/drawing/2014/main" id="{D278A71B-15B6-FE45-BB92-3F3C637B268D}"/>
                </a:ext>
              </a:extLst>
            </p:cNvPr>
            <p:cNvSpPr>
              <a:spLocks noEditPoints="1"/>
            </p:cNvSpPr>
            <p:nvPr/>
          </p:nvSpPr>
          <p:spPr bwMode="auto">
            <a:xfrm>
              <a:off x="10801980" y="1557189"/>
              <a:ext cx="688845" cy="740851"/>
            </a:xfrm>
            <a:custGeom>
              <a:avLst/>
              <a:gdLst>
                <a:gd name="T0" fmla="*/ 268 w 1501"/>
                <a:gd name="T1" fmla="*/ 360 h 1479"/>
                <a:gd name="T2" fmla="*/ 149 w 1501"/>
                <a:gd name="T3" fmla="*/ 1005 h 1479"/>
                <a:gd name="T4" fmla="*/ 164 w 1501"/>
                <a:gd name="T5" fmla="*/ 985 h 1479"/>
                <a:gd name="T6" fmla="*/ 1054 w 1501"/>
                <a:gd name="T7" fmla="*/ 1038 h 1479"/>
                <a:gd name="T8" fmla="*/ 540 w 1501"/>
                <a:gd name="T9" fmla="*/ 1106 h 1479"/>
                <a:gd name="T10" fmla="*/ 529 w 1501"/>
                <a:gd name="T11" fmla="*/ 1135 h 1479"/>
                <a:gd name="T12" fmla="*/ 1318 w 1501"/>
                <a:gd name="T13" fmla="*/ 775 h 1479"/>
                <a:gd name="T14" fmla="*/ 1054 w 1501"/>
                <a:gd name="T15" fmla="*/ 535 h 1479"/>
                <a:gd name="T16" fmla="*/ 1054 w 1501"/>
                <a:gd name="T17" fmla="*/ 535 h 1479"/>
                <a:gd name="T18" fmla="*/ 1207 w 1501"/>
                <a:gd name="T19" fmla="*/ 824 h 1479"/>
                <a:gd name="T20" fmla="*/ 1207 w 1501"/>
                <a:gd name="T21" fmla="*/ 576 h 1479"/>
                <a:gd name="T22" fmla="*/ 1237 w 1501"/>
                <a:gd name="T23" fmla="*/ 426 h 1479"/>
                <a:gd name="T24" fmla="*/ 348 w 1501"/>
                <a:gd name="T25" fmla="*/ 275 h 1479"/>
                <a:gd name="T26" fmla="*/ 1318 w 1501"/>
                <a:gd name="T27" fmla="*/ 678 h 1479"/>
                <a:gd name="T28" fmla="*/ 1318 w 1501"/>
                <a:gd name="T29" fmla="*/ 418 h 1479"/>
                <a:gd name="T30" fmla="*/ 1318 w 1501"/>
                <a:gd name="T31" fmla="*/ 287 h 1479"/>
                <a:gd name="T32" fmla="*/ 1420 w 1501"/>
                <a:gd name="T33" fmla="*/ 175 h 1479"/>
                <a:gd name="T34" fmla="*/ 1420 w 1501"/>
                <a:gd name="T35" fmla="*/ 175 h 1479"/>
                <a:gd name="T36" fmla="*/ 1354 w 1501"/>
                <a:gd name="T37" fmla="*/ 101 h 1479"/>
                <a:gd name="T38" fmla="*/ 1362 w 1501"/>
                <a:gd name="T39" fmla="*/ 126 h 1479"/>
                <a:gd name="T40" fmla="*/ 1364 w 1501"/>
                <a:gd name="T41" fmla="*/ 119 h 1479"/>
                <a:gd name="T42" fmla="*/ 1395 w 1501"/>
                <a:gd name="T43" fmla="*/ 169 h 1479"/>
                <a:gd name="T44" fmla="*/ 1361 w 1501"/>
                <a:gd name="T45" fmla="*/ 145 h 1479"/>
                <a:gd name="T46" fmla="*/ 1352 w 1501"/>
                <a:gd name="T47" fmla="*/ 169 h 1479"/>
                <a:gd name="T48" fmla="*/ 1146 w 1501"/>
                <a:gd name="T49" fmla="*/ 281 h 1479"/>
                <a:gd name="T50" fmla="*/ 1179 w 1501"/>
                <a:gd name="T51" fmla="*/ 306 h 1479"/>
                <a:gd name="T52" fmla="*/ 1180 w 1501"/>
                <a:gd name="T53" fmla="*/ 301 h 1479"/>
                <a:gd name="T54" fmla="*/ 1192 w 1501"/>
                <a:gd name="T55" fmla="*/ 315 h 1479"/>
                <a:gd name="T56" fmla="*/ 1179 w 1501"/>
                <a:gd name="T57" fmla="*/ 327 h 1479"/>
                <a:gd name="T58" fmla="*/ 1177 w 1501"/>
                <a:gd name="T59" fmla="*/ 331 h 1479"/>
                <a:gd name="T60" fmla="*/ 507 w 1501"/>
                <a:gd name="T61" fmla="*/ 1092 h 1479"/>
                <a:gd name="T62" fmla="*/ 443 w 1501"/>
                <a:gd name="T63" fmla="*/ 1221 h 1479"/>
                <a:gd name="T64" fmla="*/ 267 w 1501"/>
                <a:gd name="T65" fmla="*/ 1479 h 1479"/>
                <a:gd name="T66" fmla="*/ 13 w 1501"/>
                <a:gd name="T67" fmla="*/ 1338 h 1479"/>
                <a:gd name="T68" fmla="*/ 46 w 1501"/>
                <a:gd name="T69" fmla="*/ 1130 h 1479"/>
                <a:gd name="T70" fmla="*/ 152 w 1501"/>
                <a:gd name="T71" fmla="*/ 1041 h 1479"/>
                <a:gd name="T72" fmla="*/ 243 w 1501"/>
                <a:gd name="T73" fmla="*/ 992 h 1479"/>
                <a:gd name="T74" fmla="*/ 321 w 1501"/>
                <a:gd name="T75" fmla="*/ 773 h 1479"/>
                <a:gd name="T76" fmla="*/ 323 w 1501"/>
                <a:gd name="T77" fmla="*/ 1104 h 1479"/>
                <a:gd name="T78" fmla="*/ 437 w 1501"/>
                <a:gd name="T79" fmla="*/ 1077 h 1479"/>
                <a:gd name="T80" fmla="*/ 451 w 1501"/>
                <a:gd name="T81" fmla="*/ 1004 h 1479"/>
                <a:gd name="T82" fmla="*/ 364 w 1501"/>
                <a:gd name="T83" fmla="*/ 713 h 1479"/>
                <a:gd name="T84" fmla="*/ 196 w 1501"/>
                <a:gd name="T85" fmla="*/ 966 h 1479"/>
                <a:gd name="T86" fmla="*/ 548 w 1501"/>
                <a:gd name="T87" fmla="*/ 1004 h 1479"/>
                <a:gd name="T88" fmla="*/ 371 w 1501"/>
                <a:gd name="T89" fmla="*/ 1038 h 1479"/>
                <a:gd name="T90" fmla="*/ 394 w 1501"/>
                <a:gd name="T91" fmla="*/ 1077 h 1479"/>
                <a:gd name="T92" fmla="*/ 361 w 1501"/>
                <a:gd name="T93" fmla="*/ 1097 h 1479"/>
                <a:gd name="T94" fmla="*/ 963 w 1501"/>
                <a:gd name="T95" fmla="*/ 461 h 1479"/>
                <a:gd name="T96" fmla="*/ 996 w 1501"/>
                <a:gd name="T97" fmla="*/ 486 h 1479"/>
                <a:gd name="T98" fmla="*/ 998 w 1501"/>
                <a:gd name="T99" fmla="*/ 481 h 1479"/>
                <a:gd name="T100" fmla="*/ 1010 w 1501"/>
                <a:gd name="T101" fmla="*/ 495 h 1479"/>
                <a:gd name="T102" fmla="*/ 996 w 1501"/>
                <a:gd name="T103" fmla="*/ 507 h 1479"/>
                <a:gd name="T104" fmla="*/ 994 w 1501"/>
                <a:gd name="T105" fmla="*/ 511 h 1479"/>
                <a:gd name="T106" fmla="*/ 1024 w 1501"/>
                <a:gd name="T107" fmla="*/ 778 h 1479"/>
                <a:gd name="T108" fmla="*/ 1024 w 1501"/>
                <a:gd name="T109" fmla="*/ 756 h 1479"/>
                <a:gd name="T110" fmla="*/ 1024 w 1501"/>
                <a:gd name="T111" fmla="*/ 756 h 1479"/>
                <a:gd name="T112" fmla="*/ 636 w 1501"/>
                <a:gd name="T113" fmla="*/ 647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1" h="1479">
                  <a:moveTo>
                    <a:pt x="450" y="0"/>
                  </a:moveTo>
                  <a:cubicBezTo>
                    <a:pt x="450" y="180"/>
                    <a:pt x="450" y="180"/>
                    <a:pt x="450" y="180"/>
                  </a:cubicBezTo>
                  <a:cubicBezTo>
                    <a:pt x="268" y="180"/>
                    <a:pt x="268" y="180"/>
                    <a:pt x="268" y="180"/>
                  </a:cubicBezTo>
                  <a:cubicBezTo>
                    <a:pt x="268" y="360"/>
                    <a:pt x="268" y="360"/>
                    <a:pt x="268" y="360"/>
                  </a:cubicBezTo>
                  <a:cubicBezTo>
                    <a:pt x="85" y="360"/>
                    <a:pt x="85" y="360"/>
                    <a:pt x="85" y="360"/>
                  </a:cubicBezTo>
                  <a:cubicBezTo>
                    <a:pt x="85" y="1029"/>
                    <a:pt x="85" y="1029"/>
                    <a:pt x="85" y="1029"/>
                  </a:cubicBezTo>
                  <a:cubicBezTo>
                    <a:pt x="103" y="1017"/>
                    <a:pt x="123" y="1009"/>
                    <a:pt x="145" y="1006"/>
                  </a:cubicBezTo>
                  <a:cubicBezTo>
                    <a:pt x="149" y="1005"/>
                    <a:pt x="149" y="1005"/>
                    <a:pt x="149" y="1005"/>
                  </a:cubicBezTo>
                  <a:cubicBezTo>
                    <a:pt x="152" y="999"/>
                    <a:pt x="152" y="999"/>
                    <a:pt x="152" y="999"/>
                  </a:cubicBezTo>
                  <a:cubicBezTo>
                    <a:pt x="155" y="996"/>
                    <a:pt x="155" y="996"/>
                    <a:pt x="155" y="996"/>
                  </a:cubicBezTo>
                  <a:cubicBezTo>
                    <a:pt x="157" y="994"/>
                    <a:pt x="159" y="991"/>
                    <a:pt x="162" y="988"/>
                  </a:cubicBezTo>
                  <a:cubicBezTo>
                    <a:pt x="164" y="985"/>
                    <a:pt x="164" y="985"/>
                    <a:pt x="164" y="985"/>
                  </a:cubicBezTo>
                  <a:cubicBezTo>
                    <a:pt x="165" y="985"/>
                    <a:pt x="165" y="985"/>
                    <a:pt x="165" y="985"/>
                  </a:cubicBezTo>
                  <a:cubicBezTo>
                    <a:pt x="165" y="606"/>
                    <a:pt x="165" y="606"/>
                    <a:pt x="165" y="606"/>
                  </a:cubicBezTo>
                  <a:cubicBezTo>
                    <a:pt x="1054" y="606"/>
                    <a:pt x="1054" y="606"/>
                    <a:pt x="1054" y="606"/>
                  </a:cubicBezTo>
                  <a:cubicBezTo>
                    <a:pt x="1054" y="1038"/>
                    <a:pt x="1054" y="1038"/>
                    <a:pt x="1054" y="1038"/>
                  </a:cubicBezTo>
                  <a:cubicBezTo>
                    <a:pt x="567" y="1038"/>
                    <a:pt x="567" y="1038"/>
                    <a:pt x="567" y="1038"/>
                  </a:cubicBezTo>
                  <a:cubicBezTo>
                    <a:pt x="571" y="1052"/>
                    <a:pt x="569" y="1066"/>
                    <a:pt x="560" y="1079"/>
                  </a:cubicBezTo>
                  <a:cubicBezTo>
                    <a:pt x="558" y="1082"/>
                    <a:pt x="556" y="1084"/>
                    <a:pt x="553" y="1087"/>
                  </a:cubicBezTo>
                  <a:cubicBezTo>
                    <a:pt x="548" y="1094"/>
                    <a:pt x="542" y="1101"/>
                    <a:pt x="540" y="1106"/>
                  </a:cubicBezTo>
                  <a:cubicBezTo>
                    <a:pt x="538" y="1110"/>
                    <a:pt x="538" y="1110"/>
                    <a:pt x="538" y="1110"/>
                  </a:cubicBezTo>
                  <a:cubicBezTo>
                    <a:pt x="536" y="1113"/>
                    <a:pt x="535" y="1118"/>
                    <a:pt x="533" y="1124"/>
                  </a:cubicBezTo>
                  <a:cubicBezTo>
                    <a:pt x="531" y="1128"/>
                    <a:pt x="530" y="1131"/>
                    <a:pt x="529" y="1135"/>
                  </a:cubicBezTo>
                  <a:cubicBezTo>
                    <a:pt x="529" y="1135"/>
                    <a:pt x="529" y="1135"/>
                    <a:pt x="529" y="1135"/>
                  </a:cubicBezTo>
                  <a:cubicBezTo>
                    <a:pt x="1135" y="1135"/>
                    <a:pt x="1135" y="1135"/>
                    <a:pt x="1135" y="1135"/>
                  </a:cubicBezTo>
                  <a:cubicBezTo>
                    <a:pt x="1135" y="955"/>
                    <a:pt x="1135" y="955"/>
                    <a:pt x="1135" y="955"/>
                  </a:cubicBezTo>
                  <a:cubicBezTo>
                    <a:pt x="1318" y="955"/>
                    <a:pt x="1318" y="955"/>
                    <a:pt x="1318" y="955"/>
                  </a:cubicBezTo>
                  <a:cubicBezTo>
                    <a:pt x="1318" y="775"/>
                    <a:pt x="1318" y="775"/>
                    <a:pt x="1318" y="775"/>
                  </a:cubicBezTo>
                  <a:cubicBezTo>
                    <a:pt x="1501" y="775"/>
                    <a:pt x="1501" y="775"/>
                    <a:pt x="1501" y="775"/>
                  </a:cubicBezTo>
                  <a:cubicBezTo>
                    <a:pt x="1501" y="0"/>
                    <a:pt x="1501" y="0"/>
                    <a:pt x="1501" y="0"/>
                  </a:cubicBezTo>
                  <a:lnTo>
                    <a:pt x="450" y="0"/>
                  </a:lnTo>
                  <a:close/>
                  <a:moveTo>
                    <a:pt x="1054" y="535"/>
                  </a:moveTo>
                  <a:cubicBezTo>
                    <a:pt x="165" y="535"/>
                    <a:pt x="165" y="535"/>
                    <a:pt x="165" y="535"/>
                  </a:cubicBezTo>
                  <a:cubicBezTo>
                    <a:pt x="165" y="455"/>
                    <a:pt x="165" y="455"/>
                    <a:pt x="165" y="455"/>
                  </a:cubicBezTo>
                  <a:cubicBezTo>
                    <a:pt x="1054" y="455"/>
                    <a:pt x="1054" y="455"/>
                    <a:pt x="1054" y="455"/>
                  </a:cubicBezTo>
                  <a:lnTo>
                    <a:pt x="1054" y="535"/>
                  </a:lnTo>
                  <a:close/>
                  <a:moveTo>
                    <a:pt x="1237" y="858"/>
                  </a:moveTo>
                  <a:cubicBezTo>
                    <a:pt x="1135" y="858"/>
                    <a:pt x="1135" y="858"/>
                    <a:pt x="1135" y="858"/>
                  </a:cubicBezTo>
                  <a:cubicBezTo>
                    <a:pt x="1135" y="824"/>
                    <a:pt x="1135" y="824"/>
                    <a:pt x="1135" y="824"/>
                  </a:cubicBezTo>
                  <a:cubicBezTo>
                    <a:pt x="1207" y="824"/>
                    <a:pt x="1207" y="824"/>
                    <a:pt x="1207" y="824"/>
                  </a:cubicBezTo>
                  <a:cubicBezTo>
                    <a:pt x="1207" y="598"/>
                    <a:pt x="1207" y="598"/>
                    <a:pt x="1207" y="598"/>
                  </a:cubicBezTo>
                  <a:cubicBezTo>
                    <a:pt x="1135" y="598"/>
                    <a:pt x="1135" y="598"/>
                    <a:pt x="1135" y="598"/>
                  </a:cubicBezTo>
                  <a:cubicBezTo>
                    <a:pt x="1135" y="576"/>
                    <a:pt x="1135" y="576"/>
                    <a:pt x="1135" y="576"/>
                  </a:cubicBezTo>
                  <a:cubicBezTo>
                    <a:pt x="1207" y="576"/>
                    <a:pt x="1207" y="576"/>
                    <a:pt x="1207" y="576"/>
                  </a:cubicBezTo>
                  <a:cubicBezTo>
                    <a:pt x="1207" y="467"/>
                    <a:pt x="1207" y="467"/>
                    <a:pt x="1207" y="467"/>
                  </a:cubicBezTo>
                  <a:cubicBezTo>
                    <a:pt x="1135" y="467"/>
                    <a:pt x="1135" y="467"/>
                    <a:pt x="1135" y="467"/>
                  </a:cubicBezTo>
                  <a:cubicBezTo>
                    <a:pt x="1135" y="426"/>
                    <a:pt x="1135" y="426"/>
                    <a:pt x="1135" y="426"/>
                  </a:cubicBezTo>
                  <a:cubicBezTo>
                    <a:pt x="1237" y="426"/>
                    <a:pt x="1237" y="426"/>
                    <a:pt x="1237" y="426"/>
                  </a:cubicBezTo>
                  <a:lnTo>
                    <a:pt x="1237" y="858"/>
                  </a:lnTo>
                  <a:close/>
                  <a:moveTo>
                    <a:pt x="1237" y="355"/>
                  </a:moveTo>
                  <a:cubicBezTo>
                    <a:pt x="348" y="355"/>
                    <a:pt x="348" y="355"/>
                    <a:pt x="348" y="355"/>
                  </a:cubicBezTo>
                  <a:cubicBezTo>
                    <a:pt x="348" y="275"/>
                    <a:pt x="348" y="275"/>
                    <a:pt x="348" y="275"/>
                  </a:cubicBezTo>
                  <a:cubicBezTo>
                    <a:pt x="1237" y="275"/>
                    <a:pt x="1237" y="275"/>
                    <a:pt x="1237" y="275"/>
                  </a:cubicBezTo>
                  <a:lnTo>
                    <a:pt x="1237" y="355"/>
                  </a:lnTo>
                  <a:close/>
                  <a:moveTo>
                    <a:pt x="1420" y="678"/>
                  </a:moveTo>
                  <a:cubicBezTo>
                    <a:pt x="1318" y="678"/>
                    <a:pt x="1318" y="678"/>
                    <a:pt x="1318" y="678"/>
                  </a:cubicBezTo>
                  <a:cubicBezTo>
                    <a:pt x="1318" y="644"/>
                    <a:pt x="1318" y="644"/>
                    <a:pt x="1318" y="644"/>
                  </a:cubicBezTo>
                  <a:cubicBezTo>
                    <a:pt x="1390" y="644"/>
                    <a:pt x="1390" y="644"/>
                    <a:pt x="1390" y="644"/>
                  </a:cubicBezTo>
                  <a:cubicBezTo>
                    <a:pt x="1390" y="418"/>
                    <a:pt x="1390" y="418"/>
                    <a:pt x="1390" y="418"/>
                  </a:cubicBezTo>
                  <a:cubicBezTo>
                    <a:pt x="1318" y="418"/>
                    <a:pt x="1318" y="418"/>
                    <a:pt x="1318" y="418"/>
                  </a:cubicBezTo>
                  <a:cubicBezTo>
                    <a:pt x="1318" y="396"/>
                    <a:pt x="1318" y="396"/>
                    <a:pt x="1318" y="396"/>
                  </a:cubicBezTo>
                  <a:cubicBezTo>
                    <a:pt x="1390" y="396"/>
                    <a:pt x="1390" y="396"/>
                    <a:pt x="1390" y="396"/>
                  </a:cubicBezTo>
                  <a:cubicBezTo>
                    <a:pt x="1390" y="287"/>
                    <a:pt x="1390" y="287"/>
                    <a:pt x="1390" y="287"/>
                  </a:cubicBezTo>
                  <a:cubicBezTo>
                    <a:pt x="1318" y="287"/>
                    <a:pt x="1318" y="287"/>
                    <a:pt x="1318" y="287"/>
                  </a:cubicBezTo>
                  <a:cubicBezTo>
                    <a:pt x="1318" y="246"/>
                    <a:pt x="1318" y="246"/>
                    <a:pt x="1318" y="246"/>
                  </a:cubicBezTo>
                  <a:cubicBezTo>
                    <a:pt x="1420" y="246"/>
                    <a:pt x="1420" y="246"/>
                    <a:pt x="1420" y="246"/>
                  </a:cubicBezTo>
                  <a:lnTo>
                    <a:pt x="1420" y="678"/>
                  </a:lnTo>
                  <a:close/>
                  <a:moveTo>
                    <a:pt x="1420" y="175"/>
                  </a:moveTo>
                  <a:cubicBezTo>
                    <a:pt x="531" y="175"/>
                    <a:pt x="531" y="175"/>
                    <a:pt x="531" y="175"/>
                  </a:cubicBezTo>
                  <a:cubicBezTo>
                    <a:pt x="531" y="95"/>
                    <a:pt x="531" y="95"/>
                    <a:pt x="531" y="95"/>
                  </a:cubicBezTo>
                  <a:cubicBezTo>
                    <a:pt x="1420" y="95"/>
                    <a:pt x="1420" y="95"/>
                    <a:pt x="1420" y="95"/>
                  </a:cubicBezTo>
                  <a:lnTo>
                    <a:pt x="1420" y="175"/>
                  </a:lnTo>
                  <a:close/>
                  <a:moveTo>
                    <a:pt x="1327" y="169"/>
                  </a:moveTo>
                  <a:cubicBezTo>
                    <a:pt x="1348" y="136"/>
                    <a:pt x="1348" y="136"/>
                    <a:pt x="1348" y="136"/>
                  </a:cubicBezTo>
                  <a:cubicBezTo>
                    <a:pt x="1329" y="101"/>
                    <a:pt x="1329" y="101"/>
                    <a:pt x="1329" y="101"/>
                  </a:cubicBezTo>
                  <a:cubicBezTo>
                    <a:pt x="1354" y="101"/>
                    <a:pt x="1354" y="101"/>
                    <a:pt x="1354" y="101"/>
                  </a:cubicBezTo>
                  <a:cubicBezTo>
                    <a:pt x="1360" y="119"/>
                    <a:pt x="1360" y="119"/>
                    <a:pt x="1360" y="119"/>
                  </a:cubicBezTo>
                  <a:cubicBezTo>
                    <a:pt x="1361" y="121"/>
                    <a:pt x="1361" y="122"/>
                    <a:pt x="1361" y="123"/>
                  </a:cubicBezTo>
                  <a:cubicBezTo>
                    <a:pt x="1362" y="124"/>
                    <a:pt x="1362" y="125"/>
                    <a:pt x="1362" y="126"/>
                  </a:cubicBezTo>
                  <a:cubicBezTo>
                    <a:pt x="1362" y="126"/>
                    <a:pt x="1362" y="126"/>
                    <a:pt x="1362" y="126"/>
                  </a:cubicBezTo>
                  <a:cubicBezTo>
                    <a:pt x="1362" y="126"/>
                    <a:pt x="1362" y="125"/>
                    <a:pt x="1362" y="125"/>
                  </a:cubicBezTo>
                  <a:cubicBezTo>
                    <a:pt x="1363" y="124"/>
                    <a:pt x="1363" y="123"/>
                    <a:pt x="1363" y="123"/>
                  </a:cubicBezTo>
                  <a:cubicBezTo>
                    <a:pt x="1363" y="122"/>
                    <a:pt x="1363" y="122"/>
                    <a:pt x="1363" y="121"/>
                  </a:cubicBezTo>
                  <a:cubicBezTo>
                    <a:pt x="1364" y="120"/>
                    <a:pt x="1364" y="120"/>
                    <a:pt x="1364" y="119"/>
                  </a:cubicBezTo>
                  <a:cubicBezTo>
                    <a:pt x="1372" y="101"/>
                    <a:pt x="1372" y="101"/>
                    <a:pt x="1372" y="101"/>
                  </a:cubicBezTo>
                  <a:cubicBezTo>
                    <a:pt x="1394" y="101"/>
                    <a:pt x="1394" y="101"/>
                    <a:pt x="1394" y="101"/>
                  </a:cubicBezTo>
                  <a:cubicBezTo>
                    <a:pt x="1375" y="135"/>
                    <a:pt x="1375" y="135"/>
                    <a:pt x="1375" y="135"/>
                  </a:cubicBezTo>
                  <a:cubicBezTo>
                    <a:pt x="1395" y="169"/>
                    <a:pt x="1395" y="169"/>
                    <a:pt x="1395" y="169"/>
                  </a:cubicBezTo>
                  <a:cubicBezTo>
                    <a:pt x="1371" y="169"/>
                    <a:pt x="1371" y="169"/>
                    <a:pt x="1371" y="169"/>
                  </a:cubicBezTo>
                  <a:cubicBezTo>
                    <a:pt x="1363" y="151"/>
                    <a:pt x="1363" y="151"/>
                    <a:pt x="1363" y="151"/>
                  </a:cubicBezTo>
                  <a:cubicBezTo>
                    <a:pt x="1362" y="150"/>
                    <a:pt x="1362" y="148"/>
                    <a:pt x="1362" y="147"/>
                  </a:cubicBezTo>
                  <a:cubicBezTo>
                    <a:pt x="1362" y="146"/>
                    <a:pt x="1361" y="145"/>
                    <a:pt x="1361" y="145"/>
                  </a:cubicBezTo>
                  <a:cubicBezTo>
                    <a:pt x="1361" y="145"/>
                    <a:pt x="1361" y="145"/>
                    <a:pt x="1361" y="145"/>
                  </a:cubicBezTo>
                  <a:cubicBezTo>
                    <a:pt x="1361" y="145"/>
                    <a:pt x="1361" y="146"/>
                    <a:pt x="1361" y="148"/>
                  </a:cubicBezTo>
                  <a:cubicBezTo>
                    <a:pt x="1360" y="149"/>
                    <a:pt x="1360" y="150"/>
                    <a:pt x="1359" y="151"/>
                  </a:cubicBezTo>
                  <a:cubicBezTo>
                    <a:pt x="1352" y="169"/>
                    <a:pt x="1352" y="169"/>
                    <a:pt x="1352" y="169"/>
                  </a:cubicBezTo>
                  <a:lnTo>
                    <a:pt x="1327" y="169"/>
                  </a:lnTo>
                  <a:close/>
                  <a:moveTo>
                    <a:pt x="1144" y="349"/>
                  </a:moveTo>
                  <a:cubicBezTo>
                    <a:pt x="1165" y="316"/>
                    <a:pt x="1165" y="316"/>
                    <a:pt x="1165" y="316"/>
                  </a:cubicBezTo>
                  <a:cubicBezTo>
                    <a:pt x="1146" y="281"/>
                    <a:pt x="1146" y="281"/>
                    <a:pt x="1146" y="281"/>
                  </a:cubicBezTo>
                  <a:cubicBezTo>
                    <a:pt x="1171" y="281"/>
                    <a:pt x="1171" y="281"/>
                    <a:pt x="1171" y="281"/>
                  </a:cubicBezTo>
                  <a:cubicBezTo>
                    <a:pt x="1178" y="299"/>
                    <a:pt x="1178" y="299"/>
                    <a:pt x="1178" y="299"/>
                  </a:cubicBezTo>
                  <a:cubicBezTo>
                    <a:pt x="1178" y="301"/>
                    <a:pt x="1178" y="302"/>
                    <a:pt x="1179" y="303"/>
                  </a:cubicBezTo>
                  <a:cubicBezTo>
                    <a:pt x="1179" y="304"/>
                    <a:pt x="1179" y="305"/>
                    <a:pt x="1179" y="306"/>
                  </a:cubicBezTo>
                  <a:cubicBezTo>
                    <a:pt x="1179" y="306"/>
                    <a:pt x="1179" y="306"/>
                    <a:pt x="1179" y="306"/>
                  </a:cubicBezTo>
                  <a:cubicBezTo>
                    <a:pt x="1179" y="306"/>
                    <a:pt x="1179" y="305"/>
                    <a:pt x="1180" y="305"/>
                  </a:cubicBezTo>
                  <a:cubicBezTo>
                    <a:pt x="1180" y="304"/>
                    <a:pt x="1180" y="303"/>
                    <a:pt x="1180" y="303"/>
                  </a:cubicBezTo>
                  <a:cubicBezTo>
                    <a:pt x="1180" y="302"/>
                    <a:pt x="1180" y="302"/>
                    <a:pt x="1180" y="301"/>
                  </a:cubicBezTo>
                  <a:cubicBezTo>
                    <a:pt x="1181" y="300"/>
                    <a:pt x="1181" y="300"/>
                    <a:pt x="1181" y="299"/>
                  </a:cubicBezTo>
                  <a:cubicBezTo>
                    <a:pt x="1189" y="281"/>
                    <a:pt x="1189" y="281"/>
                    <a:pt x="1189" y="281"/>
                  </a:cubicBezTo>
                  <a:cubicBezTo>
                    <a:pt x="1212" y="281"/>
                    <a:pt x="1212" y="281"/>
                    <a:pt x="1212" y="281"/>
                  </a:cubicBezTo>
                  <a:cubicBezTo>
                    <a:pt x="1192" y="315"/>
                    <a:pt x="1192" y="315"/>
                    <a:pt x="1192" y="315"/>
                  </a:cubicBezTo>
                  <a:cubicBezTo>
                    <a:pt x="1212" y="349"/>
                    <a:pt x="1212" y="349"/>
                    <a:pt x="1212" y="349"/>
                  </a:cubicBezTo>
                  <a:cubicBezTo>
                    <a:pt x="1188" y="349"/>
                    <a:pt x="1188" y="349"/>
                    <a:pt x="1188" y="349"/>
                  </a:cubicBezTo>
                  <a:cubicBezTo>
                    <a:pt x="1180" y="331"/>
                    <a:pt x="1180" y="331"/>
                    <a:pt x="1180" y="331"/>
                  </a:cubicBezTo>
                  <a:cubicBezTo>
                    <a:pt x="1179" y="330"/>
                    <a:pt x="1179" y="328"/>
                    <a:pt x="1179" y="327"/>
                  </a:cubicBezTo>
                  <a:cubicBezTo>
                    <a:pt x="1179" y="326"/>
                    <a:pt x="1179" y="325"/>
                    <a:pt x="1179" y="325"/>
                  </a:cubicBezTo>
                  <a:cubicBezTo>
                    <a:pt x="1178" y="325"/>
                    <a:pt x="1178" y="325"/>
                    <a:pt x="1178" y="325"/>
                  </a:cubicBezTo>
                  <a:cubicBezTo>
                    <a:pt x="1178" y="325"/>
                    <a:pt x="1178" y="326"/>
                    <a:pt x="1178" y="328"/>
                  </a:cubicBezTo>
                  <a:cubicBezTo>
                    <a:pt x="1177" y="329"/>
                    <a:pt x="1177" y="330"/>
                    <a:pt x="1177" y="331"/>
                  </a:cubicBezTo>
                  <a:cubicBezTo>
                    <a:pt x="1169" y="349"/>
                    <a:pt x="1169" y="349"/>
                    <a:pt x="1169" y="349"/>
                  </a:cubicBezTo>
                  <a:lnTo>
                    <a:pt x="1144" y="349"/>
                  </a:lnTo>
                  <a:close/>
                  <a:moveTo>
                    <a:pt x="531" y="1057"/>
                  </a:moveTo>
                  <a:cubicBezTo>
                    <a:pt x="523" y="1068"/>
                    <a:pt x="512" y="1080"/>
                    <a:pt x="507" y="1092"/>
                  </a:cubicBezTo>
                  <a:cubicBezTo>
                    <a:pt x="502" y="1101"/>
                    <a:pt x="499" y="1112"/>
                    <a:pt x="495" y="1122"/>
                  </a:cubicBezTo>
                  <a:cubicBezTo>
                    <a:pt x="492" y="1129"/>
                    <a:pt x="491" y="1146"/>
                    <a:pt x="486" y="1152"/>
                  </a:cubicBezTo>
                  <a:cubicBezTo>
                    <a:pt x="480" y="1157"/>
                    <a:pt x="475" y="1168"/>
                    <a:pt x="471" y="1174"/>
                  </a:cubicBezTo>
                  <a:cubicBezTo>
                    <a:pt x="462" y="1189"/>
                    <a:pt x="449" y="1205"/>
                    <a:pt x="443" y="1221"/>
                  </a:cubicBezTo>
                  <a:cubicBezTo>
                    <a:pt x="425" y="1247"/>
                    <a:pt x="417" y="1282"/>
                    <a:pt x="397" y="1307"/>
                  </a:cubicBezTo>
                  <a:cubicBezTo>
                    <a:pt x="371" y="1338"/>
                    <a:pt x="347" y="1367"/>
                    <a:pt x="310" y="1385"/>
                  </a:cubicBezTo>
                  <a:cubicBezTo>
                    <a:pt x="297" y="1393"/>
                    <a:pt x="287" y="1403"/>
                    <a:pt x="279" y="1415"/>
                  </a:cubicBezTo>
                  <a:cubicBezTo>
                    <a:pt x="267" y="1479"/>
                    <a:pt x="267" y="1479"/>
                    <a:pt x="267" y="1479"/>
                  </a:cubicBezTo>
                  <a:cubicBezTo>
                    <a:pt x="221" y="1471"/>
                    <a:pt x="32" y="1439"/>
                    <a:pt x="12" y="1435"/>
                  </a:cubicBezTo>
                  <a:cubicBezTo>
                    <a:pt x="24" y="1381"/>
                    <a:pt x="24" y="1381"/>
                    <a:pt x="24" y="1381"/>
                  </a:cubicBezTo>
                  <a:cubicBezTo>
                    <a:pt x="25" y="1379"/>
                    <a:pt x="25" y="1379"/>
                    <a:pt x="25" y="1379"/>
                  </a:cubicBezTo>
                  <a:cubicBezTo>
                    <a:pt x="20" y="1366"/>
                    <a:pt x="17" y="1351"/>
                    <a:pt x="13" y="1338"/>
                  </a:cubicBezTo>
                  <a:cubicBezTo>
                    <a:pt x="10" y="1326"/>
                    <a:pt x="8" y="1315"/>
                    <a:pt x="8" y="1303"/>
                  </a:cubicBezTo>
                  <a:cubicBezTo>
                    <a:pt x="6" y="1274"/>
                    <a:pt x="5" y="1243"/>
                    <a:pt x="4" y="1213"/>
                  </a:cubicBezTo>
                  <a:cubicBezTo>
                    <a:pt x="4" y="1208"/>
                    <a:pt x="4" y="1202"/>
                    <a:pt x="2" y="1197"/>
                  </a:cubicBezTo>
                  <a:cubicBezTo>
                    <a:pt x="0" y="1180"/>
                    <a:pt x="10" y="1133"/>
                    <a:pt x="46" y="1130"/>
                  </a:cubicBezTo>
                  <a:cubicBezTo>
                    <a:pt x="48" y="1130"/>
                    <a:pt x="48" y="1130"/>
                    <a:pt x="48" y="1129"/>
                  </a:cubicBezTo>
                  <a:cubicBezTo>
                    <a:pt x="57" y="1110"/>
                    <a:pt x="69" y="1093"/>
                    <a:pt x="84" y="1077"/>
                  </a:cubicBezTo>
                  <a:cubicBezTo>
                    <a:pt x="101" y="1058"/>
                    <a:pt x="125" y="1045"/>
                    <a:pt x="150" y="1041"/>
                  </a:cubicBezTo>
                  <a:cubicBezTo>
                    <a:pt x="152" y="1041"/>
                    <a:pt x="152" y="1041"/>
                    <a:pt x="152" y="1041"/>
                  </a:cubicBezTo>
                  <a:cubicBezTo>
                    <a:pt x="170" y="1040"/>
                    <a:pt x="170" y="1040"/>
                    <a:pt x="170" y="1040"/>
                  </a:cubicBezTo>
                  <a:cubicBezTo>
                    <a:pt x="181" y="1021"/>
                    <a:pt x="181" y="1021"/>
                    <a:pt x="181" y="1021"/>
                  </a:cubicBezTo>
                  <a:cubicBezTo>
                    <a:pt x="184" y="1018"/>
                    <a:pt x="185" y="1016"/>
                    <a:pt x="188" y="1013"/>
                  </a:cubicBezTo>
                  <a:cubicBezTo>
                    <a:pt x="204" y="1000"/>
                    <a:pt x="222" y="992"/>
                    <a:pt x="243" y="992"/>
                  </a:cubicBezTo>
                  <a:cubicBezTo>
                    <a:pt x="262" y="996"/>
                    <a:pt x="262" y="996"/>
                    <a:pt x="262" y="996"/>
                  </a:cubicBezTo>
                  <a:cubicBezTo>
                    <a:pt x="262" y="994"/>
                    <a:pt x="262" y="994"/>
                    <a:pt x="262" y="994"/>
                  </a:cubicBezTo>
                  <a:cubicBezTo>
                    <a:pt x="262" y="993"/>
                    <a:pt x="262" y="993"/>
                    <a:pt x="262" y="993"/>
                  </a:cubicBezTo>
                  <a:cubicBezTo>
                    <a:pt x="321" y="773"/>
                    <a:pt x="321" y="773"/>
                    <a:pt x="321" y="773"/>
                  </a:cubicBezTo>
                  <a:cubicBezTo>
                    <a:pt x="329" y="745"/>
                    <a:pt x="342" y="745"/>
                    <a:pt x="358" y="748"/>
                  </a:cubicBezTo>
                  <a:cubicBezTo>
                    <a:pt x="358" y="748"/>
                    <a:pt x="389" y="752"/>
                    <a:pt x="382" y="785"/>
                  </a:cubicBezTo>
                  <a:cubicBezTo>
                    <a:pt x="325" y="1093"/>
                    <a:pt x="325" y="1093"/>
                    <a:pt x="325" y="1093"/>
                  </a:cubicBezTo>
                  <a:cubicBezTo>
                    <a:pt x="325" y="1097"/>
                    <a:pt x="323" y="1100"/>
                    <a:pt x="323" y="1104"/>
                  </a:cubicBezTo>
                  <a:cubicBezTo>
                    <a:pt x="323" y="1117"/>
                    <a:pt x="329" y="1130"/>
                    <a:pt x="338" y="1141"/>
                  </a:cubicBezTo>
                  <a:cubicBezTo>
                    <a:pt x="341" y="1145"/>
                    <a:pt x="345" y="1148"/>
                    <a:pt x="347" y="1148"/>
                  </a:cubicBezTo>
                  <a:cubicBezTo>
                    <a:pt x="365" y="1150"/>
                    <a:pt x="381" y="1146"/>
                    <a:pt x="395" y="1136"/>
                  </a:cubicBezTo>
                  <a:cubicBezTo>
                    <a:pt x="413" y="1122"/>
                    <a:pt x="425" y="1094"/>
                    <a:pt x="437" y="1077"/>
                  </a:cubicBezTo>
                  <a:cubicBezTo>
                    <a:pt x="443" y="1066"/>
                    <a:pt x="449" y="1054"/>
                    <a:pt x="456" y="1045"/>
                  </a:cubicBezTo>
                  <a:cubicBezTo>
                    <a:pt x="472" y="1029"/>
                    <a:pt x="504" y="1016"/>
                    <a:pt x="524" y="1032"/>
                  </a:cubicBezTo>
                  <a:cubicBezTo>
                    <a:pt x="530" y="1037"/>
                    <a:pt x="536" y="1050"/>
                    <a:pt x="531" y="1057"/>
                  </a:cubicBezTo>
                  <a:close/>
                  <a:moveTo>
                    <a:pt x="451" y="1004"/>
                  </a:moveTo>
                  <a:cubicBezTo>
                    <a:pt x="378" y="1004"/>
                    <a:pt x="378" y="1004"/>
                    <a:pt x="378" y="1004"/>
                  </a:cubicBezTo>
                  <a:cubicBezTo>
                    <a:pt x="417" y="792"/>
                    <a:pt x="417" y="792"/>
                    <a:pt x="417" y="792"/>
                  </a:cubicBezTo>
                  <a:cubicBezTo>
                    <a:pt x="422" y="767"/>
                    <a:pt x="415" y="749"/>
                    <a:pt x="407" y="739"/>
                  </a:cubicBezTo>
                  <a:cubicBezTo>
                    <a:pt x="393" y="718"/>
                    <a:pt x="370" y="714"/>
                    <a:pt x="364" y="713"/>
                  </a:cubicBezTo>
                  <a:cubicBezTo>
                    <a:pt x="359" y="712"/>
                    <a:pt x="353" y="711"/>
                    <a:pt x="347" y="711"/>
                  </a:cubicBezTo>
                  <a:cubicBezTo>
                    <a:pt x="330" y="711"/>
                    <a:pt x="299" y="718"/>
                    <a:pt x="286" y="764"/>
                  </a:cubicBezTo>
                  <a:cubicBezTo>
                    <a:pt x="235" y="956"/>
                    <a:pt x="235" y="956"/>
                    <a:pt x="235" y="956"/>
                  </a:cubicBezTo>
                  <a:cubicBezTo>
                    <a:pt x="221" y="957"/>
                    <a:pt x="208" y="960"/>
                    <a:pt x="196" y="966"/>
                  </a:cubicBezTo>
                  <a:cubicBezTo>
                    <a:pt x="196" y="647"/>
                    <a:pt x="196" y="647"/>
                    <a:pt x="196" y="647"/>
                  </a:cubicBezTo>
                  <a:cubicBezTo>
                    <a:pt x="610" y="647"/>
                    <a:pt x="610" y="647"/>
                    <a:pt x="610" y="647"/>
                  </a:cubicBezTo>
                  <a:cubicBezTo>
                    <a:pt x="610" y="1004"/>
                    <a:pt x="610" y="1004"/>
                    <a:pt x="610" y="1004"/>
                  </a:cubicBezTo>
                  <a:cubicBezTo>
                    <a:pt x="548" y="1004"/>
                    <a:pt x="548" y="1004"/>
                    <a:pt x="548" y="1004"/>
                  </a:cubicBezTo>
                  <a:cubicBezTo>
                    <a:pt x="547" y="1004"/>
                    <a:pt x="547" y="1004"/>
                    <a:pt x="547" y="1004"/>
                  </a:cubicBezTo>
                  <a:cubicBezTo>
                    <a:pt x="535" y="994"/>
                    <a:pt x="519" y="989"/>
                    <a:pt x="503" y="989"/>
                  </a:cubicBezTo>
                  <a:cubicBezTo>
                    <a:pt x="483" y="989"/>
                    <a:pt x="465" y="995"/>
                    <a:pt x="451" y="1004"/>
                  </a:cubicBezTo>
                  <a:close/>
                  <a:moveTo>
                    <a:pt x="371" y="1038"/>
                  </a:moveTo>
                  <a:cubicBezTo>
                    <a:pt x="417" y="1038"/>
                    <a:pt x="417" y="1038"/>
                    <a:pt x="417" y="1038"/>
                  </a:cubicBezTo>
                  <a:cubicBezTo>
                    <a:pt x="415" y="1042"/>
                    <a:pt x="413" y="1045"/>
                    <a:pt x="411" y="1048"/>
                  </a:cubicBezTo>
                  <a:cubicBezTo>
                    <a:pt x="410" y="1052"/>
                    <a:pt x="408" y="1055"/>
                    <a:pt x="406" y="1057"/>
                  </a:cubicBezTo>
                  <a:cubicBezTo>
                    <a:pt x="402" y="1064"/>
                    <a:pt x="398" y="1071"/>
                    <a:pt x="394" y="1077"/>
                  </a:cubicBezTo>
                  <a:cubicBezTo>
                    <a:pt x="388" y="1088"/>
                    <a:pt x="380" y="1102"/>
                    <a:pt x="374" y="1107"/>
                  </a:cubicBezTo>
                  <a:cubicBezTo>
                    <a:pt x="370" y="1110"/>
                    <a:pt x="366" y="1111"/>
                    <a:pt x="362" y="1112"/>
                  </a:cubicBezTo>
                  <a:cubicBezTo>
                    <a:pt x="360" y="1110"/>
                    <a:pt x="360" y="1107"/>
                    <a:pt x="359" y="1105"/>
                  </a:cubicBezTo>
                  <a:cubicBezTo>
                    <a:pt x="360" y="1103"/>
                    <a:pt x="360" y="1100"/>
                    <a:pt x="361" y="1097"/>
                  </a:cubicBezTo>
                  <a:lnTo>
                    <a:pt x="371" y="1038"/>
                  </a:lnTo>
                  <a:close/>
                  <a:moveTo>
                    <a:pt x="961" y="529"/>
                  </a:moveTo>
                  <a:cubicBezTo>
                    <a:pt x="982" y="496"/>
                    <a:pt x="982" y="496"/>
                    <a:pt x="982" y="496"/>
                  </a:cubicBezTo>
                  <a:cubicBezTo>
                    <a:pt x="963" y="461"/>
                    <a:pt x="963" y="461"/>
                    <a:pt x="963" y="461"/>
                  </a:cubicBezTo>
                  <a:cubicBezTo>
                    <a:pt x="988" y="461"/>
                    <a:pt x="988" y="461"/>
                    <a:pt x="988" y="461"/>
                  </a:cubicBezTo>
                  <a:cubicBezTo>
                    <a:pt x="995" y="479"/>
                    <a:pt x="995" y="479"/>
                    <a:pt x="995" y="479"/>
                  </a:cubicBezTo>
                  <a:cubicBezTo>
                    <a:pt x="995" y="481"/>
                    <a:pt x="995" y="482"/>
                    <a:pt x="996" y="483"/>
                  </a:cubicBezTo>
                  <a:cubicBezTo>
                    <a:pt x="996" y="484"/>
                    <a:pt x="996" y="485"/>
                    <a:pt x="996" y="486"/>
                  </a:cubicBezTo>
                  <a:cubicBezTo>
                    <a:pt x="996" y="486"/>
                    <a:pt x="996" y="486"/>
                    <a:pt x="996" y="486"/>
                  </a:cubicBezTo>
                  <a:cubicBezTo>
                    <a:pt x="997" y="486"/>
                    <a:pt x="997" y="485"/>
                    <a:pt x="997" y="485"/>
                  </a:cubicBezTo>
                  <a:cubicBezTo>
                    <a:pt x="997" y="484"/>
                    <a:pt x="997" y="483"/>
                    <a:pt x="997" y="483"/>
                  </a:cubicBezTo>
                  <a:cubicBezTo>
                    <a:pt x="997" y="482"/>
                    <a:pt x="997" y="482"/>
                    <a:pt x="998" y="481"/>
                  </a:cubicBezTo>
                  <a:cubicBezTo>
                    <a:pt x="998" y="480"/>
                    <a:pt x="998" y="480"/>
                    <a:pt x="998" y="479"/>
                  </a:cubicBezTo>
                  <a:cubicBezTo>
                    <a:pt x="1006" y="461"/>
                    <a:pt x="1006" y="461"/>
                    <a:pt x="1006" y="461"/>
                  </a:cubicBezTo>
                  <a:cubicBezTo>
                    <a:pt x="1029" y="461"/>
                    <a:pt x="1029" y="461"/>
                    <a:pt x="1029" y="461"/>
                  </a:cubicBezTo>
                  <a:cubicBezTo>
                    <a:pt x="1010" y="495"/>
                    <a:pt x="1010" y="495"/>
                    <a:pt x="1010" y="495"/>
                  </a:cubicBezTo>
                  <a:cubicBezTo>
                    <a:pt x="1030" y="529"/>
                    <a:pt x="1030" y="529"/>
                    <a:pt x="1030" y="529"/>
                  </a:cubicBezTo>
                  <a:cubicBezTo>
                    <a:pt x="1006" y="529"/>
                    <a:pt x="1006" y="529"/>
                    <a:pt x="1006" y="529"/>
                  </a:cubicBezTo>
                  <a:cubicBezTo>
                    <a:pt x="997" y="511"/>
                    <a:pt x="997" y="511"/>
                    <a:pt x="997" y="511"/>
                  </a:cubicBezTo>
                  <a:cubicBezTo>
                    <a:pt x="997" y="510"/>
                    <a:pt x="996" y="508"/>
                    <a:pt x="996" y="507"/>
                  </a:cubicBezTo>
                  <a:cubicBezTo>
                    <a:pt x="996" y="506"/>
                    <a:pt x="996" y="505"/>
                    <a:pt x="996" y="505"/>
                  </a:cubicBezTo>
                  <a:cubicBezTo>
                    <a:pt x="995" y="505"/>
                    <a:pt x="995" y="505"/>
                    <a:pt x="995" y="505"/>
                  </a:cubicBezTo>
                  <a:cubicBezTo>
                    <a:pt x="995" y="505"/>
                    <a:pt x="995" y="506"/>
                    <a:pt x="995" y="508"/>
                  </a:cubicBezTo>
                  <a:cubicBezTo>
                    <a:pt x="995" y="509"/>
                    <a:pt x="994" y="510"/>
                    <a:pt x="994" y="511"/>
                  </a:cubicBezTo>
                  <a:cubicBezTo>
                    <a:pt x="986" y="529"/>
                    <a:pt x="986" y="529"/>
                    <a:pt x="986" y="529"/>
                  </a:cubicBezTo>
                  <a:lnTo>
                    <a:pt x="961" y="529"/>
                  </a:lnTo>
                  <a:close/>
                  <a:moveTo>
                    <a:pt x="816" y="778"/>
                  </a:moveTo>
                  <a:cubicBezTo>
                    <a:pt x="1024" y="778"/>
                    <a:pt x="1024" y="778"/>
                    <a:pt x="1024" y="778"/>
                  </a:cubicBezTo>
                  <a:cubicBezTo>
                    <a:pt x="1024" y="1004"/>
                    <a:pt x="1024" y="1004"/>
                    <a:pt x="1024" y="1004"/>
                  </a:cubicBezTo>
                  <a:cubicBezTo>
                    <a:pt x="816" y="1004"/>
                    <a:pt x="816" y="1004"/>
                    <a:pt x="816" y="1004"/>
                  </a:cubicBezTo>
                  <a:lnTo>
                    <a:pt x="816" y="778"/>
                  </a:lnTo>
                  <a:close/>
                  <a:moveTo>
                    <a:pt x="1024" y="756"/>
                  </a:moveTo>
                  <a:cubicBezTo>
                    <a:pt x="816" y="756"/>
                    <a:pt x="816" y="756"/>
                    <a:pt x="816" y="756"/>
                  </a:cubicBezTo>
                  <a:cubicBezTo>
                    <a:pt x="816" y="647"/>
                    <a:pt x="816" y="647"/>
                    <a:pt x="816" y="647"/>
                  </a:cubicBezTo>
                  <a:cubicBezTo>
                    <a:pt x="1024" y="647"/>
                    <a:pt x="1024" y="647"/>
                    <a:pt x="1024" y="647"/>
                  </a:cubicBezTo>
                  <a:lnTo>
                    <a:pt x="1024" y="756"/>
                  </a:lnTo>
                  <a:close/>
                  <a:moveTo>
                    <a:pt x="792" y="647"/>
                  </a:moveTo>
                  <a:cubicBezTo>
                    <a:pt x="792" y="1004"/>
                    <a:pt x="792" y="1004"/>
                    <a:pt x="792" y="1004"/>
                  </a:cubicBezTo>
                  <a:cubicBezTo>
                    <a:pt x="636" y="1004"/>
                    <a:pt x="636" y="1004"/>
                    <a:pt x="636" y="1004"/>
                  </a:cubicBezTo>
                  <a:cubicBezTo>
                    <a:pt x="636" y="647"/>
                    <a:pt x="636" y="647"/>
                    <a:pt x="636" y="647"/>
                  </a:cubicBezTo>
                  <a:lnTo>
                    <a:pt x="792" y="64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gradFill>
                  <a:gsLst>
                    <a:gs pos="0">
                      <a:srgbClr val="FFFFFF"/>
                    </a:gs>
                    <a:gs pos="100000">
                      <a:srgbClr val="FFFFFF"/>
                    </a:gs>
                  </a:gsLst>
                  <a:lin ang="5400000" scaled="0"/>
                </a:gradFill>
                <a:effectLst/>
                <a:uLnTx/>
                <a:uFillTx/>
                <a:latin typeface="Montserrat" pitchFamily="2" charset="77"/>
              </a:endParaRPr>
            </a:p>
          </p:txBody>
        </p:sp>
      </p:grpSp>
      <p:grpSp>
        <p:nvGrpSpPr>
          <p:cNvPr id="6" name="Group 5">
            <a:extLst>
              <a:ext uri="{FF2B5EF4-FFF2-40B4-BE49-F238E27FC236}">
                <a16:creationId xmlns:a16="http://schemas.microsoft.com/office/drawing/2014/main" id="{9B688196-F73C-6440-9991-1427C236736D}"/>
              </a:ext>
            </a:extLst>
          </p:cNvPr>
          <p:cNvGrpSpPr/>
          <p:nvPr/>
        </p:nvGrpSpPr>
        <p:grpSpPr>
          <a:xfrm>
            <a:off x="2677258" y="4464473"/>
            <a:ext cx="2060997" cy="1257874"/>
            <a:chOff x="2677258" y="4464473"/>
            <a:chExt cx="2060997" cy="1257874"/>
          </a:xfrm>
        </p:grpSpPr>
        <p:sp>
          <p:nvSpPr>
            <p:cNvPr id="69" name="Shape 501">
              <a:extLst>
                <a:ext uri="{FF2B5EF4-FFF2-40B4-BE49-F238E27FC236}">
                  <a16:creationId xmlns:a16="http://schemas.microsoft.com/office/drawing/2014/main" id="{F72530E4-514C-AF42-AAF2-84AA61B0E0A4}"/>
                </a:ext>
              </a:extLst>
            </p:cNvPr>
            <p:cNvSpPr/>
            <p:nvPr/>
          </p:nvSpPr>
          <p:spPr>
            <a:xfrm>
              <a:off x="2677258" y="5076016"/>
              <a:ext cx="2060997" cy="646331"/>
            </a:xfrm>
            <a:prstGeom prst="rect">
              <a:avLst/>
            </a:prstGeom>
            <a:noFill/>
            <a:extLst>
              <a:ext uri="{C572A759-6A51-4108-AA02-DFA0A04FC94B}">
                <ma14:wrappingTextBoxFlag xmlns:ma14="http://schemas.microsoft.com/office/mac/drawingml/2011/main" xmlns="" val="1"/>
              </a:ext>
            </a:extLst>
          </p:spPr>
          <p:txBody>
            <a:bodyPr wrap="square" rtlCol="0" anchor="ctr" anchorCtr="0">
              <a:spAutoFit/>
            </a:bodyPr>
            <a:lstStyle/>
            <a:p>
              <a:r>
                <a:rPr lang="en-GB" dirty="0">
                  <a:solidFill>
                    <a:schemeClr val="bg1"/>
                  </a:solidFill>
                  <a:latin typeface="Montserrat" pitchFamily="2" charset="77"/>
                </a:rPr>
                <a:t>Freedom to run the program </a:t>
              </a:r>
            </a:p>
          </p:txBody>
        </p:sp>
        <p:sp>
          <p:nvSpPr>
            <p:cNvPr id="81" name="Freeform 94">
              <a:extLst>
                <a:ext uri="{FF2B5EF4-FFF2-40B4-BE49-F238E27FC236}">
                  <a16:creationId xmlns:a16="http://schemas.microsoft.com/office/drawing/2014/main" id="{007FDF92-3658-7A45-AF25-45B0035DC8B9}"/>
                </a:ext>
              </a:extLst>
            </p:cNvPr>
            <p:cNvSpPr>
              <a:spLocks/>
            </p:cNvSpPr>
            <p:nvPr/>
          </p:nvSpPr>
          <p:spPr bwMode="auto">
            <a:xfrm>
              <a:off x="2789681" y="4464473"/>
              <a:ext cx="860326" cy="574185"/>
            </a:xfrm>
            <a:custGeom>
              <a:avLst/>
              <a:gdLst>
                <a:gd name="T0" fmla="*/ 870 w 870"/>
                <a:gd name="T1" fmla="*/ 235 h 547"/>
                <a:gd name="T2" fmla="*/ 635 w 870"/>
                <a:gd name="T3" fmla="*/ 70 h 547"/>
                <a:gd name="T4" fmla="*/ 635 w 870"/>
                <a:gd name="T5" fmla="*/ 187 h 547"/>
                <a:gd name="T6" fmla="*/ 467 w 870"/>
                <a:gd name="T7" fmla="*/ 357 h 547"/>
                <a:gd name="T8" fmla="*/ 467 w 870"/>
                <a:gd name="T9" fmla="*/ 357 h 547"/>
                <a:gd name="T10" fmla="*/ 460 w 870"/>
                <a:gd name="T11" fmla="*/ 431 h 547"/>
                <a:gd name="T12" fmla="*/ 443 w 870"/>
                <a:gd name="T13" fmla="*/ 454 h 547"/>
                <a:gd name="T14" fmla="*/ 434 w 870"/>
                <a:gd name="T15" fmla="*/ 451 h 547"/>
                <a:gd name="T16" fmla="*/ 418 w 870"/>
                <a:gd name="T17" fmla="*/ 358 h 547"/>
                <a:gd name="T18" fmla="*/ 418 w 870"/>
                <a:gd name="T19" fmla="*/ 357 h 547"/>
                <a:gd name="T20" fmla="*/ 417 w 870"/>
                <a:gd name="T21" fmla="*/ 192 h 547"/>
                <a:gd name="T22" fmla="*/ 417 w 870"/>
                <a:gd name="T23" fmla="*/ 190 h 547"/>
                <a:gd name="T24" fmla="*/ 405 w 870"/>
                <a:gd name="T25" fmla="*/ 90 h 547"/>
                <a:gd name="T26" fmla="*/ 299 w 870"/>
                <a:gd name="T27" fmla="*/ 0 h 547"/>
                <a:gd name="T28" fmla="*/ 191 w 870"/>
                <a:gd name="T29" fmla="*/ 93 h 547"/>
                <a:gd name="T30" fmla="*/ 180 w 870"/>
                <a:gd name="T31" fmla="*/ 191 h 547"/>
                <a:gd name="T32" fmla="*/ 180 w 870"/>
                <a:gd name="T33" fmla="*/ 193 h 547"/>
                <a:gd name="T34" fmla="*/ 171 w 870"/>
                <a:gd name="T35" fmla="*/ 245 h 547"/>
                <a:gd name="T36" fmla="*/ 97 w 870"/>
                <a:gd name="T37" fmla="*/ 267 h 547"/>
                <a:gd name="T38" fmla="*/ 1 w 870"/>
                <a:gd name="T39" fmla="*/ 267 h 547"/>
                <a:gd name="T40" fmla="*/ 0 w 870"/>
                <a:gd name="T41" fmla="*/ 361 h 547"/>
                <a:gd name="T42" fmla="*/ 98 w 870"/>
                <a:gd name="T43" fmla="*/ 361 h 547"/>
                <a:gd name="T44" fmla="*/ 249 w 870"/>
                <a:gd name="T45" fmla="*/ 297 h 547"/>
                <a:gd name="T46" fmla="*/ 274 w 870"/>
                <a:gd name="T47" fmla="*/ 193 h 547"/>
                <a:gd name="T48" fmla="*/ 274 w 870"/>
                <a:gd name="T49" fmla="*/ 191 h 547"/>
                <a:gd name="T50" fmla="*/ 281 w 870"/>
                <a:gd name="T51" fmla="*/ 119 h 547"/>
                <a:gd name="T52" fmla="*/ 299 w 870"/>
                <a:gd name="T53" fmla="*/ 94 h 547"/>
                <a:gd name="T54" fmla="*/ 316 w 870"/>
                <a:gd name="T55" fmla="*/ 116 h 547"/>
                <a:gd name="T56" fmla="*/ 323 w 870"/>
                <a:gd name="T57" fmla="*/ 191 h 547"/>
                <a:gd name="T58" fmla="*/ 324 w 870"/>
                <a:gd name="T59" fmla="*/ 356 h 547"/>
                <a:gd name="T60" fmla="*/ 366 w 870"/>
                <a:gd name="T61" fmla="*/ 516 h 547"/>
                <a:gd name="T62" fmla="*/ 443 w 870"/>
                <a:gd name="T63" fmla="*/ 547 h 547"/>
                <a:gd name="T64" fmla="*/ 550 w 870"/>
                <a:gd name="T65" fmla="*/ 457 h 547"/>
                <a:gd name="T66" fmla="*/ 560 w 870"/>
                <a:gd name="T67" fmla="*/ 357 h 547"/>
                <a:gd name="T68" fmla="*/ 560 w 870"/>
                <a:gd name="T69" fmla="*/ 357 h 547"/>
                <a:gd name="T70" fmla="*/ 577 w 870"/>
                <a:gd name="T71" fmla="*/ 289 h 547"/>
                <a:gd name="T72" fmla="*/ 635 w 870"/>
                <a:gd name="T73" fmla="*/ 281 h 547"/>
                <a:gd name="T74" fmla="*/ 635 w 870"/>
                <a:gd name="T75" fmla="*/ 395 h 547"/>
                <a:gd name="T76" fmla="*/ 870 w 870"/>
                <a:gd name="T77" fmla="*/ 23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0" h="547">
                  <a:moveTo>
                    <a:pt x="870" y="235"/>
                  </a:moveTo>
                  <a:cubicBezTo>
                    <a:pt x="635" y="70"/>
                    <a:pt x="635" y="70"/>
                    <a:pt x="635" y="70"/>
                  </a:cubicBezTo>
                  <a:cubicBezTo>
                    <a:pt x="635" y="187"/>
                    <a:pt x="635" y="187"/>
                    <a:pt x="635" y="187"/>
                  </a:cubicBezTo>
                  <a:cubicBezTo>
                    <a:pt x="564" y="187"/>
                    <a:pt x="467" y="195"/>
                    <a:pt x="467" y="357"/>
                  </a:cubicBezTo>
                  <a:cubicBezTo>
                    <a:pt x="467" y="357"/>
                    <a:pt x="467" y="357"/>
                    <a:pt x="467" y="357"/>
                  </a:cubicBezTo>
                  <a:cubicBezTo>
                    <a:pt x="467" y="374"/>
                    <a:pt x="467" y="407"/>
                    <a:pt x="460" y="431"/>
                  </a:cubicBezTo>
                  <a:cubicBezTo>
                    <a:pt x="453" y="454"/>
                    <a:pt x="447" y="454"/>
                    <a:pt x="443" y="454"/>
                  </a:cubicBezTo>
                  <a:cubicBezTo>
                    <a:pt x="437" y="454"/>
                    <a:pt x="435" y="452"/>
                    <a:pt x="434" y="451"/>
                  </a:cubicBezTo>
                  <a:cubicBezTo>
                    <a:pt x="429" y="446"/>
                    <a:pt x="415" y="426"/>
                    <a:pt x="418" y="358"/>
                  </a:cubicBezTo>
                  <a:cubicBezTo>
                    <a:pt x="418" y="357"/>
                    <a:pt x="418" y="357"/>
                    <a:pt x="418" y="357"/>
                  </a:cubicBezTo>
                  <a:cubicBezTo>
                    <a:pt x="417" y="192"/>
                    <a:pt x="417" y="192"/>
                    <a:pt x="417" y="192"/>
                  </a:cubicBezTo>
                  <a:cubicBezTo>
                    <a:pt x="417" y="190"/>
                    <a:pt x="417" y="190"/>
                    <a:pt x="417" y="190"/>
                  </a:cubicBezTo>
                  <a:cubicBezTo>
                    <a:pt x="417" y="168"/>
                    <a:pt x="416" y="127"/>
                    <a:pt x="405" y="90"/>
                  </a:cubicBezTo>
                  <a:cubicBezTo>
                    <a:pt x="382" y="9"/>
                    <a:pt x="323" y="0"/>
                    <a:pt x="299" y="0"/>
                  </a:cubicBezTo>
                  <a:cubicBezTo>
                    <a:pt x="274" y="0"/>
                    <a:pt x="215" y="9"/>
                    <a:pt x="191" y="93"/>
                  </a:cubicBezTo>
                  <a:cubicBezTo>
                    <a:pt x="180" y="131"/>
                    <a:pt x="180" y="172"/>
                    <a:pt x="180" y="191"/>
                  </a:cubicBezTo>
                  <a:cubicBezTo>
                    <a:pt x="180" y="193"/>
                    <a:pt x="180" y="193"/>
                    <a:pt x="180" y="193"/>
                  </a:cubicBezTo>
                  <a:cubicBezTo>
                    <a:pt x="180" y="210"/>
                    <a:pt x="180" y="232"/>
                    <a:pt x="171" y="245"/>
                  </a:cubicBezTo>
                  <a:cubicBezTo>
                    <a:pt x="159" y="263"/>
                    <a:pt x="124" y="267"/>
                    <a:pt x="97" y="267"/>
                  </a:cubicBezTo>
                  <a:cubicBezTo>
                    <a:pt x="46" y="267"/>
                    <a:pt x="1" y="267"/>
                    <a:pt x="1" y="267"/>
                  </a:cubicBezTo>
                  <a:cubicBezTo>
                    <a:pt x="0" y="361"/>
                    <a:pt x="0" y="361"/>
                    <a:pt x="0" y="361"/>
                  </a:cubicBezTo>
                  <a:cubicBezTo>
                    <a:pt x="1" y="361"/>
                    <a:pt x="46" y="361"/>
                    <a:pt x="98" y="361"/>
                  </a:cubicBezTo>
                  <a:cubicBezTo>
                    <a:pt x="170" y="360"/>
                    <a:pt x="221" y="339"/>
                    <a:pt x="249" y="297"/>
                  </a:cubicBezTo>
                  <a:cubicBezTo>
                    <a:pt x="274" y="260"/>
                    <a:pt x="274" y="218"/>
                    <a:pt x="274" y="193"/>
                  </a:cubicBezTo>
                  <a:cubicBezTo>
                    <a:pt x="274" y="191"/>
                    <a:pt x="274" y="191"/>
                    <a:pt x="274" y="191"/>
                  </a:cubicBezTo>
                  <a:cubicBezTo>
                    <a:pt x="274" y="176"/>
                    <a:pt x="274" y="144"/>
                    <a:pt x="281" y="119"/>
                  </a:cubicBezTo>
                  <a:cubicBezTo>
                    <a:pt x="288" y="94"/>
                    <a:pt x="295" y="94"/>
                    <a:pt x="299" y="94"/>
                  </a:cubicBezTo>
                  <a:cubicBezTo>
                    <a:pt x="302" y="94"/>
                    <a:pt x="309" y="94"/>
                    <a:pt x="316" y="116"/>
                  </a:cubicBezTo>
                  <a:cubicBezTo>
                    <a:pt x="323" y="141"/>
                    <a:pt x="323" y="172"/>
                    <a:pt x="323" y="191"/>
                  </a:cubicBezTo>
                  <a:cubicBezTo>
                    <a:pt x="324" y="356"/>
                    <a:pt x="324" y="356"/>
                    <a:pt x="324" y="356"/>
                  </a:cubicBezTo>
                  <a:cubicBezTo>
                    <a:pt x="322" y="432"/>
                    <a:pt x="336" y="484"/>
                    <a:pt x="366" y="516"/>
                  </a:cubicBezTo>
                  <a:cubicBezTo>
                    <a:pt x="387" y="537"/>
                    <a:pt x="413" y="547"/>
                    <a:pt x="443" y="547"/>
                  </a:cubicBezTo>
                  <a:cubicBezTo>
                    <a:pt x="467" y="547"/>
                    <a:pt x="526" y="539"/>
                    <a:pt x="550" y="457"/>
                  </a:cubicBezTo>
                  <a:cubicBezTo>
                    <a:pt x="560" y="420"/>
                    <a:pt x="560" y="379"/>
                    <a:pt x="560" y="357"/>
                  </a:cubicBezTo>
                  <a:cubicBezTo>
                    <a:pt x="560" y="357"/>
                    <a:pt x="560" y="357"/>
                    <a:pt x="560" y="357"/>
                  </a:cubicBezTo>
                  <a:cubicBezTo>
                    <a:pt x="560" y="336"/>
                    <a:pt x="562" y="299"/>
                    <a:pt x="577" y="289"/>
                  </a:cubicBezTo>
                  <a:cubicBezTo>
                    <a:pt x="588" y="282"/>
                    <a:pt x="612" y="281"/>
                    <a:pt x="635" y="281"/>
                  </a:cubicBezTo>
                  <a:cubicBezTo>
                    <a:pt x="635" y="395"/>
                    <a:pt x="635" y="395"/>
                    <a:pt x="635" y="395"/>
                  </a:cubicBezTo>
                  <a:lnTo>
                    <a:pt x="870" y="235"/>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gradFill>
                  <a:gsLst>
                    <a:gs pos="0">
                      <a:srgbClr val="FFFFFF"/>
                    </a:gs>
                    <a:gs pos="100000">
                      <a:srgbClr val="FFFFFF"/>
                    </a:gs>
                  </a:gsLst>
                  <a:lin ang="5400000" scaled="0"/>
                </a:gradFill>
                <a:effectLst/>
                <a:uLnTx/>
                <a:uFillTx/>
                <a:latin typeface="Montserrat" pitchFamily="2" charset="77"/>
              </a:endParaRPr>
            </a:p>
          </p:txBody>
        </p:sp>
      </p:grpSp>
      <p:grpSp>
        <p:nvGrpSpPr>
          <p:cNvPr id="8" name="Group 7">
            <a:extLst>
              <a:ext uri="{FF2B5EF4-FFF2-40B4-BE49-F238E27FC236}">
                <a16:creationId xmlns:a16="http://schemas.microsoft.com/office/drawing/2014/main" id="{317B83FD-DB35-334E-8BFB-10D066AF69AA}"/>
              </a:ext>
            </a:extLst>
          </p:cNvPr>
          <p:cNvGrpSpPr/>
          <p:nvPr/>
        </p:nvGrpSpPr>
        <p:grpSpPr>
          <a:xfrm>
            <a:off x="7519915" y="4281179"/>
            <a:ext cx="2811180" cy="1579667"/>
            <a:chOff x="7519915" y="4281179"/>
            <a:chExt cx="2811180" cy="1579667"/>
          </a:xfrm>
        </p:grpSpPr>
        <p:sp>
          <p:nvSpPr>
            <p:cNvPr id="70" name="Shape 501">
              <a:extLst>
                <a:ext uri="{FF2B5EF4-FFF2-40B4-BE49-F238E27FC236}">
                  <a16:creationId xmlns:a16="http://schemas.microsoft.com/office/drawing/2014/main" id="{A8DDD5E7-DC67-1542-B8A6-8EFD6397B058}"/>
                </a:ext>
              </a:extLst>
            </p:cNvPr>
            <p:cNvSpPr/>
            <p:nvPr/>
          </p:nvSpPr>
          <p:spPr>
            <a:xfrm>
              <a:off x="7519915" y="4937516"/>
              <a:ext cx="2811180" cy="923330"/>
            </a:xfrm>
            <a:prstGeom prst="rect">
              <a:avLst/>
            </a:prstGeom>
            <a:noFill/>
            <a:extLst>
              <a:ext uri="{C572A759-6A51-4108-AA02-DFA0A04FC94B}">
                <ma14:wrappingTextBoxFlag xmlns:ma14="http://schemas.microsoft.com/office/mac/drawingml/2011/main" xmlns="" val="1"/>
              </a:ext>
            </a:extLst>
          </p:spPr>
          <p:txBody>
            <a:bodyPr wrap="square" rtlCol="0" anchor="ctr" anchorCtr="0">
              <a:spAutoFit/>
            </a:bodyPr>
            <a:lstStyle/>
            <a:p>
              <a:r>
                <a:rPr lang="en-GB" dirty="0">
                  <a:solidFill>
                    <a:schemeClr val="bg1"/>
                  </a:solidFill>
                  <a:latin typeface="Montserrat" pitchFamily="2" charset="77"/>
                </a:rPr>
                <a:t>Freedom to redistribute and copy the code</a:t>
              </a:r>
            </a:p>
          </p:txBody>
        </p:sp>
        <p:sp>
          <p:nvSpPr>
            <p:cNvPr id="82" name="Freeform 31">
              <a:extLst>
                <a:ext uri="{FF2B5EF4-FFF2-40B4-BE49-F238E27FC236}">
                  <a16:creationId xmlns:a16="http://schemas.microsoft.com/office/drawing/2014/main" id="{E165BA5C-21AE-0149-8E0B-320C7C3DCD2F}"/>
                </a:ext>
              </a:extLst>
            </p:cNvPr>
            <p:cNvSpPr>
              <a:spLocks noEditPoints="1"/>
            </p:cNvSpPr>
            <p:nvPr/>
          </p:nvSpPr>
          <p:spPr bwMode="auto">
            <a:xfrm>
              <a:off x="7607918" y="4281179"/>
              <a:ext cx="645060" cy="646331"/>
            </a:xfrm>
            <a:custGeom>
              <a:avLst/>
              <a:gdLst/>
              <a:ahLst/>
              <a:cxnLst>
                <a:cxn ang="0">
                  <a:pos x="133" y="255"/>
                </a:cxn>
                <a:cxn ang="0">
                  <a:pos x="123" y="255"/>
                </a:cxn>
                <a:cxn ang="0">
                  <a:pos x="0" y="196"/>
                </a:cxn>
                <a:cxn ang="0">
                  <a:pos x="12" y="0"/>
                </a:cxn>
                <a:cxn ang="0">
                  <a:pos x="17" y="1"/>
                </a:cxn>
                <a:cxn ang="0">
                  <a:pos x="17" y="1"/>
                </a:cxn>
                <a:cxn ang="0">
                  <a:pos x="239" y="1"/>
                </a:cxn>
                <a:cxn ang="0">
                  <a:pos x="239" y="1"/>
                </a:cxn>
                <a:cxn ang="0">
                  <a:pos x="244" y="0"/>
                </a:cxn>
                <a:cxn ang="0">
                  <a:pos x="256" y="196"/>
                </a:cxn>
                <a:cxn ang="0">
                  <a:pos x="116" y="68"/>
                </a:cxn>
                <a:cxn ang="0">
                  <a:pos x="24" y="188"/>
                </a:cxn>
                <a:cxn ang="0">
                  <a:pos x="116" y="68"/>
                </a:cxn>
                <a:cxn ang="0">
                  <a:pos x="140" y="68"/>
                </a:cxn>
                <a:cxn ang="0">
                  <a:pos x="232" y="188"/>
                </a:cxn>
                <a:cxn ang="0">
                  <a:pos x="159" y="85"/>
                </a:cxn>
                <a:cxn ang="0">
                  <a:pos x="203" y="65"/>
                </a:cxn>
                <a:cxn ang="0">
                  <a:pos x="220" y="76"/>
                </a:cxn>
                <a:cxn ang="0">
                  <a:pos x="213" y="87"/>
                </a:cxn>
                <a:cxn ang="0">
                  <a:pos x="169" y="107"/>
                </a:cxn>
                <a:cxn ang="0">
                  <a:pos x="152" y="96"/>
                </a:cxn>
                <a:cxn ang="0">
                  <a:pos x="159" y="129"/>
                </a:cxn>
                <a:cxn ang="0">
                  <a:pos x="203" y="109"/>
                </a:cxn>
                <a:cxn ang="0">
                  <a:pos x="208" y="108"/>
                </a:cxn>
                <a:cxn ang="0">
                  <a:pos x="213" y="131"/>
                </a:cxn>
                <a:cxn ang="0">
                  <a:pos x="169" y="151"/>
                </a:cxn>
                <a:cxn ang="0">
                  <a:pos x="152" y="140"/>
                </a:cxn>
                <a:cxn ang="0">
                  <a:pos x="159" y="173"/>
                </a:cxn>
                <a:cxn ang="0">
                  <a:pos x="203" y="153"/>
                </a:cxn>
                <a:cxn ang="0">
                  <a:pos x="208" y="152"/>
                </a:cxn>
                <a:cxn ang="0">
                  <a:pos x="213" y="175"/>
                </a:cxn>
                <a:cxn ang="0">
                  <a:pos x="169" y="195"/>
                </a:cxn>
                <a:cxn ang="0">
                  <a:pos x="164" y="196"/>
                </a:cxn>
                <a:cxn ang="0">
                  <a:pos x="159" y="173"/>
                </a:cxn>
                <a:cxn ang="0">
                  <a:pos x="53" y="65"/>
                </a:cxn>
                <a:cxn ang="0">
                  <a:pos x="97" y="85"/>
                </a:cxn>
                <a:cxn ang="0">
                  <a:pos x="104" y="96"/>
                </a:cxn>
                <a:cxn ang="0">
                  <a:pos x="87" y="107"/>
                </a:cxn>
                <a:cxn ang="0">
                  <a:pos x="43" y="87"/>
                </a:cxn>
                <a:cxn ang="0">
                  <a:pos x="36" y="76"/>
                </a:cxn>
                <a:cxn ang="0">
                  <a:pos x="48" y="108"/>
                </a:cxn>
                <a:cxn ang="0">
                  <a:pos x="53" y="109"/>
                </a:cxn>
                <a:cxn ang="0">
                  <a:pos x="97" y="129"/>
                </a:cxn>
                <a:cxn ang="0">
                  <a:pos x="92" y="152"/>
                </a:cxn>
                <a:cxn ang="0">
                  <a:pos x="87" y="151"/>
                </a:cxn>
                <a:cxn ang="0">
                  <a:pos x="43" y="131"/>
                </a:cxn>
                <a:cxn ang="0">
                  <a:pos x="48" y="108"/>
                </a:cxn>
                <a:cxn ang="0">
                  <a:pos x="53" y="153"/>
                </a:cxn>
                <a:cxn ang="0">
                  <a:pos x="97" y="173"/>
                </a:cxn>
                <a:cxn ang="0">
                  <a:pos x="104" y="184"/>
                </a:cxn>
                <a:cxn ang="0">
                  <a:pos x="87" y="195"/>
                </a:cxn>
                <a:cxn ang="0">
                  <a:pos x="43" y="175"/>
                </a:cxn>
                <a:cxn ang="0">
                  <a:pos x="36" y="164"/>
                </a:cxn>
              </a:cxnLst>
              <a:rect l="0" t="0" r="r" b="b"/>
              <a:pathLst>
                <a:path w="256" h="256">
                  <a:moveTo>
                    <a:pt x="249" y="207"/>
                  </a:moveTo>
                  <a:cubicBezTo>
                    <a:pt x="133" y="255"/>
                    <a:pt x="133" y="255"/>
                    <a:pt x="133" y="255"/>
                  </a:cubicBezTo>
                  <a:cubicBezTo>
                    <a:pt x="131" y="256"/>
                    <a:pt x="130" y="256"/>
                    <a:pt x="128" y="256"/>
                  </a:cubicBezTo>
                  <a:cubicBezTo>
                    <a:pt x="126" y="256"/>
                    <a:pt x="125" y="256"/>
                    <a:pt x="123" y="255"/>
                  </a:cubicBezTo>
                  <a:cubicBezTo>
                    <a:pt x="7" y="207"/>
                    <a:pt x="7" y="207"/>
                    <a:pt x="7" y="207"/>
                  </a:cubicBezTo>
                  <a:cubicBezTo>
                    <a:pt x="3" y="205"/>
                    <a:pt x="0" y="201"/>
                    <a:pt x="0" y="196"/>
                  </a:cubicBezTo>
                  <a:cubicBezTo>
                    <a:pt x="0" y="12"/>
                    <a:pt x="0" y="12"/>
                    <a:pt x="0" y="12"/>
                  </a:cubicBezTo>
                  <a:cubicBezTo>
                    <a:pt x="0" y="5"/>
                    <a:pt x="5" y="0"/>
                    <a:pt x="12" y="0"/>
                  </a:cubicBezTo>
                  <a:cubicBezTo>
                    <a:pt x="14" y="0"/>
                    <a:pt x="15" y="0"/>
                    <a:pt x="17" y="1"/>
                  </a:cubicBezTo>
                  <a:cubicBezTo>
                    <a:pt x="17" y="1"/>
                    <a:pt x="17" y="1"/>
                    <a:pt x="17" y="1"/>
                  </a:cubicBezTo>
                  <a:cubicBezTo>
                    <a:pt x="17" y="1"/>
                    <a:pt x="17" y="1"/>
                    <a:pt x="17" y="1"/>
                  </a:cubicBezTo>
                  <a:cubicBezTo>
                    <a:pt x="17" y="1"/>
                    <a:pt x="17" y="1"/>
                    <a:pt x="17" y="1"/>
                  </a:cubicBezTo>
                  <a:cubicBezTo>
                    <a:pt x="128" y="47"/>
                    <a:pt x="128" y="47"/>
                    <a:pt x="128" y="47"/>
                  </a:cubicBezTo>
                  <a:cubicBezTo>
                    <a:pt x="239" y="1"/>
                    <a:pt x="239" y="1"/>
                    <a:pt x="239" y="1"/>
                  </a:cubicBezTo>
                  <a:cubicBezTo>
                    <a:pt x="239" y="1"/>
                    <a:pt x="239" y="1"/>
                    <a:pt x="239" y="1"/>
                  </a:cubicBezTo>
                  <a:cubicBezTo>
                    <a:pt x="239" y="1"/>
                    <a:pt x="239" y="1"/>
                    <a:pt x="239" y="1"/>
                  </a:cubicBezTo>
                  <a:cubicBezTo>
                    <a:pt x="239" y="1"/>
                    <a:pt x="239" y="1"/>
                    <a:pt x="239" y="1"/>
                  </a:cubicBezTo>
                  <a:cubicBezTo>
                    <a:pt x="241" y="0"/>
                    <a:pt x="242" y="0"/>
                    <a:pt x="244" y="0"/>
                  </a:cubicBezTo>
                  <a:cubicBezTo>
                    <a:pt x="251" y="0"/>
                    <a:pt x="256" y="5"/>
                    <a:pt x="256" y="12"/>
                  </a:cubicBezTo>
                  <a:cubicBezTo>
                    <a:pt x="256" y="196"/>
                    <a:pt x="256" y="196"/>
                    <a:pt x="256" y="196"/>
                  </a:cubicBezTo>
                  <a:cubicBezTo>
                    <a:pt x="256" y="201"/>
                    <a:pt x="253" y="205"/>
                    <a:pt x="249" y="207"/>
                  </a:cubicBezTo>
                  <a:close/>
                  <a:moveTo>
                    <a:pt x="116" y="68"/>
                  </a:moveTo>
                  <a:cubicBezTo>
                    <a:pt x="24" y="30"/>
                    <a:pt x="24" y="30"/>
                    <a:pt x="24" y="30"/>
                  </a:cubicBezTo>
                  <a:cubicBezTo>
                    <a:pt x="24" y="188"/>
                    <a:pt x="24" y="188"/>
                    <a:pt x="24" y="188"/>
                  </a:cubicBezTo>
                  <a:cubicBezTo>
                    <a:pt x="116" y="226"/>
                    <a:pt x="116" y="226"/>
                    <a:pt x="116" y="226"/>
                  </a:cubicBezTo>
                  <a:lnTo>
                    <a:pt x="116" y="68"/>
                  </a:lnTo>
                  <a:close/>
                  <a:moveTo>
                    <a:pt x="232" y="30"/>
                  </a:moveTo>
                  <a:cubicBezTo>
                    <a:pt x="140" y="68"/>
                    <a:pt x="140" y="68"/>
                    <a:pt x="140" y="68"/>
                  </a:cubicBezTo>
                  <a:cubicBezTo>
                    <a:pt x="140" y="226"/>
                    <a:pt x="140" y="226"/>
                    <a:pt x="140" y="226"/>
                  </a:cubicBezTo>
                  <a:cubicBezTo>
                    <a:pt x="232" y="188"/>
                    <a:pt x="232" y="188"/>
                    <a:pt x="232" y="188"/>
                  </a:cubicBezTo>
                  <a:lnTo>
                    <a:pt x="232" y="30"/>
                  </a:lnTo>
                  <a:close/>
                  <a:moveTo>
                    <a:pt x="159" y="85"/>
                  </a:moveTo>
                  <a:cubicBezTo>
                    <a:pt x="203" y="65"/>
                    <a:pt x="203" y="65"/>
                    <a:pt x="203" y="65"/>
                  </a:cubicBezTo>
                  <a:cubicBezTo>
                    <a:pt x="203" y="65"/>
                    <a:pt x="203" y="65"/>
                    <a:pt x="203" y="65"/>
                  </a:cubicBezTo>
                  <a:cubicBezTo>
                    <a:pt x="205" y="64"/>
                    <a:pt x="206" y="64"/>
                    <a:pt x="208" y="64"/>
                  </a:cubicBezTo>
                  <a:cubicBezTo>
                    <a:pt x="215" y="64"/>
                    <a:pt x="220" y="69"/>
                    <a:pt x="220" y="76"/>
                  </a:cubicBezTo>
                  <a:cubicBezTo>
                    <a:pt x="220" y="81"/>
                    <a:pt x="217" y="85"/>
                    <a:pt x="213" y="87"/>
                  </a:cubicBezTo>
                  <a:cubicBezTo>
                    <a:pt x="213" y="87"/>
                    <a:pt x="213" y="87"/>
                    <a:pt x="213" y="87"/>
                  </a:cubicBezTo>
                  <a:cubicBezTo>
                    <a:pt x="169" y="107"/>
                    <a:pt x="169" y="107"/>
                    <a:pt x="169" y="107"/>
                  </a:cubicBezTo>
                  <a:cubicBezTo>
                    <a:pt x="169" y="107"/>
                    <a:pt x="169" y="107"/>
                    <a:pt x="169" y="107"/>
                  </a:cubicBezTo>
                  <a:cubicBezTo>
                    <a:pt x="167" y="108"/>
                    <a:pt x="166" y="108"/>
                    <a:pt x="164" y="108"/>
                  </a:cubicBezTo>
                  <a:cubicBezTo>
                    <a:pt x="157" y="108"/>
                    <a:pt x="152" y="103"/>
                    <a:pt x="152" y="96"/>
                  </a:cubicBezTo>
                  <a:cubicBezTo>
                    <a:pt x="152" y="91"/>
                    <a:pt x="155" y="87"/>
                    <a:pt x="159" y="85"/>
                  </a:cubicBezTo>
                  <a:close/>
                  <a:moveTo>
                    <a:pt x="159" y="129"/>
                  </a:moveTo>
                  <a:cubicBezTo>
                    <a:pt x="159" y="129"/>
                    <a:pt x="159" y="129"/>
                    <a:pt x="159" y="129"/>
                  </a:cubicBezTo>
                  <a:cubicBezTo>
                    <a:pt x="203" y="109"/>
                    <a:pt x="203" y="109"/>
                    <a:pt x="203" y="109"/>
                  </a:cubicBezTo>
                  <a:cubicBezTo>
                    <a:pt x="203" y="109"/>
                    <a:pt x="203" y="109"/>
                    <a:pt x="203" y="109"/>
                  </a:cubicBezTo>
                  <a:cubicBezTo>
                    <a:pt x="205" y="108"/>
                    <a:pt x="206" y="108"/>
                    <a:pt x="208" y="108"/>
                  </a:cubicBezTo>
                  <a:cubicBezTo>
                    <a:pt x="215" y="108"/>
                    <a:pt x="220" y="113"/>
                    <a:pt x="220" y="120"/>
                  </a:cubicBezTo>
                  <a:cubicBezTo>
                    <a:pt x="220" y="125"/>
                    <a:pt x="217" y="129"/>
                    <a:pt x="213" y="131"/>
                  </a:cubicBezTo>
                  <a:cubicBezTo>
                    <a:pt x="169" y="151"/>
                    <a:pt x="169" y="151"/>
                    <a:pt x="169" y="151"/>
                  </a:cubicBezTo>
                  <a:cubicBezTo>
                    <a:pt x="169" y="151"/>
                    <a:pt x="169" y="151"/>
                    <a:pt x="169" y="151"/>
                  </a:cubicBezTo>
                  <a:cubicBezTo>
                    <a:pt x="167" y="152"/>
                    <a:pt x="166" y="152"/>
                    <a:pt x="164" y="152"/>
                  </a:cubicBezTo>
                  <a:cubicBezTo>
                    <a:pt x="157" y="152"/>
                    <a:pt x="152" y="147"/>
                    <a:pt x="152" y="140"/>
                  </a:cubicBezTo>
                  <a:cubicBezTo>
                    <a:pt x="152" y="135"/>
                    <a:pt x="155" y="131"/>
                    <a:pt x="159" y="129"/>
                  </a:cubicBezTo>
                  <a:close/>
                  <a:moveTo>
                    <a:pt x="159" y="173"/>
                  </a:moveTo>
                  <a:cubicBezTo>
                    <a:pt x="159" y="173"/>
                    <a:pt x="159" y="173"/>
                    <a:pt x="159" y="173"/>
                  </a:cubicBezTo>
                  <a:cubicBezTo>
                    <a:pt x="203" y="153"/>
                    <a:pt x="203" y="153"/>
                    <a:pt x="203" y="153"/>
                  </a:cubicBezTo>
                  <a:cubicBezTo>
                    <a:pt x="203" y="153"/>
                    <a:pt x="203" y="153"/>
                    <a:pt x="203" y="153"/>
                  </a:cubicBezTo>
                  <a:cubicBezTo>
                    <a:pt x="205" y="152"/>
                    <a:pt x="206" y="152"/>
                    <a:pt x="208" y="152"/>
                  </a:cubicBezTo>
                  <a:cubicBezTo>
                    <a:pt x="215" y="152"/>
                    <a:pt x="220" y="157"/>
                    <a:pt x="220" y="164"/>
                  </a:cubicBezTo>
                  <a:cubicBezTo>
                    <a:pt x="220" y="169"/>
                    <a:pt x="217" y="173"/>
                    <a:pt x="213" y="175"/>
                  </a:cubicBezTo>
                  <a:cubicBezTo>
                    <a:pt x="213" y="175"/>
                    <a:pt x="213" y="175"/>
                    <a:pt x="213" y="175"/>
                  </a:cubicBezTo>
                  <a:cubicBezTo>
                    <a:pt x="169" y="195"/>
                    <a:pt x="169" y="195"/>
                    <a:pt x="169" y="195"/>
                  </a:cubicBezTo>
                  <a:cubicBezTo>
                    <a:pt x="169" y="195"/>
                    <a:pt x="169" y="195"/>
                    <a:pt x="169" y="195"/>
                  </a:cubicBezTo>
                  <a:cubicBezTo>
                    <a:pt x="167" y="196"/>
                    <a:pt x="166" y="196"/>
                    <a:pt x="164" y="196"/>
                  </a:cubicBezTo>
                  <a:cubicBezTo>
                    <a:pt x="157" y="196"/>
                    <a:pt x="152" y="191"/>
                    <a:pt x="152" y="184"/>
                  </a:cubicBezTo>
                  <a:cubicBezTo>
                    <a:pt x="152" y="179"/>
                    <a:pt x="155" y="175"/>
                    <a:pt x="159" y="173"/>
                  </a:cubicBezTo>
                  <a:close/>
                  <a:moveTo>
                    <a:pt x="48" y="64"/>
                  </a:moveTo>
                  <a:cubicBezTo>
                    <a:pt x="50" y="64"/>
                    <a:pt x="51" y="64"/>
                    <a:pt x="53" y="65"/>
                  </a:cubicBezTo>
                  <a:cubicBezTo>
                    <a:pt x="53" y="65"/>
                    <a:pt x="53" y="65"/>
                    <a:pt x="53" y="65"/>
                  </a:cubicBezTo>
                  <a:cubicBezTo>
                    <a:pt x="97" y="85"/>
                    <a:pt x="97" y="85"/>
                    <a:pt x="97" y="85"/>
                  </a:cubicBezTo>
                  <a:cubicBezTo>
                    <a:pt x="97" y="85"/>
                    <a:pt x="97" y="85"/>
                    <a:pt x="97" y="85"/>
                  </a:cubicBezTo>
                  <a:cubicBezTo>
                    <a:pt x="101" y="87"/>
                    <a:pt x="104" y="91"/>
                    <a:pt x="104" y="96"/>
                  </a:cubicBezTo>
                  <a:cubicBezTo>
                    <a:pt x="104" y="103"/>
                    <a:pt x="99" y="108"/>
                    <a:pt x="92" y="108"/>
                  </a:cubicBezTo>
                  <a:cubicBezTo>
                    <a:pt x="90" y="108"/>
                    <a:pt x="89" y="108"/>
                    <a:pt x="87" y="107"/>
                  </a:cubicBezTo>
                  <a:cubicBezTo>
                    <a:pt x="87" y="107"/>
                    <a:pt x="87" y="107"/>
                    <a:pt x="87" y="107"/>
                  </a:cubicBezTo>
                  <a:cubicBezTo>
                    <a:pt x="43" y="87"/>
                    <a:pt x="43" y="87"/>
                    <a:pt x="43" y="87"/>
                  </a:cubicBezTo>
                  <a:cubicBezTo>
                    <a:pt x="43" y="87"/>
                    <a:pt x="43" y="87"/>
                    <a:pt x="43" y="87"/>
                  </a:cubicBezTo>
                  <a:cubicBezTo>
                    <a:pt x="39" y="85"/>
                    <a:pt x="36" y="81"/>
                    <a:pt x="36" y="76"/>
                  </a:cubicBezTo>
                  <a:cubicBezTo>
                    <a:pt x="36" y="69"/>
                    <a:pt x="41" y="64"/>
                    <a:pt x="48" y="64"/>
                  </a:cubicBezTo>
                  <a:close/>
                  <a:moveTo>
                    <a:pt x="48" y="108"/>
                  </a:moveTo>
                  <a:cubicBezTo>
                    <a:pt x="50" y="108"/>
                    <a:pt x="51" y="108"/>
                    <a:pt x="53" y="109"/>
                  </a:cubicBezTo>
                  <a:cubicBezTo>
                    <a:pt x="53" y="109"/>
                    <a:pt x="53" y="109"/>
                    <a:pt x="53" y="109"/>
                  </a:cubicBezTo>
                  <a:cubicBezTo>
                    <a:pt x="97" y="129"/>
                    <a:pt x="97" y="129"/>
                    <a:pt x="97" y="129"/>
                  </a:cubicBezTo>
                  <a:cubicBezTo>
                    <a:pt x="97" y="129"/>
                    <a:pt x="97" y="129"/>
                    <a:pt x="97" y="129"/>
                  </a:cubicBezTo>
                  <a:cubicBezTo>
                    <a:pt x="101" y="131"/>
                    <a:pt x="104" y="135"/>
                    <a:pt x="104" y="140"/>
                  </a:cubicBezTo>
                  <a:cubicBezTo>
                    <a:pt x="104" y="147"/>
                    <a:pt x="99" y="152"/>
                    <a:pt x="92" y="152"/>
                  </a:cubicBezTo>
                  <a:cubicBezTo>
                    <a:pt x="90" y="152"/>
                    <a:pt x="89" y="152"/>
                    <a:pt x="87" y="151"/>
                  </a:cubicBezTo>
                  <a:cubicBezTo>
                    <a:pt x="87" y="151"/>
                    <a:pt x="87" y="151"/>
                    <a:pt x="87" y="151"/>
                  </a:cubicBezTo>
                  <a:cubicBezTo>
                    <a:pt x="43" y="131"/>
                    <a:pt x="43" y="131"/>
                    <a:pt x="43" y="131"/>
                  </a:cubicBezTo>
                  <a:cubicBezTo>
                    <a:pt x="43" y="131"/>
                    <a:pt x="43" y="131"/>
                    <a:pt x="43" y="131"/>
                  </a:cubicBezTo>
                  <a:cubicBezTo>
                    <a:pt x="39" y="129"/>
                    <a:pt x="36" y="125"/>
                    <a:pt x="36" y="120"/>
                  </a:cubicBezTo>
                  <a:cubicBezTo>
                    <a:pt x="36" y="113"/>
                    <a:pt x="41" y="108"/>
                    <a:pt x="48" y="108"/>
                  </a:cubicBezTo>
                  <a:close/>
                  <a:moveTo>
                    <a:pt x="48" y="152"/>
                  </a:moveTo>
                  <a:cubicBezTo>
                    <a:pt x="50" y="152"/>
                    <a:pt x="51" y="152"/>
                    <a:pt x="53" y="153"/>
                  </a:cubicBezTo>
                  <a:cubicBezTo>
                    <a:pt x="53" y="153"/>
                    <a:pt x="53" y="153"/>
                    <a:pt x="53" y="153"/>
                  </a:cubicBezTo>
                  <a:cubicBezTo>
                    <a:pt x="97" y="173"/>
                    <a:pt x="97" y="173"/>
                    <a:pt x="97" y="173"/>
                  </a:cubicBezTo>
                  <a:cubicBezTo>
                    <a:pt x="97" y="173"/>
                    <a:pt x="97" y="173"/>
                    <a:pt x="97" y="173"/>
                  </a:cubicBezTo>
                  <a:cubicBezTo>
                    <a:pt x="101" y="175"/>
                    <a:pt x="104" y="179"/>
                    <a:pt x="104" y="184"/>
                  </a:cubicBezTo>
                  <a:cubicBezTo>
                    <a:pt x="104" y="191"/>
                    <a:pt x="99" y="196"/>
                    <a:pt x="92" y="196"/>
                  </a:cubicBezTo>
                  <a:cubicBezTo>
                    <a:pt x="90" y="196"/>
                    <a:pt x="89" y="196"/>
                    <a:pt x="87" y="195"/>
                  </a:cubicBezTo>
                  <a:cubicBezTo>
                    <a:pt x="87" y="195"/>
                    <a:pt x="87" y="195"/>
                    <a:pt x="87" y="195"/>
                  </a:cubicBezTo>
                  <a:cubicBezTo>
                    <a:pt x="43" y="175"/>
                    <a:pt x="43" y="175"/>
                    <a:pt x="43" y="175"/>
                  </a:cubicBezTo>
                  <a:cubicBezTo>
                    <a:pt x="43" y="175"/>
                    <a:pt x="43" y="175"/>
                    <a:pt x="43" y="175"/>
                  </a:cubicBezTo>
                  <a:cubicBezTo>
                    <a:pt x="39" y="173"/>
                    <a:pt x="36" y="169"/>
                    <a:pt x="36" y="164"/>
                  </a:cubicBezTo>
                  <a:cubicBezTo>
                    <a:pt x="36" y="157"/>
                    <a:pt x="41" y="152"/>
                    <a:pt x="48" y="1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grpSp>
        <p:nvGrpSpPr>
          <p:cNvPr id="5" name="Group 4">
            <a:extLst>
              <a:ext uri="{FF2B5EF4-FFF2-40B4-BE49-F238E27FC236}">
                <a16:creationId xmlns:a16="http://schemas.microsoft.com/office/drawing/2014/main" id="{B560ED1A-3836-314C-AB9E-852525A37C26}"/>
              </a:ext>
            </a:extLst>
          </p:cNvPr>
          <p:cNvGrpSpPr/>
          <p:nvPr/>
        </p:nvGrpSpPr>
        <p:grpSpPr>
          <a:xfrm>
            <a:off x="772918" y="1056903"/>
            <a:ext cx="2877089" cy="2172136"/>
            <a:chOff x="772918" y="1056903"/>
            <a:chExt cx="2877089" cy="2172136"/>
          </a:xfrm>
        </p:grpSpPr>
        <p:sp>
          <p:nvSpPr>
            <p:cNvPr id="79" name="Freeform 5">
              <a:extLst>
                <a:ext uri="{FF2B5EF4-FFF2-40B4-BE49-F238E27FC236}">
                  <a16:creationId xmlns:a16="http://schemas.microsoft.com/office/drawing/2014/main" id="{710C5878-42D3-B44D-BA9B-D429A0F7BE58}"/>
                </a:ext>
              </a:extLst>
            </p:cNvPr>
            <p:cNvSpPr>
              <a:spLocks noEditPoints="1"/>
            </p:cNvSpPr>
            <p:nvPr/>
          </p:nvSpPr>
          <p:spPr bwMode="black">
            <a:xfrm>
              <a:off x="879316" y="1056903"/>
              <a:ext cx="640726" cy="466641"/>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ontserrat" pitchFamily="2" charset="77"/>
              </a:endParaRPr>
            </a:p>
          </p:txBody>
        </p:sp>
        <p:sp>
          <p:nvSpPr>
            <p:cNvPr id="4" name="Rectangle 3">
              <a:extLst>
                <a:ext uri="{FF2B5EF4-FFF2-40B4-BE49-F238E27FC236}">
                  <a16:creationId xmlns:a16="http://schemas.microsoft.com/office/drawing/2014/main" id="{DF20CDA0-D6E5-4C45-B1FF-6B8226E98518}"/>
                </a:ext>
              </a:extLst>
            </p:cNvPr>
            <p:cNvSpPr/>
            <p:nvPr/>
          </p:nvSpPr>
          <p:spPr>
            <a:xfrm>
              <a:off x="772918" y="1751711"/>
              <a:ext cx="2877089" cy="1477328"/>
            </a:xfrm>
            <a:prstGeom prst="rect">
              <a:avLst/>
            </a:prstGeom>
          </p:spPr>
          <p:txBody>
            <a:bodyPr wrap="square">
              <a:spAutoFit/>
            </a:bodyPr>
            <a:lstStyle/>
            <a:p>
              <a:pPr lvl="0"/>
              <a:r>
                <a:rPr lang="en-GB" dirty="0">
                  <a:solidFill>
                    <a:schemeClr val="bg1"/>
                  </a:solidFill>
                  <a:latin typeface="Montserrat" pitchFamily="2" charset="77"/>
                </a:rPr>
                <a:t>Freedom to study the source code (access) and how the program works to adapt it to your needs</a:t>
              </a:r>
            </a:p>
          </p:txBody>
        </p:sp>
      </p:grpSp>
    </p:spTree>
    <p:extLst>
      <p:ext uri="{BB962C8B-B14F-4D97-AF65-F5344CB8AC3E}">
        <p14:creationId xmlns:p14="http://schemas.microsoft.com/office/powerpoint/2010/main" val="149440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right)">
                                      <p:cBhvr>
                                        <p:cTn id="11" dur="500"/>
                                        <p:tgtEl>
                                          <p:spTgt spid="6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down)">
                                      <p:cBhvr>
                                        <p:cTn id="15" dur="500"/>
                                        <p:tgtEl>
                                          <p:spTgt spid="65"/>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right)">
                                      <p:cBhvr>
                                        <p:cTn id="23" dur="500"/>
                                        <p:tgtEl>
                                          <p:spTgt spid="67"/>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heckerboard(across)">
                                      <p:cBhvr>
                                        <p:cTn id="35" dur="500"/>
                                        <p:tgtEl>
                                          <p:spTgt spid="6"/>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up)">
                                      <p:cBhvr>
                                        <p:cTn id="39" dur="500"/>
                                        <p:tgtEl>
                                          <p:spTgt spid="68"/>
                                        </p:tgtEl>
                                      </p:cBhvr>
                                    </p:animEffect>
                                  </p:childTnLst>
                                </p:cTn>
                              </p:par>
                            </p:childTnLst>
                          </p:cTn>
                        </p:par>
                        <p:par>
                          <p:cTn id="40" fill="hold">
                            <p:stCondLst>
                              <p:cond delay="4500"/>
                            </p:stCondLst>
                            <p:childTnLst>
                              <p:par>
                                <p:cTn id="41" presetID="5" presetClass="entr" presetSubtype="1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childTnLst>
                          </p:cTn>
                        </p:par>
                        <p:par>
                          <p:cTn id="44" fill="hold">
                            <p:stCondLst>
                              <p:cond delay="5000"/>
                            </p:stCondLst>
                            <p:childTnLst>
                              <p:par>
                                <p:cTn id="45" presetID="8" presetClass="emph" presetSubtype="0" fill="hold" grpId="0" nodeType="afterEffect">
                                  <p:stCondLst>
                                    <p:cond delay="0"/>
                                  </p:stCondLst>
                                  <p:childTnLst>
                                    <p:animRot by="21600000">
                                      <p:cBhvr>
                                        <p:cTn id="46" dur="2000" fill="hold"/>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5" grpId="0" animBg="1"/>
      <p:bldP spid="66" grpId="0" animBg="1"/>
      <p:bldP spid="67" grpId="0" animBg="1"/>
      <p:bldP spid="68"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0" y="234150"/>
            <a:ext cx="6096000" cy="1572215"/>
          </a:xfrm>
        </p:spPr>
        <p:txBody>
          <a:bodyPr/>
          <a:lstStyle/>
          <a:p>
            <a:pPr algn="ctr"/>
            <a:r>
              <a:rPr lang="en-GB" sz="3600" dirty="0"/>
              <a:t>How the Community Ecosystem Works</a:t>
            </a:r>
            <a:endParaRPr lang="en-US" sz="3600" dirty="0"/>
          </a:p>
        </p:txBody>
      </p:sp>
      <p:grpSp>
        <p:nvGrpSpPr>
          <p:cNvPr id="35" name="Group 34">
            <a:extLst>
              <a:ext uri="{FF2B5EF4-FFF2-40B4-BE49-F238E27FC236}">
                <a16:creationId xmlns:a16="http://schemas.microsoft.com/office/drawing/2014/main" id="{5D6CA710-F282-5F44-BD6B-7897DB282D10}"/>
              </a:ext>
            </a:extLst>
          </p:cNvPr>
          <p:cNvGrpSpPr/>
          <p:nvPr/>
        </p:nvGrpSpPr>
        <p:grpSpPr>
          <a:xfrm>
            <a:off x="3048000" y="2312098"/>
            <a:ext cx="2597728" cy="2821996"/>
            <a:chOff x="3048000" y="2312098"/>
            <a:chExt cx="2597728" cy="2821996"/>
          </a:xfrm>
        </p:grpSpPr>
        <p:sp>
          <p:nvSpPr>
            <p:cNvPr id="5" name="Rectangle 4">
              <a:extLst>
                <a:ext uri="{FF2B5EF4-FFF2-40B4-BE49-F238E27FC236}">
                  <a16:creationId xmlns:a16="http://schemas.microsoft.com/office/drawing/2014/main" id="{D446888D-CC75-B743-9CBC-70A750D61D0E}"/>
                </a:ext>
              </a:extLst>
            </p:cNvPr>
            <p:cNvSpPr/>
            <p:nvPr/>
          </p:nvSpPr>
          <p:spPr>
            <a:xfrm>
              <a:off x="3048000" y="3097383"/>
              <a:ext cx="2597728" cy="2036711"/>
            </a:xfrm>
            <a:prstGeom prst="rect">
              <a:avLst/>
            </a:prstGeom>
          </p:spPr>
          <p:txBody>
            <a:bodyPr wrap="square">
              <a:spAutoFit/>
            </a:bodyPr>
            <a:lstStyle/>
            <a:p>
              <a:pPr>
                <a:lnSpc>
                  <a:spcPct val="90000"/>
                </a:lnSpc>
                <a:spcBef>
                  <a:spcPts val="1000"/>
                </a:spcBef>
              </a:pPr>
              <a:r>
                <a:rPr lang="en-GB" sz="1400" dirty="0">
                  <a:latin typeface="Montserrat" pitchFamily="2" charset="77"/>
                </a:rPr>
                <a:t>Provider creates the software. Developers and users are usually independent with various motivations. They produce or use tools based on a production mode combining collaboration, mutual assistance, sharing and pooling</a:t>
              </a:r>
            </a:p>
          </p:txBody>
        </p:sp>
        <p:grpSp>
          <p:nvGrpSpPr>
            <p:cNvPr id="21" name="Group 20">
              <a:extLst>
                <a:ext uri="{FF2B5EF4-FFF2-40B4-BE49-F238E27FC236}">
                  <a16:creationId xmlns:a16="http://schemas.microsoft.com/office/drawing/2014/main" id="{02B60C67-3F58-0F4E-8478-4A196214901F}"/>
                </a:ext>
              </a:extLst>
            </p:cNvPr>
            <p:cNvGrpSpPr/>
            <p:nvPr/>
          </p:nvGrpSpPr>
          <p:grpSpPr>
            <a:xfrm>
              <a:off x="3087584" y="2312098"/>
              <a:ext cx="926276" cy="592710"/>
              <a:chOff x="4792663" y="1746250"/>
              <a:chExt cx="439738" cy="250825"/>
            </a:xfrm>
          </p:grpSpPr>
          <p:sp>
            <p:nvSpPr>
              <p:cNvPr id="22" name="Freeform 100">
                <a:extLst>
                  <a:ext uri="{FF2B5EF4-FFF2-40B4-BE49-F238E27FC236}">
                    <a16:creationId xmlns:a16="http://schemas.microsoft.com/office/drawing/2014/main" id="{F85D3547-1A77-774E-8218-BF6BD3978402}"/>
                  </a:ext>
                </a:extLst>
              </p:cNvPr>
              <p:cNvSpPr>
                <a:spLocks noEditPoints="1"/>
              </p:cNvSpPr>
              <p:nvPr/>
            </p:nvSpPr>
            <p:spPr bwMode="auto">
              <a:xfrm>
                <a:off x="4948238" y="1758950"/>
                <a:ext cx="119063" cy="120650"/>
              </a:xfrm>
              <a:custGeom>
                <a:avLst/>
                <a:gdLst/>
                <a:ahLst/>
                <a:cxnLst>
                  <a:cxn ang="0">
                    <a:pos x="54" y="28"/>
                  </a:cxn>
                  <a:cxn ang="0">
                    <a:pos x="27" y="0"/>
                  </a:cxn>
                  <a:cxn ang="0">
                    <a:pos x="6" y="11"/>
                  </a:cxn>
                  <a:cxn ang="0">
                    <a:pos x="5" y="11"/>
                  </a:cxn>
                  <a:cxn ang="0">
                    <a:pos x="5" y="12"/>
                  </a:cxn>
                  <a:cxn ang="0">
                    <a:pos x="0" y="28"/>
                  </a:cxn>
                  <a:cxn ang="0">
                    <a:pos x="27" y="55"/>
                  </a:cxn>
                  <a:cxn ang="0">
                    <a:pos x="54" y="28"/>
                  </a:cxn>
                  <a:cxn ang="0">
                    <a:pos x="27" y="6"/>
                  </a:cxn>
                  <a:cxn ang="0">
                    <a:pos x="38" y="10"/>
                  </a:cxn>
                  <a:cxn ang="0">
                    <a:pos x="26" y="14"/>
                  </a:cxn>
                  <a:cxn ang="0">
                    <a:pos x="12" y="13"/>
                  </a:cxn>
                  <a:cxn ang="0">
                    <a:pos x="27" y="6"/>
                  </a:cxn>
                  <a:cxn ang="0">
                    <a:pos x="27" y="49"/>
                  </a:cxn>
                  <a:cxn ang="0">
                    <a:pos x="6" y="28"/>
                  </a:cxn>
                  <a:cxn ang="0">
                    <a:pos x="9" y="17"/>
                  </a:cxn>
                  <a:cxn ang="0">
                    <a:pos x="21" y="21"/>
                  </a:cxn>
                  <a:cxn ang="0">
                    <a:pos x="28" y="19"/>
                  </a:cxn>
                  <a:cxn ang="0">
                    <a:pos x="44" y="15"/>
                  </a:cxn>
                  <a:cxn ang="0">
                    <a:pos x="44" y="15"/>
                  </a:cxn>
                  <a:cxn ang="0">
                    <a:pos x="48" y="28"/>
                  </a:cxn>
                  <a:cxn ang="0">
                    <a:pos x="27" y="49"/>
                  </a:cxn>
                </a:cxnLst>
                <a:rect l="0" t="0" r="r" b="b"/>
                <a:pathLst>
                  <a:path w="54" h="55">
                    <a:moveTo>
                      <a:pt x="54" y="28"/>
                    </a:moveTo>
                    <a:cubicBezTo>
                      <a:pt x="54" y="13"/>
                      <a:pt x="42" y="0"/>
                      <a:pt x="27" y="0"/>
                    </a:cubicBezTo>
                    <a:cubicBezTo>
                      <a:pt x="18" y="0"/>
                      <a:pt x="11" y="5"/>
                      <a:pt x="6" y="11"/>
                    </a:cubicBezTo>
                    <a:cubicBezTo>
                      <a:pt x="6" y="11"/>
                      <a:pt x="5" y="11"/>
                      <a:pt x="5" y="11"/>
                    </a:cubicBezTo>
                    <a:cubicBezTo>
                      <a:pt x="5" y="12"/>
                      <a:pt x="5" y="12"/>
                      <a:pt x="5" y="12"/>
                    </a:cubicBezTo>
                    <a:cubicBezTo>
                      <a:pt x="2" y="17"/>
                      <a:pt x="0" y="22"/>
                      <a:pt x="0" y="28"/>
                    </a:cubicBezTo>
                    <a:cubicBezTo>
                      <a:pt x="0" y="43"/>
                      <a:pt x="12" y="55"/>
                      <a:pt x="27" y="55"/>
                    </a:cubicBezTo>
                    <a:cubicBezTo>
                      <a:pt x="42" y="55"/>
                      <a:pt x="54" y="43"/>
                      <a:pt x="54" y="28"/>
                    </a:cubicBezTo>
                    <a:close/>
                    <a:moveTo>
                      <a:pt x="27" y="6"/>
                    </a:moveTo>
                    <a:cubicBezTo>
                      <a:pt x="31" y="6"/>
                      <a:pt x="35" y="7"/>
                      <a:pt x="38" y="10"/>
                    </a:cubicBezTo>
                    <a:cubicBezTo>
                      <a:pt x="35" y="10"/>
                      <a:pt x="32" y="11"/>
                      <a:pt x="26" y="14"/>
                    </a:cubicBezTo>
                    <a:cubicBezTo>
                      <a:pt x="21" y="17"/>
                      <a:pt x="15" y="15"/>
                      <a:pt x="12" y="13"/>
                    </a:cubicBezTo>
                    <a:cubicBezTo>
                      <a:pt x="15" y="9"/>
                      <a:pt x="21" y="6"/>
                      <a:pt x="27" y="6"/>
                    </a:cubicBezTo>
                    <a:close/>
                    <a:moveTo>
                      <a:pt x="27" y="49"/>
                    </a:moveTo>
                    <a:cubicBezTo>
                      <a:pt x="15" y="49"/>
                      <a:pt x="6" y="40"/>
                      <a:pt x="6" y="28"/>
                    </a:cubicBezTo>
                    <a:cubicBezTo>
                      <a:pt x="6" y="24"/>
                      <a:pt x="7" y="20"/>
                      <a:pt x="9" y="17"/>
                    </a:cubicBezTo>
                    <a:cubicBezTo>
                      <a:pt x="12" y="19"/>
                      <a:pt x="16" y="21"/>
                      <a:pt x="21" y="21"/>
                    </a:cubicBezTo>
                    <a:cubicBezTo>
                      <a:pt x="23" y="21"/>
                      <a:pt x="26" y="20"/>
                      <a:pt x="28" y="19"/>
                    </a:cubicBezTo>
                    <a:cubicBezTo>
                      <a:pt x="38" y="13"/>
                      <a:pt x="40" y="14"/>
                      <a:pt x="44" y="15"/>
                    </a:cubicBezTo>
                    <a:cubicBezTo>
                      <a:pt x="44" y="15"/>
                      <a:pt x="44" y="15"/>
                      <a:pt x="44" y="15"/>
                    </a:cubicBezTo>
                    <a:cubicBezTo>
                      <a:pt x="47" y="19"/>
                      <a:pt x="48" y="23"/>
                      <a:pt x="48" y="28"/>
                    </a:cubicBezTo>
                    <a:cubicBezTo>
                      <a:pt x="48" y="40"/>
                      <a:pt x="38" y="49"/>
                      <a:pt x="27" y="49"/>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3" name="Freeform 101">
                <a:extLst>
                  <a:ext uri="{FF2B5EF4-FFF2-40B4-BE49-F238E27FC236}">
                    <a16:creationId xmlns:a16="http://schemas.microsoft.com/office/drawing/2014/main" id="{C0D758C0-2275-454A-95B1-6E132E807FDE}"/>
                  </a:ext>
                </a:extLst>
              </p:cNvPr>
              <p:cNvSpPr>
                <a:spLocks/>
              </p:cNvSpPr>
              <p:nvPr/>
            </p:nvSpPr>
            <p:spPr bwMode="auto">
              <a:xfrm>
                <a:off x="5084763" y="1839913"/>
                <a:ext cx="61913" cy="90488"/>
              </a:xfrm>
              <a:custGeom>
                <a:avLst/>
                <a:gdLst/>
                <a:ahLst/>
                <a:cxnLst>
                  <a:cxn ang="0">
                    <a:pos x="24" y="12"/>
                  </a:cxn>
                  <a:cxn ang="0">
                    <a:pos x="27" y="7"/>
                  </a:cxn>
                  <a:cxn ang="0">
                    <a:pos x="27" y="6"/>
                  </a:cxn>
                  <a:cxn ang="0">
                    <a:pos x="27" y="5"/>
                  </a:cxn>
                  <a:cxn ang="0">
                    <a:pos x="17" y="0"/>
                  </a:cxn>
                  <a:cxn ang="0">
                    <a:pos x="16" y="0"/>
                  </a:cxn>
                  <a:cxn ang="0">
                    <a:pos x="0" y="18"/>
                  </a:cxn>
                  <a:cxn ang="0">
                    <a:pos x="15" y="41"/>
                  </a:cxn>
                  <a:cxn ang="0">
                    <a:pos x="23" y="41"/>
                  </a:cxn>
                  <a:cxn ang="0">
                    <a:pos x="24" y="40"/>
                  </a:cxn>
                  <a:cxn ang="0">
                    <a:pos x="28" y="18"/>
                  </a:cxn>
                  <a:cxn ang="0">
                    <a:pos x="27" y="17"/>
                  </a:cxn>
                  <a:cxn ang="0">
                    <a:pos x="24" y="12"/>
                  </a:cxn>
                </a:cxnLst>
                <a:rect l="0" t="0" r="r" b="b"/>
                <a:pathLst>
                  <a:path w="28" h="41">
                    <a:moveTo>
                      <a:pt x="24" y="12"/>
                    </a:moveTo>
                    <a:cubicBezTo>
                      <a:pt x="24" y="10"/>
                      <a:pt x="25" y="8"/>
                      <a:pt x="27" y="7"/>
                    </a:cubicBezTo>
                    <a:cubicBezTo>
                      <a:pt x="27" y="7"/>
                      <a:pt x="27" y="6"/>
                      <a:pt x="27" y="6"/>
                    </a:cubicBezTo>
                    <a:cubicBezTo>
                      <a:pt x="27" y="6"/>
                      <a:pt x="27" y="5"/>
                      <a:pt x="27" y="5"/>
                    </a:cubicBezTo>
                    <a:cubicBezTo>
                      <a:pt x="23" y="5"/>
                      <a:pt x="20" y="3"/>
                      <a:pt x="17" y="0"/>
                    </a:cubicBezTo>
                    <a:cubicBezTo>
                      <a:pt x="17" y="0"/>
                      <a:pt x="16" y="0"/>
                      <a:pt x="16" y="0"/>
                    </a:cubicBezTo>
                    <a:cubicBezTo>
                      <a:pt x="9" y="4"/>
                      <a:pt x="4" y="10"/>
                      <a:pt x="0" y="18"/>
                    </a:cubicBezTo>
                    <a:cubicBezTo>
                      <a:pt x="6" y="24"/>
                      <a:pt x="11" y="32"/>
                      <a:pt x="15" y="41"/>
                    </a:cubicBezTo>
                    <a:cubicBezTo>
                      <a:pt x="23" y="41"/>
                      <a:pt x="23" y="41"/>
                      <a:pt x="23" y="41"/>
                    </a:cubicBezTo>
                    <a:cubicBezTo>
                      <a:pt x="23" y="41"/>
                      <a:pt x="24" y="41"/>
                      <a:pt x="24" y="40"/>
                    </a:cubicBezTo>
                    <a:cubicBezTo>
                      <a:pt x="28" y="18"/>
                      <a:pt x="28" y="18"/>
                      <a:pt x="28" y="18"/>
                    </a:cubicBezTo>
                    <a:cubicBezTo>
                      <a:pt x="28" y="18"/>
                      <a:pt x="28" y="18"/>
                      <a:pt x="27" y="17"/>
                    </a:cubicBezTo>
                    <a:cubicBezTo>
                      <a:pt x="26" y="16"/>
                      <a:pt x="24" y="14"/>
                      <a:pt x="24" y="12"/>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4" name="Freeform 102">
                <a:extLst>
                  <a:ext uri="{FF2B5EF4-FFF2-40B4-BE49-F238E27FC236}">
                    <a16:creationId xmlns:a16="http://schemas.microsoft.com/office/drawing/2014/main" id="{3BB8684C-B50A-D142-90DD-F8A17B7A72A6}"/>
                  </a:ext>
                </a:extLst>
              </p:cNvPr>
              <p:cNvSpPr>
                <a:spLocks/>
              </p:cNvSpPr>
              <p:nvPr/>
            </p:nvSpPr>
            <p:spPr bwMode="auto">
              <a:xfrm>
                <a:off x="5159376" y="1839913"/>
                <a:ext cx="73025" cy="90488"/>
              </a:xfrm>
              <a:custGeom>
                <a:avLst/>
                <a:gdLst/>
                <a:ahLst/>
                <a:cxnLst>
                  <a:cxn ang="0">
                    <a:pos x="12" y="0"/>
                  </a:cxn>
                  <a:cxn ang="0">
                    <a:pos x="11" y="0"/>
                  </a:cxn>
                  <a:cxn ang="0">
                    <a:pos x="1" y="5"/>
                  </a:cxn>
                  <a:cxn ang="0">
                    <a:pos x="1" y="6"/>
                  </a:cxn>
                  <a:cxn ang="0">
                    <a:pos x="1" y="7"/>
                  </a:cxn>
                  <a:cxn ang="0">
                    <a:pos x="4" y="12"/>
                  </a:cxn>
                  <a:cxn ang="0">
                    <a:pos x="1" y="17"/>
                  </a:cxn>
                  <a:cxn ang="0">
                    <a:pos x="0" y="18"/>
                  </a:cxn>
                  <a:cxn ang="0">
                    <a:pos x="4" y="40"/>
                  </a:cxn>
                  <a:cxn ang="0">
                    <a:pos x="5" y="41"/>
                  </a:cxn>
                  <a:cxn ang="0">
                    <a:pos x="32" y="41"/>
                  </a:cxn>
                  <a:cxn ang="0">
                    <a:pos x="33" y="41"/>
                  </a:cxn>
                  <a:cxn ang="0">
                    <a:pos x="33" y="40"/>
                  </a:cxn>
                  <a:cxn ang="0">
                    <a:pos x="12" y="0"/>
                  </a:cxn>
                </a:cxnLst>
                <a:rect l="0" t="0" r="r" b="b"/>
                <a:pathLst>
                  <a:path w="33" h="41">
                    <a:moveTo>
                      <a:pt x="12" y="0"/>
                    </a:moveTo>
                    <a:cubicBezTo>
                      <a:pt x="12" y="0"/>
                      <a:pt x="11" y="0"/>
                      <a:pt x="11" y="0"/>
                    </a:cubicBezTo>
                    <a:cubicBezTo>
                      <a:pt x="8" y="3"/>
                      <a:pt x="5" y="5"/>
                      <a:pt x="1" y="5"/>
                    </a:cubicBezTo>
                    <a:cubicBezTo>
                      <a:pt x="1" y="5"/>
                      <a:pt x="1" y="6"/>
                      <a:pt x="1" y="6"/>
                    </a:cubicBezTo>
                    <a:cubicBezTo>
                      <a:pt x="1" y="6"/>
                      <a:pt x="1" y="7"/>
                      <a:pt x="1" y="7"/>
                    </a:cubicBezTo>
                    <a:cubicBezTo>
                      <a:pt x="3" y="8"/>
                      <a:pt x="4" y="10"/>
                      <a:pt x="4" y="12"/>
                    </a:cubicBezTo>
                    <a:cubicBezTo>
                      <a:pt x="4" y="14"/>
                      <a:pt x="2" y="16"/>
                      <a:pt x="1" y="17"/>
                    </a:cubicBezTo>
                    <a:cubicBezTo>
                      <a:pt x="0" y="18"/>
                      <a:pt x="0" y="18"/>
                      <a:pt x="0" y="18"/>
                    </a:cubicBezTo>
                    <a:cubicBezTo>
                      <a:pt x="4" y="40"/>
                      <a:pt x="4" y="40"/>
                      <a:pt x="4" y="40"/>
                    </a:cubicBezTo>
                    <a:cubicBezTo>
                      <a:pt x="4" y="41"/>
                      <a:pt x="5" y="41"/>
                      <a:pt x="5" y="41"/>
                    </a:cubicBezTo>
                    <a:cubicBezTo>
                      <a:pt x="32" y="41"/>
                      <a:pt x="32" y="41"/>
                      <a:pt x="32" y="41"/>
                    </a:cubicBezTo>
                    <a:cubicBezTo>
                      <a:pt x="32" y="41"/>
                      <a:pt x="33" y="41"/>
                      <a:pt x="33" y="41"/>
                    </a:cubicBezTo>
                    <a:cubicBezTo>
                      <a:pt x="33" y="41"/>
                      <a:pt x="33" y="40"/>
                      <a:pt x="33" y="40"/>
                    </a:cubicBezTo>
                    <a:cubicBezTo>
                      <a:pt x="33" y="22"/>
                      <a:pt x="25" y="7"/>
                      <a:pt x="12" y="0"/>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5" name="Freeform 103">
                <a:extLst>
                  <a:ext uri="{FF2B5EF4-FFF2-40B4-BE49-F238E27FC236}">
                    <a16:creationId xmlns:a16="http://schemas.microsoft.com/office/drawing/2014/main" id="{5D3FA1BA-6DDE-8C4C-B0E1-33EDAB175E23}"/>
                  </a:ext>
                </a:extLst>
              </p:cNvPr>
              <p:cNvSpPr>
                <a:spLocks noEditPoints="1"/>
              </p:cNvSpPr>
              <p:nvPr/>
            </p:nvSpPr>
            <p:spPr bwMode="auto">
              <a:xfrm>
                <a:off x="5106988" y="1746250"/>
                <a:ext cx="92075" cy="93663"/>
              </a:xfrm>
              <a:custGeom>
                <a:avLst/>
                <a:gdLst/>
                <a:ahLst/>
                <a:cxnLst>
                  <a:cxn ang="0">
                    <a:pos x="42" y="22"/>
                  </a:cxn>
                  <a:cxn ang="0">
                    <a:pos x="21" y="0"/>
                  </a:cxn>
                  <a:cxn ang="0">
                    <a:pos x="4" y="9"/>
                  </a:cxn>
                  <a:cxn ang="0">
                    <a:pos x="4" y="9"/>
                  </a:cxn>
                  <a:cxn ang="0">
                    <a:pos x="4" y="10"/>
                  </a:cxn>
                  <a:cxn ang="0">
                    <a:pos x="0" y="22"/>
                  </a:cxn>
                  <a:cxn ang="0">
                    <a:pos x="21" y="43"/>
                  </a:cxn>
                  <a:cxn ang="0">
                    <a:pos x="42" y="22"/>
                  </a:cxn>
                  <a:cxn ang="0">
                    <a:pos x="21" y="5"/>
                  </a:cxn>
                  <a:cxn ang="0">
                    <a:pos x="30" y="8"/>
                  </a:cxn>
                  <a:cxn ang="0">
                    <a:pos x="20" y="11"/>
                  </a:cxn>
                  <a:cxn ang="0">
                    <a:pos x="9" y="10"/>
                  </a:cxn>
                  <a:cxn ang="0">
                    <a:pos x="21" y="5"/>
                  </a:cxn>
                  <a:cxn ang="0">
                    <a:pos x="21" y="39"/>
                  </a:cxn>
                  <a:cxn ang="0">
                    <a:pos x="5" y="22"/>
                  </a:cxn>
                  <a:cxn ang="0">
                    <a:pos x="7" y="13"/>
                  </a:cxn>
                  <a:cxn ang="0">
                    <a:pos x="16" y="16"/>
                  </a:cxn>
                  <a:cxn ang="0">
                    <a:pos x="22" y="15"/>
                  </a:cxn>
                  <a:cxn ang="0">
                    <a:pos x="34" y="12"/>
                  </a:cxn>
                  <a:cxn ang="0">
                    <a:pos x="34" y="12"/>
                  </a:cxn>
                  <a:cxn ang="0">
                    <a:pos x="37" y="22"/>
                  </a:cxn>
                  <a:cxn ang="0">
                    <a:pos x="21" y="39"/>
                  </a:cxn>
                </a:cxnLst>
                <a:rect l="0" t="0" r="r" b="b"/>
                <a:pathLst>
                  <a:path w="42" h="43">
                    <a:moveTo>
                      <a:pt x="42" y="22"/>
                    </a:moveTo>
                    <a:cubicBezTo>
                      <a:pt x="42" y="10"/>
                      <a:pt x="33" y="0"/>
                      <a:pt x="21" y="0"/>
                    </a:cubicBezTo>
                    <a:cubicBezTo>
                      <a:pt x="14" y="0"/>
                      <a:pt x="8" y="4"/>
                      <a:pt x="4" y="9"/>
                    </a:cubicBezTo>
                    <a:cubicBezTo>
                      <a:pt x="4" y="9"/>
                      <a:pt x="4" y="9"/>
                      <a:pt x="4" y="9"/>
                    </a:cubicBezTo>
                    <a:cubicBezTo>
                      <a:pt x="4" y="9"/>
                      <a:pt x="4" y="9"/>
                      <a:pt x="4" y="10"/>
                    </a:cubicBezTo>
                    <a:cubicBezTo>
                      <a:pt x="1" y="13"/>
                      <a:pt x="0" y="17"/>
                      <a:pt x="0" y="22"/>
                    </a:cubicBezTo>
                    <a:cubicBezTo>
                      <a:pt x="0" y="34"/>
                      <a:pt x="9" y="43"/>
                      <a:pt x="21" y="43"/>
                    </a:cubicBezTo>
                    <a:cubicBezTo>
                      <a:pt x="33" y="43"/>
                      <a:pt x="42" y="34"/>
                      <a:pt x="42" y="22"/>
                    </a:cubicBezTo>
                    <a:close/>
                    <a:moveTo>
                      <a:pt x="21" y="5"/>
                    </a:moveTo>
                    <a:cubicBezTo>
                      <a:pt x="24" y="5"/>
                      <a:pt x="27" y="6"/>
                      <a:pt x="30" y="8"/>
                    </a:cubicBezTo>
                    <a:cubicBezTo>
                      <a:pt x="28" y="8"/>
                      <a:pt x="25" y="9"/>
                      <a:pt x="20" y="11"/>
                    </a:cubicBezTo>
                    <a:cubicBezTo>
                      <a:pt x="16" y="14"/>
                      <a:pt x="12" y="12"/>
                      <a:pt x="9" y="10"/>
                    </a:cubicBezTo>
                    <a:cubicBezTo>
                      <a:pt x="12" y="7"/>
                      <a:pt x="16" y="5"/>
                      <a:pt x="21" y="5"/>
                    </a:cubicBezTo>
                    <a:close/>
                    <a:moveTo>
                      <a:pt x="21" y="39"/>
                    </a:moveTo>
                    <a:cubicBezTo>
                      <a:pt x="12" y="39"/>
                      <a:pt x="5" y="31"/>
                      <a:pt x="5" y="22"/>
                    </a:cubicBezTo>
                    <a:cubicBezTo>
                      <a:pt x="5" y="19"/>
                      <a:pt x="5" y="16"/>
                      <a:pt x="7" y="13"/>
                    </a:cubicBezTo>
                    <a:cubicBezTo>
                      <a:pt x="9" y="15"/>
                      <a:pt x="12" y="16"/>
                      <a:pt x="16" y="16"/>
                    </a:cubicBezTo>
                    <a:cubicBezTo>
                      <a:pt x="18" y="16"/>
                      <a:pt x="20" y="16"/>
                      <a:pt x="22" y="15"/>
                    </a:cubicBezTo>
                    <a:cubicBezTo>
                      <a:pt x="29" y="11"/>
                      <a:pt x="31" y="11"/>
                      <a:pt x="34" y="12"/>
                    </a:cubicBezTo>
                    <a:cubicBezTo>
                      <a:pt x="34" y="12"/>
                      <a:pt x="34" y="12"/>
                      <a:pt x="34" y="12"/>
                    </a:cubicBezTo>
                    <a:cubicBezTo>
                      <a:pt x="36" y="15"/>
                      <a:pt x="37" y="18"/>
                      <a:pt x="37" y="22"/>
                    </a:cubicBezTo>
                    <a:cubicBezTo>
                      <a:pt x="37" y="31"/>
                      <a:pt x="30" y="39"/>
                      <a:pt x="21" y="39"/>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6" name="Freeform 104">
                <a:extLst>
                  <a:ext uri="{FF2B5EF4-FFF2-40B4-BE49-F238E27FC236}">
                    <a16:creationId xmlns:a16="http://schemas.microsoft.com/office/drawing/2014/main" id="{A93B2BFC-64FB-5D44-A4C3-AE6F9514C0C3}"/>
                  </a:ext>
                </a:extLst>
              </p:cNvPr>
              <p:cNvSpPr>
                <a:spLocks/>
              </p:cNvSpPr>
              <p:nvPr/>
            </p:nvSpPr>
            <p:spPr bwMode="auto">
              <a:xfrm>
                <a:off x="4792663" y="1839913"/>
                <a:ext cx="71438" cy="90488"/>
              </a:xfrm>
              <a:custGeom>
                <a:avLst/>
                <a:gdLst/>
                <a:ahLst/>
                <a:cxnLst>
                  <a:cxn ang="0">
                    <a:pos x="29" y="12"/>
                  </a:cxn>
                  <a:cxn ang="0">
                    <a:pos x="32" y="7"/>
                  </a:cxn>
                  <a:cxn ang="0">
                    <a:pos x="32" y="6"/>
                  </a:cxn>
                  <a:cxn ang="0">
                    <a:pos x="31" y="5"/>
                  </a:cxn>
                  <a:cxn ang="0">
                    <a:pos x="22" y="0"/>
                  </a:cxn>
                  <a:cxn ang="0">
                    <a:pos x="21" y="0"/>
                  </a:cxn>
                  <a:cxn ang="0">
                    <a:pos x="0" y="40"/>
                  </a:cxn>
                  <a:cxn ang="0">
                    <a:pos x="0" y="41"/>
                  </a:cxn>
                  <a:cxn ang="0">
                    <a:pos x="1" y="41"/>
                  </a:cxn>
                  <a:cxn ang="0">
                    <a:pos x="28" y="41"/>
                  </a:cxn>
                  <a:cxn ang="0">
                    <a:pos x="29" y="40"/>
                  </a:cxn>
                  <a:cxn ang="0">
                    <a:pos x="33" y="18"/>
                  </a:cxn>
                  <a:cxn ang="0">
                    <a:pos x="32" y="17"/>
                  </a:cxn>
                  <a:cxn ang="0">
                    <a:pos x="29" y="12"/>
                  </a:cxn>
                </a:cxnLst>
                <a:rect l="0" t="0" r="r" b="b"/>
                <a:pathLst>
                  <a:path w="33" h="41">
                    <a:moveTo>
                      <a:pt x="29" y="12"/>
                    </a:moveTo>
                    <a:cubicBezTo>
                      <a:pt x="29" y="10"/>
                      <a:pt x="30" y="8"/>
                      <a:pt x="32" y="7"/>
                    </a:cubicBezTo>
                    <a:cubicBezTo>
                      <a:pt x="32" y="7"/>
                      <a:pt x="32" y="6"/>
                      <a:pt x="32" y="6"/>
                    </a:cubicBezTo>
                    <a:cubicBezTo>
                      <a:pt x="32" y="6"/>
                      <a:pt x="32" y="5"/>
                      <a:pt x="31" y="5"/>
                    </a:cubicBezTo>
                    <a:cubicBezTo>
                      <a:pt x="28" y="5"/>
                      <a:pt x="25" y="3"/>
                      <a:pt x="22" y="0"/>
                    </a:cubicBezTo>
                    <a:cubicBezTo>
                      <a:pt x="21" y="0"/>
                      <a:pt x="21" y="0"/>
                      <a:pt x="21" y="0"/>
                    </a:cubicBezTo>
                    <a:cubicBezTo>
                      <a:pt x="8" y="7"/>
                      <a:pt x="0" y="22"/>
                      <a:pt x="0" y="40"/>
                    </a:cubicBezTo>
                    <a:cubicBezTo>
                      <a:pt x="0" y="40"/>
                      <a:pt x="0" y="41"/>
                      <a:pt x="0" y="41"/>
                    </a:cubicBezTo>
                    <a:cubicBezTo>
                      <a:pt x="0" y="41"/>
                      <a:pt x="1" y="41"/>
                      <a:pt x="1" y="41"/>
                    </a:cubicBezTo>
                    <a:cubicBezTo>
                      <a:pt x="28" y="41"/>
                      <a:pt x="28" y="41"/>
                      <a:pt x="28" y="41"/>
                    </a:cubicBezTo>
                    <a:cubicBezTo>
                      <a:pt x="28" y="41"/>
                      <a:pt x="29" y="41"/>
                      <a:pt x="29" y="40"/>
                    </a:cubicBezTo>
                    <a:cubicBezTo>
                      <a:pt x="33" y="18"/>
                      <a:pt x="33" y="18"/>
                      <a:pt x="33" y="18"/>
                    </a:cubicBezTo>
                    <a:cubicBezTo>
                      <a:pt x="33" y="18"/>
                      <a:pt x="32" y="18"/>
                      <a:pt x="32" y="17"/>
                    </a:cubicBezTo>
                    <a:cubicBezTo>
                      <a:pt x="30" y="16"/>
                      <a:pt x="29" y="14"/>
                      <a:pt x="29" y="12"/>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7" name="Freeform 105">
                <a:extLst>
                  <a:ext uri="{FF2B5EF4-FFF2-40B4-BE49-F238E27FC236}">
                    <a16:creationId xmlns:a16="http://schemas.microsoft.com/office/drawing/2014/main" id="{2532BFF7-C7C7-0249-8930-3DA8749F3DD2}"/>
                  </a:ext>
                </a:extLst>
              </p:cNvPr>
              <p:cNvSpPr>
                <a:spLocks/>
              </p:cNvSpPr>
              <p:nvPr/>
            </p:nvSpPr>
            <p:spPr bwMode="auto">
              <a:xfrm>
                <a:off x="4878388" y="1839913"/>
                <a:ext cx="58738" cy="90488"/>
              </a:xfrm>
              <a:custGeom>
                <a:avLst/>
                <a:gdLst/>
                <a:ahLst/>
                <a:cxnLst>
                  <a:cxn ang="0">
                    <a:pos x="27" y="15"/>
                  </a:cxn>
                  <a:cxn ang="0">
                    <a:pos x="12" y="0"/>
                  </a:cxn>
                  <a:cxn ang="0">
                    <a:pos x="11" y="0"/>
                  </a:cxn>
                  <a:cxn ang="0">
                    <a:pos x="1" y="5"/>
                  </a:cxn>
                  <a:cxn ang="0">
                    <a:pos x="1" y="6"/>
                  </a:cxn>
                  <a:cxn ang="0">
                    <a:pos x="1" y="7"/>
                  </a:cxn>
                  <a:cxn ang="0">
                    <a:pos x="3" y="12"/>
                  </a:cxn>
                  <a:cxn ang="0">
                    <a:pos x="1" y="17"/>
                  </a:cxn>
                  <a:cxn ang="0">
                    <a:pos x="0" y="18"/>
                  </a:cxn>
                  <a:cxn ang="0">
                    <a:pos x="4" y="40"/>
                  </a:cxn>
                  <a:cxn ang="0">
                    <a:pos x="5" y="41"/>
                  </a:cxn>
                  <a:cxn ang="0">
                    <a:pos x="9" y="41"/>
                  </a:cxn>
                  <a:cxn ang="0">
                    <a:pos x="27" y="15"/>
                  </a:cxn>
                </a:cxnLst>
                <a:rect l="0" t="0" r="r" b="b"/>
                <a:pathLst>
                  <a:path w="27" h="41">
                    <a:moveTo>
                      <a:pt x="27" y="15"/>
                    </a:moveTo>
                    <a:cubicBezTo>
                      <a:pt x="23" y="9"/>
                      <a:pt x="18" y="4"/>
                      <a:pt x="12" y="0"/>
                    </a:cubicBezTo>
                    <a:cubicBezTo>
                      <a:pt x="12" y="0"/>
                      <a:pt x="11" y="0"/>
                      <a:pt x="11" y="0"/>
                    </a:cubicBezTo>
                    <a:cubicBezTo>
                      <a:pt x="8" y="3"/>
                      <a:pt x="5" y="5"/>
                      <a:pt x="1" y="5"/>
                    </a:cubicBezTo>
                    <a:cubicBezTo>
                      <a:pt x="1" y="5"/>
                      <a:pt x="1" y="6"/>
                      <a:pt x="1" y="6"/>
                    </a:cubicBezTo>
                    <a:cubicBezTo>
                      <a:pt x="0" y="6"/>
                      <a:pt x="1" y="7"/>
                      <a:pt x="1" y="7"/>
                    </a:cubicBezTo>
                    <a:cubicBezTo>
                      <a:pt x="2" y="8"/>
                      <a:pt x="3" y="10"/>
                      <a:pt x="3" y="12"/>
                    </a:cubicBezTo>
                    <a:cubicBezTo>
                      <a:pt x="3" y="14"/>
                      <a:pt x="2" y="16"/>
                      <a:pt x="1" y="17"/>
                    </a:cubicBezTo>
                    <a:cubicBezTo>
                      <a:pt x="0" y="18"/>
                      <a:pt x="0" y="18"/>
                      <a:pt x="0" y="18"/>
                    </a:cubicBezTo>
                    <a:cubicBezTo>
                      <a:pt x="4" y="40"/>
                      <a:pt x="4" y="40"/>
                      <a:pt x="4" y="40"/>
                    </a:cubicBezTo>
                    <a:cubicBezTo>
                      <a:pt x="4" y="41"/>
                      <a:pt x="5" y="41"/>
                      <a:pt x="5" y="41"/>
                    </a:cubicBezTo>
                    <a:cubicBezTo>
                      <a:pt x="9" y="41"/>
                      <a:pt x="9" y="41"/>
                      <a:pt x="9" y="41"/>
                    </a:cubicBezTo>
                    <a:cubicBezTo>
                      <a:pt x="13" y="30"/>
                      <a:pt x="19" y="22"/>
                      <a:pt x="27" y="15"/>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8" name="Freeform 106">
                <a:extLst>
                  <a:ext uri="{FF2B5EF4-FFF2-40B4-BE49-F238E27FC236}">
                    <a16:creationId xmlns:a16="http://schemas.microsoft.com/office/drawing/2014/main" id="{FC176029-F651-6042-86C1-F304C47DFD05}"/>
                  </a:ext>
                </a:extLst>
              </p:cNvPr>
              <p:cNvSpPr>
                <a:spLocks noEditPoints="1"/>
              </p:cNvSpPr>
              <p:nvPr/>
            </p:nvSpPr>
            <p:spPr bwMode="auto">
              <a:xfrm>
                <a:off x="4824413" y="1746250"/>
                <a:ext cx="93663" cy="93663"/>
              </a:xfrm>
              <a:custGeom>
                <a:avLst/>
                <a:gdLst/>
                <a:ahLst/>
                <a:cxnLst>
                  <a:cxn ang="0">
                    <a:pos x="42" y="22"/>
                  </a:cxn>
                  <a:cxn ang="0">
                    <a:pos x="21" y="0"/>
                  </a:cxn>
                  <a:cxn ang="0">
                    <a:pos x="4" y="9"/>
                  </a:cxn>
                  <a:cxn ang="0">
                    <a:pos x="4" y="9"/>
                  </a:cxn>
                  <a:cxn ang="0">
                    <a:pos x="4" y="10"/>
                  </a:cxn>
                  <a:cxn ang="0">
                    <a:pos x="0" y="22"/>
                  </a:cxn>
                  <a:cxn ang="0">
                    <a:pos x="21" y="43"/>
                  </a:cxn>
                  <a:cxn ang="0">
                    <a:pos x="42" y="22"/>
                  </a:cxn>
                  <a:cxn ang="0">
                    <a:pos x="21" y="5"/>
                  </a:cxn>
                  <a:cxn ang="0">
                    <a:pos x="30" y="8"/>
                  </a:cxn>
                  <a:cxn ang="0">
                    <a:pos x="20" y="11"/>
                  </a:cxn>
                  <a:cxn ang="0">
                    <a:pos x="9" y="10"/>
                  </a:cxn>
                  <a:cxn ang="0">
                    <a:pos x="21" y="5"/>
                  </a:cxn>
                  <a:cxn ang="0">
                    <a:pos x="21" y="39"/>
                  </a:cxn>
                  <a:cxn ang="0">
                    <a:pos x="4" y="22"/>
                  </a:cxn>
                  <a:cxn ang="0">
                    <a:pos x="7" y="13"/>
                  </a:cxn>
                  <a:cxn ang="0">
                    <a:pos x="16" y="16"/>
                  </a:cxn>
                  <a:cxn ang="0">
                    <a:pos x="22" y="15"/>
                  </a:cxn>
                  <a:cxn ang="0">
                    <a:pos x="34" y="12"/>
                  </a:cxn>
                  <a:cxn ang="0">
                    <a:pos x="34" y="12"/>
                  </a:cxn>
                  <a:cxn ang="0">
                    <a:pos x="37" y="22"/>
                  </a:cxn>
                  <a:cxn ang="0">
                    <a:pos x="21" y="39"/>
                  </a:cxn>
                </a:cxnLst>
                <a:rect l="0" t="0" r="r" b="b"/>
                <a:pathLst>
                  <a:path w="42" h="43">
                    <a:moveTo>
                      <a:pt x="42" y="22"/>
                    </a:moveTo>
                    <a:cubicBezTo>
                      <a:pt x="42" y="10"/>
                      <a:pt x="32" y="0"/>
                      <a:pt x="21" y="0"/>
                    </a:cubicBezTo>
                    <a:cubicBezTo>
                      <a:pt x="14" y="0"/>
                      <a:pt x="8" y="4"/>
                      <a:pt x="4" y="9"/>
                    </a:cubicBezTo>
                    <a:cubicBezTo>
                      <a:pt x="4" y="9"/>
                      <a:pt x="4" y="9"/>
                      <a:pt x="4" y="9"/>
                    </a:cubicBezTo>
                    <a:cubicBezTo>
                      <a:pt x="4" y="9"/>
                      <a:pt x="4" y="9"/>
                      <a:pt x="4" y="10"/>
                    </a:cubicBezTo>
                    <a:cubicBezTo>
                      <a:pt x="1" y="13"/>
                      <a:pt x="0" y="17"/>
                      <a:pt x="0" y="22"/>
                    </a:cubicBezTo>
                    <a:cubicBezTo>
                      <a:pt x="0" y="34"/>
                      <a:pt x="9" y="43"/>
                      <a:pt x="21" y="43"/>
                    </a:cubicBezTo>
                    <a:cubicBezTo>
                      <a:pt x="32" y="43"/>
                      <a:pt x="42" y="34"/>
                      <a:pt x="42" y="22"/>
                    </a:cubicBezTo>
                    <a:close/>
                    <a:moveTo>
                      <a:pt x="21" y="5"/>
                    </a:moveTo>
                    <a:cubicBezTo>
                      <a:pt x="24" y="5"/>
                      <a:pt x="27" y="6"/>
                      <a:pt x="30" y="8"/>
                    </a:cubicBezTo>
                    <a:cubicBezTo>
                      <a:pt x="27" y="8"/>
                      <a:pt x="25" y="9"/>
                      <a:pt x="20" y="11"/>
                    </a:cubicBezTo>
                    <a:cubicBezTo>
                      <a:pt x="16" y="14"/>
                      <a:pt x="12" y="12"/>
                      <a:pt x="9" y="10"/>
                    </a:cubicBezTo>
                    <a:cubicBezTo>
                      <a:pt x="12" y="7"/>
                      <a:pt x="16" y="5"/>
                      <a:pt x="21" y="5"/>
                    </a:cubicBezTo>
                    <a:close/>
                    <a:moveTo>
                      <a:pt x="21" y="39"/>
                    </a:moveTo>
                    <a:cubicBezTo>
                      <a:pt x="12" y="39"/>
                      <a:pt x="4" y="31"/>
                      <a:pt x="4" y="22"/>
                    </a:cubicBezTo>
                    <a:cubicBezTo>
                      <a:pt x="4" y="19"/>
                      <a:pt x="5" y="16"/>
                      <a:pt x="7" y="13"/>
                    </a:cubicBezTo>
                    <a:cubicBezTo>
                      <a:pt x="9" y="15"/>
                      <a:pt x="12" y="16"/>
                      <a:pt x="16" y="16"/>
                    </a:cubicBezTo>
                    <a:cubicBezTo>
                      <a:pt x="18" y="16"/>
                      <a:pt x="20" y="16"/>
                      <a:pt x="22" y="15"/>
                    </a:cubicBezTo>
                    <a:cubicBezTo>
                      <a:pt x="29" y="11"/>
                      <a:pt x="31" y="11"/>
                      <a:pt x="34" y="12"/>
                    </a:cubicBezTo>
                    <a:cubicBezTo>
                      <a:pt x="34" y="12"/>
                      <a:pt x="34" y="12"/>
                      <a:pt x="34" y="12"/>
                    </a:cubicBezTo>
                    <a:cubicBezTo>
                      <a:pt x="36" y="15"/>
                      <a:pt x="37" y="18"/>
                      <a:pt x="37" y="22"/>
                    </a:cubicBezTo>
                    <a:cubicBezTo>
                      <a:pt x="37" y="31"/>
                      <a:pt x="30" y="39"/>
                      <a:pt x="21" y="39"/>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29" name="Freeform 107">
                <a:extLst>
                  <a:ext uri="{FF2B5EF4-FFF2-40B4-BE49-F238E27FC236}">
                    <a16:creationId xmlns:a16="http://schemas.microsoft.com/office/drawing/2014/main" id="{AFDF52BF-4A7F-D447-9DDE-0A0B6C731FED}"/>
                  </a:ext>
                </a:extLst>
              </p:cNvPr>
              <p:cNvSpPr>
                <a:spLocks/>
              </p:cNvSpPr>
              <p:nvPr/>
            </p:nvSpPr>
            <p:spPr bwMode="auto">
              <a:xfrm>
                <a:off x="4906963" y="1879600"/>
                <a:ext cx="92075" cy="117475"/>
              </a:xfrm>
              <a:custGeom>
                <a:avLst/>
                <a:gdLst/>
                <a:ahLst/>
                <a:cxnLst>
                  <a:cxn ang="0">
                    <a:pos x="38" y="15"/>
                  </a:cxn>
                  <a:cxn ang="0">
                    <a:pos x="41" y="9"/>
                  </a:cxn>
                  <a:cxn ang="0">
                    <a:pos x="41" y="7"/>
                  </a:cxn>
                  <a:cxn ang="0">
                    <a:pos x="40" y="7"/>
                  </a:cxn>
                  <a:cxn ang="0">
                    <a:pos x="28" y="0"/>
                  </a:cxn>
                  <a:cxn ang="0">
                    <a:pos x="26" y="0"/>
                  </a:cxn>
                  <a:cxn ang="0">
                    <a:pos x="0" y="51"/>
                  </a:cxn>
                  <a:cxn ang="0">
                    <a:pos x="0" y="52"/>
                  </a:cxn>
                  <a:cxn ang="0">
                    <a:pos x="1" y="53"/>
                  </a:cxn>
                  <a:cxn ang="0">
                    <a:pos x="36" y="53"/>
                  </a:cxn>
                  <a:cxn ang="0">
                    <a:pos x="37" y="52"/>
                  </a:cxn>
                  <a:cxn ang="0">
                    <a:pos x="42" y="23"/>
                  </a:cxn>
                  <a:cxn ang="0">
                    <a:pos x="41" y="22"/>
                  </a:cxn>
                  <a:cxn ang="0">
                    <a:pos x="38" y="15"/>
                  </a:cxn>
                </a:cxnLst>
                <a:rect l="0" t="0" r="r" b="b"/>
                <a:pathLst>
                  <a:path w="42" h="53">
                    <a:moveTo>
                      <a:pt x="38" y="15"/>
                    </a:moveTo>
                    <a:cubicBezTo>
                      <a:pt x="38" y="13"/>
                      <a:pt x="39" y="10"/>
                      <a:pt x="41" y="9"/>
                    </a:cubicBezTo>
                    <a:cubicBezTo>
                      <a:pt x="41" y="8"/>
                      <a:pt x="41" y="8"/>
                      <a:pt x="41" y="7"/>
                    </a:cubicBezTo>
                    <a:cubicBezTo>
                      <a:pt x="41" y="7"/>
                      <a:pt x="41" y="7"/>
                      <a:pt x="40" y="7"/>
                    </a:cubicBezTo>
                    <a:cubicBezTo>
                      <a:pt x="36" y="6"/>
                      <a:pt x="31" y="3"/>
                      <a:pt x="28" y="0"/>
                    </a:cubicBezTo>
                    <a:cubicBezTo>
                      <a:pt x="27" y="0"/>
                      <a:pt x="27" y="0"/>
                      <a:pt x="26" y="0"/>
                    </a:cubicBezTo>
                    <a:cubicBezTo>
                      <a:pt x="10" y="9"/>
                      <a:pt x="0" y="28"/>
                      <a:pt x="0" y="51"/>
                    </a:cubicBezTo>
                    <a:cubicBezTo>
                      <a:pt x="0" y="52"/>
                      <a:pt x="0" y="52"/>
                      <a:pt x="0" y="52"/>
                    </a:cubicBezTo>
                    <a:cubicBezTo>
                      <a:pt x="0" y="52"/>
                      <a:pt x="1" y="53"/>
                      <a:pt x="1" y="53"/>
                    </a:cubicBezTo>
                    <a:cubicBezTo>
                      <a:pt x="36" y="53"/>
                      <a:pt x="36" y="53"/>
                      <a:pt x="36" y="53"/>
                    </a:cubicBezTo>
                    <a:cubicBezTo>
                      <a:pt x="36" y="53"/>
                      <a:pt x="37" y="52"/>
                      <a:pt x="37" y="52"/>
                    </a:cubicBezTo>
                    <a:cubicBezTo>
                      <a:pt x="42" y="23"/>
                      <a:pt x="42" y="23"/>
                      <a:pt x="42" y="23"/>
                    </a:cubicBezTo>
                    <a:cubicBezTo>
                      <a:pt x="42" y="23"/>
                      <a:pt x="42" y="22"/>
                      <a:pt x="41" y="22"/>
                    </a:cubicBezTo>
                    <a:cubicBezTo>
                      <a:pt x="39" y="20"/>
                      <a:pt x="38" y="18"/>
                      <a:pt x="38" y="15"/>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30" name="Freeform 108">
                <a:extLst>
                  <a:ext uri="{FF2B5EF4-FFF2-40B4-BE49-F238E27FC236}">
                    <a16:creationId xmlns:a16="http://schemas.microsoft.com/office/drawing/2014/main" id="{AB35BAE2-4C2C-524C-889F-2E902B1F8825}"/>
                  </a:ext>
                </a:extLst>
              </p:cNvPr>
              <p:cNvSpPr>
                <a:spLocks/>
              </p:cNvSpPr>
              <p:nvPr/>
            </p:nvSpPr>
            <p:spPr bwMode="auto">
              <a:xfrm>
                <a:off x="5016501" y="1879600"/>
                <a:ext cx="92075" cy="117475"/>
              </a:xfrm>
              <a:custGeom>
                <a:avLst/>
                <a:gdLst/>
                <a:ahLst/>
                <a:cxnLst>
                  <a:cxn ang="0">
                    <a:pos x="15" y="0"/>
                  </a:cxn>
                  <a:cxn ang="0">
                    <a:pos x="14" y="0"/>
                  </a:cxn>
                  <a:cxn ang="0">
                    <a:pos x="2" y="7"/>
                  </a:cxn>
                  <a:cxn ang="0">
                    <a:pos x="1" y="7"/>
                  </a:cxn>
                  <a:cxn ang="0">
                    <a:pos x="1" y="9"/>
                  </a:cxn>
                  <a:cxn ang="0">
                    <a:pos x="4" y="15"/>
                  </a:cxn>
                  <a:cxn ang="0">
                    <a:pos x="1" y="22"/>
                  </a:cxn>
                  <a:cxn ang="0">
                    <a:pos x="0" y="23"/>
                  </a:cxn>
                  <a:cxn ang="0">
                    <a:pos x="5" y="52"/>
                  </a:cxn>
                  <a:cxn ang="0">
                    <a:pos x="6" y="53"/>
                  </a:cxn>
                  <a:cxn ang="0">
                    <a:pos x="41" y="53"/>
                  </a:cxn>
                  <a:cxn ang="0">
                    <a:pos x="42" y="52"/>
                  </a:cxn>
                  <a:cxn ang="0">
                    <a:pos x="42" y="51"/>
                  </a:cxn>
                  <a:cxn ang="0">
                    <a:pos x="15" y="0"/>
                  </a:cxn>
                </a:cxnLst>
                <a:rect l="0" t="0" r="r" b="b"/>
                <a:pathLst>
                  <a:path w="42" h="53">
                    <a:moveTo>
                      <a:pt x="15" y="0"/>
                    </a:moveTo>
                    <a:cubicBezTo>
                      <a:pt x="15" y="0"/>
                      <a:pt x="14" y="0"/>
                      <a:pt x="14" y="0"/>
                    </a:cubicBezTo>
                    <a:cubicBezTo>
                      <a:pt x="10" y="3"/>
                      <a:pt x="6" y="6"/>
                      <a:pt x="2" y="7"/>
                    </a:cubicBezTo>
                    <a:cubicBezTo>
                      <a:pt x="1" y="7"/>
                      <a:pt x="1" y="7"/>
                      <a:pt x="1" y="7"/>
                    </a:cubicBezTo>
                    <a:cubicBezTo>
                      <a:pt x="1" y="8"/>
                      <a:pt x="1" y="8"/>
                      <a:pt x="1" y="9"/>
                    </a:cubicBezTo>
                    <a:cubicBezTo>
                      <a:pt x="3" y="10"/>
                      <a:pt x="4" y="13"/>
                      <a:pt x="4" y="15"/>
                    </a:cubicBezTo>
                    <a:cubicBezTo>
                      <a:pt x="4" y="18"/>
                      <a:pt x="3" y="20"/>
                      <a:pt x="1" y="22"/>
                    </a:cubicBezTo>
                    <a:cubicBezTo>
                      <a:pt x="0" y="22"/>
                      <a:pt x="0" y="23"/>
                      <a:pt x="0" y="23"/>
                    </a:cubicBezTo>
                    <a:cubicBezTo>
                      <a:pt x="5" y="52"/>
                      <a:pt x="5" y="52"/>
                      <a:pt x="5" y="52"/>
                    </a:cubicBezTo>
                    <a:cubicBezTo>
                      <a:pt x="5" y="52"/>
                      <a:pt x="6" y="53"/>
                      <a:pt x="6" y="53"/>
                    </a:cubicBezTo>
                    <a:cubicBezTo>
                      <a:pt x="41" y="53"/>
                      <a:pt x="41" y="53"/>
                      <a:pt x="41" y="53"/>
                    </a:cubicBezTo>
                    <a:cubicBezTo>
                      <a:pt x="41" y="53"/>
                      <a:pt x="41" y="52"/>
                      <a:pt x="42" y="52"/>
                    </a:cubicBezTo>
                    <a:cubicBezTo>
                      <a:pt x="42" y="52"/>
                      <a:pt x="42" y="52"/>
                      <a:pt x="42" y="51"/>
                    </a:cubicBezTo>
                    <a:cubicBezTo>
                      <a:pt x="41" y="28"/>
                      <a:pt x="32" y="9"/>
                      <a:pt x="15" y="0"/>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grpSp>
      <p:grpSp>
        <p:nvGrpSpPr>
          <p:cNvPr id="36" name="Group 35">
            <a:extLst>
              <a:ext uri="{FF2B5EF4-FFF2-40B4-BE49-F238E27FC236}">
                <a16:creationId xmlns:a16="http://schemas.microsoft.com/office/drawing/2014/main" id="{A2538664-9394-854B-AA5E-CB85D6FFBF45}"/>
              </a:ext>
            </a:extLst>
          </p:cNvPr>
          <p:cNvGrpSpPr/>
          <p:nvPr/>
        </p:nvGrpSpPr>
        <p:grpSpPr>
          <a:xfrm>
            <a:off x="6546274" y="2241509"/>
            <a:ext cx="2412006" cy="2493433"/>
            <a:chOff x="6546274" y="2241509"/>
            <a:chExt cx="2412006" cy="2493433"/>
          </a:xfrm>
        </p:grpSpPr>
        <p:sp>
          <p:nvSpPr>
            <p:cNvPr id="6" name="Rectangle 5">
              <a:extLst>
                <a:ext uri="{FF2B5EF4-FFF2-40B4-BE49-F238E27FC236}">
                  <a16:creationId xmlns:a16="http://schemas.microsoft.com/office/drawing/2014/main" id="{6299F58C-3A36-F64E-A862-FCC969C1E640}"/>
                </a:ext>
              </a:extLst>
            </p:cNvPr>
            <p:cNvSpPr/>
            <p:nvPr/>
          </p:nvSpPr>
          <p:spPr>
            <a:xfrm>
              <a:off x="6546274" y="3091415"/>
              <a:ext cx="2412006" cy="1643527"/>
            </a:xfrm>
            <a:prstGeom prst="rect">
              <a:avLst/>
            </a:prstGeom>
          </p:spPr>
          <p:txBody>
            <a:bodyPr wrap="square">
              <a:spAutoFit/>
            </a:bodyPr>
            <a:lstStyle/>
            <a:p>
              <a:pPr>
                <a:lnSpc>
                  <a:spcPct val="90000"/>
                </a:lnSpc>
                <a:spcBef>
                  <a:spcPts val="1000"/>
                </a:spcBef>
              </a:pPr>
              <a:r>
                <a:rPr lang="en-GB" sz="1400" dirty="0">
                  <a:solidFill>
                    <a:schemeClr val="bg1"/>
                  </a:solidFill>
                  <a:latin typeface="Montserrat" pitchFamily="2" charset="77"/>
                </a:rPr>
                <a:t>IT consultancy integrates the software into the information system. IT consultancies may have to contribute to open source developments, but they do not publish them; </a:t>
              </a:r>
            </a:p>
          </p:txBody>
        </p:sp>
        <p:grpSp>
          <p:nvGrpSpPr>
            <p:cNvPr id="31" name="Group 30">
              <a:extLst>
                <a:ext uri="{FF2B5EF4-FFF2-40B4-BE49-F238E27FC236}">
                  <a16:creationId xmlns:a16="http://schemas.microsoft.com/office/drawing/2014/main" id="{EEC2817B-82A9-6149-A7E5-CB83494D77E2}"/>
                </a:ext>
              </a:extLst>
            </p:cNvPr>
            <p:cNvGrpSpPr/>
            <p:nvPr/>
          </p:nvGrpSpPr>
          <p:grpSpPr>
            <a:xfrm>
              <a:off x="6635441" y="2241509"/>
              <a:ext cx="549212" cy="613938"/>
              <a:chOff x="7431088" y="4360863"/>
              <a:chExt cx="425451" cy="430213"/>
            </a:xfrm>
            <a:solidFill>
              <a:schemeClr val="bg1"/>
            </a:solidFill>
          </p:grpSpPr>
          <p:sp>
            <p:nvSpPr>
              <p:cNvPr id="32" name="Freeform 138">
                <a:extLst>
                  <a:ext uri="{FF2B5EF4-FFF2-40B4-BE49-F238E27FC236}">
                    <a16:creationId xmlns:a16="http://schemas.microsoft.com/office/drawing/2014/main" id="{A563464F-5D8C-FD44-8977-0FFBFAEF45AD}"/>
                  </a:ext>
                </a:extLst>
              </p:cNvPr>
              <p:cNvSpPr>
                <a:spLocks/>
              </p:cNvSpPr>
              <p:nvPr/>
            </p:nvSpPr>
            <p:spPr bwMode="auto">
              <a:xfrm>
                <a:off x="7431088" y="4360863"/>
                <a:ext cx="422275" cy="430213"/>
              </a:xfrm>
              <a:custGeom>
                <a:avLst/>
                <a:gdLst/>
                <a:ahLst/>
                <a:cxnLst>
                  <a:cxn ang="0">
                    <a:pos x="135" y="144"/>
                  </a:cxn>
                  <a:cxn ang="0">
                    <a:pos x="128" y="149"/>
                  </a:cxn>
                  <a:cxn ang="0">
                    <a:pos x="120" y="152"/>
                  </a:cxn>
                  <a:cxn ang="0">
                    <a:pos x="177" y="182"/>
                  </a:cxn>
                  <a:cxn ang="0">
                    <a:pos x="96" y="182"/>
                  </a:cxn>
                  <a:cxn ang="0">
                    <a:pos x="96" y="182"/>
                  </a:cxn>
                  <a:cxn ang="0">
                    <a:pos x="15" y="182"/>
                  </a:cxn>
                  <a:cxn ang="0">
                    <a:pos x="80" y="149"/>
                  </a:cxn>
                  <a:cxn ang="0">
                    <a:pos x="84" y="143"/>
                  </a:cxn>
                  <a:cxn ang="0">
                    <a:pos x="80" y="137"/>
                  </a:cxn>
                  <a:cxn ang="0">
                    <a:pos x="57" y="98"/>
                  </a:cxn>
                  <a:cxn ang="0">
                    <a:pos x="50" y="91"/>
                  </a:cxn>
                  <a:cxn ang="0">
                    <a:pos x="50" y="91"/>
                  </a:cxn>
                  <a:cxn ang="0">
                    <a:pos x="48" y="89"/>
                  </a:cxn>
                  <a:cxn ang="0">
                    <a:pos x="49" y="86"/>
                  </a:cxn>
                  <a:cxn ang="0">
                    <a:pos x="53" y="78"/>
                  </a:cxn>
                  <a:cxn ang="0">
                    <a:pos x="50" y="62"/>
                  </a:cxn>
                  <a:cxn ang="0">
                    <a:pos x="95" y="14"/>
                  </a:cxn>
                  <a:cxn ang="0">
                    <a:pos x="96" y="14"/>
                  </a:cxn>
                  <a:cxn ang="0">
                    <a:pos x="96" y="14"/>
                  </a:cxn>
                  <a:cxn ang="0">
                    <a:pos x="97" y="14"/>
                  </a:cxn>
                  <a:cxn ang="0">
                    <a:pos x="103" y="14"/>
                  </a:cxn>
                  <a:cxn ang="0">
                    <a:pos x="103" y="10"/>
                  </a:cxn>
                  <a:cxn ang="0">
                    <a:pos x="105" y="1"/>
                  </a:cxn>
                  <a:cxn ang="0">
                    <a:pos x="97" y="0"/>
                  </a:cxn>
                  <a:cxn ang="0">
                    <a:pos x="96" y="1"/>
                  </a:cxn>
                  <a:cxn ang="0">
                    <a:pos x="95" y="0"/>
                  </a:cxn>
                  <a:cxn ang="0">
                    <a:pos x="37" y="62"/>
                  </a:cxn>
                  <a:cxn ang="0">
                    <a:pos x="39" y="77"/>
                  </a:cxn>
                  <a:cxn ang="0">
                    <a:pos x="34" y="89"/>
                  </a:cxn>
                  <a:cxn ang="0">
                    <a:pos x="44" y="103"/>
                  </a:cxn>
                  <a:cxn ang="0">
                    <a:pos x="64" y="141"/>
                  </a:cxn>
                  <a:cxn ang="0">
                    <a:pos x="2" y="176"/>
                  </a:cxn>
                  <a:cxn ang="0">
                    <a:pos x="0" y="180"/>
                  </a:cxn>
                  <a:cxn ang="0">
                    <a:pos x="0" y="189"/>
                  </a:cxn>
                  <a:cxn ang="0">
                    <a:pos x="7" y="196"/>
                  </a:cxn>
                  <a:cxn ang="0">
                    <a:pos x="96" y="196"/>
                  </a:cxn>
                  <a:cxn ang="0">
                    <a:pos x="96" y="196"/>
                  </a:cxn>
                  <a:cxn ang="0">
                    <a:pos x="185" y="196"/>
                  </a:cxn>
                  <a:cxn ang="0">
                    <a:pos x="192" y="189"/>
                  </a:cxn>
                  <a:cxn ang="0">
                    <a:pos x="192" y="180"/>
                  </a:cxn>
                  <a:cxn ang="0">
                    <a:pos x="190" y="176"/>
                  </a:cxn>
                  <a:cxn ang="0">
                    <a:pos x="135" y="144"/>
                  </a:cxn>
                </a:cxnLst>
                <a:rect l="0" t="0" r="r" b="b"/>
                <a:pathLst>
                  <a:path w="192" h="196">
                    <a:moveTo>
                      <a:pt x="135" y="144"/>
                    </a:moveTo>
                    <a:cubicBezTo>
                      <a:pt x="128" y="149"/>
                      <a:pt x="128" y="149"/>
                      <a:pt x="128" y="149"/>
                    </a:cubicBezTo>
                    <a:cubicBezTo>
                      <a:pt x="126" y="151"/>
                      <a:pt x="123" y="152"/>
                      <a:pt x="120" y="152"/>
                    </a:cubicBezTo>
                    <a:cubicBezTo>
                      <a:pt x="134" y="158"/>
                      <a:pt x="164" y="171"/>
                      <a:pt x="177" y="182"/>
                    </a:cubicBezTo>
                    <a:cubicBezTo>
                      <a:pt x="96" y="182"/>
                      <a:pt x="96" y="182"/>
                      <a:pt x="96" y="182"/>
                    </a:cubicBezTo>
                    <a:cubicBezTo>
                      <a:pt x="96" y="182"/>
                      <a:pt x="96" y="182"/>
                      <a:pt x="96" y="182"/>
                    </a:cubicBezTo>
                    <a:cubicBezTo>
                      <a:pt x="15" y="182"/>
                      <a:pt x="15" y="182"/>
                      <a:pt x="15" y="182"/>
                    </a:cubicBezTo>
                    <a:cubicBezTo>
                      <a:pt x="33" y="168"/>
                      <a:pt x="79" y="149"/>
                      <a:pt x="80" y="149"/>
                    </a:cubicBezTo>
                    <a:cubicBezTo>
                      <a:pt x="82" y="148"/>
                      <a:pt x="84" y="146"/>
                      <a:pt x="84" y="143"/>
                    </a:cubicBezTo>
                    <a:cubicBezTo>
                      <a:pt x="84" y="141"/>
                      <a:pt x="83" y="138"/>
                      <a:pt x="80" y="137"/>
                    </a:cubicBezTo>
                    <a:cubicBezTo>
                      <a:pt x="67" y="129"/>
                      <a:pt x="58" y="114"/>
                      <a:pt x="57" y="98"/>
                    </a:cubicBezTo>
                    <a:cubicBezTo>
                      <a:pt x="56" y="94"/>
                      <a:pt x="54" y="91"/>
                      <a:pt x="50" y="91"/>
                    </a:cubicBezTo>
                    <a:cubicBezTo>
                      <a:pt x="50" y="91"/>
                      <a:pt x="50" y="91"/>
                      <a:pt x="50" y="91"/>
                    </a:cubicBezTo>
                    <a:cubicBezTo>
                      <a:pt x="49" y="91"/>
                      <a:pt x="48" y="90"/>
                      <a:pt x="48" y="89"/>
                    </a:cubicBezTo>
                    <a:cubicBezTo>
                      <a:pt x="48" y="87"/>
                      <a:pt x="48" y="86"/>
                      <a:pt x="49" y="86"/>
                    </a:cubicBezTo>
                    <a:cubicBezTo>
                      <a:pt x="52" y="85"/>
                      <a:pt x="54" y="81"/>
                      <a:pt x="53" y="78"/>
                    </a:cubicBezTo>
                    <a:cubicBezTo>
                      <a:pt x="51" y="73"/>
                      <a:pt x="50" y="68"/>
                      <a:pt x="50" y="62"/>
                    </a:cubicBezTo>
                    <a:cubicBezTo>
                      <a:pt x="50" y="35"/>
                      <a:pt x="70" y="14"/>
                      <a:pt x="95" y="14"/>
                    </a:cubicBezTo>
                    <a:cubicBezTo>
                      <a:pt x="96" y="14"/>
                      <a:pt x="96" y="14"/>
                      <a:pt x="96" y="14"/>
                    </a:cubicBezTo>
                    <a:cubicBezTo>
                      <a:pt x="96" y="14"/>
                      <a:pt x="96" y="14"/>
                      <a:pt x="96" y="14"/>
                    </a:cubicBezTo>
                    <a:cubicBezTo>
                      <a:pt x="96" y="14"/>
                      <a:pt x="96" y="14"/>
                      <a:pt x="97" y="14"/>
                    </a:cubicBezTo>
                    <a:cubicBezTo>
                      <a:pt x="99" y="14"/>
                      <a:pt x="101" y="14"/>
                      <a:pt x="103" y="14"/>
                    </a:cubicBezTo>
                    <a:cubicBezTo>
                      <a:pt x="103" y="10"/>
                      <a:pt x="103" y="10"/>
                      <a:pt x="103" y="10"/>
                    </a:cubicBezTo>
                    <a:cubicBezTo>
                      <a:pt x="103" y="7"/>
                      <a:pt x="104" y="4"/>
                      <a:pt x="105" y="1"/>
                    </a:cubicBezTo>
                    <a:cubicBezTo>
                      <a:pt x="102" y="1"/>
                      <a:pt x="99" y="0"/>
                      <a:pt x="97" y="0"/>
                    </a:cubicBezTo>
                    <a:cubicBezTo>
                      <a:pt x="96" y="0"/>
                      <a:pt x="96" y="1"/>
                      <a:pt x="96" y="1"/>
                    </a:cubicBezTo>
                    <a:cubicBezTo>
                      <a:pt x="96" y="1"/>
                      <a:pt x="96" y="0"/>
                      <a:pt x="95" y="0"/>
                    </a:cubicBezTo>
                    <a:cubicBezTo>
                      <a:pt x="63" y="0"/>
                      <a:pt x="37" y="28"/>
                      <a:pt x="37" y="62"/>
                    </a:cubicBezTo>
                    <a:cubicBezTo>
                      <a:pt x="37" y="67"/>
                      <a:pt x="37" y="72"/>
                      <a:pt x="39" y="77"/>
                    </a:cubicBezTo>
                    <a:cubicBezTo>
                      <a:pt x="36" y="80"/>
                      <a:pt x="34" y="84"/>
                      <a:pt x="34" y="89"/>
                    </a:cubicBezTo>
                    <a:cubicBezTo>
                      <a:pt x="34" y="95"/>
                      <a:pt x="38" y="101"/>
                      <a:pt x="44" y="103"/>
                    </a:cubicBezTo>
                    <a:cubicBezTo>
                      <a:pt x="46" y="118"/>
                      <a:pt x="54" y="131"/>
                      <a:pt x="64" y="141"/>
                    </a:cubicBezTo>
                    <a:cubicBezTo>
                      <a:pt x="47" y="148"/>
                      <a:pt x="15" y="163"/>
                      <a:pt x="2" y="176"/>
                    </a:cubicBezTo>
                    <a:cubicBezTo>
                      <a:pt x="1" y="177"/>
                      <a:pt x="0" y="178"/>
                      <a:pt x="0" y="180"/>
                    </a:cubicBezTo>
                    <a:cubicBezTo>
                      <a:pt x="0" y="189"/>
                      <a:pt x="0" y="189"/>
                      <a:pt x="0" y="189"/>
                    </a:cubicBezTo>
                    <a:cubicBezTo>
                      <a:pt x="0" y="193"/>
                      <a:pt x="3" y="196"/>
                      <a:pt x="7" y="196"/>
                    </a:cubicBezTo>
                    <a:cubicBezTo>
                      <a:pt x="96" y="196"/>
                      <a:pt x="96" y="196"/>
                      <a:pt x="96" y="196"/>
                    </a:cubicBezTo>
                    <a:cubicBezTo>
                      <a:pt x="96" y="196"/>
                      <a:pt x="96" y="196"/>
                      <a:pt x="96" y="196"/>
                    </a:cubicBezTo>
                    <a:cubicBezTo>
                      <a:pt x="185" y="196"/>
                      <a:pt x="185" y="196"/>
                      <a:pt x="185" y="196"/>
                    </a:cubicBezTo>
                    <a:cubicBezTo>
                      <a:pt x="189" y="196"/>
                      <a:pt x="192" y="193"/>
                      <a:pt x="192" y="189"/>
                    </a:cubicBezTo>
                    <a:cubicBezTo>
                      <a:pt x="192" y="180"/>
                      <a:pt x="192" y="180"/>
                      <a:pt x="192" y="180"/>
                    </a:cubicBezTo>
                    <a:cubicBezTo>
                      <a:pt x="192" y="178"/>
                      <a:pt x="191" y="177"/>
                      <a:pt x="190" y="176"/>
                    </a:cubicBezTo>
                    <a:cubicBezTo>
                      <a:pt x="179" y="165"/>
                      <a:pt x="153" y="152"/>
                      <a:pt x="135" y="1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33" name="Freeform 139">
                <a:extLst>
                  <a:ext uri="{FF2B5EF4-FFF2-40B4-BE49-F238E27FC236}">
                    <a16:creationId xmlns:a16="http://schemas.microsoft.com/office/drawing/2014/main" id="{C1CD2803-D763-614B-A98E-8E037F91BA1C}"/>
                  </a:ext>
                </a:extLst>
              </p:cNvPr>
              <p:cNvSpPr>
                <a:spLocks/>
              </p:cNvSpPr>
              <p:nvPr/>
            </p:nvSpPr>
            <p:spPr bwMode="auto">
              <a:xfrm>
                <a:off x="7685088" y="4367213"/>
                <a:ext cx="134938" cy="142875"/>
              </a:xfrm>
              <a:custGeom>
                <a:avLst/>
                <a:gdLst/>
                <a:ahLst/>
                <a:cxnLst>
                  <a:cxn ang="0">
                    <a:pos x="15" y="44"/>
                  </a:cxn>
                  <a:cxn ang="0">
                    <a:pos x="21" y="37"/>
                  </a:cxn>
                  <a:cxn ang="0">
                    <a:pos x="30" y="34"/>
                  </a:cxn>
                  <a:cxn ang="0">
                    <a:pos x="34" y="34"/>
                  </a:cxn>
                  <a:cxn ang="0">
                    <a:pos x="46" y="44"/>
                  </a:cxn>
                  <a:cxn ang="0">
                    <a:pos x="53" y="65"/>
                  </a:cxn>
                  <a:cxn ang="0">
                    <a:pos x="61" y="65"/>
                  </a:cxn>
                  <a:cxn ang="0">
                    <a:pos x="61" y="7"/>
                  </a:cxn>
                  <a:cxn ang="0">
                    <a:pos x="54" y="0"/>
                  </a:cxn>
                  <a:cxn ang="0">
                    <a:pos x="7" y="0"/>
                  </a:cxn>
                  <a:cxn ang="0">
                    <a:pos x="2" y="2"/>
                  </a:cxn>
                  <a:cxn ang="0">
                    <a:pos x="0" y="7"/>
                  </a:cxn>
                  <a:cxn ang="0">
                    <a:pos x="0" y="16"/>
                  </a:cxn>
                  <a:cxn ang="0">
                    <a:pos x="0" y="65"/>
                  </a:cxn>
                  <a:cxn ang="0">
                    <a:pos x="8" y="65"/>
                  </a:cxn>
                  <a:cxn ang="0">
                    <a:pos x="15" y="44"/>
                  </a:cxn>
                </a:cxnLst>
                <a:rect l="0" t="0" r="r" b="b"/>
                <a:pathLst>
                  <a:path w="61" h="65">
                    <a:moveTo>
                      <a:pt x="15" y="44"/>
                    </a:moveTo>
                    <a:cubicBezTo>
                      <a:pt x="16" y="41"/>
                      <a:pt x="18" y="39"/>
                      <a:pt x="21" y="37"/>
                    </a:cubicBezTo>
                    <a:cubicBezTo>
                      <a:pt x="23" y="35"/>
                      <a:pt x="27" y="34"/>
                      <a:pt x="30" y="34"/>
                    </a:cubicBezTo>
                    <a:cubicBezTo>
                      <a:pt x="32" y="34"/>
                      <a:pt x="33" y="34"/>
                      <a:pt x="34" y="34"/>
                    </a:cubicBezTo>
                    <a:cubicBezTo>
                      <a:pt x="39" y="35"/>
                      <a:pt x="44" y="39"/>
                      <a:pt x="46" y="44"/>
                    </a:cubicBezTo>
                    <a:cubicBezTo>
                      <a:pt x="53" y="65"/>
                      <a:pt x="53" y="65"/>
                      <a:pt x="53" y="65"/>
                    </a:cubicBezTo>
                    <a:cubicBezTo>
                      <a:pt x="61" y="65"/>
                      <a:pt x="61" y="65"/>
                      <a:pt x="61" y="65"/>
                    </a:cubicBezTo>
                    <a:cubicBezTo>
                      <a:pt x="61" y="7"/>
                      <a:pt x="61" y="7"/>
                      <a:pt x="61" y="7"/>
                    </a:cubicBezTo>
                    <a:cubicBezTo>
                      <a:pt x="61" y="3"/>
                      <a:pt x="58" y="0"/>
                      <a:pt x="54" y="0"/>
                    </a:cubicBezTo>
                    <a:cubicBezTo>
                      <a:pt x="7" y="0"/>
                      <a:pt x="7" y="0"/>
                      <a:pt x="7" y="0"/>
                    </a:cubicBezTo>
                    <a:cubicBezTo>
                      <a:pt x="5" y="0"/>
                      <a:pt x="3" y="1"/>
                      <a:pt x="2" y="2"/>
                    </a:cubicBezTo>
                    <a:cubicBezTo>
                      <a:pt x="1" y="3"/>
                      <a:pt x="0" y="5"/>
                      <a:pt x="0" y="7"/>
                    </a:cubicBezTo>
                    <a:cubicBezTo>
                      <a:pt x="0" y="16"/>
                      <a:pt x="0" y="16"/>
                      <a:pt x="0" y="16"/>
                    </a:cubicBezTo>
                    <a:cubicBezTo>
                      <a:pt x="0" y="65"/>
                      <a:pt x="0" y="65"/>
                      <a:pt x="0" y="65"/>
                    </a:cubicBezTo>
                    <a:cubicBezTo>
                      <a:pt x="8" y="65"/>
                      <a:pt x="8" y="65"/>
                      <a:pt x="8" y="65"/>
                    </a:cubicBezTo>
                    <a:lnTo>
                      <a:pt x="15"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34" name="Freeform 140">
                <a:extLst>
                  <a:ext uri="{FF2B5EF4-FFF2-40B4-BE49-F238E27FC236}">
                    <a16:creationId xmlns:a16="http://schemas.microsoft.com/office/drawing/2014/main" id="{4D9CE8FD-1FB0-E54E-AE24-EFA1F9039CE6}"/>
                  </a:ext>
                </a:extLst>
              </p:cNvPr>
              <p:cNvSpPr>
                <a:spLocks/>
              </p:cNvSpPr>
              <p:nvPr/>
            </p:nvSpPr>
            <p:spPr bwMode="auto">
              <a:xfrm>
                <a:off x="7648576" y="4470401"/>
                <a:ext cx="207963" cy="196850"/>
              </a:xfrm>
              <a:custGeom>
                <a:avLst/>
                <a:gdLst/>
                <a:ahLst/>
                <a:cxnLst>
                  <a:cxn ang="0">
                    <a:pos x="94" y="34"/>
                  </a:cxn>
                  <a:cxn ang="0">
                    <a:pos x="92" y="32"/>
                  </a:cxn>
                  <a:cxn ang="0">
                    <a:pos x="78" y="31"/>
                  </a:cxn>
                  <a:cxn ang="0">
                    <a:pos x="60" y="31"/>
                  </a:cxn>
                  <a:cxn ang="0">
                    <a:pos x="56" y="18"/>
                  </a:cxn>
                  <a:cxn ang="0">
                    <a:pos x="50" y="2"/>
                  </a:cxn>
                  <a:cxn ang="0">
                    <a:pos x="47" y="0"/>
                  </a:cxn>
                  <a:cxn ang="0">
                    <a:pos x="45" y="2"/>
                  </a:cxn>
                  <a:cxn ang="0">
                    <a:pos x="43" y="7"/>
                  </a:cxn>
                  <a:cxn ang="0">
                    <a:pos x="34" y="31"/>
                  </a:cxn>
                  <a:cxn ang="0">
                    <a:pos x="17" y="31"/>
                  </a:cxn>
                  <a:cxn ang="0">
                    <a:pos x="3" y="32"/>
                  </a:cxn>
                  <a:cxn ang="0">
                    <a:pos x="0" y="34"/>
                  </a:cxn>
                  <a:cxn ang="0">
                    <a:pos x="1" y="37"/>
                  </a:cxn>
                  <a:cxn ang="0">
                    <a:pos x="18" y="49"/>
                  </a:cxn>
                  <a:cxn ang="0">
                    <a:pos x="23" y="53"/>
                  </a:cxn>
                  <a:cxn ang="0">
                    <a:pos x="26" y="55"/>
                  </a:cxn>
                  <a:cxn ang="0">
                    <a:pos x="18" y="83"/>
                  </a:cxn>
                  <a:cxn ang="0">
                    <a:pos x="17" y="85"/>
                  </a:cxn>
                  <a:cxn ang="0">
                    <a:pos x="18" y="88"/>
                  </a:cxn>
                  <a:cxn ang="0">
                    <a:pos x="19" y="89"/>
                  </a:cxn>
                  <a:cxn ang="0">
                    <a:pos x="19" y="89"/>
                  </a:cxn>
                  <a:cxn ang="0">
                    <a:pos x="20" y="89"/>
                  </a:cxn>
                  <a:cxn ang="0">
                    <a:pos x="20" y="89"/>
                  </a:cxn>
                  <a:cxn ang="0">
                    <a:pos x="21" y="89"/>
                  </a:cxn>
                  <a:cxn ang="0">
                    <a:pos x="21" y="89"/>
                  </a:cxn>
                  <a:cxn ang="0">
                    <a:pos x="22" y="88"/>
                  </a:cxn>
                  <a:cxn ang="0">
                    <a:pos x="42" y="74"/>
                  </a:cxn>
                  <a:cxn ang="0">
                    <a:pos x="47" y="71"/>
                  </a:cxn>
                  <a:cxn ang="0">
                    <a:pos x="73" y="88"/>
                  </a:cxn>
                  <a:cxn ang="0">
                    <a:pos x="75" y="89"/>
                  </a:cxn>
                  <a:cxn ang="0">
                    <a:pos x="76" y="88"/>
                  </a:cxn>
                  <a:cxn ang="0">
                    <a:pos x="77" y="85"/>
                  </a:cxn>
                  <a:cxn ang="0">
                    <a:pos x="68" y="55"/>
                  </a:cxn>
                  <a:cxn ang="0">
                    <a:pos x="72" y="53"/>
                  </a:cxn>
                  <a:cxn ang="0">
                    <a:pos x="77" y="49"/>
                  </a:cxn>
                  <a:cxn ang="0">
                    <a:pos x="93" y="37"/>
                  </a:cxn>
                  <a:cxn ang="0">
                    <a:pos x="94" y="34"/>
                  </a:cxn>
                </a:cxnLst>
                <a:rect l="0" t="0" r="r" b="b"/>
                <a:pathLst>
                  <a:path w="95" h="89">
                    <a:moveTo>
                      <a:pt x="94" y="34"/>
                    </a:moveTo>
                    <a:cubicBezTo>
                      <a:pt x="94" y="32"/>
                      <a:pt x="93" y="32"/>
                      <a:pt x="92" y="32"/>
                    </a:cubicBezTo>
                    <a:cubicBezTo>
                      <a:pt x="78" y="31"/>
                      <a:pt x="78" y="31"/>
                      <a:pt x="78" y="31"/>
                    </a:cubicBezTo>
                    <a:cubicBezTo>
                      <a:pt x="60" y="31"/>
                      <a:pt x="60" y="31"/>
                      <a:pt x="60" y="31"/>
                    </a:cubicBezTo>
                    <a:cubicBezTo>
                      <a:pt x="56" y="18"/>
                      <a:pt x="56" y="18"/>
                      <a:pt x="56" y="18"/>
                    </a:cubicBezTo>
                    <a:cubicBezTo>
                      <a:pt x="50" y="2"/>
                      <a:pt x="50" y="2"/>
                      <a:pt x="50" y="2"/>
                    </a:cubicBezTo>
                    <a:cubicBezTo>
                      <a:pt x="50" y="1"/>
                      <a:pt x="49" y="0"/>
                      <a:pt x="47" y="0"/>
                    </a:cubicBezTo>
                    <a:cubicBezTo>
                      <a:pt x="46" y="0"/>
                      <a:pt x="45" y="1"/>
                      <a:pt x="45" y="2"/>
                    </a:cubicBezTo>
                    <a:cubicBezTo>
                      <a:pt x="43" y="7"/>
                      <a:pt x="43" y="7"/>
                      <a:pt x="43" y="7"/>
                    </a:cubicBezTo>
                    <a:cubicBezTo>
                      <a:pt x="34" y="31"/>
                      <a:pt x="34" y="31"/>
                      <a:pt x="34" y="31"/>
                    </a:cubicBezTo>
                    <a:cubicBezTo>
                      <a:pt x="17" y="31"/>
                      <a:pt x="17" y="31"/>
                      <a:pt x="17" y="31"/>
                    </a:cubicBezTo>
                    <a:cubicBezTo>
                      <a:pt x="3" y="32"/>
                      <a:pt x="3" y="32"/>
                      <a:pt x="3" y="32"/>
                    </a:cubicBezTo>
                    <a:cubicBezTo>
                      <a:pt x="2" y="32"/>
                      <a:pt x="1" y="32"/>
                      <a:pt x="0" y="34"/>
                    </a:cubicBezTo>
                    <a:cubicBezTo>
                      <a:pt x="0" y="35"/>
                      <a:pt x="0" y="36"/>
                      <a:pt x="1" y="37"/>
                    </a:cubicBezTo>
                    <a:cubicBezTo>
                      <a:pt x="18" y="49"/>
                      <a:pt x="18" y="49"/>
                      <a:pt x="18" y="49"/>
                    </a:cubicBezTo>
                    <a:cubicBezTo>
                      <a:pt x="23" y="53"/>
                      <a:pt x="23" y="53"/>
                      <a:pt x="23" y="53"/>
                    </a:cubicBezTo>
                    <a:cubicBezTo>
                      <a:pt x="26" y="55"/>
                      <a:pt x="26" y="55"/>
                      <a:pt x="26" y="55"/>
                    </a:cubicBezTo>
                    <a:cubicBezTo>
                      <a:pt x="18" y="83"/>
                      <a:pt x="18" y="83"/>
                      <a:pt x="18" y="83"/>
                    </a:cubicBezTo>
                    <a:cubicBezTo>
                      <a:pt x="17" y="85"/>
                      <a:pt x="17" y="85"/>
                      <a:pt x="17" y="85"/>
                    </a:cubicBezTo>
                    <a:cubicBezTo>
                      <a:pt x="17" y="86"/>
                      <a:pt x="17" y="88"/>
                      <a:pt x="18" y="88"/>
                    </a:cubicBezTo>
                    <a:cubicBezTo>
                      <a:pt x="19" y="88"/>
                      <a:pt x="19" y="89"/>
                      <a:pt x="19" y="89"/>
                    </a:cubicBezTo>
                    <a:cubicBezTo>
                      <a:pt x="19" y="89"/>
                      <a:pt x="19" y="89"/>
                      <a:pt x="19" y="89"/>
                    </a:cubicBezTo>
                    <a:cubicBezTo>
                      <a:pt x="20" y="89"/>
                      <a:pt x="20" y="89"/>
                      <a:pt x="20" y="89"/>
                    </a:cubicBezTo>
                    <a:cubicBezTo>
                      <a:pt x="20" y="89"/>
                      <a:pt x="20" y="89"/>
                      <a:pt x="20" y="89"/>
                    </a:cubicBezTo>
                    <a:cubicBezTo>
                      <a:pt x="20" y="89"/>
                      <a:pt x="20" y="89"/>
                      <a:pt x="21" y="89"/>
                    </a:cubicBezTo>
                    <a:cubicBezTo>
                      <a:pt x="21" y="89"/>
                      <a:pt x="21" y="89"/>
                      <a:pt x="21" y="89"/>
                    </a:cubicBezTo>
                    <a:cubicBezTo>
                      <a:pt x="21" y="89"/>
                      <a:pt x="21" y="89"/>
                      <a:pt x="22" y="88"/>
                    </a:cubicBezTo>
                    <a:cubicBezTo>
                      <a:pt x="42" y="74"/>
                      <a:pt x="42" y="74"/>
                      <a:pt x="42" y="74"/>
                    </a:cubicBezTo>
                    <a:cubicBezTo>
                      <a:pt x="47" y="71"/>
                      <a:pt x="47" y="71"/>
                      <a:pt x="47" y="71"/>
                    </a:cubicBezTo>
                    <a:cubicBezTo>
                      <a:pt x="73" y="88"/>
                      <a:pt x="73" y="88"/>
                      <a:pt x="73" y="88"/>
                    </a:cubicBezTo>
                    <a:cubicBezTo>
                      <a:pt x="74" y="89"/>
                      <a:pt x="74" y="89"/>
                      <a:pt x="75" y="89"/>
                    </a:cubicBezTo>
                    <a:cubicBezTo>
                      <a:pt x="75" y="89"/>
                      <a:pt x="76" y="89"/>
                      <a:pt x="76" y="88"/>
                    </a:cubicBezTo>
                    <a:cubicBezTo>
                      <a:pt x="77" y="88"/>
                      <a:pt x="78" y="86"/>
                      <a:pt x="77" y="85"/>
                    </a:cubicBezTo>
                    <a:cubicBezTo>
                      <a:pt x="68" y="55"/>
                      <a:pt x="68" y="55"/>
                      <a:pt x="68" y="55"/>
                    </a:cubicBezTo>
                    <a:cubicBezTo>
                      <a:pt x="72" y="53"/>
                      <a:pt x="72" y="53"/>
                      <a:pt x="72" y="53"/>
                    </a:cubicBezTo>
                    <a:cubicBezTo>
                      <a:pt x="77" y="49"/>
                      <a:pt x="77" y="49"/>
                      <a:pt x="77" y="49"/>
                    </a:cubicBezTo>
                    <a:cubicBezTo>
                      <a:pt x="93" y="37"/>
                      <a:pt x="93" y="37"/>
                      <a:pt x="93" y="37"/>
                    </a:cubicBezTo>
                    <a:cubicBezTo>
                      <a:pt x="94" y="36"/>
                      <a:pt x="95" y="35"/>
                      <a:pt x="94"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grpSp>
      <p:grpSp>
        <p:nvGrpSpPr>
          <p:cNvPr id="46" name="Group 45">
            <a:extLst>
              <a:ext uri="{FF2B5EF4-FFF2-40B4-BE49-F238E27FC236}">
                <a16:creationId xmlns:a16="http://schemas.microsoft.com/office/drawing/2014/main" id="{E4163D5F-9ABE-614A-A683-D0EBDFAF4B5D}"/>
              </a:ext>
            </a:extLst>
          </p:cNvPr>
          <p:cNvGrpSpPr/>
          <p:nvPr/>
        </p:nvGrpSpPr>
        <p:grpSpPr>
          <a:xfrm>
            <a:off x="9167764" y="2008283"/>
            <a:ext cx="2547990" cy="4083953"/>
            <a:chOff x="9167764" y="2008283"/>
            <a:chExt cx="2547990" cy="4083953"/>
          </a:xfrm>
        </p:grpSpPr>
        <p:sp>
          <p:nvSpPr>
            <p:cNvPr id="4" name="Rectangle 3">
              <a:extLst>
                <a:ext uri="{FF2B5EF4-FFF2-40B4-BE49-F238E27FC236}">
                  <a16:creationId xmlns:a16="http://schemas.microsoft.com/office/drawing/2014/main" id="{2E55E70A-B232-6D4B-BDBF-F8DA0DFE0A8C}"/>
                </a:ext>
              </a:extLst>
            </p:cNvPr>
            <p:cNvSpPr/>
            <p:nvPr/>
          </p:nvSpPr>
          <p:spPr>
            <a:xfrm>
              <a:off x="9167764" y="3091415"/>
              <a:ext cx="2547990" cy="3000821"/>
            </a:xfrm>
            <a:prstGeom prst="rect">
              <a:avLst/>
            </a:prstGeom>
          </p:spPr>
          <p:txBody>
            <a:bodyPr wrap="square">
              <a:spAutoFit/>
            </a:bodyPr>
            <a:lstStyle/>
            <a:p>
              <a:pPr>
                <a:lnSpc>
                  <a:spcPct val="90000"/>
                </a:lnSpc>
                <a:spcBef>
                  <a:spcPts val="1000"/>
                </a:spcBef>
              </a:pPr>
              <a:r>
                <a:rPr lang="en-GB" sz="1400" dirty="0">
                  <a:solidFill>
                    <a:schemeClr val="bg1"/>
                  </a:solidFill>
                  <a:latin typeface="Montserrat" pitchFamily="2" charset="77"/>
                </a:rPr>
                <a:t>Foundation hosts the code with neutrality and governance rules. Foundations are not there to create the software they host. They coordinate the community and promote software programs. Where ownership rights are hosted within a foundation, editors cannot change to proprietary mode or modify its business model</a:t>
              </a:r>
            </a:p>
          </p:txBody>
        </p:sp>
        <p:grpSp>
          <p:nvGrpSpPr>
            <p:cNvPr id="37" name="Group 36">
              <a:extLst>
                <a:ext uri="{FF2B5EF4-FFF2-40B4-BE49-F238E27FC236}">
                  <a16:creationId xmlns:a16="http://schemas.microsoft.com/office/drawing/2014/main" id="{64FF198A-7EE8-134B-A33D-9857BB8D1B08}"/>
                </a:ext>
              </a:extLst>
            </p:cNvPr>
            <p:cNvGrpSpPr/>
            <p:nvPr/>
          </p:nvGrpSpPr>
          <p:grpSpPr>
            <a:xfrm>
              <a:off x="9243099" y="2008283"/>
              <a:ext cx="872395" cy="887633"/>
              <a:chOff x="3051175" y="2790825"/>
              <a:chExt cx="1090613" cy="1109663"/>
            </a:xfrm>
            <a:solidFill>
              <a:schemeClr val="bg1"/>
            </a:solidFill>
          </p:grpSpPr>
          <p:sp>
            <p:nvSpPr>
              <p:cNvPr id="38" name="Freeform 127">
                <a:extLst>
                  <a:ext uri="{FF2B5EF4-FFF2-40B4-BE49-F238E27FC236}">
                    <a16:creationId xmlns:a16="http://schemas.microsoft.com/office/drawing/2014/main" id="{05DDCA7E-164D-2A41-A5B1-177FEEC4B584}"/>
                  </a:ext>
                </a:extLst>
              </p:cNvPr>
              <p:cNvSpPr>
                <a:spLocks noEditPoints="1"/>
              </p:cNvSpPr>
              <p:nvPr/>
            </p:nvSpPr>
            <p:spPr bwMode="auto">
              <a:xfrm>
                <a:off x="3087688" y="3421063"/>
                <a:ext cx="176212" cy="176213"/>
              </a:xfrm>
              <a:custGeom>
                <a:avLst/>
                <a:gdLst/>
                <a:ahLst/>
                <a:cxnLst>
                  <a:cxn ang="0">
                    <a:pos x="23" y="47"/>
                  </a:cxn>
                  <a:cxn ang="0">
                    <a:pos x="0" y="24"/>
                  </a:cxn>
                  <a:cxn ang="0">
                    <a:pos x="23" y="0"/>
                  </a:cxn>
                  <a:cxn ang="0">
                    <a:pos x="47" y="24"/>
                  </a:cxn>
                  <a:cxn ang="0">
                    <a:pos x="23" y="47"/>
                  </a:cxn>
                  <a:cxn ang="0">
                    <a:pos x="23" y="7"/>
                  </a:cxn>
                  <a:cxn ang="0">
                    <a:pos x="7" y="24"/>
                  </a:cxn>
                  <a:cxn ang="0">
                    <a:pos x="23" y="40"/>
                  </a:cxn>
                  <a:cxn ang="0">
                    <a:pos x="40" y="24"/>
                  </a:cxn>
                  <a:cxn ang="0">
                    <a:pos x="23" y="7"/>
                  </a:cxn>
                </a:cxnLst>
                <a:rect l="0" t="0" r="r" b="b"/>
                <a:pathLst>
                  <a:path w="47" h="47">
                    <a:moveTo>
                      <a:pt x="23" y="47"/>
                    </a:moveTo>
                    <a:cubicBezTo>
                      <a:pt x="11" y="47"/>
                      <a:pt x="0" y="36"/>
                      <a:pt x="0" y="24"/>
                    </a:cubicBezTo>
                    <a:cubicBezTo>
                      <a:pt x="0" y="11"/>
                      <a:pt x="11" y="0"/>
                      <a:pt x="23" y="0"/>
                    </a:cubicBezTo>
                    <a:cubicBezTo>
                      <a:pt x="36" y="0"/>
                      <a:pt x="47" y="11"/>
                      <a:pt x="47" y="24"/>
                    </a:cubicBezTo>
                    <a:cubicBezTo>
                      <a:pt x="47" y="36"/>
                      <a:pt x="36" y="47"/>
                      <a:pt x="23" y="47"/>
                    </a:cubicBezTo>
                    <a:close/>
                    <a:moveTo>
                      <a:pt x="23" y="7"/>
                    </a:moveTo>
                    <a:cubicBezTo>
                      <a:pt x="14" y="7"/>
                      <a:pt x="7" y="14"/>
                      <a:pt x="7" y="24"/>
                    </a:cubicBezTo>
                    <a:cubicBezTo>
                      <a:pt x="7" y="33"/>
                      <a:pt x="14" y="40"/>
                      <a:pt x="23" y="40"/>
                    </a:cubicBezTo>
                    <a:cubicBezTo>
                      <a:pt x="33" y="40"/>
                      <a:pt x="40" y="33"/>
                      <a:pt x="40" y="24"/>
                    </a:cubicBezTo>
                    <a:cubicBezTo>
                      <a:pt x="40" y="14"/>
                      <a:pt x="33" y="7"/>
                      <a:pt x="23"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39" name="Freeform 128">
                <a:extLst>
                  <a:ext uri="{FF2B5EF4-FFF2-40B4-BE49-F238E27FC236}">
                    <a16:creationId xmlns:a16="http://schemas.microsoft.com/office/drawing/2014/main" id="{C0798F5A-B6C5-B14D-BD91-146931C8B618}"/>
                  </a:ext>
                </a:extLst>
              </p:cNvPr>
              <p:cNvSpPr>
                <a:spLocks/>
              </p:cNvSpPr>
              <p:nvPr/>
            </p:nvSpPr>
            <p:spPr bwMode="auto">
              <a:xfrm>
                <a:off x="3051175" y="3619500"/>
                <a:ext cx="250825" cy="280988"/>
              </a:xfrm>
              <a:custGeom>
                <a:avLst/>
                <a:gdLst/>
                <a:ahLst/>
                <a:cxnLst>
                  <a:cxn ang="0">
                    <a:pos x="47" y="0"/>
                  </a:cxn>
                  <a:cxn ang="0">
                    <a:pos x="20" y="0"/>
                  </a:cxn>
                  <a:cxn ang="0">
                    <a:pos x="0" y="16"/>
                  </a:cxn>
                  <a:cxn ang="0">
                    <a:pos x="0" y="59"/>
                  </a:cxn>
                  <a:cxn ang="0">
                    <a:pos x="10" y="73"/>
                  </a:cxn>
                  <a:cxn ang="0">
                    <a:pos x="10" y="17"/>
                  </a:cxn>
                  <a:cxn ang="0">
                    <a:pos x="12" y="16"/>
                  </a:cxn>
                  <a:cxn ang="0">
                    <a:pos x="14" y="17"/>
                  </a:cxn>
                  <a:cxn ang="0">
                    <a:pos x="14" y="74"/>
                  </a:cxn>
                  <a:cxn ang="0">
                    <a:pos x="20" y="75"/>
                  </a:cxn>
                  <a:cxn ang="0">
                    <a:pos x="47" y="75"/>
                  </a:cxn>
                  <a:cxn ang="0">
                    <a:pos x="54" y="74"/>
                  </a:cxn>
                  <a:cxn ang="0">
                    <a:pos x="54" y="17"/>
                  </a:cxn>
                  <a:cxn ang="0">
                    <a:pos x="56" y="16"/>
                  </a:cxn>
                  <a:cxn ang="0">
                    <a:pos x="57" y="17"/>
                  </a:cxn>
                  <a:cxn ang="0">
                    <a:pos x="57" y="73"/>
                  </a:cxn>
                  <a:cxn ang="0">
                    <a:pos x="67" y="59"/>
                  </a:cxn>
                  <a:cxn ang="0">
                    <a:pos x="67" y="16"/>
                  </a:cxn>
                  <a:cxn ang="0">
                    <a:pos x="47" y="0"/>
                  </a:cxn>
                </a:cxnLst>
                <a:rect l="0" t="0" r="r" b="b"/>
                <a:pathLst>
                  <a:path w="67" h="75">
                    <a:moveTo>
                      <a:pt x="47" y="0"/>
                    </a:moveTo>
                    <a:cubicBezTo>
                      <a:pt x="20" y="0"/>
                      <a:pt x="20" y="0"/>
                      <a:pt x="20" y="0"/>
                    </a:cubicBezTo>
                    <a:cubicBezTo>
                      <a:pt x="9" y="0"/>
                      <a:pt x="0" y="7"/>
                      <a:pt x="0" y="16"/>
                    </a:cubicBezTo>
                    <a:cubicBezTo>
                      <a:pt x="0" y="59"/>
                      <a:pt x="0" y="59"/>
                      <a:pt x="0" y="59"/>
                    </a:cubicBezTo>
                    <a:cubicBezTo>
                      <a:pt x="0" y="65"/>
                      <a:pt x="4" y="70"/>
                      <a:pt x="10" y="73"/>
                    </a:cubicBezTo>
                    <a:cubicBezTo>
                      <a:pt x="10" y="17"/>
                      <a:pt x="10" y="17"/>
                      <a:pt x="10" y="17"/>
                    </a:cubicBezTo>
                    <a:cubicBezTo>
                      <a:pt x="10" y="16"/>
                      <a:pt x="11" y="16"/>
                      <a:pt x="12" y="16"/>
                    </a:cubicBezTo>
                    <a:cubicBezTo>
                      <a:pt x="13" y="16"/>
                      <a:pt x="14" y="16"/>
                      <a:pt x="14" y="17"/>
                    </a:cubicBezTo>
                    <a:cubicBezTo>
                      <a:pt x="14" y="74"/>
                      <a:pt x="14" y="74"/>
                      <a:pt x="14" y="74"/>
                    </a:cubicBezTo>
                    <a:cubicBezTo>
                      <a:pt x="16" y="75"/>
                      <a:pt x="18" y="75"/>
                      <a:pt x="20" y="75"/>
                    </a:cubicBezTo>
                    <a:cubicBezTo>
                      <a:pt x="47" y="75"/>
                      <a:pt x="47" y="75"/>
                      <a:pt x="47" y="75"/>
                    </a:cubicBezTo>
                    <a:cubicBezTo>
                      <a:pt x="49" y="75"/>
                      <a:pt x="52" y="75"/>
                      <a:pt x="54" y="74"/>
                    </a:cubicBezTo>
                    <a:cubicBezTo>
                      <a:pt x="54" y="17"/>
                      <a:pt x="54" y="17"/>
                      <a:pt x="54" y="17"/>
                    </a:cubicBezTo>
                    <a:cubicBezTo>
                      <a:pt x="54" y="16"/>
                      <a:pt x="55" y="16"/>
                      <a:pt x="56" y="16"/>
                    </a:cubicBezTo>
                    <a:cubicBezTo>
                      <a:pt x="57" y="16"/>
                      <a:pt x="57" y="16"/>
                      <a:pt x="57" y="17"/>
                    </a:cubicBezTo>
                    <a:cubicBezTo>
                      <a:pt x="57" y="73"/>
                      <a:pt x="57" y="73"/>
                      <a:pt x="57" y="73"/>
                    </a:cubicBezTo>
                    <a:cubicBezTo>
                      <a:pt x="63" y="70"/>
                      <a:pt x="67" y="65"/>
                      <a:pt x="67" y="59"/>
                    </a:cubicBezTo>
                    <a:cubicBezTo>
                      <a:pt x="67" y="16"/>
                      <a:pt x="67" y="16"/>
                      <a:pt x="67" y="16"/>
                    </a:cubicBezTo>
                    <a:cubicBezTo>
                      <a:pt x="67" y="7"/>
                      <a:pt x="58" y="0"/>
                      <a:pt x="4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40" name="Freeform 129">
                <a:extLst>
                  <a:ext uri="{FF2B5EF4-FFF2-40B4-BE49-F238E27FC236}">
                    <a16:creationId xmlns:a16="http://schemas.microsoft.com/office/drawing/2014/main" id="{5088E2A1-B2D2-5F46-85FD-9B1750036802}"/>
                  </a:ext>
                </a:extLst>
              </p:cNvPr>
              <p:cNvSpPr>
                <a:spLocks noEditPoints="1"/>
              </p:cNvSpPr>
              <p:nvPr/>
            </p:nvSpPr>
            <p:spPr bwMode="auto">
              <a:xfrm>
                <a:off x="3927475" y="3421063"/>
                <a:ext cx="173037" cy="176213"/>
              </a:xfrm>
              <a:custGeom>
                <a:avLst/>
                <a:gdLst/>
                <a:ahLst/>
                <a:cxnLst>
                  <a:cxn ang="0">
                    <a:pos x="23" y="47"/>
                  </a:cxn>
                  <a:cxn ang="0">
                    <a:pos x="0" y="24"/>
                  </a:cxn>
                  <a:cxn ang="0">
                    <a:pos x="23" y="0"/>
                  </a:cxn>
                  <a:cxn ang="0">
                    <a:pos x="46" y="24"/>
                  </a:cxn>
                  <a:cxn ang="0">
                    <a:pos x="23" y="47"/>
                  </a:cxn>
                  <a:cxn ang="0">
                    <a:pos x="23" y="7"/>
                  </a:cxn>
                  <a:cxn ang="0">
                    <a:pos x="7" y="24"/>
                  </a:cxn>
                  <a:cxn ang="0">
                    <a:pos x="23" y="40"/>
                  </a:cxn>
                  <a:cxn ang="0">
                    <a:pos x="40" y="24"/>
                  </a:cxn>
                  <a:cxn ang="0">
                    <a:pos x="23" y="7"/>
                  </a:cxn>
                </a:cxnLst>
                <a:rect l="0" t="0" r="r" b="b"/>
                <a:pathLst>
                  <a:path w="46" h="47">
                    <a:moveTo>
                      <a:pt x="23" y="47"/>
                    </a:moveTo>
                    <a:cubicBezTo>
                      <a:pt x="11" y="47"/>
                      <a:pt x="0" y="36"/>
                      <a:pt x="0" y="24"/>
                    </a:cubicBezTo>
                    <a:cubicBezTo>
                      <a:pt x="0" y="11"/>
                      <a:pt x="11" y="0"/>
                      <a:pt x="23" y="0"/>
                    </a:cubicBezTo>
                    <a:cubicBezTo>
                      <a:pt x="36" y="0"/>
                      <a:pt x="46" y="11"/>
                      <a:pt x="46" y="24"/>
                    </a:cubicBezTo>
                    <a:cubicBezTo>
                      <a:pt x="46" y="36"/>
                      <a:pt x="36" y="47"/>
                      <a:pt x="23" y="47"/>
                    </a:cubicBezTo>
                    <a:close/>
                    <a:moveTo>
                      <a:pt x="23" y="7"/>
                    </a:moveTo>
                    <a:cubicBezTo>
                      <a:pt x="14" y="7"/>
                      <a:pt x="7" y="14"/>
                      <a:pt x="7" y="24"/>
                    </a:cubicBezTo>
                    <a:cubicBezTo>
                      <a:pt x="7" y="33"/>
                      <a:pt x="14" y="40"/>
                      <a:pt x="23" y="40"/>
                    </a:cubicBezTo>
                    <a:cubicBezTo>
                      <a:pt x="32" y="40"/>
                      <a:pt x="40" y="33"/>
                      <a:pt x="40" y="24"/>
                    </a:cubicBezTo>
                    <a:cubicBezTo>
                      <a:pt x="40" y="14"/>
                      <a:pt x="32" y="7"/>
                      <a:pt x="23"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41" name="Freeform 130">
                <a:extLst>
                  <a:ext uri="{FF2B5EF4-FFF2-40B4-BE49-F238E27FC236}">
                    <a16:creationId xmlns:a16="http://schemas.microsoft.com/office/drawing/2014/main" id="{0DFCD30E-E885-D743-8046-F3E669ADEC98}"/>
                  </a:ext>
                </a:extLst>
              </p:cNvPr>
              <p:cNvSpPr>
                <a:spLocks/>
              </p:cNvSpPr>
              <p:nvPr/>
            </p:nvSpPr>
            <p:spPr bwMode="auto">
              <a:xfrm>
                <a:off x="3890963" y="3619500"/>
                <a:ext cx="250825" cy="280988"/>
              </a:xfrm>
              <a:custGeom>
                <a:avLst/>
                <a:gdLst/>
                <a:ahLst/>
                <a:cxnLst>
                  <a:cxn ang="0">
                    <a:pos x="47" y="0"/>
                  </a:cxn>
                  <a:cxn ang="0">
                    <a:pos x="20" y="0"/>
                  </a:cxn>
                  <a:cxn ang="0">
                    <a:pos x="0" y="16"/>
                  </a:cxn>
                  <a:cxn ang="0">
                    <a:pos x="0" y="59"/>
                  </a:cxn>
                  <a:cxn ang="0">
                    <a:pos x="10" y="73"/>
                  </a:cxn>
                  <a:cxn ang="0">
                    <a:pos x="10" y="17"/>
                  </a:cxn>
                  <a:cxn ang="0">
                    <a:pos x="12" y="16"/>
                  </a:cxn>
                  <a:cxn ang="0">
                    <a:pos x="14" y="17"/>
                  </a:cxn>
                  <a:cxn ang="0">
                    <a:pos x="14" y="74"/>
                  </a:cxn>
                  <a:cxn ang="0">
                    <a:pos x="20" y="75"/>
                  </a:cxn>
                  <a:cxn ang="0">
                    <a:pos x="47" y="75"/>
                  </a:cxn>
                  <a:cxn ang="0">
                    <a:pos x="54" y="74"/>
                  </a:cxn>
                  <a:cxn ang="0">
                    <a:pos x="54" y="17"/>
                  </a:cxn>
                  <a:cxn ang="0">
                    <a:pos x="56" y="16"/>
                  </a:cxn>
                  <a:cxn ang="0">
                    <a:pos x="57" y="17"/>
                  </a:cxn>
                  <a:cxn ang="0">
                    <a:pos x="57" y="73"/>
                  </a:cxn>
                  <a:cxn ang="0">
                    <a:pos x="67" y="59"/>
                  </a:cxn>
                  <a:cxn ang="0">
                    <a:pos x="67" y="16"/>
                  </a:cxn>
                  <a:cxn ang="0">
                    <a:pos x="47" y="0"/>
                  </a:cxn>
                </a:cxnLst>
                <a:rect l="0" t="0" r="r" b="b"/>
                <a:pathLst>
                  <a:path w="67" h="75">
                    <a:moveTo>
                      <a:pt x="47" y="0"/>
                    </a:moveTo>
                    <a:cubicBezTo>
                      <a:pt x="20" y="0"/>
                      <a:pt x="20" y="0"/>
                      <a:pt x="20" y="0"/>
                    </a:cubicBezTo>
                    <a:cubicBezTo>
                      <a:pt x="9" y="0"/>
                      <a:pt x="0" y="7"/>
                      <a:pt x="0" y="16"/>
                    </a:cubicBezTo>
                    <a:cubicBezTo>
                      <a:pt x="0" y="59"/>
                      <a:pt x="0" y="59"/>
                      <a:pt x="0" y="59"/>
                    </a:cubicBezTo>
                    <a:cubicBezTo>
                      <a:pt x="0" y="65"/>
                      <a:pt x="4" y="70"/>
                      <a:pt x="10" y="73"/>
                    </a:cubicBezTo>
                    <a:cubicBezTo>
                      <a:pt x="10" y="17"/>
                      <a:pt x="10" y="17"/>
                      <a:pt x="10" y="17"/>
                    </a:cubicBezTo>
                    <a:cubicBezTo>
                      <a:pt x="10" y="16"/>
                      <a:pt x="11" y="16"/>
                      <a:pt x="12" y="16"/>
                    </a:cubicBezTo>
                    <a:cubicBezTo>
                      <a:pt x="13" y="16"/>
                      <a:pt x="14" y="16"/>
                      <a:pt x="14" y="17"/>
                    </a:cubicBezTo>
                    <a:cubicBezTo>
                      <a:pt x="14" y="74"/>
                      <a:pt x="14" y="74"/>
                      <a:pt x="14" y="74"/>
                    </a:cubicBezTo>
                    <a:cubicBezTo>
                      <a:pt x="16" y="75"/>
                      <a:pt x="18" y="75"/>
                      <a:pt x="20" y="75"/>
                    </a:cubicBezTo>
                    <a:cubicBezTo>
                      <a:pt x="47" y="75"/>
                      <a:pt x="47" y="75"/>
                      <a:pt x="47" y="75"/>
                    </a:cubicBezTo>
                    <a:cubicBezTo>
                      <a:pt x="49" y="75"/>
                      <a:pt x="52" y="75"/>
                      <a:pt x="54" y="74"/>
                    </a:cubicBezTo>
                    <a:cubicBezTo>
                      <a:pt x="54" y="17"/>
                      <a:pt x="54" y="17"/>
                      <a:pt x="54" y="17"/>
                    </a:cubicBezTo>
                    <a:cubicBezTo>
                      <a:pt x="54" y="16"/>
                      <a:pt x="55" y="16"/>
                      <a:pt x="56" y="16"/>
                    </a:cubicBezTo>
                    <a:cubicBezTo>
                      <a:pt x="56" y="16"/>
                      <a:pt x="57" y="16"/>
                      <a:pt x="57" y="17"/>
                    </a:cubicBezTo>
                    <a:cubicBezTo>
                      <a:pt x="57" y="73"/>
                      <a:pt x="57" y="73"/>
                      <a:pt x="57" y="73"/>
                    </a:cubicBezTo>
                    <a:cubicBezTo>
                      <a:pt x="63" y="70"/>
                      <a:pt x="67" y="65"/>
                      <a:pt x="67" y="59"/>
                    </a:cubicBezTo>
                    <a:cubicBezTo>
                      <a:pt x="67" y="16"/>
                      <a:pt x="67" y="16"/>
                      <a:pt x="67" y="16"/>
                    </a:cubicBezTo>
                    <a:cubicBezTo>
                      <a:pt x="67" y="7"/>
                      <a:pt x="58" y="0"/>
                      <a:pt x="4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42" name="Freeform 131">
                <a:extLst>
                  <a:ext uri="{FF2B5EF4-FFF2-40B4-BE49-F238E27FC236}">
                    <a16:creationId xmlns:a16="http://schemas.microsoft.com/office/drawing/2014/main" id="{10904D6A-50EC-7249-B319-9373F6A66CA7}"/>
                  </a:ext>
                </a:extLst>
              </p:cNvPr>
              <p:cNvSpPr>
                <a:spLocks noEditPoints="1"/>
              </p:cNvSpPr>
              <p:nvPr/>
            </p:nvSpPr>
            <p:spPr bwMode="auto">
              <a:xfrm>
                <a:off x="3505200" y="2790825"/>
                <a:ext cx="176212" cy="173038"/>
              </a:xfrm>
              <a:custGeom>
                <a:avLst/>
                <a:gdLst/>
                <a:ahLst/>
                <a:cxnLst>
                  <a:cxn ang="0">
                    <a:pos x="24" y="46"/>
                  </a:cxn>
                  <a:cxn ang="0">
                    <a:pos x="0" y="23"/>
                  </a:cxn>
                  <a:cxn ang="0">
                    <a:pos x="24" y="0"/>
                  </a:cxn>
                  <a:cxn ang="0">
                    <a:pos x="47" y="23"/>
                  </a:cxn>
                  <a:cxn ang="0">
                    <a:pos x="24" y="46"/>
                  </a:cxn>
                  <a:cxn ang="0">
                    <a:pos x="24" y="6"/>
                  </a:cxn>
                  <a:cxn ang="0">
                    <a:pos x="7" y="23"/>
                  </a:cxn>
                  <a:cxn ang="0">
                    <a:pos x="24" y="40"/>
                  </a:cxn>
                  <a:cxn ang="0">
                    <a:pos x="40" y="23"/>
                  </a:cxn>
                  <a:cxn ang="0">
                    <a:pos x="24" y="6"/>
                  </a:cxn>
                </a:cxnLst>
                <a:rect l="0" t="0" r="r" b="b"/>
                <a:pathLst>
                  <a:path w="47" h="46">
                    <a:moveTo>
                      <a:pt x="24" y="46"/>
                    </a:moveTo>
                    <a:cubicBezTo>
                      <a:pt x="11" y="46"/>
                      <a:pt x="0" y="36"/>
                      <a:pt x="0" y="23"/>
                    </a:cubicBezTo>
                    <a:cubicBezTo>
                      <a:pt x="0" y="10"/>
                      <a:pt x="11" y="0"/>
                      <a:pt x="24" y="0"/>
                    </a:cubicBezTo>
                    <a:cubicBezTo>
                      <a:pt x="36" y="0"/>
                      <a:pt x="47" y="10"/>
                      <a:pt x="47" y="23"/>
                    </a:cubicBezTo>
                    <a:cubicBezTo>
                      <a:pt x="47" y="36"/>
                      <a:pt x="36" y="46"/>
                      <a:pt x="24" y="46"/>
                    </a:cubicBezTo>
                    <a:close/>
                    <a:moveTo>
                      <a:pt x="24" y="6"/>
                    </a:moveTo>
                    <a:cubicBezTo>
                      <a:pt x="14" y="6"/>
                      <a:pt x="7" y="14"/>
                      <a:pt x="7" y="23"/>
                    </a:cubicBezTo>
                    <a:cubicBezTo>
                      <a:pt x="7" y="32"/>
                      <a:pt x="14" y="40"/>
                      <a:pt x="24" y="40"/>
                    </a:cubicBezTo>
                    <a:cubicBezTo>
                      <a:pt x="33" y="40"/>
                      <a:pt x="40" y="32"/>
                      <a:pt x="40" y="23"/>
                    </a:cubicBezTo>
                    <a:cubicBezTo>
                      <a:pt x="40" y="14"/>
                      <a:pt x="33" y="6"/>
                      <a:pt x="2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43" name="Freeform 132">
                <a:extLst>
                  <a:ext uri="{FF2B5EF4-FFF2-40B4-BE49-F238E27FC236}">
                    <a16:creationId xmlns:a16="http://schemas.microsoft.com/office/drawing/2014/main" id="{FD845675-DBF7-CB4C-8F5E-E4DE07269402}"/>
                  </a:ext>
                </a:extLst>
              </p:cNvPr>
              <p:cNvSpPr>
                <a:spLocks/>
              </p:cNvSpPr>
              <p:nvPr/>
            </p:nvSpPr>
            <p:spPr bwMode="auto">
              <a:xfrm>
                <a:off x="3467100" y="2986088"/>
                <a:ext cx="250825" cy="285750"/>
              </a:xfrm>
              <a:custGeom>
                <a:avLst/>
                <a:gdLst/>
                <a:ahLst/>
                <a:cxnLst>
                  <a:cxn ang="0">
                    <a:pos x="47" y="0"/>
                  </a:cxn>
                  <a:cxn ang="0">
                    <a:pos x="20" y="0"/>
                  </a:cxn>
                  <a:cxn ang="0">
                    <a:pos x="0" y="17"/>
                  </a:cxn>
                  <a:cxn ang="0">
                    <a:pos x="0" y="59"/>
                  </a:cxn>
                  <a:cxn ang="0">
                    <a:pos x="10" y="74"/>
                  </a:cxn>
                  <a:cxn ang="0">
                    <a:pos x="10" y="18"/>
                  </a:cxn>
                  <a:cxn ang="0">
                    <a:pos x="12" y="16"/>
                  </a:cxn>
                  <a:cxn ang="0">
                    <a:pos x="14" y="18"/>
                  </a:cxn>
                  <a:cxn ang="0">
                    <a:pos x="14" y="75"/>
                  </a:cxn>
                  <a:cxn ang="0">
                    <a:pos x="20" y="76"/>
                  </a:cxn>
                  <a:cxn ang="0">
                    <a:pos x="47" y="76"/>
                  </a:cxn>
                  <a:cxn ang="0">
                    <a:pos x="54" y="75"/>
                  </a:cxn>
                  <a:cxn ang="0">
                    <a:pos x="54" y="18"/>
                  </a:cxn>
                  <a:cxn ang="0">
                    <a:pos x="56" y="16"/>
                  </a:cxn>
                  <a:cxn ang="0">
                    <a:pos x="58" y="18"/>
                  </a:cxn>
                  <a:cxn ang="0">
                    <a:pos x="58" y="73"/>
                  </a:cxn>
                  <a:cxn ang="0">
                    <a:pos x="67" y="59"/>
                  </a:cxn>
                  <a:cxn ang="0">
                    <a:pos x="67" y="17"/>
                  </a:cxn>
                  <a:cxn ang="0">
                    <a:pos x="47" y="0"/>
                  </a:cxn>
                </a:cxnLst>
                <a:rect l="0" t="0" r="r" b="b"/>
                <a:pathLst>
                  <a:path w="67" h="76">
                    <a:moveTo>
                      <a:pt x="47" y="0"/>
                    </a:moveTo>
                    <a:cubicBezTo>
                      <a:pt x="20" y="0"/>
                      <a:pt x="20" y="0"/>
                      <a:pt x="20" y="0"/>
                    </a:cubicBezTo>
                    <a:cubicBezTo>
                      <a:pt x="9" y="0"/>
                      <a:pt x="0" y="7"/>
                      <a:pt x="0" y="17"/>
                    </a:cubicBezTo>
                    <a:cubicBezTo>
                      <a:pt x="0" y="59"/>
                      <a:pt x="0" y="59"/>
                      <a:pt x="0" y="59"/>
                    </a:cubicBezTo>
                    <a:cubicBezTo>
                      <a:pt x="0" y="65"/>
                      <a:pt x="4" y="71"/>
                      <a:pt x="10" y="74"/>
                    </a:cubicBezTo>
                    <a:cubicBezTo>
                      <a:pt x="10" y="18"/>
                      <a:pt x="10" y="18"/>
                      <a:pt x="10" y="18"/>
                    </a:cubicBezTo>
                    <a:cubicBezTo>
                      <a:pt x="10" y="17"/>
                      <a:pt x="11" y="16"/>
                      <a:pt x="12" y="16"/>
                    </a:cubicBezTo>
                    <a:cubicBezTo>
                      <a:pt x="13" y="16"/>
                      <a:pt x="14" y="17"/>
                      <a:pt x="14" y="18"/>
                    </a:cubicBezTo>
                    <a:cubicBezTo>
                      <a:pt x="14" y="75"/>
                      <a:pt x="14" y="75"/>
                      <a:pt x="14" y="75"/>
                    </a:cubicBezTo>
                    <a:cubicBezTo>
                      <a:pt x="16" y="75"/>
                      <a:pt x="18" y="76"/>
                      <a:pt x="20" y="76"/>
                    </a:cubicBezTo>
                    <a:cubicBezTo>
                      <a:pt x="47" y="76"/>
                      <a:pt x="47" y="76"/>
                      <a:pt x="47" y="76"/>
                    </a:cubicBezTo>
                    <a:cubicBezTo>
                      <a:pt x="50" y="76"/>
                      <a:pt x="52" y="75"/>
                      <a:pt x="54" y="75"/>
                    </a:cubicBezTo>
                    <a:cubicBezTo>
                      <a:pt x="54" y="18"/>
                      <a:pt x="54" y="18"/>
                      <a:pt x="54" y="18"/>
                    </a:cubicBezTo>
                    <a:cubicBezTo>
                      <a:pt x="54" y="17"/>
                      <a:pt x="55" y="16"/>
                      <a:pt x="56" y="16"/>
                    </a:cubicBezTo>
                    <a:cubicBezTo>
                      <a:pt x="57" y="16"/>
                      <a:pt x="58" y="17"/>
                      <a:pt x="58" y="18"/>
                    </a:cubicBezTo>
                    <a:cubicBezTo>
                      <a:pt x="58" y="73"/>
                      <a:pt x="58" y="73"/>
                      <a:pt x="58" y="73"/>
                    </a:cubicBezTo>
                    <a:cubicBezTo>
                      <a:pt x="63" y="70"/>
                      <a:pt x="67" y="65"/>
                      <a:pt x="67" y="59"/>
                    </a:cubicBezTo>
                    <a:cubicBezTo>
                      <a:pt x="67" y="17"/>
                      <a:pt x="67" y="17"/>
                      <a:pt x="67" y="17"/>
                    </a:cubicBezTo>
                    <a:cubicBezTo>
                      <a:pt x="67" y="7"/>
                      <a:pt x="58" y="0"/>
                      <a:pt x="4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44" name="Freeform 133">
                <a:extLst>
                  <a:ext uri="{FF2B5EF4-FFF2-40B4-BE49-F238E27FC236}">
                    <a16:creationId xmlns:a16="http://schemas.microsoft.com/office/drawing/2014/main" id="{B4404823-FEC6-F843-BF39-54E53EC41978}"/>
                  </a:ext>
                </a:extLst>
              </p:cNvPr>
              <p:cNvSpPr>
                <a:spLocks/>
              </p:cNvSpPr>
              <p:nvPr/>
            </p:nvSpPr>
            <p:spPr bwMode="auto">
              <a:xfrm>
                <a:off x="3403600" y="3406775"/>
                <a:ext cx="377825" cy="374650"/>
              </a:xfrm>
              <a:custGeom>
                <a:avLst/>
                <a:gdLst/>
                <a:ahLst/>
                <a:cxnLst>
                  <a:cxn ang="0">
                    <a:pos x="51" y="100"/>
                  </a:cxn>
                  <a:cxn ang="0">
                    <a:pos x="51" y="90"/>
                  </a:cxn>
                  <a:cxn ang="0">
                    <a:pos x="91" y="50"/>
                  </a:cxn>
                  <a:cxn ang="0">
                    <a:pos x="51" y="9"/>
                  </a:cxn>
                  <a:cxn ang="0">
                    <a:pos x="10" y="50"/>
                  </a:cxn>
                  <a:cxn ang="0">
                    <a:pos x="0" y="50"/>
                  </a:cxn>
                  <a:cxn ang="0">
                    <a:pos x="51" y="0"/>
                  </a:cxn>
                  <a:cxn ang="0">
                    <a:pos x="101" y="50"/>
                  </a:cxn>
                  <a:cxn ang="0">
                    <a:pos x="51" y="100"/>
                  </a:cxn>
                </a:cxnLst>
                <a:rect l="0" t="0" r="r" b="b"/>
                <a:pathLst>
                  <a:path w="101" h="100">
                    <a:moveTo>
                      <a:pt x="51" y="100"/>
                    </a:moveTo>
                    <a:cubicBezTo>
                      <a:pt x="51" y="90"/>
                      <a:pt x="51" y="90"/>
                      <a:pt x="51" y="90"/>
                    </a:cubicBezTo>
                    <a:cubicBezTo>
                      <a:pt x="73" y="90"/>
                      <a:pt x="91" y="72"/>
                      <a:pt x="91" y="50"/>
                    </a:cubicBezTo>
                    <a:cubicBezTo>
                      <a:pt x="91" y="28"/>
                      <a:pt x="73" y="9"/>
                      <a:pt x="51" y="9"/>
                    </a:cubicBezTo>
                    <a:cubicBezTo>
                      <a:pt x="28" y="9"/>
                      <a:pt x="10" y="28"/>
                      <a:pt x="10" y="50"/>
                    </a:cubicBezTo>
                    <a:cubicBezTo>
                      <a:pt x="0" y="50"/>
                      <a:pt x="0" y="50"/>
                      <a:pt x="0" y="50"/>
                    </a:cubicBezTo>
                    <a:cubicBezTo>
                      <a:pt x="0" y="22"/>
                      <a:pt x="23" y="0"/>
                      <a:pt x="51" y="0"/>
                    </a:cubicBezTo>
                    <a:cubicBezTo>
                      <a:pt x="78" y="0"/>
                      <a:pt x="101" y="22"/>
                      <a:pt x="101" y="50"/>
                    </a:cubicBezTo>
                    <a:cubicBezTo>
                      <a:pt x="101" y="78"/>
                      <a:pt x="78" y="100"/>
                      <a:pt x="5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45" name="Freeform 134">
                <a:extLst>
                  <a:ext uri="{FF2B5EF4-FFF2-40B4-BE49-F238E27FC236}">
                    <a16:creationId xmlns:a16="http://schemas.microsoft.com/office/drawing/2014/main" id="{1CF91858-0AAC-4440-8732-1979A19D6A8B}"/>
                  </a:ext>
                </a:extLst>
              </p:cNvPr>
              <p:cNvSpPr>
                <a:spLocks/>
              </p:cNvSpPr>
              <p:nvPr/>
            </p:nvSpPr>
            <p:spPr bwMode="auto">
              <a:xfrm>
                <a:off x="3552825" y="3713163"/>
                <a:ext cx="71437" cy="90488"/>
              </a:xfrm>
              <a:custGeom>
                <a:avLst/>
                <a:gdLst/>
                <a:ahLst/>
                <a:cxnLst>
                  <a:cxn ang="0">
                    <a:pos x="29" y="57"/>
                  </a:cxn>
                  <a:cxn ang="0">
                    <a:pos x="0" y="26"/>
                  </a:cxn>
                  <a:cxn ang="0">
                    <a:pos x="29" y="0"/>
                  </a:cxn>
                  <a:cxn ang="0">
                    <a:pos x="45" y="19"/>
                  </a:cxn>
                  <a:cxn ang="0">
                    <a:pos x="33" y="29"/>
                  </a:cxn>
                  <a:cxn ang="0">
                    <a:pos x="45" y="40"/>
                  </a:cxn>
                  <a:cxn ang="0">
                    <a:pos x="29" y="57"/>
                  </a:cxn>
                </a:cxnLst>
                <a:rect l="0" t="0" r="r" b="b"/>
                <a:pathLst>
                  <a:path w="45" h="57">
                    <a:moveTo>
                      <a:pt x="29" y="57"/>
                    </a:moveTo>
                    <a:lnTo>
                      <a:pt x="0" y="26"/>
                    </a:lnTo>
                    <a:lnTo>
                      <a:pt x="29" y="0"/>
                    </a:lnTo>
                    <a:lnTo>
                      <a:pt x="45" y="19"/>
                    </a:lnTo>
                    <a:lnTo>
                      <a:pt x="33" y="29"/>
                    </a:lnTo>
                    <a:lnTo>
                      <a:pt x="45" y="40"/>
                    </a:lnTo>
                    <a:lnTo>
                      <a:pt x="29"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grpSp>
      <p:grpSp>
        <p:nvGrpSpPr>
          <p:cNvPr id="20" name="Group 19">
            <a:extLst>
              <a:ext uri="{FF2B5EF4-FFF2-40B4-BE49-F238E27FC236}">
                <a16:creationId xmlns:a16="http://schemas.microsoft.com/office/drawing/2014/main" id="{6782ECC3-08C6-6246-BEC3-C838647DFBB6}"/>
              </a:ext>
            </a:extLst>
          </p:cNvPr>
          <p:cNvGrpSpPr/>
          <p:nvPr/>
        </p:nvGrpSpPr>
        <p:grpSpPr>
          <a:xfrm>
            <a:off x="620776" y="2241509"/>
            <a:ext cx="1418730" cy="1853309"/>
            <a:chOff x="620776" y="2241509"/>
            <a:chExt cx="1418730" cy="1853309"/>
          </a:xfrm>
        </p:grpSpPr>
        <p:grpSp>
          <p:nvGrpSpPr>
            <p:cNvPr id="7" name="Group 6">
              <a:extLst>
                <a:ext uri="{FF2B5EF4-FFF2-40B4-BE49-F238E27FC236}">
                  <a16:creationId xmlns:a16="http://schemas.microsoft.com/office/drawing/2014/main" id="{0E3A852E-52B0-B446-B74A-C24BF1885B99}"/>
                </a:ext>
              </a:extLst>
            </p:cNvPr>
            <p:cNvGrpSpPr/>
            <p:nvPr/>
          </p:nvGrpSpPr>
          <p:grpSpPr>
            <a:xfrm>
              <a:off x="715127" y="2241509"/>
              <a:ext cx="982336" cy="711218"/>
              <a:chOff x="2854325" y="2125663"/>
              <a:chExt cx="1236662" cy="895351"/>
            </a:xfrm>
          </p:grpSpPr>
          <p:sp>
            <p:nvSpPr>
              <p:cNvPr id="8" name="Freeform 96">
                <a:extLst>
                  <a:ext uri="{FF2B5EF4-FFF2-40B4-BE49-F238E27FC236}">
                    <a16:creationId xmlns:a16="http://schemas.microsoft.com/office/drawing/2014/main" id="{032E766B-68FE-F745-BBA6-06ECBB1F512A}"/>
                  </a:ext>
                </a:extLst>
              </p:cNvPr>
              <p:cNvSpPr>
                <a:spLocks noEditPoints="1"/>
              </p:cNvSpPr>
              <p:nvPr/>
            </p:nvSpPr>
            <p:spPr bwMode="auto">
              <a:xfrm>
                <a:off x="3903663" y="2252663"/>
                <a:ext cx="157162" cy="157163"/>
              </a:xfrm>
              <a:custGeom>
                <a:avLst/>
                <a:gdLst/>
                <a:ahLst/>
                <a:cxnLst>
                  <a:cxn ang="0">
                    <a:pos x="21" y="42"/>
                  </a:cxn>
                  <a:cxn ang="0">
                    <a:pos x="0" y="21"/>
                  </a:cxn>
                  <a:cxn ang="0">
                    <a:pos x="21" y="0"/>
                  </a:cxn>
                  <a:cxn ang="0">
                    <a:pos x="42" y="21"/>
                  </a:cxn>
                  <a:cxn ang="0">
                    <a:pos x="21" y="42"/>
                  </a:cxn>
                  <a:cxn ang="0">
                    <a:pos x="21" y="8"/>
                  </a:cxn>
                  <a:cxn ang="0">
                    <a:pos x="8" y="21"/>
                  </a:cxn>
                  <a:cxn ang="0">
                    <a:pos x="21" y="34"/>
                  </a:cxn>
                  <a:cxn ang="0">
                    <a:pos x="34" y="21"/>
                  </a:cxn>
                  <a:cxn ang="0">
                    <a:pos x="21" y="8"/>
                  </a:cxn>
                </a:cxnLst>
                <a:rect l="0" t="0" r="r" b="b"/>
                <a:pathLst>
                  <a:path w="42" h="42">
                    <a:moveTo>
                      <a:pt x="21" y="42"/>
                    </a:moveTo>
                    <a:cubicBezTo>
                      <a:pt x="9" y="42"/>
                      <a:pt x="0" y="33"/>
                      <a:pt x="0" y="21"/>
                    </a:cubicBezTo>
                    <a:cubicBezTo>
                      <a:pt x="0" y="9"/>
                      <a:pt x="9" y="0"/>
                      <a:pt x="21" y="0"/>
                    </a:cubicBezTo>
                    <a:cubicBezTo>
                      <a:pt x="33" y="0"/>
                      <a:pt x="42" y="9"/>
                      <a:pt x="42" y="21"/>
                    </a:cubicBezTo>
                    <a:cubicBezTo>
                      <a:pt x="42" y="33"/>
                      <a:pt x="33" y="42"/>
                      <a:pt x="21" y="42"/>
                    </a:cubicBezTo>
                    <a:close/>
                    <a:moveTo>
                      <a:pt x="21" y="8"/>
                    </a:moveTo>
                    <a:cubicBezTo>
                      <a:pt x="14" y="8"/>
                      <a:pt x="8" y="14"/>
                      <a:pt x="8" y="21"/>
                    </a:cubicBezTo>
                    <a:cubicBezTo>
                      <a:pt x="8" y="28"/>
                      <a:pt x="14" y="34"/>
                      <a:pt x="21" y="34"/>
                    </a:cubicBezTo>
                    <a:cubicBezTo>
                      <a:pt x="29" y="34"/>
                      <a:pt x="34" y="28"/>
                      <a:pt x="34" y="21"/>
                    </a:cubicBezTo>
                    <a:cubicBezTo>
                      <a:pt x="34" y="14"/>
                      <a:pt x="29" y="8"/>
                      <a:pt x="21" y="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9" name="Freeform 97">
                <a:extLst>
                  <a:ext uri="{FF2B5EF4-FFF2-40B4-BE49-F238E27FC236}">
                    <a16:creationId xmlns:a16="http://schemas.microsoft.com/office/drawing/2014/main" id="{702DCDE8-0456-DC4D-8573-48FAEC8D105E}"/>
                  </a:ext>
                </a:extLst>
              </p:cNvPr>
              <p:cNvSpPr>
                <a:spLocks/>
              </p:cNvSpPr>
              <p:nvPr/>
            </p:nvSpPr>
            <p:spPr bwMode="auto">
              <a:xfrm>
                <a:off x="3873500" y="2425701"/>
                <a:ext cx="217487" cy="468313"/>
              </a:xfrm>
              <a:custGeom>
                <a:avLst/>
                <a:gdLst/>
                <a:ahLst/>
                <a:cxnLst>
                  <a:cxn ang="0">
                    <a:pos x="41" y="0"/>
                  </a:cxn>
                  <a:cxn ang="0">
                    <a:pos x="18" y="0"/>
                  </a:cxn>
                  <a:cxn ang="0">
                    <a:pos x="0" y="14"/>
                  </a:cxn>
                  <a:cxn ang="0">
                    <a:pos x="0" y="51"/>
                  </a:cxn>
                  <a:cxn ang="0">
                    <a:pos x="9" y="64"/>
                  </a:cxn>
                  <a:cxn ang="0">
                    <a:pos x="9" y="15"/>
                  </a:cxn>
                  <a:cxn ang="0">
                    <a:pos x="11" y="14"/>
                  </a:cxn>
                  <a:cxn ang="0">
                    <a:pos x="12" y="15"/>
                  </a:cxn>
                  <a:cxn ang="0">
                    <a:pos x="12" y="65"/>
                  </a:cxn>
                  <a:cxn ang="0">
                    <a:pos x="14" y="66"/>
                  </a:cxn>
                  <a:cxn ang="0">
                    <a:pos x="12" y="74"/>
                  </a:cxn>
                  <a:cxn ang="0">
                    <a:pos x="12" y="111"/>
                  </a:cxn>
                  <a:cxn ang="0">
                    <a:pos x="23" y="125"/>
                  </a:cxn>
                  <a:cxn ang="0">
                    <a:pos x="28" y="125"/>
                  </a:cxn>
                  <a:cxn ang="0">
                    <a:pos x="28" y="75"/>
                  </a:cxn>
                  <a:cxn ang="0">
                    <a:pos x="30" y="73"/>
                  </a:cxn>
                  <a:cxn ang="0">
                    <a:pos x="31" y="75"/>
                  </a:cxn>
                  <a:cxn ang="0">
                    <a:pos x="31" y="125"/>
                  </a:cxn>
                  <a:cxn ang="0">
                    <a:pos x="37" y="125"/>
                  </a:cxn>
                  <a:cxn ang="0">
                    <a:pos x="48" y="111"/>
                  </a:cxn>
                  <a:cxn ang="0">
                    <a:pos x="48" y="74"/>
                  </a:cxn>
                  <a:cxn ang="0">
                    <a:pos x="46" y="65"/>
                  </a:cxn>
                  <a:cxn ang="0">
                    <a:pos x="47" y="65"/>
                  </a:cxn>
                  <a:cxn ang="0">
                    <a:pos x="47" y="15"/>
                  </a:cxn>
                  <a:cxn ang="0">
                    <a:pos x="49" y="14"/>
                  </a:cxn>
                  <a:cxn ang="0">
                    <a:pos x="50" y="15"/>
                  </a:cxn>
                  <a:cxn ang="0">
                    <a:pos x="50" y="64"/>
                  </a:cxn>
                  <a:cxn ang="0">
                    <a:pos x="58" y="51"/>
                  </a:cxn>
                  <a:cxn ang="0">
                    <a:pos x="58" y="14"/>
                  </a:cxn>
                  <a:cxn ang="0">
                    <a:pos x="41" y="0"/>
                  </a:cxn>
                </a:cxnLst>
                <a:rect l="0" t="0" r="r" b="b"/>
                <a:pathLst>
                  <a:path w="58" h="125">
                    <a:moveTo>
                      <a:pt x="41" y="0"/>
                    </a:moveTo>
                    <a:cubicBezTo>
                      <a:pt x="18" y="0"/>
                      <a:pt x="18" y="0"/>
                      <a:pt x="18" y="0"/>
                    </a:cubicBezTo>
                    <a:cubicBezTo>
                      <a:pt x="8" y="0"/>
                      <a:pt x="0" y="7"/>
                      <a:pt x="0" y="14"/>
                    </a:cubicBezTo>
                    <a:cubicBezTo>
                      <a:pt x="0" y="51"/>
                      <a:pt x="0" y="51"/>
                      <a:pt x="0" y="51"/>
                    </a:cubicBezTo>
                    <a:cubicBezTo>
                      <a:pt x="0" y="57"/>
                      <a:pt x="4" y="62"/>
                      <a:pt x="9" y="64"/>
                    </a:cubicBezTo>
                    <a:cubicBezTo>
                      <a:pt x="9" y="15"/>
                      <a:pt x="9" y="15"/>
                      <a:pt x="9" y="15"/>
                    </a:cubicBezTo>
                    <a:cubicBezTo>
                      <a:pt x="9" y="15"/>
                      <a:pt x="10" y="14"/>
                      <a:pt x="11" y="14"/>
                    </a:cubicBezTo>
                    <a:cubicBezTo>
                      <a:pt x="11" y="14"/>
                      <a:pt x="12" y="15"/>
                      <a:pt x="12" y="15"/>
                    </a:cubicBezTo>
                    <a:cubicBezTo>
                      <a:pt x="12" y="65"/>
                      <a:pt x="12" y="65"/>
                      <a:pt x="12" y="65"/>
                    </a:cubicBezTo>
                    <a:cubicBezTo>
                      <a:pt x="13" y="65"/>
                      <a:pt x="13" y="65"/>
                      <a:pt x="14" y="66"/>
                    </a:cubicBezTo>
                    <a:cubicBezTo>
                      <a:pt x="13" y="68"/>
                      <a:pt x="12" y="71"/>
                      <a:pt x="12" y="74"/>
                    </a:cubicBezTo>
                    <a:cubicBezTo>
                      <a:pt x="12" y="111"/>
                      <a:pt x="12" y="111"/>
                      <a:pt x="12" y="111"/>
                    </a:cubicBezTo>
                    <a:cubicBezTo>
                      <a:pt x="12" y="119"/>
                      <a:pt x="17" y="125"/>
                      <a:pt x="23" y="125"/>
                    </a:cubicBezTo>
                    <a:cubicBezTo>
                      <a:pt x="28" y="125"/>
                      <a:pt x="28" y="125"/>
                      <a:pt x="28" y="125"/>
                    </a:cubicBezTo>
                    <a:cubicBezTo>
                      <a:pt x="28" y="75"/>
                      <a:pt x="28" y="75"/>
                      <a:pt x="28" y="75"/>
                    </a:cubicBezTo>
                    <a:cubicBezTo>
                      <a:pt x="28" y="74"/>
                      <a:pt x="29" y="73"/>
                      <a:pt x="30" y="73"/>
                    </a:cubicBezTo>
                    <a:cubicBezTo>
                      <a:pt x="31" y="73"/>
                      <a:pt x="31" y="74"/>
                      <a:pt x="31" y="75"/>
                    </a:cubicBezTo>
                    <a:cubicBezTo>
                      <a:pt x="31" y="125"/>
                      <a:pt x="31" y="125"/>
                      <a:pt x="31" y="125"/>
                    </a:cubicBezTo>
                    <a:cubicBezTo>
                      <a:pt x="37" y="125"/>
                      <a:pt x="37" y="125"/>
                      <a:pt x="37" y="125"/>
                    </a:cubicBezTo>
                    <a:cubicBezTo>
                      <a:pt x="43" y="125"/>
                      <a:pt x="48" y="119"/>
                      <a:pt x="48" y="111"/>
                    </a:cubicBezTo>
                    <a:cubicBezTo>
                      <a:pt x="48" y="74"/>
                      <a:pt x="48" y="74"/>
                      <a:pt x="48" y="74"/>
                    </a:cubicBezTo>
                    <a:cubicBezTo>
                      <a:pt x="48" y="70"/>
                      <a:pt x="47" y="68"/>
                      <a:pt x="46" y="65"/>
                    </a:cubicBezTo>
                    <a:cubicBezTo>
                      <a:pt x="46" y="65"/>
                      <a:pt x="47" y="65"/>
                      <a:pt x="47" y="65"/>
                    </a:cubicBezTo>
                    <a:cubicBezTo>
                      <a:pt x="47" y="15"/>
                      <a:pt x="47" y="15"/>
                      <a:pt x="47" y="15"/>
                    </a:cubicBezTo>
                    <a:cubicBezTo>
                      <a:pt x="47" y="15"/>
                      <a:pt x="48" y="14"/>
                      <a:pt x="49" y="14"/>
                    </a:cubicBezTo>
                    <a:cubicBezTo>
                      <a:pt x="49" y="14"/>
                      <a:pt x="50" y="15"/>
                      <a:pt x="50" y="15"/>
                    </a:cubicBezTo>
                    <a:cubicBezTo>
                      <a:pt x="50" y="64"/>
                      <a:pt x="50" y="64"/>
                      <a:pt x="50" y="64"/>
                    </a:cubicBezTo>
                    <a:cubicBezTo>
                      <a:pt x="55" y="61"/>
                      <a:pt x="58" y="57"/>
                      <a:pt x="58" y="51"/>
                    </a:cubicBezTo>
                    <a:cubicBezTo>
                      <a:pt x="58" y="14"/>
                      <a:pt x="58" y="14"/>
                      <a:pt x="58" y="14"/>
                    </a:cubicBezTo>
                    <a:cubicBezTo>
                      <a:pt x="58" y="7"/>
                      <a:pt x="51" y="0"/>
                      <a:pt x="41" y="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0" name="Freeform 98">
                <a:extLst>
                  <a:ext uri="{FF2B5EF4-FFF2-40B4-BE49-F238E27FC236}">
                    <a16:creationId xmlns:a16="http://schemas.microsoft.com/office/drawing/2014/main" id="{02956CEF-759F-9244-BA04-AEDCA48DD0A1}"/>
                  </a:ext>
                </a:extLst>
              </p:cNvPr>
              <p:cNvSpPr>
                <a:spLocks noEditPoints="1"/>
              </p:cNvSpPr>
              <p:nvPr/>
            </p:nvSpPr>
            <p:spPr bwMode="auto">
              <a:xfrm>
                <a:off x="2879725" y="2252663"/>
                <a:ext cx="161925" cy="161925"/>
              </a:xfrm>
              <a:custGeom>
                <a:avLst/>
                <a:gdLst/>
                <a:ahLst/>
                <a:cxnLst>
                  <a:cxn ang="0">
                    <a:pos x="21" y="43"/>
                  </a:cxn>
                  <a:cxn ang="0">
                    <a:pos x="0" y="22"/>
                  </a:cxn>
                  <a:cxn ang="0">
                    <a:pos x="21" y="0"/>
                  </a:cxn>
                  <a:cxn ang="0">
                    <a:pos x="43" y="22"/>
                  </a:cxn>
                  <a:cxn ang="0">
                    <a:pos x="21" y="43"/>
                  </a:cxn>
                  <a:cxn ang="0">
                    <a:pos x="21" y="8"/>
                  </a:cxn>
                  <a:cxn ang="0">
                    <a:pos x="8" y="22"/>
                  </a:cxn>
                  <a:cxn ang="0">
                    <a:pos x="21" y="35"/>
                  </a:cxn>
                  <a:cxn ang="0">
                    <a:pos x="35" y="22"/>
                  </a:cxn>
                  <a:cxn ang="0">
                    <a:pos x="21" y="8"/>
                  </a:cxn>
                </a:cxnLst>
                <a:rect l="0" t="0" r="r" b="b"/>
                <a:pathLst>
                  <a:path w="43" h="43">
                    <a:moveTo>
                      <a:pt x="21" y="43"/>
                    </a:moveTo>
                    <a:cubicBezTo>
                      <a:pt x="10" y="43"/>
                      <a:pt x="0" y="33"/>
                      <a:pt x="0" y="22"/>
                    </a:cubicBezTo>
                    <a:cubicBezTo>
                      <a:pt x="0" y="10"/>
                      <a:pt x="10" y="0"/>
                      <a:pt x="21" y="0"/>
                    </a:cubicBezTo>
                    <a:cubicBezTo>
                      <a:pt x="33" y="0"/>
                      <a:pt x="43" y="10"/>
                      <a:pt x="43" y="22"/>
                    </a:cubicBezTo>
                    <a:cubicBezTo>
                      <a:pt x="43" y="33"/>
                      <a:pt x="33" y="43"/>
                      <a:pt x="21" y="43"/>
                    </a:cubicBezTo>
                    <a:close/>
                    <a:moveTo>
                      <a:pt x="21" y="8"/>
                    </a:moveTo>
                    <a:cubicBezTo>
                      <a:pt x="14" y="8"/>
                      <a:pt x="8" y="14"/>
                      <a:pt x="8" y="22"/>
                    </a:cubicBezTo>
                    <a:cubicBezTo>
                      <a:pt x="8" y="29"/>
                      <a:pt x="14" y="35"/>
                      <a:pt x="21" y="35"/>
                    </a:cubicBezTo>
                    <a:cubicBezTo>
                      <a:pt x="29" y="35"/>
                      <a:pt x="35" y="29"/>
                      <a:pt x="35" y="22"/>
                    </a:cubicBezTo>
                    <a:cubicBezTo>
                      <a:pt x="35" y="14"/>
                      <a:pt x="29" y="8"/>
                      <a:pt x="21" y="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1" name="Freeform 99">
                <a:extLst>
                  <a:ext uri="{FF2B5EF4-FFF2-40B4-BE49-F238E27FC236}">
                    <a16:creationId xmlns:a16="http://schemas.microsoft.com/office/drawing/2014/main" id="{9AF04920-7989-EC42-9A94-6F030A9E2D8C}"/>
                  </a:ext>
                </a:extLst>
              </p:cNvPr>
              <p:cNvSpPr>
                <a:spLocks/>
              </p:cNvSpPr>
              <p:nvPr/>
            </p:nvSpPr>
            <p:spPr bwMode="auto">
              <a:xfrm>
                <a:off x="2854325" y="2425701"/>
                <a:ext cx="212725" cy="463550"/>
              </a:xfrm>
              <a:custGeom>
                <a:avLst/>
                <a:gdLst/>
                <a:ahLst/>
                <a:cxnLst>
                  <a:cxn ang="0">
                    <a:pos x="40" y="0"/>
                  </a:cxn>
                  <a:cxn ang="0">
                    <a:pos x="17" y="0"/>
                  </a:cxn>
                  <a:cxn ang="0">
                    <a:pos x="0" y="15"/>
                  </a:cxn>
                  <a:cxn ang="0">
                    <a:pos x="0" y="51"/>
                  </a:cxn>
                  <a:cxn ang="0">
                    <a:pos x="9" y="64"/>
                  </a:cxn>
                  <a:cxn ang="0">
                    <a:pos x="9" y="16"/>
                  </a:cxn>
                  <a:cxn ang="0">
                    <a:pos x="10" y="14"/>
                  </a:cxn>
                  <a:cxn ang="0">
                    <a:pos x="11" y="16"/>
                  </a:cxn>
                  <a:cxn ang="0">
                    <a:pos x="11" y="65"/>
                  </a:cxn>
                  <a:cxn ang="0">
                    <a:pos x="13" y="65"/>
                  </a:cxn>
                  <a:cxn ang="0">
                    <a:pos x="11" y="73"/>
                  </a:cxn>
                  <a:cxn ang="0">
                    <a:pos x="11" y="110"/>
                  </a:cxn>
                  <a:cxn ang="0">
                    <a:pos x="22" y="124"/>
                  </a:cxn>
                  <a:cxn ang="0">
                    <a:pos x="28" y="124"/>
                  </a:cxn>
                  <a:cxn ang="0">
                    <a:pos x="28" y="74"/>
                  </a:cxn>
                  <a:cxn ang="0">
                    <a:pos x="29" y="73"/>
                  </a:cxn>
                  <a:cxn ang="0">
                    <a:pos x="31" y="74"/>
                  </a:cxn>
                  <a:cxn ang="0">
                    <a:pos x="31" y="124"/>
                  </a:cxn>
                  <a:cxn ang="0">
                    <a:pos x="36" y="124"/>
                  </a:cxn>
                  <a:cxn ang="0">
                    <a:pos x="47" y="110"/>
                  </a:cxn>
                  <a:cxn ang="0">
                    <a:pos x="47" y="73"/>
                  </a:cxn>
                  <a:cxn ang="0">
                    <a:pos x="45" y="65"/>
                  </a:cxn>
                  <a:cxn ang="0">
                    <a:pos x="46" y="65"/>
                  </a:cxn>
                  <a:cxn ang="0">
                    <a:pos x="46" y="16"/>
                  </a:cxn>
                  <a:cxn ang="0">
                    <a:pos x="48" y="14"/>
                  </a:cxn>
                  <a:cxn ang="0">
                    <a:pos x="49" y="16"/>
                  </a:cxn>
                  <a:cxn ang="0">
                    <a:pos x="49" y="63"/>
                  </a:cxn>
                  <a:cxn ang="0">
                    <a:pos x="57" y="51"/>
                  </a:cxn>
                  <a:cxn ang="0">
                    <a:pos x="57" y="15"/>
                  </a:cxn>
                  <a:cxn ang="0">
                    <a:pos x="40" y="0"/>
                  </a:cxn>
                </a:cxnLst>
                <a:rect l="0" t="0" r="r" b="b"/>
                <a:pathLst>
                  <a:path w="57" h="124">
                    <a:moveTo>
                      <a:pt x="40" y="0"/>
                    </a:moveTo>
                    <a:cubicBezTo>
                      <a:pt x="17" y="0"/>
                      <a:pt x="17" y="0"/>
                      <a:pt x="17" y="0"/>
                    </a:cubicBezTo>
                    <a:cubicBezTo>
                      <a:pt x="7" y="0"/>
                      <a:pt x="0" y="7"/>
                      <a:pt x="0" y="15"/>
                    </a:cubicBezTo>
                    <a:cubicBezTo>
                      <a:pt x="0" y="51"/>
                      <a:pt x="0" y="51"/>
                      <a:pt x="0" y="51"/>
                    </a:cubicBezTo>
                    <a:cubicBezTo>
                      <a:pt x="0" y="57"/>
                      <a:pt x="3" y="61"/>
                      <a:pt x="9" y="64"/>
                    </a:cubicBezTo>
                    <a:cubicBezTo>
                      <a:pt x="9" y="16"/>
                      <a:pt x="9" y="16"/>
                      <a:pt x="9" y="16"/>
                    </a:cubicBezTo>
                    <a:cubicBezTo>
                      <a:pt x="9" y="15"/>
                      <a:pt x="9" y="14"/>
                      <a:pt x="10" y="14"/>
                    </a:cubicBezTo>
                    <a:cubicBezTo>
                      <a:pt x="11" y="14"/>
                      <a:pt x="11" y="15"/>
                      <a:pt x="11" y="16"/>
                    </a:cubicBezTo>
                    <a:cubicBezTo>
                      <a:pt x="11" y="65"/>
                      <a:pt x="11" y="65"/>
                      <a:pt x="11" y="65"/>
                    </a:cubicBezTo>
                    <a:cubicBezTo>
                      <a:pt x="12" y="65"/>
                      <a:pt x="13" y="65"/>
                      <a:pt x="13" y="65"/>
                    </a:cubicBezTo>
                    <a:cubicBezTo>
                      <a:pt x="12" y="68"/>
                      <a:pt x="11" y="70"/>
                      <a:pt x="11" y="73"/>
                    </a:cubicBezTo>
                    <a:cubicBezTo>
                      <a:pt x="11" y="110"/>
                      <a:pt x="11" y="110"/>
                      <a:pt x="11" y="110"/>
                    </a:cubicBezTo>
                    <a:cubicBezTo>
                      <a:pt x="11" y="118"/>
                      <a:pt x="16" y="124"/>
                      <a:pt x="22" y="124"/>
                    </a:cubicBezTo>
                    <a:cubicBezTo>
                      <a:pt x="28" y="124"/>
                      <a:pt x="28" y="124"/>
                      <a:pt x="28" y="124"/>
                    </a:cubicBezTo>
                    <a:cubicBezTo>
                      <a:pt x="28" y="74"/>
                      <a:pt x="28" y="74"/>
                      <a:pt x="28" y="74"/>
                    </a:cubicBezTo>
                    <a:cubicBezTo>
                      <a:pt x="28" y="74"/>
                      <a:pt x="28" y="73"/>
                      <a:pt x="29" y="73"/>
                    </a:cubicBezTo>
                    <a:cubicBezTo>
                      <a:pt x="30" y="73"/>
                      <a:pt x="31" y="74"/>
                      <a:pt x="31" y="74"/>
                    </a:cubicBezTo>
                    <a:cubicBezTo>
                      <a:pt x="31" y="124"/>
                      <a:pt x="31" y="124"/>
                      <a:pt x="31" y="124"/>
                    </a:cubicBezTo>
                    <a:cubicBezTo>
                      <a:pt x="36" y="124"/>
                      <a:pt x="36" y="124"/>
                      <a:pt x="36" y="124"/>
                    </a:cubicBezTo>
                    <a:cubicBezTo>
                      <a:pt x="42" y="124"/>
                      <a:pt x="47" y="118"/>
                      <a:pt x="47" y="110"/>
                    </a:cubicBezTo>
                    <a:cubicBezTo>
                      <a:pt x="47" y="73"/>
                      <a:pt x="47" y="73"/>
                      <a:pt x="47" y="73"/>
                    </a:cubicBezTo>
                    <a:cubicBezTo>
                      <a:pt x="47" y="70"/>
                      <a:pt x="46" y="67"/>
                      <a:pt x="45" y="65"/>
                    </a:cubicBezTo>
                    <a:cubicBezTo>
                      <a:pt x="45" y="65"/>
                      <a:pt x="46" y="65"/>
                      <a:pt x="46" y="65"/>
                    </a:cubicBezTo>
                    <a:cubicBezTo>
                      <a:pt x="46" y="16"/>
                      <a:pt x="46" y="16"/>
                      <a:pt x="46" y="16"/>
                    </a:cubicBezTo>
                    <a:cubicBezTo>
                      <a:pt x="46" y="15"/>
                      <a:pt x="47" y="14"/>
                      <a:pt x="48" y="14"/>
                    </a:cubicBezTo>
                    <a:cubicBezTo>
                      <a:pt x="48" y="14"/>
                      <a:pt x="49" y="15"/>
                      <a:pt x="49" y="16"/>
                    </a:cubicBezTo>
                    <a:cubicBezTo>
                      <a:pt x="49" y="63"/>
                      <a:pt x="49" y="63"/>
                      <a:pt x="49" y="63"/>
                    </a:cubicBezTo>
                    <a:cubicBezTo>
                      <a:pt x="54" y="61"/>
                      <a:pt x="57" y="56"/>
                      <a:pt x="57" y="51"/>
                    </a:cubicBezTo>
                    <a:cubicBezTo>
                      <a:pt x="57" y="15"/>
                      <a:pt x="57" y="15"/>
                      <a:pt x="57" y="15"/>
                    </a:cubicBezTo>
                    <a:cubicBezTo>
                      <a:pt x="57" y="7"/>
                      <a:pt x="50" y="0"/>
                      <a:pt x="40" y="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2" name="Freeform 100">
                <a:extLst>
                  <a:ext uri="{FF2B5EF4-FFF2-40B4-BE49-F238E27FC236}">
                    <a16:creationId xmlns:a16="http://schemas.microsoft.com/office/drawing/2014/main" id="{DD9F72E6-D95F-8C41-9EF5-325BDEE178E6}"/>
                  </a:ext>
                </a:extLst>
              </p:cNvPr>
              <p:cNvSpPr>
                <a:spLocks noEditPoints="1"/>
              </p:cNvSpPr>
              <p:nvPr/>
            </p:nvSpPr>
            <p:spPr bwMode="auto">
              <a:xfrm>
                <a:off x="3644900" y="2185988"/>
                <a:ext cx="187325" cy="187325"/>
              </a:xfrm>
              <a:custGeom>
                <a:avLst/>
                <a:gdLst/>
                <a:ahLst/>
                <a:cxnLst>
                  <a:cxn ang="0">
                    <a:pos x="25" y="50"/>
                  </a:cxn>
                  <a:cxn ang="0">
                    <a:pos x="0" y="25"/>
                  </a:cxn>
                  <a:cxn ang="0">
                    <a:pos x="25" y="0"/>
                  </a:cxn>
                  <a:cxn ang="0">
                    <a:pos x="50" y="25"/>
                  </a:cxn>
                  <a:cxn ang="0">
                    <a:pos x="25" y="50"/>
                  </a:cxn>
                  <a:cxn ang="0">
                    <a:pos x="25" y="8"/>
                  </a:cxn>
                  <a:cxn ang="0">
                    <a:pos x="8" y="25"/>
                  </a:cxn>
                  <a:cxn ang="0">
                    <a:pos x="25" y="42"/>
                  </a:cxn>
                  <a:cxn ang="0">
                    <a:pos x="42" y="25"/>
                  </a:cxn>
                  <a:cxn ang="0">
                    <a:pos x="25" y="8"/>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8"/>
                    </a:moveTo>
                    <a:cubicBezTo>
                      <a:pt x="16" y="8"/>
                      <a:pt x="8" y="15"/>
                      <a:pt x="8" y="25"/>
                    </a:cubicBezTo>
                    <a:cubicBezTo>
                      <a:pt x="8" y="34"/>
                      <a:pt x="16" y="42"/>
                      <a:pt x="25" y="42"/>
                    </a:cubicBezTo>
                    <a:cubicBezTo>
                      <a:pt x="34" y="42"/>
                      <a:pt x="42" y="34"/>
                      <a:pt x="42" y="25"/>
                    </a:cubicBezTo>
                    <a:cubicBezTo>
                      <a:pt x="42" y="15"/>
                      <a:pt x="34" y="8"/>
                      <a:pt x="25" y="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3" name="Freeform 101">
                <a:extLst>
                  <a:ext uri="{FF2B5EF4-FFF2-40B4-BE49-F238E27FC236}">
                    <a16:creationId xmlns:a16="http://schemas.microsoft.com/office/drawing/2014/main" id="{982793AC-D698-4444-84CD-72040DEF5DA9}"/>
                  </a:ext>
                </a:extLst>
              </p:cNvPr>
              <p:cNvSpPr>
                <a:spLocks/>
              </p:cNvSpPr>
              <p:nvPr/>
            </p:nvSpPr>
            <p:spPr bwMode="auto">
              <a:xfrm>
                <a:off x="3606800" y="2390776"/>
                <a:ext cx="263525" cy="569913"/>
              </a:xfrm>
              <a:custGeom>
                <a:avLst/>
                <a:gdLst/>
                <a:ahLst/>
                <a:cxnLst>
                  <a:cxn ang="0">
                    <a:pos x="49" y="0"/>
                  </a:cxn>
                  <a:cxn ang="0">
                    <a:pos x="21" y="0"/>
                  </a:cxn>
                  <a:cxn ang="0">
                    <a:pos x="0" y="18"/>
                  </a:cxn>
                  <a:cxn ang="0">
                    <a:pos x="0" y="63"/>
                  </a:cxn>
                  <a:cxn ang="0">
                    <a:pos x="11" y="78"/>
                  </a:cxn>
                  <a:cxn ang="0">
                    <a:pos x="11" y="19"/>
                  </a:cxn>
                  <a:cxn ang="0">
                    <a:pos x="12" y="17"/>
                  </a:cxn>
                  <a:cxn ang="0">
                    <a:pos x="14" y="19"/>
                  </a:cxn>
                  <a:cxn ang="0">
                    <a:pos x="14" y="79"/>
                  </a:cxn>
                  <a:cxn ang="0">
                    <a:pos x="16" y="80"/>
                  </a:cxn>
                  <a:cxn ang="0">
                    <a:pos x="14" y="89"/>
                  </a:cxn>
                  <a:cxn ang="0">
                    <a:pos x="14" y="134"/>
                  </a:cxn>
                  <a:cxn ang="0">
                    <a:pos x="27" y="152"/>
                  </a:cxn>
                  <a:cxn ang="0">
                    <a:pos x="34" y="152"/>
                  </a:cxn>
                  <a:cxn ang="0">
                    <a:pos x="34" y="91"/>
                  </a:cxn>
                  <a:cxn ang="0">
                    <a:pos x="36" y="89"/>
                  </a:cxn>
                  <a:cxn ang="0">
                    <a:pos x="38" y="91"/>
                  </a:cxn>
                  <a:cxn ang="0">
                    <a:pos x="38" y="152"/>
                  </a:cxn>
                  <a:cxn ang="0">
                    <a:pos x="44" y="152"/>
                  </a:cxn>
                  <a:cxn ang="0">
                    <a:pos x="57" y="134"/>
                  </a:cxn>
                  <a:cxn ang="0">
                    <a:pos x="57" y="89"/>
                  </a:cxn>
                  <a:cxn ang="0">
                    <a:pos x="55" y="79"/>
                  </a:cxn>
                  <a:cxn ang="0">
                    <a:pos x="57" y="79"/>
                  </a:cxn>
                  <a:cxn ang="0">
                    <a:pos x="57" y="19"/>
                  </a:cxn>
                  <a:cxn ang="0">
                    <a:pos x="58" y="17"/>
                  </a:cxn>
                  <a:cxn ang="0">
                    <a:pos x="60" y="19"/>
                  </a:cxn>
                  <a:cxn ang="0">
                    <a:pos x="60" y="77"/>
                  </a:cxn>
                  <a:cxn ang="0">
                    <a:pos x="70" y="63"/>
                  </a:cxn>
                  <a:cxn ang="0">
                    <a:pos x="70" y="18"/>
                  </a:cxn>
                  <a:cxn ang="0">
                    <a:pos x="49" y="0"/>
                  </a:cxn>
                </a:cxnLst>
                <a:rect l="0" t="0" r="r" b="b"/>
                <a:pathLst>
                  <a:path w="70" h="152">
                    <a:moveTo>
                      <a:pt x="49" y="0"/>
                    </a:moveTo>
                    <a:cubicBezTo>
                      <a:pt x="21" y="0"/>
                      <a:pt x="21" y="0"/>
                      <a:pt x="21" y="0"/>
                    </a:cubicBezTo>
                    <a:cubicBezTo>
                      <a:pt x="9" y="0"/>
                      <a:pt x="0" y="8"/>
                      <a:pt x="0" y="18"/>
                    </a:cubicBezTo>
                    <a:cubicBezTo>
                      <a:pt x="0" y="63"/>
                      <a:pt x="0" y="63"/>
                      <a:pt x="0" y="63"/>
                    </a:cubicBezTo>
                    <a:cubicBezTo>
                      <a:pt x="0" y="69"/>
                      <a:pt x="4" y="75"/>
                      <a:pt x="11" y="78"/>
                    </a:cubicBezTo>
                    <a:cubicBezTo>
                      <a:pt x="11" y="19"/>
                      <a:pt x="11" y="19"/>
                      <a:pt x="11" y="19"/>
                    </a:cubicBezTo>
                    <a:cubicBezTo>
                      <a:pt x="11" y="18"/>
                      <a:pt x="11" y="17"/>
                      <a:pt x="12" y="17"/>
                    </a:cubicBezTo>
                    <a:cubicBezTo>
                      <a:pt x="13" y="17"/>
                      <a:pt x="14" y="18"/>
                      <a:pt x="14" y="19"/>
                    </a:cubicBezTo>
                    <a:cubicBezTo>
                      <a:pt x="14" y="79"/>
                      <a:pt x="14" y="79"/>
                      <a:pt x="14" y="79"/>
                    </a:cubicBezTo>
                    <a:cubicBezTo>
                      <a:pt x="15" y="79"/>
                      <a:pt x="16" y="79"/>
                      <a:pt x="16" y="80"/>
                    </a:cubicBezTo>
                    <a:cubicBezTo>
                      <a:pt x="15" y="82"/>
                      <a:pt x="14" y="86"/>
                      <a:pt x="14" y="89"/>
                    </a:cubicBezTo>
                    <a:cubicBezTo>
                      <a:pt x="14" y="134"/>
                      <a:pt x="14" y="134"/>
                      <a:pt x="14" y="134"/>
                    </a:cubicBezTo>
                    <a:cubicBezTo>
                      <a:pt x="14" y="144"/>
                      <a:pt x="20" y="152"/>
                      <a:pt x="27" y="152"/>
                    </a:cubicBezTo>
                    <a:cubicBezTo>
                      <a:pt x="34" y="152"/>
                      <a:pt x="34" y="152"/>
                      <a:pt x="34" y="152"/>
                    </a:cubicBezTo>
                    <a:cubicBezTo>
                      <a:pt x="34" y="91"/>
                      <a:pt x="34" y="91"/>
                      <a:pt x="34" y="91"/>
                    </a:cubicBezTo>
                    <a:cubicBezTo>
                      <a:pt x="34" y="90"/>
                      <a:pt x="35" y="89"/>
                      <a:pt x="36" y="89"/>
                    </a:cubicBezTo>
                    <a:cubicBezTo>
                      <a:pt x="37" y="89"/>
                      <a:pt x="38" y="90"/>
                      <a:pt x="38" y="91"/>
                    </a:cubicBezTo>
                    <a:cubicBezTo>
                      <a:pt x="38" y="152"/>
                      <a:pt x="38" y="152"/>
                      <a:pt x="38" y="152"/>
                    </a:cubicBezTo>
                    <a:cubicBezTo>
                      <a:pt x="44" y="152"/>
                      <a:pt x="44" y="152"/>
                      <a:pt x="44" y="152"/>
                    </a:cubicBezTo>
                    <a:cubicBezTo>
                      <a:pt x="52" y="152"/>
                      <a:pt x="57" y="144"/>
                      <a:pt x="57" y="134"/>
                    </a:cubicBezTo>
                    <a:cubicBezTo>
                      <a:pt x="57" y="89"/>
                      <a:pt x="57" y="89"/>
                      <a:pt x="57" y="89"/>
                    </a:cubicBezTo>
                    <a:cubicBezTo>
                      <a:pt x="57" y="86"/>
                      <a:pt x="56" y="82"/>
                      <a:pt x="55" y="79"/>
                    </a:cubicBezTo>
                    <a:cubicBezTo>
                      <a:pt x="55" y="79"/>
                      <a:pt x="56" y="79"/>
                      <a:pt x="57" y="79"/>
                    </a:cubicBezTo>
                    <a:cubicBezTo>
                      <a:pt x="57" y="19"/>
                      <a:pt x="57" y="19"/>
                      <a:pt x="57" y="19"/>
                    </a:cubicBezTo>
                    <a:cubicBezTo>
                      <a:pt x="57" y="18"/>
                      <a:pt x="57" y="17"/>
                      <a:pt x="58" y="17"/>
                    </a:cubicBezTo>
                    <a:cubicBezTo>
                      <a:pt x="59" y="17"/>
                      <a:pt x="60" y="18"/>
                      <a:pt x="60" y="19"/>
                    </a:cubicBezTo>
                    <a:cubicBezTo>
                      <a:pt x="60" y="77"/>
                      <a:pt x="60" y="77"/>
                      <a:pt x="60" y="77"/>
                    </a:cubicBezTo>
                    <a:cubicBezTo>
                      <a:pt x="66" y="74"/>
                      <a:pt x="70" y="69"/>
                      <a:pt x="70" y="63"/>
                    </a:cubicBezTo>
                    <a:cubicBezTo>
                      <a:pt x="70" y="18"/>
                      <a:pt x="70" y="18"/>
                      <a:pt x="70" y="18"/>
                    </a:cubicBezTo>
                    <a:cubicBezTo>
                      <a:pt x="70" y="8"/>
                      <a:pt x="61" y="0"/>
                      <a:pt x="49" y="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4" name="Freeform 102">
                <a:extLst>
                  <a:ext uri="{FF2B5EF4-FFF2-40B4-BE49-F238E27FC236}">
                    <a16:creationId xmlns:a16="http://schemas.microsoft.com/office/drawing/2014/main" id="{4B7D6109-07D0-7241-BC54-64C6331EEF9D}"/>
                  </a:ext>
                </a:extLst>
              </p:cNvPr>
              <p:cNvSpPr>
                <a:spLocks noEditPoints="1"/>
              </p:cNvSpPr>
              <p:nvPr/>
            </p:nvSpPr>
            <p:spPr bwMode="auto">
              <a:xfrm>
                <a:off x="3101975" y="2185988"/>
                <a:ext cx="182562" cy="187325"/>
              </a:xfrm>
              <a:custGeom>
                <a:avLst/>
                <a:gdLst/>
                <a:ahLst/>
                <a:cxnLst>
                  <a:cxn ang="0">
                    <a:pos x="25" y="50"/>
                  </a:cxn>
                  <a:cxn ang="0">
                    <a:pos x="0" y="25"/>
                  </a:cxn>
                  <a:cxn ang="0">
                    <a:pos x="25" y="0"/>
                  </a:cxn>
                  <a:cxn ang="0">
                    <a:pos x="49" y="25"/>
                  </a:cxn>
                  <a:cxn ang="0">
                    <a:pos x="25" y="50"/>
                  </a:cxn>
                  <a:cxn ang="0">
                    <a:pos x="25" y="8"/>
                  </a:cxn>
                  <a:cxn ang="0">
                    <a:pos x="8" y="25"/>
                  </a:cxn>
                  <a:cxn ang="0">
                    <a:pos x="25" y="42"/>
                  </a:cxn>
                  <a:cxn ang="0">
                    <a:pos x="41" y="25"/>
                  </a:cxn>
                  <a:cxn ang="0">
                    <a:pos x="25" y="8"/>
                  </a:cxn>
                </a:cxnLst>
                <a:rect l="0" t="0" r="r" b="b"/>
                <a:pathLst>
                  <a:path w="49" h="50">
                    <a:moveTo>
                      <a:pt x="25" y="50"/>
                    </a:moveTo>
                    <a:cubicBezTo>
                      <a:pt x="11" y="50"/>
                      <a:pt x="0" y="39"/>
                      <a:pt x="0" y="25"/>
                    </a:cubicBezTo>
                    <a:cubicBezTo>
                      <a:pt x="0" y="11"/>
                      <a:pt x="11" y="0"/>
                      <a:pt x="25" y="0"/>
                    </a:cubicBezTo>
                    <a:cubicBezTo>
                      <a:pt x="38" y="0"/>
                      <a:pt x="49" y="11"/>
                      <a:pt x="49" y="25"/>
                    </a:cubicBezTo>
                    <a:cubicBezTo>
                      <a:pt x="49" y="39"/>
                      <a:pt x="38" y="50"/>
                      <a:pt x="25" y="50"/>
                    </a:cubicBezTo>
                    <a:close/>
                    <a:moveTo>
                      <a:pt x="25" y="8"/>
                    </a:moveTo>
                    <a:cubicBezTo>
                      <a:pt x="15" y="8"/>
                      <a:pt x="8" y="15"/>
                      <a:pt x="8" y="25"/>
                    </a:cubicBezTo>
                    <a:cubicBezTo>
                      <a:pt x="8" y="34"/>
                      <a:pt x="15" y="42"/>
                      <a:pt x="25" y="42"/>
                    </a:cubicBezTo>
                    <a:cubicBezTo>
                      <a:pt x="34" y="42"/>
                      <a:pt x="41" y="34"/>
                      <a:pt x="41" y="25"/>
                    </a:cubicBezTo>
                    <a:cubicBezTo>
                      <a:pt x="41" y="15"/>
                      <a:pt x="34" y="8"/>
                      <a:pt x="25" y="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5" name="Freeform 103">
                <a:extLst>
                  <a:ext uri="{FF2B5EF4-FFF2-40B4-BE49-F238E27FC236}">
                    <a16:creationId xmlns:a16="http://schemas.microsoft.com/office/drawing/2014/main" id="{060C1C54-E3C9-0F4F-86EC-01B177C44199}"/>
                  </a:ext>
                </a:extLst>
              </p:cNvPr>
              <p:cNvSpPr>
                <a:spLocks/>
              </p:cNvSpPr>
              <p:nvPr/>
            </p:nvSpPr>
            <p:spPr bwMode="auto">
              <a:xfrm>
                <a:off x="3060700" y="2390776"/>
                <a:ext cx="265112" cy="569913"/>
              </a:xfrm>
              <a:custGeom>
                <a:avLst/>
                <a:gdLst/>
                <a:ahLst/>
                <a:cxnLst>
                  <a:cxn ang="0">
                    <a:pos x="50" y="0"/>
                  </a:cxn>
                  <a:cxn ang="0">
                    <a:pos x="21" y="0"/>
                  </a:cxn>
                  <a:cxn ang="0">
                    <a:pos x="0" y="18"/>
                  </a:cxn>
                  <a:cxn ang="0">
                    <a:pos x="0" y="63"/>
                  </a:cxn>
                  <a:cxn ang="0">
                    <a:pos x="11" y="78"/>
                  </a:cxn>
                  <a:cxn ang="0">
                    <a:pos x="11" y="19"/>
                  </a:cxn>
                  <a:cxn ang="0">
                    <a:pos x="13" y="17"/>
                  </a:cxn>
                  <a:cxn ang="0">
                    <a:pos x="15" y="19"/>
                  </a:cxn>
                  <a:cxn ang="0">
                    <a:pos x="15" y="79"/>
                  </a:cxn>
                  <a:cxn ang="0">
                    <a:pos x="17" y="80"/>
                  </a:cxn>
                  <a:cxn ang="0">
                    <a:pos x="15" y="89"/>
                  </a:cxn>
                  <a:cxn ang="0">
                    <a:pos x="15" y="134"/>
                  </a:cxn>
                  <a:cxn ang="0">
                    <a:pos x="28" y="152"/>
                  </a:cxn>
                  <a:cxn ang="0">
                    <a:pos x="35" y="152"/>
                  </a:cxn>
                  <a:cxn ang="0">
                    <a:pos x="35" y="91"/>
                  </a:cxn>
                  <a:cxn ang="0">
                    <a:pos x="36" y="89"/>
                  </a:cxn>
                  <a:cxn ang="0">
                    <a:pos x="38" y="91"/>
                  </a:cxn>
                  <a:cxn ang="0">
                    <a:pos x="38" y="152"/>
                  </a:cxn>
                  <a:cxn ang="0">
                    <a:pos x="45" y="152"/>
                  </a:cxn>
                  <a:cxn ang="0">
                    <a:pos x="58" y="134"/>
                  </a:cxn>
                  <a:cxn ang="0">
                    <a:pos x="58" y="89"/>
                  </a:cxn>
                  <a:cxn ang="0">
                    <a:pos x="56" y="79"/>
                  </a:cxn>
                  <a:cxn ang="0">
                    <a:pos x="57" y="79"/>
                  </a:cxn>
                  <a:cxn ang="0">
                    <a:pos x="57" y="19"/>
                  </a:cxn>
                  <a:cxn ang="0">
                    <a:pos x="59" y="17"/>
                  </a:cxn>
                  <a:cxn ang="0">
                    <a:pos x="61" y="19"/>
                  </a:cxn>
                  <a:cxn ang="0">
                    <a:pos x="61" y="77"/>
                  </a:cxn>
                  <a:cxn ang="0">
                    <a:pos x="71" y="63"/>
                  </a:cxn>
                  <a:cxn ang="0">
                    <a:pos x="71" y="18"/>
                  </a:cxn>
                  <a:cxn ang="0">
                    <a:pos x="50" y="0"/>
                  </a:cxn>
                </a:cxnLst>
                <a:rect l="0" t="0" r="r" b="b"/>
                <a:pathLst>
                  <a:path w="71" h="152">
                    <a:moveTo>
                      <a:pt x="50" y="0"/>
                    </a:moveTo>
                    <a:cubicBezTo>
                      <a:pt x="21" y="0"/>
                      <a:pt x="21" y="0"/>
                      <a:pt x="21" y="0"/>
                    </a:cubicBezTo>
                    <a:cubicBezTo>
                      <a:pt x="10" y="0"/>
                      <a:pt x="0" y="8"/>
                      <a:pt x="0" y="18"/>
                    </a:cubicBezTo>
                    <a:cubicBezTo>
                      <a:pt x="0" y="63"/>
                      <a:pt x="0" y="63"/>
                      <a:pt x="0" y="63"/>
                    </a:cubicBezTo>
                    <a:cubicBezTo>
                      <a:pt x="0" y="69"/>
                      <a:pt x="5" y="75"/>
                      <a:pt x="11" y="78"/>
                    </a:cubicBezTo>
                    <a:cubicBezTo>
                      <a:pt x="11" y="19"/>
                      <a:pt x="11" y="19"/>
                      <a:pt x="11" y="19"/>
                    </a:cubicBezTo>
                    <a:cubicBezTo>
                      <a:pt x="11" y="18"/>
                      <a:pt x="12" y="17"/>
                      <a:pt x="13" y="17"/>
                    </a:cubicBezTo>
                    <a:cubicBezTo>
                      <a:pt x="14" y="17"/>
                      <a:pt x="15" y="18"/>
                      <a:pt x="15" y="19"/>
                    </a:cubicBezTo>
                    <a:cubicBezTo>
                      <a:pt x="15" y="79"/>
                      <a:pt x="15" y="79"/>
                      <a:pt x="15" y="79"/>
                    </a:cubicBezTo>
                    <a:cubicBezTo>
                      <a:pt x="15" y="79"/>
                      <a:pt x="16" y="79"/>
                      <a:pt x="17" y="80"/>
                    </a:cubicBezTo>
                    <a:cubicBezTo>
                      <a:pt x="15" y="82"/>
                      <a:pt x="15" y="86"/>
                      <a:pt x="15" y="89"/>
                    </a:cubicBezTo>
                    <a:cubicBezTo>
                      <a:pt x="15" y="134"/>
                      <a:pt x="15" y="134"/>
                      <a:pt x="15" y="134"/>
                    </a:cubicBezTo>
                    <a:cubicBezTo>
                      <a:pt x="15" y="144"/>
                      <a:pt x="20" y="152"/>
                      <a:pt x="28" y="152"/>
                    </a:cubicBezTo>
                    <a:cubicBezTo>
                      <a:pt x="35" y="152"/>
                      <a:pt x="35" y="152"/>
                      <a:pt x="35" y="152"/>
                    </a:cubicBezTo>
                    <a:cubicBezTo>
                      <a:pt x="35" y="91"/>
                      <a:pt x="35" y="91"/>
                      <a:pt x="35" y="91"/>
                    </a:cubicBezTo>
                    <a:cubicBezTo>
                      <a:pt x="35" y="90"/>
                      <a:pt x="35" y="89"/>
                      <a:pt x="36" y="89"/>
                    </a:cubicBezTo>
                    <a:cubicBezTo>
                      <a:pt x="37" y="89"/>
                      <a:pt x="38" y="90"/>
                      <a:pt x="38" y="91"/>
                    </a:cubicBezTo>
                    <a:cubicBezTo>
                      <a:pt x="38" y="152"/>
                      <a:pt x="38" y="152"/>
                      <a:pt x="38" y="152"/>
                    </a:cubicBezTo>
                    <a:cubicBezTo>
                      <a:pt x="45" y="152"/>
                      <a:pt x="45" y="152"/>
                      <a:pt x="45" y="152"/>
                    </a:cubicBezTo>
                    <a:cubicBezTo>
                      <a:pt x="52" y="152"/>
                      <a:pt x="58" y="144"/>
                      <a:pt x="58" y="134"/>
                    </a:cubicBezTo>
                    <a:cubicBezTo>
                      <a:pt x="58" y="89"/>
                      <a:pt x="58" y="89"/>
                      <a:pt x="58" y="89"/>
                    </a:cubicBezTo>
                    <a:cubicBezTo>
                      <a:pt x="58" y="86"/>
                      <a:pt x="57" y="82"/>
                      <a:pt x="56" y="79"/>
                    </a:cubicBezTo>
                    <a:cubicBezTo>
                      <a:pt x="56" y="79"/>
                      <a:pt x="57" y="79"/>
                      <a:pt x="57" y="79"/>
                    </a:cubicBezTo>
                    <a:cubicBezTo>
                      <a:pt x="57" y="19"/>
                      <a:pt x="57" y="19"/>
                      <a:pt x="57" y="19"/>
                    </a:cubicBezTo>
                    <a:cubicBezTo>
                      <a:pt x="57" y="18"/>
                      <a:pt x="58" y="17"/>
                      <a:pt x="59" y="17"/>
                    </a:cubicBezTo>
                    <a:cubicBezTo>
                      <a:pt x="60" y="17"/>
                      <a:pt x="61" y="18"/>
                      <a:pt x="61" y="19"/>
                    </a:cubicBezTo>
                    <a:cubicBezTo>
                      <a:pt x="61" y="77"/>
                      <a:pt x="61" y="77"/>
                      <a:pt x="61" y="77"/>
                    </a:cubicBezTo>
                    <a:cubicBezTo>
                      <a:pt x="67" y="74"/>
                      <a:pt x="71" y="69"/>
                      <a:pt x="71" y="63"/>
                    </a:cubicBezTo>
                    <a:cubicBezTo>
                      <a:pt x="71" y="18"/>
                      <a:pt x="71" y="18"/>
                      <a:pt x="71" y="18"/>
                    </a:cubicBezTo>
                    <a:cubicBezTo>
                      <a:pt x="71" y="8"/>
                      <a:pt x="61" y="0"/>
                      <a:pt x="50" y="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6" name="Freeform 104">
                <a:extLst>
                  <a:ext uri="{FF2B5EF4-FFF2-40B4-BE49-F238E27FC236}">
                    <a16:creationId xmlns:a16="http://schemas.microsoft.com/office/drawing/2014/main" id="{AA0C5E8A-AA0D-3948-A5A7-B3B23160E1A4}"/>
                  </a:ext>
                </a:extLst>
              </p:cNvPr>
              <p:cNvSpPr>
                <a:spLocks noEditPoints="1"/>
              </p:cNvSpPr>
              <p:nvPr/>
            </p:nvSpPr>
            <p:spPr bwMode="auto">
              <a:xfrm>
                <a:off x="3363913" y="2125663"/>
                <a:ext cx="209550" cy="209550"/>
              </a:xfrm>
              <a:custGeom>
                <a:avLst/>
                <a:gdLst/>
                <a:ahLst/>
                <a:cxnLst>
                  <a:cxn ang="0">
                    <a:pos x="28" y="56"/>
                  </a:cxn>
                  <a:cxn ang="0">
                    <a:pos x="0" y="28"/>
                  </a:cxn>
                  <a:cxn ang="0">
                    <a:pos x="28" y="0"/>
                  </a:cxn>
                  <a:cxn ang="0">
                    <a:pos x="56" y="28"/>
                  </a:cxn>
                  <a:cxn ang="0">
                    <a:pos x="28" y="56"/>
                  </a:cxn>
                  <a:cxn ang="0">
                    <a:pos x="28" y="8"/>
                  </a:cxn>
                  <a:cxn ang="0">
                    <a:pos x="8" y="28"/>
                  </a:cxn>
                  <a:cxn ang="0">
                    <a:pos x="28" y="48"/>
                  </a:cxn>
                  <a:cxn ang="0">
                    <a:pos x="48" y="28"/>
                  </a:cxn>
                  <a:cxn ang="0">
                    <a:pos x="28" y="8"/>
                  </a:cxn>
                </a:cxnLst>
                <a:rect l="0" t="0" r="r" b="b"/>
                <a:pathLst>
                  <a:path w="56" h="56">
                    <a:moveTo>
                      <a:pt x="28" y="56"/>
                    </a:moveTo>
                    <a:cubicBezTo>
                      <a:pt x="12" y="56"/>
                      <a:pt x="0" y="44"/>
                      <a:pt x="0" y="28"/>
                    </a:cubicBezTo>
                    <a:cubicBezTo>
                      <a:pt x="0" y="13"/>
                      <a:pt x="12" y="0"/>
                      <a:pt x="28" y="0"/>
                    </a:cubicBezTo>
                    <a:cubicBezTo>
                      <a:pt x="43" y="0"/>
                      <a:pt x="56" y="13"/>
                      <a:pt x="56" y="28"/>
                    </a:cubicBezTo>
                    <a:cubicBezTo>
                      <a:pt x="56" y="44"/>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7" name="Freeform 105">
                <a:extLst>
                  <a:ext uri="{FF2B5EF4-FFF2-40B4-BE49-F238E27FC236}">
                    <a16:creationId xmlns:a16="http://schemas.microsoft.com/office/drawing/2014/main" id="{259515CB-2285-D645-934C-5057F64130E1}"/>
                  </a:ext>
                </a:extLst>
              </p:cNvPr>
              <p:cNvSpPr>
                <a:spLocks/>
              </p:cNvSpPr>
              <p:nvPr/>
            </p:nvSpPr>
            <p:spPr bwMode="auto">
              <a:xfrm>
                <a:off x="3314700" y="2362201"/>
                <a:ext cx="307975" cy="658813"/>
              </a:xfrm>
              <a:custGeom>
                <a:avLst/>
                <a:gdLst/>
                <a:ahLst/>
                <a:cxnLst>
                  <a:cxn ang="0">
                    <a:pos x="57" y="0"/>
                  </a:cxn>
                  <a:cxn ang="0">
                    <a:pos x="24" y="0"/>
                  </a:cxn>
                  <a:cxn ang="0">
                    <a:pos x="0" y="21"/>
                  </a:cxn>
                  <a:cxn ang="0">
                    <a:pos x="0" y="73"/>
                  </a:cxn>
                  <a:cxn ang="0">
                    <a:pos x="13" y="90"/>
                  </a:cxn>
                  <a:cxn ang="0">
                    <a:pos x="13" y="22"/>
                  </a:cxn>
                  <a:cxn ang="0">
                    <a:pos x="15" y="20"/>
                  </a:cxn>
                  <a:cxn ang="0">
                    <a:pos x="17" y="22"/>
                  </a:cxn>
                  <a:cxn ang="0">
                    <a:pos x="17" y="92"/>
                  </a:cxn>
                  <a:cxn ang="0">
                    <a:pos x="19" y="92"/>
                  </a:cxn>
                  <a:cxn ang="0">
                    <a:pos x="17" y="104"/>
                  </a:cxn>
                  <a:cxn ang="0">
                    <a:pos x="17" y="156"/>
                  </a:cxn>
                  <a:cxn ang="0">
                    <a:pos x="32" y="176"/>
                  </a:cxn>
                  <a:cxn ang="0">
                    <a:pos x="40" y="176"/>
                  </a:cxn>
                  <a:cxn ang="0">
                    <a:pos x="40" y="105"/>
                  </a:cxn>
                  <a:cxn ang="0">
                    <a:pos x="42" y="103"/>
                  </a:cxn>
                  <a:cxn ang="0">
                    <a:pos x="44" y="105"/>
                  </a:cxn>
                  <a:cxn ang="0">
                    <a:pos x="44" y="176"/>
                  </a:cxn>
                  <a:cxn ang="0">
                    <a:pos x="52" y="176"/>
                  </a:cxn>
                  <a:cxn ang="0">
                    <a:pos x="67" y="156"/>
                  </a:cxn>
                  <a:cxn ang="0">
                    <a:pos x="67" y="104"/>
                  </a:cxn>
                  <a:cxn ang="0">
                    <a:pos x="64" y="92"/>
                  </a:cxn>
                  <a:cxn ang="0">
                    <a:pos x="66" y="91"/>
                  </a:cxn>
                  <a:cxn ang="0">
                    <a:pos x="66" y="22"/>
                  </a:cxn>
                  <a:cxn ang="0">
                    <a:pos x="68" y="20"/>
                  </a:cxn>
                  <a:cxn ang="0">
                    <a:pos x="70" y="22"/>
                  </a:cxn>
                  <a:cxn ang="0">
                    <a:pos x="70" y="90"/>
                  </a:cxn>
                  <a:cxn ang="0">
                    <a:pos x="82" y="73"/>
                  </a:cxn>
                  <a:cxn ang="0">
                    <a:pos x="82" y="21"/>
                  </a:cxn>
                  <a:cxn ang="0">
                    <a:pos x="57" y="0"/>
                  </a:cxn>
                </a:cxnLst>
                <a:rect l="0" t="0" r="r" b="b"/>
                <a:pathLst>
                  <a:path w="82" h="176">
                    <a:moveTo>
                      <a:pt x="57" y="0"/>
                    </a:moveTo>
                    <a:cubicBezTo>
                      <a:pt x="24" y="0"/>
                      <a:pt x="24" y="0"/>
                      <a:pt x="24" y="0"/>
                    </a:cubicBezTo>
                    <a:cubicBezTo>
                      <a:pt x="11" y="0"/>
                      <a:pt x="0" y="9"/>
                      <a:pt x="0" y="21"/>
                    </a:cubicBezTo>
                    <a:cubicBezTo>
                      <a:pt x="0" y="73"/>
                      <a:pt x="0" y="73"/>
                      <a:pt x="0" y="73"/>
                    </a:cubicBezTo>
                    <a:cubicBezTo>
                      <a:pt x="0" y="80"/>
                      <a:pt x="5" y="87"/>
                      <a:pt x="13" y="90"/>
                    </a:cubicBezTo>
                    <a:cubicBezTo>
                      <a:pt x="13" y="22"/>
                      <a:pt x="13" y="22"/>
                      <a:pt x="13" y="22"/>
                    </a:cubicBezTo>
                    <a:cubicBezTo>
                      <a:pt x="13" y="21"/>
                      <a:pt x="14" y="20"/>
                      <a:pt x="15" y="20"/>
                    </a:cubicBezTo>
                    <a:cubicBezTo>
                      <a:pt x="16" y="20"/>
                      <a:pt x="17" y="21"/>
                      <a:pt x="17" y="22"/>
                    </a:cubicBezTo>
                    <a:cubicBezTo>
                      <a:pt x="17" y="92"/>
                      <a:pt x="17" y="92"/>
                      <a:pt x="17" y="92"/>
                    </a:cubicBezTo>
                    <a:cubicBezTo>
                      <a:pt x="18" y="92"/>
                      <a:pt x="18" y="92"/>
                      <a:pt x="19" y="92"/>
                    </a:cubicBezTo>
                    <a:cubicBezTo>
                      <a:pt x="18" y="96"/>
                      <a:pt x="17" y="99"/>
                      <a:pt x="17" y="104"/>
                    </a:cubicBezTo>
                    <a:cubicBezTo>
                      <a:pt x="17" y="156"/>
                      <a:pt x="17" y="156"/>
                      <a:pt x="17" y="156"/>
                    </a:cubicBezTo>
                    <a:cubicBezTo>
                      <a:pt x="17" y="167"/>
                      <a:pt x="23" y="176"/>
                      <a:pt x="32" y="176"/>
                    </a:cubicBezTo>
                    <a:cubicBezTo>
                      <a:pt x="40" y="176"/>
                      <a:pt x="40" y="176"/>
                      <a:pt x="40" y="176"/>
                    </a:cubicBezTo>
                    <a:cubicBezTo>
                      <a:pt x="40" y="105"/>
                      <a:pt x="40" y="105"/>
                      <a:pt x="40" y="105"/>
                    </a:cubicBezTo>
                    <a:cubicBezTo>
                      <a:pt x="40" y="104"/>
                      <a:pt x="41" y="103"/>
                      <a:pt x="42" y="103"/>
                    </a:cubicBezTo>
                    <a:cubicBezTo>
                      <a:pt x="43" y="103"/>
                      <a:pt x="44" y="104"/>
                      <a:pt x="44" y="105"/>
                    </a:cubicBezTo>
                    <a:cubicBezTo>
                      <a:pt x="44" y="176"/>
                      <a:pt x="44" y="176"/>
                      <a:pt x="44" y="176"/>
                    </a:cubicBezTo>
                    <a:cubicBezTo>
                      <a:pt x="52" y="176"/>
                      <a:pt x="52" y="176"/>
                      <a:pt x="52" y="176"/>
                    </a:cubicBezTo>
                    <a:cubicBezTo>
                      <a:pt x="60" y="176"/>
                      <a:pt x="67" y="167"/>
                      <a:pt x="67" y="156"/>
                    </a:cubicBezTo>
                    <a:cubicBezTo>
                      <a:pt x="67" y="104"/>
                      <a:pt x="67" y="104"/>
                      <a:pt x="67" y="104"/>
                    </a:cubicBezTo>
                    <a:cubicBezTo>
                      <a:pt x="67" y="99"/>
                      <a:pt x="66" y="95"/>
                      <a:pt x="64" y="92"/>
                    </a:cubicBezTo>
                    <a:cubicBezTo>
                      <a:pt x="65" y="92"/>
                      <a:pt x="65" y="92"/>
                      <a:pt x="66" y="91"/>
                    </a:cubicBezTo>
                    <a:cubicBezTo>
                      <a:pt x="66" y="22"/>
                      <a:pt x="66" y="22"/>
                      <a:pt x="66" y="22"/>
                    </a:cubicBezTo>
                    <a:cubicBezTo>
                      <a:pt x="66" y="21"/>
                      <a:pt x="67" y="20"/>
                      <a:pt x="68" y="20"/>
                    </a:cubicBezTo>
                    <a:cubicBezTo>
                      <a:pt x="69" y="20"/>
                      <a:pt x="70" y="21"/>
                      <a:pt x="70" y="22"/>
                    </a:cubicBezTo>
                    <a:cubicBezTo>
                      <a:pt x="70" y="90"/>
                      <a:pt x="70" y="90"/>
                      <a:pt x="70" y="90"/>
                    </a:cubicBezTo>
                    <a:cubicBezTo>
                      <a:pt x="77" y="86"/>
                      <a:pt x="82" y="80"/>
                      <a:pt x="82" y="73"/>
                    </a:cubicBezTo>
                    <a:cubicBezTo>
                      <a:pt x="82" y="21"/>
                      <a:pt x="82" y="21"/>
                      <a:pt x="82" y="21"/>
                    </a:cubicBezTo>
                    <a:cubicBezTo>
                      <a:pt x="82" y="9"/>
                      <a:pt x="71" y="0"/>
                      <a:pt x="57" y="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sp>
          <p:nvSpPr>
            <p:cNvPr id="19" name="Rectangle 18">
              <a:extLst>
                <a:ext uri="{FF2B5EF4-FFF2-40B4-BE49-F238E27FC236}">
                  <a16:creationId xmlns:a16="http://schemas.microsoft.com/office/drawing/2014/main" id="{E181577F-ADF6-CA4B-A118-CD9BA0FB4D19}"/>
                </a:ext>
              </a:extLst>
            </p:cNvPr>
            <p:cNvSpPr/>
            <p:nvPr/>
          </p:nvSpPr>
          <p:spPr>
            <a:xfrm>
              <a:off x="620776" y="3140711"/>
              <a:ext cx="1418730" cy="954107"/>
            </a:xfrm>
            <a:prstGeom prst="rect">
              <a:avLst/>
            </a:prstGeom>
          </p:spPr>
          <p:txBody>
            <a:bodyPr wrap="square">
              <a:spAutoFit/>
            </a:bodyPr>
            <a:lstStyle/>
            <a:p>
              <a:pPr lvl="0"/>
              <a:r>
                <a:rPr lang="en-GB" sz="1400" dirty="0">
                  <a:latin typeface="Montserrat" pitchFamily="2" charset="77"/>
                </a:rPr>
                <a:t>Customers fund the developments and support</a:t>
              </a:r>
            </a:p>
          </p:txBody>
        </p:sp>
      </p:grpSp>
    </p:spTree>
    <p:extLst>
      <p:ext uri="{BB962C8B-B14F-4D97-AF65-F5344CB8AC3E}">
        <p14:creationId xmlns:p14="http://schemas.microsoft.com/office/powerpoint/2010/main" val="2892194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900" decel="100000" fill="hold"/>
                                        <p:tgtEl>
                                          <p:spTgt spid="3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37"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900" decel="100000" fill="hold"/>
                                        <p:tgtEl>
                                          <p:spTgt spid="3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30" fill="hold">
                            <p:stCondLst>
                              <p:cond delay="3500"/>
                            </p:stCondLst>
                            <p:childTnLst>
                              <p:par>
                                <p:cTn id="31" presetID="37" presetClass="entr" presetSubtype="0"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900" decel="100000" fill="hold"/>
                                        <p:tgtEl>
                                          <p:spTgt spid="46"/>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0" y="162813"/>
            <a:ext cx="12191999" cy="744279"/>
          </a:xfrm>
        </p:spPr>
        <p:txBody>
          <a:bodyPr/>
          <a:lstStyle/>
          <a:p>
            <a:pPr algn="ctr"/>
            <a:r>
              <a:rPr lang="en-GB" dirty="0"/>
              <a:t>3 Licence Types</a:t>
            </a:r>
            <a:endParaRPr lang="en-US" dirty="0"/>
          </a:p>
        </p:txBody>
      </p:sp>
      <p:grpSp>
        <p:nvGrpSpPr>
          <p:cNvPr id="7" name="Group 6">
            <a:extLst>
              <a:ext uri="{FF2B5EF4-FFF2-40B4-BE49-F238E27FC236}">
                <a16:creationId xmlns:a16="http://schemas.microsoft.com/office/drawing/2014/main" id="{130BEE43-EC0A-2A46-907B-9C86FD910C7E}"/>
              </a:ext>
            </a:extLst>
          </p:cNvPr>
          <p:cNvGrpSpPr/>
          <p:nvPr/>
        </p:nvGrpSpPr>
        <p:grpSpPr>
          <a:xfrm>
            <a:off x="-507130" y="1328645"/>
            <a:ext cx="5468538" cy="4548242"/>
            <a:chOff x="-513043" y="1174786"/>
            <a:chExt cx="6833161" cy="5683214"/>
          </a:xfrm>
        </p:grpSpPr>
        <p:grpSp>
          <p:nvGrpSpPr>
            <p:cNvPr id="8" name="Group 7">
              <a:extLst>
                <a:ext uri="{FF2B5EF4-FFF2-40B4-BE49-F238E27FC236}">
                  <a16:creationId xmlns:a16="http://schemas.microsoft.com/office/drawing/2014/main" id="{BA4E7542-4F53-FE47-B5B5-14F3A5C7C8A4}"/>
                </a:ext>
              </a:extLst>
            </p:cNvPr>
            <p:cNvGrpSpPr/>
            <p:nvPr/>
          </p:nvGrpSpPr>
          <p:grpSpPr>
            <a:xfrm>
              <a:off x="-513043" y="1174786"/>
              <a:ext cx="6833161" cy="5683214"/>
              <a:chOff x="1046815" y="704139"/>
              <a:chExt cx="6833161" cy="5683214"/>
            </a:xfrm>
          </p:grpSpPr>
          <p:sp>
            <p:nvSpPr>
              <p:cNvPr id="11" name="Freeform 10">
                <a:extLst>
                  <a:ext uri="{FF2B5EF4-FFF2-40B4-BE49-F238E27FC236}">
                    <a16:creationId xmlns:a16="http://schemas.microsoft.com/office/drawing/2014/main" id="{2E636727-BA7E-0445-A0CD-F6DD4684169E}"/>
                  </a:ext>
                </a:extLst>
              </p:cNvPr>
              <p:cNvSpPr>
                <a:spLocks noEditPoints="1"/>
              </p:cNvSpPr>
              <p:nvPr/>
            </p:nvSpPr>
            <p:spPr bwMode="auto">
              <a:xfrm>
                <a:off x="3431520" y="1576369"/>
                <a:ext cx="3062367" cy="875556"/>
              </a:xfrm>
              <a:custGeom>
                <a:avLst/>
                <a:gdLst>
                  <a:gd name="T0" fmla="*/ 3643 w 3683"/>
                  <a:gd name="T1" fmla="*/ 1031 h 1053"/>
                  <a:gd name="T2" fmla="*/ 3579 w 3683"/>
                  <a:gd name="T3" fmla="*/ 989 h 1053"/>
                  <a:gd name="T4" fmla="*/ 3518 w 3683"/>
                  <a:gd name="T5" fmla="*/ 946 h 1053"/>
                  <a:gd name="T6" fmla="*/ 3456 w 3683"/>
                  <a:gd name="T7" fmla="*/ 901 h 1053"/>
                  <a:gd name="T8" fmla="*/ 3395 w 3683"/>
                  <a:gd name="T9" fmla="*/ 859 h 1053"/>
                  <a:gd name="T10" fmla="*/ 3333 w 3683"/>
                  <a:gd name="T11" fmla="*/ 816 h 1053"/>
                  <a:gd name="T12" fmla="*/ 3272 w 3683"/>
                  <a:gd name="T13" fmla="*/ 774 h 1053"/>
                  <a:gd name="T14" fmla="*/ 3208 w 3683"/>
                  <a:gd name="T15" fmla="*/ 731 h 1053"/>
                  <a:gd name="T16" fmla="*/ 3147 w 3683"/>
                  <a:gd name="T17" fmla="*/ 688 h 1053"/>
                  <a:gd name="T18" fmla="*/ 3085 w 3683"/>
                  <a:gd name="T19" fmla="*/ 644 h 1053"/>
                  <a:gd name="T20" fmla="*/ 3024 w 3683"/>
                  <a:gd name="T21" fmla="*/ 601 h 1053"/>
                  <a:gd name="T22" fmla="*/ 2962 w 3683"/>
                  <a:gd name="T23" fmla="*/ 558 h 1053"/>
                  <a:gd name="T24" fmla="*/ 2901 w 3683"/>
                  <a:gd name="T25" fmla="*/ 516 h 1053"/>
                  <a:gd name="T26" fmla="*/ 2837 w 3683"/>
                  <a:gd name="T27" fmla="*/ 473 h 1053"/>
                  <a:gd name="T28" fmla="*/ 2775 w 3683"/>
                  <a:gd name="T29" fmla="*/ 428 h 1053"/>
                  <a:gd name="T30" fmla="*/ 2714 w 3683"/>
                  <a:gd name="T31" fmla="*/ 386 h 1053"/>
                  <a:gd name="T32" fmla="*/ 2652 w 3683"/>
                  <a:gd name="T33" fmla="*/ 343 h 1053"/>
                  <a:gd name="T34" fmla="*/ 2591 w 3683"/>
                  <a:gd name="T35" fmla="*/ 301 h 1053"/>
                  <a:gd name="T36" fmla="*/ 2529 w 3683"/>
                  <a:gd name="T37" fmla="*/ 258 h 1053"/>
                  <a:gd name="T38" fmla="*/ 2466 w 3683"/>
                  <a:gd name="T39" fmla="*/ 216 h 1053"/>
                  <a:gd name="T40" fmla="*/ 2404 w 3683"/>
                  <a:gd name="T41" fmla="*/ 171 h 1053"/>
                  <a:gd name="T42" fmla="*/ 2343 w 3683"/>
                  <a:gd name="T43" fmla="*/ 128 h 1053"/>
                  <a:gd name="T44" fmla="*/ 2281 w 3683"/>
                  <a:gd name="T45" fmla="*/ 86 h 1053"/>
                  <a:gd name="T46" fmla="*/ 2220 w 3683"/>
                  <a:gd name="T47" fmla="*/ 43 h 1053"/>
                  <a:gd name="T48" fmla="*/ 2194 w 3683"/>
                  <a:gd name="T49" fmla="*/ 3 h 1053"/>
                  <a:gd name="T50" fmla="*/ 2123 w 3683"/>
                  <a:gd name="T51" fmla="*/ 31 h 1053"/>
                  <a:gd name="T52" fmla="*/ 2047 w 3683"/>
                  <a:gd name="T53" fmla="*/ 43 h 1053"/>
                  <a:gd name="T54" fmla="*/ 1974 w 3683"/>
                  <a:gd name="T55" fmla="*/ 55 h 1053"/>
                  <a:gd name="T56" fmla="*/ 1898 w 3683"/>
                  <a:gd name="T57" fmla="*/ 67 h 1053"/>
                  <a:gd name="T58" fmla="*/ 1825 w 3683"/>
                  <a:gd name="T59" fmla="*/ 79 h 1053"/>
                  <a:gd name="T60" fmla="*/ 1749 w 3683"/>
                  <a:gd name="T61" fmla="*/ 90 h 1053"/>
                  <a:gd name="T62" fmla="*/ 1676 w 3683"/>
                  <a:gd name="T63" fmla="*/ 102 h 1053"/>
                  <a:gd name="T64" fmla="*/ 1600 w 3683"/>
                  <a:gd name="T65" fmla="*/ 114 h 1053"/>
                  <a:gd name="T66" fmla="*/ 1527 w 3683"/>
                  <a:gd name="T67" fmla="*/ 126 h 1053"/>
                  <a:gd name="T68" fmla="*/ 1451 w 3683"/>
                  <a:gd name="T69" fmla="*/ 138 h 1053"/>
                  <a:gd name="T70" fmla="*/ 1378 w 3683"/>
                  <a:gd name="T71" fmla="*/ 149 h 1053"/>
                  <a:gd name="T72" fmla="*/ 1305 w 3683"/>
                  <a:gd name="T73" fmla="*/ 161 h 1053"/>
                  <a:gd name="T74" fmla="*/ 1229 w 3683"/>
                  <a:gd name="T75" fmla="*/ 173 h 1053"/>
                  <a:gd name="T76" fmla="*/ 1156 w 3683"/>
                  <a:gd name="T77" fmla="*/ 185 h 1053"/>
                  <a:gd name="T78" fmla="*/ 1080 w 3683"/>
                  <a:gd name="T79" fmla="*/ 197 h 1053"/>
                  <a:gd name="T80" fmla="*/ 1007 w 3683"/>
                  <a:gd name="T81" fmla="*/ 209 h 1053"/>
                  <a:gd name="T82" fmla="*/ 931 w 3683"/>
                  <a:gd name="T83" fmla="*/ 220 h 1053"/>
                  <a:gd name="T84" fmla="*/ 858 w 3683"/>
                  <a:gd name="T85" fmla="*/ 232 h 1053"/>
                  <a:gd name="T86" fmla="*/ 782 w 3683"/>
                  <a:gd name="T87" fmla="*/ 244 h 1053"/>
                  <a:gd name="T88" fmla="*/ 709 w 3683"/>
                  <a:gd name="T89" fmla="*/ 256 h 1053"/>
                  <a:gd name="T90" fmla="*/ 633 w 3683"/>
                  <a:gd name="T91" fmla="*/ 268 h 1053"/>
                  <a:gd name="T92" fmla="*/ 560 w 3683"/>
                  <a:gd name="T93" fmla="*/ 279 h 1053"/>
                  <a:gd name="T94" fmla="*/ 487 w 3683"/>
                  <a:gd name="T95" fmla="*/ 291 h 1053"/>
                  <a:gd name="T96" fmla="*/ 411 w 3683"/>
                  <a:gd name="T97" fmla="*/ 303 h 1053"/>
                  <a:gd name="T98" fmla="*/ 338 w 3683"/>
                  <a:gd name="T99" fmla="*/ 315 h 1053"/>
                  <a:gd name="T100" fmla="*/ 262 w 3683"/>
                  <a:gd name="T101" fmla="*/ 327 h 1053"/>
                  <a:gd name="T102" fmla="*/ 189 w 3683"/>
                  <a:gd name="T103" fmla="*/ 339 h 1053"/>
                  <a:gd name="T104" fmla="*/ 113 w 3683"/>
                  <a:gd name="T105" fmla="*/ 350 h 1053"/>
                  <a:gd name="T106" fmla="*/ 40 w 3683"/>
                  <a:gd name="T107" fmla="*/ 362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83" h="1053">
                    <a:moveTo>
                      <a:pt x="3643" y="1031"/>
                    </a:moveTo>
                    <a:lnTo>
                      <a:pt x="3674" y="1053"/>
                    </a:lnTo>
                    <a:lnTo>
                      <a:pt x="3683" y="1038"/>
                    </a:lnTo>
                    <a:lnTo>
                      <a:pt x="3653" y="1015"/>
                    </a:lnTo>
                    <a:lnTo>
                      <a:pt x="3643" y="1031"/>
                    </a:lnTo>
                    <a:close/>
                    <a:moveTo>
                      <a:pt x="3579" y="989"/>
                    </a:moveTo>
                    <a:lnTo>
                      <a:pt x="3610" y="1010"/>
                    </a:lnTo>
                    <a:lnTo>
                      <a:pt x="3622" y="993"/>
                    </a:lnTo>
                    <a:lnTo>
                      <a:pt x="3591" y="972"/>
                    </a:lnTo>
                    <a:lnTo>
                      <a:pt x="3579" y="989"/>
                    </a:lnTo>
                    <a:close/>
                    <a:moveTo>
                      <a:pt x="3518" y="946"/>
                    </a:moveTo>
                    <a:lnTo>
                      <a:pt x="3549" y="967"/>
                    </a:lnTo>
                    <a:lnTo>
                      <a:pt x="3560" y="951"/>
                    </a:lnTo>
                    <a:lnTo>
                      <a:pt x="3530" y="930"/>
                    </a:lnTo>
                    <a:lnTo>
                      <a:pt x="3518" y="946"/>
                    </a:lnTo>
                    <a:close/>
                    <a:moveTo>
                      <a:pt x="3456" y="901"/>
                    </a:moveTo>
                    <a:lnTo>
                      <a:pt x="3487" y="925"/>
                    </a:lnTo>
                    <a:lnTo>
                      <a:pt x="3499" y="908"/>
                    </a:lnTo>
                    <a:lnTo>
                      <a:pt x="3468" y="887"/>
                    </a:lnTo>
                    <a:lnTo>
                      <a:pt x="3456" y="901"/>
                    </a:lnTo>
                    <a:close/>
                    <a:moveTo>
                      <a:pt x="3395" y="859"/>
                    </a:moveTo>
                    <a:lnTo>
                      <a:pt x="3426" y="880"/>
                    </a:lnTo>
                    <a:lnTo>
                      <a:pt x="3437" y="866"/>
                    </a:lnTo>
                    <a:lnTo>
                      <a:pt x="3404" y="845"/>
                    </a:lnTo>
                    <a:lnTo>
                      <a:pt x="3395" y="859"/>
                    </a:lnTo>
                    <a:close/>
                    <a:moveTo>
                      <a:pt x="3333" y="816"/>
                    </a:moveTo>
                    <a:lnTo>
                      <a:pt x="3364" y="837"/>
                    </a:lnTo>
                    <a:lnTo>
                      <a:pt x="3374" y="823"/>
                    </a:lnTo>
                    <a:lnTo>
                      <a:pt x="3343" y="802"/>
                    </a:lnTo>
                    <a:lnTo>
                      <a:pt x="3333" y="816"/>
                    </a:lnTo>
                    <a:close/>
                    <a:moveTo>
                      <a:pt x="3272" y="774"/>
                    </a:moveTo>
                    <a:lnTo>
                      <a:pt x="3303" y="795"/>
                    </a:lnTo>
                    <a:lnTo>
                      <a:pt x="3312" y="778"/>
                    </a:lnTo>
                    <a:lnTo>
                      <a:pt x="3281" y="757"/>
                    </a:lnTo>
                    <a:lnTo>
                      <a:pt x="3272" y="774"/>
                    </a:lnTo>
                    <a:close/>
                    <a:moveTo>
                      <a:pt x="3208" y="731"/>
                    </a:moveTo>
                    <a:lnTo>
                      <a:pt x="3239" y="752"/>
                    </a:lnTo>
                    <a:lnTo>
                      <a:pt x="3251" y="736"/>
                    </a:lnTo>
                    <a:lnTo>
                      <a:pt x="3220" y="714"/>
                    </a:lnTo>
                    <a:lnTo>
                      <a:pt x="3208" y="731"/>
                    </a:lnTo>
                    <a:close/>
                    <a:moveTo>
                      <a:pt x="3147" y="688"/>
                    </a:moveTo>
                    <a:lnTo>
                      <a:pt x="3177" y="710"/>
                    </a:lnTo>
                    <a:lnTo>
                      <a:pt x="3189" y="693"/>
                    </a:lnTo>
                    <a:lnTo>
                      <a:pt x="3158" y="672"/>
                    </a:lnTo>
                    <a:lnTo>
                      <a:pt x="3147" y="688"/>
                    </a:lnTo>
                    <a:close/>
                    <a:moveTo>
                      <a:pt x="3085" y="644"/>
                    </a:moveTo>
                    <a:lnTo>
                      <a:pt x="3116" y="665"/>
                    </a:lnTo>
                    <a:lnTo>
                      <a:pt x="3128" y="651"/>
                    </a:lnTo>
                    <a:lnTo>
                      <a:pt x="3097" y="629"/>
                    </a:lnTo>
                    <a:lnTo>
                      <a:pt x="3085" y="644"/>
                    </a:lnTo>
                    <a:close/>
                    <a:moveTo>
                      <a:pt x="3024" y="601"/>
                    </a:moveTo>
                    <a:lnTo>
                      <a:pt x="3054" y="622"/>
                    </a:lnTo>
                    <a:lnTo>
                      <a:pt x="3066" y="608"/>
                    </a:lnTo>
                    <a:lnTo>
                      <a:pt x="3033" y="587"/>
                    </a:lnTo>
                    <a:lnTo>
                      <a:pt x="3024" y="601"/>
                    </a:lnTo>
                    <a:close/>
                    <a:moveTo>
                      <a:pt x="2962" y="558"/>
                    </a:moveTo>
                    <a:lnTo>
                      <a:pt x="2993" y="580"/>
                    </a:lnTo>
                    <a:lnTo>
                      <a:pt x="3002" y="566"/>
                    </a:lnTo>
                    <a:lnTo>
                      <a:pt x="2972" y="542"/>
                    </a:lnTo>
                    <a:lnTo>
                      <a:pt x="2962" y="558"/>
                    </a:lnTo>
                    <a:close/>
                    <a:moveTo>
                      <a:pt x="2901" y="516"/>
                    </a:moveTo>
                    <a:lnTo>
                      <a:pt x="2931" y="537"/>
                    </a:lnTo>
                    <a:lnTo>
                      <a:pt x="2941" y="521"/>
                    </a:lnTo>
                    <a:lnTo>
                      <a:pt x="2910" y="499"/>
                    </a:lnTo>
                    <a:lnTo>
                      <a:pt x="2901" y="516"/>
                    </a:lnTo>
                    <a:close/>
                    <a:moveTo>
                      <a:pt x="2837" y="473"/>
                    </a:moveTo>
                    <a:lnTo>
                      <a:pt x="2870" y="495"/>
                    </a:lnTo>
                    <a:lnTo>
                      <a:pt x="2879" y="478"/>
                    </a:lnTo>
                    <a:lnTo>
                      <a:pt x="2849" y="457"/>
                    </a:lnTo>
                    <a:lnTo>
                      <a:pt x="2837" y="473"/>
                    </a:lnTo>
                    <a:close/>
                    <a:moveTo>
                      <a:pt x="2775" y="428"/>
                    </a:moveTo>
                    <a:lnTo>
                      <a:pt x="2806" y="452"/>
                    </a:lnTo>
                    <a:lnTo>
                      <a:pt x="2818" y="436"/>
                    </a:lnTo>
                    <a:lnTo>
                      <a:pt x="2787" y="414"/>
                    </a:lnTo>
                    <a:lnTo>
                      <a:pt x="2775" y="428"/>
                    </a:lnTo>
                    <a:close/>
                    <a:moveTo>
                      <a:pt x="2714" y="386"/>
                    </a:moveTo>
                    <a:lnTo>
                      <a:pt x="2745" y="407"/>
                    </a:lnTo>
                    <a:lnTo>
                      <a:pt x="2756" y="393"/>
                    </a:lnTo>
                    <a:lnTo>
                      <a:pt x="2726" y="372"/>
                    </a:lnTo>
                    <a:lnTo>
                      <a:pt x="2714" y="386"/>
                    </a:lnTo>
                    <a:close/>
                    <a:moveTo>
                      <a:pt x="2652" y="343"/>
                    </a:moveTo>
                    <a:lnTo>
                      <a:pt x="2683" y="365"/>
                    </a:lnTo>
                    <a:lnTo>
                      <a:pt x="2695" y="350"/>
                    </a:lnTo>
                    <a:lnTo>
                      <a:pt x="2664" y="329"/>
                    </a:lnTo>
                    <a:lnTo>
                      <a:pt x="2652" y="343"/>
                    </a:lnTo>
                    <a:close/>
                    <a:moveTo>
                      <a:pt x="2591" y="301"/>
                    </a:moveTo>
                    <a:lnTo>
                      <a:pt x="2622" y="322"/>
                    </a:lnTo>
                    <a:lnTo>
                      <a:pt x="2631" y="305"/>
                    </a:lnTo>
                    <a:lnTo>
                      <a:pt x="2600" y="284"/>
                    </a:lnTo>
                    <a:lnTo>
                      <a:pt x="2591" y="301"/>
                    </a:lnTo>
                    <a:close/>
                    <a:moveTo>
                      <a:pt x="2529" y="258"/>
                    </a:moveTo>
                    <a:lnTo>
                      <a:pt x="2560" y="279"/>
                    </a:lnTo>
                    <a:lnTo>
                      <a:pt x="2570" y="263"/>
                    </a:lnTo>
                    <a:lnTo>
                      <a:pt x="2539" y="242"/>
                    </a:lnTo>
                    <a:lnTo>
                      <a:pt x="2529" y="258"/>
                    </a:lnTo>
                    <a:close/>
                    <a:moveTo>
                      <a:pt x="2466" y="216"/>
                    </a:moveTo>
                    <a:lnTo>
                      <a:pt x="2499" y="237"/>
                    </a:lnTo>
                    <a:lnTo>
                      <a:pt x="2508" y="220"/>
                    </a:lnTo>
                    <a:lnTo>
                      <a:pt x="2477" y="199"/>
                    </a:lnTo>
                    <a:lnTo>
                      <a:pt x="2466" y="216"/>
                    </a:lnTo>
                    <a:close/>
                    <a:moveTo>
                      <a:pt x="2404" y="171"/>
                    </a:moveTo>
                    <a:lnTo>
                      <a:pt x="2435" y="192"/>
                    </a:lnTo>
                    <a:lnTo>
                      <a:pt x="2447" y="178"/>
                    </a:lnTo>
                    <a:lnTo>
                      <a:pt x="2416" y="157"/>
                    </a:lnTo>
                    <a:lnTo>
                      <a:pt x="2404" y="171"/>
                    </a:lnTo>
                    <a:close/>
                    <a:moveTo>
                      <a:pt x="2343" y="128"/>
                    </a:moveTo>
                    <a:lnTo>
                      <a:pt x="2373" y="149"/>
                    </a:lnTo>
                    <a:lnTo>
                      <a:pt x="2385" y="135"/>
                    </a:lnTo>
                    <a:lnTo>
                      <a:pt x="2354" y="114"/>
                    </a:lnTo>
                    <a:lnTo>
                      <a:pt x="2343" y="128"/>
                    </a:lnTo>
                    <a:close/>
                    <a:moveTo>
                      <a:pt x="2281" y="86"/>
                    </a:moveTo>
                    <a:lnTo>
                      <a:pt x="2312" y="107"/>
                    </a:lnTo>
                    <a:lnTo>
                      <a:pt x="2324" y="90"/>
                    </a:lnTo>
                    <a:lnTo>
                      <a:pt x="2293" y="69"/>
                    </a:lnTo>
                    <a:lnTo>
                      <a:pt x="2281" y="86"/>
                    </a:lnTo>
                    <a:close/>
                    <a:moveTo>
                      <a:pt x="2220" y="43"/>
                    </a:moveTo>
                    <a:lnTo>
                      <a:pt x="2250" y="64"/>
                    </a:lnTo>
                    <a:lnTo>
                      <a:pt x="2260" y="48"/>
                    </a:lnTo>
                    <a:lnTo>
                      <a:pt x="2229" y="27"/>
                    </a:lnTo>
                    <a:lnTo>
                      <a:pt x="2220" y="43"/>
                    </a:lnTo>
                    <a:close/>
                    <a:moveTo>
                      <a:pt x="2158" y="24"/>
                    </a:moveTo>
                    <a:lnTo>
                      <a:pt x="2187" y="19"/>
                    </a:lnTo>
                    <a:lnTo>
                      <a:pt x="2189" y="22"/>
                    </a:lnTo>
                    <a:lnTo>
                      <a:pt x="2198" y="5"/>
                    </a:lnTo>
                    <a:lnTo>
                      <a:pt x="2194" y="3"/>
                    </a:lnTo>
                    <a:lnTo>
                      <a:pt x="2191" y="0"/>
                    </a:lnTo>
                    <a:lnTo>
                      <a:pt x="2156" y="5"/>
                    </a:lnTo>
                    <a:lnTo>
                      <a:pt x="2158" y="24"/>
                    </a:lnTo>
                    <a:close/>
                    <a:moveTo>
                      <a:pt x="2085" y="36"/>
                    </a:moveTo>
                    <a:lnTo>
                      <a:pt x="2123" y="31"/>
                    </a:lnTo>
                    <a:lnTo>
                      <a:pt x="2118" y="12"/>
                    </a:lnTo>
                    <a:lnTo>
                      <a:pt x="2083" y="17"/>
                    </a:lnTo>
                    <a:lnTo>
                      <a:pt x="2085" y="36"/>
                    </a:lnTo>
                    <a:close/>
                    <a:moveTo>
                      <a:pt x="2009" y="48"/>
                    </a:moveTo>
                    <a:lnTo>
                      <a:pt x="2047" y="43"/>
                    </a:lnTo>
                    <a:lnTo>
                      <a:pt x="2045" y="24"/>
                    </a:lnTo>
                    <a:lnTo>
                      <a:pt x="2007" y="29"/>
                    </a:lnTo>
                    <a:lnTo>
                      <a:pt x="2009" y="48"/>
                    </a:lnTo>
                    <a:close/>
                    <a:moveTo>
                      <a:pt x="1936" y="60"/>
                    </a:moveTo>
                    <a:lnTo>
                      <a:pt x="1974" y="55"/>
                    </a:lnTo>
                    <a:lnTo>
                      <a:pt x="1969" y="36"/>
                    </a:lnTo>
                    <a:lnTo>
                      <a:pt x="1934" y="41"/>
                    </a:lnTo>
                    <a:lnTo>
                      <a:pt x="1936" y="60"/>
                    </a:lnTo>
                    <a:close/>
                    <a:moveTo>
                      <a:pt x="1863" y="71"/>
                    </a:moveTo>
                    <a:lnTo>
                      <a:pt x="1898" y="67"/>
                    </a:lnTo>
                    <a:lnTo>
                      <a:pt x="1896" y="48"/>
                    </a:lnTo>
                    <a:lnTo>
                      <a:pt x="1858" y="53"/>
                    </a:lnTo>
                    <a:lnTo>
                      <a:pt x="1863" y="71"/>
                    </a:lnTo>
                    <a:close/>
                    <a:moveTo>
                      <a:pt x="1787" y="83"/>
                    </a:moveTo>
                    <a:lnTo>
                      <a:pt x="1825" y="79"/>
                    </a:lnTo>
                    <a:lnTo>
                      <a:pt x="1823" y="60"/>
                    </a:lnTo>
                    <a:lnTo>
                      <a:pt x="1785" y="64"/>
                    </a:lnTo>
                    <a:lnTo>
                      <a:pt x="1787" y="83"/>
                    </a:lnTo>
                    <a:close/>
                    <a:moveTo>
                      <a:pt x="1714" y="95"/>
                    </a:moveTo>
                    <a:lnTo>
                      <a:pt x="1749" y="90"/>
                    </a:lnTo>
                    <a:lnTo>
                      <a:pt x="1747" y="71"/>
                    </a:lnTo>
                    <a:lnTo>
                      <a:pt x="1709" y="76"/>
                    </a:lnTo>
                    <a:lnTo>
                      <a:pt x="1714" y="95"/>
                    </a:lnTo>
                    <a:close/>
                    <a:moveTo>
                      <a:pt x="1638" y="107"/>
                    </a:moveTo>
                    <a:lnTo>
                      <a:pt x="1676" y="102"/>
                    </a:lnTo>
                    <a:lnTo>
                      <a:pt x="1674" y="83"/>
                    </a:lnTo>
                    <a:lnTo>
                      <a:pt x="1636" y="88"/>
                    </a:lnTo>
                    <a:lnTo>
                      <a:pt x="1638" y="107"/>
                    </a:lnTo>
                    <a:close/>
                    <a:moveTo>
                      <a:pt x="1565" y="119"/>
                    </a:moveTo>
                    <a:lnTo>
                      <a:pt x="1600" y="114"/>
                    </a:lnTo>
                    <a:lnTo>
                      <a:pt x="1598" y="95"/>
                    </a:lnTo>
                    <a:lnTo>
                      <a:pt x="1560" y="100"/>
                    </a:lnTo>
                    <a:lnTo>
                      <a:pt x="1565" y="119"/>
                    </a:lnTo>
                    <a:close/>
                    <a:moveTo>
                      <a:pt x="1489" y="131"/>
                    </a:moveTo>
                    <a:lnTo>
                      <a:pt x="1527" y="126"/>
                    </a:lnTo>
                    <a:lnTo>
                      <a:pt x="1525" y="107"/>
                    </a:lnTo>
                    <a:lnTo>
                      <a:pt x="1487" y="112"/>
                    </a:lnTo>
                    <a:lnTo>
                      <a:pt x="1489" y="131"/>
                    </a:lnTo>
                    <a:close/>
                    <a:moveTo>
                      <a:pt x="1416" y="142"/>
                    </a:moveTo>
                    <a:lnTo>
                      <a:pt x="1451" y="138"/>
                    </a:lnTo>
                    <a:lnTo>
                      <a:pt x="1449" y="119"/>
                    </a:lnTo>
                    <a:lnTo>
                      <a:pt x="1413" y="123"/>
                    </a:lnTo>
                    <a:lnTo>
                      <a:pt x="1416" y="142"/>
                    </a:lnTo>
                    <a:close/>
                    <a:moveTo>
                      <a:pt x="1340" y="154"/>
                    </a:moveTo>
                    <a:lnTo>
                      <a:pt x="1378" y="149"/>
                    </a:lnTo>
                    <a:lnTo>
                      <a:pt x="1376" y="131"/>
                    </a:lnTo>
                    <a:lnTo>
                      <a:pt x="1338" y="135"/>
                    </a:lnTo>
                    <a:lnTo>
                      <a:pt x="1340" y="154"/>
                    </a:lnTo>
                    <a:close/>
                    <a:moveTo>
                      <a:pt x="1267" y="166"/>
                    </a:moveTo>
                    <a:lnTo>
                      <a:pt x="1305" y="161"/>
                    </a:lnTo>
                    <a:lnTo>
                      <a:pt x="1300" y="142"/>
                    </a:lnTo>
                    <a:lnTo>
                      <a:pt x="1265" y="147"/>
                    </a:lnTo>
                    <a:lnTo>
                      <a:pt x="1267" y="166"/>
                    </a:lnTo>
                    <a:close/>
                    <a:moveTo>
                      <a:pt x="1191" y="178"/>
                    </a:moveTo>
                    <a:lnTo>
                      <a:pt x="1229" y="173"/>
                    </a:lnTo>
                    <a:lnTo>
                      <a:pt x="1227" y="154"/>
                    </a:lnTo>
                    <a:lnTo>
                      <a:pt x="1189" y="159"/>
                    </a:lnTo>
                    <a:lnTo>
                      <a:pt x="1191" y="178"/>
                    </a:lnTo>
                    <a:close/>
                    <a:moveTo>
                      <a:pt x="1118" y="190"/>
                    </a:moveTo>
                    <a:lnTo>
                      <a:pt x="1156" y="185"/>
                    </a:lnTo>
                    <a:lnTo>
                      <a:pt x="1151" y="166"/>
                    </a:lnTo>
                    <a:lnTo>
                      <a:pt x="1116" y="171"/>
                    </a:lnTo>
                    <a:lnTo>
                      <a:pt x="1118" y="190"/>
                    </a:lnTo>
                    <a:close/>
                    <a:moveTo>
                      <a:pt x="1042" y="201"/>
                    </a:moveTo>
                    <a:lnTo>
                      <a:pt x="1080" y="197"/>
                    </a:lnTo>
                    <a:lnTo>
                      <a:pt x="1078" y="178"/>
                    </a:lnTo>
                    <a:lnTo>
                      <a:pt x="1040" y="183"/>
                    </a:lnTo>
                    <a:lnTo>
                      <a:pt x="1042" y="201"/>
                    </a:lnTo>
                    <a:close/>
                    <a:moveTo>
                      <a:pt x="969" y="213"/>
                    </a:moveTo>
                    <a:lnTo>
                      <a:pt x="1007" y="209"/>
                    </a:lnTo>
                    <a:lnTo>
                      <a:pt x="1002" y="190"/>
                    </a:lnTo>
                    <a:lnTo>
                      <a:pt x="967" y="194"/>
                    </a:lnTo>
                    <a:lnTo>
                      <a:pt x="969" y="213"/>
                    </a:lnTo>
                    <a:close/>
                    <a:moveTo>
                      <a:pt x="896" y="225"/>
                    </a:moveTo>
                    <a:lnTo>
                      <a:pt x="931" y="220"/>
                    </a:lnTo>
                    <a:lnTo>
                      <a:pt x="929" y="201"/>
                    </a:lnTo>
                    <a:lnTo>
                      <a:pt x="891" y="206"/>
                    </a:lnTo>
                    <a:lnTo>
                      <a:pt x="896" y="225"/>
                    </a:lnTo>
                    <a:close/>
                    <a:moveTo>
                      <a:pt x="820" y="237"/>
                    </a:moveTo>
                    <a:lnTo>
                      <a:pt x="858" y="232"/>
                    </a:lnTo>
                    <a:lnTo>
                      <a:pt x="855" y="213"/>
                    </a:lnTo>
                    <a:lnTo>
                      <a:pt x="818" y="220"/>
                    </a:lnTo>
                    <a:lnTo>
                      <a:pt x="820" y="237"/>
                    </a:lnTo>
                    <a:close/>
                    <a:moveTo>
                      <a:pt x="747" y="249"/>
                    </a:moveTo>
                    <a:lnTo>
                      <a:pt x="782" y="244"/>
                    </a:lnTo>
                    <a:lnTo>
                      <a:pt x="780" y="225"/>
                    </a:lnTo>
                    <a:lnTo>
                      <a:pt x="742" y="232"/>
                    </a:lnTo>
                    <a:lnTo>
                      <a:pt x="747" y="249"/>
                    </a:lnTo>
                    <a:close/>
                    <a:moveTo>
                      <a:pt x="671" y="261"/>
                    </a:moveTo>
                    <a:lnTo>
                      <a:pt x="709" y="256"/>
                    </a:lnTo>
                    <a:lnTo>
                      <a:pt x="707" y="237"/>
                    </a:lnTo>
                    <a:lnTo>
                      <a:pt x="669" y="244"/>
                    </a:lnTo>
                    <a:lnTo>
                      <a:pt x="671" y="261"/>
                    </a:lnTo>
                    <a:close/>
                    <a:moveTo>
                      <a:pt x="598" y="272"/>
                    </a:moveTo>
                    <a:lnTo>
                      <a:pt x="633" y="268"/>
                    </a:lnTo>
                    <a:lnTo>
                      <a:pt x="631" y="249"/>
                    </a:lnTo>
                    <a:lnTo>
                      <a:pt x="593" y="256"/>
                    </a:lnTo>
                    <a:lnTo>
                      <a:pt x="598" y="272"/>
                    </a:lnTo>
                    <a:close/>
                    <a:moveTo>
                      <a:pt x="522" y="284"/>
                    </a:moveTo>
                    <a:lnTo>
                      <a:pt x="560" y="279"/>
                    </a:lnTo>
                    <a:lnTo>
                      <a:pt x="558" y="261"/>
                    </a:lnTo>
                    <a:lnTo>
                      <a:pt x="520" y="268"/>
                    </a:lnTo>
                    <a:lnTo>
                      <a:pt x="522" y="284"/>
                    </a:lnTo>
                    <a:close/>
                    <a:moveTo>
                      <a:pt x="449" y="298"/>
                    </a:moveTo>
                    <a:lnTo>
                      <a:pt x="487" y="291"/>
                    </a:lnTo>
                    <a:lnTo>
                      <a:pt x="482" y="272"/>
                    </a:lnTo>
                    <a:lnTo>
                      <a:pt x="446" y="279"/>
                    </a:lnTo>
                    <a:lnTo>
                      <a:pt x="449" y="298"/>
                    </a:lnTo>
                    <a:close/>
                    <a:moveTo>
                      <a:pt x="373" y="310"/>
                    </a:moveTo>
                    <a:lnTo>
                      <a:pt x="411" y="303"/>
                    </a:lnTo>
                    <a:lnTo>
                      <a:pt x="409" y="284"/>
                    </a:lnTo>
                    <a:lnTo>
                      <a:pt x="371" y="291"/>
                    </a:lnTo>
                    <a:lnTo>
                      <a:pt x="373" y="310"/>
                    </a:lnTo>
                    <a:close/>
                    <a:moveTo>
                      <a:pt x="300" y="322"/>
                    </a:moveTo>
                    <a:lnTo>
                      <a:pt x="338" y="315"/>
                    </a:lnTo>
                    <a:lnTo>
                      <a:pt x="333" y="296"/>
                    </a:lnTo>
                    <a:lnTo>
                      <a:pt x="297" y="303"/>
                    </a:lnTo>
                    <a:lnTo>
                      <a:pt x="300" y="322"/>
                    </a:lnTo>
                    <a:close/>
                    <a:moveTo>
                      <a:pt x="224" y="334"/>
                    </a:moveTo>
                    <a:lnTo>
                      <a:pt x="262" y="327"/>
                    </a:lnTo>
                    <a:lnTo>
                      <a:pt x="260" y="308"/>
                    </a:lnTo>
                    <a:lnTo>
                      <a:pt x="222" y="315"/>
                    </a:lnTo>
                    <a:lnTo>
                      <a:pt x="224" y="334"/>
                    </a:lnTo>
                    <a:close/>
                    <a:moveTo>
                      <a:pt x="151" y="346"/>
                    </a:moveTo>
                    <a:lnTo>
                      <a:pt x="189" y="339"/>
                    </a:lnTo>
                    <a:lnTo>
                      <a:pt x="184" y="320"/>
                    </a:lnTo>
                    <a:lnTo>
                      <a:pt x="149" y="327"/>
                    </a:lnTo>
                    <a:lnTo>
                      <a:pt x="151" y="346"/>
                    </a:lnTo>
                    <a:close/>
                    <a:moveTo>
                      <a:pt x="75" y="357"/>
                    </a:moveTo>
                    <a:lnTo>
                      <a:pt x="113" y="350"/>
                    </a:lnTo>
                    <a:lnTo>
                      <a:pt x="111" y="331"/>
                    </a:lnTo>
                    <a:lnTo>
                      <a:pt x="73" y="339"/>
                    </a:lnTo>
                    <a:lnTo>
                      <a:pt x="75" y="357"/>
                    </a:lnTo>
                    <a:close/>
                    <a:moveTo>
                      <a:pt x="2" y="369"/>
                    </a:moveTo>
                    <a:lnTo>
                      <a:pt x="40" y="362"/>
                    </a:lnTo>
                    <a:lnTo>
                      <a:pt x="35" y="343"/>
                    </a:lnTo>
                    <a:lnTo>
                      <a:pt x="0" y="350"/>
                    </a:lnTo>
                    <a:lnTo>
                      <a:pt x="2" y="36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2" name="Freeform 9">
                <a:extLst>
                  <a:ext uri="{FF2B5EF4-FFF2-40B4-BE49-F238E27FC236}">
                    <a16:creationId xmlns:a16="http://schemas.microsoft.com/office/drawing/2014/main" id="{D38D84C8-D416-004A-874B-7B6A386BE42F}"/>
                  </a:ext>
                </a:extLst>
              </p:cNvPr>
              <p:cNvSpPr>
                <a:spLocks noEditPoints="1"/>
              </p:cNvSpPr>
              <p:nvPr/>
            </p:nvSpPr>
            <p:spPr bwMode="auto">
              <a:xfrm>
                <a:off x="6521326" y="2518444"/>
                <a:ext cx="15798" cy="1910757"/>
              </a:xfrm>
              <a:custGeom>
                <a:avLst/>
                <a:gdLst>
                  <a:gd name="T0" fmla="*/ 19 w 19"/>
                  <a:gd name="T1" fmla="*/ 2298 h 2298"/>
                  <a:gd name="T2" fmla="*/ 0 w 19"/>
                  <a:gd name="T3" fmla="*/ 2185 h 2298"/>
                  <a:gd name="T4" fmla="*/ 19 w 19"/>
                  <a:gd name="T5" fmla="*/ 2185 h 2298"/>
                  <a:gd name="T6" fmla="*/ 0 w 19"/>
                  <a:gd name="T7" fmla="*/ 2147 h 2298"/>
                  <a:gd name="T8" fmla="*/ 0 w 19"/>
                  <a:gd name="T9" fmla="*/ 2109 h 2298"/>
                  <a:gd name="T10" fmla="*/ 19 w 19"/>
                  <a:gd name="T11" fmla="*/ 2071 h 2298"/>
                  <a:gd name="T12" fmla="*/ 0 w 19"/>
                  <a:gd name="T13" fmla="*/ 1958 h 2298"/>
                  <a:gd name="T14" fmla="*/ 19 w 19"/>
                  <a:gd name="T15" fmla="*/ 1958 h 2298"/>
                  <a:gd name="T16" fmla="*/ 0 w 19"/>
                  <a:gd name="T17" fmla="*/ 1920 h 2298"/>
                  <a:gd name="T18" fmla="*/ 0 w 19"/>
                  <a:gd name="T19" fmla="*/ 1882 h 2298"/>
                  <a:gd name="T20" fmla="*/ 19 w 19"/>
                  <a:gd name="T21" fmla="*/ 1846 h 2298"/>
                  <a:gd name="T22" fmla="*/ 0 w 19"/>
                  <a:gd name="T23" fmla="*/ 1733 h 2298"/>
                  <a:gd name="T24" fmla="*/ 19 w 19"/>
                  <a:gd name="T25" fmla="*/ 1733 h 2298"/>
                  <a:gd name="T26" fmla="*/ 0 w 19"/>
                  <a:gd name="T27" fmla="*/ 1695 h 2298"/>
                  <a:gd name="T28" fmla="*/ 0 w 19"/>
                  <a:gd name="T29" fmla="*/ 1657 h 2298"/>
                  <a:gd name="T30" fmla="*/ 19 w 19"/>
                  <a:gd name="T31" fmla="*/ 1619 h 2298"/>
                  <a:gd name="T32" fmla="*/ 0 w 19"/>
                  <a:gd name="T33" fmla="*/ 1506 h 2298"/>
                  <a:gd name="T34" fmla="*/ 19 w 19"/>
                  <a:gd name="T35" fmla="*/ 1506 h 2298"/>
                  <a:gd name="T36" fmla="*/ 0 w 19"/>
                  <a:gd name="T37" fmla="*/ 1468 h 2298"/>
                  <a:gd name="T38" fmla="*/ 0 w 19"/>
                  <a:gd name="T39" fmla="*/ 1430 h 2298"/>
                  <a:gd name="T40" fmla="*/ 19 w 19"/>
                  <a:gd name="T41" fmla="*/ 1393 h 2298"/>
                  <a:gd name="T42" fmla="*/ 0 w 19"/>
                  <a:gd name="T43" fmla="*/ 1281 h 2298"/>
                  <a:gd name="T44" fmla="*/ 19 w 19"/>
                  <a:gd name="T45" fmla="*/ 1281 h 2298"/>
                  <a:gd name="T46" fmla="*/ 0 w 19"/>
                  <a:gd name="T47" fmla="*/ 1244 h 2298"/>
                  <a:gd name="T48" fmla="*/ 0 w 19"/>
                  <a:gd name="T49" fmla="*/ 1206 h 2298"/>
                  <a:gd name="T50" fmla="*/ 19 w 19"/>
                  <a:gd name="T51" fmla="*/ 1168 h 2298"/>
                  <a:gd name="T52" fmla="*/ 0 w 19"/>
                  <a:gd name="T53" fmla="*/ 1054 h 2298"/>
                  <a:gd name="T54" fmla="*/ 19 w 19"/>
                  <a:gd name="T55" fmla="*/ 1054 h 2298"/>
                  <a:gd name="T56" fmla="*/ 0 w 19"/>
                  <a:gd name="T57" fmla="*/ 1017 h 2298"/>
                  <a:gd name="T58" fmla="*/ 0 w 19"/>
                  <a:gd name="T59" fmla="*/ 979 h 2298"/>
                  <a:gd name="T60" fmla="*/ 19 w 19"/>
                  <a:gd name="T61" fmla="*/ 941 h 2298"/>
                  <a:gd name="T62" fmla="*/ 0 w 19"/>
                  <a:gd name="T63" fmla="*/ 830 h 2298"/>
                  <a:gd name="T64" fmla="*/ 19 w 19"/>
                  <a:gd name="T65" fmla="*/ 830 h 2298"/>
                  <a:gd name="T66" fmla="*/ 0 w 19"/>
                  <a:gd name="T67" fmla="*/ 792 h 2298"/>
                  <a:gd name="T68" fmla="*/ 0 w 19"/>
                  <a:gd name="T69" fmla="*/ 754 h 2298"/>
                  <a:gd name="T70" fmla="*/ 19 w 19"/>
                  <a:gd name="T71" fmla="*/ 716 h 2298"/>
                  <a:gd name="T72" fmla="*/ 0 w 19"/>
                  <a:gd name="T73" fmla="*/ 603 h 2298"/>
                  <a:gd name="T74" fmla="*/ 19 w 19"/>
                  <a:gd name="T75" fmla="*/ 603 h 2298"/>
                  <a:gd name="T76" fmla="*/ 0 w 19"/>
                  <a:gd name="T77" fmla="*/ 565 h 2298"/>
                  <a:gd name="T78" fmla="*/ 0 w 19"/>
                  <a:gd name="T79" fmla="*/ 527 h 2298"/>
                  <a:gd name="T80" fmla="*/ 19 w 19"/>
                  <a:gd name="T81" fmla="*/ 489 h 2298"/>
                  <a:gd name="T82" fmla="*/ 0 w 19"/>
                  <a:gd name="T83" fmla="*/ 378 h 2298"/>
                  <a:gd name="T84" fmla="*/ 19 w 19"/>
                  <a:gd name="T85" fmla="*/ 378 h 2298"/>
                  <a:gd name="T86" fmla="*/ 0 w 19"/>
                  <a:gd name="T87" fmla="*/ 340 h 2298"/>
                  <a:gd name="T88" fmla="*/ 0 w 19"/>
                  <a:gd name="T89" fmla="*/ 303 h 2298"/>
                  <a:gd name="T90" fmla="*/ 19 w 19"/>
                  <a:gd name="T91" fmla="*/ 265 h 2298"/>
                  <a:gd name="T92" fmla="*/ 0 w 19"/>
                  <a:gd name="T93" fmla="*/ 151 h 2298"/>
                  <a:gd name="T94" fmla="*/ 19 w 19"/>
                  <a:gd name="T95" fmla="*/ 151 h 2298"/>
                  <a:gd name="T96" fmla="*/ 0 w 19"/>
                  <a:gd name="T97" fmla="*/ 113 h 2298"/>
                  <a:gd name="T98" fmla="*/ 0 w 19"/>
                  <a:gd name="T99" fmla="*/ 76 h 2298"/>
                  <a:gd name="T100" fmla="*/ 19 w 19"/>
                  <a:gd name="T101" fmla="*/ 38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298">
                    <a:moveTo>
                      <a:pt x="0" y="2260"/>
                    </a:moveTo>
                    <a:lnTo>
                      <a:pt x="0" y="2298"/>
                    </a:lnTo>
                    <a:lnTo>
                      <a:pt x="19" y="2298"/>
                    </a:lnTo>
                    <a:lnTo>
                      <a:pt x="19" y="2260"/>
                    </a:lnTo>
                    <a:lnTo>
                      <a:pt x="0" y="2260"/>
                    </a:lnTo>
                    <a:close/>
                    <a:moveTo>
                      <a:pt x="0" y="2185"/>
                    </a:moveTo>
                    <a:lnTo>
                      <a:pt x="0" y="2222"/>
                    </a:lnTo>
                    <a:lnTo>
                      <a:pt x="19" y="2222"/>
                    </a:lnTo>
                    <a:lnTo>
                      <a:pt x="19" y="2185"/>
                    </a:lnTo>
                    <a:lnTo>
                      <a:pt x="0" y="2185"/>
                    </a:lnTo>
                    <a:close/>
                    <a:moveTo>
                      <a:pt x="0" y="2109"/>
                    </a:moveTo>
                    <a:lnTo>
                      <a:pt x="0" y="2147"/>
                    </a:lnTo>
                    <a:lnTo>
                      <a:pt x="19" y="2147"/>
                    </a:lnTo>
                    <a:lnTo>
                      <a:pt x="19" y="2109"/>
                    </a:lnTo>
                    <a:lnTo>
                      <a:pt x="0" y="2109"/>
                    </a:lnTo>
                    <a:close/>
                    <a:moveTo>
                      <a:pt x="0" y="2033"/>
                    </a:moveTo>
                    <a:lnTo>
                      <a:pt x="0" y="2071"/>
                    </a:lnTo>
                    <a:lnTo>
                      <a:pt x="19" y="2071"/>
                    </a:lnTo>
                    <a:lnTo>
                      <a:pt x="19" y="2033"/>
                    </a:lnTo>
                    <a:lnTo>
                      <a:pt x="0" y="2033"/>
                    </a:lnTo>
                    <a:close/>
                    <a:moveTo>
                      <a:pt x="0" y="1958"/>
                    </a:moveTo>
                    <a:lnTo>
                      <a:pt x="0" y="1995"/>
                    </a:lnTo>
                    <a:lnTo>
                      <a:pt x="19" y="1995"/>
                    </a:lnTo>
                    <a:lnTo>
                      <a:pt x="19" y="1958"/>
                    </a:lnTo>
                    <a:lnTo>
                      <a:pt x="0" y="1958"/>
                    </a:lnTo>
                    <a:close/>
                    <a:moveTo>
                      <a:pt x="0" y="1882"/>
                    </a:moveTo>
                    <a:lnTo>
                      <a:pt x="0" y="1920"/>
                    </a:lnTo>
                    <a:lnTo>
                      <a:pt x="19" y="1920"/>
                    </a:lnTo>
                    <a:lnTo>
                      <a:pt x="19" y="1882"/>
                    </a:lnTo>
                    <a:lnTo>
                      <a:pt x="0" y="1882"/>
                    </a:lnTo>
                    <a:close/>
                    <a:moveTo>
                      <a:pt x="0" y="1809"/>
                    </a:moveTo>
                    <a:lnTo>
                      <a:pt x="0" y="1846"/>
                    </a:lnTo>
                    <a:lnTo>
                      <a:pt x="19" y="1846"/>
                    </a:lnTo>
                    <a:lnTo>
                      <a:pt x="19" y="1809"/>
                    </a:lnTo>
                    <a:lnTo>
                      <a:pt x="0" y="1809"/>
                    </a:lnTo>
                    <a:close/>
                    <a:moveTo>
                      <a:pt x="0" y="1733"/>
                    </a:moveTo>
                    <a:lnTo>
                      <a:pt x="0" y="1771"/>
                    </a:lnTo>
                    <a:lnTo>
                      <a:pt x="19" y="1771"/>
                    </a:lnTo>
                    <a:lnTo>
                      <a:pt x="19" y="1733"/>
                    </a:lnTo>
                    <a:lnTo>
                      <a:pt x="0" y="1733"/>
                    </a:lnTo>
                    <a:close/>
                    <a:moveTo>
                      <a:pt x="0" y="1657"/>
                    </a:moveTo>
                    <a:lnTo>
                      <a:pt x="0" y="1695"/>
                    </a:lnTo>
                    <a:lnTo>
                      <a:pt x="19" y="1695"/>
                    </a:lnTo>
                    <a:lnTo>
                      <a:pt x="19" y="1657"/>
                    </a:lnTo>
                    <a:lnTo>
                      <a:pt x="0" y="1657"/>
                    </a:lnTo>
                    <a:close/>
                    <a:moveTo>
                      <a:pt x="0" y="1582"/>
                    </a:moveTo>
                    <a:lnTo>
                      <a:pt x="0" y="1619"/>
                    </a:lnTo>
                    <a:lnTo>
                      <a:pt x="19" y="1619"/>
                    </a:lnTo>
                    <a:lnTo>
                      <a:pt x="19" y="1582"/>
                    </a:lnTo>
                    <a:lnTo>
                      <a:pt x="0" y="1582"/>
                    </a:lnTo>
                    <a:close/>
                    <a:moveTo>
                      <a:pt x="0" y="1506"/>
                    </a:moveTo>
                    <a:lnTo>
                      <a:pt x="0" y="1544"/>
                    </a:lnTo>
                    <a:lnTo>
                      <a:pt x="19" y="1544"/>
                    </a:lnTo>
                    <a:lnTo>
                      <a:pt x="19" y="1506"/>
                    </a:lnTo>
                    <a:lnTo>
                      <a:pt x="0" y="1506"/>
                    </a:lnTo>
                    <a:close/>
                    <a:moveTo>
                      <a:pt x="0" y="1430"/>
                    </a:moveTo>
                    <a:lnTo>
                      <a:pt x="0" y="1468"/>
                    </a:lnTo>
                    <a:lnTo>
                      <a:pt x="19" y="1468"/>
                    </a:lnTo>
                    <a:lnTo>
                      <a:pt x="19" y="1430"/>
                    </a:lnTo>
                    <a:lnTo>
                      <a:pt x="0" y="1430"/>
                    </a:lnTo>
                    <a:close/>
                    <a:moveTo>
                      <a:pt x="0" y="1357"/>
                    </a:moveTo>
                    <a:lnTo>
                      <a:pt x="0" y="1393"/>
                    </a:lnTo>
                    <a:lnTo>
                      <a:pt x="19" y="1393"/>
                    </a:lnTo>
                    <a:lnTo>
                      <a:pt x="19" y="1357"/>
                    </a:lnTo>
                    <a:lnTo>
                      <a:pt x="0" y="1357"/>
                    </a:lnTo>
                    <a:close/>
                    <a:moveTo>
                      <a:pt x="0" y="1281"/>
                    </a:moveTo>
                    <a:lnTo>
                      <a:pt x="0" y="1319"/>
                    </a:lnTo>
                    <a:lnTo>
                      <a:pt x="19" y="1319"/>
                    </a:lnTo>
                    <a:lnTo>
                      <a:pt x="19" y="1281"/>
                    </a:lnTo>
                    <a:lnTo>
                      <a:pt x="0" y="1281"/>
                    </a:lnTo>
                    <a:close/>
                    <a:moveTo>
                      <a:pt x="0" y="1206"/>
                    </a:moveTo>
                    <a:lnTo>
                      <a:pt x="0" y="1244"/>
                    </a:lnTo>
                    <a:lnTo>
                      <a:pt x="19" y="1244"/>
                    </a:lnTo>
                    <a:lnTo>
                      <a:pt x="19" y="1206"/>
                    </a:lnTo>
                    <a:lnTo>
                      <a:pt x="0" y="1206"/>
                    </a:lnTo>
                    <a:close/>
                    <a:moveTo>
                      <a:pt x="0" y="1130"/>
                    </a:moveTo>
                    <a:lnTo>
                      <a:pt x="0" y="1168"/>
                    </a:lnTo>
                    <a:lnTo>
                      <a:pt x="19" y="1168"/>
                    </a:lnTo>
                    <a:lnTo>
                      <a:pt x="19" y="1130"/>
                    </a:lnTo>
                    <a:lnTo>
                      <a:pt x="0" y="1130"/>
                    </a:lnTo>
                    <a:close/>
                    <a:moveTo>
                      <a:pt x="0" y="1054"/>
                    </a:moveTo>
                    <a:lnTo>
                      <a:pt x="0" y="1092"/>
                    </a:lnTo>
                    <a:lnTo>
                      <a:pt x="19" y="1092"/>
                    </a:lnTo>
                    <a:lnTo>
                      <a:pt x="19" y="1054"/>
                    </a:lnTo>
                    <a:lnTo>
                      <a:pt x="0" y="1054"/>
                    </a:lnTo>
                    <a:close/>
                    <a:moveTo>
                      <a:pt x="0" y="979"/>
                    </a:moveTo>
                    <a:lnTo>
                      <a:pt x="0" y="1017"/>
                    </a:lnTo>
                    <a:lnTo>
                      <a:pt x="19" y="1017"/>
                    </a:lnTo>
                    <a:lnTo>
                      <a:pt x="19" y="979"/>
                    </a:lnTo>
                    <a:lnTo>
                      <a:pt x="0" y="979"/>
                    </a:lnTo>
                    <a:close/>
                    <a:moveTo>
                      <a:pt x="0" y="905"/>
                    </a:moveTo>
                    <a:lnTo>
                      <a:pt x="0" y="941"/>
                    </a:lnTo>
                    <a:lnTo>
                      <a:pt x="19" y="941"/>
                    </a:lnTo>
                    <a:lnTo>
                      <a:pt x="19" y="905"/>
                    </a:lnTo>
                    <a:lnTo>
                      <a:pt x="0" y="905"/>
                    </a:lnTo>
                    <a:close/>
                    <a:moveTo>
                      <a:pt x="0" y="830"/>
                    </a:moveTo>
                    <a:lnTo>
                      <a:pt x="0" y="868"/>
                    </a:lnTo>
                    <a:lnTo>
                      <a:pt x="19" y="868"/>
                    </a:lnTo>
                    <a:lnTo>
                      <a:pt x="19" y="830"/>
                    </a:lnTo>
                    <a:lnTo>
                      <a:pt x="0" y="830"/>
                    </a:lnTo>
                    <a:close/>
                    <a:moveTo>
                      <a:pt x="0" y="754"/>
                    </a:moveTo>
                    <a:lnTo>
                      <a:pt x="0" y="792"/>
                    </a:lnTo>
                    <a:lnTo>
                      <a:pt x="19" y="792"/>
                    </a:lnTo>
                    <a:lnTo>
                      <a:pt x="19" y="754"/>
                    </a:lnTo>
                    <a:lnTo>
                      <a:pt x="0" y="754"/>
                    </a:lnTo>
                    <a:close/>
                    <a:moveTo>
                      <a:pt x="0" y="679"/>
                    </a:moveTo>
                    <a:lnTo>
                      <a:pt x="0" y="716"/>
                    </a:lnTo>
                    <a:lnTo>
                      <a:pt x="19" y="716"/>
                    </a:lnTo>
                    <a:lnTo>
                      <a:pt x="19" y="679"/>
                    </a:lnTo>
                    <a:lnTo>
                      <a:pt x="0" y="679"/>
                    </a:lnTo>
                    <a:close/>
                    <a:moveTo>
                      <a:pt x="0" y="603"/>
                    </a:moveTo>
                    <a:lnTo>
                      <a:pt x="0" y="641"/>
                    </a:lnTo>
                    <a:lnTo>
                      <a:pt x="19" y="641"/>
                    </a:lnTo>
                    <a:lnTo>
                      <a:pt x="19" y="603"/>
                    </a:lnTo>
                    <a:lnTo>
                      <a:pt x="0" y="603"/>
                    </a:lnTo>
                    <a:close/>
                    <a:moveTo>
                      <a:pt x="0" y="527"/>
                    </a:moveTo>
                    <a:lnTo>
                      <a:pt x="0" y="565"/>
                    </a:lnTo>
                    <a:lnTo>
                      <a:pt x="19" y="565"/>
                    </a:lnTo>
                    <a:lnTo>
                      <a:pt x="19" y="527"/>
                    </a:lnTo>
                    <a:lnTo>
                      <a:pt x="0" y="527"/>
                    </a:lnTo>
                    <a:close/>
                    <a:moveTo>
                      <a:pt x="0" y="452"/>
                    </a:moveTo>
                    <a:lnTo>
                      <a:pt x="0" y="489"/>
                    </a:lnTo>
                    <a:lnTo>
                      <a:pt x="19" y="489"/>
                    </a:lnTo>
                    <a:lnTo>
                      <a:pt x="19" y="452"/>
                    </a:lnTo>
                    <a:lnTo>
                      <a:pt x="0" y="452"/>
                    </a:lnTo>
                    <a:close/>
                    <a:moveTo>
                      <a:pt x="0" y="378"/>
                    </a:moveTo>
                    <a:lnTo>
                      <a:pt x="0" y="416"/>
                    </a:lnTo>
                    <a:lnTo>
                      <a:pt x="19" y="416"/>
                    </a:lnTo>
                    <a:lnTo>
                      <a:pt x="19" y="378"/>
                    </a:lnTo>
                    <a:lnTo>
                      <a:pt x="0" y="378"/>
                    </a:lnTo>
                    <a:close/>
                    <a:moveTo>
                      <a:pt x="0" y="303"/>
                    </a:moveTo>
                    <a:lnTo>
                      <a:pt x="0" y="340"/>
                    </a:lnTo>
                    <a:lnTo>
                      <a:pt x="19" y="340"/>
                    </a:lnTo>
                    <a:lnTo>
                      <a:pt x="19" y="303"/>
                    </a:lnTo>
                    <a:lnTo>
                      <a:pt x="0" y="303"/>
                    </a:lnTo>
                    <a:close/>
                    <a:moveTo>
                      <a:pt x="0" y="227"/>
                    </a:moveTo>
                    <a:lnTo>
                      <a:pt x="0" y="265"/>
                    </a:lnTo>
                    <a:lnTo>
                      <a:pt x="19" y="265"/>
                    </a:lnTo>
                    <a:lnTo>
                      <a:pt x="19" y="227"/>
                    </a:lnTo>
                    <a:lnTo>
                      <a:pt x="0" y="227"/>
                    </a:lnTo>
                    <a:close/>
                    <a:moveTo>
                      <a:pt x="0" y="151"/>
                    </a:moveTo>
                    <a:lnTo>
                      <a:pt x="0" y="189"/>
                    </a:lnTo>
                    <a:lnTo>
                      <a:pt x="19" y="189"/>
                    </a:lnTo>
                    <a:lnTo>
                      <a:pt x="19" y="151"/>
                    </a:lnTo>
                    <a:lnTo>
                      <a:pt x="0" y="151"/>
                    </a:lnTo>
                    <a:close/>
                    <a:moveTo>
                      <a:pt x="0" y="76"/>
                    </a:moveTo>
                    <a:lnTo>
                      <a:pt x="0" y="113"/>
                    </a:lnTo>
                    <a:lnTo>
                      <a:pt x="19" y="113"/>
                    </a:lnTo>
                    <a:lnTo>
                      <a:pt x="19" y="76"/>
                    </a:lnTo>
                    <a:lnTo>
                      <a:pt x="0" y="76"/>
                    </a:lnTo>
                    <a:close/>
                    <a:moveTo>
                      <a:pt x="0" y="0"/>
                    </a:moveTo>
                    <a:lnTo>
                      <a:pt x="0" y="38"/>
                    </a:lnTo>
                    <a:lnTo>
                      <a:pt x="19" y="38"/>
                    </a:lnTo>
                    <a:lnTo>
                      <a:pt x="19" y="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3" name="Freeform 10">
                <a:extLst>
                  <a:ext uri="{FF2B5EF4-FFF2-40B4-BE49-F238E27FC236}">
                    <a16:creationId xmlns:a16="http://schemas.microsoft.com/office/drawing/2014/main" id="{C70CB2BE-6940-AD4C-BEB3-72A49A3C8BB4}"/>
                  </a:ext>
                </a:extLst>
              </p:cNvPr>
              <p:cNvSpPr>
                <a:spLocks noEditPoints="1"/>
              </p:cNvSpPr>
              <p:nvPr/>
            </p:nvSpPr>
            <p:spPr bwMode="auto">
              <a:xfrm>
                <a:off x="6521326" y="2518444"/>
                <a:ext cx="15798" cy="1910757"/>
              </a:xfrm>
              <a:custGeom>
                <a:avLst/>
                <a:gdLst>
                  <a:gd name="T0" fmla="*/ 19 w 19"/>
                  <a:gd name="T1" fmla="*/ 2298 h 2298"/>
                  <a:gd name="T2" fmla="*/ 0 w 19"/>
                  <a:gd name="T3" fmla="*/ 2185 h 2298"/>
                  <a:gd name="T4" fmla="*/ 19 w 19"/>
                  <a:gd name="T5" fmla="*/ 2185 h 2298"/>
                  <a:gd name="T6" fmla="*/ 0 w 19"/>
                  <a:gd name="T7" fmla="*/ 2147 h 2298"/>
                  <a:gd name="T8" fmla="*/ 0 w 19"/>
                  <a:gd name="T9" fmla="*/ 2109 h 2298"/>
                  <a:gd name="T10" fmla="*/ 19 w 19"/>
                  <a:gd name="T11" fmla="*/ 2071 h 2298"/>
                  <a:gd name="T12" fmla="*/ 0 w 19"/>
                  <a:gd name="T13" fmla="*/ 1958 h 2298"/>
                  <a:gd name="T14" fmla="*/ 19 w 19"/>
                  <a:gd name="T15" fmla="*/ 1958 h 2298"/>
                  <a:gd name="T16" fmla="*/ 0 w 19"/>
                  <a:gd name="T17" fmla="*/ 1920 h 2298"/>
                  <a:gd name="T18" fmla="*/ 0 w 19"/>
                  <a:gd name="T19" fmla="*/ 1882 h 2298"/>
                  <a:gd name="T20" fmla="*/ 19 w 19"/>
                  <a:gd name="T21" fmla="*/ 1846 h 2298"/>
                  <a:gd name="T22" fmla="*/ 0 w 19"/>
                  <a:gd name="T23" fmla="*/ 1733 h 2298"/>
                  <a:gd name="T24" fmla="*/ 19 w 19"/>
                  <a:gd name="T25" fmla="*/ 1733 h 2298"/>
                  <a:gd name="T26" fmla="*/ 0 w 19"/>
                  <a:gd name="T27" fmla="*/ 1695 h 2298"/>
                  <a:gd name="T28" fmla="*/ 0 w 19"/>
                  <a:gd name="T29" fmla="*/ 1657 h 2298"/>
                  <a:gd name="T30" fmla="*/ 19 w 19"/>
                  <a:gd name="T31" fmla="*/ 1619 h 2298"/>
                  <a:gd name="T32" fmla="*/ 0 w 19"/>
                  <a:gd name="T33" fmla="*/ 1506 h 2298"/>
                  <a:gd name="T34" fmla="*/ 19 w 19"/>
                  <a:gd name="T35" fmla="*/ 1506 h 2298"/>
                  <a:gd name="T36" fmla="*/ 0 w 19"/>
                  <a:gd name="T37" fmla="*/ 1468 h 2298"/>
                  <a:gd name="T38" fmla="*/ 0 w 19"/>
                  <a:gd name="T39" fmla="*/ 1430 h 2298"/>
                  <a:gd name="T40" fmla="*/ 19 w 19"/>
                  <a:gd name="T41" fmla="*/ 1393 h 2298"/>
                  <a:gd name="T42" fmla="*/ 0 w 19"/>
                  <a:gd name="T43" fmla="*/ 1281 h 2298"/>
                  <a:gd name="T44" fmla="*/ 19 w 19"/>
                  <a:gd name="T45" fmla="*/ 1281 h 2298"/>
                  <a:gd name="T46" fmla="*/ 0 w 19"/>
                  <a:gd name="T47" fmla="*/ 1244 h 2298"/>
                  <a:gd name="T48" fmla="*/ 0 w 19"/>
                  <a:gd name="T49" fmla="*/ 1206 h 2298"/>
                  <a:gd name="T50" fmla="*/ 19 w 19"/>
                  <a:gd name="T51" fmla="*/ 1168 h 2298"/>
                  <a:gd name="T52" fmla="*/ 0 w 19"/>
                  <a:gd name="T53" fmla="*/ 1054 h 2298"/>
                  <a:gd name="T54" fmla="*/ 19 w 19"/>
                  <a:gd name="T55" fmla="*/ 1054 h 2298"/>
                  <a:gd name="T56" fmla="*/ 0 w 19"/>
                  <a:gd name="T57" fmla="*/ 1017 h 2298"/>
                  <a:gd name="T58" fmla="*/ 0 w 19"/>
                  <a:gd name="T59" fmla="*/ 979 h 2298"/>
                  <a:gd name="T60" fmla="*/ 19 w 19"/>
                  <a:gd name="T61" fmla="*/ 941 h 2298"/>
                  <a:gd name="T62" fmla="*/ 0 w 19"/>
                  <a:gd name="T63" fmla="*/ 830 h 2298"/>
                  <a:gd name="T64" fmla="*/ 19 w 19"/>
                  <a:gd name="T65" fmla="*/ 830 h 2298"/>
                  <a:gd name="T66" fmla="*/ 0 w 19"/>
                  <a:gd name="T67" fmla="*/ 792 h 2298"/>
                  <a:gd name="T68" fmla="*/ 0 w 19"/>
                  <a:gd name="T69" fmla="*/ 754 h 2298"/>
                  <a:gd name="T70" fmla="*/ 19 w 19"/>
                  <a:gd name="T71" fmla="*/ 716 h 2298"/>
                  <a:gd name="T72" fmla="*/ 0 w 19"/>
                  <a:gd name="T73" fmla="*/ 603 h 2298"/>
                  <a:gd name="T74" fmla="*/ 19 w 19"/>
                  <a:gd name="T75" fmla="*/ 603 h 2298"/>
                  <a:gd name="T76" fmla="*/ 0 w 19"/>
                  <a:gd name="T77" fmla="*/ 565 h 2298"/>
                  <a:gd name="T78" fmla="*/ 0 w 19"/>
                  <a:gd name="T79" fmla="*/ 527 h 2298"/>
                  <a:gd name="T80" fmla="*/ 19 w 19"/>
                  <a:gd name="T81" fmla="*/ 489 h 2298"/>
                  <a:gd name="T82" fmla="*/ 0 w 19"/>
                  <a:gd name="T83" fmla="*/ 378 h 2298"/>
                  <a:gd name="T84" fmla="*/ 19 w 19"/>
                  <a:gd name="T85" fmla="*/ 378 h 2298"/>
                  <a:gd name="T86" fmla="*/ 0 w 19"/>
                  <a:gd name="T87" fmla="*/ 340 h 2298"/>
                  <a:gd name="T88" fmla="*/ 0 w 19"/>
                  <a:gd name="T89" fmla="*/ 303 h 2298"/>
                  <a:gd name="T90" fmla="*/ 19 w 19"/>
                  <a:gd name="T91" fmla="*/ 265 h 2298"/>
                  <a:gd name="T92" fmla="*/ 0 w 19"/>
                  <a:gd name="T93" fmla="*/ 151 h 2298"/>
                  <a:gd name="T94" fmla="*/ 19 w 19"/>
                  <a:gd name="T95" fmla="*/ 151 h 2298"/>
                  <a:gd name="T96" fmla="*/ 0 w 19"/>
                  <a:gd name="T97" fmla="*/ 113 h 2298"/>
                  <a:gd name="T98" fmla="*/ 0 w 19"/>
                  <a:gd name="T99" fmla="*/ 76 h 2298"/>
                  <a:gd name="T100" fmla="*/ 19 w 19"/>
                  <a:gd name="T101" fmla="*/ 38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298">
                    <a:moveTo>
                      <a:pt x="0" y="2260"/>
                    </a:moveTo>
                    <a:lnTo>
                      <a:pt x="0" y="2298"/>
                    </a:lnTo>
                    <a:lnTo>
                      <a:pt x="19" y="2298"/>
                    </a:lnTo>
                    <a:lnTo>
                      <a:pt x="19" y="2260"/>
                    </a:lnTo>
                    <a:lnTo>
                      <a:pt x="0" y="2260"/>
                    </a:lnTo>
                    <a:moveTo>
                      <a:pt x="0" y="2185"/>
                    </a:moveTo>
                    <a:lnTo>
                      <a:pt x="0" y="2222"/>
                    </a:lnTo>
                    <a:lnTo>
                      <a:pt x="19" y="2222"/>
                    </a:lnTo>
                    <a:lnTo>
                      <a:pt x="19" y="2185"/>
                    </a:lnTo>
                    <a:lnTo>
                      <a:pt x="0" y="2185"/>
                    </a:lnTo>
                    <a:moveTo>
                      <a:pt x="0" y="2109"/>
                    </a:moveTo>
                    <a:lnTo>
                      <a:pt x="0" y="2147"/>
                    </a:lnTo>
                    <a:lnTo>
                      <a:pt x="19" y="2147"/>
                    </a:lnTo>
                    <a:lnTo>
                      <a:pt x="19" y="2109"/>
                    </a:lnTo>
                    <a:lnTo>
                      <a:pt x="0" y="2109"/>
                    </a:lnTo>
                    <a:moveTo>
                      <a:pt x="0" y="2033"/>
                    </a:moveTo>
                    <a:lnTo>
                      <a:pt x="0" y="2071"/>
                    </a:lnTo>
                    <a:lnTo>
                      <a:pt x="19" y="2071"/>
                    </a:lnTo>
                    <a:lnTo>
                      <a:pt x="19" y="2033"/>
                    </a:lnTo>
                    <a:lnTo>
                      <a:pt x="0" y="2033"/>
                    </a:lnTo>
                    <a:moveTo>
                      <a:pt x="0" y="1958"/>
                    </a:moveTo>
                    <a:lnTo>
                      <a:pt x="0" y="1995"/>
                    </a:lnTo>
                    <a:lnTo>
                      <a:pt x="19" y="1995"/>
                    </a:lnTo>
                    <a:lnTo>
                      <a:pt x="19" y="1958"/>
                    </a:lnTo>
                    <a:lnTo>
                      <a:pt x="0" y="1958"/>
                    </a:lnTo>
                    <a:moveTo>
                      <a:pt x="0" y="1882"/>
                    </a:moveTo>
                    <a:lnTo>
                      <a:pt x="0" y="1920"/>
                    </a:lnTo>
                    <a:lnTo>
                      <a:pt x="19" y="1920"/>
                    </a:lnTo>
                    <a:lnTo>
                      <a:pt x="19" y="1882"/>
                    </a:lnTo>
                    <a:lnTo>
                      <a:pt x="0" y="1882"/>
                    </a:lnTo>
                    <a:moveTo>
                      <a:pt x="0" y="1809"/>
                    </a:moveTo>
                    <a:lnTo>
                      <a:pt x="0" y="1846"/>
                    </a:lnTo>
                    <a:lnTo>
                      <a:pt x="19" y="1846"/>
                    </a:lnTo>
                    <a:lnTo>
                      <a:pt x="19" y="1809"/>
                    </a:lnTo>
                    <a:lnTo>
                      <a:pt x="0" y="1809"/>
                    </a:lnTo>
                    <a:moveTo>
                      <a:pt x="0" y="1733"/>
                    </a:moveTo>
                    <a:lnTo>
                      <a:pt x="0" y="1771"/>
                    </a:lnTo>
                    <a:lnTo>
                      <a:pt x="19" y="1771"/>
                    </a:lnTo>
                    <a:lnTo>
                      <a:pt x="19" y="1733"/>
                    </a:lnTo>
                    <a:lnTo>
                      <a:pt x="0" y="1733"/>
                    </a:lnTo>
                    <a:moveTo>
                      <a:pt x="0" y="1657"/>
                    </a:moveTo>
                    <a:lnTo>
                      <a:pt x="0" y="1695"/>
                    </a:lnTo>
                    <a:lnTo>
                      <a:pt x="19" y="1695"/>
                    </a:lnTo>
                    <a:lnTo>
                      <a:pt x="19" y="1657"/>
                    </a:lnTo>
                    <a:lnTo>
                      <a:pt x="0" y="1657"/>
                    </a:lnTo>
                    <a:moveTo>
                      <a:pt x="0" y="1582"/>
                    </a:moveTo>
                    <a:lnTo>
                      <a:pt x="0" y="1619"/>
                    </a:lnTo>
                    <a:lnTo>
                      <a:pt x="19" y="1619"/>
                    </a:lnTo>
                    <a:lnTo>
                      <a:pt x="19" y="1582"/>
                    </a:lnTo>
                    <a:lnTo>
                      <a:pt x="0" y="1582"/>
                    </a:lnTo>
                    <a:moveTo>
                      <a:pt x="0" y="1506"/>
                    </a:moveTo>
                    <a:lnTo>
                      <a:pt x="0" y="1544"/>
                    </a:lnTo>
                    <a:lnTo>
                      <a:pt x="19" y="1544"/>
                    </a:lnTo>
                    <a:lnTo>
                      <a:pt x="19" y="1506"/>
                    </a:lnTo>
                    <a:lnTo>
                      <a:pt x="0" y="1506"/>
                    </a:lnTo>
                    <a:moveTo>
                      <a:pt x="0" y="1430"/>
                    </a:moveTo>
                    <a:lnTo>
                      <a:pt x="0" y="1468"/>
                    </a:lnTo>
                    <a:lnTo>
                      <a:pt x="19" y="1468"/>
                    </a:lnTo>
                    <a:lnTo>
                      <a:pt x="19" y="1430"/>
                    </a:lnTo>
                    <a:lnTo>
                      <a:pt x="0" y="1430"/>
                    </a:lnTo>
                    <a:moveTo>
                      <a:pt x="0" y="1357"/>
                    </a:moveTo>
                    <a:lnTo>
                      <a:pt x="0" y="1393"/>
                    </a:lnTo>
                    <a:lnTo>
                      <a:pt x="19" y="1393"/>
                    </a:lnTo>
                    <a:lnTo>
                      <a:pt x="19" y="1357"/>
                    </a:lnTo>
                    <a:lnTo>
                      <a:pt x="0" y="1357"/>
                    </a:lnTo>
                    <a:moveTo>
                      <a:pt x="0" y="1281"/>
                    </a:moveTo>
                    <a:lnTo>
                      <a:pt x="0" y="1319"/>
                    </a:lnTo>
                    <a:lnTo>
                      <a:pt x="19" y="1319"/>
                    </a:lnTo>
                    <a:lnTo>
                      <a:pt x="19" y="1281"/>
                    </a:lnTo>
                    <a:lnTo>
                      <a:pt x="0" y="1281"/>
                    </a:lnTo>
                    <a:moveTo>
                      <a:pt x="0" y="1206"/>
                    </a:moveTo>
                    <a:lnTo>
                      <a:pt x="0" y="1244"/>
                    </a:lnTo>
                    <a:lnTo>
                      <a:pt x="19" y="1244"/>
                    </a:lnTo>
                    <a:lnTo>
                      <a:pt x="19" y="1206"/>
                    </a:lnTo>
                    <a:lnTo>
                      <a:pt x="0" y="1206"/>
                    </a:lnTo>
                    <a:moveTo>
                      <a:pt x="0" y="1130"/>
                    </a:moveTo>
                    <a:lnTo>
                      <a:pt x="0" y="1168"/>
                    </a:lnTo>
                    <a:lnTo>
                      <a:pt x="19" y="1168"/>
                    </a:lnTo>
                    <a:lnTo>
                      <a:pt x="19" y="1130"/>
                    </a:lnTo>
                    <a:lnTo>
                      <a:pt x="0" y="1130"/>
                    </a:lnTo>
                    <a:moveTo>
                      <a:pt x="0" y="1054"/>
                    </a:moveTo>
                    <a:lnTo>
                      <a:pt x="0" y="1092"/>
                    </a:lnTo>
                    <a:lnTo>
                      <a:pt x="19" y="1092"/>
                    </a:lnTo>
                    <a:lnTo>
                      <a:pt x="19" y="1054"/>
                    </a:lnTo>
                    <a:lnTo>
                      <a:pt x="0" y="1054"/>
                    </a:lnTo>
                    <a:moveTo>
                      <a:pt x="0" y="979"/>
                    </a:moveTo>
                    <a:lnTo>
                      <a:pt x="0" y="1017"/>
                    </a:lnTo>
                    <a:lnTo>
                      <a:pt x="19" y="1017"/>
                    </a:lnTo>
                    <a:lnTo>
                      <a:pt x="19" y="979"/>
                    </a:lnTo>
                    <a:lnTo>
                      <a:pt x="0" y="979"/>
                    </a:lnTo>
                    <a:moveTo>
                      <a:pt x="0" y="905"/>
                    </a:moveTo>
                    <a:lnTo>
                      <a:pt x="0" y="941"/>
                    </a:lnTo>
                    <a:lnTo>
                      <a:pt x="19" y="941"/>
                    </a:lnTo>
                    <a:lnTo>
                      <a:pt x="19" y="905"/>
                    </a:lnTo>
                    <a:lnTo>
                      <a:pt x="0" y="905"/>
                    </a:lnTo>
                    <a:moveTo>
                      <a:pt x="0" y="830"/>
                    </a:moveTo>
                    <a:lnTo>
                      <a:pt x="0" y="868"/>
                    </a:lnTo>
                    <a:lnTo>
                      <a:pt x="19" y="868"/>
                    </a:lnTo>
                    <a:lnTo>
                      <a:pt x="19" y="830"/>
                    </a:lnTo>
                    <a:lnTo>
                      <a:pt x="0" y="830"/>
                    </a:lnTo>
                    <a:moveTo>
                      <a:pt x="0" y="754"/>
                    </a:moveTo>
                    <a:lnTo>
                      <a:pt x="0" y="792"/>
                    </a:lnTo>
                    <a:lnTo>
                      <a:pt x="19" y="792"/>
                    </a:lnTo>
                    <a:lnTo>
                      <a:pt x="19" y="754"/>
                    </a:lnTo>
                    <a:lnTo>
                      <a:pt x="0" y="754"/>
                    </a:lnTo>
                    <a:moveTo>
                      <a:pt x="0" y="679"/>
                    </a:moveTo>
                    <a:lnTo>
                      <a:pt x="0" y="716"/>
                    </a:lnTo>
                    <a:lnTo>
                      <a:pt x="19" y="716"/>
                    </a:lnTo>
                    <a:lnTo>
                      <a:pt x="19" y="679"/>
                    </a:lnTo>
                    <a:lnTo>
                      <a:pt x="0" y="679"/>
                    </a:lnTo>
                    <a:moveTo>
                      <a:pt x="0" y="603"/>
                    </a:moveTo>
                    <a:lnTo>
                      <a:pt x="0" y="641"/>
                    </a:lnTo>
                    <a:lnTo>
                      <a:pt x="19" y="641"/>
                    </a:lnTo>
                    <a:lnTo>
                      <a:pt x="19" y="603"/>
                    </a:lnTo>
                    <a:lnTo>
                      <a:pt x="0" y="603"/>
                    </a:lnTo>
                    <a:moveTo>
                      <a:pt x="0" y="527"/>
                    </a:moveTo>
                    <a:lnTo>
                      <a:pt x="0" y="565"/>
                    </a:lnTo>
                    <a:lnTo>
                      <a:pt x="19" y="565"/>
                    </a:lnTo>
                    <a:lnTo>
                      <a:pt x="19" y="527"/>
                    </a:lnTo>
                    <a:lnTo>
                      <a:pt x="0" y="527"/>
                    </a:lnTo>
                    <a:moveTo>
                      <a:pt x="0" y="452"/>
                    </a:moveTo>
                    <a:lnTo>
                      <a:pt x="0" y="489"/>
                    </a:lnTo>
                    <a:lnTo>
                      <a:pt x="19" y="489"/>
                    </a:lnTo>
                    <a:lnTo>
                      <a:pt x="19" y="452"/>
                    </a:lnTo>
                    <a:lnTo>
                      <a:pt x="0" y="452"/>
                    </a:lnTo>
                    <a:moveTo>
                      <a:pt x="0" y="378"/>
                    </a:moveTo>
                    <a:lnTo>
                      <a:pt x="0" y="416"/>
                    </a:lnTo>
                    <a:lnTo>
                      <a:pt x="19" y="416"/>
                    </a:lnTo>
                    <a:lnTo>
                      <a:pt x="19" y="378"/>
                    </a:lnTo>
                    <a:lnTo>
                      <a:pt x="0" y="378"/>
                    </a:lnTo>
                    <a:moveTo>
                      <a:pt x="0" y="303"/>
                    </a:moveTo>
                    <a:lnTo>
                      <a:pt x="0" y="340"/>
                    </a:lnTo>
                    <a:lnTo>
                      <a:pt x="19" y="340"/>
                    </a:lnTo>
                    <a:lnTo>
                      <a:pt x="19" y="303"/>
                    </a:lnTo>
                    <a:lnTo>
                      <a:pt x="0" y="303"/>
                    </a:lnTo>
                    <a:moveTo>
                      <a:pt x="0" y="227"/>
                    </a:moveTo>
                    <a:lnTo>
                      <a:pt x="0" y="265"/>
                    </a:lnTo>
                    <a:lnTo>
                      <a:pt x="19" y="265"/>
                    </a:lnTo>
                    <a:lnTo>
                      <a:pt x="19" y="227"/>
                    </a:lnTo>
                    <a:lnTo>
                      <a:pt x="0" y="227"/>
                    </a:lnTo>
                    <a:moveTo>
                      <a:pt x="0" y="151"/>
                    </a:moveTo>
                    <a:lnTo>
                      <a:pt x="0" y="189"/>
                    </a:lnTo>
                    <a:lnTo>
                      <a:pt x="19" y="189"/>
                    </a:lnTo>
                    <a:lnTo>
                      <a:pt x="19" y="151"/>
                    </a:lnTo>
                    <a:lnTo>
                      <a:pt x="0" y="151"/>
                    </a:lnTo>
                    <a:moveTo>
                      <a:pt x="0" y="76"/>
                    </a:moveTo>
                    <a:lnTo>
                      <a:pt x="0" y="113"/>
                    </a:lnTo>
                    <a:lnTo>
                      <a:pt x="19" y="113"/>
                    </a:lnTo>
                    <a:lnTo>
                      <a:pt x="19" y="76"/>
                    </a:lnTo>
                    <a:lnTo>
                      <a:pt x="0" y="76"/>
                    </a:lnTo>
                    <a:moveTo>
                      <a:pt x="0" y="0"/>
                    </a:moveTo>
                    <a:lnTo>
                      <a:pt x="0" y="38"/>
                    </a:lnTo>
                    <a:lnTo>
                      <a:pt x="19" y="38"/>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4" name="Freeform 11">
                <a:extLst>
                  <a:ext uri="{FF2B5EF4-FFF2-40B4-BE49-F238E27FC236}">
                    <a16:creationId xmlns:a16="http://schemas.microsoft.com/office/drawing/2014/main" id="{63AB78BD-41D1-CC49-8AEA-06CB8C249A95}"/>
                  </a:ext>
                </a:extLst>
              </p:cNvPr>
              <p:cNvSpPr>
                <a:spLocks/>
              </p:cNvSpPr>
              <p:nvPr/>
            </p:nvSpPr>
            <p:spPr bwMode="auto">
              <a:xfrm>
                <a:off x="6512180" y="4460798"/>
                <a:ext cx="24945" cy="29102"/>
              </a:xfrm>
              <a:custGeom>
                <a:avLst/>
                <a:gdLst>
                  <a:gd name="T0" fmla="*/ 11 w 30"/>
                  <a:gd name="T1" fmla="*/ 0 h 35"/>
                  <a:gd name="T2" fmla="*/ 11 w 30"/>
                  <a:gd name="T3" fmla="*/ 12 h 35"/>
                  <a:gd name="T4" fmla="*/ 0 w 30"/>
                  <a:gd name="T5" fmla="*/ 19 h 35"/>
                  <a:gd name="T6" fmla="*/ 9 w 30"/>
                  <a:gd name="T7" fmla="*/ 35 h 35"/>
                  <a:gd name="T8" fmla="*/ 30 w 30"/>
                  <a:gd name="T9" fmla="*/ 23 h 35"/>
                  <a:gd name="T10" fmla="*/ 30 w 30"/>
                  <a:gd name="T11" fmla="*/ 0 h 35"/>
                  <a:gd name="T12" fmla="*/ 11 w 30"/>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11" y="0"/>
                    </a:moveTo>
                    <a:lnTo>
                      <a:pt x="11" y="12"/>
                    </a:lnTo>
                    <a:lnTo>
                      <a:pt x="0" y="19"/>
                    </a:lnTo>
                    <a:lnTo>
                      <a:pt x="9" y="35"/>
                    </a:lnTo>
                    <a:lnTo>
                      <a:pt x="30" y="23"/>
                    </a:lnTo>
                    <a:lnTo>
                      <a:pt x="30" y="0"/>
                    </a:lnTo>
                    <a:lnTo>
                      <a:pt x="11" y="0"/>
                    </a:ln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5" name="Freeform 12">
                <a:extLst>
                  <a:ext uri="{FF2B5EF4-FFF2-40B4-BE49-F238E27FC236}">
                    <a16:creationId xmlns:a16="http://schemas.microsoft.com/office/drawing/2014/main" id="{55F6140A-403E-D343-87F2-06AF23DB9CF0}"/>
                  </a:ext>
                </a:extLst>
              </p:cNvPr>
              <p:cNvSpPr>
                <a:spLocks/>
              </p:cNvSpPr>
              <p:nvPr/>
            </p:nvSpPr>
            <p:spPr bwMode="auto">
              <a:xfrm>
                <a:off x="6512180" y="4460798"/>
                <a:ext cx="24945" cy="29102"/>
              </a:xfrm>
              <a:custGeom>
                <a:avLst/>
                <a:gdLst>
                  <a:gd name="T0" fmla="*/ 11 w 30"/>
                  <a:gd name="T1" fmla="*/ 0 h 35"/>
                  <a:gd name="T2" fmla="*/ 11 w 30"/>
                  <a:gd name="T3" fmla="*/ 12 h 35"/>
                  <a:gd name="T4" fmla="*/ 0 w 30"/>
                  <a:gd name="T5" fmla="*/ 19 h 35"/>
                  <a:gd name="T6" fmla="*/ 9 w 30"/>
                  <a:gd name="T7" fmla="*/ 35 h 35"/>
                  <a:gd name="T8" fmla="*/ 30 w 30"/>
                  <a:gd name="T9" fmla="*/ 23 h 35"/>
                  <a:gd name="T10" fmla="*/ 30 w 30"/>
                  <a:gd name="T11" fmla="*/ 0 h 35"/>
                  <a:gd name="T12" fmla="*/ 11 w 30"/>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11" y="0"/>
                    </a:moveTo>
                    <a:lnTo>
                      <a:pt x="11" y="12"/>
                    </a:lnTo>
                    <a:lnTo>
                      <a:pt x="0" y="19"/>
                    </a:lnTo>
                    <a:lnTo>
                      <a:pt x="9" y="35"/>
                    </a:lnTo>
                    <a:lnTo>
                      <a:pt x="30" y="23"/>
                    </a:lnTo>
                    <a:lnTo>
                      <a:pt x="30"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6" name="Freeform 13">
                <a:extLst>
                  <a:ext uri="{FF2B5EF4-FFF2-40B4-BE49-F238E27FC236}">
                    <a16:creationId xmlns:a16="http://schemas.microsoft.com/office/drawing/2014/main" id="{EFD809A2-F554-C549-8D92-ED6E4A817A9E}"/>
                  </a:ext>
                </a:extLst>
              </p:cNvPr>
              <p:cNvSpPr>
                <a:spLocks noEditPoints="1"/>
              </p:cNvSpPr>
              <p:nvPr/>
            </p:nvSpPr>
            <p:spPr bwMode="auto">
              <a:xfrm>
                <a:off x="4816778" y="4492394"/>
                <a:ext cx="1675447" cy="1006099"/>
              </a:xfrm>
              <a:custGeom>
                <a:avLst/>
                <a:gdLst>
                  <a:gd name="T0" fmla="*/ 10 w 2015"/>
                  <a:gd name="T1" fmla="*/ 1210 h 1210"/>
                  <a:gd name="T2" fmla="*/ 100 w 2015"/>
                  <a:gd name="T3" fmla="*/ 1135 h 1210"/>
                  <a:gd name="T4" fmla="*/ 109 w 2015"/>
                  <a:gd name="T5" fmla="*/ 1151 h 1210"/>
                  <a:gd name="T6" fmla="*/ 130 w 2015"/>
                  <a:gd name="T7" fmla="*/ 1116 h 1210"/>
                  <a:gd name="T8" fmla="*/ 164 w 2015"/>
                  <a:gd name="T9" fmla="*/ 1097 h 1210"/>
                  <a:gd name="T10" fmla="*/ 206 w 2015"/>
                  <a:gd name="T11" fmla="*/ 1092 h 1210"/>
                  <a:gd name="T12" fmla="*/ 296 w 2015"/>
                  <a:gd name="T13" fmla="*/ 1019 h 1210"/>
                  <a:gd name="T14" fmla="*/ 305 w 2015"/>
                  <a:gd name="T15" fmla="*/ 1033 h 1210"/>
                  <a:gd name="T16" fmla="*/ 329 w 2015"/>
                  <a:gd name="T17" fmla="*/ 997 h 1210"/>
                  <a:gd name="T18" fmla="*/ 362 w 2015"/>
                  <a:gd name="T19" fmla="*/ 978 h 1210"/>
                  <a:gd name="T20" fmla="*/ 405 w 2015"/>
                  <a:gd name="T21" fmla="*/ 976 h 1210"/>
                  <a:gd name="T22" fmla="*/ 492 w 2015"/>
                  <a:gd name="T23" fmla="*/ 900 h 1210"/>
                  <a:gd name="T24" fmla="*/ 502 w 2015"/>
                  <a:gd name="T25" fmla="*/ 917 h 1210"/>
                  <a:gd name="T26" fmla="*/ 525 w 2015"/>
                  <a:gd name="T27" fmla="*/ 882 h 1210"/>
                  <a:gd name="T28" fmla="*/ 558 w 2015"/>
                  <a:gd name="T29" fmla="*/ 860 h 1210"/>
                  <a:gd name="T30" fmla="*/ 601 w 2015"/>
                  <a:gd name="T31" fmla="*/ 858 h 1210"/>
                  <a:gd name="T32" fmla="*/ 691 w 2015"/>
                  <a:gd name="T33" fmla="*/ 782 h 1210"/>
                  <a:gd name="T34" fmla="*/ 700 w 2015"/>
                  <a:gd name="T35" fmla="*/ 799 h 1210"/>
                  <a:gd name="T36" fmla="*/ 724 w 2015"/>
                  <a:gd name="T37" fmla="*/ 763 h 1210"/>
                  <a:gd name="T38" fmla="*/ 757 w 2015"/>
                  <a:gd name="T39" fmla="*/ 744 h 1210"/>
                  <a:gd name="T40" fmla="*/ 800 w 2015"/>
                  <a:gd name="T41" fmla="*/ 740 h 1210"/>
                  <a:gd name="T42" fmla="*/ 887 w 2015"/>
                  <a:gd name="T43" fmla="*/ 666 h 1210"/>
                  <a:gd name="T44" fmla="*/ 897 w 2015"/>
                  <a:gd name="T45" fmla="*/ 683 h 1210"/>
                  <a:gd name="T46" fmla="*/ 920 w 2015"/>
                  <a:gd name="T47" fmla="*/ 645 h 1210"/>
                  <a:gd name="T48" fmla="*/ 953 w 2015"/>
                  <a:gd name="T49" fmla="*/ 626 h 1210"/>
                  <a:gd name="T50" fmla="*/ 996 w 2015"/>
                  <a:gd name="T51" fmla="*/ 624 h 1210"/>
                  <a:gd name="T52" fmla="*/ 1086 w 2015"/>
                  <a:gd name="T53" fmla="*/ 548 h 1210"/>
                  <a:gd name="T54" fmla="*/ 1095 w 2015"/>
                  <a:gd name="T55" fmla="*/ 565 h 1210"/>
                  <a:gd name="T56" fmla="*/ 1116 w 2015"/>
                  <a:gd name="T57" fmla="*/ 529 h 1210"/>
                  <a:gd name="T58" fmla="*/ 1150 w 2015"/>
                  <a:gd name="T59" fmla="*/ 508 h 1210"/>
                  <a:gd name="T60" fmla="*/ 1192 w 2015"/>
                  <a:gd name="T61" fmla="*/ 506 h 1210"/>
                  <a:gd name="T62" fmla="*/ 1282 w 2015"/>
                  <a:gd name="T63" fmla="*/ 430 h 1210"/>
                  <a:gd name="T64" fmla="*/ 1291 w 2015"/>
                  <a:gd name="T65" fmla="*/ 447 h 1210"/>
                  <a:gd name="T66" fmla="*/ 1315 w 2015"/>
                  <a:gd name="T67" fmla="*/ 411 h 1210"/>
                  <a:gd name="T68" fmla="*/ 1348 w 2015"/>
                  <a:gd name="T69" fmla="*/ 392 h 1210"/>
                  <a:gd name="T70" fmla="*/ 1391 w 2015"/>
                  <a:gd name="T71" fmla="*/ 387 h 1210"/>
                  <a:gd name="T72" fmla="*/ 1478 w 2015"/>
                  <a:gd name="T73" fmla="*/ 314 h 1210"/>
                  <a:gd name="T74" fmla="*/ 1488 w 2015"/>
                  <a:gd name="T75" fmla="*/ 331 h 1210"/>
                  <a:gd name="T76" fmla="*/ 1511 w 2015"/>
                  <a:gd name="T77" fmla="*/ 295 h 1210"/>
                  <a:gd name="T78" fmla="*/ 1544 w 2015"/>
                  <a:gd name="T79" fmla="*/ 274 h 1210"/>
                  <a:gd name="T80" fmla="*/ 1587 w 2015"/>
                  <a:gd name="T81" fmla="*/ 272 h 1210"/>
                  <a:gd name="T82" fmla="*/ 1677 w 2015"/>
                  <a:gd name="T83" fmla="*/ 196 h 1210"/>
                  <a:gd name="T84" fmla="*/ 1686 w 2015"/>
                  <a:gd name="T85" fmla="*/ 212 h 1210"/>
                  <a:gd name="T86" fmla="*/ 1710 w 2015"/>
                  <a:gd name="T87" fmla="*/ 177 h 1210"/>
                  <a:gd name="T88" fmla="*/ 1743 w 2015"/>
                  <a:gd name="T89" fmla="*/ 158 h 1210"/>
                  <a:gd name="T90" fmla="*/ 1783 w 2015"/>
                  <a:gd name="T91" fmla="*/ 153 h 1210"/>
                  <a:gd name="T92" fmla="*/ 1873 w 2015"/>
                  <a:gd name="T93" fmla="*/ 80 h 1210"/>
                  <a:gd name="T94" fmla="*/ 1883 w 2015"/>
                  <a:gd name="T95" fmla="*/ 94 h 1210"/>
                  <a:gd name="T96" fmla="*/ 1906 w 2015"/>
                  <a:gd name="T97" fmla="*/ 59 h 1210"/>
                  <a:gd name="T98" fmla="*/ 1939 w 2015"/>
                  <a:gd name="T99" fmla="*/ 40 h 1210"/>
                  <a:gd name="T100" fmla="*/ 1982 w 2015"/>
                  <a:gd name="T101" fmla="*/ 37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5" h="1210">
                    <a:moveTo>
                      <a:pt x="34" y="1175"/>
                    </a:moveTo>
                    <a:lnTo>
                      <a:pt x="0" y="1194"/>
                    </a:lnTo>
                    <a:lnTo>
                      <a:pt x="10" y="1210"/>
                    </a:lnTo>
                    <a:lnTo>
                      <a:pt x="43" y="1191"/>
                    </a:lnTo>
                    <a:lnTo>
                      <a:pt x="34" y="1175"/>
                    </a:lnTo>
                    <a:close/>
                    <a:moveTo>
                      <a:pt x="100" y="1135"/>
                    </a:moveTo>
                    <a:lnTo>
                      <a:pt x="67" y="1153"/>
                    </a:lnTo>
                    <a:lnTo>
                      <a:pt x="76" y="1170"/>
                    </a:lnTo>
                    <a:lnTo>
                      <a:pt x="109" y="1151"/>
                    </a:lnTo>
                    <a:lnTo>
                      <a:pt x="100" y="1135"/>
                    </a:lnTo>
                    <a:close/>
                    <a:moveTo>
                      <a:pt x="164" y="1097"/>
                    </a:moveTo>
                    <a:lnTo>
                      <a:pt x="130" y="1116"/>
                    </a:lnTo>
                    <a:lnTo>
                      <a:pt x="142" y="1132"/>
                    </a:lnTo>
                    <a:lnTo>
                      <a:pt x="173" y="1111"/>
                    </a:lnTo>
                    <a:lnTo>
                      <a:pt x="164" y="1097"/>
                    </a:lnTo>
                    <a:close/>
                    <a:moveTo>
                      <a:pt x="230" y="1056"/>
                    </a:moveTo>
                    <a:lnTo>
                      <a:pt x="197" y="1075"/>
                    </a:lnTo>
                    <a:lnTo>
                      <a:pt x="206" y="1092"/>
                    </a:lnTo>
                    <a:lnTo>
                      <a:pt x="239" y="1073"/>
                    </a:lnTo>
                    <a:lnTo>
                      <a:pt x="230" y="1056"/>
                    </a:lnTo>
                    <a:close/>
                    <a:moveTo>
                      <a:pt x="296" y="1019"/>
                    </a:moveTo>
                    <a:lnTo>
                      <a:pt x="263" y="1038"/>
                    </a:lnTo>
                    <a:lnTo>
                      <a:pt x="272" y="1054"/>
                    </a:lnTo>
                    <a:lnTo>
                      <a:pt x="305" y="1033"/>
                    </a:lnTo>
                    <a:lnTo>
                      <a:pt x="296" y="1019"/>
                    </a:lnTo>
                    <a:close/>
                    <a:moveTo>
                      <a:pt x="362" y="978"/>
                    </a:moveTo>
                    <a:lnTo>
                      <a:pt x="329" y="997"/>
                    </a:lnTo>
                    <a:lnTo>
                      <a:pt x="339" y="1014"/>
                    </a:lnTo>
                    <a:lnTo>
                      <a:pt x="372" y="995"/>
                    </a:lnTo>
                    <a:lnTo>
                      <a:pt x="362" y="978"/>
                    </a:lnTo>
                    <a:close/>
                    <a:moveTo>
                      <a:pt x="428" y="938"/>
                    </a:moveTo>
                    <a:lnTo>
                      <a:pt x="395" y="960"/>
                    </a:lnTo>
                    <a:lnTo>
                      <a:pt x="405" y="976"/>
                    </a:lnTo>
                    <a:lnTo>
                      <a:pt x="438" y="955"/>
                    </a:lnTo>
                    <a:lnTo>
                      <a:pt x="428" y="938"/>
                    </a:lnTo>
                    <a:close/>
                    <a:moveTo>
                      <a:pt x="492" y="900"/>
                    </a:moveTo>
                    <a:lnTo>
                      <a:pt x="459" y="919"/>
                    </a:lnTo>
                    <a:lnTo>
                      <a:pt x="471" y="936"/>
                    </a:lnTo>
                    <a:lnTo>
                      <a:pt x="502" y="917"/>
                    </a:lnTo>
                    <a:lnTo>
                      <a:pt x="492" y="900"/>
                    </a:lnTo>
                    <a:close/>
                    <a:moveTo>
                      <a:pt x="558" y="860"/>
                    </a:moveTo>
                    <a:lnTo>
                      <a:pt x="525" y="882"/>
                    </a:lnTo>
                    <a:lnTo>
                      <a:pt x="535" y="898"/>
                    </a:lnTo>
                    <a:lnTo>
                      <a:pt x="568" y="877"/>
                    </a:lnTo>
                    <a:lnTo>
                      <a:pt x="558" y="860"/>
                    </a:lnTo>
                    <a:close/>
                    <a:moveTo>
                      <a:pt x="625" y="822"/>
                    </a:moveTo>
                    <a:lnTo>
                      <a:pt x="592" y="841"/>
                    </a:lnTo>
                    <a:lnTo>
                      <a:pt x="601" y="858"/>
                    </a:lnTo>
                    <a:lnTo>
                      <a:pt x="634" y="839"/>
                    </a:lnTo>
                    <a:lnTo>
                      <a:pt x="625" y="822"/>
                    </a:lnTo>
                    <a:close/>
                    <a:moveTo>
                      <a:pt x="691" y="782"/>
                    </a:moveTo>
                    <a:lnTo>
                      <a:pt x="658" y="804"/>
                    </a:lnTo>
                    <a:lnTo>
                      <a:pt x="667" y="818"/>
                    </a:lnTo>
                    <a:lnTo>
                      <a:pt x="700" y="799"/>
                    </a:lnTo>
                    <a:lnTo>
                      <a:pt x="691" y="782"/>
                    </a:lnTo>
                    <a:close/>
                    <a:moveTo>
                      <a:pt x="757" y="744"/>
                    </a:moveTo>
                    <a:lnTo>
                      <a:pt x="724" y="763"/>
                    </a:lnTo>
                    <a:lnTo>
                      <a:pt x="733" y="780"/>
                    </a:lnTo>
                    <a:lnTo>
                      <a:pt x="767" y="761"/>
                    </a:lnTo>
                    <a:lnTo>
                      <a:pt x="757" y="744"/>
                    </a:lnTo>
                    <a:close/>
                    <a:moveTo>
                      <a:pt x="821" y="704"/>
                    </a:moveTo>
                    <a:lnTo>
                      <a:pt x="788" y="723"/>
                    </a:lnTo>
                    <a:lnTo>
                      <a:pt x="800" y="740"/>
                    </a:lnTo>
                    <a:lnTo>
                      <a:pt x="830" y="721"/>
                    </a:lnTo>
                    <a:lnTo>
                      <a:pt x="821" y="704"/>
                    </a:lnTo>
                    <a:close/>
                    <a:moveTo>
                      <a:pt x="887" y="666"/>
                    </a:moveTo>
                    <a:lnTo>
                      <a:pt x="854" y="685"/>
                    </a:lnTo>
                    <a:lnTo>
                      <a:pt x="863" y="702"/>
                    </a:lnTo>
                    <a:lnTo>
                      <a:pt x="897" y="683"/>
                    </a:lnTo>
                    <a:lnTo>
                      <a:pt x="887" y="666"/>
                    </a:lnTo>
                    <a:close/>
                    <a:moveTo>
                      <a:pt x="953" y="626"/>
                    </a:moveTo>
                    <a:lnTo>
                      <a:pt x="920" y="645"/>
                    </a:lnTo>
                    <a:lnTo>
                      <a:pt x="930" y="662"/>
                    </a:lnTo>
                    <a:lnTo>
                      <a:pt x="963" y="643"/>
                    </a:lnTo>
                    <a:lnTo>
                      <a:pt x="953" y="626"/>
                    </a:lnTo>
                    <a:close/>
                    <a:moveTo>
                      <a:pt x="1020" y="588"/>
                    </a:moveTo>
                    <a:lnTo>
                      <a:pt x="986" y="607"/>
                    </a:lnTo>
                    <a:lnTo>
                      <a:pt x="996" y="624"/>
                    </a:lnTo>
                    <a:lnTo>
                      <a:pt x="1029" y="603"/>
                    </a:lnTo>
                    <a:lnTo>
                      <a:pt x="1020" y="588"/>
                    </a:lnTo>
                    <a:close/>
                    <a:moveTo>
                      <a:pt x="1086" y="548"/>
                    </a:moveTo>
                    <a:lnTo>
                      <a:pt x="1053" y="567"/>
                    </a:lnTo>
                    <a:lnTo>
                      <a:pt x="1062" y="584"/>
                    </a:lnTo>
                    <a:lnTo>
                      <a:pt x="1095" y="565"/>
                    </a:lnTo>
                    <a:lnTo>
                      <a:pt x="1086" y="548"/>
                    </a:lnTo>
                    <a:close/>
                    <a:moveTo>
                      <a:pt x="1150" y="508"/>
                    </a:moveTo>
                    <a:lnTo>
                      <a:pt x="1116" y="529"/>
                    </a:lnTo>
                    <a:lnTo>
                      <a:pt x="1128" y="546"/>
                    </a:lnTo>
                    <a:lnTo>
                      <a:pt x="1159" y="525"/>
                    </a:lnTo>
                    <a:lnTo>
                      <a:pt x="1150" y="508"/>
                    </a:lnTo>
                    <a:close/>
                    <a:moveTo>
                      <a:pt x="1216" y="470"/>
                    </a:moveTo>
                    <a:lnTo>
                      <a:pt x="1183" y="489"/>
                    </a:lnTo>
                    <a:lnTo>
                      <a:pt x="1192" y="506"/>
                    </a:lnTo>
                    <a:lnTo>
                      <a:pt x="1225" y="487"/>
                    </a:lnTo>
                    <a:lnTo>
                      <a:pt x="1216" y="470"/>
                    </a:lnTo>
                    <a:close/>
                    <a:moveTo>
                      <a:pt x="1282" y="430"/>
                    </a:moveTo>
                    <a:lnTo>
                      <a:pt x="1249" y="451"/>
                    </a:lnTo>
                    <a:lnTo>
                      <a:pt x="1258" y="468"/>
                    </a:lnTo>
                    <a:lnTo>
                      <a:pt x="1291" y="447"/>
                    </a:lnTo>
                    <a:lnTo>
                      <a:pt x="1282" y="430"/>
                    </a:lnTo>
                    <a:close/>
                    <a:moveTo>
                      <a:pt x="1348" y="392"/>
                    </a:moveTo>
                    <a:lnTo>
                      <a:pt x="1315" y="411"/>
                    </a:lnTo>
                    <a:lnTo>
                      <a:pt x="1325" y="428"/>
                    </a:lnTo>
                    <a:lnTo>
                      <a:pt x="1358" y="409"/>
                    </a:lnTo>
                    <a:lnTo>
                      <a:pt x="1348" y="392"/>
                    </a:lnTo>
                    <a:close/>
                    <a:moveTo>
                      <a:pt x="1414" y="352"/>
                    </a:moveTo>
                    <a:lnTo>
                      <a:pt x="1381" y="373"/>
                    </a:lnTo>
                    <a:lnTo>
                      <a:pt x="1391" y="387"/>
                    </a:lnTo>
                    <a:lnTo>
                      <a:pt x="1424" y="368"/>
                    </a:lnTo>
                    <a:lnTo>
                      <a:pt x="1414" y="352"/>
                    </a:lnTo>
                    <a:close/>
                    <a:moveTo>
                      <a:pt x="1478" y="314"/>
                    </a:moveTo>
                    <a:lnTo>
                      <a:pt x="1445" y="333"/>
                    </a:lnTo>
                    <a:lnTo>
                      <a:pt x="1457" y="350"/>
                    </a:lnTo>
                    <a:lnTo>
                      <a:pt x="1488" y="331"/>
                    </a:lnTo>
                    <a:lnTo>
                      <a:pt x="1478" y="314"/>
                    </a:lnTo>
                    <a:close/>
                    <a:moveTo>
                      <a:pt x="1544" y="274"/>
                    </a:moveTo>
                    <a:lnTo>
                      <a:pt x="1511" y="295"/>
                    </a:lnTo>
                    <a:lnTo>
                      <a:pt x="1521" y="309"/>
                    </a:lnTo>
                    <a:lnTo>
                      <a:pt x="1554" y="290"/>
                    </a:lnTo>
                    <a:lnTo>
                      <a:pt x="1544" y="274"/>
                    </a:lnTo>
                    <a:close/>
                    <a:moveTo>
                      <a:pt x="1611" y="236"/>
                    </a:moveTo>
                    <a:lnTo>
                      <a:pt x="1578" y="255"/>
                    </a:lnTo>
                    <a:lnTo>
                      <a:pt x="1587" y="272"/>
                    </a:lnTo>
                    <a:lnTo>
                      <a:pt x="1620" y="253"/>
                    </a:lnTo>
                    <a:lnTo>
                      <a:pt x="1611" y="236"/>
                    </a:lnTo>
                    <a:close/>
                    <a:moveTo>
                      <a:pt x="1677" y="196"/>
                    </a:moveTo>
                    <a:lnTo>
                      <a:pt x="1644" y="215"/>
                    </a:lnTo>
                    <a:lnTo>
                      <a:pt x="1653" y="231"/>
                    </a:lnTo>
                    <a:lnTo>
                      <a:pt x="1686" y="212"/>
                    </a:lnTo>
                    <a:lnTo>
                      <a:pt x="1677" y="196"/>
                    </a:lnTo>
                    <a:close/>
                    <a:moveTo>
                      <a:pt x="1743" y="158"/>
                    </a:moveTo>
                    <a:lnTo>
                      <a:pt x="1710" y="177"/>
                    </a:lnTo>
                    <a:lnTo>
                      <a:pt x="1719" y="194"/>
                    </a:lnTo>
                    <a:lnTo>
                      <a:pt x="1752" y="172"/>
                    </a:lnTo>
                    <a:lnTo>
                      <a:pt x="1743" y="158"/>
                    </a:lnTo>
                    <a:close/>
                    <a:moveTo>
                      <a:pt x="1807" y="118"/>
                    </a:moveTo>
                    <a:lnTo>
                      <a:pt x="1774" y="137"/>
                    </a:lnTo>
                    <a:lnTo>
                      <a:pt x="1783" y="153"/>
                    </a:lnTo>
                    <a:lnTo>
                      <a:pt x="1816" y="134"/>
                    </a:lnTo>
                    <a:lnTo>
                      <a:pt x="1807" y="118"/>
                    </a:lnTo>
                    <a:close/>
                    <a:moveTo>
                      <a:pt x="1873" y="80"/>
                    </a:moveTo>
                    <a:lnTo>
                      <a:pt x="1840" y="99"/>
                    </a:lnTo>
                    <a:lnTo>
                      <a:pt x="1849" y="116"/>
                    </a:lnTo>
                    <a:lnTo>
                      <a:pt x="1883" y="94"/>
                    </a:lnTo>
                    <a:lnTo>
                      <a:pt x="1873" y="80"/>
                    </a:lnTo>
                    <a:close/>
                    <a:moveTo>
                      <a:pt x="1939" y="40"/>
                    </a:moveTo>
                    <a:lnTo>
                      <a:pt x="1906" y="59"/>
                    </a:lnTo>
                    <a:lnTo>
                      <a:pt x="1916" y="75"/>
                    </a:lnTo>
                    <a:lnTo>
                      <a:pt x="1949" y="56"/>
                    </a:lnTo>
                    <a:lnTo>
                      <a:pt x="1939" y="40"/>
                    </a:lnTo>
                    <a:close/>
                    <a:moveTo>
                      <a:pt x="2005" y="0"/>
                    </a:moveTo>
                    <a:lnTo>
                      <a:pt x="1972" y="21"/>
                    </a:lnTo>
                    <a:lnTo>
                      <a:pt x="1982" y="37"/>
                    </a:lnTo>
                    <a:lnTo>
                      <a:pt x="2015" y="16"/>
                    </a:lnTo>
                    <a:lnTo>
                      <a:pt x="2005"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7" name="Freeform 14">
                <a:extLst>
                  <a:ext uri="{FF2B5EF4-FFF2-40B4-BE49-F238E27FC236}">
                    <a16:creationId xmlns:a16="http://schemas.microsoft.com/office/drawing/2014/main" id="{0F3F2271-D433-3340-9963-91EF51BA7720}"/>
                  </a:ext>
                </a:extLst>
              </p:cNvPr>
              <p:cNvSpPr>
                <a:spLocks noEditPoints="1"/>
              </p:cNvSpPr>
              <p:nvPr/>
            </p:nvSpPr>
            <p:spPr bwMode="auto">
              <a:xfrm>
                <a:off x="4816778" y="4492394"/>
                <a:ext cx="1675447" cy="1006099"/>
              </a:xfrm>
              <a:custGeom>
                <a:avLst/>
                <a:gdLst>
                  <a:gd name="T0" fmla="*/ 10 w 2015"/>
                  <a:gd name="T1" fmla="*/ 1210 h 1210"/>
                  <a:gd name="T2" fmla="*/ 100 w 2015"/>
                  <a:gd name="T3" fmla="*/ 1135 h 1210"/>
                  <a:gd name="T4" fmla="*/ 109 w 2015"/>
                  <a:gd name="T5" fmla="*/ 1151 h 1210"/>
                  <a:gd name="T6" fmla="*/ 130 w 2015"/>
                  <a:gd name="T7" fmla="*/ 1116 h 1210"/>
                  <a:gd name="T8" fmla="*/ 164 w 2015"/>
                  <a:gd name="T9" fmla="*/ 1097 h 1210"/>
                  <a:gd name="T10" fmla="*/ 206 w 2015"/>
                  <a:gd name="T11" fmla="*/ 1092 h 1210"/>
                  <a:gd name="T12" fmla="*/ 296 w 2015"/>
                  <a:gd name="T13" fmla="*/ 1019 h 1210"/>
                  <a:gd name="T14" fmla="*/ 305 w 2015"/>
                  <a:gd name="T15" fmla="*/ 1033 h 1210"/>
                  <a:gd name="T16" fmla="*/ 329 w 2015"/>
                  <a:gd name="T17" fmla="*/ 997 h 1210"/>
                  <a:gd name="T18" fmla="*/ 362 w 2015"/>
                  <a:gd name="T19" fmla="*/ 978 h 1210"/>
                  <a:gd name="T20" fmla="*/ 405 w 2015"/>
                  <a:gd name="T21" fmla="*/ 976 h 1210"/>
                  <a:gd name="T22" fmla="*/ 492 w 2015"/>
                  <a:gd name="T23" fmla="*/ 900 h 1210"/>
                  <a:gd name="T24" fmla="*/ 502 w 2015"/>
                  <a:gd name="T25" fmla="*/ 917 h 1210"/>
                  <a:gd name="T26" fmla="*/ 525 w 2015"/>
                  <a:gd name="T27" fmla="*/ 882 h 1210"/>
                  <a:gd name="T28" fmla="*/ 558 w 2015"/>
                  <a:gd name="T29" fmla="*/ 860 h 1210"/>
                  <a:gd name="T30" fmla="*/ 601 w 2015"/>
                  <a:gd name="T31" fmla="*/ 858 h 1210"/>
                  <a:gd name="T32" fmla="*/ 691 w 2015"/>
                  <a:gd name="T33" fmla="*/ 782 h 1210"/>
                  <a:gd name="T34" fmla="*/ 700 w 2015"/>
                  <a:gd name="T35" fmla="*/ 799 h 1210"/>
                  <a:gd name="T36" fmla="*/ 724 w 2015"/>
                  <a:gd name="T37" fmla="*/ 763 h 1210"/>
                  <a:gd name="T38" fmla="*/ 757 w 2015"/>
                  <a:gd name="T39" fmla="*/ 744 h 1210"/>
                  <a:gd name="T40" fmla="*/ 800 w 2015"/>
                  <a:gd name="T41" fmla="*/ 740 h 1210"/>
                  <a:gd name="T42" fmla="*/ 887 w 2015"/>
                  <a:gd name="T43" fmla="*/ 666 h 1210"/>
                  <a:gd name="T44" fmla="*/ 897 w 2015"/>
                  <a:gd name="T45" fmla="*/ 683 h 1210"/>
                  <a:gd name="T46" fmla="*/ 920 w 2015"/>
                  <a:gd name="T47" fmla="*/ 645 h 1210"/>
                  <a:gd name="T48" fmla="*/ 953 w 2015"/>
                  <a:gd name="T49" fmla="*/ 626 h 1210"/>
                  <a:gd name="T50" fmla="*/ 996 w 2015"/>
                  <a:gd name="T51" fmla="*/ 624 h 1210"/>
                  <a:gd name="T52" fmla="*/ 1086 w 2015"/>
                  <a:gd name="T53" fmla="*/ 548 h 1210"/>
                  <a:gd name="T54" fmla="*/ 1095 w 2015"/>
                  <a:gd name="T55" fmla="*/ 565 h 1210"/>
                  <a:gd name="T56" fmla="*/ 1116 w 2015"/>
                  <a:gd name="T57" fmla="*/ 529 h 1210"/>
                  <a:gd name="T58" fmla="*/ 1150 w 2015"/>
                  <a:gd name="T59" fmla="*/ 508 h 1210"/>
                  <a:gd name="T60" fmla="*/ 1192 w 2015"/>
                  <a:gd name="T61" fmla="*/ 506 h 1210"/>
                  <a:gd name="T62" fmla="*/ 1282 w 2015"/>
                  <a:gd name="T63" fmla="*/ 430 h 1210"/>
                  <a:gd name="T64" fmla="*/ 1291 w 2015"/>
                  <a:gd name="T65" fmla="*/ 447 h 1210"/>
                  <a:gd name="T66" fmla="*/ 1315 w 2015"/>
                  <a:gd name="T67" fmla="*/ 411 h 1210"/>
                  <a:gd name="T68" fmla="*/ 1348 w 2015"/>
                  <a:gd name="T69" fmla="*/ 392 h 1210"/>
                  <a:gd name="T70" fmla="*/ 1391 w 2015"/>
                  <a:gd name="T71" fmla="*/ 387 h 1210"/>
                  <a:gd name="T72" fmla="*/ 1478 w 2015"/>
                  <a:gd name="T73" fmla="*/ 314 h 1210"/>
                  <a:gd name="T74" fmla="*/ 1488 w 2015"/>
                  <a:gd name="T75" fmla="*/ 331 h 1210"/>
                  <a:gd name="T76" fmla="*/ 1511 w 2015"/>
                  <a:gd name="T77" fmla="*/ 295 h 1210"/>
                  <a:gd name="T78" fmla="*/ 1544 w 2015"/>
                  <a:gd name="T79" fmla="*/ 274 h 1210"/>
                  <a:gd name="T80" fmla="*/ 1587 w 2015"/>
                  <a:gd name="T81" fmla="*/ 272 h 1210"/>
                  <a:gd name="T82" fmla="*/ 1677 w 2015"/>
                  <a:gd name="T83" fmla="*/ 196 h 1210"/>
                  <a:gd name="T84" fmla="*/ 1686 w 2015"/>
                  <a:gd name="T85" fmla="*/ 212 h 1210"/>
                  <a:gd name="T86" fmla="*/ 1710 w 2015"/>
                  <a:gd name="T87" fmla="*/ 177 h 1210"/>
                  <a:gd name="T88" fmla="*/ 1743 w 2015"/>
                  <a:gd name="T89" fmla="*/ 158 h 1210"/>
                  <a:gd name="T90" fmla="*/ 1783 w 2015"/>
                  <a:gd name="T91" fmla="*/ 153 h 1210"/>
                  <a:gd name="T92" fmla="*/ 1873 w 2015"/>
                  <a:gd name="T93" fmla="*/ 80 h 1210"/>
                  <a:gd name="T94" fmla="*/ 1883 w 2015"/>
                  <a:gd name="T95" fmla="*/ 94 h 1210"/>
                  <a:gd name="T96" fmla="*/ 1906 w 2015"/>
                  <a:gd name="T97" fmla="*/ 59 h 1210"/>
                  <a:gd name="T98" fmla="*/ 1939 w 2015"/>
                  <a:gd name="T99" fmla="*/ 40 h 1210"/>
                  <a:gd name="T100" fmla="*/ 1982 w 2015"/>
                  <a:gd name="T101" fmla="*/ 37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5" h="1210">
                    <a:moveTo>
                      <a:pt x="34" y="1175"/>
                    </a:moveTo>
                    <a:lnTo>
                      <a:pt x="0" y="1194"/>
                    </a:lnTo>
                    <a:lnTo>
                      <a:pt x="10" y="1210"/>
                    </a:lnTo>
                    <a:lnTo>
                      <a:pt x="43" y="1191"/>
                    </a:lnTo>
                    <a:lnTo>
                      <a:pt x="34" y="1175"/>
                    </a:lnTo>
                    <a:moveTo>
                      <a:pt x="100" y="1135"/>
                    </a:moveTo>
                    <a:lnTo>
                      <a:pt x="67" y="1153"/>
                    </a:lnTo>
                    <a:lnTo>
                      <a:pt x="76" y="1170"/>
                    </a:lnTo>
                    <a:lnTo>
                      <a:pt x="109" y="1151"/>
                    </a:lnTo>
                    <a:lnTo>
                      <a:pt x="100" y="1135"/>
                    </a:lnTo>
                    <a:moveTo>
                      <a:pt x="164" y="1097"/>
                    </a:moveTo>
                    <a:lnTo>
                      <a:pt x="130" y="1116"/>
                    </a:lnTo>
                    <a:lnTo>
                      <a:pt x="142" y="1132"/>
                    </a:lnTo>
                    <a:lnTo>
                      <a:pt x="173" y="1111"/>
                    </a:lnTo>
                    <a:lnTo>
                      <a:pt x="164" y="1097"/>
                    </a:lnTo>
                    <a:moveTo>
                      <a:pt x="230" y="1056"/>
                    </a:moveTo>
                    <a:lnTo>
                      <a:pt x="197" y="1075"/>
                    </a:lnTo>
                    <a:lnTo>
                      <a:pt x="206" y="1092"/>
                    </a:lnTo>
                    <a:lnTo>
                      <a:pt x="239" y="1073"/>
                    </a:lnTo>
                    <a:lnTo>
                      <a:pt x="230" y="1056"/>
                    </a:lnTo>
                    <a:moveTo>
                      <a:pt x="296" y="1019"/>
                    </a:moveTo>
                    <a:lnTo>
                      <a:pt x="263" y="1038"/>
                    </a:lnTo>
                    <a:lnTo>
                      <a:pt x="272" y="1054"/>
                    </a:lnTo>
                    <a:lnTo>
                      <a:pt x="305" y="1033"/>
                    </a:lnTo>
                    <a:lnTo>
                      <a:pt x="296" y="1019"/>
                    </a:lnTo>
                    <a:moveTo>
                      <a:pt x="362" y="978"/>
                    </a:moveTo>
                    <a:lnTo>
                      <a:pt x="329" y="997"/>
                    </a:lnTo>
                    <a:lnTo>
                      <a:pt x="339" y="1014"/>
                    </a:lnTo>
                    <a:lnTo>
                      <a:pt x="372" y="995"/>
                    </a:lnTo>
                    <a:lnTo>
                      <a:pt x="362" y="978"/>
                    </a:lnTo>
                    <a:moveTo>
                      <a:pt x="428" y="938"/>
                    </a:moveTo>
                    <a:lnTo>
                      <a:pt x="395" y="960"/>
                    </a:lnTo>
                    <a:lnTo>
                      <a:pt x="405" y="976"/>
                    </a:lnTo>
                    <a:lnTo>
                      <a:pt x="438" y="955"/>
                    </a:lnTo>
                    <a:lnTo>
                      <a:pt x="428" y="938"/>
                    </a:lnTo>
                    <a:moveTo>
                      <a:pt x="492" y="900"/>
                    </a:moveTo>
                    <a:lnTo>
                      <a:pt x="459" y="919"/>
                    </a:lnTo>
                    <a:lnTo>
                      <a:pt x="471" y="936"/>
                    </a:lnTo>
                    <a:lnTo>
                      <a:pt x="502" y="917"/>
                    </a:lnTo>
                    <a:lnTo>
                      <a:pt x="492" y="900"/>
                    </a:lnTo>
                    <a:moveTo>
                      <a:pt x="558" y="860"/>
                    </a:moveTo>
                    <a:lnTo>
                      <a:pt x="525" y="882"/>
                    </a:lnTo>
                    <a:lnTo>
                      <a:pt x="535" y="898"/>
                    </a:lnTo>
                    <a:lnTo>
                      <a:pt x="568" y="877"/>
                    </a:lnTo>
                    <a:lnTo>
                      <a:pt x="558" y="860"/>
                    </a:lnTo>
                    <a:moveTo>
                      <a:pt x="625" y="822"/>
                    </a:moveTo>
                    <a:lnTo>
                      <a:pt x="592" y="841"/>
                    </a:lnTo>
                    <a:lnTo>
                      <a:pt x="601" y="858"/>
                    </a:lnTo>
                    <a:lnTo>
                      <a:pt x="634" y="839"/>
                    </a:lnTo>
                    <a:lnTo>
                      <a:pt x="625" y="822"/>
                    </a:lnTo>
                    <a:moveTo>
                      <a:pt x="691" y="782"/>
                    </a:moveTo>
                    <a:lnTo>
                      <a:pt x="658" y="804"/>
                    </a:lnTo>
                    <a:lnTo>
                      <a:pt x="667" y="818"/>
                    </a:lnTo>
                    <a:lnTo>
                      <a:pt x="700" y="799"/>
                    </a:lnTo>
                    <a:lnTo>
                      <a:pt x="691" y="782"/>
                    </a:lnTo>
                    <a:moveTo>
                      <a:pt x="757" y="744"/>
                    </a:moveTo>
                    <a:lnTo>
                      <a:pt x="724" y="763"/>
                    </a:lnTo>
                    <a:lnTo>
                      <a:pt x="733" y="780"/>
                    </a:lnTo>
                    <a:lnTo>
                      <a:pt x="767" y="761"/>
                    </a:lnTo>
                    <a:lnTo>
                      <a:pt x="757" y="744"/>
                    </a:lnTo>
                    <a:moveTo>
                      <a:pt x="821" y="704"/>
                    </a:moveTo>
                    <a:lnTo>
                      <a:pt x="788" y="723"/>
                    </a:lnTo>
                    <a:lnTo>
                      <a:pt x="800" y="740"/>
                    </a:lnTo>
                    <a:lnTo>
                      <a:pt x="830" y="721"/>
                    </a:lnTo>
                    <a:lnTo>
                      <a:pt x="821" y="704"/>
                    </a:lnTo>
                    <a:moveTo>
                      <a:pt x="887" y="666"/>
                    </a:moveTo>
                    <a:lnTo>
                      <a:pt x="854" y="685"/>
                    </a:lnTo>
                    <a:lnTo>
                      <a:pt x="863" y="702"/>
                    </a:lnTo>
                    <a:lnTo>
                      <a:pt x="897" y="683"/>
                    </a:lnTo>
                    <a:lnTo>
                      <a:pt x="887" y="666"/>
                    </a:lnTo>
                    <a:moveTo>
                      <a:pt x="953" y="626"/>
                    </a:moveTo>
                    <a:lnTo>
                      <a:pt x="920" y="645"/>
                    </a:lnTo>
                    <a:lnTo>
                      <a:pt x="930" y="662"/>
                    </a:lnTo>
                    <a:lnTo>
                      <a:pt x="963" y="643"/>
                    </a:lnTo>
                    <a:lnTo>
                      <a:pt x="953" y="626"/>
                    </a:lnTo>
                    <a:moveTo>
                      <a:pt x="1020" y="588"/>
                    </a:moveTo>
                    <a:lnTo>
                      <a:pt x="986" y="607"/>
                    </a:lnTo>
                    <a:lnTo>
                      <a:pt x="996" y="624"/>
                    </a:lnTo>
                    <a:lnTo>
                      <a:pt x="1029" y="603"/>
                    </a:lnTo>
                    <a:lnTo>
                      <a:pt x="1020" y="588"/>
                    </a:lnTo>
                    <a:moveTo>
                      <a:pt x="1086" y="548"/>
                    </a:moveTo>
                    <a:lnTo>
                      <a:pt x="1053" y="567"/>
                    </a:lnTo>
                    <a:lnTo>
                      <a:pt x="1062" y="584"/>
                    </a:lnTo>
                    <a:lnTo>
                      <a:pt x="1095" y="565"/>
                    </a:lnTo>
                    <a:lnTo>
                      <a:pt x="1086" y="548"/>
                    </a:lnTo>
                    <a:moveTo>
                      <a:pt x="1150" y="508"/>
                    </a:moveTo>
                    <a:lnTo>
                      <a:pt x="1116" y="529"/>
                    </a:lnTo>
                    <a:lnTo>
                      <a:pt x="1128" y="546"/>
                    </a:lnTo>
                    <a:lnTo>
                      <a:pt x="1159" y="525"/>
                    </a:lnTo>
                    <a:lnTo>
                      <a:pt x="1150" y="508"/>
                    </a:lnTo>
                    <a:moveTo>
                      <a:pt x="1216" y="470"/>
                    </a:moveTo>
                    <a:lnTo>
                      <a:pt x="1183" y="489"/>
                    </a:lnTo>
                    <a:lnTo>
                      <a:pt x="1192" y="506"/>
                    </a:lnTo>
                    <a:lnTo>
                      <a:pt x="1225" y="487"/>
                    </a:lnTo>
                    <a:lnTo>
                      <a:pt x="1216" y="470"/>
                    </a:lnTo>
                    <a:moveTo>
                      <a:pt x="1282" y="430"/>
                    </a:moveTo>
                    <a:lnTo>
                      <a:pt x="1249" y="451"/>
                    </a:lnTo>
                    <a:lnTo>
                      <a:pt x="1258" y="468"/>
                    </a:lnTo>
                    <a:lnTo>
                      <a:pt x="1291" y="447"/>
                    </a:lnTo>
                    <a:lnTo>
                      <a:pt x="1282" y="430"/>
                    </a:lnTo>
                    <a:moveTo>
                      <a:pt x="1348" y="392"/>
                    </a:moveTo>
                    <a:lnTo>
                      <a:pt x="1315" y="411"/>
                    </a:lnTo>
                    <a:lnTo>
                      <a:pt x="1325" y="428"/>
                    </a:lnTo>
                    <a:lnTo>
                      <a:pt x="1358" y="409"/>
                    </a:lnTo>
                    <a:lnTo>
                      <a:pt x="1348" y="392"/>
                    </a:lnTo>
                    <a:moveTo>
                      <a:pt x="1414" y="352"/>
                    </a:moveTo>
                    <a:lnTo>
                      <a:pt x="1381" y="373"/>
                    </a:lnTo>
                    <a:lnTo>
                      <a:pt x="1391" y="387"/>
                    </a:lnTo>
                    <a:lnTo>
                      <a:pt x="1424" y="368"/>
                    </a:lnTo>
                    <a:lnTo>
                      <a:pt x="1414" y="352"/>
                    </a:lnTo>
                    <a:moveTo>
                      <a:pt x="1478" y="314"/>
                    </a:moveTo>
                    <a:lnTo>
                      <a:pt x="1445" y="333"/>
                    </a:lnTo>
                    <a:lnTo>
                      <a:pt x="1457" y="350"/>
                    </a:lnTo>
                    <a:lnTo>
                      <a:pt x="1488" y="331"/>
                    </a:lnTo>
                    <a:lnTo>
                      <a:pt x="1478" y="314"/>
                    </a:lnTo>
                    <a:moveTo>
                      <a:pt x="1544" y="274"/>
                    </a:moveTo>
                    <a:lnTo>
                      <a:pt x="1511" y="295"/>
                    </a:lnTo>
                    <a:lnTo>
                      <a:pt x="1521" y="309"/>
                    </a:lnTo>
                    <a:lnTo>
                      <a:pt x="1554" y="290"/>
                    </a:lnTo>
                    <a:lnTo>
                      <a:pt x="1544" y="274"/>
                    </a:lnTo>
                    <a:moveTo>
                      <a:pt x="1611" y="236"/>
                    </a:moveTo>
                    <a:lnTo>
                      <a:pt x="1578" y="255"/>
                    </a:lnTo>
                    <a:lnTo>
                      <a:pt x="1587" y="272"/>
                    </a:lnTo>
                    <a:lnTo>
                      <a:pt x="1620" y="253"/>
                    </a:lnTo>
                    <a:lnTo>
                      <a:pt x="1611" y="236"/>
                    </a:lnTo>
                    <a:moveTo>
                      <a:pt x="1677" y="196"/>
                    </a:moveTo>
                    <a:lnTo>
                      <a:pt x="1644" y="215"/>
                    </a:lnTo>
                    <a:lnTo>
                      <a:pt x="1653" y="231"/>
                    </a:lnTo>
                    <a:lnTo>
                      <a:pt x="1686" y="212"/>
                    </a:lnTo>
                    <a:lnTo>
                      <a:pt x="1677" y="196"/>
                    </a:lnTo>
                    <a:moveTo>
                      <a:pt x="1743" y="158"/>
                    </a:moveTo>
                    <a:lnTo>
                      <a:pt x="1710" y="177"/>
                    </a:lnTo>
                    <a:lnTo>
                      <a:pt x="1719" y="194"/>
                    </a:lnTo>
                    <a:lnTo>
                      <a:pt x="1752" y="172"/>
                    </a:lnTo>
                    <a:lnTo>
                      <a:pt x="1743" y="158"/>
                    </a:lnTo>
                    <a:moveTo>
                      <a:pt x="1807" y="118"/>
                    </a:moveTo>
                    <a:lnTo>
                      <a:pt x="1774" y="137"/>
                    </a:lnTo>
                    <a:lnTo>
                      <a:pt x="1783" y="153"/>
                    </a:lnTo>
                    <a:lnTo>
                      <a:pt x="1816" y="134"/>
                    </a:lnTo>
                    <a:lnTo>
                      <a:pt x="1807" y="118"/>
                    </a:lnTo>
                    <a:moveTo>
                      <a:pt x="1873" y="80"/>
                    </a:moveTo>
                    <a:lnTo>
                      <a:pt x="1840" y="99"/>
                    </a:lnTo>
                    <a:lnTo>
                      <a:pt x="1849" y="116"/>
                    </a:lnTo>
                    <a:lnTo>
                      <a:pt x="1883" y="94"/>
                    </a:lnTo>
                    <a:lnTo>
                      <a:pt x="1873" y="80"/>
                    </a:lnTo>
                    <a:moveTo>
                      <a:pt x="1939" y="40"/>
                    </a:moveTo>
                    <a:lnTo>
                      <a:pt x="1906" y="59"/>
                    </a:lnTo>
                    <a:lnTo>
                      <a:pt x="1916" y="75"/>
                    </a:lnTo>
                    <a:lnTo>
                      <a:pt x="1949" y="56"/>
                    </a:lnTo>
                    <a:lnTo>
                      <a:pt x="1939" y="40"/>
                    </a:lnTo>
                    <a:moveTo>
                      <a:pt x="2005" y="0"/>
                    </a:moveTo>
                    <a:lnTo>
                      <a:pt x="1972" y="21"/>
                    </a:lnTo>
                    <a:lnTo>
                      <a:pt x="1982" y="37"/>
                    </a:lnTo>
                    <a:lnTo>
                      <a:pt x="2015" y="16"/>
                    </a:lnTo>
                    <a:lnTo>
                      <a:pt x="20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8" name="Freeform 17">
                <a:extLst>
                  <a:ext uri="{FF2B5EF4-FFF2-40B4-BE49-F238E27FC236}">
                    <a16:creationId xmlns:a16="http://schemas.microsoft.com/office/drawing/2014/main" id="{C5B0CAE4-89DF-EB4D-86D5-3825D323E3A6}"/>
                  </a:ext>
                </a:extLst>
              </p:cNvPr>
              <p:cNvSpPr>
                <a:spLocks noEditPoints="1"/>
              </p:cNvSpPr>
              <p:nvPr/>
            </p:nvSpPr>
            <p:spPr bwMode="auto">
              <a:xfrm>
                <a:off x="4571489" y="3434742"/>
                <a:ext cx="216187" cy="2081212"/>
              </a:xfrm>
              <a:custGeom>
                <a:avLst/>
                <a:gdLst>
                  <a:gd name="T0" fmla="*/ 260 w 260"/>
                  <a:gd name="T1" fmla="*/ 2501 h 2503"/>
                  <a:gd name="T2" fmla="*/ 232 w 260"/>
                  <a:gd name="T3" fmla="*/ 2411 h 2503"/>
                  <a:gd name="T4" fmla="*/ 251 w 260"/>
                  <a:gd name="T5" fmla="*/ 2409 h 2503"/>
                  <a:gd name="T6" fmla="*/ 229 w 260"/>
                  <a:gd name="T7" fmla="*/ 2373 h 2503"/>
                  <a:gd name="T8" fmla="*/ 225 w 260"/>
                  <a:gd name="T9" fmla="*/ 2336 h 2503"/>
                  <a:gd name="T10" fmla="*/ 241 w 260"/>
                  <a:gd name="T11" fmla="*/ 2295 h 2503"/>
                  <a:gd name="T12" fmla="*/ 210 w 260"/>
                  <a:gd name="T13" fmla="*/ 2184 h 2503"/>
                  <a:gd name="T14" fmla="*/ 229 w 260"/>
                  <a:gd name="T15" fmla="*/ 2184 h 2503"/>
                  <a:gd name="T16" fmla="*/ 208 w 260"/>
                  <a:gd name="T17" fmla="*/ 2149 h 2503"/>
                  <a:gd name="T18" fmla="*/ 203 w 260"/>
                  <a:gd name="T19" fmla="*/ 2111 h 2503"/>
                  <a:gd name="T20" fmla="*/ 220 w 260"/>
                  <a:gd name="T21" fmla="*/ 2071 h 2503"/>
                  <a:gd name="T22" fmla="*/ 189 w 260"/>
                  <a:gd name="T23" fmla="*/ 1960 h 2503"/>
                  <a:gd name="T24" fmla="*/ 208 w 260"/>
                  <a:gd name="T25" fmla="*/ 1957 h 2503"/>
                  <a:gd name="T26" fmla="*/ 187 w 260"/>
                  <a:gd name="T27" fmla="*/ 1922 h 2503"/>
                  <a:gd name="T28" fmla="*/ 182 w 260"/>
                  <a:gd name="T29" fmla="*/ 1884 h 2503"/>
                  <a:gd name="T30" fmla="*/ 196 w 260"/>
                  <a:gd name="T31" fmla="*/ 1844 h 2503"/>
                  <a:gd name="T32" fmla="*/ 168 w 260"/>
                  <a:gd name="T33" fmla="*/ 1733 h 2503"/>
                  <a:gd name="T34" fmla="*/ 187 w 260"/>
                  <a:gd name="T35" fmla="*/ 1733 h 2503"/>
                  <a:gd name="T36" fmla="*/ 163 w 260"/>
                  <a:gd name="T37" fmla="*/ 1695 h 2503"/>
                  <a:gd name="T38" fmla="*/ 161 w 260"/>
                  <a:gd name="T39" fmla="*/ 1659 h 2503"/>
                  <a:gd name="T40" fmla="*/ 175 w 260"/>
                  <a:gd name="T41" fmla="*/ 1619 h 2503"/>
                  <a:gd name="T42" fmla="*/ 146 w 260"/>
                  <a:gd name="T43" fmla="*/ 1508 h 2503"/>
                  <a:gd name="T44" fmla="*/ 165 w 260"/>
                  <a:gd name="T45" fmla="*/ 1506 h 2503"/>
                  <a:gd name="T46" fmla="*/ 142 w 260"/>
                  <a:gd name="T47" fmla="*/ 1470 h 2503"/>
                  <a:gd name="T48" fmla="*/ 139 w 260"/>
                  <a:gd name="T49" fmla="*/ 1432 h 2503"/>
                  <a:gd name="T50" fmla="*/ 154 w 260"/>
                  <a:gd name="T51" fmla="*/ 1392 h 2503"/>
                  <a:gd name="T52" fmla="*/ 123 w 260"/>
                  <a:gd name="T53" fmla="*/ 1281 h 2503"/>
                  <a:gd name="T54" fmla="*/ 142 w 260"/>
                  <a:gd name="T55" fmla="*/ 1279 h 2503"/>
                  <a:gd name="T56" fmla="*/ 120 w 260"/>
                  <a:gd name="T57" fmla="*/ 1243 h 2503"/>
                  <a:gd name="T58" fmla="*/ 116 w 260"/>
                  <a:gd name="T59" fmla="*/ 1205 h 2503"/>
                  <a:gd name="T60" fmla="*/ 132 w 260"/>
                  <a:gd name="T61" fmla="*/ 1168 h 2503"/>
                  <a:gd name="T62" fmla="*/ 102 w 260"/>
                  <a:gd name="T63" fmla="*/ 1057 h 2503"/>
                  <a:gd name="T64" fmla="*/ 120 w 260"/>
                  <a:gd name="T65" fmla="*/ 1054 h 2503"/>
                  <a:gd name="T66" fmla="*/ 99 w 260"/>
                  <a:gd name="T67" fmla="*/ 1019 h 2503"/>
                  <a:gd name="T68" fmla="*/ 94 w 260"/>
                  <a:gd name="T69" fmla="*/ 981 h 2503"/>
                  <a:gd name="T70" fmla="*/ 111 w 260"/>
                  <a:gd name="T71" fmla="*/ 941 h 2503"/>
                  <a:gd name="T72" fmla="*/ 80 w 260"/>
                  <a:gd name="T73" fmla="*/ 830 h 2503"/>
                  <a:gd name="T74" fmla="*/ 99 w 260"/>
                  <a:gd name="T75" fmla="*/ 827 h 2503"/>
                  <a:gd name="T76" fmla="*/ 78 w 260"/>
                  <a:gd name="T77" fmla="*/ 792 h 2503"/>
                  <a:gd name="T78" fmla="*/ 73 w 260"/>
                  <a:gd name="T79" fmla="*/ 754 h 2503"/>
                  <a:gd name="T80" fmla="*/ 87 w 260"/>
                  <a:gd name="T81" fmla="*/ 716 h 2503"/>
                  <a:gd name="T82" fmla="*/ 59 w 260"/>
                  <a:gd name="T83" fmla="*/ 605 h 2503"/>
                  <a:gd name="T84" fmla="*/ 78 w 260"/>
                  <a:gd name="T85" fmla="*/ 603 h 2503"/>
                  <a:gd name="T86" fmla="*/ 54 w 260"/>
                  <a:gd name="T87" fmla="*/ 567 h 2503"/>
                  <a:gd name="T88" fmla="*/ 52 w 260"/>
                  <a:gd name="T89" fmla="*/ 529 h 2503"/>
                  <a:gd name="T90" fmla="*/ 66 w 260"/>
                  <a:gd name="T91" fmla="*/ 489 h 2503"/>
                  <a:gd name="T92" fmla="*/ 38 w 260"/>
                  <a:gd name="T93" fmla="*/ 378 h 2503"/>
                  <a:gd name="T94" fmla="*/ 57 w 260"/>
                  <a:gd name="T95" fmla="*/ 376 h 2503"/>
                  <a:gd name="T96" fmla="*/ 33 w 260"/>
                  <a:gd name="T97" fmla="*/ 340 h 2503"/>
                  <a:gd name="T98" fmla="*/ 31 w 260"/>
                  <a:gd name="T99" fmla="*/ 302 h 2503"/>
                  <a:gd name="T100" fmla="*/ 45 w 260"/>
                  <a:gd name="T101" fmla="*/ 262 h 2503"/>
                  <a:gd name="T102" fmla="*/ 16 w 260"/>
                  <a:gd name="T103" fmla="*/ 151 h 2503"/>
                  <a:gd name="T104" fmla="*/ 33 w 260"/>
                  <a:gd name="T105" fmla="*/ 151 h 2503"/>
                  <a:gd name="T106" fmla="*/ 12 w 260"/>
                  <a:gd name="T107" fmla="*/ 116 h 2503"/>
                  <a:gd name="T108" fmla="*/ 7 w 260"/>
                  <a:gd name="T109" fmla="*/ 78 h 2503"/>
                  <a:gd name="T110" fmla="*/ 24 w 260"/>
                  <a:gd name="T111" fmla="*/ 38 h 2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0" h="2503">
                    <a:moveTo>
                      <a:pt x="239" y="2487"/>
                    </a:moveTo>
                    <a:lnTo>
                      <a:pt x="241" y="2503"/>
                    </a:lnTo>
                    <a:lnTo>
                      <a:pt x="260" y="2501"/>
                    </a:lnTo>
                    <a:lnTo>
                      <a:pt x="258" y="2485"/>
                    </a:lnTo>
                    <a:lnTo>
                      <a:pt x="239" y="2487"/>
                    </a:lnTo>
                    <a:close/>
                    <a:moveTo>
                      <a:pt x="232" y="2411"/>
                    </a:moveTo>
                    <a:lnTo>
                      <a:pt x="236" y="2449"/>
                    </a:lnTo>
                    <a:lnTo>
                      <a:pt x="255" y="2447"/>
                    </a:lnTo>
                    <a:lnTo>
                      <a:pt x="251" y="2409"/>
                    </a:lnTo>
                    <a:lnTo>
                      <a:pt x="232" y="2411"/>
                    </a:lnTo>
                    <a:close/>
                    <a:moveTo>
                      <a:pt x="225" y="2336"/>
                    </a:moveTo>
                    <a:lnTo>
                      <a:pt x="229" y="2373"/>
                    </a:lnTo>
                    <a:lnTo>
                      <a:pt x="248" y="2371"/>
                    </a:lnTo>
                    <a:lnTo>
                      <a:pt x="243" y="2333"/>
                    </a:lnTo>
                    <a:lnTo>
                      <a:pt x="225" y="2336"/>
                    </a:lnTo>
                    <a:close/>
                    <a:moveTo>
                      <a:pt x="217" y="2260"/>
                    </a:moveTo>
                    <a:lnTo>
                      <a:pt x="222" y="2298"/>
                    </a:lnTo>
                    <a:lnTo>
                      <a:pt x="241" y="2295"/>
                    </a:lnTo>
                    <a:lnTo>
                      <a:pt x="236" y="2260"/>
                    </a:lnTo>
                    <a:lnTo>
                      <a:pt x="217" y="2260"/>
                    </a:lnTo>
                    <a:close/>
                    <a:moveTo>
                      <a:pt x="210" y="2184"/>
                    </a:moveTo>
                    <a:lnTo>
                      <a:pt x="215" y="2222"/>
                    </a:lnTo>
                    <a:lnTo>
                      <a:pt x="234" y="2222"/>
                    </a:lnTo>
                    <a:lnTo>
                      <a:pt x="229" y="2184"/>
                    </a:lnTo>
                    <a:lnTo>
                      <a:pt x="210" y="2184"/>
                    </a:lnTo>
                    <a:close/>
                    <a:moveTo>
                      <a:pt x="203" y="2111"/>
                    </a:moveTo>
                    <a:lnTo>
                      <a:pt x="208" y="2149"/>
                    </a:lnTo>
                    <a:lnTo>
                      <a:pt x="227" y="2146"/>
                    </a:lnTo>
                    <a:lnTo>
                      <a:pt x="222" y="2109"/>
                    </a:lnTo>
                    <a:lnTo>
                      <a:pt x="203" y="2111"/>
                    </a:lnTo>
                    <a:close/>
                    <a:moveTo>
                      <a:pt x="196" y="2035"/>
                    </a:moveTo>
                    <a:lnTo>
                      <a:pt x="201" y="2073"/>
                    </a:lnTo>
                    <a:lnTo>
                      <a:pt x="220" y="2071"/>
                    </a:lnTo>
                    <a:lnTo>
                      <a:pt x="215" y="2033"/>
                    </a:lnTo>
                    <a:lnTo>
                      <a:pt x="196" y="2035"/>
                    </a:lnTo>
                    <a:close/>
                    <a:moveTo>
                      <a:pt x="189" y="1960"/>
                    </a:moveTo>
                    <a:lnTo>
                      <a:pt x="194" y="1997"/>
                    </a:lnTo>
                    <a:lnTo>
                      <a:pt x="213" y="1995"/>
                    </a:lnTo>
                    <a:lnTo>
                      <a:pt x="208" y="1957"/>
                    </a:lnTo>
                    <a:lnTo>
                      <a:pt x="189" y="1960"/>
                    </a:lnTo>
                    <a:close/>
                    <a:moveTo>
                      <a:pt x="182" y="1884"/>
                    </a:moveTo>
                    <a:lnTo>
                      <a:pt x="187" y="1922"/>
                    </a:lnTo>
                    <a:lnTo>
                      <a:pt x="203" y="1919"/>
                    </a:lnTo>
                    <a:lnTo>
                      <a:pt x="201" y="1882"/>
                    </a:lnTo>
                    <a:lnTo>
                      <a:pt x="182" y="1884"/>
                    </a:lnTo>
                    <a:close/>
                    <a:moveTo>
                      <a:pt x="175" y="1808"/>
                    </a:moveTo>
                    <a:lnTo>
                      <a:pt x="177" y="1846"/>
                    </a:lnTo>
                    <a:lnTo>
                      <a:pt x="196" y="1844"/>
                    </a:lnTo>
                    <a:lnTo>
                      <a:pt x="194" y="1806"/>
                    </a:lnTo>
                    <a:lnTo>
                      <a:pt x="175" y="1808"/>
                    </a:lnTo>
                    <a:close/>
                    <a:moveTo>
                      <a:pt x="168" y="1733"/>
                    </a:moveTo>
                    <a:lnTo>
                      <a:pt x="170" y="1771"/>
                    </a:lnTo>
                    <a:lnTo>
                      <a:pt x="189" y="1771"/>
                    </a:lnTo>
                    <a:lnTo>
                      <a:pt x="187" y="1733"/>
                    </a:lnTo>
                    <a:lnTo>
                      <a:pt x="168" y="1733"/>
                    </a:lnTo>
                    <a:close/>
                    <a:moveTo>
                      <a:pt x="161" y="1659"/>
                    </a:moveTo>
                    <a:lnTo>
                      <a:pt x="163" y="1695"/>
                    </a:lnTo>
                    <a:lnTo>
                      <a:pt x="182" y="1695"/>
                    </a:lnTo>
                    <a:lnTo>
                      <a:pt x="180" y="1657"/>
                    </a:lnTo>
                    <a:lnTo>
                      <a:pt x="161" y="1659"/>
                    </a:lnTo>
                    <a:close/>
                    <a:moveTo>
                      <a:pt x="154" y="1584"/>
                    </a:moveTo>
                    <a:lnTo>
                      <a:pt x="156" y="1622"/>
                    </a:lnTo>
                    <a:lnTo>
                      <a:pt x="175" y="1619"/>
                    </a:lnTo>
                    <a:lnTo>
                      <a:pt x="173" y="1581"/>
                    </a:lnTo>
                    <a:lnTo>
                      <a:pt x="154" y="1584"/>
                    </a:lnTo>
                    <a:close/>
                    <a:moveTo>
                      <a:pt x="146" y="1508"/>
                    </a:moveTo>
                    <a:lnTo>
                      <a:pt x="149" y="1546"/>
                    </a:lnTo>
                    <a:lnTo>
                      <a:pt x="168" y="1544"/>
                    </a:lnTo>
                    <a:lnTo>
                      <a:pt x="165" y="1506"/>
                    </a:lnTo>
                    <a:lnTo>
                      <a:pt x="146" y="1508"/>
                    </a:lnTo>
                    <a:close/>
                    <a:moveTo>
                      <a:pt x="139" y="1432"/>
                    </a:moveTo>
                    <a:lnTo>
                      <a:pt x="142" y="1470"/>
                    </a:lnTo>
                    <a:lnTo>
                      <a:pt x="161" y="1468"/>
                    </a:lnTo>
                    <a:lnTo>
                      <a:pt x="158" y="1430"/>
                    </a:lnTo>
                    <a:lnTo>
                      <a:pt x="139" y="1432"/>
                    </a:lnTo>
                    <a:close/>
                    <a:moveTo>
                      <a:pt x="132" y="1357"/>
                    </a:moveTo>
                    <a:lnTo>
                      <a:pt x="135" y="1395"/>
                    </a:lnTo>
                    <a:lnTo>
                      <a:pt x="154" y="1392"/>
                    </a:lnTo>
                    <a:lnTo>
                      <a:pt x="149" y="1354"/>
                    </a:lnTo>
                    <a:lnTo>
                      <a:pt x="132" y="1357"/>
                    </a:lnTo>
                    <a:close/>
                    <a:moveTo>
                      <a:pt x="123" y="1281"/>
                    </a:moveTo>
                    <a:lnTo>
                      <a:pt x="128" y="1319"/>
                    </a:lnTo>
                    <a:lnTo>
                      <a:pt x="146" y="1317"/>
                    </a:lnTo>
                    <a:lnTo>
                      <a:pt x="142" y="1279"/>
                    </a:lnTo>
                    <a:lnTo>
                      <a:pt x="123" y="1281"/>
                    </a:lnTo>
                    <a:close/>
                    <a:moveTo>
                      <a:pt x="116" y="1205"/>
                    </a:moveTo>
                    <a:lnTo>
                      <a:pt x="120" y="1243"/>
                    </a:lnTo>
                    <a:lnTo>
                      <a:pt x="139" y="1243"/>
                    </a:lnTo>
                    <a:lnTo>
                      <a:pt x="135" y="1205"/>
                    </a:lnTo>
                    <a:lnTo>
                      <a:pt x="116" y="1205"/>
                    </a:lnTo>
                    <a:close/>
                    <a:moveTo>
                      <a:pt x="109" y="1132"/>
                    </a:moveTo>
                    <a:lnTo>
                      <a:pt x="113" y="1168"/>
                    </a:lnTo>
                    <a:lnTo>
                      <a:pt x="132" y="1168"/>
                    </a:lnTo>
                    <a:lnTo>
                      <a:pt x="128" y="1130"/>
                    </a:lnTo>
                    <a:lnTo>
                      <a:pt x="109" y="1132"/>
                    </a:lnTo>
                    <a:close/>
                    <a:moveTo>
                      <a:pt x="102" y="1057"/>
                    </a:moveTo>
                    <a:lnTo>
                      <a:pt x="106" y="1094"/>
                    </a:lnTo>
                    <a:lnTo>
                      <a:pt x="125" y="1092"/>
                    </a:lnTo>
                    <a:lnTo>
                      <a:pt x="120" y="1054"/>
                    </a:lnTo>
                    <a:lnTo>
                      <a:pt x="102" y="1057"/>
                    </a:lnTo>
                    <a:close/>
                    <a:moveTo>
                      <a:pt x="94" y="981"/>
                    </a:moveTo>
                    <a:lnTo>
                      <a:pt x="99" y="1019"/>
                    </a:lnTo>
                    <a:lnTo>
                      <a:pt x="118" y="1016"/>
                    </a:lnTo>
                    <a:lnTo>
                      <a:pt x="113" y="979"/>
                    </a:lnTo>
                    <a:lnTo>
                      <a:pt x="94" y="981"/>
                    </a:lnTo>
                    <a:close/>
                    <a:moveTo>
                      <a:pt x="87" y="905"/>
                    </a:moveTo>
                    <a:lnTo>
                      <a:pt x="92" y="943"/>
                    </a:lnTo>
                    <a:lnTo>
                      <a:pt x="111" y="941"/>
                    </a:lnTo>
                    <a:lnTo>
                      <a:pt x="106" y="903"/>
                    </a:lnTo>
                    <a:lnTo>
                      <a:pt x="87" y="905"/>
                    </a:lnTo>
                    <a:close/>
                    <a:moveTo>
                      <a:pt x="80" y="830"/>
                    </a:moveTo>
                    <a:lnTo>
                      <a:pt x="85" y="867"/>
                    </a:lnTo>
                    <a:lnTo>
                      <a:pt x="104" y="865"/>
                    </a:lnTo>
                    <a:lnTo>
                      <a:pt x="99" y="827"/>
                    </a:lnTo>
                    <a:lnTo>
                      <a:pt x="80" y="830"/>
                    </a:lnTo>
                    <a:close/>
                    <a:moveTo>
                      <a:pt x="73" y="754"/>
                    </a:moveTo>
                    <a:lnTo>
                      <a:pt x="78" y="792"/>
                    </a:lnTo>
                    <a:lnTo>
                      <a:pt x="97" y="789"/>
                    </a:lnTo>
                    <a:lnTo>
                      <a:pt x="92" y="754"/>
                    </a:lnTo>
                    <a:lnTo>
                      <a:pt x="73" y="754"/>
                    </a:lnTo>
                    <a:close/>
                    <a:moveTo>
                      <a:pt x="66" y="678"/>
                    </a:moveTo>
                    <a:lnTo>
                      <a:pt x="68" y="716"/>
                    </a:lnTo>
                    <a:lnTo>
                      <a:pt x="87" y="716"/>
                    </a:lnTo>
                    <a:lnTo>
                      <a:pt x="85" y="678"/>
                    </a:lnTo>
                    <a:lnTo>
                      <a:pt x="66" y="678"/>
                    </a:lnTo>
                    <a:close/>
                    <a:moveTo>
                      <a:pt x="59" y="605"/>
                    </a:moveTo>
                    <a:lnTo>
                      <a:pt x="61" y="640"/>
                    </a:lnTo>
                    <a:lnTo>
                      <a:pt x="80" y="640"/>
                    </a:lnTo>
                    <a:lnTo>
                      <a:pt x="78" y="603"/>
                    </a:lnTo>
                    <a:lnTo>
                      <a:pt x="59" y="605"/>
                    </a:lnTo>
                    <a:close/>
                    <a:moveTo>
                      <a:pt x="52" y="529"/>
                    </a:moveTo>
                    <a:lnTo>
                      <a:pt x="54" y="567"/>
                    </a:lnTo>
                    <a:lnTo>
                      <a:pt x="73" y="565"/>
                    </a:lnTo>
                    <a:lnTo>
                      <a:pt x="71" y="527"/>
                    </a:lnTo>
                    <a:lnTo>
                      <a:pt x="52" y="529"/>
                    </a:lnTo>
                    <a:close/>
                    <a:moveTo>
                      <a:pt x="45" y="454"/>
                    </a:moveTo>
                    <a:lnTo>
                      <a:pt x="47" y="491"/>
                    </a:lnTo>
                    <a:lnTo>
                      <a:pt x="66" y="489"/>
                    </a:lnTo>
                    <a:lnTo>
                      <a:pt x="64" y="451"/>
                    </a:lnTo>
                    <a:lnTo>
                      <a:pt x="45" y="454"/>
                    </a:lnTo>
                    <a:close/>
                    <a:moveTo>
                      <a:pt x="38" y="378"/>
                    </a:moveTo>
                    <a:lnTo>
                      <a:pt x="40" y="416"/>
                    </a:lnTo>
                    <a:lnTo>
                      <a:pt x="59" y="413"/>
                    </a:lnTo>
                    <a:lnTo>
                      <a:pt x="57" y="376"/>
                    </a:lnTo>
                    <a:lnTo>
                      <a:pt x="38" y="378"/>
                    </a:lnTo>
                    <a:close/>
                    <a:moveTo>
                      <a:pt x="31" y="302"/>
                    </a:moveTo>
                    <a:lnTo>
                      <a:pt x="33" y="340"/>
                    </a:lnTo>
                    <a:lnTo>
                      <a:pt x="52" y="338"/>
                    </a:lnTo>
                    <a:lnTo>
                      <a:pt x="50" y="300"/>
                    </a:lnTo>
                    <a:lnTo>
                      <a:pt x="31" y="302"/>
                    </a:lnTo>
                    <a:close/>
                    <a:moveTo>
                      <a:pt x="24" y="227"/>
                    </a:moveTo>
                    <a:lnTo>
                      <a:pt x="26" y="265"/>
                    </a:lnTo>
                    <a:lnTo>
                      <a:pt x="45" y="262"/>
                    </a:lnTo>
                    <a:lnTo>
                      <a:pt x="42" y="227"/>
                    </a:lnTo>
                    <a:lnTo>
                      <a:pt x="24" y="227"/>
                    </a:lnTo>
                    <a:close/>
                    <a:moveTo>
                      <a:pt x="16" y="151"/>
                    </a:moveTo>
                    <a:lnTo>
                      <a:pt x="19" y="189"/>
                    </a:lnTo>
                    <a:lnTo>
                      <a:pt x="38" y="189"/>
                    </a:lnTo>
                    <a:lnTo>
                      <a:pt x="33" y="151"/>
                    </a:lnTo>
                    <a:lnTo>
                      <a:pt x="16" y="151"/>
                    </a:lnTo>
                    <a:close/>
                    <a:moveTo>
                      <a:pt x="7" y="78"/>
                    </a:moveTo>
                    <a:lnTo>
                      <a:pt x="12" y="116"/>
                    </a:lnTo>
                    <a:lnTo>
                      <a:pt x="31" y="113"/>
                    </a:lnTo>
                    <a:lnTo>
                      <a:pt x="26" y="75"/>
                    </a:lnTo>
                    <a:lnTo>
                      <a:pt x="7" y="78"/>
                    </a:lnTo>
                    <a:close/>
                    <a:moveTo>
                      <a:pt x="0" y="2"/>
                    </a:moveTo>
                    <a:lnTo>
                      <a:pt x="5" y="40"/>
                    </a:lnTo>
                    <a:lnTo>
                      <a:pt x="24" y="38"/>
                    </a:lnTo>
                    <a:lnTo>
                      <a:pt x="19" y="0"/>
                    </a:lnTo>
                    <a:lnTo>
                      <a:pt x="0" y="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9" name="Freeform 18">
                <a:extLst>
                  <a:ext uri="{FF2B5EF4-FFF2-40B4-BE49-F238E27FC236}">
                    <a16:creationId xmlns:a16="http://schemas.microsoft.com/office/drawing/2014/main" id="{48D739A8-DBDB-9F49-928E-B52DF5586FC9}"/>
                  </a:ext>
                </a:extLst>
              </p:cNvPr>
              <p:cNvSpPr>
                <a:spLocks noEditPoints="1"/>
              </p:cNvSpPr>
              <p:nvPr/>
            </p:nvSpPr>
            <p:spPr bwMode="auto">
              <a:xfrm>
                <a:off x="5283242" y="3593557"/>
                <a:ext cx="1250557" cy="888860"/>
              </a:xfrm>
              <a:custGeom>
                <a:avLst/>
                <a:gdLst>
                  <a:gd name="T0" fmla="*/ 12 w 1504"/>
                  <a:gd name="T1" fmla="*/ 0 h 1069"/>
                  <a:gd name="T2" fmla="*/ 9 w 1504"/>
                  <a:gd name="T3" fmla="*/ 21 h 1069"/>
                  <a:gd name="T4" fmla="*/ 80 w 1504"/>
                  <a:gd name="T5" fmla="*/ 50 h 1069"/>
                  <a:gd name="T6" fmla="*/ 40 w 1504"/>
                  <a:gd name="T7" fmla="*/ 43 h 1069"/>
                  <a:gd name="T8" fmla="*/ 80 w 1504"/>
                  <a:gd name="T9" fmla="*/ 50 h 1069"/>
                  <a:gd name="T10" fmla="*/ 111 w 1504"/>
                  <a:gd name="T11" fmla="*/ 71 h 1069"/>
                  <a:gd name="T12" fmla="*/ 132 w 1504"/>
                  <a:gd name="T13" fmla="*/ 109 h 1069"/>
                  <a:gd name="T14" fmla="*/ 206 w 1504"/>
                  <a:gd name="T15" fmla="*/ 137 h 1069"/>
                  <a:gd name="T16" fmla="*/ 163 w 1504"/>
                  <a:gd name="T17" fmla="*/ 130 h 1069"/>
                  <a:gd name="T18" fmla="*/ 206 w 1504"/>
                  <a:gd name="T19" fmla="*/ 137 h 1069"/>
                  <a:gd name="T20" fmla="*/ 236 w 1504"/>
                  <a:gd name="T21" fmla="*/ 159 h 1069"/>
                  <a:gd name="T22" fmla="*/ 255 w 1504"/>
                  <a:gd name="T23" fmla="*/ 196 h 1069"/>
                  <a:gd name="T24" fmla="*/ 328 w 1504"/>
                  <a:gd name="T25" fmla="*/ 225 h 1069"/>
                  <a:gd name="T26" fmla="*/ 286 w 1504"/>
                  <a:gd name="T27" fmla="*/ 218 h 1069"/>
                  <a:gd name="T28" fmla="*/ 328 w 1504"/>
                  <a:gd name="T29" fmla="*/ 225 h 1069"/>
                  <a:gd name="T30" fmla="*/ 359 w 1504"/>
                  <a:gd name="T31" fmla="*/ 246 h 1069"/>
                  <a:gd name="T32" fmla="*/ 380 w 1504"/>
                  <a:gd name="T33" fmla="*/ 284 h 1069"/>
                  <a:gd name="T34" fmla="*/ 451 w 1504"/>
                  <a:gd name="T35" fmla="*/ 312 h 1069"/>
                  <a:gd name="T36" fmla="*/ 411 w 1504"/>
                  <a:gd name="T37" fmla="*/ 305 h 1069"/>
                  <a:gd name="T38" fmla="*/ 451 w 1504"/>
                  <a:gd name="T39" fmla="*/ 312 h 1069"/>
                  <a:gd name="T40" fmla="*/ 482 w 1504"/>
                  <a:gd name="T41" fmla="*/ 334 h 1069"/>
                  <a:gd name="T42" fmla="*/ 503 w 1504"/>
                  <a:gd name="T43" fmla="*/ 371 h 1069"/>
                  <a:gd name="T44" fmla="*/ 577 w 1504"/>
                  <a:gd name="T45" fmla="*/ 400 h 1069"/>
                  <a:gd name="T46" fmla="*/ 534 w 1504"/>
                  <a:gd name="T47" fmla="*/ 393 h 1069"/>
                  <a:gd name="T48" fmla="*/ 577 w 1504"/>
                  <a:gd name="T49" fmla="*/ 400 h 1069"/>
                  <a:gd name="T50" fmla="*/ 607 w 1504"/>
                  <a:gd name="T51" fmla="*/ 421 h 1069"/>
                  <a:gd name="T52" fmla="*/ 626 w 1504"/>
                  <a:gd name="T53" fmla="*/ 459 h 1069"/>
                  <a:gd name="T54" fmla="*/ 700 w 1504"/>
                  <a:gd name="T55" fmla="*/ 485 h 1069"/>
                  <a:gd name="T56" fmla="*/ 657 w 1504"/>
                  <a:gd name="T57" fmla="*/ 480 h 1069"/>
                  <a:gd name="T58" fmla="*/ 700 w 1504"/>
                  <a:gd name="T59" fmla="*/ 485 h 1069"/>
                  <a:gd name="T60" fmla="*/ 730 w 1504"/>
                  <a:gd name="T61" fmla="*/ 509 h 1069"/>
                  <a:gd name="T62" fmla="*/ 749 w 1504"/>
                  <a:gd name="T63" fmla="*/ 544 h 1069"/>
                  <a:gd name="T64" fmla="*/ 823 w 1504"/>
                  <a:gd name="T65" fmla="*/ 572 h 1069"/>
                  <a:gd name="T66" fmla="*/ 780 w 1504"/>
                  <a:gd name="T67" fmla="*/ 568 h 1069"/>
                  <a:gd name="T68" fmla="*/ 823 w 1504"/>
                  <a:gd name="T69" fmla="*/ 572 h 1069"/>
                  <a:gd name="T70" fmla="*/ 853 w 1504"/>
                  <a:gd name="T71" fmla="*/ 596 h 1069"/>
                  <a:gd name="T72" fmla="*/ 875 w 1504"/>
                  <a:gd name="T73" fmla="*/ 631 h 1069"/>
                  <a:gd name="T74" fmla="*/ 946 w 1504"/>
                  <a:gd name="T75" fmla="*/ 660 h 1069"/>
                  <a:gd name="T76" fmla="*/ 905 w 1504"/>
                  <a:gd name="T77" fmla="*/ 655 h 1069"/>
                  <a:gd name="T78" fmla="*/ 946 w 1504"/>
                  <a:gd name="T79" fmla="*/ 660 h 1069"/>
                  <a:gd name="T80" fmla="*/ 979 w 1504"/>
                  <a:gd name="T81" fmla="*/ 681 h 1069"/>
                  <a:gd name="T82" fmla="*/ 998 w 1504"/>
                  <a:gd name="T83" fmla="*/ 719 h 1069"/>
                  <a:gd name="T84" fmla="*/ 1071 w 1504"/>
                  <a:gd name="T85" fmla="*/ 747 h 1069"/>
                  <a:gd name="T86" fmla="*/ 1028 w 1504"/>
                  <a:gd name="T87" fmla="*/ 740 h 1069"/>
                  <a:gd name="T88" fmla="*/ 1071 w 1504"/>
                  <a:gd name="T89" fmla="*/ 747 h 1069"/>
                  <a:gd name="T90" fmla="*/ 1102 w 1504"/>
                  <a:gd name="T91" fmla="*/ 769 h 1069"/>
                  <a:gd name="T92" fmla="*/ 1121 w 1504"/>
                  <a:gd name="T93" fmla="*/ 806 h 1069"/>
                  <a:gd name="T94" fmla="*/ 1194 w 1504"/>
                  <a:gd name="T95" fmla="*/ 835 h 1069"/>
                  <a:gd name="T96" fmla="*/ 1151 w 1504"/>
                  <a:gd name="T97" fmla="*/ 828 h 1069"/>
                  <a:gd name="T98" fmla="*/ 1194 w 1504"/>
                  <a:gd name="T99" fmla="*/ 835 h 1069"/>
                  <a:gd name="T100" fmla="*/ 1225 w 1504"/>
                  <a:gd name="T101" fmla="*/ 856 h 1069"/>
                  <a:gd name="T102" fmla="*/ 1246 w 1504"/>
                  <a:gd name="T103" fmla="*/ 894 h 1069"/>
                  <a:gd name="T104" fmla="*/ 1317 w 1504"/>
                  <a:gd name="T105" fmla="*/ 922 h 1069"/>
                  <a:gd name="T106" fmla="*/ 1277 w 1504"/>
                  <a:gd name="T107" fmla="*/ 915 h 1069"/>
                  <a:gd name="T108" fmla="*/ 1317 w 1504"/>
                  <a:gd name="T109" fmla="*/ 922 h 1069"/>
                  <a:gd name="T110" fmla="*/ 1348 w 1504"/>
                  <a:gd name="T111" fmla="*/ 944 h 1069"/>
                  <a:gd name="T112" fmla="*/ 1369 w 1504"/>
                  <a:gd name="T113" fmla="*/ 981 h 1069"/>
                  <a:gd name="T114" fmla="*/ 1442 w 1504"/>
                  <a:gd name="T115" fmla="*/ 1010 h 1069"/>
                  <a:gd name="T116" fmla="*/ 1400 w 1504"/>
                  <a:gd name="T117" fmla="*/ 1003 h 1069"/>
                  <a:gd name="T118" fmla="*/ 1442 w 1504"/>
                  <a:gd name="T119" fmla="*/ 1010 h 1069"/>
                  <a:gd name="T120" fmla="*/ 1473 w 1504"/>
                  <a:gd name="T121" fmla="*/ 1031 h 1069"/>
                  <a:gd name="T122" fmla="*/ 1492 w 1504"/>
                  <a:gd name="T123" fmla="*/ 106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4" h="1069">
                    <a:moveTo>
                      <a:pt x="19" y="7"/>
                    </a:moveTo>
                    <a:lnTo>
                      <a:pt x="12" y="0"/>
                    </a:lnTo>
                    <a:lnTo>
                      <a:pt x="0" y="17"/>
                    </a:lnTo>
                    <a:lnTo>
                      <a:pt x="9" y="21"/>
                    </a:lnTo>
                    <a:lnTo>
                      <a:pt x="19" y="7"/>
                    </a:lnTo>
                    <a:close/>
                    <a:moveTo>
                      <a:pt x="80" y="50"/>
                    </a:moveTo>
                    <a:lnTo>
                      <a:pt x="49" y="29"/>
                    </a:lnTo>
                    <a:lnTo>
                      <a:pt x="40" y="43"/>
                    </a:lnTo>
                    <a:lnTo>
                      <a:pt x="71" y="66"/>
                    </a:lnTo>
                    <a:lnTo>
                      <a:pt x="80" y="50"/>
                    </a:lnTo>
                    <a:close/>
                    <a:moveTo>
                      <a:pt x="144" y="92"/>
                    </a:moveTo>
                    <a:lnTo>
                      <a:pt x="111" y="71"/>
                    </a:lnTo>
                    <a:lnTo>
                      <a:pt x="101" y="88"/>
                    </a:lnTo>
                    <a:lnTo>
                      <a:pt x="132" y="109"/>
                    </a:lnTo>
                    <a:lnTo>
                      <a:pt x="144" y="92"/>
                    </a:lnTo>
                    <a:close/>
                    <a:moveTo>
                      <a:pt x="206" y="137"/>
                    </a:moveTo>
                    <a:lnTo>
                      <a:pt x="175" y="116"/>
                    </a:lnTo>
                    <a:lnTo>
                      <a:pt x="163" y="130"/>
                    </a:lnTo>
                    <a:lnTo>
                      <a:pt x="194" y="152"/>
                    </a:lnTo>
                    <a:lnTo>
                      <a:pt x="206" y="137"/>
                    </a:lnTo>
                    <a:close/>
                    <a:moveTo>
                      <a:pt x="267" y="180"/>
                    </a:moveTo>
                    <a:lnTo>
                      <a:pt x="236" y="159"/>
                    </a:lnTo>
                    <a:lnTo>
                      <a:pt x="224" y="175"/>
                    </a:lnTo>
                    <a:lnTo>
                      <a:pt x="255" y="196"/>
                    </a:lnTo>
                    <a:lnTo>
                      <a:pt x="267" y="180"/>
                    </a:lnTo>
                    <a:close/>
                    <a:moveTo>
                      <a:pt x="328" y="225"/>
                    </a:moveTo>
                    <a:lnTo>
                      <a:pt x="298" y="204"/>
                    </a:lnTo>
                    <a:lnTo>
                      <a:pt x="286" y="218"/>
                    </a:lnTo>
                    <a:lnTo>
                      <a:pt x="317" y="239"/>
                    </a:lnTo>
                    <a:lnTo>
                      <a:pt x="328" y="225"/>
                    </a:lnTo>
                    <a:close/>
                    <a:moveTo>
                      <a:pt x="390" y="267"/>
                    </a:moveTo>
                    <a:lnTo>
                      <a:pt x="359" y="246"/>
                    </a:lnTo>
                    <a:lnTo>
                      <a:pt x="347" y="263"/>
                    </a:lnTo>
                    <a:lnTo>
                      <a:pt x="380" y="284"/>
                    </a:lnTo>
                    <a:lnTo>
                      <a:pt x="390" y="267"/>
                    </a:lnTo>
                    <a:close/>
                    <a:moveTo>
                      <a:pt x="451" y="312"/>
                    </a:moveTo>
                    <a:lnTo>
                      <a:pt x="421" y="289"/>
                    </a:lnTo>
                    <a:lnTo>
                      <a:pt x="411" y="305"/>
                    </a:lnTo>
                    <a:lnTo>
                      <a:pt x="442" y="326"/>
                    </a:lnTo>
                    <a:lnTo>
                      <a:pt x="451" y="312"/>
                    </a:lnTo>
                    <a:close/>
                    <a:moveTo>
                      <a:pt x="513" y="355"/>
                    </a:moveTo>
                    <a:lnTo>
                      <a:pt x="482" y="334"/>
                    </a:lnTo>
                    <a:lnTo>
                      <a:pt x="473" y="348"/>
                    </a:lnTo>
                    <a:lnTo>
                      <a:pt x="503" y="371"/>
                    </a:lnTo>
                    <a:lnTo>
                      <a:pt x="513" y="355"/>
                    </a:lnTo>
                    <a:close/>
                    <a:moveTo>
                      <a:pt x="577" y="400"/>
                    </a:moveTo>
                    <a:lnTo>
                      <a:pt x="544" y="376"/>
                    </a:lnTo>
                    <a:lnTo>
                      <a:pt x="534" y="393"/>
                    </a:lnTo>
                    <a:lnTo>
                      <a:pt x="565" y="414"/>
                    </a:lnTo>
                    <a:lnTo>
                      <a:pt x="577" y="400"/>
                    </a:lnTo>
                    <a:close/>
                    <a:moveTo>
                      <a:pt x="638" y="442"/>
                    </a:moveTo>
                    <a:lnTo>
                      <a:pt x="607" y="421"/>
                    </a:lnTo>
                    <a:lnTo>
                      <a:pt x="596" y="435"/>
                    </a:lnTo>
                    <a:lnTo>
                      <a:pt x="626" y="459"/>
                    </a:lnTo>
                    <a:lnTo>
                      <a:pt x="638" y="442"/>
                    </a:lnTo>
                    <a:close/>
                    <a:moveTo>
                      <a:pt x="700" y="485"/>
                    </a:moveTo>
                    <a:lnTo>
                      <a:pt x="669" y="464"/>
                    </a:lnTo>
                    <a:lnTo>
                      <a:pt x="657" y="480"/>
                    </a:lnTo>
                    <a:lnTo>
                      <a:pt x="688" y="501"/>
                    </a:lnTo>
                    <a:lnTo>
                      <a:pt x="700" y="485"/>
                    </a:lnTo>
                    <a:close/>
                    <a:moveTo>
                      <a:pt x="761" y="530"/>
                    </a:moveTo>
                    <a:lnTo>
                      <a:pt x="730" y="509"/>
                    </a:lnTo>
                    <a:lnTo>
                      <a:pt x="719" y="523"/>
                    </a:lnTo>
                    <a:lnTo>
                      <a:pt x="749" y="544"/>
                    </a:lnTo>
                    <a:lnTo>
                      <a:pt x="761" y="530"/>
                    </a:lnTo>
                    <a:close/>
                    <a:moveTo>
                      <a:pt x="823" y="572"/>
                    </a:moveTo>
                    <a:lnTo>
                      <a:pt x="792" y="551"/>
                    </a:lnTo>
                    <a:lnTo>
                      <a:pt x="780" y="568"/>
                    </a:lnTo>
                    <a:lnTo>
                      <a:pt x="813" y="589"/>
                    </a:lnTo>
                    <a:lnTo>
                      <a:pt x="823" y="572"/>
                    </a:lnTo>
                    <a:close/>
                    <a:moveTo>
                      <a:pt x="884" y="617"/>
                    </a:moveTo>
                    <a:lnTo>
                      <a:pt x="853" y="596"/>
                    </a:lnTo>
                    <a:lnTo>
                      <a:pt x="844" y="610"/>
                    </a:lnTo>
                    <a:lnTo>
                      <a:pt x="875" y="631"/>
                    </a:lnTo>
                    <a:lnTo>
                      <a:pt x="884" y="617"/>
                    </a:lnTo>
                    <a:close/>
                    <a:moveTo>
                      <a:pt x="946" y="660"/>
                    </a:moveTo>
                    <a:lnTo>
                      <a:pt x="915" y="639"/>
                    </a:lnTo>
                    <a:lnTo>
                      <a:pt x="905" y="655"/>
                    </a:lnTo>
                    <a:lnTo>
                      <a:pt x="936" y="676"/>
                    </a:lnTo>
                    <a:lnTo>
                      <a:pt x="946" y="660"/>
                    </a:lnTo>
                    <a:close/>
                    <a:moveTo>
                      <a:pt x="1009" y="705"/>
                    </a:moveTo>
                    <a:lnTo>
                      <a:pt x="979" y="681"/>
                    </a:lnTo>
                    <a:lnTo>
                      <a:pt x="967" y="698"/>
                    </a:lnTo>
                    <a:lnTo>
                      <a:pt x="998" y="719"/>
                    </a:lnTo>
                    <a:lnTo>
                      <a:pt x="1009" y="705"/>
                    </a:lnTo>
                    <a:close/>
                    <a:moveTo>
                      <a:pt x="1071" y="747"/>
                    </a:moveTo>
                    <a:lnTo>
                      <a:pt x="1040" y="726"/>
                    </a:lnTo>
                    <a:lnTo>
                      <a:pt x="1028" y="740"/>
                    </a:lnTo>
                    <a:lnTo>
                      <a:pt x="1059" y="764"/>
                    </a:lnTo>
                    <a:lnTo>
                      <a:pt x="1071" y="747"/>
                    </a:lnTo>
                    <a:close/>
                    <a:moveTo>
                      <a:pt x="1132" y="792"/>
                    </a:moveTo>
                    <a:lnTo>
                      <a:pt x="1102" y="769"/>
                    </a:lnTo>
                    <a:lnTo>
                      <a:pt x="1090" y="785"/>
                    </a:lnTo>
                    <a:lnTo>
                      <a:pt x="1121" y="806"/>
                    </a:lnTo>
                    <a:lnTo>
                      <a:pt x="1132" y="792"/>
                    </a:lnTo>
                    <a:close/>
                    <a:moveTo>
                      <a:pt x="1194" y="835"/>
                    </a:moveTo>
                    <a:lnTo>
                      <a:pt x="1163" y="814"/>
                    </a:lnTo>
                    <a:lnTo>
                      <a:pt x="1151" y="828"/>
                    </a:lnTo>
                    <a:lnTo>
                      <a:pt x="1182" y="851"/>
                    </a:lnTo>
                    <a:lnTo>
                      <a:pt x="1194" y="835"/>
                    </a:lnTo>
                    <a:close/>
                    <a:moveTo>
                      <a:pt x="1255" y="877"/>
                    </a:moveTo>
                    <a:lnTo>
                      <a:pt x="1225" y="856"/>
                    </a:lnTo>
                    <a:lnTo>
                      <a:pt x="1215" y="873"/>
                    </a:lnTo>
                    <a:lnTo>
                      <a:pt x="1246" y="894"/>
                    </a:lnTo>
                    <a:lnTo>
                      <a:pt x="1255" y="877"/>
                    </a:lnTo>
                    <a:close/>
                    <a:moveTo>
                      <a:pt x="1317" y="922"/>
                    </a:moveTo>
                    <a:lnTo>
                      <a:pt x="1286" y="901"/>
                    </a:lnTo>
                    <a:lnTo>
                      <a:pt x="1277" y="915"/>
                    </a:lnTo>
                    <a:lnTo>
                      <a:pt x="1307" y="936"/>
                    </a:lnTo>
                    <a:lnTo>
                      <a:pt x="1317" y="922"/>
                    </a:lnTo>
                    <a:close/>
                    <a:moveTo>
                      <a:pt x="1381" y="965"/>
                    </a:moveTo>
                    <a:lnTo>
                      <a:pt x="1348" y="944"/>
                    </a:lnTo>
                    <a:lnTo>
                      <a:pt x="1338" y="960"/>
                    </a:lnTo>
                    <a:lnTo>
                      <a:pt x="1369" y="981"/>
                    </a:lnTo>
                    <a:lnTo>
                      <a:pt x="1381" y="965"/>
                    </a:lnTo>
                    <a:close/>
                    <a:moveTo>
                      <a:pt x="1442" y="1010"/>
                    </a:moveTo>
                    <a:lnTo>
                      <a:pt x="1411" y="988"/>
                    </a:lnTo>
                    <a:lnTo>
                      <a:pt x="1400" y="1003"/>
                    </a:lnTo>
                    <a:lnTo>
                      <a:pt x="1430" y="1024"/>
                    </a:lnTo>
                    <a:lnTo>
                      <a:pt x="1442" y="1010"/>
                    </a:lnTo>
                    <a:close/>
                    <a:moveTo>
                      <a:pt x="1504" y="1052"/>
                    </a:moveTo>
                    <a:lnTo>
                      <a:pt x="1473" y="1031"/>
                    </a:lnTo>
                    <a:lnTo>
                      <a:pt x="1461" y="1048"/>
                    </a:lnTo>
                    <a:lnTo>
                      <a:pt x="1492" y="1069"/>
                    </a:lnTo>
                    <a:lnTo>
                      <a:pt x="1504" y="10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0" name="Freeform 19">
                <a:extLst>
                  <a:ext uri="{FF2B5EF4-FFF2-40B4-BE49-F238E27FC236}">
                    <a16:creationId xmlns:a16="http://schemas.microsoft.com/office/drawing/2014/main" id="{5105B874-9B35-D548-ABC3-3CE011319FC1}"/>
                  </a:ext>
                </a:extLst>
              </p:cNvPr>
              <p:cNvSpPr>
                <a:spLocks noEditPoints="1"/>
              </p:cNvSpPr>
              <p:nvPr/>
            </p:nvSpPr>
            <p:spPr bwMode="auto">
              <a:xfrm>
                <a:off x="5283242" y="3593557"/>
                <a:ext cx="1250557" cy="888860"/>
              </a:xfrm>
              <a:custGeom>
                <a:avLst/>
                <a:gdLst>
                  <a:gd name="T0" fmla="*/ 12 w 1504"/>
                  <a:gd name="T1" fmla="*/ 0 h 1069"/>
                  <a:gd name="T2" fmla="*/ 9 w 1504"/>
                  <a:gd name="T3" fmla="*/ 21 h 1069"/>
                  <a:gd name="T4" fmla="*/ 80 w 1504"/>
                  <a:gd name="T5" fmla="*/ 50 h 1069"/>
                  <a:gd name="T6" fmla="*/ 40 w 1504"/>
                  <a:gd name="T7" fmla="*/ 43 h 1069"/>
                  <a:gd name="T8" fmla="*/ 80 w 1504"/>
                  <a:gd name="T9" fmla="*/ 50 h 1069"/>
                  <a:gd name="T10" fmla="*/ 111 w 1504"/>
                  <a:gd name="T11" fmla="*/ 71 h 1069"/>
                  <a:gd name="T12" fmla="*/ 132 w 1504"/>
                  <a:gd name="T13" fmla="*/ 109 h 1069"/>
                  <a:gd name="T14" fmla="*/ 206 w 1504"/>
                  <a:gd name="T15" fmla="*/ 137 h 1069"/>
                  <a:gd name="T16" fmla="*/ 163 w 1504"/>
                  <a:gd name="T17" fmla="*/ 130 h 1069"/>
                  <a:gd name="T18" fmla="*/ 206 w 1504"/>
                  <a:gd name="T19" fmla="*/ 137 h 1069"/>
                  <a:gd name="T20" fmla="*/ 236 w 1504"/>
                  <a:gd name="T21" fmla="*/ 159 h 1069"/>
                  <a:gd name="T22" fmla="*/ 255 w 1504"/>
                  <a:gd name="T23" fmla="*/ 196 h 1069"/>
                  <a:gd name="T24" fmla="*/ 328 w 1504"/>
                  <a:gd name="T25" fmla="*/ 225 h 1069"/>
                  <a:gd name="T26" fmla="*/ 286 w 1504"/>
                  <a:gd name="T27" fmla="*/ 218 h 1069"/>
                  <a:gd name="T28" fmla="*/ 328 w 1504"/>
                  <a:gd name="T29" fmla="*/ 225 h 1069"/>
                  <a:gd name="T30" fmla="*/ 359 w 1504"/>
                  <a:gd name="T31" fmla="*/ 246 h 1069"/>
                  <a:gd name="T32" fmla="*/ 380 w 1504"/>
                  <a:gd name="T33" fmla="*/ 284 h 1069"/>
                  <a:gd name="T34" fmla="*/ 451 w 1504"/>
                  <a:gd name="T35" fmla="*/ 312 h 1069"/>
                  <a:gd name="T36" fmla="*/ 411 w 1504"/>
                  <a:gd name="T37" fmla="*/ 305 h 1069"/>
                  <a:gd name="T38" fmla="*/ 451 w 1504"/>
                  <a:gd name="T39" fmla="*/ 312 h 1069"/>
                  <a:gd name="T40" fmla="*/ 482 w 1504"/>
                  <a:gd name="T41" fmla="*/ 334 h 1069"/>
                  <a:gd name="T42" fmla="*/ 503 w 1504"/>
                  <a:gd name="T43" fmla="*/ 371 h 1069"/>
                  <a:gd name="T44" fmla="*/ 577 w 1504"/>
                  <a:gd name="T45" fmla="*/ 400 h 1069"/>
                  <a:gd name="T46" fmla="*/ 534 w 1504"/>
                  <a:gd name="T47" fmla="*/ 393 h 1069"/>
                  <a:gd name="T48" fmla="*/ 577 w 1504"/>
                  <a:gd name="T49" fmla="*/ 400 h 1069"/>
                  <a:gd name="T50" fmla="*/ 607 w 1504"/>
                  <a:gd name="T51" fmla="*/ 421 h 1069"/>
                  <a:gd name="T52" fmla="*/ 626 w 1504"/>
                  <a:gd name="T53" fmla="*/ 459 h 1069"/>
                  <a:gd name="T54" fmla="*/ 700 w 1504"/>
                  <a:gd name="T55" fmla="*/ 485 h 1069"/>
                  <a:gd name="T56" fmla="*/ 657 w 1504"/>
                  <a:gd name="T57" fmla="*/ 480 h 1069"/>
                  <a:gd name="T58" fmla="*/ 700 w 1504"/>
                  <a:gd name="T59" fmla="*/ 485 h 1069"/>
                  <a:gd name="T60" fmla="*/ 730 w 1504"/>
                  <a:gd name="T61" fmla="*/ 509 h 1069"/>
                  <a:gd name="T62" fmla="*/ 749 w 1504"/>
                  <a:gd name="T63" fmla="*/ 544 h 1069"/>
                  <a:gd name="T64" fmla="*/ 823 w 1504"/>
                  <a:gd name="T65" fmla="*/ 572 h 1069"/>
                  <a:gd name="T66" fmla="*/ 780 w 1504"/>
                  <a:gd name="T67" fmla="*/ 568 h 1069"/>
                  <a:gd name="T68" fmla="*/ 823 w 1504"/>
                  <a:gd name="T69" fmla="*/ 572 h 1069"/>
                  <a:gd name="T70" fmla="*/ 853 w 1504"/>
                  <a:gd name="T71" fmla="*/ 596 h 1069"/>
                  <a:gd name="T72" fmla="*/ 875 w 1504"/>
                  <a:gd name="T73" fmla="*/ 631 h 1069"/>
                  <a:gd name="T74" fmla="*/ 946 w 1504"/>
                  <a:gd name="T75" fmla="*/ 660 h 1069"/>
                  <a:gd name="T76" fmla="*/ 905 w 1504"/>
                  <a:gd name="T77" fmla="*/ 655 h 1069"/>
                  <a:gd name="T78" fmla="*/ 946 w 1504"/>
                  <a:gd name="T79" fmla="*/ 660 h 1069"/>
                  <a:gd name="T80" fmla="*/ 979 w 1504"/>
                  <a:gd name="T81" fmla="*/ 681 h 1069"/>
                  <a:gd name="T82" fmla="*/ 998 w 1504"/>
                  <a:gd name="T83" fmla="*/ 719 h 1069"/>
                  <a:gd name="T84" fmla="*/ 1071 w 1504"/>
                  <a:gd name="T85" fmla="*/ 747 h 1069"/>
                  <a:gd name="T86" fmla="*/ 1028 w 1504"/>
                  <a:gd name="T87" fmla="*/ 740 h 1069"/>
                  <a:gd name="T88" fmla="*/ 1071 w 1504"/>
                  <a:gd name="T89" fmla="*/ 747 h 1069"/>
                  <a:gd name="T90" fmla="*/ 1102 w 1504"/>
                  <a:gd name="T91" fmla="*/ 769 h 1069"/>
                  <a:gd name="T92" fmla="*/ 1121 w 1504"/>
                  <a:gd name="T93" fmla="*/ 806 h 1069"/>
                  <a:gd name="T94" fmla="*/ 1194 w 1504"/>
                  <a:gd name="T95" fmla="*/ 835 h 1069"/>
                  <a:gd name="T96" fmla="*/ 1151 w 1504"/>
                  <a:gd name="T97" fmla="*/ 828 h 1069"/>
                  <a:gd name="T98" fmla="*/ 1194 w 1504"/>
                  <a:gd name="T99" fmla="*/ 835 h 1069"/>
                  <a:gd name="T100" fmla="*/ 1225 w 1504"/>
                  <a:gd name="T101" fmla="*/ 856 h 1069"/>
                  <a:gd name="T102" fmla="*/ 1246 w 1504"/>
                  <a:gd name="T103" fmla="*/ 894 h 1069"/>
                  <a:gd name="T104" fmla="*/ 1317 w 1504"/>
                  <a:gd name="T105" fmla="*/ 922 h 1069"/>
                  <a:gd name="T106" fmla="*/ 1277 w 1504"/>
                  <a:gd name="T107" fmla="*/ 915 h 1069"/>
                  <a:gd name="T108" fmla="*/ 1317 w 1504"/>
                  <a:gd name="T109" fmla="*/ 922 h 1069"/>
                  <a:gd name="T110" fmla="*/ 1348 w 1504"/>
                  <a:gd name="T111" fmla="*/ 944 h 1069"/>
                  <a:gd name="T112" fmla="*/ 1369 w 1504"/>
                  <a:gd name="T113" fmla="*/ 981 h 1069"/>
                  <a:gd name="T114" fmla="*/ 1442 w 1504"/>
                  <a:gd name="T115" fmla="*/ 1010 h 1069"/>
                  <a:gd name="T116" fmla="*/ 1400 w 1504"/>
                  <a:gd name="T117" fmla="*/ 1003 h 1069"/>
                  <a:gd name="T118" fmla="*/ 1442 w 1504"/>
                  <a:gd name="T119" fmla="*/ 1010 h 1069"/>
                  <a:gd name="T120" fmla="*/ 1473 w 1504"/>
                  <a:gd name="T121" fmla="*/ 1031 h 1069"/>
                  <a:gd name="T122" fmla="*/ 1492 w 1504"/>
                  <a:gd name="T123" fmla="*/ 106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4" h="1069">
                    <a:moveTo>
                      <a:pt x="19" y="7"/>
                    </a:moveTo>
                    <a:lnTo>
                      <a:pt x="12" y="0"/>
                    </a:lnTo>
                    <a:lnTo>
                      <a:pt x="0" y="17"/>
                    </a:lnTo>
                    <a:lnTo>
                      <a:pt x="9" y="21"/>
                    </a:lnTo>
                    <a:lnTo>
                      <a:pt x="19" y="7"/>
                    </a:lnTo>
                    <a:moveTo>
                      <a:pt x="80" y="50"/>
                    </a:moveTo>
                    <a:lnTo>
                      <a:pt x="49" y="29"/>
                    </a:lnTo>
                    <a:lnTo>
                      <a:pt x="40" y="43"/>
                    </a:lnTo>
                    <a:lnTo>
                      <a:pt x="71" y="66"/>
                    </a:lnTo>
                    <a:lnTo>
                      <a:pt x="80" y="50"/>
                    </a:lnTo>
                    <a:moveTo>
                      <a:pt x="144" y="92"/>
                    </a:moveTo>
                    <a:lnTo>
                      <a:pt x="111" y="71"/>
                    </a:lnTo>
                    <a:lnTo>
                      <a:pt x="101" y="88"/>
                    </a:lnTo>
                    <a:lnTo>
                      <a:pt x="132" y="109"/>
                    </a:lnTo>
                    <a:lnTo>
                      <a:pt x="144" y="92"/>
                    </a:lnTo>
                    <a:moveTo>
                      <a:pt x="206" y="137"/>
                    </a:moveTo>
                    <a:lnTo>
                      <a:pt x="175" y="116"/>
                    </a:lnTo>
                    <a:lnTo>
                      <a:pt x="163" y="130"/>
                    </a:lnTo>
                    <a:lnTo>
                      <a:pt x="194" y="152"/>
                    </a:lnTo>
                    <a:lnTo>
                      <a:pt x="206" y="137"/>
                    </a:lnTo>
                    <a:moveTo>
                      <a:pt x="267" y="180"/>
                    </a:moveTo>
                    <a:lnTo>
                      <a:pt x="236" y="159"/>
                    </a:lnTo>
                    <a:lnTo>
                      <a:pt x="224" y="175"/>
                    </a:lnTo>
                    <a:lnTo>
                      <a:pt x="255" y="196"/>
                    </a:lnTo>
                    <a:lnTo>
                      <a:pt x="267" y="180"/>
                    </a:lnTo>
                    <a:moveTo>
                      <a:pt x="328" y="225"/>
                    </a:moveTo>
                    <a:lnTo>
                      <a:pt x="298" y="204"/>
                    </a:lnTo>
                    <a:lnTo>
                      <a:pt x="286" y="218"/>
                    </a:lnTo>
                    <a:lnTo>
                      <a:pt x="317" y="239"/>
                    </a:lnTo>
                    <a:lnTo>
                      <a:pt x="328" y="225"/>
                    </a:lnTo>
                    <a:moveTo>
                      <a:pt x="390" y="267"/>
                    </a:moveTo>
                    <a:lnTo>
                      <a:pt x="359" y="246"/>
                    </a:lnTo>
                    <a:lnTo>
                      <a:pt x="347" y="263"/>
                    </a:lnTo>
                    <a:lnTo>
                      <a:pt x="380" y="284"/>
                    </a:lnTo>
                    <a:lnTo>
                      <a:pt x="390" y="267"/>
                    </a:lnTo>
                    <a:moveTo>
                      <a:pt x="451" y="312"/>
                    </a:moveTo>
                    <a:lnTo>
                      <a:pt x="421" y="289"/>
                    </a:lnTo>
                    <a:lnTo>
                      <a:pt x="411" y="305"/>
                    </a:lnTo>
                    <a:lnTo>
                      <a:pt x="442" y="326"/>
                    </a:lnTo>
                    <a:lnTo>
                      <a:pt x="451" y="312"/>
                    </a:lnTo>
                    <a:moveTo>
                      <a:pt x="513" y="355"/>
                    </a:moveTo>
                    <a:lnTo>
                      <a:pt x="482" y="334"/>
                    </a:lnTo>
                    <a:lnTo>
                      <a:pt x="473" y="348"/>
                    </a:lnTo>
                    <a:lnTo>
                      <a:pt x="503" y="371"/>
                    </a:lnTo>
                    <a:lnTo>
                      <a:pt x="513" y="355"/>
                    </a:lnTo>
                    <a:moveTo>
                      <a:pt x="577" y="400"/>
                    </a:moveTo>
                    <a:lnTo>
                      <a:pt x="544" y="376"/>
                    </a:lnTo>
                    <a:lnTo>
                      <a:pt x="534" y="393"/>
                    </a:lnTo>
                    <a:lnTo>
                      <a:pt x="565" y="414"/>
                    </a:lnTo>
                    <a:lnTo>
                      <a:pt x="577" y="400"/>
                    </a:lnTo>
                    <a:moveTo>
                      <a:pt x="638" y="442"/>
                    </a:moveTo>
                    <a:lnTo>
                      <a:pt x="607" y="421"/>
                    </a:lnTo>
                    <a:lnTo>
                      <a:pt x="596" y="435"/>
                    </a:lnTo>
                    <a:lnTo>
                      <a:pt x="626" y="459"/>
                    </a:lnTo>
                    <a:lnTo>
                      <a:pt x="638" y="442"/>
                    </a:lnTo>
                    <a:moveTo>
                      <a:pt x="700" y="485"/>
                    </a:moveTo>
                    <a:lnTo>
                      <a:pt x="669" y="464"/>
                    </a:lnTo>
                    <a:lnTo>
                      <a:pt x="657" y="480"/>
                    </a:lnTo>
                    <a:lnTo>
                      <a:pt x="688" y="501"/>
                    </a:lnTo>
                    <a:lnTo>
                      <a:pt x="700" y="485"/>
                    </a:lnTo>
                    <a:moveTo>
                      <a:pt x="761" y="530"/>
                    </a:moveTo>
                    <a:lnTo>
                      <a:pt x="730" y="509"/>
                    </a:lnTo>
                    <a:lnTo>
                      <a:pt x="719" y="523"/>
                    </a:lnTo>
                    <a:lnTo>
                      <a:pt x="749" y="544"/>
                    </a:lnTo>
                    <a:lnTo>
                      <a:pt x="761" y="530"/>
                    </a:lnTo>
                    <a:moveTo>
                      <a:pt x="823" y="572"/>
                    </a:moveTo>
                    <a:lnTo>
                      <a:pt x="792" y="551"/>
                    </a:lnTo>
                    <a:lnTo>
                      <a:pt x="780" y="568"/>
                    </a:lnTo>
                    <a:lnTo>
                      <a:pt x="813" y="589"/>
                    </a:lnTo>
                    <a:lnTo>
                      <a:pt x="823" y="572"/>
                    </a:lnTo>
                    <a:moveTo>
                      <a:pt x="884" y="617"/>
                    </a:moveTo>
                    <a:lnTo>
                      <a:pt x="853" y="596"/>
                    </a:lnTo>
                    <a:lnTo>
                      <a:pt x="844" y="610"/>
                    </a:lnTo>
                    <a:lnTo>
                      <a:pt x="875" y="631"/>
                    </a:lnTo>
                    <a:lnTo>
                      <a:pt x="884" y="617"/>
                    </a:lnTo>
                    <a:moveTo>
                      <a:pt x="946" y="660"/>
                    </a:moveTo>
                    <a:lnTo>
                      <a:pt x="915" y="639"/>
                    </a:lnTo>
                    <a:lnTo>
                      <a:pt x="905" y="655"/>
                    </a:lnTo>
                    <a:lnTo>
                      <a:pt x="936" y="676"/>
                    </a:lnTo>
                    <a:lnTo>
                      <a:pt x="946" y="660"/>
                    </a:lnTo>
                    <a:moveTo>
                      <a:pt x="1009" y="705"/>
                    </a:moveTo>
                    <a:lnTo>
                      <a:pt x="979" y="681"/>
                    </a:lnTo>
                    <a:lnTo>
                      <a:pt x="967" y="698"/>
                    </a:lnTo>
                    <a:lnTo>
                      <a:pt x="998" y="719"/>
                    </a:lnTo>
                    <a:lnTo>
                      <a:pt x="1009" y="705"/>
                    </a:lnTo>
                    <a:moveTo>
                      <a:pt x="1071" y="747"/>
                    </a:moveTo>
                    <a:lnTo>
                      <a:pt x="1040" y="726"/>
                    </a:lnTo>
                    <a:lnTo>
                      <a:pt x="1028" y="740"/>
                    </a:lnTo>
                    <a:lnTo>
                      <a:pt x="1059" y="764"/>
                    </a:lnTo>
                    <a:lnTo>
                      <a:pt x="1071" y="747"/>
                    </a:lnTo>
                    <a:moveTo>
                      <a:pt x="1132" y="792"/>
                    </a:moveTo>
                    <a:lnTo>
                      <a:pt x="1102" y="769"/>
                    </a:lnTo>
                    <a:lnTo>
                      <a:pt x="1090" y="785"/>
                    </a:lnTo>
                    <a:lnTo>
                      <a:pt x="1121" y="806"/>
                    </a:lnTo>
                    <a:lnTo>
                      <a:pt x="1132" y="792"/>
                    </a:lnTo>
                    <a:moveTo>
                      <a:pt x="1194" y="835"/>
                    </a:moveTo>
                    <a:lnTo>
                      <a:pt x="1163" y="814"/>
                    </a:lnTo>
                    <a:lnTo>
                      <a:pt x="1151" y="828"/>
                    </a:lnTo>
                    <a:lnTo>
                      <a:pt x="1182" y="851"/>
                    </a:lnTo>
                    <a:lnTo>
                      <a:pt x="1194" y="835"/>
                    </a:lnTo>
                    <a:moveTo>
                      <a:pt x="1255" y="877"/>
                    </a:moveTo>
                    <a:lnTo>
                      <a:pt x="1225" y="856"/>
                    </a:lnTo>
                    <a:lnTo>
                      <a:pt x="1215" y="873"/>
                    </a:lnTo>
                    <a:lnTo>
                      <a:pt x="1246" y="894"/>
                    </a:lnTo>
                    <a:lnTo>
                      <a:pt x="1255" y="877"/>
                    </a:lnTo>
                    <a:moveTo>
                      <a:pt x="1317" y="922"/>
                    </a:moveTo>
                    <a:lnTo>
                      <a:pt x="1286" y="901"/>
                    </a:lnTo>
                    <a:lnTo>
                      <a:pt x="1277" y="915"/>
                    </a:lnTo>
                    <a:lnTo>
                      <a:pt x="1307" y="936"/>
                    </a:lnTo>
                    <a:lnTo>
                      <a:pt x="1317" y="922"/>
                    </a:lnTo>
                    <a:moveTo>
                      <a:pt x="1381" y="965"/>
                    </a:moveTo>
                    <a:lnTo>
                      <a:pt x="1348" y="944"/>
                    </a:lnTo>
                    <a:lnTo>
                      <a:pt x="1338" y="960"/>
                    </a:lnTo>
                    <a:lnTo>
                      <a:pt x="1369" y="981"/>
                    </a:lnTo>
                    <a:lnTo>
                      <a:pt x="1381" y="965"/>
                    </a:lnTo>
                    <a:moveTo>
                      <a:pt x="1442" y="1010"/>
                    </a:moveTo>
                    <a:lnTo>
                      <a:pt x="1411" y="988"/>
                    </a:lnTo>
                    <a:lnTo>
                      <a:pt x="1400" y="1003"/>
                    </a:lnTo>
                    <a:lnTo>
                      <a:pt x="1430" y="1024"/>
                    </a:lnTo>
                    <a:lnTo>
                      <a:pt x="1442" y="1010"/>
                    </a:lnTo>
                    <a:moveTo>
                      <a:pt x="1504" y="1052"/>
                    </a:moveTo>
                    <a:lnTo>
                      <a:pt x="1473" y="1031"/>
                    </a:lnTo>
                    <a:lnTo>
                      <a:pt x="1461" y="1048"/>
                    </a:lnTo>
                    <a:lnTo>
                      <a:pt x="1492" y="1069"/>
                    </a:lnTo>
                    <a:lnTo>
                      <a:pt x="1504" y="10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1" name="Freeform 20">
                <a:extLst>
                  <a:ext uri="{FF2B5EF4-FFF2-40B4-BE49-F238E27FC236}">
                    <a16:creationId xmlns:a16="http://schemas.microsoft.com/office/drawing/2014/main" id="{594CF5D1-E6AB-284D-B010-71D83DAF740D}"/>
                  </a:ext>
                </a:extLst>
              </p:cNvPr>
              <p:cNvSpPr>
                <a:spLocks noEditPoints="1"/>
              </p:cNvSpPr>
              <p:nvPr/>
            </p:nvSpPr>
            <p:spPr bwMode="auto">
              <a:xfrm>
                <a:off x="4978086" y="2367113"/>
                <a:ext cx="1555712" cy="1040190"/>
              </a:xfrm>
              <a:custGeom>
                <a:avLst/>
                <a:gdLst>
                  <a:gd name="T0" fmla="*/ 10 w 1871"/>
                  <a:gd name="T1" fmla="*/ 1251 h 1251"/>
                  <a:gd name="T2" fmla="*/ 95 w 1871"/>
                  <a:gd name="T3" fmla="*/ 1173 h 1251"/>
                  <a:gd name="T4" fmla="*/ 104 w 1871"/>
                  <a:gd name="T5" fmla="*/ 1187 h 1251"/>
                  <a:gd name="T6" fmla="*/ 126 w 1871"/>
                  <a:gd name="T7" fmla="*/ 1151 h 1251"/>
                  <a:gd name="T8" fmla="*/ 159 w 1871"/>
                  <a:gd name="T9" fmla="*/ 1130 h 1251"/>
                  <a:gd name="T10" fmla="*/ 199 w 1871"/>
                  <a:gd name="T11" fmla="*/ 1125 h 1251"/>
                  <a:gd name="T12" fmla="*/ 284 w 1871"/>
                  <a:gd name="T13" fmla="*/ 1047 h 1251"/>
                  <a:gd name="T14" fmla="*/ 294 w 1871"/>
                  <a:gd name="T15" fmla="*/ 1061 h 1251"/>
                  <a:gd name="T16" fmla="*/ 315 w 1871"/>
                  <a:gd name="T17" fmla="*/ 1026 h 1251"/>
                  <a:gd name="T18" fmla="*/ 348 w 1871"/>
                  <a:gd name="T19" fmla="*/ 1005 h 1251"/>
                  <a:gd name="T20" fmla="*/ 388 w 1871"/>
                  <a:gd name="T21" fmla="*/ 1000 h 1251"/>
                  <a:gd name="T22" fmla="*/ 473 w 1871"/>
                  <a:gd name="T23" fmla="*/ 922 h 1251"/>
                  <a:gd name="T24" fmla="*/ 483 w 1871"/>
                  <a:gd name="T25" fmla="*/ 936 h 1251"/>
                  <a:gd name="T26" fmla="*/ 504 w 1871"/>
                  <a:gd name="T27" fmla="*/ 901 h 1251"/>
                  <a:gd name="T28" fmla="*/ 537 w 1871"/>
                  <a:gd name="T29" fmla="*/ 879 h 1251"/>
                  <a:gd name="T30" fmla="*/ 577 w 1871"/>
                  <a:gd name="T31" fmla="*/ 875 h 1251"/>
                  <a:gd name="T32" fmla="*/ 662 w 1871"/>
                  <a:gd name="T33" fmla="*/ 794 h 1251"/>
                  <a:gd name="T34" fmla="*/ 672 w 1871"/>
                  <a:gd name="T35" fmla="*/ 811 h 1251"/>
                  <a:gd name="T36" fmla="*/ 693 w 1871"/>
                  <a:gd name="T37" fmla="*/ 775 h 1251"/>
                  <a:gd name="T38" fmla="*/ 724 w 1871"/>
                  <a:gd name="T39" fmla="*/ 754 h 1251"/>
                  <a:gd name="T40" fmla="*/ 766 w 1871"/>
                  <a:gd name="T41" fmla="*/ 749 h 1251"/>
                  <a:gd name="T42" fmla="*/ 852 w 1871"/>
                  <a:gd name="T43" fmla="*/ 669 h 1251"/>
                  <a:gd name="T44" fmla="*/ 861 w 1871"/>
                  <a:gd name="T45" fmla="*/ 686 h 1251"/>
                  <a:gd name="T46" fmla="*/ 882 w 1871"/>
                  <a:gd name="T47" fmla="*/ 648 h 1251"/>
                  <a:gd name="T48" fmla="*/ 913 w 1871"/>
                  <a:gd name="T49" fmla="*/ 629 h 1251"/>
                  <a:gd name="T50" fmla="*/ 956 w 1871"/>
                  <a:gd name="T51" fmla="*/ 622 h 1251"/>
                  <a:gd name="T52" fmla="*/ 1041 w 1871"/>
                  <a:gd name="T53" fmla="*/ 544 h 1251"/>
                  <a:gd name="T54" fmla="*/ 1050 w 1871"/>
                  <a:gd name="T55" fmla="*/ 560 h 1251"/>
                  <a:gd name="T56" fmla="*/ 1071 w 1871"/>
                  <a:gd name="T57" fmla="*/ 522 h 1251"/>
                  <a:gd name="T58" fmla="*/ 1102 w 1871"/>
                  <a:gd name="T59" fmla="*/ 504 h 1251"/>
                  <a:gd name="T60" fmla="*/ 1145 w 1871"/>
                  <a:gd name="T61" fmla="*/ 496 h 1251"/>
                  <a:gd name="T62" fmla="*/ 1230 w 1871"/>
                  <a:gd name="T63" fmla="*/ 418 h 1251"/>
                  <a:gd name="T64" fmla="*/ 1239 w 1871"/>
                  <a:gd name="T65" fmla="*/ 435 h 1251"/>
                  <a:gd name="T66" fmla="*/ 1261 w 1871"/>
                  <a:gd name="T67" fmla="*/ 397 h 1251"/>
                  <a:gd name="T68" fmla="*/ 1291 w 1871"/>
                  <a:gd name="T69" fmla="*/ 376 h 1251"/>
                  <a:gd name="T70" fmla="*/ 1334 w 1871"/>
                  <a:gd name="T71" fmla="*/ 371 h 1251"/>
                  <a:gd name="T72" fmla="*/ 1419 w 1871"/>
                  <a:gd name="T73" fmla="*/ 293 h 1251"/>
                  <a:gd name="T74" fmla="*/ 1428 w 1871"/>
                  <a:gd name="T75" fmla="*/ 310 h 1251"/>
                  <a:gd name="T76" fmla="*/ 1450 w 1871"/>
                  <a:gd name="T77" fmla="*/ 272 h 1251"/>
                  <a:gd name="T78" fmla="*/ 1480 w 1871"/>
                  <a:gd name="T79" fmla="*/ 251 h 1251"/>
                  <a:gd name="T80" fmla="*/ 1523 w 1871"/>
                  <a:gd name="T81" fmla="*/ 246 h 1251"/>
                  <a:gd name="T82" fmla="*/ 1608 w 1871"/>
                  <a:gd name="T83" fmla="*/ 168 h 1251"/>
                  <a:gd name="T84" fmla="*/ 1618 w 1871"/>
                  <a:gd name="T85" fmla="*/ 184 h 1251"/>
                  <a:gd name="T86" fmla="*/ 1639 w 1871"/>
                  <a:gd name="T87" fmla="*/ 147 h 1251"/>
                  <a:gd name="T88" fmla="*/ 1670 w 1871"/>
                  <a:gd name="T89" fmla="*/ 125 h 1251"/>
                  <a:gd name="T90" fmla="*/ 1712 w 1871"/>
                  <a:gd name="T91" fmla="*/ 121 h 1251"/>
                  <a:gd name="T92" fmla="*/ 1797 w 1871"/>
                  <a:gd name="T93" fmla="*/ 42 h 1251"/>
                  <a:gd name="T94" fmla="*/ 1807 w 1871"/>
                  <a:gd name="T95" fmla="*/ 57 h 1251"/>
                  <a:gd name="T96" fmla="*/ 1828 w 1871"/>
                  <a:gd name="T97" fmla="*/ 21 h 1251"/>
                  <a:gd name="T98" fmla="*/ 1859 w 1871"/>
                  <a:gd name="T99"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1" h="1251">
                    <a:moveTo>
                      <a:pt x="31" y="1213"/>
                    </a:moveTo>
                    <a:lnTo>
                      <a:pt x="0" y="1234"/>
                    </a:lnTo>
                    <a:lnTo>
                      <a:pt x="10" y="1251"/>
                    </a:lnTo>
                    <a:lnTo>
                      <a:pt x="43" y="1229"/>
                    </a:lnTo>
                    <a:lnTo>
                      <a:pt x="31" y="1213"/>
                    </a:lnTo>
                    <a:close/>
                    <a:moveTo>
                      <a:pt x="95" y="1173"/>
                    </a:moveTo>
                    <a:lnTo>
                      <a:pt x="64" y="1194"/>
                    </a:lnTo>
                    <a:lnTo>
                      <a:pt x="74" y="1208"/>
                    </a:lnTo>
                    <a:lnTo>
                      <a:pt x="104" y="1187"/>
                    </a:lnTo>
                    <a:lnTo>
                      <a:pt x="95" y="1173"/>
                    </a:lnTo>
                    <a:close/>
                    <a:moveTo>
                      <a:pt x="159" y="1130"/>
                    </a:moveTo>
                    <a:lnTo>
                      <a:pt x="126" y="1151"/>
                    </a:lnTo>
                    <a:lnTo>
                      <a:pt x="137" y="1168"/>
                    </a:lnTo>
                    <a:lnTo>
                      <a:pt x="168" y="1147"/>
                    </a:lnTo>
                    <a:lnTo>
                      <a:pt x="159" y="1130"/>
                    </a:lnTo>
                    <a:close/>
                    <a:moveTo>
                      <a:pt x="220" y="1087"/>
                    </a:moveTo>
                    <a:lnTo>
                      <a:pt x="189" y="1109"/>
                    </a:lnTo>
                    <a:lnTo>
                      <a:pt x="199" y="1125"/>
                    </a:lnTo>
                    <a:lnTo>
                      <a:pt x="232" y="1104"/>
                    </a:lnTo>
                    <a:lnTo>
                      <a:pt x="220" y="1087"/>
                    </a:lnTo>
                    <a:close/>
                    <a:moveTo>
                      <a:pt x="284" y="1047"/>
                    </a:moveTo>
                    <a:lnTo>
                      <a:pt x="253" y="1069"/>
                    </a:lnTo>
                    <a:lnTo>
                      <a:pt x="263" y="1083"/>
                    </a:lnTo>
                    <a:lnTo>
                      <a:pt x="294" y="1061"/>
                    </a:lnTo>
                    <a:lnTo>
                      <a:pt x="284" y="1047"/>
                    </a:lnTo>
                    <a:close/>
                    <a:moveTo>
                      <a:pt x="348" y="1005"/>
                    </a:moveTo>
                    <a:lnTo>
                      <a:pt x="315" y="1026"/>
                    </a:lnTo>
                    <a:lnTo>
                      <a:pt x="327" y="1040"/>
                    </a:lnTo>
                    <a:lnTo>
                      <a:pt x="357" y="1021"/>
                    </a:lnTo>
                    <a:lnTo>
                      <a:pt x="348" y="1005"/>
                    </a:lnTo>
                    <a:close/>
                    <a:moveTo>
                      <a:pt x="409" y="962"/>
                    </a:moveTo>
                    <a:lnTo>
                      <a:pt x="379" y="983"/>
                    </a:lnTo>
                    <a:lnTo>
                      <a:pt x="388" y="1000"/>
                    </a:lnTo>
                    <a:lnTo>
                      <a:pt x="421" y="979"/>
                    </a:lnTo>
                    <a:lnTo>
                      <a:pt x="409" y="962"/>
                    </a:lnTo>
                    <a:close/>
                    <a:moveTo>
                      <a:pt x="473" y="922"/>
                    </a:moveTo>
                    <a:lnTo>
                      <a:pt x="442" y="941"/>
                    </a:lnTo>
                    <a:lnTo>
                      <a:pt x="452" y="957"/>
                    </a:lnTo>
                    <a:lnTo>
                      <a:pt x="483" y="936"/>
                    </a:lnTo>
                    <a:lnTo>
                      <a:pt x="473" y="922"/>
                    </a:lnTo>
                    <a:close/>
                    <a:moveTo>
                      <a:pt x="537" y="879"/>
                    </a:moveTo>
                    <a:lnTo>
                      <a:pt x="504" y="901"/>
                    </a:lnTo>
                    <a:lnTo>
                      <a:pt x="516" y="915"/>
                    </a:lnTo>
                    <a:lnTo>
                      <a:pt x="547" y="896"/>
                    </a:lnTo>
                    <a:lnTo>
                      <a:pt x="537" y="879"/>
                    </a:lnTo>
                    <a:close/>
                    <a:moveTo>
                      <a:pt x="599" y="837"/>
                    </a:moveTo>
                    <a:lnTo>
                      <a:pt x="568" y="858"/>
                    </a:lnTo>
                    <a:lnTo>
                      <a:pt x="577" y="875"/>
                    </a:lnTo>
                    <a:lnTo>
                      <a:pt x="610" y="853"/>
                    </a:lnTo>
                    <a:lnTo>
                      <a:pt x="599" y="837"/>
                    </a:lnTo>
                    <a:close/>
                    <a:moveTo>
                      <a:pt x="662" y="794"/>
                    </a:moveTo>
                    <a:lnTo>
                      <a:pt x="632" y="816"/>
                    </a:lnTo>
                    <a:lnTo>
                      <a:pt x="641" y="832"/>
                    </a:lnTo>
                    <a:lnTo>
                      <a:pt x="672" y="811"/>
                    </a:lnTo>
                    <a:lnTo>
                      <a:pt x="662" y="794"/>
                    </a:lnTo>
                    <a:close/>
                    <a:moveTo>
                      <a:pt x="724" y="754"/>
                    </a:moveTo>
                    <a:lnTo>
                      <a:pt x="693" y="775"/>
                    </a:lnTo>
                    <a:lnTo>
                      <a:pt x="705" y="790"/>
                    </a:lnTo>
                    <a:lnTo>
                      <a:pt x="736" y="768"/>
                    </a:lnTo>
                    <a:lnTo>
                      <a:pt x="724" y="754"/>
                    </a:lnTo>
                    <a:close/>
                    <a:moveTo>
                      <a:pt x="788" y="712"/>
                    </a:moveTo>
                    <a:lnTo>
                      <a:pt x="757" y="733"/>
                    </a:lnTo>
                    <a:lnTo>
                      <a:pt x="766" y="749"/>
                    </a:lnTo>
                    <a:lnTo>
                      <a:pt x="800" y="728"/>
                    </a:lnTo>
                    <a:lnTo>
                      <a:pt x="788" y="712"/>
                    </a:lnTo>
                    <a:close/>
                    <a:moveTo>
                      <a:pt x="852" y="669"/>
                    </a:moveTo>
                    <a:lnTo>
                      <a:pt x="818" y="690"/>
                    </a:lnTo>
                    <a:lnTo>
                      <a:pt x="830" y="707"/>
                    </a:lnTo>
                    <a:lnTo>
                      <a:pt x="861" y="686"/>
                    </a:lnTo>
                    <a:lnTo>
                      <a:pt x="852" y="669"/>
                    </a:lnTo>
                    <a:close/>
                    <a:moveTo>
                      <a:pt x="913" y="629"/>
                    </a:moveTo>
                    <a:lnTo>
                      <a:pt x="882" y="648"/>
                    </a:lnTo>
                    <a:lnTo>
                      <a:pt x="894" y="664"/>
                    </a:lnTo>
                    <a:lnTo>
                      <a:pt x="925" y="643"/>
                    </a:lnTo>
                    <a:lnTo>
                      <a:pt x="913" y="629"/>
                    </a:lnTo>
                    <a:close/>
                    <a:moveTo>
                      <a:pt x="977" y="586"/>
                    </a:moveTo>
                    <a:lnTo>
                      <a:pt x="946" y="608"/>
                    </a:lnTo>
                    <a:lnTo>
                      <a:pt x="956" y="622"/>
                    </a:lnTo>
                    <a:lnTo>
                      <a:pt x="989" y="603"/>
                    </a:lnTo>
                    <a:lnTo>
                      <a:pt x="977" y="586"/>
                    </a:lnTo>
                    <a:close/>
                    <a:moveTo>
                      <a:pt x="1041" y="544"/>
                    </a:moveTo>
                    <a:lnTo>
                      <a:pt x="1008" y="565"/>
                    </a:lnTo>
                    <a:lnTo>
                      <a:pt x="1019" y="582"/>
                    </a:lnTo>
                    <a:lnTo>
                      <a:pt x="1050" y="560"/>
                    </a:lnTo>
                    <a:lnTo>
                      <a:pt x="1041" y="544"/>
                    </a:lnTo>
                    <a:close/>
                    <a:moveTo>
                      <a:pt x="1102" y="504"/>
                    </a:moveTo>
                    <a:lnTo>
                      <a:pt x="1071" y="522"/>
                    </a:lnTo>
                    <a:lnTo>
                      <a:pt x="1083" y="539"/>
                    </a:lnTo>
                    <a:lnTo>
                      <a:pt x="1114" y="518"/>
                    </a:lnTo>
                    <a:lnTo>
                      <a:pt x="1102" y="504"/>
                    </a:lnTo>
                    <a:close/>
                    <a:moveTo>
                      <a:pt x="1166" y="461"/>
                    </a:moveTo>
                    <a:lnTo>
                      <a:pt x="1135" y="482"/>
                    </a:lnTo>
                    <a:lnTo>
                      <a:pt x="1145" y="496"/>
                    </a:lnTo>
                    <a:lnTo>
                      <a:pt x="1178" y="475"/>
                    </a:lnTo>
                    <a:lnTo>
                      <a:pt x="1166" y="461"/>
                    </a:lnTo>
                    <a:close/>
                    <a:moveTo>
                      <a:pt x="1230" y="418"/>
                    </a:moveTo>
                    <a:lnTo>
                      <a:pt x="1197" y="440"/>
                    </a:lnTo>
                    <a:lnTo>
                      <a:pt x="1209" y="456"/>
                    </a:lnTo>
                    <a:lnTo>
                      <a:pt x="1239" y="435"/>
                    </a:lnTo>
                    <a:lnTo>
                      <a:pt x="1230" y="418"/>
                    </a:lnTo>
                    <a:close/>
                    <a:moveTo>
                      <a:pt x="1291" y="376"/>
                    </a:moveTo>
                    <a:lnTo>
                      <a:pt x="1261" y="397"/>
                    </a:lnTo>
                    <a:lnTo>
                      <a:pt x="1270" y="414"/>
                    </a:lnTo>
                    <a:lnTo>
                      <a:pt x="1303" y="392"/>
                    </a:lnTo>
                    <a:lnTo>
                      <a:pt x="1291" y="376"/>
                    </a:lnTo>
                    <a:close/>
                    <a:moveTo>
                      <a:pt x="1355" y="336"/>
                    </a:moveTo>
                    <a:lnTo>
                      <a:pt x="1324" y="357"/>
                    </a:lnTo>
                    <a:lnTo>
                      <a:pt x="1334" y="371"/>
                    </a:lnTo>
                    <a:lnTo>
                      <a:pt x="1365" y="350"/>
                    </a:lnTo>
                    <a:lnTo>
                      <a:pt x="1355" y="336"/>
                    </a:lnTo>
                    <a:close/>
                    <a:moveTo>
                      <a:pt x="1419" y="293"/>
                    </a:moveTo>
                    <a:lnTo>
                      <a:pt x="1386" y="314"/>
                    </a:lnTo>
                    <a:lnTo>
                      <a:pt x="1398" y="331"/>
                    </a:lnTo>
                    <a:lnTo>
                      <a:pt x="1428" y="310"/>
                    </a:lnTo>
                    <a:lnTo>
                      <a:pt x="1419" y="293"/>
                    </a:lnTo>
                    <a:close/>
                    <a:moveTo>
                      <a:pt x="1480" y="251"/>
                    </a:moveTo>
                    <a:lnTo>
                      <a:pt x="1450" y="272"/>
                    </a:lnTo>
                    <a:lnTo>
                      <a:pt x="1459" y="288"/>
                    </a:lnTo>
                    <a:lnTo>
                      <a:pt x="1492" y="267"/>
                    </a:lnTo>
                    <a:lnTo>
                      <a:pt x="1480" y="251"/>
                    </a:lnTo>
                    <a:close/>
                    <a:moveTo>
                      <a:pt x="1544" y="210"/>
                    </a:moveTo>
                    <a:lnTo>
                      <a:pt x="1514" y="229"/>
                    </a:lnTo>
                    <a:lnTo>
                      <a:pt x="1523" y="246"/>
                    </a:lnTo>
                    <a:lnTo>
                      <a:pt x="1554" y="225"/>
                    </a:lnTo>
                    <a:lnTo>
                      <a:pt x="1544" y="210"/>
                    </a:lnTo>
                    <a:close/>
                    <a:moveTo>
                      <a:pt x="1608" y="168"/>
                    </a:moveTo>
                    <a:lnTo>
                      <a:pt x="1575" y="189"/>
                    </a:lnTo>
                    <a:lnTo>
                      <a:pt x="1587" y="203"/>
                    </a:lnTo>
                    <a:lnTo>
                      <a:pt x="1618" y="184"/>
                    </a:lnTo>
                    <a:lnTo>
                      <a:pt x="1608" y="168"/>
                    </a:lnTo>
                    <a:close/>
                    <a:moveTo>
                      <a:pt x="1670" y="125"/>
                    </a:moveTo>
                    <a:lnTo>
                      <a:pt x="1639" y="147"/>
                    </a:lnTo>
                    <a:lnTo>
                      <a:pt x="1648" y="163"/>
                    </a:lnTo>
                    <a:lnTo>
                      <a:pt x="1681" y="142"/>
                    </a:lnTo>
                    <a:lnTo>
                      <a:pt x="1670" y="125"/>
                    </a:lnTo>
                    <a:close/>
                    <a:moveTo>
                      <a:pt x="1733" y="83"/>
                    </a:moveTo>
                    <a:lnTo>
                      <a:pt x="1703" y="104"/>
                    </a:lnTo>
                    <a:lnTo>
                      <a:pt x="1712" y="121"/>
                    </a:lnTo>
                    <a:lnTo>
                      <a:pt x="1743" y="99"/>
                    </a:lnTo>
                    <a:lnTo>
                      <a:pt x="1733" y="83"/>
                    </a:lnTo>
                    <a:close/>
                    <a:moveTo>
                      <a:pt x="1797" y="42"/>
                    </a:moveTo>
                    <a:lnTo>
                      <a:pt x="1764" y="64"/>
                    </a:lnTo>
                    <a:lnTo>
                      <a:pt x="1776" y="78"/>
                    </a:lnTo>
                    <a:lnTo>
                      <a:pt x="1807" y="57"/>
                    </a:lnTo>
                    <a:lnTo>
                      <a:pt x="1797" y="42"/>
                    </a:lnTo>
                    <a:close/>
                    <a:moveTo>
                      <a:pt x="1859" y="0"/>
                    </a:moveTo>
                    <a:lnTo>
                      <a:pt x="1828" y="21"/>
                    </a:lnTo>
                    <a:lnTo>
                      <a:pt x="1837" y="38"/>
                    </a:lnTo>
                    <a:lnTo>
                      <a:pt x="1871" y="16"/>
                    </a:lnTo>
                    <a:lnTo>
                      <a:pt x="185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2" name="Freeform 21">
                <a:extLst>
                  <a:ext uri="{FF2B5EF4-FFF2-40B4-BE49-F238E27FC236}">
                    <a16:creationId xmlns:a16="http://schemas.microsoft.com/office/drawing/2014/main" id="{E05CE3AE-BDA3-3C4F-A8C2-B0FA340FE539}"/>
                  </a:ext>
                </a:extLst>
              </p:cNvPr>
              <p:cNvSpPr>
                <a:spLocks noEditPoints="1"/>
              </p:cNvSpPr>
              <p:nvPr/>
            </p:nvSpPr>
            <p:spPr bwMode="auto">
              <a:xfrm>
                <a:off x="3305134" y="1580526"/>
                <a:ext cx="1979771" cy="1653828"/>
              </a:xfrm>
              <a:custGeom>
                <a:avLst/>
                <a:gdLst>
                  <a:gd name="T0" fmla="*/ 2379 w 2381"/>
                  <a:gd name="T1" fmla="*/ 17 h 1989"/>
                  <a:gd name="T2" fmla="*/ 2348 w 2381"/>
                  <a:gd name="T3" fmla="*/ 85 h 1989"/>
                  <a:gd name="T4" fmla="*/ 2320 w 2381"/>
                  <a:gd name="T5" fmla="*/ 156 h 1989"/>
                  <a:gd name="T6" fmla="*/ 2289 w 2381"/>
                  <a:gd name="T7" fmla="*/ 225 h 1989"/>
                  <a:gd name="T8" fmla="*/ 2261 w 2381"/>
                  <a:gd name="T9" fmla="*/ 296 h 1989"/>
                  <a:gd name="T10" fmla="*/ 2230 w 2381"/>
                  <a:gd name="T11" fmla="*/ 364 h 1989"/>
                  <a:gd name="T12" fmla="*/ 2201 w 2381"/>
                  <a:gd name="T13" fmla="*/ 435 h 1989"/>
                  <a:gd name="T14" fmla="*/ 2171 w 2381"/>
                  <a:gd name="T15" fmla="*/ 504 h 1989"/>
                  <a:gd name="T16" fmla="*/ 2142 w 2381"/>
                  <a:gd name="T17" fmla="*/ 575 h 1989"/>
                  <a:gd name="T18" fmla="*/ 2112 w 2381"/>
                  <a:gd name="T19" fmla="*/ 643 h 1989"/>
                  <a:gd name="T20" fmla="*/ 2083 w 2381"/>
                  <a:gd name="T21" fmla="*/ 714 h 1989"/>
                  <a:gd name="T22" fmla="*/ 2053 w 2381"/>
                  <a:gd name="T23" fmla="*/ 783 h 1989"/>
                  <a:gd name="T24" fmla="*/ 2024 w 2381"/>
                  <a:gd name="T25" fmla="*/ 854 h 1989"/>
                  <a:gd name="T26" fmla="*/ 1996 w 2381"/>
                  <a:gd name="T27" fmla="*/ 922 h 1989"/>
                  <a:gd name="T28" fmla="*/ 1965 w 2381"/>
                  <a:gd name="T29" fmla="*/ 993 h 1989"/>
                  <a:gd name="T30" fmla="*/ 1937 w 2381"/>
                  <a:gd name="T31" fmla="*/ 1062 h 1989"/>
                  <a:gd name="T32" fmla="*/ 1906 w 2381"/>
                  <a:gd name="T33" fmla="*/ 1130 h 1989"/>
                  <a:gd name="T34" fmla="*/ 1878 w 2381"/>
                  <a:gd name="T35" fmla="*/ 1201 h 1989"/>
                  <a:gd name="T36" fmla="*/ 1847 w 2381"/>
                  <a:gd name="T37" fmla="*/ 1270 h 1989"/>
                  <a:gd name="T38" fmla="*/ 1818 w 2381"/>
                  <a:gd name="T39" fmla="*/ 1341 h 1989"/>
                  <a:gd name="T40" fmla="*/ 1788 w 2381"/>
                  <a:gd name="T41" fmla="*/ 1409 h 1989"/>
                  <a:gd name="T42" fmla="*/ 1759 w 2381"/>
                  <a:gd name="T43" fmla="*/ 1480 h 1989"/>
                  <a:gd name="T44" fmla="*/ 1729 w 2381"/>
                  <a:gd name="T45" fmla="*/ 1549 h 1989"/>
                  <a:gd name="T46" fmla="*/ 1700 w 2381"/>
                  <a:gd name="T47" fmla="*/ 1620 h 1989"/>
                  <a:gd name="T48" fmla="*/ 1669 w 2381"/>
                  <a:gd name="T49" fmla="*/ 1688 h 1989"/>
                  <a:gd name="T50" fmla="*/ 1641 w 2381"/>
                  <a:gd name="T51" fmla="*/ 1759 h 1989"/>
                  <a:gd name="T52" fmla="*/ 1613 w 2381"/>
                  <a:gd name="T53" fmla="*/ 1828 h 1989"/>
                  <a:gd name="T54" fmla="*/ 1582 w 2381"/>
                  <a:gd name="T55" fmla="*/ 1899 h 1989"/>
                  <a:gd name="T56" fmla="*/ 1554 w 2381"/>
                  <a:gd name="T57" fmla="*/ 1967 h 1989"/>
                  <a:gd name="T58" fmla="*/ 1495 w 2381"/>
                  <a:gd name="T59" fmla="*/ 1960 h 1989"/>
                  <a:gd name="T60" fmla="*/ 1443 w 2381"/>
                  <a:gd name="T61" fmla="*/ 1906 h 1989"/>
                  <a:gd name="T62" fmla="*/ 1390 w 2381"/>
                  <a:gd name="T63" fmla="*/ 1849 h 1989"/>
                  <a:gd name="T64" fmla="*/ 1338 w 2381"/>
                  <a:gd name="T65" fmla="*/ 1795 h 1989"/>
                  <a:gd name="T66" fmla="*/ 1286 w 2381"/>
                  <a:gd name="T67" fmla="*/ 1738 h 1989"/>
                  <a:gd name="T68" fmla="*/ 1237 w 2381"/>
                  <a:gd name="T69" fmla="*/ 1684 h 1989"/>
                  <a:gd name="T70" fmla="*/ 1185 w 2381"/>
                  <a:gd name="T71" fmla="*/ 1629 h 1989"/>
                  <a:gd name="T72" fmla="*/ 1133 w 2381"/>
                  <a:gd name="T73" fmla="*/ 1572 h 1989"/>
                  <a:gd name="T74" fmla="*/ 1081 w 2381"/>
                  <a:gd name="T75" fmla="*/ 1518 h 1989"/>
                  <a:gd name="T76" fmla="*/ 1031 w 2381"/>
                  <a:gd name="T77" fmla="*/ 1461 h 1989"/>
                  <a:gd name="T78" fmla="*/ 979 w 2381"/>
                  <a:gd name="T79" fmla="*/ 1407 h 1989"/>
                  <a:gd name="T80" fmla="*/ 927 w 2381"/>
                  <a:gd name="T81" fmla="*/ 1350 h 1989"/>
                  <a:gd name="T82" fmla="*/ 875 w 2381"/>
                  <a:gd name="T83" fmla="*/ 1296 h 1989"/>
                  <a:gd name="T84" fmla="*/ 823 w 2381"/>
                  <a:gd name="T85" fmla="*/ 1241 h 1989"/>
                  <a:gd name="T86" fmla="*/ 773 w 2381"/>
                  <a:gd name="T87" fmla="*/ 1185 h 1989"/>
                  <a:gd name="T88" fmla="*/ 721 w 2381"/>
                  <a:gd name="T89" fmla="*/ 1130 h 1989"/>
                  <a:gd name="T90" fmla="*/ 669 w 2381"/>
                  <a:gd name="T91" fmla="*/ 1074 h 1989"/>
                  <a:gd name="T92" fmla="*/ 617 w 2381"/>
                  <a:gd name="T93" fmla="*/ 1019 h 1989"/>
                  <a:gd name="T94" fmla="*/ 568 w 2381"/>
                  <a:gd name="T95" fmla="*/ 962 h 1989"/>
                  <a:gd name="T96" fmla="*/ 516 w 2381"/>
                  <a:gd name="T97" fmla="*/ 908 h 1989"/>
                  <a:gd name="T98" fmla="*/ 464 w 2381"/>
                  <a:gd name="T99" fmla="*/ 851 h 1989"/>
                  <a:gd name="T100" fmla="*/ 412 w 2381"/>
                  <a:gd name="T101" fmla="*/ 797 h 1989"/>
                  <a:gd name="T102" fmla="*/ 360 w 2381"/>
                  <a:gd name="T103" fmla="*/ 743 h 1989"/>
                  <a:gd name="T104" fmla="*/ 310 w 2381"/>
                  <a:gd name="T105" fmla="*/ 686 h 1989"/>
                  <a:gd name="T106" fmla="*/ 258 w 2381"/>
                  <a:gd name="T107" fmla="*/ 631 h 1989"/>
                  <a:gd name="T108" fmla="*/ 206 w 2381"/>
                  <a:gd name="T109" fmla="*/ 575 h 1989"/>
                  <a:gd name="T110" fmla="*/ 154 w 2381"/>
                  <a:gd name="T111" fmla="*/ 520 h 1989"/>
                  <a:gd name="T112" fmla="*/ 102 w 2381"/>
                  <a:gd name="T113" fmla="*/ 464 h 1989"/>
                  <a:gd name="T114" fmla="*/ 52 w 2381"/>
                  <a:gd name="T115" fmla="*/ 409 h 1989"/>
                  <a:gd name="T116" fmla="*/ 0 w 2381"/>
                  <a:gd name="T117" fmla="*/ 352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81" h="1989">
                    <a:moveTo>
                      <a:pt x="2379" y="17"/>
                    </a:moveTo>
                    <a:lnTo>
                      <a:pt x="2381" y="10"/>
                    </a:lnTo>
                    <a:lnTo>
                      <a:pt x="2365" y="0"/>
                    </a:lnTo>
                    <a:lnTo>
                      <a:pt x="2360" y="10"/>
                    </a:lnTo>
                    <a:lnTo>
                      <a:pt x="2379" y="17"/>
                    </a:lnTo>
                    <a:close/>
                    <a:moveTo>
                      <a:pt x="2348" y="85"/>
                    </a:moveTo>
                    <a:lnTo>
                      <a:pt x="2362" y="52"/>
                    </a:lnTo>
                    <a:lnTo>
                      <a:pt x="2346" y="43"/>
                    </a:lnTo>
                    <a:lnTo>
                      <a:pt x="2332" y="78"/>
                    </a:lnTo>
                    <a:lnTo>
                      <a:pt x="2348" y="85"/>
                    </a:lnTo>
                    <a:close/>
                    <a:moveTo>
                      <a:pt x="2320" y="156"/>
                    </a:moveTo>
                    <a:lnTo>
                      <a:pt x="2334" y="121"/>
                    </a:lnTo>
                    <a:lnTo>
                      <a:pt x="2315" y="114"/>
                    </a:lnTo>
                    <a:lnTo>
                      <a:pt x="2301" y="149"/>
                    </a:lnTo>
                    <a:lnTo>
                      <a:pt x="2320" y="156"/>
                    </a:lnTo>
                    <a:close/>
                    <a:moveTo>
                      <a:pt x="2289" y="225"/>
                    </a:moveTo>
                    <a:lnTo>
                      <a:pt x="2303" y="192"/>
                    </a:lnTo>
                    <a:lnTo>
                      <a:pt x="2287" y="182"/>
                    </a:lnTo>
                    <a:lnTo>
                      <a:pt x="2272" y="218"/>
                    </a:lnTo>
                    <a:lnTo>
                      <a:pt x="2289" y="225"/>
                    </a:lnTo>
                    <a:close/>
                    <a:moveTo>
                      <a:pt x="2261" y="296"/>
                    </a:moveTo>
                    <a:lnTo>
                      <a:pt x="2275" y="260"/>
                    </a:lnTo>
                    <a:lnTo>
                      <a:pt x="2258" y="253"/>
                    </a:lnTo>
                    <a:lnTo>
                      <a:pt x="2242" y="289"/>
                    </a:lnTo>
                    <a:lnTo>
                      <a:pt x="2261" y="296"/>
                    </a:lnTo>
                    <a:close/>
                    <a:moveTo>
                      <a:pt x="2230" y="364"/>
                    </a:moveTo>
                    <a:lnTo>
                      <a:pt x="2244" y="331"/>
                    </a:lnTo>
                    <a:lnTo>
                      <a:pt x="2227" y="322"/>
                    </a:lnTo>
                    <a:lnTo>
                      <a:pt x="2213" y="357"/>
                    </a:lnTo>
                    <a:lnTo>
                      <a:pt x="2230" y="364"/>
                    </a:lnTo>
                    <a:close/>
                    <a:moveTo>
                      <a:pt x="2201" y="435"/>
                    </a:moveTo>
                    <a:lnTo>
                      <a:pt x="2216" y="400"/>
                    </a:lnTo>
                    <a:lnTo>
                      <a:pt x="2199" y="393"/>
                    </a:lnTo>
                    <a:lnTo>
                      <a:pt x="2183" y="428"/>
                    </a:lnTo>
                    <a:lnTo>
                      <a:pt x="2201" y="435"/>
                    </a:lnTo>
                    <a:close/>
                    <a:moveTo>
                      <a:pt x="2171" y="504"/>
                    </a:moveTo>
                    <a:lnTo>
                      <a:pt x="2187" y="468"/>
                    </a:lnTo>
                    <a:lnTo>
                      <a:pt x="2168" y="461"/>
                    </a:lnTo>
                    <a:lnTo>
                      <a:pt x="2154" y="497"/>
                    </a:lnTo>
                    <a:lnTo>
                      <a:pt x="2171" y="504"/>
                    </a:lnTo>
                    <a:close/>
                    <a:moveTo>
                      <a:pt x="2142" y="575"/>
                    </a:moveTo>
                    <a:lnTo>
                      <a:pt x="2157" y="539"/>
                    </a:lnTo>
                    <a:lnTo>
                      <a:pt x="2140" y="532"/>
                    </a:lnTo>
                    <a:lnTo>
                      <a:pt x="2123" y="568"/>
                    </a:lnTo>
                    <a:lnTo>
                      <a:pt x="2142" y="575"/>
                    </a:lnTo>
                    <a:close/>
                    <a:moveTo>
                      <a:pt x="2112" y="643"/>
                    </a:moveTo>
                    <a:lnTo>
                      <a:pt x="2128" y="608"/>
                    </a:lnTo>
                    <a:lnTo>
                      <a:pt x="2109" y="601"/>
                    </a:lnTo>
                    <a:lnTo>
                      <a:pt x="2095" y="636"/>
                    </a:lnTo>
                    <a:lnTo>
                      <a:pt x="2112" y="643"/>
                    </a:lnTo>
                    <a:close/>
                    <a:moveTo>
                      <a:pt x="2083" y="714"/>
                    </a:moveTo>
                    <a:lnTo>
                      <a:pt x="2097" y="679"/>
                    </a:lnTo>
                    <a:lnTo>
                      <a:pt x="2081" y="672"/>
                    </a:lnTo>
                    <a:lnTo>
                      <a:pt x="2067" y="705"/>
                    </a:lnTo>
                    <a:lnTo>
                      <a:pt x="2083" y="714"/>
                    </a:lnTo>
                    <a:close/>
                    <a:moveTo>
                      <a:pt x="2053" y="783"/>
                    </a:moveTo>
                    <a:lnTo>
                      <a:pt x="2069" y="747"/>
                    </a:lnTo>
                    <a:lnTo>
                      <a:pt x="2050" y="740"/>
                    </a:lnTo>
                    <a:lnTo>
                      <a:pt x="2036" y="776"/>
                    </a:lnTo>
                    <a:lnTo>
                      <a:pt x="2053" y="783"/>
                    </a:lnTo>
                    <a:close/>
                    <a:moveTo>
                      <a:pt x="2024" y="854"/>
                    </a:moveTo>
                    <a:lnTo>
                      <a:pt x="2038" y="818"/>
                    </a:lnTo>
                    <a:lnTo>
                      <a:pt x="2022" y="811"/>
                    </a:lnTo>
                    <a:lnTo>
                      <a:pt x="2008" y="844"/>
                    </a:lnTo>
                    <a:lnTo>
                      <a:pt x="2024" y="854"/>
                    </a:lnTo>
                    <a:close/>
                    <a:moveTo>
                      <a:pt x="1996" y="922"/>
                    </a:moveTo>
                    <a:lnTo>
                      <a:pt x="2010" y="887"/>
                    </a:lnTo>
                    <a:lnTo>
                      <a:pt x="1991" y="880"/>
                    </a:lnTo>
                    <a:lnTo>
                      <a:pt x="1977" y="915"/>
                    </a:lnTo>
                    <a:lnTo>
                      <a:pt x="1996" y="922"/>
                    </a:lnTo>
                    <a:close/>
                    <a:moveTo>
                      <a:pt x="1965" y="993"/>
                    </a:moveTo>
                    <a:lnTo>
                      <a:pt x="1979" y="958"/>
                    </a:lnTo>
                    <a:lnTo>
                      <a:pt x="1963" y="951"/>
                    </a:lnTo>
                    <a:lnTo>
                      <a:pt x="1948" y="984"/>
                    </a:lnTo>
                    <a:lnTo>
                      <a:pt x="1965" y="993"/>
                    </a:lnTo>
                    <a:close/>
                    <a:moveTo>
                      <a:pt x="1937" y="1062"/>
                    </a:moveTo>
                    <a:lnTo>
                      <a:pt x="1951" y="1026"/>
                    </a:lnTo>
                    <a:lnTo>
                      <a:pt x="1932" y="1019"/>
                    </a:lnTo>
                    <a:lnTo>
                      <a:pt x="1918" y="1055"/>
                    </a:lnTo>
                    <a:lnTo>
                      <a:pt x="1937" y="1062"/>
                    </a:lnTo>
                    <a:close/>
                    <a:moveTo>
                      <a:pt x="1906" y="1130"/>
                    </a:moveTo>
                    <a:lnTo>
                      <a:pt x="1920" y="1097"/>
                    </a:lnTo>
                    <a:lnTo>
                      <a:pt x="1904" y="1090"/>
                    </a:lnTo>
                    <a:lnTo>
                      <a:pt x="1889" y="1123"/>
                    </a:lnTo>
                    <a:lnTo>
                      <a:pt x="1906" y="1130"/>
                    </a:lnTo>
                    <a:close/>
                    <a:moveTo>
                      <a:pt x="1878" y="1201"/>
                    </a:moveTo>
                    <a:lnTo>
                      <a:pt x="1892" y="1166"/>
                    </a:lnTo>
                    <a:lnTo>
                      <a:pt x="1875" y="1159"/>
                    </a:lnTo>
                    <a:lnTo>
                      <a:pt x="1859" y="1194"/>
                    </a:lnTo>
                    <a:lnTo>
                      <a:pt x="1878" y="1201"/>
                    </a:lnTo>
                    <a:close/>
                    <a:moveTo>
                      <a:pt x="1847" y="1270"/>
                    </a:moveTo>
                    <a:lnTo>
                      <a:pt x="1861" y="1237"/>
                    </a:lnTo>
                    <a:lnTo>
                      <a:pt x="1844" y="1230"/>
                    </a:lnTo>
                    <a:lnTo>
                      <a:pt x="1830" y="1263"/>
                    </a:lnTo>
                    <a:lnTo>
                      <a:pt x="1847" y="1270"/>
                    </a:lnTo>
                    <a:close/>
                    <a:moveTo>
                      <a:pt x="1818" y="1341"/>
                    </a:moveTo>
                    <a:lnTo>
                      <a:pt x="1833" y="1305"/>
                    </a:lnTo>
                    <a:lnTo>
                      <a:pt x="1816" y="1298"/>
                    </a:lnTo>
                    <a:lnTo>
                      <a:pt x="1800" y="1334"/>
                    </a:lnTo>
                    <a:lnTo>
                      <a:pt x="1818" y="1341"/>
                    </a:lnTo>
                    <a:close/>
                    <a:moveTo>
                      <a:pt x="1788" y="1409"/>
                    </a:moveTo>
                    <a:lnTo>
                      <a:pt x="1804" y="1376"/>
                    </a:lnTo>
                    <a:lnTo>
                      <a:pt x="1785" y="1367"/>
                    </a:lnTo>
                    <a:lnTo>
                      <a:pt x="1771" y="1402"/>
                    </a:lnTo>
                    <a:lnTo>
                      <a:pt x="1788" y="1409"/>
                    </a:lnTo>
                    <a:close/>
                    <a:moveTo>
                      <a:pt x="1759" y="1480"/>
                    </a:moveTo>
                    <a:lnTo>
                      <a:pt x="1774" y="1445"/>
                    </a:lnTo>
                    <a:lnTo>
                      <a:pt x="1757" y="1438"/>
                    </a:lnTo>
                    <a:lnTo>
                      <a:pt x="1740" y="1473"/>
                    </a:lnTo>
                    <a:lnTo>
                      <a:pt x="1759" y="1480"/>
                    </a:lnTo>
                    <a:close/>
                    <a:moveTo>
                      <a:pt x="1729" y="1549"/>
                    </a:moveTo>
                    <a:lnTo>
                      <a:pt x="1745" y="1516"/>
                    </a:lnTo>
                    <a:lnTo>
                      <a:pt x="1726" y="1506"/>
                    </a:lnTo>
                    <a:lnTo>
                      <a:pt x="1712" y="1542"/>
                    </a:lnTo>
                    <a:lnTo>
                      <a:pt x="1729" y="1549"/>
                    </a:lnTo>
                    <a:close/>
                    <a:moveTo>
                      <a:pt x="1700" y="1620"/>
                    </a:moveTo>
                    <a:lnTo>
                      <a:pt x="1714" y="1584"/>
                    </a:lnTo>
                    <a:lnTo>
                      <a:pt x="1698" y="1577"/>
                    </a:lnTo>
                    <a:lnTo>
                      <a:pt x="1684" y="1613"/>
                    </a:lnTo>
                    <a:lnTo>
                      <a:pt x="1700" y="1620"/>
                    </a:lnTo>
                    <a:close/>
                    <a:moveTo>
                      <a:pt x="1669" y="1688"/>
                    </a:moveTo>
                    <a:lnTo>
                      <a:pt x="1686" y="1655"/>
                    </a:lnTo>
                    <a:lnTo>
                      <a:pt x="1667" y="1646"/>
                    </a:lnTo>
                    <a:lnTo>
                      <a:pt x="1653" y="1681"/>
                    </a:lnTo>
                    <a:lnTo>
                      <a:pt x="1669" y="1688"/>
                    </a:lnTo>
                    <a:close/>
                    <a:moveTo>
                      <a:pt x="1641" y="1759"/>
                    </a:moveTo>
                    <a:lnTo>
                      <a:pt x="1655" y="1724"/>
                    </a:lnTo>
                    <a:lnTo>
                      <a:pt x="1639" y="1717"/>
                    </a:lnTo>
                    <a:lnTo>
                      <a:pt x="1625" y="1752"/>
                    </a:lnTo>
                    <a:lnTo>
                      <a:pt x="1641" y="1759"/>
                    </a:lnTo>
                    <a:close/>
                    <a:moveTo>
                      <a:pt x="1613" y="1828"/>
                    </a:moveTo>
                    <a:lnTo>
                      <a:pt x="1627" y="1792"/>
                    </a:lnTo>
                    <a:lnTo>
                      <a:pt x="1608" y="1785"/>
                    </a:lnTo>
                    <a:lnTo>
                      <a:pt x="1594" y="1821"/>
                    </a:lnTo>
                    <a:lnTo>
                      <a:pt x="1613" y="1828"/>
                    </a:lnTo>
                    <a:close/>
                    <a:moveTo>
                      <a:pt x="1582" y="1899"/>
                    </a:moveTo>
                    <a:lnTo>
                      <a:pt x="1596" y="1863"/>
                    </a:lnTo>
                    <a:lnTo>
                      <a:pt x="1580" y="1856"/>
                    </a:lnTo>
                    <a:lnTo>
                      <a:pt x="1565" y="1892"/>
                    </a:lnTo>
                    <a:lnTo>
                      <a:pt x="1582" y="1899"/>
                    </a:lnTo>
                    <a:close/>
                    <a:moveTo>
                      <a:pt x="1554" y="1967"/>
                    </a:moveTo>
                    <a:lnTo>
                      <a:pt x="1568" y="1932"/>
                    </a:lnTo>
                    <a:lnTo>
                      <a:pt x="1549" y="1925"/>
                    </a:lnTo>
                    <a:lnTo>
                      <a:pt x="1535" y="1960"/>
                    </a:lnTo>
                    <a:lnTo>
                      <a:pt x="1554" y="1967"/>
                    </a:lnTo>
                    <a:close/>
                    <a:moveTo>
                      <a:pt x="1495" y="1960"/>
                    </a:moveTo>
                    <a:lnTo>
                      <a:pt x="1521" y="1989"/>
                    </a:lnTo>
                    <a:lnTo>
                      <a:pt x="1532" y="1977"/>
                    </a:lnTo>
                    <a:lnTo>
                      <a:pt x="1506" y="1948"/>
                    </a:lnTo>
                    <a:lnTo>
                      <a:pt x="1495" y="1960"/>
                    </a:lnTo>
                    <a:close/>
                    <a:moveTo>
                      <a:pt x="1443" y="1906"/>
                    </a:moveTo>
                    <a:lnTo>
                      <a:pt x="1469" y="1934"/>
                    </a:lnTo>
                    <a:lnTo>
                      <a:pt x="1483" y="1920"/>
                    </a:lnTo>
                    <a:lnTo>
                      <a:pt x="1457" y="1892"/>
                    </a:lnTo>
                    <a:lnTo>
                      <a:pt x="1443" y="1906"/>
                    </a:lnTo>
                    <a:close/>
                    <a:moveTo>
                      <a:pt x="1390" y="1849"/>
                    </a:moveTo>
                    <a:lnTo>
                      <a:pt x="1417" y="1877"/>
                    </a:lnTo>
                    <a:lnTo>
                      <a:pt x="1431" y="1866"/>
                    </a:lnTo>
                    <a:lnTo>
                      <a:pt x="1405" y="1837"/>
                    </a:lnTo>
                    <a:lnTo>
                      <a:pt x="1390" y="1849"/>
                    </a:lnTo>
                    <a:close/>
                    <a:moveTo>
                      <a:pt x="1338" y="1795"/>
                    </a:moveTo>
                    <a:lnTo>
                      <a:pt x="1364" y="1823"/>
                    </a:lnTo>
                    <a:lnTo>
                      <a:pt x="1379" y="1809"/>
                    </a:lnTo>
                    <a:lnTo>
                      <a:pt x="1353" y="1781"/>
                    </a:lnTo>
                    <a:lnTo>
                      <a:pt x="1338" y="1795"/>
                    </a:lnTo>
                    <a:close/>
                    <a:moveTo>
                      <a:pt x="1286" y="1738"/>
                    </a:moveTo>
                    <a:lnTo>
                      <a:pt x="1312" y="1766"/>
                    </a:lnTo>
                    <a:lnTo>
                      <a:pt x="1327" y="1754"/>
                    </a:lnTo>
                    <a:lnTo>
                      <a:pt x="1301" y="1726"/>
                    </a:lnTo>
                    <a:lnTo>
                      <a:pt x="1286" y="1738"/>
                    </a:lnTo>
                    <a:close/>
                    <a:moveTo>
                      <a:pt x="1237" y="1684"/>
                    </a:moveTo>
                    <a:lnTo>
                      <a:pt x="1263" y="1712"/>
                    </a:lnTo>
                    <a:lnTo>
                      <a:pt x="1275" y="1698"/>
                    </a:lnTo>
                    <a:lnTo>
                      <a:pt x="1251" y="1672"/>
                    </a:lnTo>
                    <a:lnTo>
                      <a:pt x="1237" y="1684"/>
                    </a:lnTo>
                    <a:close/>
                    <a:moveTo>
                      <a:pt x="1185" y="1629"/>
                    </a:moveTo>
                    <a:lnTo>
                      <a:pt x="1211" y="1655"/>
                    </a:lnTo>
                    <a:lnTo>
                      <a:pt x="1225" y="1643"/>
                    </a:lnTo>
                    <a:lnTo>
                      <a:pt x="1199" y="1615"/>
                    </a:lnTo>
                    <a:lnTo>
                      <a:pt x="1185" y="1629"/>
                    </a:lnTo>
                    <a:close/>
                    <a:moveTo>
                      <a:pt x="1133" y="1572"/>
                    </a:moveTo>
                    <a:lnTo>
                      <a:pt x="1159" y="1601"/>
                    </a:lnTo>
                    <a:lnTo>
                      <a:pt x="1173" y="1587"/>
                    </a:lnTo>
                    <a:lnTo>
                      <a:pt x="1147" y="1561"/>
                    </a:lnTo>
                    <a:lnTo>
                      <a:pt x="1133" y="1572"/>
                    </a:lnTo>
                    <a:close/>
                    <a:moveTo>
                      <a:pt x="1081" y="1518"/>
                    </a:moveTo>
                    <a:lnTo>
                      <a:pt x="1107" y="1544"/>
                    </a:lnTo>
                    <a:lnTo>
                      <a:pt x="1121" y="1532"/>
                    </a:lnTo>
                    <a:lnTo>
                      <a:pt x="1095" y="1504"/>
                    </a:lnTo>
                    <a:lnTo>
                      <a:pt x="1081" y="1518"/>
                    </a:lnTo>
                    <a:close/>
                    <a:moveTo>
                      <a:pt x="1031" y="1461"/>
                    </a:moveTo>
                    <a:lnTo>
                      <a:pt x="1055" y="1490"/>
                    </a:lnTo>
                    <a:lnTo>
                      <a:pt x="1069" y="1478"/>
                    </a:lnTo>
                    <a:lnTo>
                      <a:pt x="1043" y="1450"/>
                    </a:lnTo>
                    <a:lnTo>
                      <a:pt x="1031" y="1461"/>
                    </a:lnTo>
                    <a:close/>
                    <a:moveTo>
                      <a:pt x="979" y="1407"/>
                    </a:moveTo>
                    <a:lnTo>
                      <a:pt x="1005" y="1435"/>
                    </a:lnTo>
                    <a:lnTo>
                      <a:pt x="1019" y="1421"/>
                    </a:lnTo>
                    <a:lnTo>
                      <a:pt x="993" y="1393"/>
                    </a:lnTo>
                    <a:lnTo>
                      <a:pt x="979" y="1407"/>
                    </a:lnTo>
                    <a:close/>
                    <a:moveTo>
                      <a:pt x="927" y="1350"/>
                    </a:moveTo>
                    <a:lnTo>
                      <a:pt x="953" y="1379"/>
                    </a:lnTo>
                    <a:lnTo>
                      <a:pt x="967" y="1367"/>
                    </a:lnTo>
                    <a:lnTo>
                      <a:pt x="941" y="1338"/>
                    </a:lnTo>
                    <a:lnTo>
                      <a:pt x="927" y="1350"/>
                    </a:lnTo>
                    <a:close/>
                    <a:moveTo>
                      <a:pt x="875" y="1296"/>
                    </a:moveTo>
                    <a:lnTo>
                      <a:pt x="901" y="1324"/>
                    </a:lnTo>
                    <a:lnTo>
                      <a:pt x="915" y="1310"/>
                    </a:lnTo>
                    <a:lnTo>
                      <a:pt x="889" y="1282"/>
                    </a:lnTo>
                    <a:lnTo>
                      <a:pt x="875" y="1296"/>
                    </a:lnTo>
                    <a:close/>
                    <a:moveTo>
                      <a:pt x="823" y="1241"/>
                    </a:moveTo>
                    <a:lnTo>
                      <a:pt x="849" y="1267"/>
                    </a:lnTo>
                    <a:lnTo>
                      <a:pt x="863" y="1256"/>
                    </a:lnTo>
                    <a:lnTo>
                      <a:pt x="837" y="1227"/>
                    </a:lnTo>
                    <a:lnTo>
                      <a:pt x="823" y="1241"/>
                    </a:lnTo>
                    <a:close/>
                    <a:moveTo>
                      <a:pt x="773" y="1185"/>
                    </a:moveTo>
                    <a:lnTo>
                      <a:pt x="799" y="1213"/>
                    </a:lnTo>
                    <a:lnTo>
                      <a:pt x="811" y="1199"/>
                    </a:lnTo>
                    <a:lnTo>
                      <a:pt x="788" y="1173"/>
                    </a:lnTo>
                    <a:lnTo>
                      <a:pt x="773" y="1185"/>
                    </a:lnTo>
                    <a:close/>
                    <a:moveTo>
                      <a:pt x="721" y="1130"/>
                    </a:moveTo>
                    <a:lnTo>
                      <a:pt x="747" y="1156"/>
                    </a:lnTo>
                    <a:lnTo>
                      <a:pt x="762" y="1145"/>
                    </a:lnTo>
                    <a:lnTo>
                      <a:pt x="736" y="1116"/>
                    </a:lnTo>
                    <a:lnTo>
                      <a:pt x="721" y="1130"/>
                    </a:lnTo>
                    <a:close/>
                    <a:moveTo>
                      <a:pt x="669" y="1074"/>
                    </a:moveTo>
                    <a:lnTo>
                      <a:pt x="695" y="1102"/>
                    </a:lnTo>
                    <a:lnTo>
                      <a:pt x="710" y="1088"/>
                    </a:lnTo>
                    <a:lnTo>
                      <a:pt x="684" y="1062"/>
                    </a:lnTo>
                    <a:lnTo>
                      <a:pt x="669" y="1074"/>
                    </a:lnTo>
                    <a:close/>
                    <a:moveTo>
                      <a:pt x="617" y="1019"/>
                    </a:moveTo>
                    <a:lnTo>
                      <a:pt x="643" y="1045"/>
                    </a:lnTo>
                    <a:lnTo>
                      <a:pt x="658" y="1033"/>
                    </a:lnTo>
                    <a:lnTo>
                      <a:pt x="632" y="1005"/>
                    </a:lnTo>
                    <a:lnTo>
                      <a:pt x="617" y="1019"/>
                    </a:lnTo>
                    <a:close/>
                    <a:moveTo>
                      <a:pt x="568" y="962"/>
                    </a:moveTo>
                    <a:lnTo>
                      <a:pt x="591" y="991"/>
                    </a:lnTo>
                    <a:lnTo>
                      <a:pt x="606" y="979"/>
                    </a:lnTo>
                    <a:lnTo>
                      <a:pt x="580" y="951"/>
                    </a:lnTo>
                    <a:lnTo>
                      <a:pt x="568" y="962"/>
                    </a:lnTo>
                    <a:close/>
                    <a:moveTo>
                      <a:pt x="516" y="908"/>
                    </a:moveTo>
                    <a:lnTo>
                      <a:pt x="542" y="936"/>
                    </a:lnTo>
                    <a:lnTo>
                      <a:pt x="553" y="922"/>
                    </a:lnTo>
                    <a:lnTo>
                      <a:pt x="530" y="894"/>
                    </a:lnTo>
                    <a:lnTo>
                      <a:pt x="516" y="908"/>
                    </a:lnTo>
                    <a:close/>
                    <a:moveTo>
                      <a:pt x="464" y="851"/>
                    </a:moveTo>
                    <a:lnTo>
                      <a:pt x="490" y="880"/>
                    </a:lnTo>
                    <a:lnTo>
                      <a:pt x="504" y="868"/>
                    </a:lnTo>
                    <a:lnTo>
                      <a:pt x="478" y="840"/>
                    </a:lnTo>
                    <a:lnTo>
                      <a:pt x="464" y="851"/>
                    </a:lnTo>
                    <a:close/>
                    <a:moveTo>
                      <a:pt x="412" y="797"/>
                    </a:moveTo>
                    <a:lnTo>
                      <a:pt x="438" y="825"/>
                    </a:lnTo>
                    <a:lnTo>
                      <a:pt x="452" y="811"/>
                    </a:lnTo>
                    <a:lnTo>
                      <a:pt x="426" y="785"/>
                    </a:lnTo>
                    <a:lnTo>
                      <a:pt x="412" y="797"/>
                    </a:lnTo>
                    <a:close/>
                    <a:moveTo>
                      <a:pt x="360" y="743"/>
                    </a:moveTo>
                    <a:lnTo>
                      <a:pt x="386" y="769"/>
                    </a:lnTo>
                    <a:lnTo>
                      <a:pt x="400" y="757"/>
                    </a:lnTo>
                    <a:lnTo>
                      <a:pt x="374" y="728"/>
                    </a:lnTo>
                    <a:lnTo>
                      <a:pt x="360" y="743"/>
                    </a:lnTo>
                    <a:close/>
                    <a:moveTo>
                      <a:pt x="310" y="686"/>
                    </a:moveTo>
                    <a:lnTo>
                      <a:pt x="334" y="714"/>
                    </a:lnTo>
                    <a:lnTo>
                      <a:pt x="348" y="700"/>
                    </a:lnTo>
                    <a:lnTo>
                      <a:pt x="322" y="674"/>
                    </a:lnTo>
                    <a:lnTo>
                      <a:pt x="310" y="686"/>
                    </a:lnTo>
                    <a:close/>
                    <a:moveTo>
                      <a:pt x="258" y="631"/>
                    </a:moveTo>
                    <a:lnTo>
                      <a:pt x="284" y="657"/>
                    </a:lnTo>
                    <a:lnTo>
                      <a:pt x="298" y="646"/>
                    </a:lnTo>
                    <a:lnTo>
                      <a:pt x="272" y="617"/>
                    </a:lnTo>
                    <a:lnTo>
                      <a:pt x="258" y="631"/>
                    </a:lnTo>
                    <a:close/>
                    <a:moveTo>
                      <a:pt x="206" y="575"/>
                    </a:moveTo>
                    <a:lnTo>
                      <a:pt x="232" y="603"/>
                    </a:lnTo>
                    <a:lnTo>
                      <a:pt x="246" y="589"/>
                    </a:lnTo>
                    <a:lnTo>
                      <a:pt x="220" y="563"/>
                    </a:lnTo>
                    <a:lnTo>
                      <a:pt x="206" y="575"/>
                    </a:lnTo>
                    <a:close/>
                    <a:moveTo>
                      <a:pt x="154" y="520"/>
                    </a:moveTo>
                    <a:lnTo>
                      <a:pt x="180" y="546"/>
                    </a:lnTo>
                    <a:lnTo>
                      <a:pt x="194" y="535"/>
                    </a:lnTo>
                    <a:lnTo>
                      <a:pt x="168" y="506"/>
                    </a:lnTo>
                    <a:lnTo>
                      <a:pt x="154" y="520"/>
                    </a:lnTo>
                    <a:close/>
                    <a:moveTo>
                      <a:pt x="102" y="464"/>
                    </a:moveTo>
                    <a:lnTo>
                      <a:pt x="128" y="492"/>
                    </a:lnTo>
                    <a:lnTo>
                      <a:pt x="142" y="480"/>
                    </a:lnTo>
                    <a:lnTo>
                      <a:pt x="116" y="452"/>
                    </a:lnTo>
                    <a:lnTo>
                      <a:pt x="102" y="464"/>
                    </a:lnTo>
                    <a:close/>
                    <a:moveTo>
                      <a:pt x="52" y="409"/>
                    </a:moveTo>
                    <a:lnTo>
                      <a:pt x="78" y="438"/>
                    </a:lnTo>
                    <a:lnTo>
                      <a:pt x="90" y="423"/>
                    </a:lnTo>
                    <a:lnTo>
                      <a:pt x="66" y="395"/>
                    </a:lnTo>
                    <a:lnTo>
                      <a:pt x="52" y="409"/>
                    </a:lnTo>
                    <a:close/>
                    <a:moveTo>
                      <a:pt x="0" y="352"/>
                    </a:moveTo>
                    <a:lnTo>
                      <a:pt x="26" y="381"/>
                    </a:lnTo>
                    <a:lnTo>
                      <a:pt x="40" y="369"/>
                    </a:lnTo>
                    <a:lnTo>
                      <a:pt x="14" y="341"/>
                    </a:lnTo>
                    <a:lnTo>
                      <a:pt x="0" y="3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3" name="Freeform 22">
                <a:extLst>
                  <a:ext uri="{FF2B5EF4-FFF2-40B4-BE49-F238E27FC236}">
                    <a16:creationId xmlns:a16="http://schemas.microsoft.com/office/drawing/2014/main" id="{6E641E0D-CC1A-8F4D-A32F-7167977CDFD5}"/>
                  </a:ext>
                </a:extLst>
              </p:cNvPr>
              <p:cNvSpPr>
                <a:spLocks noEditPoints="1"/>
              </p:cNvSpPr>
              <p:nvPr/>
            </p:nvSpPr>
            <p:spPr bwMode="auto">
              <a:xfrm>
                <a:off x="3407407" y="828031"/>
                <a:ext cx="4292136" cy="5219244"/>
              </a:xfrm>
              <a:custGeom>
                <a:avLst/>
                <a:gdLst>
                  <a:gd name="T0" fmla="*/ 1844 w 5162"/>
                  <a:gd name="T1" fmla="*/ 5681 h 6277"/>
                  <a:gd name="T2" fmla="*/ 2064 w 5162"/>
                  <a:gd name="T3" fmla="*/ 5740 h 6277"/>
                  <a:gd name="T4" fmla="*/ 2282 w 5162"/>
                  <a:gd name="T5" fmla="*/ 5799 h 6277"/>
                  <a:gd name="T6" fmla="*/ 2502 w 5162"/>
                  <a:gd name="T7" fmla="*/ 5861 h 6277"/>
                  <a:gd name="T8" fmla="*/ 2722 w 5162"/>
                  <a:gd name="T9" fmla="*/ 5920 h 6277"/>
                  <a:gd name="T10" fmla="*/ 2939 w 5162"/>
                  <a:gd name="T11" fmla="*/ 5979 h 6277"/>
                  <a:gd name="T12" fmla="*/ 3159 w 5162"/>
                  <a:gd name="T13" fmla="*/ 6040 h 6277"/>
                  <a:gd name="T14" fmla="*/ 3379 w 5162"/>
                  <a:gd name="T15" fmla="*/ 6099 h 6277"/>
                  <a:gd name="T16" fmla="*/ 3596 w 5162"/>
                  <a:gd name="T17" fmla="*/ 6159 h 6277"/>
                  <a:gd name="T18" fmla="*/ 3816 w 5162"/>
                  <a:gd name="T19" fmla="*/ 6218 h 6277"/>
                  <a:gd name="T20" fmla="*/ 3935 w 5162"/>
                  <a:gd name="T21" fmla="*/ 6253 h 6277"/>
                  <a:gd name="T22" fmla="*/ 3906 w 5162"/>
                  <a:gd name="T23" fmla="*/ 6026 h 6277"/>
                  <a:gd name="T24" fmla="*/ 3875 w 5162"/>
                  <a:gd name="T25" fmla="*/ 5802 h 6277"/>
                  <a:gd name="T26" fmla="*/ 3845 w 5162"/>
                  <a:gd name="T27" fmla="*/ 5577 h 6277"/>
                  <a:gd name="T28" fmla="*/ 3814 w 5162"/>
                  <a:gd name="T29" fmla="*/ 5352 h 6277"/>
                  <a:gd name="T30" fmla="*/ 3783 w 5162"/>
                  <a:gd name="T31" fmla="*/ 5128 h 6277"/>
                  <a:gd name="T32" fmla="*/ 3752 w 5162"/>
                  <a:gd name="T33" fmla="*/ 4903 h 6277"/>
                  <a:gd name="T34" fmla="*/ 3722 w 5162"/>
                  <a:gd name="T35" fmla="*/ 4679 h 6277"/>
                  <a:gd name="T36" fmla="*/ 3693 w 5162"/>
                  <a:gd name="T37" fmla="*/ 4454 h 6277"/>
                  <a:gd name="T38" fmla="*/ 3760 w 5162"/>
                  <a:gd name="T39" fmla="*/ 4246 h 6277"/>
                  <a:gd name="T40" fmla="*/ 3897 w 5162"/>
                  <a:gd name="T41" fmla="*/ 4064 h 6277"/>
                  <a:gd name="T42" fmla="*/ 4034 w 5162"/>
                  <a:gd name="T43" fmla="*/ 3884 h 6277"/>
                  <a:gd name="T44" fmla="*/ 4169 w 5162"/>
                  <a:gd name="T45" fmla="*/ 3702 h 6277"/>
                  <a:gd name="T46" fmla="*/ 4306 w 5162"/>
                  <a:gd name="T47" fmla="*/ 3522 h 6277"/>
                  <a:gd name="T48" fmla="*/ 4443 w 5162"/>
                  <a:gd name="T49" fmla="*/ 3340 h 6277"/>
                  <a:gd name="T50" fmla="*/ 4580 w 5162"/>
                  <a:gd name="T51" fmla="*/ 3161 h 6277"/>
                  <a:gd name="T52" fmla="*/ 4717 w 5162"/>
                  <a:gd name="T53" fmla="*/ 2979 h 6277"/>
                  <a:gd name="T54" fmla="*/ 4854 w 5162"/>
                  <a:gd name="T55" fmla="*/ 2797 h 6277"/>
                  <a:gd name="T56" fmla="*/ 4991 w 5162"/>
                  <a:gd name="T57" fmla="*/ 2617 h 6277"/>
                  <a:gd name="T58" fmla="*/ 5129 w 5162"/>
                  <a:gd name="T59" fmla="*/ 2435 h 6277"/>
                  <a:gd name="T60" fmla="*/ 5067 w 5162"/>
                  <a:gd name="T61" fmla="*/ 2241 h 6277"/>
                  <a:gd name="T62" fmla="*/ 4975 w 5162"/>
                  <a:gd name="T63" fmla="*/ 2033 h 6277"/>
                  <a:gd name="T64" fmla="*/ 4883 w 5162"/>
                  <a:gd name="T65" fmla="*/ 1827 h 6277"/>
                  <a:gd name="T66" fmla="*/ 4790 w 5162"/>
                  <a:gd name="T67" fmla="*/ 1619 h 6277"/>
                  <a:gd name="T68" fmla="*/ 4698 w 5162"/>
                  <a:gd name="T69" fmla="*/ 1411 h 6277"/>
                  <a:gd name="T70" fmla="*/ 4606 w 5162"/>
                  <a:gd name="T71" fmla="*/ 1205 h 6277"/>
                  <a:gd name="T72" fmla="*/ 4514 w 5162"/>
                  <a:gd name="T73" fmla="*/ 997 h 6277"/>
                  <a:gd name="T74" fmla="*/ 4422 w 5162"/>
                  <a:gd name="T75" fmla="*/ 789 h 6277"/>
                  <a:gd name="T76" fmla="*/ 4329 w 5162"/>
                  <a:gd name="T77" fmla="*/ 581 h 6277"/>
                  <a:gd name="T78" fmla="*/ 4261 w 5162"/>
                  <a:gd name="T79" fmla="*/ 383 h 6277"/>
                  <a:gd name="T80" fmla="*/ 4046 w 5162"/>
                  <a:gd name="T81" fmla="*/ 361 h 6277"/>
                  <a:gd name="T82" fmla="*/ 3819 w 5162"/>
                  <a:gd name="T83" fmla="*/ 338 h 6277"/>
                  <a:gd name="T84" fmla="*/ 3594 w 5162"/>
                  <a:gd name="T85" fmla="*/ 314 h 6277"/>
                  <a:gd name="T86" fmla="*/ 3367 w 5162"/>
                  <a:gd name="T87" fmla="*/ 293 h 6277"/>
                  <a:gd name="T88" fmla="*/ 3142 w 5162"/>
                  <a:gd name="T89" fmla="*/ 269 h 6277"/>
                  <a:gd name="T90" fmla="*/ 2915 w 5162"/>
                  <a:gd name="T91" fmla="*/ 248 h 6277"/>
                  <a:gd name="T92" fmla="*/ 2691 w 5162"/>
                  <a:gd name="T93" fmla="*/ 224 h 6277"/>
                  <a:gd name="T94" fmla="*/ 2464 w 5162"/>
                  <a:gd name="T95" fmla="*/ 201 h 6277"/>
                  <a:gd name="T96" fmla="*/ 2239 w 5162"/>
                  <a:gd name="T97" fmla="*/ 179 h 6277"/>
                  <a:gd name="T98" fmla="*/ 2012 w 5162"/>
                  <a:gd name="T99" fmla="*/ 156 h 6277"/>
                  <a:gd name="T100" fmla="*/ 1785 w 5162"/>
                  <a:gd name="T101" fmla="*/ 134 h 6277"/>
                  <a:gd name="T102" fmla="*/ 1561 w 5162"/>
                  <a:gd name="T103" fmla="*/ 111 h 6277"/>
                  <a:gd name="T104" fmla="*/ 1334 w 5162"/>
                  <a:gd name="T105" fmla="*/ 87 h 6277"/>
                  <a:gd name="T106" fmla="*/ 1109 w 5162"/>
                  <a:gd name="T107" fmla="*/ 66 h 6277"/>
                  <a:gd name="T108" fmla="*/ 882 w 5162"/>
                  <a:gd name="T109" fmla="*/ 42 h 6277"/>
                  <a:gd name="T110" fmla="*/ 657 w 5162"/>
                  <a:gd name="T111" fmla="*/ 19 h 6277"/>
                  <a:gd name="T112" fmla="*/ 435 w 5162"/>
                  <a:gd name="T113" fmla="*/ 26 h 6277"/>
                  <a:gd name="T114" fmla="*/ 364 w 5162"/>
                  <a:gd name="T115" fmla="*/ 241 h 6277"/>
                  <a:gd name="T116" fmla="*/ 293 w 5162"/>
                  <a:gd name="T117" fmla="*/ 458 h 6277"/>
                  <a:gd name="T118" fmla="*/ 222 w 5162"/>
                  <a:gd name="T119" fmla="*/ 674 h 6277"/>
                  <a:gd name="T120" fmla="*/ 154 w 5162"/>
                  <a:gd name="T121" fmla="*/ 889 h 6277"/>
                  <a:gd name="T122" fmla="*/ 83 w 5162"/>
                  <a:gd name="T123" fmla="*/ 1104 h 6277"/>
                  <a:gd name="T124" fmla="*/ 12 w 5162"/>
                  <a:gd name="T125" fmla="*/ 1319 h 6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62" h="6277">
                    <a:moveTo>
                      <a:pt x="1698" y="5641"/>
                    </a:moveTo>
                    <a:lnTo>
                      <a:pt x="1662" y="5631"/>
                    </a:lnTo>
                    <a:lnTo>
                      <a:pt x="1658" y="5650"/>
                    </a:lnTo>
                    <a:lnTo>
                      <a:pt x="1693" y="5660"/>
                    </a:lnTo>
                    <a:lnTo>
                      <a:pt x="1698" y="5641"/>
                    </a:lnTo>
                    <a:close/>
                    <a:moveTo>
                      <a:pt x="1771" y="5662"/>
                    </a:moveTo>
                    <a:lnTo>
                      <a:pt x="1736" y="5650"/>
                    </a:lnTo>
                    <a:lnTo>
                      <a:pt x="1731" y="5669"/>
                    </a:lnTo>
                    <a:lnTo>
                      <a:pt x="1766" y="5679"/>
                    </a:lnTo>
                    <a:lnTo>
                      <a:pt x="1771" y="5662"/>
                    </a:lnTo>
                    <a:close/>
                    <a:moveTo>
                      <a:pt x="1844" y="5681"/>
                    </a:moveTo>
                    <a:lnTo>
                      <a:pt x="1809" y="5672"/>
                    </a:lnTo>
                    <a:lnTo>
                      <a:pt x="1804" y="5688"/>
                    </a:lnTo>
                    <a:lnTo>
                      <a:pt x="1840" y="5700"/>
                    </a:lnTo>
                    <a:lnTo>
                      <a:pt x="1844" y="5681"/>
                    </a:lnTo>
                    <a:close/>
                    <a:moveTo>
                      <a:pt x="1918" y="5700"/>
                    </a:moveTo>
                    <a:lnTo>
                      <a:pt x="1882" y="5690"/>
                    </a:lnTo>
                    <a:lnTo>
                      <a:pt x="1878" y="5709"/>
                    </a:lnTo>
                    <a:lnTo>
                      <a:pt x="1913" y="5719"/>
                    </a:lnTo>
                    <a:lnTo>
                      <a:pt x="1918" y="5700"/>
                    </a:lnTo>
                    <a:close/>
                    <a:moveTo>
                      <a:pt x="1991" y="5721"/>
                    </a:moveTo>
                    <a:lnTo>
                      <a:pt x="1956" y="5712"/>
                    </a:lnTo>
                    <a:lnTo>
                      <a:pt x="1948" y="5728"/>
                    </a:lnTo>
                    <a:lnTo>
                      <a:pt x="1986" y="5740"/>
                    </a:lnTo>
                    <a:lnTo>
                      <a:pt x="1991" y="5721"/>
                    </a:lnTo>
                    <a:close/>
                    <a:moveTo>
                      <a:pt x="2064" y="5740"/>
                    </a:moveTo>
                    <a:lnTo>
                      <a:pt x="2026" y="5731"/>
                    </a:lnTo>
                    <a:lnTo>
                      <a:pt x="2022" y="5750"/>
                    </a:lnTo>
                    <a:lnTo>
                      <a:pt x="2060" y="5759"/>
                    </a:lnTo>
                    <a:lnTo>
                      <a:pt x="2064" y="5740"/>
                    </a:lnTo>
                    <a:close/>
                    <a:moveTo>
                      <a:pt x="2138" y="5761"/>
                    </a:moveTo>
                    <a:lnTo>
                      <a:pt x="2100" y="5750"/>
                    </a:lnTo>
                    <a:lnTo>
                      <a:pt x="2095" y="5768"/>
                    </a:lnTo>
                    <a:lnTo>
                      <a:pt x="2133" y="5778"/>
                    </a:lnTo>
                    <a:lnTo>
                      <a:pt x="2138" y="5761"/>
                    </a:lnTo>
                    <a:close/>
                    <a:moveTo>
                      <a:pt x="2211" y="5780"/>
                    </a:moveTo>
                    <a:lnTo>
                      <a:pt x="2173" y="5771"/>
                    </a:lnTo>
                    <a:lnTo>
                      <a:pt x="2168" y="5790"/>
                    </a:lnTo>
                    <a:lnTo>
                      <a:pt x="2204" y="5799"/>
                    </a:lnTo>
                    <a:lnTo>
                      <a:pt x="2211" y="5780"/>
                    </a:lnTo>
                    <a:close/>
                    <a:moveTo>
                      <a:pt x="2282" y="5799"/>
                    </a:moveTo>
                    <a:lnTo>
                      <a:pt x="2246" y="5790"/>
                    </a:lnTo>
                    <a:lnTo>
                      <a:pt x="2242" y="5809"/>
                    </a:lnTo>
                    <a:lnTo>
                      <a:pt x="2277" y="5818"/>
                    </a:lnTo>
                    <a:lnTo>
                      <a:pt x="2282" y="5799"/>
                    </a:lnTo>
                    <a:close/>
                    <a:moveTo>
                      <a:pt x="2355" y="5820"/>
                    </a:moveTo>
                    <a:lnTo>
                      <a:pt x="2320" y="5811"/>
                    </a:lnTo>
                    <a:lnTo>
                      <a:pt x="2315" y="5828"/>
                    </a:lnTo>
                    <a:lnTo>
                      <a:pt x="2350" y="5839"/>
                    </a:lnTo>
                    <a:lnTo>
                      <a:pt x="2355" y="5820"/>
                    </a:lnTo>
                    <a:close/>
                    <a:moveTo>
                      <a:pt x="2428" y="5839"/>
                    </a:moveTo>
                    <a:lnTo>
                      <a:pt x="2393" y="5830"/>
                    </a:lnTo>
                    <a:lnTo>
                      <a:pt x="2388" y="5849"/>
                    </a:lnTo>
                    <a:lnTo>
                      <a:pt x="2424" y="5858"/>
                    </a:lnTo>
                    <a:lnTo>
                      <a:pt x="2428" y="5839"/>
                    </a:lnTo>
                    <a:close/>
                    <a:moveTo>
                      <a:pt x="2502" y="5861"/>
                    </a:moveTo>
                    <a:lnTo>
                      <a:pt x="2466" y="5851"/>
                    </a:lnTo>
                    <a:lnTo>
                      <a:pt x="2462" y="5868"/>
                    </a:lnTo>
                    <a:lnTo>
                      <a:pt x="2497" y="5877"/>
                    </a:lnTo>
                    <a:lnTo>
                      <a:pt x="2502" y="5861"/>
                    </a:lnTo>
                    <a:close/>
                    <a:moveTo>
                      <a:pt x="2575" y="5880"/>
                    </a:moveTo>
                    <a:lnTo>
                      <a:pt x="2537" y="5870"/>
                    </a:lnTo>
                    <a:lnTo>
                      <a:pt x="2532" y="5889"/>
                    </a:lnTo>
                    <a:lnTo>
                      <a:pt x="2570" y="5899"/>
                    </a:lnTo>
                    <a:lnTo>
                      <a:pt x="2575" y="5880"/>
                    </a:lnTo>
                    <a:close/>
                    <a:moveTo>
                      <a:pt x="2648" y="5901"/>
                    </a:moveTo>
                    <a:lnTo>
                      <a:pt x="2610" y="5889"/>
                    </a:lnTo>
                    <a:lnTo>
                      <a:pt x="2606" y="5908"/>
                    </a:lnTo>
                    <a:lnTo>
                      <a:pt x="2644" y="5917"/>
                    </a:lnTo>
                    <a:lnTo>
                      <a:pt x="2648" y="5901"/>
                    </a:lnTo>
                    <a:close/>
                    <a:moveTo>
                      <a:pt x="2722" y="5920"/>
                    </a:moveTo>
                    <a:lnTo>
                      <a:pt x="2684" y="5910"/>
                    </a:lnTo>
                    <a:lnTo>
                      <a:pt x="2679" y="5929"/>
                    </a:lnTo>
                    <a:lnTo>
                      <a:pt x="2717" y="5939"/>
                    </a:lnTo>
                    <a:lnTo>
                      <a:pt x="2722" y="5920"/>
                    </a:lnTo>
                    <a:close/>
                    <a:moveTo>
                      <a:pt x="2795" y="5939"/>
                    </a:moveTo>
                    <a:lnTo>
                      <a:pt x="2757" y="5929"/>
                    </a:lnTo>
                    <a:lnTo>
                      <a:pt x="2752" y="5948"/>
                    </a:lnTo>
                    <a:lnTo>
                      <a:pt x="2788" y="5958"/>
                    </a:lnTo>
                    <a:lnTo>
                      <a:pt x="2795" y="5939"/>
                    </a:lnTo>
                    <a:close/>
                    <a:moveTo>
                      <a:pt x="2866" y="5960"/>
                    </a:moveTo>
                    <a:lnTo>
                      <a:pt x="2830" y="5951"/>
                    </a:lnTo>
                    <a:lnTo>
                      <a:pt x="2826" y="5967"/>
                    </a:lnTo>
                    <a:lnTo>
                      <a:pt x="2861" y="5979"/>
                    </a:lnTo>
                    <a:lnTo>
                      <a:pt x="2866" y="5960"/>
                    </a:lnTo>
                    <a:close/>
                    <a:moveTo>
                      <a:pt x="2939" y="5979"/>
                    </a:moveTo>
                    <a:lnTo>
                      <a:pt x="2904" y="5969"/>
                    </a:lnTo>
                    <a:lnTo>
                      <a:pt x="2899" y="5988"/>
                    </a:lnTo>
                    <a:lnTo>
                      <a:pt x="2934" y="5998"/>
                    </a:lnTo>
                    <a:lnTo>
                      <a:pt x="2939" y="5979"/>
                    </a:lnTo>
                    <a:close/>
                    <a:moveTo>
                      <a:pt x="3012" y="6000"/>
                    </a:moveTo>
                    <a:lnTo>
                      <a:pt x="2977" y="5988"/>
                    </a:lnTo>
                    <a:lnTo>
                      <a:pt x="2972" y="6007"/>
                    </a:lnTo>
                    <a:lnTo>
                      <a:pt x="3008" y="6017"/>
                    </a:lnTo>
                    <a:lnTo>
                      <a:pt x="3012" y="6000"/>
                    </a:lnTo>
                    <a:close/>
                    <a:moveTo>
                      <a:pt x="3086" y="6019"/>
                    </a:moveTo>
                    <a:lnTo>
                      <a:pt x="3050" y="6010"/>
                    </a:lnTo>
                    <a:lnTo>
                      <a:pt x="3043" y="6029"/>
                    </a:lnTo>
                    <a:lnTo>
                      <a:pt x="3081" y="6038"/>
                    </a:lnTo>
                    <a:lnTo>
                      <a:pt x="3086" y="6019"/>
                    </a:lnTo>
                    <a:close/>
                    <a:moveTo>
                      <a:pt x="3159" y="6040"/>
                    </a:moveTo>
                    <a:lnTo>
                      <a:pt x="3121" y="6029"/>
                    </a:lnTo>
                    <a:lnTo>
                      <a:pt x="3116" y="6047"/>
                    </a:lnTo>
                    <a:lnTo>
                      <a:pt x="3154" y="6057"/>
                    </a:lnTo>
                    <a:lnTo>
                      <a:pt x="3159" y="6040"/>
                    </a:lnTo>
                    <a:close/>
                    <a:moveTo>
                      <a:pt x="3232" y="6059"/>
                    </a:moveTo>
                    <a:lnTo>
                      <a:pt x="3194" y="6050"/>
                    </a:lnTo>
                    <a:lnTo>
                      <a:pt x="3190" y="6066"/>
                    </a:lnTo>
                    <a:lnTo>
                      <a:pt x="3228" y="6078"/>
                    </a:lnTo>
                    <a:lnTo>
                      <a:pt x="3232" y="6059"/>
                    </a:lnTo>
                    <a:close/>
                    <a:moveTo>
                      <a:pt x="3306" y="6078"/>
                    </a:moveTo>
                    <a:lnTo>
                      <a:pt x="3268" y="6069"/>
                    </a:lnTo>
                    <a:lnTo>
                      <a:pt x="3263" y="6088"/>
                    </a:lnTo>
                    <a:lnTo>
                      <a:pt x="3301" y="6097"/>
                    </a:lnTo>
                    <a:lnTo>
                      <a:pt x="3306" y="6078"/>
                    </a:lnTo>
                    <a:close/>
                    <a:moveTo>
                      <a:pt x="3379" y="6099"/>
                    </a:moveTo>
                    <a:lnTo>
                      <a:pt x="3341" y="6090"/>
                    </a:lnTo>
                    <a:lnTo>
                      <a:pt x="3336" y="6107"/>
                    </a:lnTo>
                    <a:lnTo>
                      <a:pt x="3372" y="6116"/>
                    </a:lnTo>
                    <a:lnTo>
                      <a:pt x="3379" y="6099"/>
                    </a:lnTo>
                    <a:close/>
                    <a:moveTo>
                      <a:pt x="3450" y="6118"/>
                    </a:moveTo>
                    <a:lnTo>
                      <a:pt x="3414" y="6109"/>
                    </a:lnTo>
                    <a:lnTo>
                      <a:pt x="3410" y="6128"/>
                    </a:lnTo>
                    <a:lnTo>
                      <a:pt x="3445" y="6137"/>
                    </a:lnTo>
                    <a:lnTo>
                      <a:pt x="3450" y="6118"/>
                    </a:lnTo>
                    <a:close/>
                    <a:moveTo>
                      <a:pt x="3523" y="6140"/>
                    </a:moveTo>
                    <a:lnTo>
                      <a:pt x="3488" y="6128"/>
                    </a:lnTo>
                    <a:lnTo>
                      <a:pt x="3483" y="6147"/>
                    </a:lnTo>
                    <a:lnTo>
                      <a:pt x="3518" y="6156"/>
                    </a:lnTo>
                    <a:lnTo>
                      <a:pt x="3523" y="6140"/>
                    </a:lnTo>
                    <a:close/>
                    <a:moveTo>
                      <a:pt x="3596" y="6159"/>
                    </a:moveTo>
                    <a:lnTo>
                      <a:pt x="3561" y="6149"/>
                    </a:lnTo>
                    <a:lnTo>
                      <a:pt x="3556" y="6168"/>
                    </a:lnTo>
                    <a:lnTo>
                      <a:pt x="3592" y="6177"/>
                    </a:lnTo>
                    <a:lnTo>
                      <a:pt x="3596" y="6159"/>
                    </a:lnTo>
                    <a:close/>
                    <a:moveTo>
                      <a:pt x="3670" y="6177"/>
                    </a:moveTo>
                    <a:lnTo>
                      <a:pt x="3634" y="6168"/>
                    </a:lnTo>
                    <a:lnTo>
                      <a:pt x="3627" y="6187"/>
                    </a:lnTo>
                    <a:lnTo>
                      <a:pt x="3665" y="6196"/>
                    </a:lnTo>
                    <a:lnTo>
                      <a:pt x="3670" y="6177"/>
                    </a:lnTo>
                    <a:close/>
                    <a:moveTo>
                      <a:pt x="3743" y="6199"/>
                    </a:moveTo>
                    <a:lnTo>
                      <a:pt x="3705" y="6189"/>
                    </a:lnTo>
                    <a:lnTo>
                      <a:pt x="3700" y="6206"/>
                    </a:lnTo>
                    <a:lnTo>
                      <a:pt x="3738" y="6218"/>
                    </a:lnTo>
                    <a:lnTo>
                      <a:pt x="3743" y="6199"/>
                    </a:lnTo>
                    <a:close/>
                    <a:moveTo>
                      <a:pt x="3816" y="6218"/>
                    </a:moveTo>
                    <a:lnTo>
                      <a:pt x="3778" y="6208"/>
                    </a:lnTo>
                    <a:lnTo>
                      <a:pt x="3774" y="6227"/>
                    </a:lnTo>
                    <a:lnTo>
                      <a:pt x="3812" y="6237"/>
                    </a:lnTo>
                    <a:lnTo>
                      <a:pt x="3816" y="6218"/>
                    </a:lnTo>
                    <a:close/>
                    <a:moveTo>
                      <a:pt x="3890" y="6239"/>
                    </a:moveTo>
                    <a:lnTo>
                      <a:pt x="3852" y="6227"/>
                    </a:lnTo>
                    <a:lnTo>
                      <a:pt x="3847" y="6246"/>
                    </a:lnTo>
                    <a:lnTo>
                      <a:pt x="3885" y="6256"/>
                    </a:lnTo>
                    <a:lnTo>
                      <a:pt x="3890" y="6239"/>
                    </a:lnTo>
                    <a:close/>
                    <a:moveTo>
                      <a:pt x="3935" y="6253"/>
                    </a:moveTo>
                    <a:lnTo>
                      <a:pt x="3937" y="6265"/>
                    </a:lnTo>
                    <a:lnTo>
                      <a:pt x="3946" y="6265"/>
                    </a:lnTo>
                    <a:lnTo>
                      <a:pt x="3949" y="6256"/>
                    </a:lnTo>
                    <a:lnTo>
                      <a:pt x="3925" y="6248"/>
                    </a:lnTo>
                    <a:lnTo>
                      <a:pt x="3920" y="6267"/>
                    </a:lnTo>
                    <a:lnTo>
                      <a:pt x="3958" y="6277"/>
                    </a:lnTo>
                    <a:lnTo>
                      <a:pt x="3953" y="6251"/>
                    </a:lnTo>
                    <a:lnTo>
                      <a:pt x="3935" y="6253"/>
                    </a:lnTo>
                    <a:lnTo>
                      <a:pt x="3935" y="6253"/>
                    </a:lnTo>
                    <a:close/>
                    <a:moveTo>
                      <a:pt x="3925" y="6177"/>
                    </a:moveTo>
                    <a:lnTo>
                      <a:pt x="3930" y="6215"/>
                    </a:lnTo>
                    <a:lnTo>
                      <a:pt x="3949" y="6213"/>
                    </a:lnTo>
                    <a:lnTo>
                      <a:pt x="3944" y="6175"/>
                    </a:lnTo>
                    <a:lnTo>
                      <a:pt x="3925" y="6177"/>
                    </a:lnTo>
                    <a:close/>
                    <a:moveTo>
                      <a:pt x="3916" y="6102"/>
                    </a:moveTo>
                    <a:lnTo>
                      <a:pt x="3920" y="6140"/>
                    </a:lnTo>
                    <a:lnTo>
                      <a:pt x="3939" y="6137"/>
                    </a:lnTo>
                    <a:lnTo>
                      <a:pt x="3935" y="6099"/>
                    </a:lnTo>
                    <a:lnTo>
                      <a:pt x="3916" y="6102"/>
                    </a:lnTo>
                    <a:close/>
                    <a:moveTo>
                      <a:pt x="3906" y="6026"/>
                    </a:moveTo>
                    <a:lnTo>
                      <a:pt x="3911" y="6064"/>
                    </a:lnTo>
                    <a:lnTo>
                      <a:pt x="3930" y="6062"/>
                    </a:lnTo>
                    <a:lnTo>
                      <a:pt x="3923" y="6024"/>
                    </a:lnTo>
                    <a:lnTo>
                      <a:pt x="3906" y="6026"/>
                    </a:lnTo>
                    <a:close/>
                    <a:moveTo>
                      <a:pt x="3894" y="5953"/>
                    </a:moveTo>
                    <a:lnTo>
                      <a:pt x="3899" y="5991"/>
                    </a:lnTo>
                    <a:lnTo>
                      <a:pt x="3918" y="5988"/>
                    </a:lnTo>
                    <a:lnTo>
                      <a:pt x="3913" y="5951"/>
                    </a:lnTo>
                    <a:lnTo>
                      <a:pt x="3894" y="5953"/>
                    </a:lnTo>
                    <a:close/>
                    <a:moveTo>
                      <a:pt x="3885" y="5877"/>
                    </a:moveTo>
                    <a:lnTo>
                      <a:pt x="3890" y="5915"/>
                    </a:lnTo>
                    <a:lnTo>
                      <a:pt x="3909" y="5913"/>
                    </a:lnTo>
                    <a:lnTo>
                      <a:pt x="3904" y="5875"/>
                    </a:lnTo>
                    <a:lnTo>
                      <a:pt x="3885" y="5877"/>
                    </a:lnTo>
                    <a:close/>
                    <a:moveTo>
                      <a:pt x="3875" y="5802"/>
                    </a:moveTo>
                    <a:lnTo>
                      <a:pt x="3880" y="5839"/>
                    </a:lnTo>
                    <a:lnTo>
                      <a:pt x="3899" y="5837"/>
                    </a:lnTo>
                    <a:lnTo>
                      <a:pt x="3894" y="5799"/>
                    </a:lnTo>
                    <a:lnTo>
                      <a:pt x="3875" y="5802"/>
                    </a:lnTo>
                    <a:close/>
                    <a:moveTo>
                      <a:pt x="3864" y="5728"/>
                    </a:moveTo>
                    <a:lnTo>
                      <a:pt x="3871" y="5764"/>
                    </a:lnTo>
                    <a:lnTo>
                      <a:pt x="3887" y="5761"/>
                    </a:lnTo>
                    <a:lnTo>
                      <a:pt x="3883" y="5726"/>
                    </a:lnTo>
                    <a:lnTo>
                      <a:pt x="3864" y="5728"/>
                    </a:lnTo>
                    <a:close/>
                    <a:moveTo>
                      <a:pt x="3854" y="5653"/>
                    </a:moveTo>
                    <a:lnTo>
                      <a:pt x="3859" y="5690"/>
                    </a:lnTo>
                    <a:lnTo>
                      <a:pt x="3878" y="5688"/>
                    </a:lnTo>
                    <a:lnTo>
                      <a:pt x="3873" y="5650"/>
                    </a:lnTo>
                    <a:lnTo>
                      <a:pt x="3854" y="5653"/>
                    </a:lnTo>
                    <a:close/>
                    <a:moveTo>
                      <a:pt x="3845" y="5577"/>
                    </a:moveTo>
                    <a:lnTo>
                      <a:pt x="3849" y="5615"/>
                    </a:lnTo>
                    <a:lnTo>
                      <a:pt x="3868" y="5612"/>
                    </a:lnTo>
                    <a:lnTo>
                      <a:pt x="3864" y="5575"/>
                    </a:lnTo>
                    <a:lnTo>
                      <a:pt x="3845" y="5577"/>
                    </a:lnTo>
                    <a:close/>
                    <a:moveTo>
                      <a:pt x="3835" y="5501"/>
                    </a:moveTo>
                    <a:lnTo>
                      <a:pt x="3840" y="5539"/>
                    </a:lnTo>
                    <a:lnTo>
                      <a:pt x="3859" y="5537"/>
                    </a:lnTo>
                    <a:lnTo>
                      <a:pt x="3852" y="5499"/>
                    </a:lnTo>
                    <a:lnTo>
                      <a:pt x="3835" y="5501"/>
                    </a:lnTo>
                    <a:close/>
                    <a:moveTo>
                      <a:pt x="3823" y="5428"/>
                    </a:moveTo>
                    <a:lnTo>
                      <a:pt x="3828" y="5466"/>
                    </a:lnTo>
                    <a:lnTo>
                      <a:pt x="3847" y="5463"/>
                    </a:lnTo>
                    <a:lnTo>
                      <a:pt x="3842" y="5426"/>
                    </a:lnTo>
                    <a:lnTo>
                      <a:pt x="3823" y="5428"/>
                    </a:lnTo>
                    <a:close/>
                    <a:moveTo>
                      <a:pt x="3814" y="5352"/>
                    </a:moveTo>
                    <a:lnTo>
                      <a:pt x="3819" y="5390"/>
                    </a:lnTo>
                    <a:lnTo>
                      <a:pt x="3838" y="5388"/>
                    </a:lnTo>
                    <a:lnTo>
                      <a:pt x="3833" y="5350"/>
                    </a:lnTo>
                    <a:lnTo>
                      <a:pt x="3814" y="5352"/>
                    </a:lnTo>
                    <a:close/>
                    <a:moveTo>
                      <a:pt x="3804" y="5277"/>
                    </a:moveTo>
                    <a:lnTo>
                      <a:pt x="3809" y="5315"/>
                    </a:lnTo>
                    <a:lnTo>
                      <a:pt x="3828" y="5312"/>
                    </a:lnTo>
                    <a:lnTo>
                      <a:pt x="3823" y="5274"/>
                    </a:lnTo>
                    <a:lnTo>
                      <a:pt x="3804" y="5277"/>
                    </a:lnTo>
                    <a:close/>
                    <a:moveTo>
                      <a:pt x="3793" y="5203"/>
                    </a:moveTo>
                    <a:lnTo>
                      <a:pt x="3800" y="5239"/>
                    </a:lnTo>
                    <a:lnTo>
                      <a:pt x="3816" y="5237"/>
                    </a:lnTo>
                    <a:lnTo>
                      <a:pt x="3812" y="5201"/>
                    </a:lnTo>
                    <a:lnTo>
                      <a:pt x="3793" y="5203"/>
                    </a:lnTo>
                    <a:close/>
                    <a:moveTo>
                      <a:pt x="3783" y="5128"/>
                    </a:moveTo>
                    <a:lnTo>
                      <a:pt x="3788" y="5166"/>
                    </a:lnTo>
                    <a:lnTo>
                      <a:pt x="3807" y="5163"/>
                    </a:lnTo>
                    <a:lnTo>
                      <a:pt x="3802" y="5125"/>
                    </a:lnTo>
                    <a:lnTo>
                      <a:pt x="3783" y="5128"/>
                    </a:lnTo>
                    <a:close/>
                    <a:moveTo>
                      <a:pt x="3774" y="5052"/>
                    </a:moveTo>
                    <a:lnTo>
                      <a:pt x="3778" y="5090"/>
                    </a:lnTo>
                    <a:lnTo>
                      <a:pt x="3797" y="5088"/>
                    </a:lnTo>
                    <a:lnTo>
                      <a:pt x="3793" y="5050"/>
                    </a:lnTo>
                    <a:lnTo>
                      <a:pt x="3774" y="5052"/>
                    </a:lnTo>
                    <a:close/>
                    <a:moveTo>
                      <a:pt x="3764" y="4976"/>
                    </a:moveTo>
                    <a:lnTo>
                      <a:pt x="3769" y="5014"/>
                    </a:lnTo>
                    <a:lnTo>
                      <a:pt x="3788" y="5012"/>
                    </a:lnTo>
                    <a:lnTo>
                      <a:pt x="3781" y="4974"/>
                    </a:lnTo>
                    <a:lnTo>
                      <a:pt x="3764" y="4976"/>
                    </a:lnTo>
                    <a:close/>
                    <a:moveTo>
                      <a:pt x="3752" y="4903"/>
                    </a:moveTo>
                    <a:lnTo>
                      <a:pt x="3757" y="4941"/>
                    </a:lnTo>
                    <a:lnTo>
                      <a:pt x="3776" y="4939"/>
                    </a:lnTo>
                    <a:lnTo>
                      <a:pt x="3771" y="4901"/>
                    </a:lnTo>
                    <a:lnTo>
                      <a:pt x="3752" y="4903"/>
                    </a:lnTo>
                    <a:close/>
                    <a:moveTo>
                      <a:pt x="3743" y="4828"/>
                    </a:moveTo>
                    <a:lnTo>
                      <a:pt x="3748" y="4865"/>
                    </a:lnTo>
                    <a:lnTo>
                      <a:pt x="3767" y="4863"/>
                    </a:lnTo>
                    <a:lnTo>
                      <a:pt x="3762" y="4825"/>
                    </a:lnTo>
                    <a:lnTo>
                      <a:pt x="3743" y="4828"/>
                    </a:lnTo>
                    <a:close/>
                    <a:moveTo>
                      <a:pt x="3734" y="4752"/>
                    </a:moveTo>
                    <a:lnTo>
                      <a:pt x="3738" y="4790"/>
                    </a:lnTo>
                    <a:lnTo>
                      <a:pt x="3757" y="4787"/>
                    </a:lnTo>
                    <a:lnTo>
                      <a:pt x="3752" y="4749"/>
                    </a:lnTo>
                    <a:lnTo>
                      <a:pt x="3734" y="4752"/>
                    </a:lnTo>
                    <a:close/>
                    <a:moveTo>
                      <a:pt x="3722" y="4679"/>
                    </a:moveTo>
                    <a:lnTo>
                      <a:pt x="3729" y="4716"/>
                    </a:lnTo>
                    <a:lnTo>
                      <a:pt x="3748" y="4712"/>
                    </a:lnTo>
                    <a:lnTo>
                      <a:pt x="3741" y="4676"/>
                    </a:lnTo>
                    <a:lnTo>
                      <a:pt x="3722" y="4679"/>
                    </a:lnTo>
                    <a:close/>
                    <a:moveTo>
                      <a:pt x="3712" y="4603"/>
                    </a:moveTo>
                    <a:lnTo>
                      <a:pt x="3717" y="4641"/>
                    </a:lnTo>
                    <a:lnTo>
                      <a:pt x="3736" y="4638"/>
                    </a:lnTo>
                    <a:lnTo>
                      <a:pt x="3731" y="4601"/>
                    </a:lnTo>
                    <a:lnTo>
                      <a:pt x="3712" y="4603"/>
                    </a:lnTo>
                    <a:close/>
                    <a:moveTo>
                      <a:pt x="3703" y="4527"/>
                    </a:moveTo>
                    <a:lnTo>
                      <a:pt x="3708" y="4565"/>
                    </a:lnTo>
                    <a:lnTo>
                      <a:pt x="3726" y="4563"/>
                    </a:lnTo>
                    <a:lnTo>
                      <a:pt x="3722" y="4525"/>
                    </a:lnTo>
                    <a:lnTo>
                      <a:pt x="3703" y="4527"/>
                    </a:lnTo>
                    <a:close/>
                    <a:moveTo>
                      <a:pt x="3693" y="4454"/>
                    </a:moveTo>
                    <a:lnTo>
                      <a:pt x="3698" y="4489"/>
                    </a:lnTo>
                    <a:lnTo>
                      <a:pt x="3717" y="4487"/>
                    </a:lnTo>
                    <a:lnTo>
                      <a:pt x="3712" y="4449"/>
                    </a:lnTo>
                    <a:lnTo>
                      <a:pt x="3693" y="4454"/>
                    </a:lnTo>
                    <a:close/>
                    <a:moveTo>
                      <a:pt x="3682" y="4378"/>
                    </a:moveTo>
                    <a:lnTo>
                      <a:pt x="3686" y="4416"/>
                    </a:lnTo>
                    <a:lnTo>
                      <a:pt x="3705" y="4414"/>
                    </a:lnTo>
                    <a:lnTo>
                      <a:pt x="3700" y="4376"/>
                    </a:lnTo>
                    <a:lnTo>
                      <a:pt x="3682" y="4378"/>
                    </a:lnTo>
                    <a:close/>
                    <a:moveTo>
                      <a:pt x="3712" y="4307"/>
                    </a:moveTo>
                    <a:lnTo>
                      <a:pt x="3691" y="4336"/>
                    </a:lnTo>
                    <a:lnTo>
                      <a:pt x="3705" y="4348"/>
                    </a:lnTo>
                    <a:lnTo>
                      <a:pt x="3729" y="4317"/>
                    </a:lnTo>
                    <a:lnTo>
                      <a:pt x="3712" y="4307"/>
                    </a:lnTo>
                    <a:close/>
                    <a:moveTo>
                      <a:pt x="3760" y="4246"/>
                    </a:moveTo>
                    <a:lnTo>
                      <a:pt x="3736" y="4277"/>
                    </a:lnTo>
                    <a:lnTo>
                      <a:pt x="3752" y="4288"/>
                    </a:lnTo>
                    <a:lnTo>
                      <a:pt x="3774" y="4258"/>
                    </a:lnTo>
                    <a:lnTo>
                      <a:pt x="3760" y="4246"/>
                    </a:lnTo>
                    <a:close/>
                    <a:moveTo>
                      <a:pt x="3804" y="4184"/>
                    </a:moveTo>
                    <a:lnTo>
                      <a:pt x="3781" y="4215"/>
                    </a:lnTo>
                    <a:lnTo>
                      <a:pt x="3797" y="4227"/>
                    </a:lnTo>
                    <a:lnTo>
                      <a:pt x="3819" y="4196"/>
                    </a:lnTo>
                    <a:lnTo>
                      <a:pt x="3804" y="4184"/>
                    </a:lnTo>
                    <a:close/>
                    <a:moveTo>
                      <a:pt x="3849" y="4125"/>
                    </a:moveTo>
                    <a:lnTo>
                      <a:pt x="3828" y="4156"/>
                    </a:lnTo>
                    <a:lnTo>
                      <a:pt x="3842" y="4168"/>
                    </a:lnTo>
                    <a:lnTo>
                      <a:pt x="3866" y="4137"/>
                    </a:lnTo>
                    <a:lnTo>
                      <a:pt x="3849" y="4125"/>
                    </a:lnTo>
                    <a:close/>
                    <a:moveTo>
                      <a:pt x="3897" y="4064"/>
                    </a:moveTo>
                    <a:lnTo>
                      <a:pt x="3873" y="4095"/>
                    </a:lnTo>
                    <a:lnTo>
                      <a:pt x="3887" y="4106"/>
                    </a:lnTo>
                    <a:lnTo>
                      <a:pt x="3911" y="4076"/>
                    </a:lnTo>
                    <a:lnTo>
                      <a:pt x="3897" y="4064"/>
                    </a:lnTo>
                    <a:close/>
                    <a:moveTo>
                      <a:pt x="3942" y="4005"/>
                    </a:moveTo>
                    <a:lnTo>
                      <a:pt x="3918" y="4035"/>
                    </a:lnTo>
                    <a:lnTo>
                      <a:pt x="3935" y="4045"/>
                    </a:lnTo>
                    <a:lnTo>
                      <a:pt x="3956" y="4017"/>
                    </a:lnTo>
                    <a:lnTo>
                      <a:pt x="3942" y="4005"/>
                    </a:lnTo>
                    <a:close/>
                    <a:moveTo>
                      <a:pt x="3987" y="3943"/>
                    </a:moveTo>
                    <a:lnTo>
                      <a:pt x="3965" y="3974"/>
                    </a:lnTo>
                    <a:lnTo>
                      <a:pt x="3979" y="3986"/>
                    </a:lnTo>
                    <a:lnTo>
                      <a:pt x="4003" y="3955"/>
                    </a:lnTo>
                    <a:lnTo>
                      <a:pt x="3987" y="3943"/>
                    </a:lnTo>
                    <a:close/>
                    <a:moveTo>
                      <a:pt x="4034" y="3884"/>
                    </a:moveTo>
                    <a:lnTo>
                      <a:pt x="4010" y="3915"/>
                    </a:lnTo>
                    <a:lnTo>
                      <a:pt x="4024" y="3924"/>
                    </a:lnTo>
                    <a:lnTo>
                      <a:pt x="4048" y="3896"/>
                    </a:lnTo>
                    <a:lnTo>
                      <a:pt x="4034" y="3884"/>
                    </a:lnTo>
                    <a:close/>
                    <a:moveTo>
                      <a:pt x="4079" y="3823"/>
                    </a:moveTo>
                    <a:lnTo>
                      <a:pt x="4055" y="3853"/>
                    </a:lnTo>
                    <a:lnTo>
                      <a:pt x="4072" y="3865"/>
                    </a:lnTo>
                    <a:lnTo>
                      <a:pt x="4093" y="3835"/>
                    </a:lnTo>
                    <a:lnTo>
                      <a:pt x="4079" y="3823"/>
                    </a:lnTo>
                    <a:close/>
                    <a:moveTo>
                      <a:pt x="4124" y="3764"/>
                    </a:moveTo>
                    <a:lnTo>
                      <a:pt x="4102" y="3794"/>
                    </a:lnTo>
                    <a:lnTo>
                      <a:pt x="4117" y="3804"/>
                    </a:lnTo>
                    <a:lnTo>
                      <a:pt x="4140" y="3775"/>
                    </a:lnTo>
                    <a:lnTo>
                      <a:pt x="4124" y="3764"/>
                    </a:lnTo>
                    <a:close/>
                    <a:moveTo>
                      <a:pt x="4169" y="3702"/>
                    </a:moveTo>
                    <a:lnTo>
                      <a:pt x="4147" y="3733"/>
                    </a:lnTo>
                    <a:lnTo>
                      <a:pt x="4162" y="3745"/>
                    </a:lnTo>
                    <a:lnTo>
                      <a:pt x="4185" y="3714"/>
                    </a:lnTo>
                    <a:lnTo>
                      <a:pt x="4169" y="3702"/>
                    </a:lnTo>
                    <a:close/>
                    <a:moveTo>
                      <a:pt x="4216" y="3643"/>
                    </a:moveTo>
                    <a:lnTo>
                      <a:pt x="4192" y="3674"/>
                    </a:lnTo>
                    <a:lnTo>
                      <a:pt x="4206" y="3683"/>
                    </a:lnTo>
                    <a:lnTo>
                      <a:pt x="4230" y="3655"/>
                    </a:lnTo>
                    <a:lnTo>
                      <a:pt x="4216" y="3643"/>
                    </a:lnTo>
                    <a:close/>
                    <a:moveTo>
                      <a:pt x="4261" y="3582"/>
                    </a:moveTo>
                    <a:lnTo>
                      <a:pt x="4237" y="3612"/>
                    </a:lnTo>
                    <a:lnTo>
                      <a:pt x="4254" y="3624"/>
                    </a:lnTo>
                    <a:lnTo>
                      <a:pt x="4275" y="3593"/>
                    </a:lnTo>
                    <a:lnTo>
                      <a:pt x="4261" y="3582"/>
                    </a:lnTo>
                    <a:close/>
                    <a:moveTo>
                      <a:pt x="4306" y="3522"/>
                    </a:moveTo>
                    <a:lnTo>
                      <a:pt x="4284" y="3551"/>
                    </a:lnTo>
                    <a:lnTo>
                      <a:pt x="4299" y="3563"/>
                    </a:lnTo>
                    <a:lnTo>
                      <a:pt x="4322" y="3534"/>
                    </a:lnTo>
                    <a:lnTo>
                      <a:pt x="4306" y="3522"/>
                    </a:lnTo>
                    <a:close/>
                    <a:moveTo>
                      <a:pt x="4353" y="3461"/>
                    </a:moveTo>
                    <a:lnTo>
                      <a:pt x="4329" y="3492"/>
                    </a:lnTo>
                    <a:lnTo>
                      <a:pt x="4344" y="3504"/>
                    </a:lnTo>
                    <a:lnTo>
                      <a:pt x="4367" y="3473"/>
                    </a:lnTo>
                    <a:lnTo>
                      <a:pt x="4353" y="3461"/>
                    </a:lnTo>
                    <a:close/>
                    <a:moveTo>
                      <a:pt x="4398" y="3402"/>
                    </a:moveTo>
                    <a:lnTo>
                      <a:pt x="4374" y="3430"/>
                    </a:lnTo>
                    <a:lnTo>
                      <a:pt x="4391" y="3442"/>
                    </a:lnTo>
                    <a:lnTo>
                      <a:pt x="4412" y="3411"/>
                    </a:lnTo>
                    <a:lnTo>
                      <a:pt x="4398" y="3402"/>
                    </a:lnTo>
                    <a:close/>
                    <a:moveTo>
                      <a:pt x="4443" y="3340"/>
                    </a:moveTo>
                    <a:lnTo>
                      <a:pt x="4422" y="3371"/>
                    </a:lnTo>
                    <a:lnTo>
                      <a:pt x="4436" y="3383"/>
                    </a:lnTo>
                    <a:lnTo>
                      <a:pt x="4459" y="3352"/>
                    </a:lnTo>
                    <a:lnTo>
                      <a:pt x="4443" y="3340"/>
                    </a:lnTo>
                    <a:close/>
                    <a:moveTo>
                      <a:pt x="4490" y="3281"/>
                    </a:moveTo>
                    <a:lnTo>
                      <a:pt x="4467" y="3310"/>
                    </a:lnTo>
                    <a:lnTo>
                      <a:pt x="4481" y="3321"/>
                    </a:lnTo>
                    <a:lnTo>
                      <a:pt x="4504" y="3291"/>
                    </a:lnTo>
                    <a:lnTo>
                      <a:pt x="4490" y="3281"/>
                    </a:lnTo>
                    <a:close/>
                    <a:moveTo>
                      <a:pt x="4535" y="3220"/>
                    </a:moveTo>
                    <a:lnTo>
                      <a:pt x="4511" y="3251"/>
                    </a:lnTo>
                    <a:lnTo>
                      <a:pt x="4528" y="3262"/>
                    </a:lnTo>
                    <a:lnTo>
                      <a:pt x="4549" y="3232"/>
                    </a:lnTo>
                    <a:lnTo>
                      <a:pt x="4535" y="3220"/>
                    </a:lnTo>
                    <a:close/>
                    <a:moveTo>
                      <a:pt x="4580" y="3161"/>
                    </a:moveTo>
                    <a:lnTo>
                      <a:pt x="4559" y="3189"/>
                    </a:lnTo>
                    <a:lnTo>
                      <a:pt x="4573" y="3201"/>
                    </a:lnTo>
                    <a:lnTo>
                      <a:pt x="4597" y="3170"/>
                    </a:lnTo>
                    <a:lnTo>
                      <a:pt x="4580" y="3161"/>
                    </a:lnTo>
                    <a:close/>
                    <a:moveTo>
                      <a:pt x="4625" y="3099"/>
                    </a:moveTo>
                    <a:lnTo>
                      <a:pt x="4604" y="3130"/>
                    </a:lnTo>
                    <a:lnTo>
                      <a:pt x="4618" y="3142"/>
                    </a:lnTo>
                    <a:lnTo>
                      <a:pt x="4641" y="3111"/>
                    </a:lnTo>
                    <a:lnTo>
                      <a:pt x="4625" y="3099"/>
                    </a:lnTo>
                    <a:close/>
                    <a:moveTo>
                      <a:pt x="4672" y="3038"/>
                    </a:moveTo>
                    <a:lnTo>
                      <a:pt x="4649" y="3069"/>
                    </a:lnTo>
                    <a:lnTo>
                      <a:pt x="4663" y="3080"/>
                    </a:lnTo>
                    <a:lnTo>
                      <a:pt x="4686" y="3050"/>
                    </a:lnTo>
                    <a:lnTo>
                      <a:pt x="4672" y="3038"/>
                    </a:lnTo>
                    <a:close/>
                    <a:moveTo>
                      <a:pt x="4717" y="2979"/>
                    </a:moveTo>
                    <a:lnTo>
                      <a:pt x="4694" y="3009"/>
                    </a:lnTo>
                    <a:lnTo>
                      <a:pt x="4710" y="3021"/>
                    </a:lnTo>
                    <a:lnTo>
                      <a:pt x="4731" y="2990"/>
                    </a:lnTo>
                    <a:lnTo>
                      <a:pt x="4717" y="2979"/>
                    </a:lnTo>
                    <a:close/>
                    <a:moveTo>
                      <a:pt x="4762" y="2917"/>
                    </a:moveTo>
                    <a:lnTo>
                      <a:pt x="4741" y="2948"/>
                    </a:lnTo>
                    <a:lnTo>
                      <a:pt x="4755" y="2960"/>
                    </a:lnTo>
                    <a:lnTo>
                      <a:pt x="4779" y="2929"/>
                    </a:lnTo>
                    <a:lnTo>
                      <a:pt x="4762" y="2917"/>
                    </a:lnTo>
                    <a:close/>
                    <a:moveTo>
                      <a:pt x="4809" y="2858"/>
                    </a:moveTo>
                    <a:lnTo>
                      <a:pt x="4786" y="2889"/>
                    </a:lnTo>
                    <a:lnTo>
                      <a:pt x="4800" y="2901"/>
                    </a:lnTo>
                    <a:lnTo>
                      <a:pt x="4824" y="2870"/>
                    </a:lnTo>
                    <a:lnTo>
                      <a:pt x="4809" y="2858"/>
                    </a:lnTo>
                    <a:close/>
                    <a:moveTo>
                      <a:pt x="4854" y="2797"/>
                    </a:moveTo>
                    <a:lnTo>
                      <a:pt x="4831" y="2827"/>
                    </a:lnTo>
                    <a:lnTo>
                      <a:pt x="4847" y="2839"/>
                    </a:lnTo>
                    <a:lnTo>
                      <a:pt x="4868" y="2808"/>
                    </a:lnTo>
                    <a:lnTo>
                      <a:pt x="4854" y="2797"/>
                    </a:lnTo>
                    <a:close/>
                    <a:moveTo>
                      <a:pt x="4899" y="2738"/>
                    </a:moveTo>
                    <a:lnTo>
                      <a:pt x="4878" y="2768"/>
                    </a:lnTo>
                    <a:lnTo>
                      <a:pt x="4892" y="2778"/>
                    </a:lnTo>
                    <a:lnTo>
                      <a:pt x="4916" y="2749"/>
                    </a:lnTo>
                    <a:lnTo>
                      <a:pt x="4899" y="2738"/>
                    </a:lnTo>
                    <a:close/>
                    <a:moveTo>
                      <a:pt x="4947" y="2676"/>
                    </a:moveTo>
                    <a:lnTo>
                      <a:pt x="4923" y="2707"/>
                    </a:lnTo>
                    <a:lnTo>
                      <a:pt x="4937" y="2719"/>
                    </a:lnTo>
                    <a:lnTo>
                      <a:pt x="4961" y="2688"/>
                    </a:lnTo>
                    <a:lnTo>
                      <a:pt x="4947" y="2676"/>
                    </a:lnTo>
                    <a:close/>
                    <a:moveTo>
                      <a:pt x="4991" y="2617"/>
                    </a:moveTo>
                    <a:lnTo>
                      <a:pt x="4968" y="2648"/>
                    </a:lnTo>
                    <a:lnTo>
                      <a:pt x="4984" y="2657"/>
                    </a:lnTo>
                    <a:lnTo>
                      <a:pt x="5006" y="2629"/>
                    </a:lnTo>
                    <a:lnTo>
                      <a:pt x="4991" y="2617"/>
                    </a:lnTo>
                    <a:close/>
                    <a:moveTo>
                      <a:pt x="5036" y="2555"/>
                    </a:moveTo>
                    <a:lnTo>
                      <a:pt x="5015" y="2586"/>
                    </a:lnTo>
                    <a:lnTo>
                      <a:pt x="5029" y="2598"/>
                    </a:lnTo>
                    <a:lnTo>
                      <a:pt x="5053" y="2567"/>
                    </a:lnTo>
                    <a:lnTo>
                      <a:pt x="5036" y="2555"/>
                    </a:lnTo>
                    <a:close/>
                    <a:moveTo>
                      <a:pt x="5081" y="2496"/>
                    </a:moveTo>
                    <a:lnTo>
                      <a:pt x="5060" y="2527"/>
                    </a:lnTo>
                    <a:lnTo>
                      <a:pt x="5074" y="2537"/>
                    </a:lnTo>
                    <a:lnTo>
                      <a:pt x="5098" y="2508"/>
                    </a:lnTo>
                    <a:lnTo>
                      <a:pt x="5081" y="2496"/>
                    </a:lnTo>
                    <a:close/>
                    <a:moveTo>
                      <a:pt x="5129" y="2435"/>
                    </a:moveTo>
                    <a:lnTo>
                      <a:pt x="5105" y="2466"/>
                    </a:lnTo>
                    <a:lnTo>
                      <a:pt x="5119" y="2477"/>
                    </a:lnTo>
                    <a:lnTo>
                      <a:pt x="5143" y="2447"/>
                    </a:lnTo>
                    <a:lnTo>
                      <a:pt x="5129" y="2435"/>
                    </a:lnTo>
                    <a:close/>
                    <a:moveTo>
                      <a:pt x="5129" y="2381"/>
                    </a:moveTo>
                    <a:lnTo>
                      <a:pt x="5143" y="2414"/>
                    </a:lnTo>
                    <a:lnTo>
                      <a:pt x="5162" y="2407"/>
                    </a:lnTo>
                    <a:lnTo>
                      <a:pt x="5145" y="2371"/>
                    </a:lnTo>
                    <a:lnTo>
                      <a:pt x="5129" y="2381"/>
                    </a:lnTo>
                    <a:close/>
                    <a:moveTo>
                      <a:pt x="5098" y="2310"/>
                    </a:moveTo>
                    <a:lnTo>
                      <a:pt x="5112" y="2345"/>
                    </a:lnTo>
                    <a:lnTo>
                      <a:pt x="5131" y="2338"/>
                    </a:lnTo>
                    <a:lnTo>
                      <a:pt x="5114" y="2302"/>
                    </a:lnTo>
                    <a:lnTo>
                      <a:pt x="5098" y="2310"/>
                    </a:lnTo>
                    <a:close/>
                    <a:moveTo>
                      <a:pt x="5067" y="2241"/>
                    </a:moveTo>
                    <a:lnTo>
                      <a:pt x="5081" y="2276"/>
                    </a:lnTo>
                    <a:lnTo>
                      <a:pt x="5100" y="2267"/>
                    </a:lnTo>
                    <a:lnTo>
                      <a:pt x="5084" y="2234"/>
                    </a:lnTo>
                    <a:lnTo>
                      <a:pt x="5067" y="2241"/>
                    </a:lnTo>
                    <a:close/>
                    <a:moveTo>
                      <a:pt x="5036" y="2172"/>
                    </a:moveTo>
                    <a:lnTo>
                      <a:pt x="5051" y="2206"/>
                    </a:lnTo>
                    <a:lnTo>
                      <a:pt x="5069" y="2198"/>
                    </a:lnTo>
                    <a:lnTo>
                      <a:pt x="5053" y="2165"/>
                    </a:lnTo>
                    <a:lnTo>
                      <a:pt x="5036" y="2172"/>
                    </a:lnTo>
                    <a:close/>
                    <a:moveTo>
                      <a:pt x="5006" y="2104"/>
                    </a:moveTo>
                    <a:lnTo>
                      <a:pt x="5020" y="2137"/>
                    </a:lnTo>
                    <a:lnTo>
                      <a:pt x="5039" y="2130"/>
                    </a:lnTo>
                    <a:lnTo>
                      <a:pt x="5022" y="2094"/>
                    </a:lnTo>
                    <a:lnTo>
                      <a:pt x="5006" y="2104"/>
                    </a:lnTo>
                    <a:close/>
                    <a:moveTo>
                      <a:pt x="4975" y="2033"/>
                    </a:moveTo>
                    <a:lnTo>
                      <a:pt x="4989" y="2068"/>
                    </a:lnTo>
                    <a:lnTo>
                      <a:pt x="5008" y="2061"/>
                    </a:lnTo>
                    <a:lnTo>
                      <a:pt x="4991" y="2026"/>
                    </a:lnTo>
                    <a:lnTo>
                      <a:pt x="4975" y="2033"/>
                    </a:lnTo>
                    <a:close/>
                    <a:moveTo>
                      <a:pt x="4944" y="1964"/>
                    </a:moveTo>
                    <a:lnTo>
                      <a:pt x="4958" y="2000"/>
                    </a:lnTo>
                    <a:lnTo>
                      <a:pt x="4977" y="1993"/>
                    </a:lnTo>
                    <a:lnTo>
                      <a:pt x="4961" y="1957"/>
                    </a:lnTo>
                    <a:lnTo>
                      <a:pt x="4944" y="1964"/>
                    </a:lnTo>
                    <a:close/>
                    <a:moveTo>
                      <a:pt x="4913" y="1896"/>
                    </a:moveTo>
                    <a:lnTo>
                      <a:pt x="4928" y="1931"/>
                    </a:lnTo>
                    <a:lnTo>
                      <a:pt x="4947" y="1922"/>
                    </a:lnTo>
                    <a:lnTo>
                      <a:pt x="4930" y="1889"/>
                    </a:lnTo>
                    <a:lnTo>
                      <a:pt x="4913" y="1896"/>
                    </a:lnTo>
                    <a:close/>
                    <a:moveTo>
                      <a:pt x="4883" y="1827"/>
                    </a:moveTo>
                    <a:lnTo>
                      <a:pt x="4897" y="1860"/>
                    </a:lnTo>
                    <a:lnTo>
                      <a:pt x="4916" y="1853"/>
                    </a:lnTo>
                    <a:lnTo>
                      <a:pt x="4899" y="1818"/>
                    </a:lnTo>
                    <a:lnTo>
                      <a:pt x="4883" y="1827"/>
                    </a:lnTo>
                    <a:close/>
                    <a:moveTo>
                      <a:pt x="4852" y="1756"/>
                    </a:moveTo>
                    <a:lnTo>
                      <a:pt x="4866" y="1792"/>
                    </a:lnTo>
                    <a:lnTo>
                      <a:pt x="4885" y="1785"/>
                    </a:lnTo>
                    <a:lnTo>
                      <a:pt x="4868" y="1749"/>
                    </a:lnTo>
                    <a:lnTo>
                      <a:pt x="4852" y="1756"/>
                    </a:lnTo>
                    <a:close/>
                    <a:moveTo>
                      <a:pt x="4821" y="1688"/>
                    </a:moveTo>
                    <a:lnTo>
                      <a:pt x="4835" y="1723"/>
                    </a:lnTo>
                    <a:lnTo>
                      <a:pt x="4854" y="1716"/>
                    </a:lnTo>
                    <a:lnTo>
                      <a:pt x="4838" y="1681"/>
                    </a:lnTo>
                    <a:lnTo>
                      <a:pt x="4821" y="1688"/>
                    </a:lnTo>
                    <a:close/>
                    <a:moveTo>
                      <a:pt x="4790" y="1619"/>
                    </a:moveTo>
                    <a:lnTo>
                      <a:pt x="4805" y="1655"/>
                    </a:lnTo>
                    <a:lnTo>
                      <a:pt x="4824" y="1645"/>
                    </a:lnTo>
                    <a:lnTo>
                      <a:pt x="4807" y="1612"/>
                    </a:lnTo>
                    <a:lnTo>
                      <a:pt x="4790" y="1619"/>
                    </a:lnTo>
                    <a:close/>
                    <a:moveTo>
                      <a:pt x="4760" y="1551"/>
                    </a:moveTo>
                    <a:lnTo>
                      <a:pt x="4774" y="1584"/>
                    </a:lnTo>
                    <a:lnTo>
                      <a:pt x="4793" y="1577"/>
                    </a:lnTo>
                    <a:lnTo>
                      <a:pt x="4776" y="1541"/>
                    </a:lnTo>
                    <a:lnTo>
                      <a:pt x="4760" y="1551"/>
                    </a:lnTo>
                    <a:close/>
                    <a:moveTo>
                      <a:pt x="4729" y="1480"/>
                    </a:moveTo>
                    <a:lnTo>
                      <a:pt x="4743" y="1515"/>
                    </a:lnTo>
                    <a:lnTo>
                      <a:pt x="4762" y="1508"/>
                    </a:lnTo>
                    <a:lnTo>
                      <a:pt x="4746" y="1473"/>
                    </a:lnTo>
                    <a:lnTo>
                      <a:pt x="4729" y="1480"/>
                    </a:lnTo>
                    <a:close/>
                    <a:moveTo>
                      <a:pt x="4698" y="1411"/>
                    </a:moveTo>
                    <a:lnTo>
                      <a:pt x="4712" y="1447"/>
                    </a:lnTo>
                    <a:lnTo>
                      <a:pt x="4731" y="1440"/>
                    </a:lnTo>
                    <a:lnTo>
                      <a:pt x="4715" y="1404"/>
                    </a:lnTo>
                    <a:lnTo>
                      <a:pt x="4698" y="1411"/>
                    </a:lnTo>
                    <a:close/>
                    <a:moveTo>
                      <a:pt x="4668" y="1343"/>
                    </a:moveTo>
                    <a:lnTo>
                      <a:pt x="4682" y="1378"/>
                    </a:lnTo>
                    <a:lnTo>
                      <a:pt x="4701" y="1369"/>
                    </a:lnTo>
                    <a:lnTo>
                      <a:pt x="4684" y="1336"/>
                    </a:lnTo>
                    <a:lnTo>
                      <a:pt x="4668" y="1343"/>
                    </a:lnTo>
                    <a:close/>
                    <a:moveTo>
                      <a:pt x="4637" y="1274"/>
                    </a:moveTo>
                    <a:lnTo>
                      <a:pt x="4651" y="1307"/>
                    </a:lnTo>
                    <a:lnTo>
                      <a:pt x="4670" y="1300"/>
                    </a:lnTo>
                    <a:lnTo>
                      <a:pt x="4653" y="1267"/>
                    </a:lnTo>
                    <a:lnTo>
                      <a:pt x="4637" y="1274"/>
                    </a:lnTo>
                    <a:close/>
                    <a:moveTo>
                      <a:pt x="4606" y="1205"/>
                    </a:moveTo>
                    <a:lnTo>
                      <a:pt x="4620" y="1239"/>
                    </a:lnTo>
                    <a:lnTo>
                      <a:pt x="4639" y="1231"/>
                    </a:lnTo>
                    <a:lnTo>
                      <a:pt x="4623" y="1196"/>
                    </a:lnTo>
                    <a:lnTo>
                      <a:pt x="4606" y="1205"/>
                    </a:lnTo>
                    <a:close/>
                    <a:moveTo>
                      <a:pt x="4575" y="1135"/>
                    </a:moveTo>
                    <a:lnTo>
                      <a:pt x="4589" y="1170"/>
                    </a:lnTo>
                    <a:lnTo>
                      <a:pt x="4608" y="1163"/>
                    </a:lnTo>
                    <a:lnTo>
                      <a:pt x="4592" y="1127"/>
                    </a:lnTo>
                    <a:lnTo>
                      <a:pt x="4575" y="1135"/>
                    </a:lnTo>
                    <a:close/>
                    <a:moveTo>
                      <a:pt x="4545" y="1066"/>
                    </a:moveTo>
                    <a:lnTo>
                      <a:pt x="4559" y="1101"/>
                    </a:lnTo>
                    <a:lnTo>
                      <a:pt x="4578" y="1092"/>
                    </a:lnTo>
                    <a:lnTo>
                      <a:pt x="4561" y="1059"/>
                    </a:lnTo>
                    <a:lnTo>
                      <a:pt x="4545" y="1066"/>
                    </a:lnTo>
                    <a:close/>
                    <a:moveTo>
                      <a:pt x="4514" y="997"/>
                    </a:moveTo>
                    <a:lnTo>
                      <a:pt x="4528" y="1031"/>
                    </a:lnTo>
                    <a:lnTo>
                      <a:pt x="4547" y="1023"/>
                    </a:lnTo>
                    <a:lnTo>
                      <a:pt x="4530" y="990"/>
                    </a:lnTo>
                    <a:lnTo>
                      <a:pt x="4514" y="997"/>
                    </a:lnTo>
                    <a:close/>
                    <a:moveTo>
                      <a:pt x="4483" y="929"/>
                    </a:moveTo>
                    <a:lnTo>
                      <a:pt x="4497" y="962"/>
                    </a:lnTo>
                    <a:lnTo>
                      <a:pt x="4516" y="955"/>
                    </a:lnTo>
                    <a:lnTo>
                      <a:pt x="4500" y="919"/>
                    </a:lnTo>
                    <a:lnTo>
                      <a:pt x="4483" y="929"/>
                    </a:lnTo>
                    <a:close/>
                    <a:moveTo>
                      <a:pt x="4452" y="858"/>
                    </a:moveTo>
                    <a:lnTo>
                      <a:pt x="4467" y="893"/>
                    </a:lnTo>
                    <a:lnTo>
                      <a:pt x="4485" y="886"/>
                    </a:lnTo>
                    <a:lnTo>
                      <a:pt x="4469" y="851"/>
                    </a:lnTo>
                    <a:lnTo>
                      <a:pt x="4452" y="858"/>
                    </a:lnTo>
                    <a:close/>
                    <a:moveTo>
                      <a:pt x="4422" y="789"/>
                    </a:moveTo>
                    <a:lnTo>
                      <a:pt x="4436" y="825"/>
                    </a:lnTo>
                    <a:lnTo>
                      <a:pt x="4455" y="815"/>
                    </a:lnTo>
                    <a:lnTo>
                      <a:pt x="4438" y="782"/>
                    </a:lnTo>
                    <a:lnTo>
                      <a:pt x="4422" y="789"/>
                    </a:lnTo>
                    <a:close/>
                    <a:moveTo>
                      <a:pt x="4391" y="721"/>
                    </a:moveTo>
                    <a:lnTo>
                      <a:pt x="4405" y="754"/>
                    </a:lnTo>
                    <a:lnTo>
                      <a:pt x="4424" y="747"/>
                    </a:lnTo>
                    <a:lnTo>
                      <a:pt x="4407" y="714"/>
                    </a:lnTo>
                    <a:lnTo>
                      <a:pt x="4391" y="721"/>
                    </a:lnTo>
                    <a:close/>
                    <a:moveTo>
                      <a:pt x="4360" y="652"/>
                    </a:moveTo>
                    <a:lnTo>
                      <a:pt x="4374" y="685"/>
                    </a:lnTo>
                    <a:lnTo>
                      <a:pt x="4393" y="678"/>
                    </a:lnTo>
                    <a:lnTo>
                      <a:pt x="4377" y="643"/>
                    </a:lnTo>
                    <a:lnTo>
                      <a:pt x="4360" y="652"/>
                    </a:lnTo>
                    <a:close/>
                    <a:moveTo>
                      <a:pt x="4329" y="581"/>
                    </a:moveTo>
                    <a:lnTo>
                      <a:pt x="4344" y="617"/>
                    </a:lnTo>
                    <a:lnTo>
                      <a:pt x="4362" y="610"/>
                    </a:lnTo>
                    <a:lnTo>
                      <a:pt x="4346" y="574"/>
                    </a:lnTo>
                    <a:lnTo>
                      <a:pt x="4329" y="581"/>
                    </a:lnTo>
                    <a:close/>
                    <a:moveTo>
                      <a:pt x="4299" y="513"/>
                    </a:moveTo>
                    <a:lnTo>
                      <a:pt x="4313" y="548"/>
                    </a:lnTo>
                    <a:lnTo>
                      <a:pt x="4332" y="539"/>
                    </a:lnTo>
                    <a:lnTo>
                      <a:pt x="4315" y="506"/>
                    </a:lnTo>
                    <a:lnTo>
                      <a:pt x="4299" y="513"/>
                    </a:lnTo>
                    <a:close/>
                    <a:moveTo>
                      <a:pt x="4268" y="444"/>
                    </a:moveTo>
                    <a:lnTo>
                      <a:pt x="4282" y="477"/>
                    </a:lnTo>
                    <a:lnTo>
                      <a:pt x="4301" y="470"/>
                    </a:lnTo>
                    <a:lnTo>
                      <a:pt x="4284" y="437"/>
                    </a:lnTo>
                    <a:lnTo>
                      <a:pt x="4268" y="444"/>
                    </a:lnTo>
                    <a:close/>
                    <a:moveTo>
                      <a:pt x="4230" y="399"/>
                    </a:moveTo>
                    <a:lnTo>
                      <a:pt x="4247" y="399"/>
                    </a:lnTo>
                    <a:lnTo>
                      <a:pt x="4251" y="409"/>
                    </a:lnTo>
                    <a:lnTo>
                      <a:pt x="4270" y="402"/>
                    </a:lnTo>
                    <a:lnTo>
                      <a:pt x="4261" y="383"/>
                    </a:lnTo>
                    <a:lnTo>
                      <a:pt x="4232" y="380"/>
                    </a:lnTo>
                    <a:lnTo>
                      <a:pt x="4230" y="399"/>
                    </a:lnTo>
                    <a:close/>
                    <a:moveTo>
                      <a:pt x="4157" y="390"/>
                    </a:moveTo>
                    <a:lnTo>
                      <a:pt x="4195" y="395"/>
                    </a:lnTo>
                    <a:lnTo>
                      <a:pt x="4195" y="376"/>
                    </a:lnTo>
                    <a:lnTo>
                      <a:pt x="4157" y="371"/>
                    </a:lnTo>
                    <a:lnTo>
                      <a:pt x="4157" y="390"/>
                    </a:lnTo>
                    <a:close/>
                    <a:moveTo>
                      <a:pt x="4081" y="383"/>
                    </a:moveTo>
                    <a:lnTo>
                      <a:pt x="4119" y="387"/>
                    </a:lnTo>
                    <a:lnTo>
                      <a:pt x="4119" y="369"/>
                    </a:lnTo>
                    <a:lnTo>
                      <a:pt x="4083" y="364"/>
                    </a:lnTo>
                    <a:lnTo>
                      <a:pt x="4081" y="383"/>
                    </a:lnTo>
                    <a:close/>
                    <a:moveTo>
                      <a:pt x="4005" y="376"/>
                    </a:moveTo>
                    <a:lnTo>
                      <a:pt x="4043" y="380"/>
                    </a:lnTo>
                    <a:lnTo>
                      <a:pt x="4046" y="361"/>
                    </a:lnTo>
                    <a:lnTo>
                      <a:pt x="4008" y="357"/>
                    </a:lnTo>
                    <a:lnTo>
                      <a:pt x="4005" y="376"/>
                    </a:lnTo>
                    <a:close/>
                    <a:moveTo>
                      <a:pt x="3930" y="369"/>
                    </a:moveTo>
                    <a:lnTo>
                      <a:pt x="3968" y="371"/>
                    </a:lnTo>
                    <a:lnTo>
                      <a:pt x="3970" y="352"/>
                    </a:lnTo>
                    <a:lnTo>
                      <a:pt x="3932" y="350"/>
                    </a:lnTo>
                    <a:lnTo>
                      <a:pt x="3930" y="369"/>
                    </a:lnTo>
                    <a:close/>
                    <a:moveTo>
                      <a:pt x="3854" y="361"/>
                    </a:moveTo>
                    <a:lnTo>
                      <a:pt x="3892" y="364"/>
                    </a:lnTo>
                    <a:lnTo>
                      <a:pt x="3894" y="345"/>
                    </a:lnTo>
                    <a:lnTo>
                      <a:pt x="3857" y="343"/>
                    </a:lnTo>
                    <a:lnTo>
                      <a:pt x="3854" y="361"/>
                    </a:lnTo>
                    <a:close/>
                    <a:moveTo>
                      <a:pt x="3778" y="352"/>
                    </a:moveTo>
                    <a:lnTo>
                      <a:pt x="3816" y="357"/>
                    </a:lnTo>
                    <a:lnTo>
                      <a:pt x="3819" y="338"/>
                    </a:lnTo>
                    <a:lnTo>
                      <a:pt x="3781" y="333"/>
                    </a:lnTo>
                    <a:lnTo>
                      <a:pt x="3778" y="352"/>
                    </a:lnTo>
                    <a:close/>
                    <a:moveTo>
                      <a:pt x="3705" y="345"/>
                    </a:moveTo>
                    <a:lnTo>
                      <a:pt x="3741" y="350"/>
                    </a:lnTo>
                    <a:lnTo>
                      <a:pt x="3743" y="331"/>
                    </a:lnTo>
                    <a:lnTo>
                      <a:pt x="3705" y="326"/>
                    </a:lnTo>
                    <a:lnTo>
                      <a:pt x="3705" y="345"/>
                    </a:lnTo>
                    <a:close/>
                    <a:moveTo>
                      <a:pt x="3630" y="338"/>
                    </a:moveTo>
                    <a:lnTo>
                      <a:pt x="3667" y="343"/>
                    </a:lnTo>
                    <a:lnTo>
                      <a:pt x="3667" y="324"/>
                    </a:lnTo>
                    <a:lnTo>
                      <a:pt x="3632" y="319"/>
                    </a:lnTo>
                    <a:lnTo>
                      <a:pt x="3630" y="338"/>
                    </a:lnTo>
                    <a:close/>
                    <a:moveTo>
                      <a:pt x="3554" y="331"/>
                    </a:moveTo>
                    <a:lnTo>
                      <a:pt x="3592" y="333"/>
                    </a:lnTo>
                    <a:lnTo>
                      <a:pt x="3594" y="314"/>
                    </a:lnTo>
                    <a:lnTo>
                      <a:pt x="3556" y="312"/>
                    </a:lnTo>
                    <a:lnTo>
                      <a:pt x="3554" y="331"/>
                    </a:lnTo>
                    <a:close/>
                    <a:moveTo>
                      <a:pt x="3478" y="324"/>
                    </a:moveTo>
                    <a:lnTo>
                      <a:pt x="3516" y="326"/>
                    </a:lnTo>
                    <a:lnTo>
                      <a:pt x="3518" y="307"/>
                    </a:lnTo>
                    <a:lnTo>
                      <a:pt x="3481" y="305"/>
                    </a:lnTo>
                    <a:lnTo>
                      <a:pt x="3478" y="324"/>
                    </a:lnTo>
                    <a:close/>
                    <a:moveTo>
                      <a:pt x="3403" y="314"/>
                    </a:moveTo>
                    <a:lnTo>
                      <a:pt x="3440" y="319"/>
                    </a:lnTo>
                    <a:lnTo>
                      <a:pt x="3443" y="300"/>
                    </a:lnTo>
                    <a:lnTo>
                      <a:pt x="3405" y="295"/>
                    </a:lnTo>
                    <a:lnTo>
                      <a:pt x="3403" y="314"/>
                    </a:lnTo>
                    <a:close/>
                    <a:moveTo>
                      <a:pt x="3327" y="307"/>
                    </a:moveTo>
                    <a:lnTo>
                      <a:pt x="3365" y="312"/>
                    </a:lnTo>
                    <a:lnTo>
                      <a:pt x="3367" y="293"/>
                    </a:lnTo>
                    <a:lnTo>
                      <a:pt x="3329" y="288"/>
                    </a:lnTo>
                    <a:lnTo>
                      <a:pt x="3327" y="307"/>
                    </a:lnTo>
                    <a:close/>
                    <a:moveTo>
                      <a:pt x="3254" y="300"/>
                    </a:moveTo>
                    <a:lnTo>
                      <a:pt x="3289" y="305"/>
                    </a:lnTo>
                    <a:lnTo>
                      <a:pt x="3291" y="286"/>
                    </a:lnTo>
                    <a:lnTo>
                      <a:pt x="3254" y="281"/>
                    </a:lnTo>
                    <a:lnTo>
                      <a:pt x="3254" y="300"/>
                    </a:lnTo>
                    <a:close/>
                    <a:moveTo>
                      <a:pt x="3178" y="293"/>
                    </a:moveTo>
                    <a:lnTo>
                      <a:pt x="3216" y="295"/>
                    </a:lnTo>
                    <a:lnTo>
                      <a:pt x="3216" y="276"/>
                    </a:lnTo>
                    <a:lnTo>
                      <a:pt x="3180" y="274"/>
                    </a:lnTo>
                    <a:lnTo>
                      <a:pt x="3178" y="293"/>
                    </a:lnTo>
                    <a:close/>
                    <a:moveTo>
                      <a:pt x="3102" y="286"/>
                    </a:moveTo>
                    <a:lnTo>
                      <a:pt x="3140" y="288"/>
                    </a:lnTo>
                    <a:lnTo>
                      <a:pt x="3142" y="269"/>
                    </a:lnTo>
                    <a:lnTo>
                      <a:pt x="3105" y="267"/>
                    </a:lnTo>
                    <a:lnTo>
                      <a:pt x="3102" y="286"/>
                    </a:lnTo>
                    <a:close/>
                    <a:moveTo>
                      <a:pt x="3027" y="276"/>
                    </a:moveTo>
                    <a:lnTo>
                      <a:pt x="3064" y="281"/>
                    </a:lnTo>
                    <a:lnTo>
                      <a:pt x="3067" y="262"/>
                    </a:lnTo>
                    <a:lnTo>
                      <a:pt x="3029" y="257"/>
                    </a:lnTo>
                    <a:lnTo>
                      <a:pt x="3027" y="276"/>
                    </a:lnTo>
                    <a:close/>
                    <a:moveTo>
                      <a:pt x="2951" y="269"/>
                    </a:moveTo>
                    <a:lnTo>
                      <a:pt x="2989" y="274"/>
                    </a:lnTo>
                    <a:lnTo>
                      <a:pt x="2991" y="255"/>
                    </a:lnTo>
                    <a:lnTo>
                      <a:pt x="2953" y="250"/>
                    </a:lnTo>
                    <a:lnTo>
                      <a:pt x="2951" y="269"/>
                    </a:lnTo>
                    <a:close/>
                    <a:moveTo>
                      <a:pt x="2875" y="262"/>
                    </a:moveTo>
                    <a:lnTo>
                      <a:pt x="2913" y="267"/>
                    </a:lnTo>
                    <a:lnTo>
                      <a:pt x="2915" y="248"/>
                    </a:lnTo>
                    <a:lnTo>
                      <a:pt x="2878" y="243"/>
                    </a:lnTo>
                    <a:lnTo>
                      <a:pt x="2875" y="262"/>
                    </a:lnTo>
                    <a:close/>
                    <a:moveTo>
                      <a:pt x="2802" y="255"/>
                    </a:moveTo>
                    <a:lnTo>
                      <a:pt x="2837" y="257"/>
                    </a:lnTo>
                    <a:lnTo>
                      <a:pt x="2840" y="239"/>
                    </a:lnTo>
                    <a:lnTo>
                      <a:pt x="2802" y="236"/>
                    </a:lnTo>
                    <a:lnTo>
                      <a:pt x="2802" y="255"/>
                    </a:lnTo>
                    <a:close/>
                    <a:moveTo>
                      <a:pt x="2726" y="248"/>
                    </a:moveTo>
                    <a:lnTo>
                      <a:pt x="2764" y="250"/>
                    </a:lnTo>
                    <a:lnTo>
                      <a:pt x="2764" y="231"/>
                    </a:lnTo>
                    <a:lnTo>
                      <a:pt x="2726" y="229"/>
                    </a:lnTo>
                    <a:lnTo>
                      <a:pt x="2726" y="248"/>
                    </a:lnTo>
                    <a:close/>
                    <a:moveTo>
                      <a:pt x="2651" y="239"/>
                    </a:moveTo>
                    <a:lnTo>
                      <a:pt x="2689" y="243"/>
                    </a:lnTo>
                    <a:lnTo>
                      <a:pt x="2691" y="224"/>
                    </a:lnTo>
                    <a:lnTo>
                      <a:pt x="2653" y="220"/>
                    </a:lnTo>
                    <a:lnTo>
                      <a:pt x="2651" y="239"/>
                    </a:lnTo>
                    <a:close/>
                    <a:moveTo>
                      <a:pt x="2575" y="231"/>
                    </a:moveTo>
                    <a:lnTo>
                      <a:pt x="2613" y="236"/>
                    </a:lnTo>
                    <a:lnTo>
                      <a:pt x="2615" y="217"/>
                    </a:lnTo>
                    <a:lnTo>
                      <a:pt x="2577" y="213"/>
                    </a:lnTo>
                    <a:lnTo>
                      <a:pt x="2575" y="231"/>
                    </a:lnTo>
                    <a:close/>
                    <a:moveTo>
                      <a:pt x="2499" y="224"/>
                    </a:moveTo>
                    <a:lnTo>
                      <a:pt x="2537" y="229"/>
                    </a:lnTo>
                    <a:lnTo>
                      <a:pt x="2540" y="210"/>
                    </a:lnTo>
                    <a:lnTo>
                      <a:pt x="2502" y="205"/>
                    </a:lnTo>
                    <a:lnTo>
                      <a:pt x="2499" y="224"/>
                    </a:lnTo>
                    <a:close/>
                    <a:moveTo>
                      <a:pt x="2424" y="217"/>
                    </a:moveTo>
                    <a:lnTo>
                      <a:pt x="2462" y="220"/>
                    </a:lnTo>
                    <a:lnTo>
                      <a:pt x="2464" y="201"/>
                    </a:lnTo>
                    <a:lnTo>
                      <a:pt x="2426" y="198"/>
                    </a:lnTo>
                    <a:lnTo>
                      <a:pt x="2424" y="217"/>
                    </a:lnTo>
                    <a:close/>
                    <a:moveTo>
                      <a:pt x="2348" y="210"/>
                    </a:moveTo>
                    <a:lnTo>
                      <a:pt x="2386" y="213"/>
                    </a:lnTo>
                    <a:lnTo>
                      <a:pt x="2388" y="194"/>
                    </a:lnTo>
                    <a:lnTo>
                      <a:pt x="2350" y="191"/>
                    </a:lnTo>
                    <a:lnTo>
                      <a:pt x="2348" y="210"/>
                    </a:lnTo>
                    <a:close/>
                    <a:moveTo>
                      <a:pt x="2275" y="201"/>
                    </a:moveTo>
                    <a:lnTo>
                      <a:pt x="2313" y="205"/>
                    </a:lnTo>
                    <a:lnTo>
                      <a:pt x="2313" y="186"/>
                    </a:lnTo>
                    <a:lnTo>
                      <a:pt x="2275" y="182"/>
                    </a:lnTo>
                    <a:lnTo>
                      <a:pt x="2275" y="201"/>
                    </a:lnTo>
                    <a:close/>
                    <a:moveTo>
                      <a:pt x="2199" y="194"/>
                    </a:moveTo>
                    <a:lnTo>
                      <a:pt x="2237" y="198"/>
                    </a:lnTo>
                    <a:lnTo>
                      <a:pt x="2239" y="179"/>
                    </a:lnTo>
                    <a:lnTo>
                      <a:pt x="2201" y="175"/>
                    </a:lnTo>
                    <a:lnTo>
                      <a:pt x="2199" y="194"/>
                    </a:lnTo>
                    <a:close/>
                    <a:moveTo>
                      <a:pt x="2123" y="186"/>
                    </a:moveTo>
                    <a:lnTo>
                      <a:pt x="2161" y="191"/>
                    </a:lnTo>
                    <a:lnTo>
                      <a:pt x="2164" y="172"/>
                    </a:lnTo>
                    <a:lnTo>
                      <a:pt x="2126" y="168"/>
                    </a:lnTo>
                    <a:lnTo>
                      <a:pt x="2123" y="186"/>
                    </a:lnTo>
                    <a:close/>
                    <a:moveTo>
                      <a:pt x="2048" y="179"/>
                    </a:moveTo>
                    <a:lnTo>
                      <a:pt x="2086" y="182"/>
                    </a:lnTo>
                    <a:lnTo>
                      <a:pt x="2088" y="163"/>
                    </a:lnTo>
                    <a:lnTo>
                      <a:pt x="2050" y="160"/>
                    </a:lnTo>
                    <a:lnTo>
                      <a:pt x="2048" y="179"/>
                    </a:lnTo>
                    <a:close/>
                    <a:moveTo>
                      <a:pt x="1972" y="170"/>
                    </a:moveTo>
                    <a:lnTo>
                      <a:pt x="2010" y="175"/>
                    </a:lnTo>
                    <a:lnTo>
                      <a:pt x="2012" y="156"/>
                    </a:lnTo>
                    <a:lnTo>
                      <a:pt x="1974" y="153"/>
                    </a:lnTo>
                    <a:lnTo>
                      <a:pt x="1972" y="170"/>
                    </a:lnTo>
                    <a:close/>
                    <a:moveTo>
                      <a:pt x="1896" y="163"/>
                    </a:moveTo>
                    <a:lnTo>
                      <a:pt x="1934" y="168"/>
                    </a:lnTo>
                    <a:lnTo>
                      <a:pt x="1937" y="149"/>
                    </a:lnTo>
                    <a:lnTo>
                      <a:pt x="1899" y="144"/>
                    </a:lnTo>
                    <a:lnTo>
                      <a:pt x="1896" y="163"/>
                    </a:lnTo>
                    <a:close/>
                    <a:moveTo>
                      <a:pt x="1823" y="156"/>
                    </a:moveTo>
                    <a:lnTo>
                      <a:pt x="1861" y="160"/>
                    </a:lnTo>
                    <a:lnTo>
                      <a:pt x="1861" y="142"/>
                    </a:lnTo>
                    <a:lnTo>
                      <a:pt x="1823" y="137"/>
                    </a:lnTo>
                    <a:lnTo>
                      <a:pt x="1823" y="156"/>
                    </a:lnTo>
                    <a:close/>
                    <a:moveTo>
                      <a:pt x="1747" y="149"/>
                    </a:moveTo>
                    <a:lnTo>
                      <a:pt x="1785" y="151"/>
                    </a:lnTo>
                    <a:lnTo>
                      <a:pt x="1785" y="134"/>
                    </a:lnTo>
                    <a:lnTo>
                      <a:pt x="1750" y="130"/>
                    </a:lnTo>
                    <a:lnTo>
                      <a:pt x="1747" y="149"/>
                    </a:lnTo>
                    <a:close/>
                    <a:moveTo>
                      <a:pt x="1672" y="142"/>
                    </a:moveTo>
                    <a:lnTo>
                      <a:pt x="1710" y="144"/>
                    </a:lnTo>
                    <a:lnTo>
                      <a:pt x="1712" y="125"/>
                    </a:lnTo>
                    <a:lnTo>
                      <a:pt x="1674" y="123"/>
                    </a:lnTo>
                    <a:lnTo>
                      <a:pt x="1672" y="142"/>
                    </a:lnTo>
                    <a:close/>
                    <a:moveTo>
                      <a:pt x="1596" y="132"/>
                    </a:moveTo>
                    <a:lnTo>
                      <a:pt x="1634" y="137"/>
                    </a:lnTo>
                    <a:lnTo>
                      <a:pt x="1636" y="118"/>
                    </a:lnTo>
                    <a:lnTo>
                      <a:pt x="1599" y="116"/>
                    </a:lnTo>
                    <a:lnTo>
                      <a:pt x="1596" y="132"/>
                    </a:lnTo>
                    <a:close/>
                    <a:moveTo>
                      <a:pt x="1520" y="125"/>
                    </a:moveTo>
                    <a:lnTo>
                      <a:pt x="1558" y="130"/>
                    </a:lnTo>
                    <a:lnTo>
                      <a:pt x="1561" y="111"/>
                    </a:lnTo>
                    <a:lnTo>
                      <a:pt x="1523" y="106"/>
                    </a:lnTo>
                    <a:lnTo>
                      <a:pt x="1520" y="125"/>
                    </a:lnTo>
                    <a:close/>
                    <a:moveTo>
                      <a:pt x="1445" y="118"/>
                    </a:moveTo>
                    <a:lnTo>
                      <a:pt x="1483" y="123"/>
                    </a:lnTo>
                    <a:lnTo>
                      <a:pt x="1485" y="104"/>
                    </a:lnTo>
                    <a:lnTo>
                      <a:pt x="1447" y="99"/>
                    </a:lnTo>
                    <a:lnTo>
                      <a:pt x="1445" y="118"/>
                    </a:lnTo>
                    <a:close/>
                    <a:moveTo>
                      <a:pt x="1372" y="111"/>
                    </a:moveTo>
                    <a:lnTo>
                      <a:pt x="1407" y="113"/>
                    </a:lnTo>
                    <a:lnTo>
                      <a:pt x="1409" y="94"/>
                    </a:lnTo>
                    <a:lnTo>
                      <a:pt x="1372" y="92"/>
                    </a:lnTo>
                    <a:lnTo>
                      <a:pt x="1372" y="111"/>
                    </a:lnTo>
                    <a:close/>
                    <a:moveTo>
                      <a:pt x="1296" y="104"/>
                    </a:moveTo>
                    <a:lnTo>
                      <a:pt x="1334" y="106"/>
                    </a:lnTo>
                    <a:lnTo>
                      <a:pt x="1334" y="87"/>
                    </a:lnTo>
                    <a:lnTo>
                      <a:pt x="1298" y="85"/>
                    </a:lnTo>
                    <a:lnTo>
                      <a:pt x="1296" y="104"/>
                    </a:lnTo>
                    <a:close/>
                    <a:moveTo>
                      <a:pt x="1220" y="94"/>
                    </a:moveTo>
                    <a:lnTo>
                      <a:pt x="1258" y="99"/>
                    </a:lnTo>
                    <a:lnTo>
                      <a:pt x="1260" y="80"/>
                    </a:lnTo>
                    <a:lnTo>
                      <a:pt x="1223" y="75"/>
                    </a:lnTo>
                    <a:lnTo>
                      <a:pt x="1220" y="94"/>
                    </a:lnTo>
                    <a:close/>
                    <a:moveTo>
                      <a:pt x="1145" y="87"/>
                    </a:moveTo>
                    <a:lnTo>
                      <a:pt x="1182" y="92"/>
                    </a:lnTo>
                    <a:lnTo>
                      <a:pt x="1185" y="73"/>
                    </a:lnTo>
                    <a:lnTo>
                      <a:pt x="1147" y="68"/>
                    </a:lnTo>
                    <a:lnTo>
                      <a:pt x="1145" y="87"/>
                    </a:lnTo>
                    <a:close/>
                    <a:moveTo>
                      <a:pt x="1069" y="80"/>
                    </a:moveTo>
                    <a:lnTo>
                      <a:pt x="1107" y="85"/>
                    </a:lnTo>
                    <a:lnTo>
                      <a:pt x="1109" y="66"/>
                    </a:lnTo>
                    <a:lnTo>
                      <a:pt x="1071" y="61"/>
                    </a:lnTo>
                    <a:lnTo>
                      <a:pt x="1069" y="80"/>
                    </a:lnTo>
                    <a:close/>
                    <a:moveTo>
                      <a:pt x="993" y="73"/>
                    </a:moveTo>
                    <a:lnTo>
                      <a:pt x="1031" y="75"/>
                    </a:lnTo>
                    <a:lnTo>
                      <a:pt x="1033" y="56"/>
                    </a:lnTo>
                    <a:lnTo>
                      <a:pt x="996" y="54"/>
                    </a:lnTo>
                    <a:lnTo>
                      <a:pt x="993" y="73"/>
                    </a:lnTo>
                    <a:close/>
                    <a:moveTo>
                      <a:pt x="920" y="66"/>
                    </a:moveTo>
                    <a:lnTo>
                      <a:pt x="955" y="68"/>
                    </a:lnTo>
                    <a:lnTo>
                      <a:pt x="958" y="49"/>
                    </a:lnTo>
                    <a:lnTo>
                      <a:pt x="920" y="47"/>
                    </a:lnTo>
                    <a:lnTo>
                      <a:pt x="920" y="66"/>
                    </a:lnTo>
                    <a:close/>
                    <a:moveTo>
                      <a:pt x="844" y="56"/>
                    </a:moveTo>
                    <a:lnTo>
                      <a:pt x="882" y="61"/>
                    </a:lnTo>
                    <a:lnTo>
                      <a:pt x="882" y="42"/>
                    </a:lnTo>
                    <a:lnTo>
                      <a:pt x="844" y="38"/>
                    </a:lnTo>
                    <a:lnTo>
                      <a:pt x="844" y="56"/>
                    </a:lnTo>
                    <a:close/>
                    <a:moveTo>
                      <a:pt x="769" y="49"/>
                    </a:moveTo>
                    <a:lnTo>
                      <a:pt x="806" y="54"/>
                    </a:lnTo>
                    <a:lnTo>
                      <a:pt x="809" y="35"/>
                    </a:lnTo>
                    <a:lnTo>
                      <a:pt x="771" y="30"/>
                    </a:lnTo>
                    <a:lnTo>
                      <a:pt x="769" y="49"/>
                    </a:lnTo>
                    <a:close/>
                    <a:moveTo>
                      <a:pt x="693" y="42"/>
                    </a:moveTo>
                    <a:lnTo>
                      <a:pt x="731" y="47"/>
                    </a:lnTo>
                    <a:lnTo>
                      <a:pt x="733" y="28"/>
                    </a:lnTo>
                    <a:lnTo>
                      <a:pt x="695" y="23"/>
                    </a:lnTo>
                    <a:lnTo>
                      <a:pt x="693" y="42"/>
                    </a:lnTo>
                    <a:close/>
                    <a:moveTo>
                      <a:pt x="617" y="35"/>
                    </a:moveTo>
                    <a:lnTo>
                      <a:pt x="655" y="38"/>
                    </a:lnTo>
                    <a:lnTo>
                      <a:pt x="657" y="19"/>
                    </a:lnTo>
                    <a:lnTo>
                      <a:pt x="620" y="16"/>
                    </a:lnTo>
                    <a:lnTo>
                      <a:pt x="617" y="35"/>
                    </a:lnTo>
                    <a:close/>
                    <a:moveTo>
                      <a:pt x="542" y="28"/>
                    </a:moveTo>
                    <a:lnTo>
                      <a:pt x="579" y="30"/>
                    </a:lnTo>
                    <a:lnTo>
                      <a:pt x="582" y="12"/>
                    </a:lnTo>
                    <a:lnTo>
                      <a:pt x="544" y="9"/>
                    </a:lnTo>
                    <a:lnTo>
                      <a:pt x="542" y="28"/>
                    </a:lnTo>
                    <a:close/>
                    <a:moveTo>
                      <a:pt x="466" y="19"/>
                    </a:moveTo>
                    <a:lnTo>
                      <a:pt x="504" y="23"/>
                    </a:lnTo>
                    <a:lnTo>
                      <a:pt x="506" y="4"/>
                    </a:lnTo>
                    <a:lnTo>
                      <a:pt x="468" y="0"/>
                    </a:lnTo>
                    <a:lnTo>
                      <a:pt x="466" y="19"/>
                    </a:lnTo>
                    <a:close/>
                    <a:moveTo>
                      <a:pt x="442" y="68"/>
                    </a:moveTo>
                    <a:lnTo>
                      <a:pt x="454" y="33"/>
                    </a:lnTo>
                    <a:lnTo>
                      <a:pt x="435" y="26"/>
                    </a:lnTo>
                    <a:lnTo>
                      <a:pt x="423" y="61"/>
                    </a:lnTo>
                    <a:lnTo>
                      <a:pt x="442" y="68"/>
                    </a:lnTo>
                    <a:close/>
                    <a:moveTo>
                      <a:pt x="419" y="139"/>
                    </a:moveTo>
                    <a:lnTo>
                      <a:pt x="430" y="104"/>
                    </a:lnTo>
                    <a:lnTo>
                      <a:pt x="412" y="99"/>
                    </a:lnTo>
                    <a:lnTo>
                      <a:pt x="400" y="134"/>
                    </a:lnTo>
                    <a:lnTo>
                      <a:pt x="419" y="139"/>
                    </a:lnTo>
                    <a:close/>
                    <a:moveTo>
                      <a:pt x="395" y="213"/>
                    </a:moveTo>
                    <a:lnTo>
                      <a:pt x="407" y="175"/>
                    </a:lnTo>
                    <a:lnTo>
                      <a:pt x="388" y="170"/>
                    </a:lnTo>
                    <a:lnTo>
                      <a:pt x="376" y="205"/>
                    </a:lnTo>
                    <a:lnTo>
                      <a:pt x="395" y="213"/>
                    </a:lnTo>
                    <a:close/>
                    <a:moveTo>
                      <a:pt x="371" y="283"/>
                    </a:moveTo>
                    <a:lnTo>
                      <a:pt x="383" y="248"/>
                    </a:lnTo>
                    <a:lnTo>
                      <a:pt x="364" y="241"/>
                    </a:lnTo>
                    <a:lnTo>
                      <a:pt x="352" y="279"/>
                    </a:lnTo>
                    <a:lnTo>
                      <a:pt x="371" y="283"/>
                    </a:lnTo>
                    <a:close/>
                    <a:moveTo>
                      <a:pt x="348" y="354"/>
                    </a:moveTo>
                    <a:lnTo>
                      <a:pt x="360" y="319"/>
                    </a:lnTo>
                    <a:lnTo>
                      <a:pt x="341" y="314"/>
                    </a:lnTo>
                    <a:lnTo>
                      <a:pt x="329" y="350"/>
                    </a:lnTo>
                    <a:lnTo>
                      <a:pt x="348" y="354"/>
                    </a:lnTo>
                    <a:close/>
                    <a:moveTo>
                      <a:pt x="324" y="428"/>
                    </a:moveTo>
                    <a:lnTo>
                      <a:pt x="336" y="392"/>
                    </a:lnTo>
                    <a:lnTo>
                      <a:pt x="317" y="385"/>
                    </a:lnTo>
                    <a:lnTo>
                      <a:pt x="305" y="421"/>
                    </a:lnTo>
                    <a:lnTo>
                      <a:pt x="324" y="428"/>
                    </a:lnTo>
                    <a:close/>
                    <a:moveTo>
                      <a:pt x="300" y="499"/>
                    </a:moveTo>
                    <a:lnTo>
                      <a:pt x="312" y="463"/>
                    </a:lnTo>
                    <a:lnTo>
                      <a:pt x="293" y="458"/>
                    </a:lnTo>
                    <a:lnTo>
                      <a:pt x="282" y="494"/>
                    </a:lnTo>
                    <a:lnTo>
                      <a:pt x="300" y="499"/>
                    </a:lnTo>
                    <a:close/>
                    <a:moveTo>
                      <a:pt x="277" y="572"/>
                    </a:moveTo>
                    <a:lnTo>
                      <a:pt x="289" y="534"/>
                    </a:lnTo>
                    <a:lnTo>
                      <a:pt x="270" y="529"/>
                    </a:lnTo>
                    <a:lnTo>
                      <a:pt x="258" y="565"/>
                    </a:lnTo>
                    <a:lnTo>
                      <a:pt x="277" y="572"/>
                    </a:lnTo>
                    <a:close/>
                    <a:moveTo>
                      <a:pt x="253" y="643"/>
                    </a:moveTo>
                    <a:lnTo>
                      <a:pt x="265" y="607"/>
                    </a:lnTo>
                    <a:lnTo>
                      <a:pt x="246" y="600"/>
                    </a:lnTo>
                    <a:lnTo>
                      <a:pt x="234" y="638"/>
                    </a:lnTo>
                    <a:lnTo>
                      <a:pt x="253" y="643"/>
                    </a:lnTo>
                    <a:close/>
                    <a:moveTo>
                      <a:pt x="230" y="714"/>
                    </a:moveTo>
                    <a:lnTo>
                      <a:pt x="241" y="678"/>
                    </a:lnTo>
                    <a:lnTo>
                      <a:pt x="222" y="674"/>
                    </a:lnTo>
                    <a:lnTo>
                      <a:pt x="211" y="709"/>
                    </a:lnTo>
                    <a:lnTo>
                      <a:pt x="230" y="714"/>
                    </a:lnTo>
                    <a:close/>
                    <a:moveTo>
                      <a:pt x="206" y="787"/>
                    </a:moveTo>
                    <a:lnTo>
                      <a:pt x="218" y="752"/>
                    </a:lnTo>
                    <a:lnTo>
                      <a:pt x="199" y="744"/>
                    </a:lnTo>
                    <a:lnTo>
                      <a:pt x="187" y="780"/>
                    </a:lnTo>
                    <a:lnTo>
                      <a:pt x="206" y="787"/>
                    </a:lnTo>
                    <a:close/>
                    <a:moveTo>
                      <a:pt x="182" y="858"/>
                    </a:moveTo>
                    <a:lnTo>
                      <a:pt x="194" y="822"/>
                    </a:lnTo>
                    <a:lnTo>
                      <a:pt x="175" y="818"/>
                    </a:lnTo>
                    <a:lnTo>
                      <a:pt x="166" y="853"/>
                    </a:lnTo>
                    <a:lnTo>
                      <a:pt x="182" y="858"/>
                    </a:lnTo>
                    <a:close/>
                    <a:moveTo>
                      <a:pt x="159" y="931"/>
                    </a:moveTo>
                    <a:lnTo>
                      <a:pt x="170" y="893"/>
                    </a:lnTo>
                    <a:lnTo>
                      <a:pt x="154" y="889"/>
                    </a:lnTo>
                    <a:lnTo>
                      <a:pt x="142" y="924"/>
                    </a:lnTo>
                    <a:lnTo>
                      <a:pt x="159" y="931"/>
                    </a:lnTo>
                    <a:close/>
                    <a:moveTo>
                      <a:pt x="135" y="1002"/>
                    </a:moveTo>
                    <a:lnTo>
                      <a:pt x="147" y="967"/>
                    </a:lnTo>
                    <a:lnTo>
                      <a:pt x="130" y="960"/>
                    </a:lnTo>
                    <a:lnTo>
                      <a:pt x="118" y="997"/>
                    </a:lnTo>
                    <a:lnTo>
                      <a:pt x="135" y="1002"/>
                    </a:lnTo>
                    <a:close/>
                    <a:moveTo>
                      <a:pt x="111" y="1073"/>
                    </a:moveTo>
                    <a:lnTo>
                      <a:pt x="123" y="1038"/>
                    </a:lnTo>
                    <a:lnTo>
                      <a:pt x="107" y="1033"/>
                    </a:lnTo>
                    <a:lnTo>
                      <a:pt x="95" y="1068"/>
                    </a:lnTo>
                    <a:lnTo>
                      <a:pt x="111" y="1073"/>
                    </a:lnTo>
                    <a:close/>
                    <a:moveTo>
                      <a:pt x="88" y="1146"/>
                    </a:moveTo>
                    <a:lnTo>
                      <a:pt x="99" y="1111"/>
                    </a:lnTo>
                    <a:lnTo>
                      <a:pt x="83" y="1104"/>
                    </a:lnTo>
                    <a:lnTo>
                      <a:pt x="71" y="1139"/>
                    </a:lnTo>
                    <a:lnTo>
                      <a:pt x="88" y="1146"/>
                    </a:lnTo>
                    <a:close/>
                    <a:moveTo>
                      <a:pt x="64" y="1217"/>
                    </a:moveTo>
                    <a:lnTo>
                      <a:pt x="76" y="1182"/>
                    </a:lnTo>
                    <a:lnTo>
                      <a:pt x="59" y="1177"/>
                    </a:lnTo>
                    <a:lnTo>
                      <a:pt x="47" y="1213"/>
                    </a:lnTo>
                    <a:lnTo>
                      <a:pt x="64" y="1217"/>
                    </a:lnTo>
                    <a:close/>
                    <a:moveTo>
                      <a:pt x="40" y="1291"/>
                    </a:moveTo>
                    <a:lnTo>
                      <a:pt x="52" y="1253"/>
                    </a:lnTo>
                    <a:lnTo>
                      <a:pt x="36" y="1248"/>
                    </a:lnTo>
                    <a:lnTo>
                      <a:pt x="24" y="1284"/>
                    </a:lnTo>
                    <a:lnTo>
                      <a:pt x="40" y="1291"/>
                    </a:lnTo>
                    <a:close/>
                    <a:moveTo>
                      <a:pt x="17" y="1362"/>
                    </a:moveTo>
                    <a:lnTo>
                      <a:pt x="29" y="1326"/>
                    </a:lnTo>
                    <a:lnTo>
                      <a:pt x="12" y="1319"/>
                    </a:lnTo>
                    <a:lnTo>
                      <a:pt x="0" y="1357"/>
                    </a:lnTo>
                    <a:lnTo>
                      <a:pt x="17" y="136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4" name="Freeform 23">
                <a:extLst>
                  <a:ext uri="{FF2B5EF4-FFF2-40B4-BE49-F238E27FC236}">
                    <a16:creationId xmlns:a16="http://schemas.microsoft.com/office/drawing/2014/main" id="{99AED6E2-27D0-274D-9CFD-8EF4295DAA7E}"/>
                  </a:ext>
                </a:extLst>
              </p:cNvPr>
              <p:cNvSpPr>
                <a:spLocks noEditPoints="1"/>
              </p:cNvSpPr>
              <p:nvPr/>
            </p:nvSpPr>
            <p:spPr bwMode="auto">
              <a:xfrm>
                <a:off x="3407407" y="828031"/>
                <a:ext cx="4292136" cy="5219244"/>
              </a:xfrm>
              <a:custGeom>
                <a:avLst/>
                <a:gdLst>
                  <a:gd name="T0" fmla="*/ 1844 w 5162"/>
                  <a:gd name="T1" fmla="*/ 5681 h 6277"/>
                  <a:gd name="T2" fmla="*/ 2064 w 5162"/>
                  <a:gd name="T3" fmla="*/ 5740 h 6277"/>
                  <a:gd name="T4" fmla="*/ 2282 w 5162"/>
                  <a:gd name="T5" fmla="*/ 5799 h 6277"/>
                  <a:gd name="T6" fmla="*/ 2502 w 5162"/>
                  <a:gd name="T7" fmla="*/ 5861 h 6277"/>
                  <a:gd name="T8" fmla="*/ 2722 w 5162"/>
                  <a:gd name="T9" fmla="*/ 5920 h 6277"/>
                  <a:gd name="T10" fmla="*/ 2939 w 5162"/>
                  <a:gd name="T11" fmla="*/ 5979 h 6277"/>
                  <a:gd name="T12" fmla="*/ 3159 w 5162"/>
                  <a:gd name="T13" fmla="*/ 6040 h 6277"/>
                  <a:gd name="T14" fmla="*/ 3379 w 5162"/>
                  <a:gd name="T15" fmla="*/ 6099 h 6277"/>
                  <a:gd name="T16" fmla="*/ 3596 w 5162"/>
                  <a:gd name="T17" fmla="*/ 6159 h 6277"/>
                  <a:gd name="T18" fmla="*/ 3816 w 5162"/>
                  <a:gd name="T19" fmla="*/ 6218 h 6277"/>
                  <a:gd name="T20" fmla="*/ 3935 w 5162"/>
                  <a:gd name="T21" fmla="*/ 6253 h 6277"/>
                  <a:gd name="T22" fmla="*/ 3906 w 5162"/>
                  <a:gd name="T23" fmla="*/ 6026 h 6277"/>
                  <a:gd name="T24" fmla="*/ 3875 w 5162"/>
                  <a:gd name="T25" fmla="*/ 5802 h 6277"/>
                  <a:gd name="T26" fmla="*/ 3845 w 5162"/>
                  <a:gd name="T27" fmla="*/ 5577 h 6277"/>
                  <a:gd name="T28" fmla="*/ 3814 w 5162"/>
                  <a:gd name="T29" fmla="*/ 5352 h 6277"/>
                  <a:gd name="T30" fmla="*/ 3783 w 5162"/>
                  <a:gd name="T31" fmla="*/ 5128 h 6277"/>
                  <a:gd name="T32" fmla="*/ 3752 w 5162"/>
                  <a:gd name="T33" fmla="*/ 4903 h 6277"/>
                  <a:gd name="T34" fmla="*/ 3722 w 5162"/>
                  <a:gd name="T35" fmla="*/ 4679 h 6277"/>
                  <a:gd name="T36" fmla="*/ 3693 w 5162"/>
                  <a:gd name="T37" fmla="*/ 4454 h 6277"/>
                  <a:gd name="T38" fmla="*/ 3760 w 5162"/>
                  <a:gd name="T39" fmla="*/ 4246 h 6277"/>
                  <a:gd name="T40" fmla="*/ 3897 w 5162"/>
                  <a:gd name="T41" fmla="*/ 4064 h 6277"/>
                  <a:gd name="T42" fmla="*/ 4034 w 5162"/>
                  <a:gd name="T43" fmla="*/ 3884 h 6277"/>
                  <a:gd name="T44" fmla="*/ 4169 w 5162"/>
                  <a:gd name="T45" fmla="*/ 3702 h 6277"/>
                  <a:gd name="T46" fmla="*/ 4306 w 5162"/>
                  <a:gd name="T47" fmla="*/ 3522 h 6277"/>
                  <a:gd name="T48" fmla="*/ 4443 w 5162"/>
                  <a:gd name="T49" fmla="*/ 3340 h 6277"/>
                  <a:gd name="T50" fmla="*/ 4580 w 5162"/>
                  <a:gd name="T51" fmla="*/ 3161 h 6277"/>
                  <a:gd name="T52" fmla="*/ 4717 w 5162"/>
                  <a:gd name="T53" fmla="*/ 2979 h 6277"/>
                  <a:gd name="T54" fmla="*/ 4854 w 5162"/>
                  <a:gd name="T55" fmla="*/ 2797 h 6277"/>
                  <a:gd name="T56" fmla="*/ 4991 w 5162"/>
                  <a:gd name="T57" fmla="*/ 2617 h 6277"/>
                  <a:gd name="T58" fmla="*/ 5129 w 5162"/>
                  <a:gd name="T59" fmla="*/ 2435 h 6277"/>
                  <a:gd name="T60" fmla="*/ 5067 w 5162"/>
                  <a:gd name="T61" fmla="*/ 2241 h 6277"/>
                  <a:gd name="T62" fmla="*/ 4975 w 5162"/>
                  <a:gd name="T63" fmla="*/ 2033 h 6277"/>
                  <a:gd name="T64" fmla="*/ 4883 w 5162"/>
                  <a:gd name="T65" fmla="*/ 1827 h 6277"/>
                  <a:gd name="T66" fmla="*/ 4790 w 5162"/>
                  <a:gd name="T67" fmla="*/ 1619 h 6277"/>
                  <a:gd name="T68" fmla="*/ 4698 w 5162"/>
                  <a:gd name="T69" fmla="*/ 1411 h 6277"/>
                  <a:gd name="T70" fmla="*/ 4606 w 5162"/>
                  <a:gd name="T71" fmla="*/ 1205 h 6277"/>
                  <a:gd name="T72" fmla="*/ 4514 w 5162"/>
                  <a:gd name="T73" fmla="*/ 997 h 6277"/>
                  <a:gd name="T74" fmla="*/ 4422 w 5162"/>
                  <a:gd name="T75" fmla="*/ 789 h 6277"/>
                  <a:gd name="T76" fmla="*/ 4329 w 5162"/>
                  <a:gd name="T77" fmla="*/ 581 h 6277"/>
                  <a:gd name="T78" fmla="*/ 4261 w 5162"/>
                  <a:gd name="T79" fmla="*/ 383 h 6277"/>
                  <a:gd name="T80" fmla="*/ 4046 w 5162"/>
                  <a:gd name="T81" fmla="*/ 361 h 6277"/>
                  <a:gd name="T82" fmla="*/ 3819 w 5162"/>
                  <a:gd name="T83" fmla="*/ 338 h 6277"/>
                  <a:gd name="T84" fmla="*/ 3594 w 5162"/>
                  <a:gd name="T85" fmla="*/ 314 h 6277"/>
                  <a:gd name="T86" fmla="*/ 3367 w 5162"/>
                  <a:gd name="T87" fmla="*/ 293 h 6277"/>
                  <a:gd name="T88" fmla="*/ 3142 w 5162"/>
                  <a:gd name="T89" fmla="*/ 269 h 6277"/>
                  <a:gd name="T90" fmla="*/ 2915 w 5162"/>
                  <a:gd name="T91" fmla="*/ 248 h 6277"/>
                  <a:gd name="T92" fmla="*/ 2691 w 5162"/>
                  <a:gd name="T93" fmla="*/ 224 h 6277"/>
                  <a:gd name="T94" fmla="*/ 2464 w 5162"/>
                  <a:gd name="T95" fmla="*/ 201 h 6277"/>
                  <a:gd name="T96" fmla="*/ 2239 w 5162"/>
                  <a:gd name="T97" fmla="*/ 179 h 6277"/>
                  <a:gd name="T98" fmla="*/ 2012 w 5162"/>
                  <a:gd name="T99" fmla="*/ 156 h 6277"/>
                  <a:gd name="T100" fmla="*/ 1785 w 5162"/>
                  <a:gd name="T101" fmla="*/ 134 h 6277"/>
                  <a:gd name="T102" fmla="*/ 1561 w 5162"/>
                  <a:gd name="T103" fmla="*/ 111 h 6277"/>
                  <a:gd name="T104" fmla="*/ 1334 w 5162"/>
                  <a:gd name="T105" fmla="*/ 87 h 6277"/>
                  <a:gd name="T106" fmla="*/ 1109 w 5162"/>
                  <a:gd name="T107" fmla="*/ 66 h 6277"/>
                  <a:gd name="T108" fmla="*/ 882 w 5162"/>
                  <a:gd name="T109" fmla="*/ 42 h 6277"/>
                  <a:gd name="T110" fmla="*/ 657 w 5162"/>
                  <a:gd name="T111" fmla="*/ 19 h 6277"/>
                  <a:gd name="T112" fmla="*/ 435 w 5162"/>
                  <a:gd name="T113" fmla="*/ 26 h 6277"/>
                  <a:gd name="T114" fmla="*/ 364 w 5162"/>
                  <a:gd name="T115" fmla="*/ 241 h 6277"/>
                  <a:gd name="T116" fmla="*/ 293 w 5162"/>
                  <a:gd name="T117" fmla="*/ 458 h 6277"/>
                  <a:gd name="T118" fmla="*/ 222 w 5162"/>
                  <a:gd name="T119" fmla="*/ 674 h 6277"/>
                  <a:gd name="T120" fmla="*/ 154 w 5162"/>
                  <a:gd name="T121" fmla="*/ 889 h 6277"/>
                  <a:gd name="T122" fmla="*/ 83 w 5162"/>
                  <a:gd name="T123" fmla="*/ 1104 h 6277"/>
                  <a:gd name="T124" fmla="*/ 12 w 5162"/>
                  <a:gd name="T125" fmla="*/ 1319 h 6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62" h="6277">
                    <a:moveTo>
                      <a:pt x="1698" y="5641"/>
                    </a:moveTo>
                    <a:lnTo>
                      <a:pt x="1662" y="5631"/>
                    </a:lnTo>
                    <a:lnTo>
                      <a:pt x="1658" y="5650"/>
                    </a:lnTo>
                    <a:lnTo>
                      <a:pt x="1693" y="5660"/>
                    </a:lnTo>
                    <a:lnTo>
                      <a:pt x="1698" y="5641"/>
                    </a:lnTo>
                    <a:moveTo>
                      <a:pt x="1771" y="5662"/>
                    </a:moveTo>
                    <a:lnTo>
                      <a:pt x="1736" y="5650"/>
                    </a:lnTo>
                    <a:lnTo>
                      <a:pt x="1731" y="5669"/>
                    </a:lnTo>
                    <a:lnTo>
                      <a:pt x="1766" y="5679"/>
                    </a:lnTo>
                    <a:lnTo>
                      <a:pt x="1771" y="5662"/>
                    </a:lnTo>
                    <a:moveTo>
                      <a:pt x="1844" y="5681"/>
                    </a:moveTo>
                    <a:lnTo>
                      <a:pt x="1809" y="5672"/>
                    </a:lnTo>
                    <a:lnTo>
                      <a:pt x="1804" y="5688"/>
                    </a:lnTo>
                    <a:lnTo>
                      <a:pt x="1840" y="5700"/>
                    </a:lnTo>
                    <a:lnTo>
                      <a:pt x="1844" y="5681"/>
                    </a:lnTo>
                    <a:moveTo>
                      <a:pt x="1918" y="5700"/>
                    </a:moveTo>
                    <a:lnTo>
                      <a:pt x="1882" y="5690"/>
                    </a:lnTo>
                    <a:lnTo>
                      <a:pt x="1878" y="5709"/>
                    </a:lnTo>
                    <a:lnTo>
                      <a:pt x="1913" y="5719"/>
                    </a:lnTo>
                    <a:lnTo>
                      <a:pt x="1918" y="5700"/>
                    </a:lnTo>
                    <a:moveTo>
                      <a:pt x="1991" y="5721"/>
                    </a:moveTo>
                    <a:lnTo>
                      <a:pt x="1956" y="5712"/>
                    </a:lnTo>
                    <a:lnTo>
                      <a:pt x="1948" y="5728"/>
                    </a:lnTo>
                    <a:lnTo>
                      <a:pt x="1986" y="5740"/>
                    </a:lnTo>
                    <a:lnTo>
                      <a:pt x="1991" y="5721"/>
                    </a:lnTo>
                    <a:moveTo>
                      <a:pt x="2064" y="5740"/>
                    </a:moveTo>
                    <a:lnTo>
                      <a:pt x="2026" y="5731"/>
                    </a:lnTo>
                    <a:lnTo>
                      <a:pt x="2022" y="5750"/>
                    </a:lnTo>
                    <a:lnTo>
                      <a:pt x="2060" y="5759"/>
                    </a:lnTo>
                    <a:lnTo>
                      <a:pt x="2064" y="5740"/>
                    </a:lnTo>
                    <a:moveTo>
                      <a:pt x="2138" y="5761"/>
                    </a:moveTo>
                    <a:lnTo>
                      <a:pt x="2100" y="5750"/>
                    </a:lnTo>
                    <a:lnTo>
                      <a:pt x="2095" y="5768"/>
                    </a:lnTo>
                    <a:lnTo>
                      <a:pt x="2133" y="5778"/>
                    </a:lnTo>
                    <a:lnTo>
                      <a:pt x="2138" y="5761"/>
                    </a:lnTo>
                    <a:moveTo>
                      <a:pt x="2211" y="5780"/>
                    </a:moveTo>
                    <a:lnTo>
                      <a:pt x="2173" y="5771"/>
                    </a:lnTo>
                    <a:lnTo>
                      <a:pt x="2168" y="5790"/>
                    </a:lnTo>
                    <a:lnTo>
                      <a:pt x="2204" y="5799"/>
                    </a:lnTo>
                    <a:lnTo>
                      <a:pt x="2211" y="5780"/>
                    </a:lnTo>
                    <a:moveTo>
                      <a:pt x="2282" y="5799"/>
                    </a:moveTo>
                    <a:lnTo>
                      <a:pt x="2246" y="5790"/>
                    </a:lnTo>
                    <a:lnTo>
                      <a:pt x="2242" y="5809"/>
                    </a:lnTo>
                    <a:lnTo>
                      <a:pt x="2277" y="5818"/>
                    </a:lnTo>
                    <a:lnTo>
                      <a:pt x="2282" y="5799"/>
                    </a:lnTo>
                    <a:moveTo>
                      <a:pt x="2355" y="5820"/>
                    </a:moveTo>
                    <a:lnTo>
                      <a:pt x="2320" y="5811"/>
                    </a:lnTo>
                    <a:lnTo>
                      <a:pt x="2315" y="5828"/>
                    </a:lnTo>
                    <a:lnTo>
                      <a:pt x="2350" y="5839"/>
                    </a:lnTo>
                    <a:lnTo>
                      <a:pt x="2355" y="5820"/>
                    </a:lnTo>
                    <a:moveTo>
                      <a:pt x="2428" y="5839"/>
                    </a:moveTo>
                    <a:lnTo>
                      <a:pt x="2393" y="5830"/>
                    </a:lnTo>
                    <a:lnTo>
                      <a:pt x="2388" y="5849"/>
                    </a:lnTo>
                    <a:lnTo>
                      <a:pt x="2424" y="5858"/>
                    </a:lnTo>
                    <a:lnTo>
                      <a:pt x="2428" y="5839"/>
                    </a:lnTo>
                    <a:moveTo>
                      <a:pt x="2502" y="5861"/>
                    </a:moveTo>
                    <a:lnTo>
                      <a:pt x="2466" y="5851"/>
                    </a:lnTo>
                    <a:lnTo>
                      <a:pt x="2462" y="5868"/>
                    </a:lnTo>
                    <a:lnTo>
                      <a:pt x="2497" y="5877"/>
                    </a:lnTo>
                    <a:lnTo>
                      <a:pt x="2502" y="5861"/>
                    </a:lnTo>
                    <a:moveTo>
                      <a:pt x="2575" y="5880"/>
                    </a:moveTo>
                    <a:lnTo>
                      <a:pt x="2537" y="5870"/>
                    </a:lnTo>
                    <a:lnTo>
                      <a:pt x="2532" y="5889"/>
                    </a:lnTo>
                    <a:lnTo>
                      <a:pt x="2570" y="5899"/>
                    </a:lnTo>
                    <a:lnTo>
                      <a:pt x="2575" y="5880"/>
                    </a:lnTo>
                    <a:moveTo>
                      <a:pt x="2648" y="5901"/>
                    </a:moveTo>
                    <a:lnTo>
                      <a:pt x="2610" y="5889"/>
                    </a:lnTo>
                    <a:lnTo>
                      <a:pt x="2606" y="5908"/>
                    </a:lnTo>
                    <a:lnTo>
                      <a:pt x="2644" y="5917"/>
                    </a:lnTo>
                    <a:lnTo>
                      <a:pt x="2648" y="5901"/>
                    </a:lnTo>
                    <a:moveTo>
                      <a:pt x="2722" y="5920"/>
                    </a:moveTo>
                    <a:lnTo>
                      <a:pt x="2684" y="5910"/>
                    </a:lnTo>
                    <a:lnTo>
                      <a:pt x="2679" y="5929"/>
                    </a:lnTo>
                    <a:lnTo>
                      <a:pt x="2717" y="5939"/>
                    </a:lnTo>
                    <a:lnTo>
                      <a:pt x="2722" y="5920"/>
                    </a:lnTo>
                    <a:moveTo>
                      <a:pt x="2795" y="5939"/>
                    </a:moveTo>
                    <a:lnTo>
                      <a:pt x="2757" y="5929"/>
                    </a:lnTo>
                    <a:lnTo>
                      <a:pt x="2752" y="5948"/>
                    </a:lnTo>
                    <a:lnTo>
                      <a:pt x="2788" y="5958"/>
                    </a:lnTo>
                    <a:lnTo>
                      <a:pt x="2795" y="5939"/>
                    </a:lnTo>
                    <a:moveTo>
                      <a:pt x="2866" y="5960"/>
                    </a:moveTo>
                    <a:lnTo>
                      <a:pt x="2830" y="5951"/>
                    </a:lnTo>
                    <a:lnTo>
                      <a:pt x="2826" y="5967"/>
                    </a:lnTo>
                    <a:lnTo>
                      <a:pt x="2861" y="5979"/>
                    </a:lnTo>
                    <a:lnTo>
                      <a:pt x="2866" y="5960"/>
                    </a:lnTo>
                    <a:moveTo>
                      <a:pt x="2939" y="5979"/>
                    </a:moveTo>
                    <a:lnTo>
                      <a:pt x="2904" y="5969"/>
                    </a:lnTo>
                    <a:lnTo>
                      <a:pt x="2899" y="5988"/>
                    </a:lnTo>
                    <a:lnTo>
                      <a:pt x="2934" y="5998"/>
                    </a:lnTo>
                    <a:lnTo>
                      <a:pt x="2939" y="5979"/>
                    </a:lnTo>
                    <a:moveTo>
                      <a:pt x="3012" y="6000"/>
                    </a:moveTo>
                    <a:lnTo>
                      <a:pt x="2977" y="5988"/>
                    </a:lnTo>
                    <a:lnTo>
                      <a:pt x="2972" y="6007"/>
                    </a:lnTo>
                    <a:lnTo>
                      <a:pt x="3008" y="6017"/>
                    </a:lnTo>
                    <a:lnTo>
                      <a:pt x="3012" y="6000"/>
                    </a:lnTo>
                    <a:moveTo>
                      <a:pt x="3086" y="6019"/>
                    </a:moveTo>
                    <a:lnTo>
                      <a:pt x="3050" y="6010"/>
                    </a:lnTo>
                    <a:lnTo>
                      <a:pt x="3043" y="6029"/>
                    </a:lnTo>
                    <a:lnTo>
                      <a:pt x="3081" y="6038"/>
                    </a:lnTo>
                    <a:lnTo>
                      <a:pt x="3086" y="6019"/>
                    </a:lnTo>
                    <a:moveTo>
                      <a:pt x="3159" y="6040"/>
                    </a:moveTo>
                    <a:lnTo>
                      <a:pt x="3121" y="6029"/>
                    </a:lnTo>
                    <a:lnTo>
                      <a:pt x="3116" y="6047"/>
                    </a:lnTo>
                    <a:lnTo>
                      <a:pt x="3154" y="6057"/>
                    </a:lnTo>
                    <a:lnTo>
                      <a:pt x="3159" y="6040"/>
                    </a:lnTo>
                    <a:moveTo>
                      <a:pt x="3232" y="6059"/>
                    </a:moveTo>
                    <a:lnTo>
                      <a:pt x="3194" y="6050"/>
                    </a:lnTo>
                    <a:lnTo>
                      <a:pt x="3190" y="6066"/>
                    </a:lnTo>
                    <a:lnTo>
                      <a:pt x="3228" y="6078"/>
                    </a:lnTo>
                    <a:lnTo>
                      <a:pt x="3232" y="6059"/>
                    </a:lnTo>
                    <a:moveTo>
                      <a:pt x="3306" y="6078"/>
                    </a:moveTo>
                    <a:lnTo>
                      <a:pt x="3268" y="6069"/>
                    </a:lnTo>
                    <a:lnTo>
                      <a:pt x="3263" y="6088"/>
                    </a:lnTo>
                    <a:lnTo>
                      <a:pt x="3301" y="6097"/>
                    </a:lnTo>
                    <a:lnTo>
                      <a:pt x="3306" y="6078"/>
                    </a:lnTo>
                    <a:moveTo>
                      <a:pt x="3379" y="6099"/>
                    </a:moveTo>
                    <a:lnTo>
                      <a:pt x="3341" y="6090"/>
                    </a:lnTo>
                    <a:lnTo>
                      <a:pt x="3336" y="6107"/>
                    </a:lnTo>
                    <a:lnTo>
                      <a:pt x="3372" y="6116"/>
                    </a:lnTo>
                    <a:lnTo>
                      <a:pt x="3379" y="6099"/>
                    </a:lnTo>
                    <a:moveTo>
                      <a:pt x="3450" y="6118"/>
                    </a:moveTo>
                    <a:lnTo>
                      <a:pt x="3414" y="6109"/>
                    </a:lnTo>
                    <a:lnTo>
                      <a:pt x="3410" y="6128"/>
                    </a:lnTo>
                    <a:lnTo>
                      <a:pt x="3445" y="6137"/>
                    </a:lnTo>
                    <a:lnTo>
                      <a:pt x="3450" y="6118"/>
                    </a:lnTo>
                    <a:moveTo>
                      <a:pt x="3523" y="6140"/>
                    </a:moveTo>
                    <a:lnTo>
                      <a:pt x="3488" y="6128"/>
                    </a:lnTo>
                    <a:lnTo>
                      <a:pt x="3483" y="6147"/>
                    </a:lnTo>
                    <a:lnTo>
                      <a:pt x="3518" y="6156"/>
                    </a:lnTo>
                    <a:lnTo>
                      <a:pt x="3523" y="6140"/>
                    </a:lnTo>
                    <a:moveTo>
                      <a:pt x="3596" y="6159"/>
                    </a:moveTo>
                    <a:lnTo>
                      <a:pt x="3561" y="6149"/>
                    </a:lnTo>
                    <a:lnTo>
                      <a:pt x="3556" y="6168"/>
                    </a:lnTo>
                    <a:lnTo>
                      <a:pt x="3592" y="6177"/>
                    </a:lnTo>
                    <a:lnTo>
                      <a:pt x="3596" y="6159"/>
                    </a:lnTo>
                    <a:moveTo>
                      <a:pt x="3670" y="6177"/>
                    </a:moveTo>
                    <a:lnTo>
                      <a:pt x="3634" y="6168"/>
                    </a:lnTo>
                    <a:lnTo>
                      <a:pt x="3627" y="6187"/>
                    </a:lnTo>
                    <a:lnTo>
                      <a:pt x="3665" y="6196"/>
                    </a:lnTo>
                    <a:lnTo>
                      <a:pt x="3670" y="6177"/>
                    </a:lnTo>
                    <a:moveTo>
                      <a:pt x="3743" y="6199"/>
                    </a:moveTo>
                    <a:lnTo>
                      <a:pt x="3705" y="6189"/>
                    </a:lnTo>
                    <a:lnTo>
                      <a:pt x="3700" y="6206"/>
                    </a:lnTo>
                    <a:lnTo>
                      <a:pt x="3738" y="6218"/>
                    </a:lnTo>
                    <a:lnTo>
                      <a:pt x="3743" y="6199"/>
                    </a:lnTo>
                    <a:moveTo>
                      <a:pt x="3816" y="6218"/>
                    </a:moveTo>
                    <a:lnTo>
                      <a:pt x="3778" y="6208"/>
                    </a:lnTo>
                    <a:lnTo>
                      <a:pt x="3774" y="6227"/>
                    </a:lnTo>
                    <a:lnTo>
                      <a:pt x="3812" y="6237"/>
                    </a:lnTo>
                    <a:lnTo>
                      <a:pt x="3816" y="6218"/>
                    </a:lnTo>
                    <a:moveTo>
                      <a:pt x="3890" y="6239"/>
                    </a:moveTo>
                    <a:lnTo>
                      <a:pt x="3852" y="6227"/>
                    </a:lnTo>
                    <a:lnTo>
                      <a:pt x="3847" y="6246"/>
                    </a:lnTo>
                    <a:lnTo>
                      <a:pt x="3885" y="6256"/>
                    </a:lnTo>
                    <a:lnTo>
                      <a:pt x="3890" y="6239"/>
                    </a:lnTo>
                    <a:moveTo>
                      <a:pt x="3935" y="6253"/>
                    </a:moveTo>
                    <a:lnTo>
                      <a:pt x="3937" y="6265"/>
                    </a:lnTo>
                    <a:lnTo>
                      <a:pt x="3946" y="6265"/>
                    </a:lnTo>
                    <a:lnTo>
                      <a:pt x="3949" y="6256"/>
                    </a:lnTo>
                    <a:lnTo>
                      <a:pt x="3925" y="6248"/>
                    </a:lnTo>
                    <a:lnTo>
                      <a:pt x="3920" y="6267"/>
                    </a:lnTo>
                    <a:lnTo>
                      <a:pt x="3958" y="6277"/>
                    </a:lnTo>
                    <a:lnTo>
                      <a:pt x="3953" y="6251"/>
                    </a:lnTo>
                    <a:lnTo>
                      <a:pt x="3935" y="6253"/>
                    </a:lnTo>
                    <a:lnTo>
                      <a:pt x="3935" y="6253"/>
                    </a:lnTo>
                    <a:moveTo>
                      <a:pt x="3925" y="6177"/>
                    </a:moveTo>
                    <a:lnTo>
                      <a:pt x="3930" y="6215"/>
                    </a:lnTo>
                    <a:lnTo>
                      <a:pt x="3949" y="6213"/>
                    </a:lnTo>
                    <a:lnTo>
                      <a:pt x="3944" y="6175"/>
                    </a:lnTo>
                    <a:lnTo>
                      <a:pt x="3925" y="6177"/>
                    </a:lnTo>
                    <a:moveTo>
                      <a:pt x="3916" y="6102"/>
                    </a:moveTo>
                    <a:lnTo>
                      <a:pt x="3920" y="6140"/>
                    </a:lnTo>
                    <a:lnTo>
                      <a:pt x="3939" y="6137"/>
                    </a:lnTo>
                    <a:lnTo>
                      <a:pt x="3935" y="6099"/>
                    </a:lnTo>
                    <a:lnTo>
                      <a:pt x="3916" y="6102"/>
                    </a:lnTo>
                    <a:moveTo>
                      <a:pt x="3906" y="6026"/>
                    </a:moveTo>
                    <a:lnTo>
                      <a:pt x="3911" y="6064"/>
                    </a:lnTo>
                    <a:lnTo>
                      <a:pt x="3930" y="6062"/>
                    </a:lnTo>
                    <a:lnTo>
                      <a:pt x="3923" y="6024"/>
                    </a:lnTo>
                    <a:lnTo>
                      <a:pt x="3906" y="6026"/>
                    </a:lnTo>
                    <a:moveTo>
                      <a:pt x="3894" y="5953"/>
                    </a:moveTo>
                    <a:lnTo>
                      <a:pt x="3899" y="5991"/>
                    </a:lnTo>
                    <a:lnTo>
                      <a:pt x="3918" y="5988"/>
                    </a:lnTo>
                    <a:lnTo>
                      <a:pt x="3913" y="5951"/>
                    </a:lnTo>
                    <a:lnTo>
                      <a:pt x="3894" y="5953"/>
                    </a:lnTo>
                    <a:moveTo>
                      <a:pt x="3885" y="5877"/>
                    </a:moveTo>
                    <a:lnTo>
                      <a:pt x="3890" y="5915"/>
                    </a:lnTo>
                    <a:lnTo>
                      <a:pt x="3909" y="5913"/>
                    </a:lnTo>
                    <a:lnTo>
                      <a:pt x="3904" y="5875"/>
                    </a:lnTo>
                    <a:lnTo>
                      <a:pt x="3885" y="5877"/>
                    </a:lnTo>
                    <a:moveTo>
                      <a:pt x="3875" y="5802"/>
                    </a:moveTo>
                    <a:lnTo>
                      <a:pt x="3880" y="5839"/>
                    </a:lnTo>
                    <a:lnTo>
                      <a:pt x="3899" y="5837"/>
                    </a:lnTo>
                    <a:lnTo>
                      <a:pt x="3894" y="5799"/>
                    </a:lnTo>
                    <a:lnTo>
                      <a:pt x="3875" y="5802"/>
                    </a:lnTo>
                    <a:moveTo>
                      <a:pt x="3864" y="5728"/>
                    </a:moveTo>
                    <a:lnTo>
                      <a:pt x="3871" y="5764"/>
                    </a:lnTo>
                    <a:lnTo>
                      <a:pt x="3887" y="5761"/>
                    </a:lnTo>
                    <a:lnTo>
                      <a:pt x="3883" y="5726"/>
                    </a:lnTo>
                    <a:lnTo>
                      <a:pt x="3864" y="5728"/>
                    </a:lnTo>
                    <a:moveTo>
                      <a:pt x="3854" y="5653"/>
                    </a:moveTo>
                    <a:lnTo>
                      <a:pt x="3859" y="5690"/>
                    </a:lnTo>
                    <a:lnTo>
                      <a:pt x="3878" y="5688"/>
                    </a:lnTo>
                    <a:lnTo>
                      <a:pt x="3873" y="5650"/>
                    </a:lnTo>
                    <a:lnTo>
                      <a:pt x="3854" y="5653"/>
                    </a:lnTo>
                    <a:moveTo>
                      <a:pt x="3845" y="5577"/>
                    </a:moveTo>
                    <a:lnTo>
                      <a:pt x="3849" y="5615"/>
                    </a:lnTo>
                    <a:lnTo>
                      <a:pt x="3868" y="5612"/>
                    </a:lnTo>
                    <a:lnTo>
                      <a:pt x="3864" y="5575"/>
                    </a:lnTo>
                    <a:lnTo>
                      <a:pt x="3845" y="5577"/>
                    </a:lnTo>
                    <a:moveTo>
                      <a:pt x="3835" y="5501"/>
                    </a:moveTo>
                    <a:lnTo>
                      <a:pt x="3840" y="5539"/>
                    </a:lnTo>
                    <a:lnTo>
                      <a:pt x="3859" y="5537"/>
                    </a:lnTo>
                    <a:lnTo>
                      <a:pt x="3852" y="5499"/>
                    </a:lnTo>
                    <a:lnTo>
                      <a:pt x="3835" y="5501"/>
                    </a:lnTo>
                    <a:moveTo>
                      <a:pt x="3823" y="5428"/>
                    </a:moveTo>
                    <a:lnTo>
                      <a:pt x="3828" y="5466"/>
                    </a:lnTo>
                    <a:lnTo>
                      <a:pt x="3847" y="5463"/>
                    </a:lnTo>
                    <a:lnTo>
                      <a:pt x="3842" y="5426"/>
                    </a:lnTo>
                    <a:lnTo>
                      <a:pt x="3823" y="5428"/>
                    </a:lnTo>
                    <a:moveTo>
                      <a:pt x="3814" y="5352"/>
                    </a:moveTo>
                    <a:lnTo>
                      <a:pt x="3819" y="5390"/>
                    </a:lnTo>
                    <a:lnTo>
                      <a:pt x="3838" y="5388"/>
                    </a:lnTo>
                    <a:lnTo>
                      <a:pt x="3833" y="5350"/>
                    </a:lnTo>
                    <a:lnTo>
                      <a:pt x="3814" y="5352"/>
                    </a:lnTo>
                    <a:moveTo>
                      <a:pt x="3804" y="5277"/>
                    </a:moveTo>
                    <a:lnTo>
                      <a:pt x="3809" y="5315"/>
                    </a:lnTo>
                    <a:lnTo>
                      <a:pt x="3828" y="5312"/>
                    </a:lnTo>
                    <a:lnTo>
                      <a:pt x="3823" y="5274"/>
                    </a:lnTo>
                    <a:lnTo>
                      <a:pt x="3804" y="5277"/>
                    </a:lnTo>
                    <a:moveTo>
                      <a:pt x="3793" y="5203"/>
                    </a:moveTo>
                    <a:lnTo>
                      <a:pt x="3800" y="5239"/>
                    </a:lnTo>
                    <a:lnTo>
                      <a:pt x="3816" y="5237"/>
                    </a:lnTo>
                    <a:lnTo>
                      <a:pt x="3812" y="5201"/>
                    </a:lnTo>
                    <a:lnTo>
                      <a:pt x="3793" y="5203"/>
                    </a:lnTo>
                    <a:moveTo>
                      <a:pt x="3783" y="5128"/>
                    </a:moveTo>
                    <a:lnTo>
                      <a:pt x="3788" y="5166"/>
                    </a:lnTo>
                    <a:lnTo>
                      <a:pt x="3807" y="5163"/>
                    </a:lnTo>
                    <a:lnTo>
                      <a:pt x="3802" y="5125"/>
                    </a:lnTo>
                    <a:lnTo>
                      <a:pt x="3783" y="5128"/>
                    </a:lnTo>
                    <a:moveTo>
                      <a:pt x="3774" y="5052"/>
                    </a:moveTo>
                    <a:lnTo>
                      <a:pt x="3778" y="5090"/>
                    </a:lnTo>
                    <a:lnTo>
                      <a:pt x="3797" y="5088"/>
                    </a:lnTo>
                    <a:lnTo>
                      <a:pt x="3793" y="5050"/>
                    </a:lnTo>
                    <a:lnTo>
                      <a:pt x="3774" y="5052"/>
                    </a:lnTo>
                    <a:moveTo>
                      <a:pt x="3764" y="4976"/>
                    </a:moveTo>
                    <a:lnTo>
                      <a:pt x="3769" y="5014"/>
                    </a:lnTo>
                    <a:lnTo>
                      <a:pt x="3788" y="5012"/>
                    </a:lnTo>
                    <a:lnTo>
                      <a:pt x="3781" y="4974"/>
                    </a:lnTo>
                    <a:lnTo>
                      <a:pt x="3764" y="4976"/>
                    </a:lnTo>
                    <a:moveTo>
                      <a:pt x="3752" y="4903"/>
                    </a:moveTo>
                    <a:lnTo>
                      <a:pt x="3757" y="4941"/>
                    </a:lnTo>
                    <a:lnTo>
                      <a:pt x="3776" y="4939"/>
                    </a:lnTo>
                    <a:lnTo>
                      <a:pt x="3771" y="4901"/>
                    </a:lnTo>
                    <a:lnTo>
                      <a:pt x="3752" y="4903"/>
                    </a:lnTo>
                    <a:moveTo>
                      <a:pt x="3743" y="4828"/>
                    </a:moveTo>
                    <a:lnTo>
                      <a:pt x="3748" y="4865"/>
                    </a:lnTo>
                    <a:lnTo>
                      <a:pt x="3767" y="4863"/>
                    </a:lnTo>
                    <a:lnTo>
                      <a:pt x="3762" y="4825"/>
                    </a:lnTo>
                    <a:lnTo>
                      <a:pt x="3743" y="4828"/>
                    </a:lnTo>
                    <a:moveTo>
                      <a:pt x="3734" y="4752"/>
                    </a:moveTo>
                    <a:lnTo>
                      <a:pt x="3738" y="4790"/>
                    </a:lnTo>
                    <a:lnTo>
                      <a:pt x="3757" y="4787"/>
                    </a:lnTo>
                    <a:lnTo>
                      <a:pt x="3752" y="4749"/>
                    </a:lnTo>
                    <a:lnTo>
                      <a:pt x="3734" y="4752"/>
                    </a:lnTo>
                    <a:moveTo>
                      <a:pt x="3722" y="4679"/>
                    </a:moveTo>
                    <a:lnTo>
                      <a:pt x="3729" y="4716"/>
                    </a:lnTo>
                    <a:lnTo>
                      <a:pt x="3748" y="4712"/>
                    </a:lnTo>
                    <a:lnTo>
                      <a:pt x="3741" y="4676"/>
                    </a:lnTo>
                    <a:lnTo>
                      <a:pt x="3722" y="4679"/>
                    </a:lnTo>
                    <a:moveTo>
                      <a:pt x="3712" y="4603"/>
                    </a:moveTo>
                    <a:lnTo>
                      <a:pt x="3717" y="4641"/>
                    </a:lnTo>
                    <a:lnTo>
                      <a:pt x="3736" y="4638"/>
                    </a:lnTo>
                    <a:lnTo>
                      <a:pt x="3731" y="4601"/>
                    </a:lnTo>
                    <a:lnTo>
                      <a:pt x="3712" y="4603"/>
                    </a:lnTo>
                    <a:moveTo>
                      <a:pt x="3703" y="4527"/>
                    </a:moveTo>
                    <a:lnTo>
                      <a:pt x="3708" y="4565"/>
                    </a:lnTo>
                    <a:lnTo>
                      <a:pt x="3726" y="4563"/>
                    </a:lnTo>
                    <a:lnTo>
                      <a:pt x="3722" y="4525"/>
                    </a:lnTo>
                    <a:lnTo>
                      <a:pt x="3703" y="4527"/>
                    </a:lnTo>
                    <a:moveTo>
                      <a:pt x="3693" y="4454"/>
                    </a:moveTo>
                    <a:lnTo>
                      <a:pt x="3698" y="4489"/>
                    </a:lnTo>
                    <a:lnTo>
                      <a:pt x="3717" y="4487"/>
                    </a:lnTo>
                    <a:lnTo>
                      <a:pt x="3712" y="4449"/>
                    </a:lnTo>
                    <a:lnTo>
                      <a:pt x="3693" y="4454"/>
                    </a:lnTo>
                    <a:moveTo>
                      <a:pt x="3682" y="4378"/>
                    </a:moveTo>
                    <a:lnTo>
                      <a:pt x="3686" y="4416"/>
                    </a:lnTo>
                    <a:lnTo>
                      <a:pt x="3705" y="4414"/>
                    </a:lnTo>
                    <a:lnTo>
                      <a:pt x="3700" y="4376"/>
                    </a:lnTo>
                    <a:lnTo>
                      <a:pt x="3682" y="4378"/>
                    </a:lnTo>
                    <a:moveTo>
                      <a:pt x="3712" y="4307"/>
                    </a:moveTo>
                    <a:lnTo>
                      <a:pt x="3691" y="4336"/>
                    </a:lnTo>
                    <a:lnTo>
                      <a:pt x="3705" y="4348"/>
                    </a:lnTo>
                    <a:lnTo>
                      <a:pt x="3729" y="4317"/>
                    </a:lnTo>
                    <a:lnTo>
                      <a:pt x="3712" y="4307"/>
                    </a:lnTo>
                    <a:moveTo>
                      <a:pt x="3760" y="4246"/>
                    </a:moveTo>
                    <a:lnTo>
                      <a:pt x="3736" y="4277"/>
                    </a:lnTo>
                    <a:lnTo>
                      <a:pt x="3752" y="4288"/>
                    </a:lnTo>
                    <a:lnTo>
                      <a:pt x="3774" y="4258"/>
                    </a:lnTo>
                    <a:lnTo>
                      <a:pt x="3760" y="4246"/>
                    </a:lnTo>
                    <a:moveTo>
                      <a:pt x="3804" y="4184"/>
                    </a:moveTo>
                    <a:lnTo>
                      <a:pt x="3781" y="4215"/>
                    </a:lnTo>
                    <a:lnTo>
                      <a:pt x="3797" y="4227"/>
                    </a:lnTo>
                    <a:lnTo>
                      <a:pt x="3819" y="4196"/>
                    </a:lnTo>
                    <a:lnTo>
                      <a:pt x="3804" y="4184"/>
                    </a:lnTo>
                    <a:moveTo>
                      <a:pt x="3849" y="4125"/>
                    </a:moveTo>
                    <a:lnTo>
                      <a:pt x="3828" y="4156"/>
                    </a:lnTo>
                    <a:lnTo>
                      <a:pt x="3842" y="4168"/>
                    </a:lnTo>
                    <a:lnTo>
                      <a:pt x="3866" y="4137"/>
                    </a:lnTo>
                    <a:lnTo>
                      <a:pt x="3849" y="4125"/>
                    </a:lnTo>
                    <a:moveTo>
                      <a:pt x="3897" y="4064"/>
                    </a:moveTo>
                    <a:lnTo>
                      <a:pt x="3873" y="4095"/>
                    </a:lnTo>
                    <a:lnTo>
                      <a:pt x="3887" y="4106"/>
                    </a:lnTo>
                    <a:lnTo>
                      <a:pt x="3911" y="4076"/>
                    </a:lnTo>
                    <a:lnTo>
                      <a:pt x="3897" y="4064"/>
                    </a:lnTo>
                    <a:moveTo>
                      <a:pt x="3942" y="4005"/>
                    </a:moveTo>
                    <a:lnTo>
                      <a:pt x="3918" y="4035"/>
                    </a:lnTo>
                    <a:lnTo>
                      <a:pt x="3935" y="4045"/>
                    </a:lnTo>
                    <a:lnTo>
                      <a:pt x="3956" y="4017"/>
                    </a:lnTo>
                    <a:lnTo>
                      <a:pt x="3942" y="4005"/>
                    </a:lnTo>
                    <a:moveTo>
                      <a:pt x="3987" y="3943"/>
                    </a:moveTo>
                    <a:lnTo>
                      <a:pt x="3965" y="3974"/>
                    </a:lnTo>
                    <a:lnTo>
                      <a:pt x="3979" y="3986"/>
                    </a:lnTo>
                    <a:lnTo>
                      <a:pt x="4003" y="3955"/>
                    </a:lnTo>
                    <a:lnTo>
                      <a:pt x="3987" y="3943"/>
                    </a:lnTo>
                    <a:moveTo>
                      <a:pt x="4034" y="3884"/>
                    </a:moveTo>
                    <a:lnTo>
                      <a:pt x="4010" y="3915"/>
                    </a:lnTo>
                    <a:lnTo>
                      <a:pt x="4024" y="3924"/>
                    </a:lnTo>
                    <a:lnTo>
                      <a:pt x="4048" y="3896"/>
                    </a:lnTo>
                    <a:lnTo>
                      <a:pt x="4034" y="3884"/>
                    </a:lnTo>
                    <a:moveTo>
                      <a:pt x="4079" y="3823"/>
                    </a:moveTo>
                    <a:lnTo>
                      <a:pt x="4055" y="3853"/>
                    </a:lnTo>
                    <a:lnTo>
                      <a:pt x="4072" y="3865"/>
                    </a:lnTo>
                    <a:lnTo>
                      <a:pt x="4093" y="3835"/>
                    </a:lnTo>
                    <a:lnTo>
                      <a:pt x="4079" y="3823"/>
                    </a:lnTo>
                    <a:moveTo>
                      <a:pt x="4124" y="3764"/>
                    </a:moveTo>
                    <a:lnTo>
                      <a:pt x="4102" y="3794"/>
                    </a:lnTo>
                    <a:lnTo>
                      <a:pt x="4117" y="3804"/>
                    </a:lnTo>
                    <a:lnTo>
                      <a:pt x="4140" y="3775"/>
                    </a:lnTo>
                    <a:lnTo>
                      <a:pt x="4124" y="3764"/>
                    </a:lnTo>
                    <a:moveTo>
                      <a:pt x="4169" y="3702"/>
                    </a:moveTo>
                    <a:lnTo>
                      <a:pt x="4147" y="3733"/>
                    </a:lnTo>
                    <a:lnTo>
                      <a:pt x="4162" y="3745"/>
                    </a:lnTo>
                    <a:lnTo>
                      <a:pt x="4185" y="3714"/>
                    </a:lnTo>
                    <a:lnTo>
                      <a:pt x="4169" y="3702"/>
                    </a:lnTo>
                    <a:moveTo>
                      <a:pt x="4216" y="3643"/>
                    </a:moveTo>
                    <a:lnTo>
                      <a:pt x="4192" y="3674"/>
                    </a:lnTo>
                    <a:lnTo>
                      <a:pt x="4206" y="3683"/>
                    </a:lnTo>
                    <a:lnTo>
                      <a:pt x="4230" y="3655"/>
                    </a:lnTo>
                    <a:lnTo>
                      <a:pt x="4216" y="3643"/>
                    </a:lnTo>
                    <a:moveTo>
                      <a:pt x="4261" y="3582"/>
                    </a:moveTo>
                    <a:lnTo>
                      <a:pt x="4237" y="3612"/>
                    </a:lnTo>
                    <a:lnTo>
                      <a:pt x="4254" y="3624"/>
                    </a:lnTo>
                    <a:lnTo>
                      <a:pt x="4275" y="3593"/>
                    </a:lnTo>
                    <a:lnTo>
                      <a:pt x="4261" y="3582"/>
                    </a:lnTo>
                    <a:moveTo>
                      <a:pt x="4306" y="3522"/>
                    </a:moveTo>
                    <a:lnTo>
                      <a:pt x="4284" y="3551"/>
                    </a:lnTo>
                    <a:lnTo>
                      <a:pt x="4299" y="3563"/>
                    </a:lnTo>
                    <a:lnTo>
                      <a:pt x="4322" y="3534"/>
                    </a:lnTo>
                    <a:lnTo>
                      <a:pt x="4306" y="3522"/>
                    </a:lnTo>
                    <a:moveTo>
                      <a:pt x="4353" y="3461"/>
                    </a:moveTo>
                    <a:lnTo>
                      <a:pt x="4329" y="3492"/>
                    </a:lnTo>
                    <a:lnTo>
                      <a:pt x="4344" y="3504"/>
                    </a:lnTo>
                    <a:lnTo>
                      <a:pt x="4367" y="3473"/>
                    </a:lnTo>
                    <a:lnTo>
                      <a:pt x="4353" y="3461"/>
                    </a:lnTo>
                    <a:moveTo>
                      <a:pt x="4398" y="3402"/>
                    </a:moveTo>
                    <a:lnTo>
                      <a:pt x="4374" y="3430"/>
                    </a:lnTo>
                    <a:lnTo>
                      <a:pt x="4391" y="3442"/>
                    </a:lnTo>
                    <a:lnTo>
                      <a:pt x="4412" y="3411"/>
                    </a:lnTo>
                    <a:lnTo>
                      <a:pt x="4398" y="3402"/>
                    </a:lnTo>
                    <a:moveTo>
                      <a:pt x="4443" y="3340"/>
                    </a:moveTo>
                    <a:lnTo>
                      <a:pt x="4422" y="3371"/>
                    </a:lnTo>
                    <a:lnTo>
                      <a:pt x="4436" y="3383"/>
                    </a:lnTo>
                    <a:lnTo>
                      <a:pt x="4459" y="3352"/>
                    </a:lnTo>
                    <a:lnTo>
                      <a:pt x="4443" y="3340"/>
                    </a:lnTo>
                    <a:moveTo>
                      <a:pt x="4490" y="3281"/>
                    </a:moveTo>
                    <a:lnTo>
                      <a:pt x="4467" y="3310"/>
                    </a:lnTo>
                    <a:lnTo>
                      <a:pt x="4481" y="3321"/>
                    </a:lnTo>
                    <a:lnTo>
                      <a:pt x="4504" y="3291"/>
                    </a:lnTo>
                    <a:lnTo>
                      <a:pt x="4490" y="3281"/>
                    </a:lnTo>
                    <a:moveTo>
                      <a:pt x="4535" y="3220"/>
                    </a:moveTo>
                    <a:lnTo>
                      <a:pt x="4511" y="3251"/>
                    </a:lnTo>
                    <a:lnTo>
                      <a:pt x="4528" y="3262"/>
                    </a:lnTo>
                    <a:lnTo>
                      <a:pt x="4549" y="3232"/>
                    </a:lnTo>
                    <a:lnTo>
                      <a:pt x="4535" y="3220"/>
                    </a:lnTo>
                    <a:moveTo>
                      <a:pt x="4580" y="3161"/>
                    </a:moveTo>
                    <a:lnTo>
                      <a:pt x="4559" y="3189"/>
                    </a:lnTo>
                    <a:lnTo>
                      <a:pt x="4573" y="3201"/>
                    </a:lnTo>
                    <a:lnTo>
                      <a:pt x="4597" y="3170"/>
                    </a:lnTo>
                    <a:lnTo>
                      <a:pt x="4580" y="3161"/>
                    </a:lnTo>
                    <a:moveTo>
                      <a:pt x="4625" y="3099"/>
                    </a:moveTo>
                    <a:lnTo>
                      <a:pt x="4604" y="3130"/>
                    </a:lnTo>
                    <a:lnTo>
                      <a:pt x="4618" y="3142"/>
                    </a:lnTo>
                    <a:lnTo>
                      <a:pt x="4641" y="3111"/>
                    </a:lnTo>
                    <a:lnTo>
                      <a:pt x="4625" y="3099"/>
                    </a:lnTo>
                    <a:moveTo>
                      <a:pt x="4672" y="3038"/>
                    </a:moveTo>
                    <a:lnTo>
                      <a:pt x="4649" y="3069"/>
                    </a:lnTo>
                    <a:lnTo>
                      <a:pt x="4663" y="3080"/>
                    </a:lnTo>
                    <a:lnTo>
                      <a:pt x="4686" y="3050"/>
                    </a:lnTo>
                    <a:lnTo>
                      <a:pt x="4672" y="3038"/>
                    </a:lnTo>
                    <a:moveTo>
                      <a:pt x="4717" y="2979"/>
                    </a:moveTo>
                    <a:lnTo>
                      <a:pt x="4694" y="3009"/>
                    </a:lnTo>
                    <a:lnTo>
                      <a:pt x="4710" y="3021"/>
                    </a:lnTo>
                    <a:lnTo>
                      <a:pt x="4731" y="2990"/>
                    </a:lnTo>
                    <a:lnTo>
                      <a:pt x="4717" y="2979"/>
                    </a:lnTo>
                    <a:moveTo>
                      <a:pt x="4762" y="2917"/>
                    </a:moveTo>
                    <a:lnTo>
                      <a:pt x="4741" y="2948"/>
                    </a:lnTo>
                    <a:lnTo>
                      <a:pt x="4755" y="2960"/>
                    </a:lnTo>
                    <a:lnTo>
                      <a:pt x="4779" y="2929"/>
                    </a:lnTo>
                    <a:lnTo>
                      <a:pt x="4762" y="2917"/>
                    </a:lnTo>
                    <a:moveTo>
                      <a:pt x="4809" y="2858"/>
                    </a:moveTo>
                    <a:lnTo>
                      <a:pt x="4786" y="2889"/>
                    </a:lnTo>
                    <a:lnTo>
                      <a:pt x="4800" y="2901"/>
                    </a:lnTo>
                    <a:lnTo>
                      <a:pt x="4824" y="2870"/>
                    </a:lnTo>
                    <a:lnTo>
                      <a:pt x="4809" y="2858"/>
                    </a:lnTo>
                    <a:moveTo>
                      <a:pt x="4854" y="2797"/>
                    </a:moveTo>
                    <a:lnTo>
                      <a:pt x="4831" y="2827"/>
                    </a:lnTo>
                    <a:lnTo>
                      <a:pt x="4847" y="2839"/>
                    </a:lnTo>
                    <a:lnTo>
                      <a:pt x="4868" y="2808"/>
                    </a:lnTo>
                    <a:lnTo>
                      <a:pt x="4854" y="2797"/>
                    </a:lnTo>
                    <a:moveTo>
                      <a:pt x="4899" y="2738"/>
                    </a:moveTo>
                    <a:lnTo>
                      <a:pt x="4878" y="2768"/>
                    </a:lnTo>
                    <a:lnTo>
                      <a:pt x="4892" y="2778"/>
                    </a:lnTo>
                    <a:lnTo>
                      <a:pt x="4916" y="2749"/>
                    </a:lnTo>
                    <a:lnTo>
                      <a:pt x="4899" y="2738"/>
                    </a:lnTo>
                    <a:moveTo>
                      <a:pt x="4947" y="2676"/>
                    </a:moveTo>
                    <a:lnTo>
                      <a:pt x="4923" y="2707"/>
                    </a:lnTo>
                    <a:lnTo>
                      <a:pt x="4937" y="2719"/>
                    </a:lnTo>
                    <a:lnTo>
                      <a:pt x="4961" y="2688"/>
                    </a:lnTo>
                    <a:lnTo>
                      <a:pt x="4947" y="2676"/>
                    </a:lnTo>
                    <a:moveTo>
                      <a:pt x="4991" y="2617"/>
                    </a:moveTo>
                    <a:lnTo>
                      <a:pt x="4968" y="2648"/>
                    </a:lnTo>
                    <a:lnTo>
                      <a:pt x="4984" y="2657"/>
                    </a:lnTo>
                    <a:lnTo>
                      <a:pt x="5006" y="2629"/>
                    </a:lnTo>
                    <a:lnTo>
                      <a:pt x="4991" y="2617"/>
                    </a:lnTo>
                    <a:moveTo>
                      <a:pt x="5036" y="2555"/>
                    </a:moveTo>
                    <a:lnTo>
                      <a:pt x="5015" y="2586"/>
                    </a:lnTo>
                    <a:lnTo>
                      <a:pt x="5029" y="2598"/>
                    </a:lnTo>
                    <a:lnTo>
                      <a:pt x="5053" y="2567"/>
                    </a:lnTo>
                    <a:lnTo>
                      <a:pt x="5036" y="2555"/>
                    </a:lnTo>
                    <a:moveTo>
                      <a:pt x="5081" y="2496"/>
                    </a:moveTo>
                    <a:lnTo>
                      <a:pt x="5060" y="2527"/>
                    </a:lnTo>
                    <a:lnTo>
                      <a:pt x="5074" y="2537"/>
                    </a:lnTo>
                    <a:lnTo>
                      <a:pt x="5098" y="2508"/>
                    </a:lnTo>
                    <a:lnTo>
                      <a:pt x="5081" y="2496"/>
                    </a:lnTo>
                    <a:moveTo>
                      <a:pt x="5129" y="2435"/>
                    </a:moveTo>
                    <a:lnTo>
                      <a:pt x="5105" y="2466"/>
                    </a:lnTo>
                    <a:lnTo>
                      <a:pt x="5119" y="2477"/>
                    </a:lnTo>
                    <a:lnTo>
                      <a:pt x="5143" y="2447"/>
                    </a:lnTo>
                    <a:lnTo>
                      <a:pt x="5129" y="2435"/>
                    </a:lnTo>
                    <a:moveTo>
                      <a:pt x="5129" y="2381"/>
                    </a:moveTo>
                    <a:lnTo>
                      <a:pt x="5143" y="2414"/>
                    </a:lnTo>
                    <a:lnTo>
                      <a:pt x="5162" y="2407"/>
                    </a:lnTo>
                    <a:lnTo>
                      <a:pt x="5145" y="2371"/>
                    </a:lnTo>
                    <a:lnTo>
                      <a:pt x="5129" y="2381"/>
                    </a:lnTo>
                    <a:moveTo>
                      <a:pt x="5098" y="2310"/>
                    </a:moveTo>
                    <a:lnTo>
                      <a:pt x="5112" y="2345"/>
                    </a:lnTo>
                    <a:lnTo>
                      <a:pt x="5131" y="2338"/>
                    </a:lnTo>
                    <a:lnTo>
                      <a:pt x="5114" y="2302"/>
                    </a:lnTo>
                    <a:lnTo>
                      <a:pt x="5098" y="2310"/>
                    </a:lnTo>
                    <a:moveTo>
                      <a:pt x="5067" y="2241"/>
                    </a:moveTo>
                    <a:lnTo>
                      <a:pt x="5081" y="2276"/>
                    </a:lnTo>
                    <a:lnTo>
                      <a:pt x="5100" y="2267"/>
                    </a:lnTo>
                    <a:lnTo>
                      <a:pt x="5084" y="2234"/>
                    </a:lnTo>
                    <a:lnTo>
                      <a:pt x="5067" y="2241"/>
                    </a:lnTo>
                    <a:moveTo>
                      <a:pt x="5036" y="2172"/>
                    </a:moveTo>
                    <a:lnTo>
                      <a:pt x="5051" y="2206"/>
                    </a:lnTo>
                    <a:lnTo>
                      <a:pt x="5069" y="2198"/>
                    </a:lnTo>
                    <a:lnTo>
                      <a:pt x="5053" y="2165"/>
                    </a:lnTo>
                    <a:lnTo>
                      <a:pt x="5036" y="2172"/>
                    </a:lnTo>
                    <a:moveTo>
                      <a:pt x="5006" y="2104"/>
                    </a:moveTo>
                    <a:lnTo>
                      <a:pt x="5020" y="2137"/>
                    </a:lnTo>
                    <a:lnTo>
                      <a:pt x="5039" y="2130"/>
                    </a:lnTo>
                    <a:lnTo>
                      <a:pt x="5022" y="2094"/>
                    </a:lnTo>
                    <a:lnTo>
                      <a:pt x="5006" y="2104"/>
                    </a:lnTo>
                    <a:moveTo>
                      <a:pt x="4975" y="2033"/>
                    </a:moveTo>
                    <a:lnTo>
                      <a:pt x="4989" y="2068"/>
                    </a:lnTo>
                    <a:lnTo>
                      <a:pt x="5008" y="2061"/>
                    </a:lnTo>
                    <a:lnTo>
                      <a:pt x="4991" y="2026"/>
                    </a:lnTo>
                    <a:lnTo>
                      <a:pt x="4975" y="2033"/>
                    </a:lnTo>
                    <a:moveTo>
                      <a:pt x="4944" y="1964"/>
                    </a:moveTo>
                    <a:lnTo>
                      <a:pt x="4958" y="2000"/>
                    </a:lnTo>
                    <a:lnTo>
                      <a:pt x="4977" y="1993"/>
                    </a:lnTo>
                    <a:lnTo>
                      <a:pt x="4961" y="1957"/>
                    </a:lnTo>
                    <a:lnTo>
                      <a:pt x="4944" y="1964"/>
                    </a:lnTo>
                    <a:moveTo>
                      <a:pt x="4913" y="1896"/>
                    </a:moveTo>
                    <a:lnTo>
                      <a:pt x="4928" y="1931"/>
                    </a:lnTo>
                    <a:lnTo>
                      <a:pt x="4947" y="1922"/>
                    </a:lnTo>
                    <a:lnTo>
                      <a:pt x="4930" y="1889"/>
                    </a:lnTo>
                    <a:lnTo>
                      <a:pt x="4913" y="1896"/>
                    </a:lnTo>
                    <a:moveTo>
                      <a:pt x="4883" y="1827"/>
                    </a:moveTo>
                    <a:lnTo>
                      <a:pt x="4897" y="1860"/>
                    </a:lnTo>
                    <a:lnTo>
                      <a:pt x="4916" y="1853"/>
                    </a:lnTo>
                    <a:lnTo>
                      <a:pt x="4899" y="1818"/>
                    </a:lnTo>
                    <a:lnTo>
                      <a:pt x="4883" y="1827"/>
                    </a:lnTo>
                    <a:moveTo>
                      <a:pt x="4852" y="1756"/>
                    </a:moveTo>
                    <a:lnTo>
                      <a:pt x="4866" y="1792"/>
                    </a:lnTo>
                    <a:lnTo>
                      <a:pt x="4885" y="1785"/>
                    </a:lnTo>
                    <a:lnTo>
                      <a:pt x="4868" y="1749"/>
                    </a:lnTo>
                    <a:lnTo>
                      <a:pt x="4852" y="1756"/>
                    </a:lnTo>
                    <a:moveTo>
                      <a:pt x="4821" y="1688"/>
                    </a:moveTo>
                    <a:lnTo>
                      <a:pt x="4835" y="1723"/>
                    </a:lnTo>
                    <a:lnTo>
                      <a:pt x="4854" y="1716"/>
                    </a:lnTo>
                    <a:lnTo>
                      <a:pt x="4838" y="1681"/>
                    </a:lnTo>
                    <a:lnTo>
                      <a:pt x="4821" y="1688"/>
                    </a:lnTo>
                    <a:moveTo>
                      <a:pt x="4790" y="1619"/>
                    </a:moveTo>
                    <a:lnTo>
                      <a:pt x="4805" y="1655"/>
                    </a:lnTo>
                    <a:lnTo>
                      <a:pt x="4824" y="1645"/>
                    </a:lnTo>
                    <a:lnTo>
                      <a:pt x="4807" y="1612"/>
                    </a:lnTo>
                    <a:lnTo>
                      <a:pt x="4790" y="1619"/>
                    </a:lnTo>
                    <a:moveTo>
                      <a:pt x="4760" y="1551"/>
                    </a:moveTo>
                    <a:lnTo>
                      <a:pt x="4774" y="1584"/>
                    </a:lnTo>
                    <a:lnTo>
                      <a:pt x="4793" y="1577"/>
                    </a:lnTo>
                    <a:lnTo>
                      <a:pt x="4776" y="1541"/>
                    </a:lnTo>
                    <a:lnTo>
                      <a:pt x="4760" y="1551"/>
                    </a:lnTo>
                    <a:moveTo>
                      <a:pt x="4729" y="1480"/>
                    </a:moveTo>
                    <a:lnTo>
                      <a:pt x="4743" y="1515"/>
                    </a:lnTo>
                    <a:lnTo>
                      <a:pt x="4762" y="1508"/>
                    </a:lnTo>
                    <a:lnTo>
                      <a:pt x="4746" y="1473"/>
                    </a:lnTo>
                    <a:lnTo>
                      <a:pt x="4729" y="1480"/>
                    </a:lnTo>
                    <a:moveTo>
                      <a:pt x="4698" y="1411"/>
                    </a:moveTo>
                    <a:lnTo>
                      <a:pt x="4712" y="1447"/>
                    </a:lnTo>
                    <a:lnTo>
                      <a:pt x="4731" y="1440"/>
                    </a:lnTo>
                    <a:lnTo>
                      <a:pt x="4715" y="1404"/>
                    </a:lnTo>
                    <a:lnTo>
                      <a:pt x="4698" y="1411"/>
                    </a:lnTo>
                    <a:moveTo>
                      <a:pt x="4668" y="1343"/>
                    </a:moveTo>
                    <a:lnTo>
                      <a:pt x="4682" y="1378"/>
                    </a:lnTo>
                    <a:lnTo>
                      <a:pt x="4701" y="1369"/>
                    </a:lnTo>
                    <a:lnTo>
                      <a:pt x="4684" y="1336"/>
                    </a:lnTo>
                    <a:lnTo>
                      <a:pt x="4668" y="1343"/>
                    </a:lnTo>
                    <a:moveTo>
                      <a:pt x="4637" y="1274"/>
                    </a:moveTo>
                    <a:lnTo>
                      <a:pt x="4651" y="1307"/>
                    </a:lnTo>
                    <a:lnTo>
                      <a:pt x="4670" y="1300"/>
                    </a:lnTo>
                    <a:lnTo>
                      <a:pt x="4653" y="1267"/>
                    </a:lnTo>
                    <a:lnTo>
                      <a:pt x="4637" y="1274"/>
                    </a:lnTo>
                    <a:moveTo>
                      <a:pt x="4606" y="1205"/>
                    </a:moveTo>
                    <a:lnTo>
                      <a:pt x="4620" y="1239"/>
                    </a:lnTo>
                    <a:lnTo>
                      <a:pt x="4639" y="1231"/>
                    </a:lnTo>
                    <a:lnTo>
                      <a:pt x="4623" y="1196"/>
                    </a:lnTo>
                    <a:lnTo>
                      <a:pt x="4606" y="1205"/>
                    </a:lnTo>
                    <a:moveTo>
                      <a:pt x="4575" y="1135"/>
                    </a:moveTo>
                    <a:lnTo>
                      <a:pt x="4589" y="1170"/>
                    </a:lnTo>
                    <a:lnTo>
                      <a:pt x="4608" y="1163"/>
                    </a:lnTo>
                    <a:lnTo>
                      <a:pt x="4592" y="1127"/>
                    </a:lnTo>
                    <a:lnTo>
                      <a:pt x="4575" y="1135"/>
                    </a:lnTo>
                    <a:moveTo>
                      <a:pt x="4545" y="1066"/>
                    </a:moveTo>
                    <a:lnTo>
                      <a:pt x="4559" y="1101"/>
                    </a:lnTo>
                    <a:lnTo>
                      <a:pt x="4578" y="1092"/>
                    </a:lnTo>
                    <a:lnTo>
                      <a:pt x="4561" y="1059"/>
                    </a:lnTo>
                    <a:lnTo>
                      <a:pt x="4545" y="1066"/>
                    </a:lnTo>
                    <a:moveTo>
                      <a:pt x="4514" y="997"/>
                    </a:moveTo>
                    <a:lnTo>
                      <a:pt x="4528" y="1031"/>
                    </a:lnTo>
                    <a:lnTo>
                      <a:pt x="4547" y="1023"/>
                    </a:lnTo>
                    <a:lnTo>
                      <a:pt x="4530" y="990"/>
                    </a:lnTo>
                    <a:lnTo>
                      <a:pt x="4514" y="997"/>
                    </a:lnTo>
                    <a:moveTo>
                      <a:pt x="4483" y="929"/>
                    </a:moveTo>
                    <a:lnTo>
                      <a:pt x="4497" y="962"/>
                    </a:lnTo>
                    <a:lnTo>
                      <a:pt x="4516" y="955"/>
                    </a:lnTo>
                    <a:lnTo>
                      <a:pt x="4500" y="919"/>
                    </a:lnTo>
                    <a:lnTo>
                      <a:pt x="4483" y="929"/>
                    </a:lnTo>
                    <a:moveTo>
                      <a:pt x="4452" y="858"/>
                    </a:moveTo>
                    <a:lnTo>
                      <a:pt x="4467" y="893"/>
                    </a:lnTo>
                    <a:lnTo>
                      <a:pt x="4485" y="886"/>
                    </a:lnTo>
                    <a:lnTo>
                      <a:pt x="4469" y="851"/>
                    </a:lnTo>
                    <a:lnTo>
                      <a:pt x="4452" y="858"/>
                    </a:lnTo>
                    <a:moveTo>
                      <a:pt x="4422" y="789"/>
                    </a:moveTo>
                    <a:lnTo>
                      <a:pt x="4436" y="825"/>
                    </a:lnTo>
                    <a:lnTo>
                      <a:pt x="4455" y="815"/>
                    </a:lnTo>
                    <a:lnTo>
                      <a:pt x="4438" y="782"/>
                    </a:lnTo>
                    <a:lnTo>
                      <a:pt x="4422" y="789"/>
                    </a:lnTo>
                    <a:moveTo>
                      <a:pt x="4391" y="721"/>
                    </a:moveTo>
                    <a:lnTo>
                      <a:pt x="4405" y="754"/>
                    </a:lnTo>
                    <a:lnTo>
                      <a:pt x="4424" y="747"/>
                    </a:lnTo>
                    <a:lnTo>
                      <a:pt x="4407" y="714"/>
                    </a:lnTo>
                    <a:lnTo>
                      <a:pt x="4391" y="721"/>
                    </a:lnTo>
                    <a:moveTo>
                      <a:pt x="4360" y="652"/>
                    </a:moveTo>
                    <a:lnTo>
                      <a:pt x="4374" y="685"/>
                    </a:lnTo>
                    <a:lnTo>
                      <a:pt x="4393" y="678"/>
                    </a:lnTo>
                    <a:lnTo>
                      <a:pt x="4377" y="643"/>
                    </a:lnTo>
                    <a:lnTo>
                      <a:pt x="4360" y="652"/>
                    </a:lnTo>
                    <a:moveTo>
                      <a:pt x="4329" y="581"/>
                    </a:moveTo>
                    <a:lnTo>
                      <a:pt x="4344" y="617"/>
                    </a:lnTo>
                    <a:lnTo>
                      <a:pt x="4362" y="610"/>
                    </a:lnTo>
                    <a:lnTo>
                      <a:pt x="4346" y="574"/>
                    </a:lnTo>
                    <a:lnTo>
                      <a:pt x="4329" y="581"/>
                    </a:lnTo>
                    <a:moveTo>
                      <a:pt x="4299" y="513"/>
                    </a:moveTo>
                    <a:lnTo>
                      <a:pt x="4313" y="548"/>
                    </a:lnTo>
                    <a:lnTo>
                      <a:pt x="4332" y="539"/>
                    </a:lnTo>
                    <a:lnTo>
                      <a:pt x="4315" y="506"/>
                    </a:lnTo>
                    <a:lnTo>
                      <a:pt x="4299" y="513"/>
                    </a:lnTo>
                    <a:moveTo>
                      <a:pt x="4268" y="444"/>
                    </a:moveTo>
                    <a:lnTo>
                      <a:pt x="4282" y="477"/>
                    </a:lnTo>
                    <a:lnTo>
                      <a:pt x="4301" y="470"/>
                    </a:lnTo>
                    <a:lnTo>
                      <a:pt x="4284" y="437"/>
                    </a:lnTo>
                    <a:lnTo>
                      <a:pt x="4268" y="444"/>
                    </a:lnTo>
                    <a:moveTo>
                      <a:pt x="4230" y="399"/>
                    </a:moveTo>
                    <a:lnTo>
                      <a:pt x="4247" y="399"/>
                    </a:lnTo>
                    <a:lnTo>
                      <a:pt x="4251" y="409"/>
                    </a:lnTo>
                    <a:lnTo>
                      <a:pt x="4270" y="402"/>
                    </a:lnTo>
                    <a:lnTo>
                      <a:pt x="4261" y="383"/>
                    </a:lnTo>
                    <a:lnTo>
                      <a:pt x="4232" y="380"/>
                    </a:lnTo>
                    <a:lnTo>
                      <a:pt x="4230" y="399"/>
                    </a:lnTo>
                    <a:moveTo>
                      <a:pt x="4157" y="390"/>
                    </a:moveTo>
                    <a:lnTo>
                      <a:pt x="4195" y="395"/>
                    </a:lnTo>
                    <a:lnTo>
                      <a:pt x="4195" y="376"/>
                    </a:lnTo>
                    <a:lnTo>
                      <a:pt x="4157" y="371"/>
                    </a:lnTo>
                    <a:lnTo>
                      <a:pt x="4157" y="390"/>
                    </a:lnTo>
                    <a:moveTo>
                      <a:pt x="4081" y="383"/>
                    </a:moveTo>
                    <a:lnTo>
                      <a:pt x="4119" y="387"/>
                    </a:lnTo>
                    <a:lnTo>
                      <a:pt x="4119" y="369"/>
                    </a:lnTo>
                    <a:lnTo>
                      <a:pt x="4083" y="364"/>
                    </a:lnTo>
                    <a:lnTo>
                      <a:pt x="4081" y="383"/>
                    </a:lnTo>
                    <a:moveTo>
                      <a:pt x="4005" y="376"/>
                    </a:moveTo>
                    <a:lnTo>
                      <a:pt x="4043" y="380"/>
                    </a:lnTo>
                    <a:lnTo>
                      <a:pt x="4046" y="361"/>
                    </a:lnTo>
                    <a:lnTo>
                      <a:pt x="4008" y="357"/>
                    </a:lnTo>
                    <a:lnTo>
                      <a:pt x="4005" y="376"/>
                    </a:lnTo>
                    <a:moveTo>
                      <a:pt x="3930" y="369"/>
                    </a:moveTo>
                    <a:lnTo>
                      <a:pt x="3968" y="371"/>
                    </a:lnTo>
                    <a:lnTo>
                      <a:pt x="3970" y="352"/>
                    </a:lnTo>
                    <a:lnTo>
                      <a:pt x="3932" y="350"/>
                    </a:lnTo>
                    <a:lnTo>
                      <a:pt x="3930" y="369"/>
                    </a:lnTo>
                    <a:moveTo>
                      <a:pt x="3854" y="361"/>
                    </a:moveTo>
                    <a:lnTo>
                      <a:pt x="3892" y="364"/>
                    </a:lnTo>
                    <a:lnTo>
                      <a:pt x="3894" y="345"/>
                    </a:lnTo>
                    <a:lnTo>
                      <a:pt x="3857" y="343"/>
                    </a:lnTo>
                    <a:lnTo>
                      <a:pt x="3854" y="361"/>
                    </a:lnTo>
                    <a:moveTo>
                      <a:pt x="3778" y="352"/>
                    </a:moveTo>
                    <a:lnTo>
                      <a:pt x="3816" y="357"/>
                    </a:lnTo>
                    <a:lnTo>
                      <a:pt x="3819" y="338"/>
                    </a:lnTo>
                    <a:lnTo>
                      <a:pt x="3781" y="333"/>
                    </a:lnTo>
                    <a:lnTo>
                      <a:pt x="3778" y="352"/>
                    </a:lnTo>
                    <a:moveTo>
                      <a:pt x="3705" y="345"/>
                    </a:moveTo>
                    <a:lnTo>
                      <a:pt x="3741" y="350"/>
                    </a:lnTo>
                    <a:lnTo>
                      <a:pt x="3743" y="331"/>
                    </a:lnTo>
                    <a:lnTo>
                      <a:pt x="3705" y="326"/>
                    </a:lnTo>
                    <a:lnTo>
                      <a:pt x="3705" y="345"/>
                    </a:lnTo>
                    <a:moveTo>
                      <a:pt x="3630" y="338"/>
                    </a:moveTo>
                    <a:lnTo>
                      <a:pt x="3667" y="343"/>
                    </a:lnTo>
                    <a:lnTo>
                      <a:pt x="3667" y="324"/>
                    </a:lnTo>
                    <a:lnTo>
                      <a:pt x="3632" y="319"/>
                    </a:lnTo>
                    <a:lnTo>
                      <a:pt x="3630" y="338"/>
                    </a:lnTo>
                    <a:moveTo>
                      <a:pt x="3554" y="331"/>
                    </a:moveTo>
                    <a:lnTo>
                      <a:pt x="3592" y="333"/>
                    </a:lnTo>
                    <a:lnTo>
                      <a:pt x="3594" y="314"/>
                    </a:lnTo>
                    <a:lnTo>
                      <a:pt x="3556" y="312"/>
                    </a:lnTo>
                    <a:lnTo>
                      <a:pt x="3554" y="331"/>
                    </a:lnTo>
                    <a:moveTo>
                      <a:pt x="3478" y="324"/>
                    </a:moveTo>
                    <a:lnTo>
                      <a:pt x="3516" y="326"/>
                    </a:lnTo>
                    <a:lnTo>
                      <a:pt x="3518" y="307"/>
                    </a:lnTo>
                    <a:lnTo>
                      <a:pt x="3481" y="305"/>
                    </a:lnTo>
                    <a:lnTo>
                      <a:pt x="3478" y="324"/>
                    </a:lnTo>
                    <a:moveTo>
                      <a:pt x="3403" y="314"/>
                    </a:moveTo>
                    <a:lnTo>
                      <a:pt x="3440" y="319"/>
                    </a:lnTo>
                    <a:lnTo>
                      <a:pt x="3443" y="300"/>
                    </a:lnTo>
                    <a:lnTo>
                      <a:pt x="3405" y="295"/>
                    </a:lnTo>
                    <a:lnTo>
                      <a:pt x="3403" y="314"/>
                    </a:lnTo>
                    <a:moveTo>
                      <a:pt x="3327" y="307"/>
                    </a:moveTo>
                    <a:lnTo>
                      <a:pt x="3365" y="312"/>
                    </a:lnTo>
                    <a:lnTo>
                      <a:pt x="3367" y="293"/>
                    </a:lnTo>
                    <a:lnTo>
                      <a:pt x="3329" y="288"/>
                    </a:lnTo>
                    <a:lnTo>
                      <a:pt x="3327" y="307"/>
                    </a:lnTo>
                    <a:moveTo>
                      <a:pt x="3254" y="300"/>
                    </a:moveTo>
                    <a:lnTo>
                      <a:pt x="3289" y="305"/>
                    </a:lnTo>
                    <a:lnTo>
                      <a:pt x="3291" y="286"/>
                    </a:lnTo>
                    <a:lnTo>
                      <a:pt x="3254" y="281"/>
                    </a:lnTo>
                    <a:lnTo>
                      <a:pt x="3254" y="300"/>
                    </a:lnTo>
                    <a:moveTo>
                      <a:pt x="3178" y="293"/>
                    </a:moveTo>
                    <a:lnTo>
                      <a:pt x="3216" y="295"/>
                    </a:lnTo>
                    <a:lnTo>
                      <a:pt x="3216" y="276"/>
                    </a:lnTo>
                    <a:lnTo>
                      <a:pt x="3180" y="274"/>
                    </a:lnTo>
                    <a:lnTo>
                      <a:pt x="3178" y="293"/>
                    </a:lnTo>
                    <a:moveTo>
                      <a:pt x="3102" y="286"/>
                    </a:moveTo>
                    <a:lnTo>
                      <a:pt x="3140" y="288"/>
                    </a:lnTo>
                    <a:lnTo>
                      <a:pt x="3142" y="269"/>
                    </a:lnTo>
                    <a:lnTo>
                      <a:pt x="3105" y="267"/>
                    </a:lnTo>
                    <a:lnTo>
                      <a:pt x="3102" y="286"/>
                    </a:lnTo>
                    <a:moveTo>
                      <a:pt x="3027" y="276"/>
                    </a:moveTo>
                    <a:lnTo>
                      <a:pt x="3064" y="281"/>
                    </a:lnTo>
                    <a:lnTo>
                      <a:pt x="3067" y="262"/>
                    </a:lnTo>
                    <a:lnTo>
                      <a:pt x="3029" y="257"/>
                    </a:lnTo>
                    <a:lnTo>
                      <a:pt x="3027" y="276"/>
                    </a:lnTo>
                    <a:moveTo>
                      <a:pt x="2951" y="269"/>
                    </a:moveTo>
                    <a:lnTo>
                      <a:pt x="2989" y="274"/>
                    </a:lnTo>
                    <a:lnTo>
                      <a:pt x="2991" y="255"/>
                    </a:lnTo>
                    <a:lnTo>
                      <a:pt x="2953" y="250"/>
                    </a:lnTo>
                    <a:lnTo>
                      <a:pt x="2951" y="269"/>
                    </a:lnTo>
                    <a:moveTo>
                      <a:pt x="2875" y="262"/>
                    </a:moveTo>
                    <a:lnTo>
                      <a:pt x="2913" y="267"/>
                    </a:lnTo>
                    <a:lnTo>
                      <a:pt x="2915" y="248"/>
                    </a:lnTo>
                    <a:lnTo>
                      <a:pt x="2878" y="243"/>
                    </a:lnTo>
                    <a:lnTo>
                      <a:pt x="2875" y="262"/>
                    </a:lnTo>
                    <a:moveTo>
                      <a:pt x="2802" y="255"/>
                    </a:moveTo>
                    <a:lnTo>
                      <a:pt x="2837" y="257"/>
                    </a:lnTo>
                    <a:lnTo>
                      <a:pt x="2840" y="239"/>
                    </a:lnTo>
                    <a:lnTo>
                      <a:pt x="2802" y="236"/>
                    </a:lnTo>
                    <a:lnTo>
                      <a:pt x="2802" y="255"/>
                    </a:lnTo>
                    <a:moveTo>
                      <a:pt x="2726" y="248"/>
                    </a:moveTo>
                    <a:lnTo>
                      <a:pt x="2764" y="250"/>
                    </a:lnTo>
                    <a:lnTo>
                      <a:pt x="2764" y="231"/>
                    </a:lnTo>
                    <a:lnTo>
                      <a:pt x="2726" y="229"/>
                    </a:lnTo>
                    <a:lnTo>
                      <a:pt x="2726" y="248"/>
                    </a:lnTo>
                    <a:moveTo>
                      <a:pt x="2651" y="239"/>
                    </a:moveTo>
                    <a:lnTo>
                      <a:pt x="2689" y="243"/>
                    </a:lnTo>
                    <a:lnTo>
                      <a:pt x="2691" y="224"/>
                    </a:lnTo>
                    <a:lnTo>
                      <a:pt x="2653" y="220"/>
                    </a:lnTo>
                    <a:lnTo>
                      <a:pt x="2651" y="239"/>
                    </a:lnTo>
                    <a:moveTo>
                      <a:pt x="2575" y="231"/>
                    </a:moveTo>
                    <a:lnTo>
                      <a:pt x="2613" y="236"/>
                    </a:lnTo>
                    <a:lnTo>
                      <a:pt x="2615" y="217"/>
                    </a:lnTo>
                    <a:lnTo>
                      <a:pt x="2577" y="213"/>
                    </a:lnTo>
                    <a:lnTo>
                      <a:pt x="2575" y="231"/>
                    </a:lnTo>
                    <a:moveTo>
                      <a:pt x="2499" y="224"/>
                    </a:moveTo>
                    <a:lnTo>
                      <a:pt x="2537" y="229"/>
                    </a:lnTo>
                    <a:lnTo>
                      <a:pt x="2540" y="210"/>
                    </a:lnTo>
                    <a:lnTo>
                      <a:pt x="2502" y="205"/>
                    </a:lnTo>
                    <a:lnTo>
                      <a:pt x="2499" y="224"/>
                    </a:lnTo>
                    <a:moveTo>
                      <a:pt x="2424" y="217"/>
                    </a:moveTo>
                    <a:lnTo>
                      <a:pt x="2462" y="220"/>
                    </a:lnTo>
                    <a:lnTo>
                      <a:pt x="2464" y="201"/>
                    </a:lnTo>
                    <a:lnTo>
                      <a:pt x="2426" y="198"/>
                    </a:lnTo>
                    <a:lnTo>
                      <a:pt x="2424" y="217"/>
                    </a:lnTo>
                    <a:moveTo>
                      <a:pt x="2348" y="210"/>
                    </a:moveTo>
                    <a:lnTo>
                      <a:pt x="2386" y="213"/>
                    </a:lnTo>
                    <a:lnTo>
                      <a:pt x="2388" y="194"/>
                    </a:lnTo>
                    <a:lnTo>
                      <a:pt x="2350" y="191"/>
                    </a:lnTo>
                    <a:lnTo>
                      <a:pt x="2348" y="210"/>
                    </a:lnTo>
                    <a:moveTo>
                      <a:pt x="2275" y="201"/>
                    </a:moveTo>
                    <a:lnTo>
                      <a:pt x="2313" y="205"/>
                    </a:lnTo>
                    <a:lnTo>
                      <a:pt x="2313" y="186"/>
                    </a:lnTo>
                    <a:lnTo>
                      <a:pt x="2275" y="182"/>
                    </a:lnTo>
                    <a:lnTo>
                      <a:pt x="2275" y="201"/>
                    </a:lnTo>
                    <a:moveTo>
                      <a:pt x="2199" y="194"/>
                    </a:moveTo>
                    <a:lnTo>
                      <a:pt x="2237" y="198"/>
                    </a:lnTo>
                    <a:lnTo>
                      <a:pt x="2239" y="179"/>
                    </a:lnTo>
                    <a:lnTo>
                      <a:pt x="2201" y="175"/>
                    </a:lnTo>
                    <a:lnTo>
                      <a:pt x="2199" y="194"/>
                    </a:lnTo>
                    <a:moveTo>
                      <a:pt x="2123" y="186"/>
                    </a:moveTo>
                    <a:lnTo>
                      <a:pt x="2161" y="191"/>
                    </a:lnTo>
                    <a:lnTo>
                      <a:pt x="2164" y="172"/>
                    </a:lnTo>
                    <a:lnTo>
                      <a:pt x="2126" y="168"/>
                    </a:lnTo>
                    <a:lnTo>
                      <a:pt x="2123" y="186"/>
                    </a:lnTo>
                    <a:moveTo>
                      <a:pt x="2048" y="179"/>
                    </a:moveTo>
                    <a:lnTo>
                      <a:pt x="2086" y="182"/>
                    </a:lnTo>
                    <a:lnTo>
                      <a:pt x="2088" y="163"/>
                    </a:lnTo>
                    <a:lnTo>
                      <a:pt x="2050" y="160"/>
                    </a:lnTo>
                    <a:lnTo>
                      <a:pt x="2048" y="179"/>
                    </a:lnTo>
                    <a:moveTo>
                      <a:pt x="1972" y="170"/>
                    </a:moveTo>
                    <a:lnTo>
                      <a:pt x="2010" y="175"/>
                    </a:lnTo>
                    <a:lnTo>
                      <a:pt x="2012" y="156"/>
                    </a:lnTo>
                    <a:lnTo>
                      <a:pt x="1974" y="153"/>
                    </a:lnTo>
                    <a:lnTo>
                      <a:pt x="1972" y="170"/>
                    </a:lnTo>
                    <a:moveTo>
                      <a:pt x="1896" y="163"/>
                    </a:moveTo>
                    <a:lnTo>
                      <a:pt x="1934" y="168"/>
                    </a:lnTo>
                    <a:lnTo>
                      <a:pt x="1937" y="149"/>
                    </a:lnTo>
                    <a:lnTo>
                      <a:pt x="1899" y="144"/>
                    </a:lnTo>
                    <a:lnTo>
                      <a:pt x="1896" y="163"/>
                    </a:lnTo>
                    <a:moveTo>
                      <a:pt x="1823" y="156"/>
                    </a:moveTo>
                    <a:lnTo>
                      <a:pt x="1861" y="160"/>
                    </a:lnTo>
                    <a:lnTo>
                      <a:pt x="1861" y="142"/>
                    </a:lnTo>
                    <a:lnTo>
                      <a:pt x="1823" y="137"/>
                    </a:lnTo>
                    <a:lnTo>
                      <a:pt x="1823" y="156"/>
                    </a:lnTo>
                    <a:moveTo>
                      <a:pt x="1747" y="149"/>
                    </a:moveTo>
                    <a:lnTo>
                      <a:pt x="1785" y="151"/>
                    </a:lnTo>
                    <a:lnTo>
                      <a:pt x="1785" y="134"/>
                    </a:lnTo>
                    <a:lnTo>
                      <a:pt x="1750" y="130"/>
                    </a:lnTo>
                    <a:lnTo>
                      <a:pt x="1747" y="149"/>
                    </a:lnTo>
                    <a:moveTo>
                      <a:pt x="1672" y="142"/>
                    </a:moveTo>
                    <a:lnTo>
                      <a:pt x="1710" y="144"/>
                    </a:lnTo>
                    <a:lnTo>
                      <a:pt x="1712" y="125"/>
                    </a:lnTo>
                    <a:lnTo>
                      <a:pt x="1674" y="123"/>
                    </a:lnTo>
                    <a:lnTo>
                      <a:pt x="1672" y="142"/>
                    </a:lnTo>
                    <a:moveTo>
                      <a:pt x="1596" y="132"/>
                    </a:moveTo>
                    <a:lnTo>
                      <a:pt x="1634" y="137"/>
                    </a:lnTo>
                    <a:lnTo>
                      <a:pt x="1636" y="118"/>
                    </a:lnTo>
                    <a:lnTo>
                      <a:pt x="1599" y="116"/>
                    </a:lnTo>
                    <a:lnTo>
                      <a:pt x="1596" y="132"/>
                    </a:lnTo>
                    <a:moveTo>
                      <a:pt x="1520" y="125"/>
                    </a:moveTo>
                    <a:lnTo>
                      <a:pt x="1558" y="130"/>
                    </a:lnTo>
                    <a:lnTo>
                      <a:pt x="1561" y="111"/>
                    </a:lnTo>
                    <a:lnTo>
                      <a:pt x="1523" y="106"/>
                    </a:lnTo>
                    <a:lnTo>
                      <a:pt x="1520" y="125"/>
                    </a:lnTo>
                    <a:moveTo>
                      <a:pt x="1445" y="118"/>
                    </a:moveTo>
                    <a:lnTo>
                      <a:pt x="1483" y="123"/>
                    </a:lnTo>
                    <a:lnTo>
                      <a:pt x="1485" y="104"/>
                    </a:lnTo>
                    <a:lnTo>
                      <a:pt x="1447" y="99"/>
                    </a:lnTo>
                    <a:lnTo>
                      <a:pt x="1445" y="118"/>
                    </a:lnTo>
                    <a:moveTo>
                      <a:pt x="1372" y="111"/>
                    </a:moveTo>
                    <a:lnTo>
                      <a:pt x="1407" y="113"/>
                    </a:lnTo>
                    <a:lnTo>
                      <a:pt x="1409" y="94"/>
                    </a:lnTo>
                    <a:lnTo>
                      <a:pt x="1372" y="92"/>
                    </a:lnTo>
                    <a:lnTo>
                      <a:pt x="1372" y="111"/>
                    </a:lnTo>
                    <a:moveTo>
                      <a:pt x="1296" y="104"/>
                    </a:moveTo>
                    <a:lnTo>
                      <a:pt x="1334" y="106"/>
                    </a:lnTo>
                    <a:lnTo>
                      <a:pt x="1334" y="87"/>
                    </a:lnTo>
                    <a:lnTo>
                      <a:pt x="1298" y="85"/>
                    </a:lnTo>
                    <a:lnTo>
                      <a:pt x="1296" y="104"/>
                    </a:lnTo>
                    <a:moveTo>
                      <a:pt x="1220" y="94"/>
                    </a:moveTo>
                    <a:lnTo>
                      <a:pt x="1258" y="99"/>
                    </a:lnTo>
                    <a:lnTo>
                      <a:pt x="1260" y="80"/>
                    </a:lnTo>
                    <a:lnTo>
                      <a:pt x="1223" y="75"/>
                    </a:lnTo>
                    <a:lnTo>
                      <a:pt x="1220" y="94"/>
                    </a:lnTo>
                    <a:moveTo>
                      <a:pt x="1145" y="87"/>
                    </a:moveTo>
                    <a:lnTo>
                      <a:pt x="1182" y="92"/>
                    </a:lnTo>
                    <a:lnTo>
                      <a:pt x="1185" y="73"/>
                    </a:lnTo>
                    <a:lnTo>
                      <a:pt x="1147" y="68"/>
                    </a:lnTo>
                    <a:lnTo>
                      <a:pt x="1145" y="87"/>
                    </a:lnTo>
                    <a:moveTo>
                      <a:pt x="1069" y="80"/>
                    </a:moveTo>
                    <a:lnTo>
                      <a:pt x="1107" y="85"/>
                    </a:lnTo>
                    <a:lnTo>
                      <a:pt x="1109" y="66"/>
                    </a:lnTo>
                    <a:lnTo>
                      <a:pt x="1071" y="61"/>
                    </a:lnTo>
                    <a:lnTo>
                      <a:pt x="1069" y="80"/>
                    </a:lnTo>
                    <a:moveTo>
                      <a:pt x="993" y="73"/>
                    </a:moveTo>
                    <a:lnTo>
                      <a:pt x="1031" y="75"/>
                    </a:lnTo>
                    <a:lnTo>
                      <a:pt x="1033" y="56"/>
                    </a:lnTo>
                    <a:lnTo>
                      <a:pt x="996" y="54"/>
                    </a:lnTo>
                    <a:lnTo>
                      <a:pt x="993" y="73"/>
                    </a:lnTo>
                    <a:moveTo>
                      <a:pt x="920" y="66"/>
                    </a:moveTo>
                    <a:lnTo>
                      <a:pt x="955" y="68"/>
                    </a:lnTo>
                    <a:lnTo>
                      <a:pt x="958" y="49"/>
                    </a:lnTo>
                    <a:lnTo>
                      <a:pt x="920" y="47"/>
                    </a:lnTo>
                    <a:lnTo>
                      <a:pt x="920" y="66"/>
                    </a:lnTo>
                    <a:moveTo>
                      <a:pt x="844" y="56"/>
                    </a:moveTo>
                    <a:lnTo>
                      <a:pt x="882" y="61"/>
                    </a:lnTo>
                    <a:lnTo>
                      <a:pt x="882" y="42"/>
                    </a:lnTo>
                    <a:lnTo>
                      <a:pt x="844" y="38"/>
                    </a:lnTo>
                    <a:lnTo>
                      <a:pt x="844" y="56"/>
                    </a:lnTo>
                    <a:moveTo>
                      <a:pt x="769" y="49"/>
                    </a:moveTo>
                    <a:lnTo>
                      <a:pt x="806" y="54"/>
                    </a:lnTo>
                    <a:lnTo>
                      <a:pt x="809" y="35"/>
                    </a:lnTo>
                    <a:lnTo>
                      <a:pt x="771" y="30"/>
                    </a:lnTo>
                    <a:lnTo>
                      <a:pt x="769" y="49"/>
                    </a:lnTo>
                    <a:moveTo>
                      <a:pt x="693" y="42"/>
                    </a:moveTo>
                    <a:lnTo>
                      <a:pt x="731" y="47"/>
                    </a:lnTo>
                    <a:lnTo>
                      <a:pt x="733" y="28"/>
                    </a:lnTo>
                    <a:lnTo>
                      <a:pt x="695" y="23"/>
                    </a:lnTo>
                    <a:lnTo>
                      <a:pt x="693" y="42"/>
                    </a:lnTo>
                    <a:moveTo>
                      <a:pt x="617" y="35"/>
                    </a:moveTo>
                    <a:lnTo>
                      <a:pt x="655" y="38"/>
                    </a:lnTo>
                    <a:lnTo>
                      <a:pt x="657" y="19"/>
                    </a:lnTo>
                    <a:lnTo>
                      <a:pt x="620" y="16"/>
                    </a:lnTo>
                    <a:lnTo>
                      <a:pt x="617" y="35"/>
                    </a:lnTo>
                    <a:moveTo>
                      <a:pt x="542" y="28"/>
                    </a:moveTo>
                    <a:lnTo>
                      <a:pt x="579" y="30"/>
                    </a:lnTo>
                    <a:lnTo>
                      <a:pt x="582" y="12"/>
                    </a:lnTo>
                    <a:lnTo>
                      <a:pt x="544" y="9"/>
                    </a:lnTo>
                    <a:lnTo>
                      <a:pt x="542" y="28"/>
                    </a:lnTo>
                    <a:moveTo>
                      <a:pt x="466" y="19"/>
                    </a:moveTo>
                    <a:lnTo>
                      <a:pt x="504" y="23"/>
                    </a:lnTo>
                    <a:lnTo>
                      <a:pt x="506" y="4"/>
                    </a:lnTo>
                    <a:lnTo>
                      <a:pt x="468" y="0"/>
                    </a:lnTo>
                    <a:lnTo>
                      <a:pt x="466" y="19"/>
                    </a:lnTo>
                    <a:moveTo>
                      <a:pt x="442" y="68"/>
                    </a:moveTo>
                    <a:lnTo>
                      <a:pt x="454" y="33"/>
                    </a:lnTo>
                    <a:lnTo>
                      <a:pt x="435" y="26"/>
                    </a:lnTo>
                    <a:lnTo>
                      <a:pt x="423" y="61"/>
                    </a:lnTo>
                    <a:lnTo>
                      <a:pt x="442" y="68"/>
                    </a:lnTo>
                    <a:moveTo>
                      <a:pt x="419" y="139"/>
                    </a:moveTo>
                    <a:lnTo>
                      <a:pt x="430" y="104"/>
                    </a:lnTo>
                    <a:lnTo>
                      <a:pt x="412" y="99"/>
                    </a:lnTo>
                    <a:lnTo>
                      <a:pt x="400" y="134"/>
                    </a:lnTo>
                    <a:lnTo>
                      <a:pt x="419" y="139"/>
                    </a:lnTo>
                    <a:moveTo>
                      <a:pt x="395" y="213"/>
                    </a:moveTo>
                    <a:lnTo>
                      <a:pt x="407" y="175"/>
                    </a:lnTo>
                    <a:lnTo>
                      <a:pt x="388" y="170"/>
                    </a:lnTo>
                    <a:lnTo>
                      <a:pt x="376" y="205"/>
                    </a:lnTo>
                    <a:lnTo>
                      <a:pt x="395" y="213"/>
                    </a:lnTo>
                    <a:moveTo>
                      <a:pt x="371" y="283"/>
                    </a:moveTo>
                    <a:lnTo>
                      <a:pt x="383" y="248"/>
                    </a:lnTo>
                    <a:lnTo>
                      <a:pt x="364" y="241"/>
                    </a:lnTo>
                    <a:lnTo>
                      <a:pt x="352" y="279"/>
                    </a:lnTo>
                    <a:lnTo>
                      <a:pt x="371" y="283"/>
                    </a:lnTo>
                    <a:moveTo>
                      <a:pt x="348" y="354"/>
                    </a:moveTo>
                    <a:lnTo>
                      <a:pt x="360" y="319"/>
                    </a:lnTo>
                    <a:lnTo>
                      <a:pt x="341" y="314"/>
                    </a:lnTo>
                    <a:lnTo>
                      <a:pt x="329" y="350"/>
                    </a:lnTo>
                    <a:lnTo>
                      <a:pt x="348" y="354"/>
                    </a:lnTo>
                    <a:moveTo>
                      <a:pt x="324" y="428"/>
                    </a:moveTo>
                    <a:lnTo>
                      <a:pt x="336" y="392"/>
                    </a:lnTo>
                    <a:lnTo>
                      <a:pt x="317" y="385"/>
                    </a:lnTo>
                    <a:lnTo>
                      <a:pt x="305" y="421"/>
                    </a:lnTo>
                    <a:lnTo>
                      <a:pt x="324" y="428"/>
                    </a:lnTo>
                    <a:moveTo>
                      <a:pt x="300" y="499"/>
                    </a:moveTo>
                    <a:lnTo>
                      <a:pt x="312" y="463"/>
                    </a:lnTo>
                    <a:lnTo>
                      <a:pt x="293" y="458"/>
                    </a:lnTo>
                    <a:lnTo>
                      <a:pt x="282" y="494"/>
                    </a:lnTo>
                    <a:lnTo>
                      <a:pt x="300" y="499"/>
                    </a:lnTo>
                    <a:moveTo>
                      <a:pt x="277" y="572"/>
                    </a:moveTo>
                    <a:lnTo>
                      <a:pt x="289" y="534"/>
                    </a:lnTo>
                    <a:lnTo>
                      <a:pt x="270" y="529"/>
                    </a:lnTo>
                    <a:lnTo>
                      <a:pt x="258" y="565"/>
                    </a:lnTo>
                    <a:lnTo>
                      <a:pt x="277" y="572"/>
                    </a:lnTo>
                    <a:moveTo>
                      <a:pt x="253" y="643"/>
                    </a:moveTo>
                    <a:lnTo>
                      <a:pt x="265" y="607"/>
                    </a:lnTo>
                    <a:lnTo>
                      <a:pt x="246" y="600"/>
                    </a:lnTo>
                    <a:lnTo>
                      <a:pt x="234" y="638"/>
                    </a:lnTo>
                    <a:lnTo>
                      <a:pt x="253" y="643"/>
                    </a:lnTo>
                    <a:moveTo>
                      <a:pt x="230" y="714"/>
                    </a:moveTo>
                    <a:lnTo>
                      <a:pt x="241" y="678"/>
                    </a:lnTo>
                    <a:lnTo>
                      <a:pt x="222" y="674"/>
                    </a:lnTo>
                    <a:lnTo>
                      <a:pt x="211" y="709"/>
                    </a:lnTo>
                    <a:lnTo>
                      <a:pt x="230" y="714"/>
                    </a:lnTo>
                    <a:moveTo>
                      <a:pt x="206" y="787"/>
                    </a:moveTo>
                    <a:lnTo>
                      <a:pt x="218" y="752"/>
                    </a:lnTo>
                    <a:lnTo>
                      <a:pt x="199" y="744"/>
                    </a:lnTo>
                    <a:lnTo>
                      <a:pt x="187" y="780"/>
                    </a:lnTo>
                    <a:lnTo>
                      <a:pt x="206" y="787"/>
                    </a:lnTo>
                    <a:moveTo>
                      <a:pt x="182" y="858"/>
                    </a:moveTo>
                    <a:lnTo>
                      <a:pt x="194" y="822"/>
                    </a:lnTo>
                    <a:lnTo>
                      <a:pt x="175" y="818"/>
                    </a:lnTo>
                    <a:lnTo>
                      <a:pt x="166" y="853"/>
                    </a:lnTo>
                    <a:lnTo>
                      <a:pt x="182" y="858"/>
                    </a:lnTo>
                    <a:moveTo>
                      <a:pt x="159" y="931"/>
                    </a:moveTo>
                    <a:lnTo>
                      <a:pt x="170" y="893"/>
                    </a:lnTo>
                    <a:lnTo>
                      <a:pt x="154" y="889"/>
                    </a:lnTo>
                    <a:lnTo>
                      <a:pt x="142" y="924"/>
                    </a:lnTo>
                    <a:lnTo>
                      <a:pt x="159" y="931"/>
                    </a:lnTo>
                    <a:moveTo>
                      <a:pt x="135" y="1002"/>
                    </a:moveTo>
                    <a:lnTo>
                      <a:pt x="147" y="967"/>
                    </a:lnTo>
                    <a:lnTo>
                      <a:pt x="130" y="960"/>
                    </a:lnTo>
                    <a:lnTo>
                      <a:pt x="118" y="997"/>
                    </a:lnTo>
                    <a:lnTo>
                      <a:pt x="135" y="1002"/>
                    </a:lnTo>
                    <a:moveTo>
                      <a:pt x="111" y="1073"/>
                    </a:moveTo>
                    <a:lnTo>
                      <a:pt x="123" y="1038"/>
                    </a:lnTo>
                    <a:lnTo>
                      <a:pt x="107" y="1033"/>
                    </a:lnTo>
                    <a:lnTo>
                      <a:pt x="95" y="1068"/>
                    </a:lnTo>
                    <a:lnTo>
                      <a:pt x="111" y="1073"/>
                    </a:lnTo>
                    <a:moveTo>
                      <a:pt x="88" y="1146"/>
                    </a:moveTo>
                    <a:lnTo>
                      <a:pt x="99" y="1111"/>
                    </a:lnTo>
                    <a:lnTo>
                      <a:pt x="83" y="1104"/>
                    </a:lnTo>
                    <a:lnTo>
                      <a:pt x="71" y="1139"/>
                    </a:lnTo>
                    <a:lnTo>
                      <a:pt x="88" y="1146"/>
                    </a:lnTo>
                    <a:moveTo>
                      <a:pt x="64" y="1217"/>
                    </a:moveTo>
                    <a:lnTo>
                      <a:pt x="76" y="1182"/>
                    </a:lnTo>
                    <a:lnTo>
                      <a:pt x="59" y="1177"/>
                    </a:lnTo>
                    <a:lnTo>
                      <a:pt x="47" y="1213"/>
                    </a:lnTo>
                    <a:lnTo>
                      <a:pt x="64" y="1217"/>
                    </a:lnTo>
                    <a:moveTo>
                      <a:pt x="40" y="1291"/>
                    </a:moveTo>
                    <a:lnTo>
                      <a:pt x="52" y="1253"/>
                    </a:lnTo>
                    <a:lnTo>
                      <a:pt x="36" y="1248"/>
                    </a:lnTo>
                    <a:lnTo>
                      <a:pt x="24" y="1284"/>
                    </a:lnTo>
                    <a:lnTo>
                      <a:pt x="40" y="1291"/>
                    </a:lnTo>
                    <a:moveTo>
                      <a:pt x="17" y="1362"/>
                    </a:moveTo>
                    <a:lnTo>
                      <a:pt x="29" y="1326"/>
                    </a:lnTo>
                    <a:lnTo>
                      <a:pt x="12" y="1319"/>
                    </a:lnTo>
                    <a:lnTo>
                      <a:pt x="0" y="1357"/>
                    </a:lnTo>
                    <a:lnTo>
                      <a:pt x="17" y="13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5" name="Freeform 24">
                <a:extLst>
                  <a:ext uri="{FF2B5EF4-FFF2-40B4-BE49-F238E27FC236}">
                    <a16:creationId xmlns:a16="http://schemas.microsoft.com/office/drawing/2014/main" id="{F562483A-FE7C-DC46-88C6-6CBB6AABCB7D}"/>
                  </a:ext>
                </a:extLst>
              </p:cNvPr>
              <p:cNvSpPr>
                <a:spLocks/>
              </p:cNvSpPr>
              <p:nvPr/>
            </p:nvSpPr>
            <p:spPr bwMode="auto">
              <a:xfrm>
                <a:off x="1046815" y="4041728"/>
                <a:ext cx="1800170" cy="1635535"/>
              </a:xfrm>
              <a:custGeom>
                <a:avLst/>
                <a:gdLst>
                  <a:gd name="T0" fmla="*/ 2165 w 2165"/>
                  <a:gd name="T1" fmla="*/ 1284 h 1967"/>
                  <a:gd name="T2" fmla="*/ 539 w 2165"/>
                  <a:gd name="T3" fmla="*/ 1967 h 1967"/>
                  <a:gd name="T4" fmla="*/ 0 w 2165"/>
                  <a:gd name="T5" fmla="*/ 684 h 1967"/>
                  <a:gd name="T6" fmla="*/ 1624 w 2165"/>
                  <a:gd name="T7" fmla="*/ 0 h 1967"/>
                  <a:gd name="T8" fmla="*/ 2165 w 2165"/>
                  <a:gd name="T9" fmla="*/ 1284 h 1967"/>
                </a:gdLst>
                <a:ahLst/>
                <a:cxnLst>
                  <a:cxn ang="0">
                    <a:pos x="T0" y="T1"/>
                  </a:cxn>
                  <a:cxn ang="0">
                    <a:pos x="T2" y="T3"/>
                  </a:cxn>
                  <a:cxn ang="0">
                    <a:pos x="T4" y="T5"/>
                  </a:cxn>
                  <a:cxn ang="0">
                    <a:pos x="T6" y="T7"/>
                  </a:cxn>
                  <a:cxn ang="0">
                    <a:pos x="T8" y="T9"/>
                  </a:cxn>
                </a:cxnLst>
                <a:rect l="0" t="0" r="r" b="b"/>
                <a:pathLst>
                  <a:path w="2165" h="1967">
                    <a:moveTo>
                      <a:pt x="2165" y="1284"/>
                    </a:moveTo>
                    <a:lnTo>
                      <a:pt x="539" y="1967"/>
                    </a:lnTo>
                    <a:lnTo>
                      <a:pt x="0" y="684"/>
                    </a:lnTo>
                    <a:lnTo>
                      <a:pt x="1624" y="0"/>
                    </a:lnTo>
                    <a:lnTo>
                      <a:pt x="2165" y="128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6" name="Freeform 25">
                <a:extLst>
                  <a:ext uri="{FF2B5EF4-FFF2-40B4-BE49-F238E27FC236}">
                    <a16:creationId xmlns:a16="http://schemas.microsoft.com/office/drawing/2014/main" id="{5D7BA091-41B4-564A-BCEC-222DDC419A6E}"/>
                  </a:ext>
                </a:extLst>
              </p:cNvPr>
              <p:cNvSpPr>
                <a:spLocks/>
              </p:cNvSpPr>
              <p:nvPr/>
            </p:nvSpPr>
            <p:spPr bwMode="auto">
              <a:xfrm>
                <a:off x="2420432" y="3986850"/>
                <a:ext cx="661032" cy="1069292"/>
              </a:xfrm>
              <a:custGeom>
                <a:avLst/>
                <a:gdLst>
                  <a:gd name="T0" fmla="*/ 795 w 795"/>
                  <a:gd name="T1" fmla="*/ 1156 h 1286"/>
                  <a:gd name="T2" fmla="*/ 485 w 795"/>
                  <a:gd name="T3" fmla="*/ 1286 h 1286"/>
                  <a:gd name="T4" fmla="*/ 0 w 795"/>
                  <a:gd name="T5" fmla="*/ 130 h 1286"/>
                  <a:gd name="T6" fmla="*/ 308 w 795"/>
                  <a:gd name="T7" fmla="*/ 0 h 1286"/>
                  <a:gd name="T8" fmla="*/ 795 w 795"/>
                  <a:gd name="T9" fmla="*/ 1156 h 1286"/>
                </a:gdLst>
                <a:ahLst/>
                <a:cxnLst>
                  <a:cxn ang="0">
                    <a:pos x="T0" y="T1"/>
                  </a:cxn>
                  <a:cxn ang="0">
                    <a:pos x="T2" y="T3"/>
                  </a:cxn>
                  <a:cxn ang="0">
                    <a:pos x="T4" y="T5"/>
                  </a:cxn>
                  <a:cxn ang="0">
                    <a:pos x="T6" y="T7"/>
                  </a:cxn>
                  <a:cxn ang="0">
                    <a:pos x="T8" y="T9"/>
                  </a:cxn>
                </a:cxnLst>
                <a:rect l="0" t="0" r="r" b="b"/>
                <a:pathLst>
                  <a:path w="795" h="1286">
                    <a:moveTo>
                      <a:pt x="795" y="1156"/>
                    </a:moveTo>
                    <a:lnTo>
                      <a:pt x="485" y="1286"/>
                    </a:lnTo>
                    <a:lnTo>
                      <a:pt x="0" y="130"/>
                    </a:lnTo>
                    <a:lnTo>
                      <a:pt x="308" y="0"/>
                    </a:lnTo>
                    <a:lnTo>
                      <a:pt x="795" y="11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7" name="Freeform 26">
                <a:extLst>
                  <a:ext uri="{FF2B5EF4-FFF2-40B4-BE49-F238E27FC236}">
                    <a16:creationId xmlns:a16="http://schemas.microsoft.com/office/drawing/2014/main" id="{ED1D8147-1C01-8641-B557-5ADA53720F33}"/>
                  </a:ext>
                </a:extLst>
              </p:cNvPr>
              <p:cNvSpPr>
                <a:spLocks/>
              </p:cNvSpPr>
              <p:nvPr/>
            </p:nvSpPr>
            <p:spPr bwMode="auto">
              <a:xfrm>
                <a:off x="2685676" y="3544499"/>
                <a:ext cx="572063" cy="528826"/>
              </a:xfrm>
              <a:custGeom>
                <a:avLst/>
                <a:gdLst>
                  <a:gd name="T0" fmla="*/ 0 w 291"/>
                  <a:gd name="T1" fmla="*/ 237 h 269"/>
                  <a:gd name="T2" fmla="*/ 174 w 291"/>
                  <a:gd name="T3" fmla="*/ 71 h 269"/>
                  <a:gd name="T4" fmla="*/ 291 w 291"/>
                  <a:gd name="T5" fmla="*/ 71 h 269"/>
                  <a:gd name="T6" fmla="*/ 213 w 291"/>
                  <a:gd name="T7" fmla="*/ 226 h 269"/>
                  <a:gd name="T8" fmla="*/ 82 w 291"/>
                  <a:gd name="T9" fmla="*/ 269 h 269"/>
                  <a:gd name="T10" fmla="*/ 0 w 291"/>
                  <a:gd name="T11" fmla="*/ 237 h 269"/>
                </a:gdLst>
                <a:ahLst/>
                <a:cxnLst>
                  <a:cxn ang="0">
                    <a:pos x="T0" y="T1"/>
                  </a:cxn>
                  <a:cxn ang="0">
                    <a:pos x="T2" y="T3"/>
                  </a:cxn>
                  <a:cxn ang="0">
                    <a:pos x="T4" y="T5"/>
                  </a:cxn>
                  <a:cxn ang="0">
                    <a:pos x="T6" y="T7"/>
                  </a:cxn>
                  <a:cxn ang="0">
                    <a:pos x="T8" y="T9"/>
                  </a:cxn>
                  <a:cxn ang="0">
                    <a:pos x="T10" y="T11"/>
                  </a:cxn>
                </a:cxnLst>
                <a:rect l="0" t="0" r="r" b="b"/>
                <a:pathLst>
                  <a:path w="291" h="269">
                    <a:moveTo>
                      <a:pt x="0" y="237"/>
                    </a:moveTo>
                    <a:cubicBezTo>
                      <a:pt x="0" y="237"/>
                      <a:pt x="147" y="142"/>
                      <a:pt x="174" y="71"/>
                    </a:cubicBezTo>
                    <a:cubicBezTo>
                      <a:pt x="201" y="0"/>
                      <a:pt x="291" y="55"/>
                      <a:pt x="291" y="71"/>
                    </a:cubicBezTo>
                    <a:cubicBezTo>
                      <a:pt x="291" y="87"/>
                      <a:pt x="235" y="206"/>
                      <a:pt x="213" y="226"/>
                    </a:cubicBezTo>
                    <a:cubicBezTo>
                      <a:pt x="191" y="245"/>
                      <a:pt x="82" y="269"/>
                      <a:pt x="82" y="269"/>
                    </a:cubicBezTo>
                    <a:lnTo>
                      <a:pt x="0" y="237"/>
                    </a:ln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8" name="Freeform 27">
                <a:extLst>
                  <a:ext uri="{FF2B5EF4-FFF2-40B4-BE49-F238E27FC236}">
                    <a16:creationId xmlns:a16="http://schemas.microsoft.com/office/drawing/2014/main" id="{EC9C446E-C4A4-B943-9A44-2B7B72F51F22}"/>
                  </a:ext>
                </a:extLst>
              </p:cNvPr>
              <p:cNvSpPr>
                <a:spLocks/>
              </p:cNvSpPr>
              <p:nvPr/>
            </p:nvSpPr>
            <p:spPr bwMode="auto">
              <a:xfrm>
                <a:off x="2685676" y="3047270"/>
                <a:ext cx="2188474" cy="1877498"/>
              </a:xfrm>
              <a:custGeom>
                <a:avLst/>
                <a:gdLst>
                  <a:gd name="T0" fmla="*/ 1088 w 1113"/>
                  <a:gd name="T1" fmla="*/ 526 h 955"/>
                  <a:gd name="T2" fmla="*/ 912 w 1113"/>
                  <a:gd name="T3" fmla="*/ 107 h 955"/>
                  <a:gd name="T4" fmla="*/ 160 w 1113"/>
                  <a:gd name="T5" fmla="*/ 423 h 955"/>
                  <a:gd name="T6" fmla="*/ 0 w 1113"/>
                  <a:gd name="T7" fmla="*/ 490 h 955"/>
                  <a:gd name="T8" fmla="*/ 196 w 1113"/>
                  <a:gd name="T9" fmla="*/ 955 h 955"/>
                  <a:gd name="T10" fmla="*/ 356 w 1113"/>
                  <a:gd name="T11" fmla="*/ 888 h 955"/>
                  <a:gd name="T12" fmla="*/ 911 w 1113"/>
                  <a:gd name="T13" fmla="*/ 745 h 955"/>
                  <a:gd name="T14" fmla="*/ 1088 w 1113"/>
                  <a:gd name="T15" fmla="*/ 526 h 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955">
                    <a:moveTo>
                      <a:pt x="1088" y="526"/>
                    </a:moveTo>
                    <a:cubicBezTo>
                      <a:pt x="912" y="107"/>
                      <a:pt x="912" y="107"/>
                      <a:pt x="912" y="107"/>
                    </a:cubicBezTo>
                    <a:cubicBezTo>
                      <a:pt x="912" y="107"/>
                      <a:pt x="521" y="0"/>
                      <a:pt x="160" y="423"/>
                    </a:cubicBezTo>
                    <a:cubicBezTo>
                      <a:pt x="0" y="490"/>
                      <a:pt x="0" y="490"/>
                      <a:pt x="0" y="490"/>
                    </a:cubicBezTo>
                    <a:cubicBezTo>
                      <a:pt x="196" y="955"/>
                      <a:pt x="196" y="955"/>
                      <a:pt x="196" y="955"/>
                    </a:cubicBezTo>
                    <a:cubicBezTo>
                      <a:pt x="356" y="888"/>
                      <a:pt x="356" y="888"/>
                      <a:pt x="356" y="888"/>
                    </a:cubicBezTo>
                    <a:cubicBezTo>
                      <a:pt x="356" y="888"/>
                      <a:pt x="709" y="886"/>
                      <a:pt x="911" y="745"/>
                    </a:cubicBezTo>
                    <a:cubicBezTo>
                      <a:pt x="1113" y="603"/>
                      <a:pt x="1088" y="526"/>
                      <a:pt x="1088" y="526"/>
                    </a:cubicBezTo>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9" name="Freeform 28">
                <a:extLst>
                  <a:ext uri="{FF2B5EF4-FFF2-40B4-BE49-F238E27FC236}">
                    <a16:creationId xmlns:a16="http://schemas.microsoft.com/office/drawing/2014/main" id="{B4A130F3-28E9-9A44-AAE2-C95587E92B22}"/>
                  </a:ext>
                </a:extLst>
              </p:cNvPr>
              <p:cNvSpPr>
                <a:spLocks/>
              </p:cNvSpPr>
              <p:nvPr/>
            </p:nvSpPr>
            <p:spPr bwMode="auto">
              <a:xfrm>
                <a:off x="3830634" y="3230197"/>
                <a:ext cx="809868" cy="532983"/>
              </a:xfrm>
              <a:custGeom>
                <a:avLst/>
                <a:gdLst>
                  <a:gd name="T0" fmla="*/ 356 w 412"/>
                  <a:gd name="T1" fmla="*/ 154 h 271"/>
                  <a:gd name="T2" fmla="*/ 115 w 412"/>
                  <a:gd name="T3" fmla="*/ 255 h 271"/>
                  <a:gd name="T4" fmla="*/ 16 w 412"/>
                  <a:gd name="T5" fmla="*/ 215 h 271"/>
                  <a:gd name="T6" fmla="*/ 57 w 412"/>
                  <a:gd name="T7" fmla="*/ 117 h 271"/>
                  <a:gd name="T8" fmla="*/ 297 w 412"/>
                  <a:gd name="T9" fmla="*/ 16 h 271"/>
                  <a:gd name="T10" fmla="*/ 396 w 412"/>
                  <a:gd name="T11" fmla="*/ 56 h 271"/>
                  <a:gd name="T12" fmla="*/ 356 w 412"/>
                  <a:gd name="T13" fmla="*/ 154 h 271"/>
                </a:gdLst>
                <a:ahLst/>
                <a:cxnLst>
                  <a:cxn ang="0">
                    <a:pos x="T0" y="T1"/>
                  </a:cxn>
                  <a:cxn ang="0">
                    <a:pos x="T2" y="T3"/>
                  </a:cxn>
                  <a:cxn ang="0">
                    <a:pos x="T4" y="T5"/>
                  </a:cxn>
                  <a:cxn ang="0">
                    <a:pos x="T6" y="T7"/>
                  </a:cxn>
                  <a:cxn ang="0">
                    <a:pos x="T8" y="T9"/>
                  </a:cxn>
                  <a:cxn ang="0">
                    <a:pos x="T10" y="T11"/>
                  </a:cxn>
                  <a:cxn ang="0">
                    <a:pos x="T12" y="T13"/>
                  </a:cxn>
                </a:cxnLst>
                <a:rect l="0" t="0" r="r" b="b"/>
                <a:pathLst>
                  <a:path w="412" h="271">
                    <a:moveTo>
                      <a:pt x="356" y="154"/>
                    </a:moveTo>
                    <a:cubicBezTo>
                      <a:pt x="115" y="255"/>
                      <a:pt x="115" y="255"/>
                      <a:pt x="115" y="255"/>
                    </a:cubicBezTo>
                    <a:cubicBezTo>
                      <a:pt x="77" y="271"/>
                      <a:pt x="32" y="253"/>
                      <a:pt x="16" y="215"/>
                    </a:cubicBezTo>
                    <a:cubicBezTo>
                      <a:pt x="0" y="177"/>
                      <a:pt x="19" y="133"/>
                      <a:pt x="57" y="117"/>
                    </a:cubicBezTo>
                    <a:cubicBezTo>
                      <a:pt x="297" y="16"/>
                      <a:pt x="297" y="16"/>
                      <a:pt x="297" y="16"/>
                    </a:cubicBezTo>
                    <a:cubicBezTo>
                      <a:pt x="335" y="0"/>
                      <a:pt x="380" y="18"/>
                      <a:pt x="396" y="56"/>
                    </a:cubicBezTo>
                    <a:cubicBezTo>
                      <a:pt x="412" y="94"/>
                      <a:pt x="394" y="138"/>
                      <a:pt x="356" y="154"/>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0" name="Freeform 29">
                <a:extLst>
                  <a:ext uri="{FF2B5EF4-FFF2-40B4-BE49-F238E27FC236}">
                    <a16:creationId xmlns:a16="http://schemas.microsoft.com/office/drawing/2014/main" id="{72B187B3-49F4-EF4A-B470-870AE6902D1B}"/>
                  </a:ext>
                </a:extLst>
              </p:cNvPr>
              <p:cNvSpPr>
                <a:spLocks/>
              </p:cNvSpPr>
              <p:nvPr/>
            </p:nvSpPr>
            <p:spPr bwMode="auto">
              <a:xfrm>
                <a:off x="3934570" y="3473822"/>
                <a:ext cx="808205" cy="534646"/>
              </a:xfrm>
              <a:custGeom>
                <a:avLst/>
                <a:gdLst>
                  <a:gd name="T0" fmla="*/ 355 w 411"/>
                  <a:gd name="T1" fmla="*/ 155 h 272"/>
                  <a:gd name="T2" fmla="*/ 114 w 411"/>
                  <a:gd name="T3" fmla="*/ 256 h 272"/>
                  <a:gd name="T4" fmla="*/ 16 w 411"/>
                  <a:gd name="T5" fmla="*/ 216 h 272"/>
                  <a:gd name="T6" fmla="*/ 56 w 411"/>
                  <a:gd name="T7" fmla="*/ 118 h 272"/>
                  <a:gd name="T8" fmla="*/ 297 w 411"/>
                  <a:gd name="T9" fmla="*/ 16 h 272"/>
                  <a:gd name="T10" fmla="*/ 395 w 411"/>
                  <a:gd name="T11" fmla="*/ 56 h 272"/>
                  <a:gd name="T12" fmla="*/ 355 w 411"/>
                  <a:gd name="T13" fmla="*/ 155 h 272"/>
                </a:gdLst>
                <a:ahLst/>
                <a:cxnLst>
                  <a:cxn ang="0">
                    <a:pos x="T0" y="T1"/>
                  </a:cxn>
                  <a:cxn ang="0">
                    <a:pos x="T2" y="T3"/>
                  </a:cxn>
                  <a:cxn ang="0">
                    <a:pos x="T4" y="T5"/>
                  </a:cxn>
                  <a:cxn ang="0">
                    <a:pos x="T6" y="T7"/>
                  </a:cxn>
                  <a:cxn ang="0">
                    <a:pos x="T8" y="T9"/>
                  </a:cxn>
                  <a:cxn ang="0">
                    <a:pos x="T10" y="T11"/>
                  </a:cxn>
                  <a:cxn ang="0">
                    <a:pos x="T12" y="T13"/>
                  </a:cxn>
                </a:cxnLst>
                <a:rect l="0" t="0" r="r" b="b"/>
                <a:pathLst>
                  <a:path w="411" h="272">
                    <a:moveTo>
                      <a:pt x="355" y="155"/>
                    </a:moveTo>
                    <a:cubicBezTo>
                      <a:pt x="114" y="256"/>
                      <a:pt x="114" y="256"/>
                      <a:pt x="114" y="256"/>
                    </a:cubicBezTo>
                    <a:cubicBezTo>
                      <a:pt x="76" y="272"/>
                      <a:pt x="32" y="254"/>
                      <a:pt x="16" y="216"/>
                    </a:cubicBezTo>
                    <a:cubicBezTo>
                      <a:pt x="0" y="178"/>
                      <a:pt x="18" y="134"/>
                      <a:pt x="56" y="118"/>
                    </a:cubicBezTo>
                    <a:cubicBezTo>
                      <a:pt x="297" y="16"/>
                      <a:pt x="297" y="16"/>
                      <a:pt x="297" y="16"/>
                    </a:cubicBezTo>
                    <a:cubicBezTo>
                      <a:pt x="335" y="0"/>
                      <a:pt x="379" y="18"/>
                      <a:pt x="395" y="56"/>
                    </a:cubicBezTo>
                    <a:cubicBezTo>
                      <a:pt x="411" y="94"/>
                      <a:pt x="393" y="139"/>
                      <a:pt x="355" y="155"/>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1" name="Freeform 30">
                <a:extLst>
                  <a:ext uri="{FF2B5EF4-FFF2-40B4-BE49-F238E27FC236}">
                    <a16:creationId xmlns:a16="http://schemas.microsoft.com/office/drawing/2014/main" id="{0FA84076-6D10-4C48-B3C0-AA233DA6F0B9}"/>
                  </a:ext>
                </a:extLst>
              </p:cNvPr>
              <p:cNvSpPr>
                <a:spLocks/>
              </p:cNvSpPr>
              <p:nvPr/>
            </p:nvSpPr>
            <p:spPr bwMode="auto">
              <a:xfrm>
                <a:off x="4032685" y="3705807"/>
                <a:ext cx="808205" cy="534646"/>
              </a:xfrm>
              <a:custGeom>
                <a:avLst/>
                <a:gdLst>
                  <a:gd name="T0" fmla="*/ 355 w 411"/>
                  <a:gd name="T1" fmla="*/ 154 h 272"/>
                  <a:gd name="T2" fmla="*/ 114 w 411"/>
                  <a:gd name="T3" fmla="*/ 256 h 272"/>
                  <a:gd name="T4" fmla="*/ 16 w 411"/>
                  <a:gd name="T5" fmla="*/ 216 h 272"/>
                  <a:gd name="T6" fmla="*/ 56 w 411"/>
                  <a:gd name="T7" fmla="*/ 117 h 272"/>
                  <a:gd name="T8" fmla="*/ 296 w 411"/>
                  <a:gd name="T9" fmla="*/ 16 h 272"/>
                  <a:gd name="T10" fmla="*/ 395 w 411"/>
                  <a:gd name="T11" fmla="*/ 56 h 272"/>
                  <a:gd name="T12" fmla="*/ 355 w 411"/>
                  <a:gd name="T13" fmla="*/ 154 h 272"/>
                </a:gdLst>
                <a:ahLst/>
                <a:cxnLst>
                  <a:cxn ang="0">
                    <a:pos x="T0" y="T1"/>
                  </a:cxn>
                  <a:cxn ang="0">
                    <a:pos x="T2" y="T3"/>
                  </a:cxn>
                  <a:cxn ang="0">
                    <a:pos x="T4" y="T5"/>
                  </a:cxn>
                  <a:cxn ang="0">
                    <a:pos x="T6" y="T7"/>
                  </a:cxn>
                  <a:cxn ang="0">
                    <a:pos x="T8" y="T9"/>
                  </a:cxn>
                  <a:cxn ang="0">
                    <a:pos x="T10" y="T11"/>
                  </a:cxn>
                  <a:cxn ang="0">
                    <a:pos x="T12" y="T13"/>
                  </a:cxn>
                </a:cxnLst>
                <a:rect l="0" t="0" r="r" b="b"/>
                <a:pathLst>
                  <a:path w="411" h="272">
                    <a:moveTo>
                      <a:pt x="355" y="154"/>
                    </a:moveTo>
                    <a:cubicBezTo>
                      <a:pt x="114" y="256"/>
                      <a:pt x="114" y="256"/>
                      <a:pt x="114" y="256"/>
                    </a:cubicBezTo>
                    <a:cubicBezTo>
                      <a:pt x="76" y="272"/>
                      <a:pt x="32" y="254"/>
                      <a:pt x="16" y="216"/>
                    </a:cubicBezTo>
                    <a:cubicBezTo>
                      <a:pt x="0" y="178"/>
                      <a:pt x="18" y="133"/>
                      <a:pt x="56" y="117"/>
                    </a:cubicBezTo>
                    <a:cubicBezTo>
                      <a:pt x="296" y="16"/>
                      <a:pt x="296" y="16"/>
                      <a:pt x="296" y="16"/>
                    </a:cubicBezTo>
                    <a:cubicBezTo>
                      <a:pt x="334" y="0"/>
                      <a:pt x="379" y="18"/>
                      <a:pt x="395" y="56"/>
                    </a:cubicBezTo>
                    <a:cubicBezTo>
                      <a:pt x="411" y="94"/>
                      <a:pt x="393" y="138"/>
                      <a:pt x="355" y="154"/>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2" name="Freeform 31">
                <a:extLst>
                  <a:ext uri="{FF2B5EF4-FFF2-40B4-BE49-F238E27FC236}">
                    <a16:creationId xmlns:a16="http://schemas.microsoft.com/office/drawing/2014/main" id="{31AAB045-F3DD-6E48-828E-CC38F503620F}"/>
                  </a:ext>
                </a:extLst>
              </p:cNvPr>
              <p:cNvSpPr>
                <a:spLocks/>
              </p:cNvSpPr>
              <p:nvPr/>
            </p:nvSpPr>
            <p:spPr bwMode="auto">
              <a:xfrm>
                <a:off x="4129138" y="3937792"/>
                <a:ext cx="808205" cy="534646"/>
              </a:xfrm>
              <a:custGeom>
                <a:avLst/>
                <a:gdLst>
                  <a:gd name="T0" fmla="*/ 355 w 411"/>
                  <a:gd name="T1" fmla="*/ 154 h 272"/>
                  <a:gd name="T2" fmla="*/ 114 w 411"/>
                  <a:gd name="T3" fmla="*/ 256 h 272"/>
                  <a:gd name="T4" fmla="*/ 16 w 411"/>
                  <a:gd name="T5" fmla="*/ 215 h 272"/>
                  <a:gd name="T6" fmla="*/ 56 w 411"/>
                  <a:gd name="T7" fmla="*/ 117 h 272"/>
                  <a:gd name="T8" fmla="*/ 297 w 411"/>
                  <a:gd name="T9" fmla="*/ 16 h 272"/>
                  <a:gd name="T10" fmla="*/ 395 w 411"/>
                  <a:gd name="T11" fmla="*/ 56 h 272"/>
                  <a:gd name="T12" fmla="*/ 355 w 411"/>
                  <a:gd name="T13" fmla="*/ 154 h 272"/>
                </a:gdLst>
                <a:ahLst/>
                <a:cxnLst>
                  <a:cxn ang="0">
                    <a:pos x="T0" y="T1"/>
                  </a:cxn>
                  <a:cxn ang="0">
                    <a:pos x="T2" y="T3"/>
                  </a:cxn>
                  <a:cxn ang="0">
                    <a:pos x="T4" y="T5"/>
                  </a:cxn>
                  <a:cxn ang="0">
                    <a:pos x="T6" y="T7"/>
                  </a:cxn>
                  <a:cxn ang="0">
                    <a:pos x="T8" y="T9"/>
                  </a:cxn>
                  <a:cxn ang="0">
                    <a:pos x="T10" y="T11"/>
                  </a:cxn>
                  <a:cxn ang="0">
                    <a:pos x="T12" y="T13"/>
                  </a:cxn>
                </a:cxnLst>
                <a:rect l="0" t="0" r="r" b="b"/>
                <a:pathLst>
                  <a:path w="411" h="272">
                    <a:moveTo>
                      <a:pt x="355" y="154"/>
                    </a:moveTo>
                    <a:cubicBezTo>
                      <a:pt x="114" y="256"/>
                      <a:pt x="114" y="256"/>
                      <a:pt x="114" y="256"/>
                    </a:cubicBezTo>
                    <a:cubicBezTo>
                      <a:pt x="76" y="272"/>
                      <a:pt x="32" y="254"/>
                      <a:pt x="16" y="215"/>
                    </a:cubicBezTo>
                    <a:cubicBezTo>
                      <a:pt x="0" y="177"/>
                      <a:pt x="18" y="133"/>
                      <a:pt x="56" y="117"/>
                    </a:cubicBezTo>
                    <a:cubicBezTo>
                      <a:pt x="297" y="16"/>
                      <a:pt x="297" y="16"/>
                      <a:pt x="297" y="16"/>
                    </a:cubicBezTo>
                    <a:cubicBezTo>
                      <a:pt x="335" y="0"/>
                      <a:pt x="379" y="18"/>
                      <a:pt x="395" y="56"/>
                    </a:cubicBezTo>
                    <a:cubicBezTo>
                      <a:pt x="411" y="94"/>
                      <a:pt x="393" y="138"/>
                      <a:pt x="355" y="154"/>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3" name="Freeform 32">
                <a:extLst>
                  <a:ext uri="{FF2B5EF4-FFF2-40B4-BE49-F238E27FC236}">
                    <a16:creationId xmlns:a16="http://schemas.microsoft.com/office/drawing/2014/main" id="{D685E3B4-3285-0E4D-B6FD-A9B8D4FEB10B}"/>
                  </a:ext>
                </a:extLst>
              </p:cNvPr>
              <p:cNvSpPr>
                <a:spLocks/>
              </p:cNvSpPr>
              <p:nvPr/>
            </p:nvSpPr>
            <p:spPr bwMode="auto">
              <a:xfrm>
                <a:off x="3413227" y="4028424"/>
                <a:ext cx="253604" cy="321785"/>
              </a:xfrm>
              <a:custGeom>
                <a:avLst/>
                <a:gdLst>
                  <a:gd name="T0" fmla="*/ 102 w 129"/>
                  <a:gd name="T1" fmla="*/ 0 h 164"/>
                  <a:gd name="T2" fmla="*/ 0 w 129"/>
                  <a:gd name="T3" fmla="*/ 164 h 164"/>
                  <a:gd name="T4" fmla="*/ 129 w 129"/>
                  <a:gd name="T5" fmla="*/ 49 h 164"/>
                  <a:gd name="T6" fmla="*/ 102 w 129"/>
                  <a:gd name="T7" fmla="*/ 0 h 164"/>
                </a:gdLst>
                <a:ahLst/>
                <a:cxnLst>
                  <a:cxn ang="0">
                    <a:pos x="T0" y="T1"/>
                  </a:cxn>
                  <a:cxn ang="0">
                    <a:pos x="T2" y="T3"/>
                  </a:cxn>
                  <a:cxn ang="0">
                    <a:pos x="T4" y="T5"/>
                  </a:cxn>
                  <a:cxn ang="0">
                    <a:pos x="T6" y="T7"/>
                  </a:cxn>
                </a:cxnLst>
                <a:rect l="0" t="0" r="r" b="b"/>
                <a:pathLst>
                  <a:path w="129" h="164">
                    <a:moveTo>
                      <a:pt x="102" y="0"/>
                    </a:moveTo>
                    <a:cubicBezTo>
                      <a:pt x="102" y="0"/>
                      <a:pt x="107" y="116"/>
                      <a:pt x="0" y="164"/>
                    </a:cubicBezTo>
                    <a:cubicBezTo>
                      <a:pt x="0" y="164"/>
                      <a:pt x="89" y="157"/>
                      <a:pt x="129" y="49"/>
                    </a:cubicBezTo>
                    <a:cubicBezTo>
                      <a:pt x="102" y="0"/>
                      <a:pt x="102" y="0"/>
                      <a:pt x="102" y="0"/>
                    </a:cubicBezTo>
                  </a:path>
                </a:pathLst>
              </a:custGeom>
              <a:solidFill>
                <a:srgbClr val="DDB6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4" name="Freeform 33">
                <a:extLst>
                  <a:ext uri="{FF2B5EF4-FFF2-40B4-BE49-F238E27FC236}">
                    <a16:creationId xmlns:a16="http://schemas.microsoft.com/office/drawing/2014/main" id="{22D7D7D8-B5B7-8D47-8991-48D906958293}"/>
                  </a:ext>
                </a:extLst>
              </p:cNvPr>
              <p:cNvSpPr>
                <a:spLocks/>
              </p:cNvSpPr>
              <p:nvPr/>
            </p:nvSpPr>
            <p:spPr bwMode="auto">
              <a:xfrm>
                <a:off x="3651033" y="4093280"/>
                <a:ext cx="680156" cy="536309"/>
              </a:xfrm>
              <a:custGeom>
                <a:avLst/>
                <a:gdLst>
                  <a:gd name="T0" fmla="*/ 0 w 346"/>
                  <a:gd name="T1" fmla="*/ 35 h 273"/>
                  <a:gd name="T2" fmla="*/ 306 w 346"/>
                  <a:gd name="T3" fmla="*/ 273 h 273"/>
                  <a:gd name="T4" fmla="*/ 329 w 346"/>
                  <a:gd name="T5" fmla="*/ 263 h 273"/>
                  <a:gd name="T6" fmla="*/ 0 w 346"/>
                  <a:gd name="T7" fmla="*/ 0 h 273"/>
                  <a:gd name="T8" fmla="*/ 0 w 346"/>
                  <a:gd name="T9" fmla="*/ 35 h 273"/>
                </a:gdLst>
                <a:ahLst/>
                <a:cxnLst>
                  <a:cxn ang="0">
                    <a:pos x="T0" y="T1"/>
                  </a:cxn>
                  <a:cxn ang="0">
                    <a:pos x="T2" y="T3"/>
                  </a:cxn>
                  <a:cxn ang="0">
                    <a:pos x="T4" y="T5"/>
                  </a:cxn>
                  <a:cxn ang="0">
                    <a:pos x="T6" y="T7"/>
                  </a:cxn>
                  <a:cxn ang="0">
                    <a:pos x="T8" y="T9"/>
                  </a:cxn>
                </a:cxnLst>
                <a:rect l="0" t="0" r="r" b="b"/>
                <a:pathLst>
                  <a:path w="346" h="273">
                    <a:moveTo>
                      <a:pt x="0" y="35"/>
                    </a:moveTo>
                    <a:cubicBezTo>
                      <a:pt x="0" y="35"/>
                      <a:pt x="99" y="223"/>
                      <a:pt x="306" y="273"/>
                    </a:cubicBezTo>
                    <a:cubicBezTo>
                      <a:pt x="306" y="273"/>
                      <a:pt x="312" y="271"/>
                      <a:pt x="329" y="263"/>
                    </a:cubicBezTo>
                    <a:cubicBezTo>
                      <a:pt x="346" y="256"/>
                      <a:pt x="0" y="0"/>
                      <a:pt x="0" y="0"/>
                    </a:cubicBezTo>
                    <a:lnTo>
                      <a:pt x="0" y="35"/>
                    </a:lnTo>
                    <a:close/>
                  </a:path>
                </a:pathLst>
              </a:custGeom>
              <a:solidFill>
                <a:srgbClr val="DDB6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5" name="Freeform 34">
                <a:extLst>
                  <a:ext uri="{FF2B5EF4-FFF2-40B4-BE49-F238E27FC236}">
                    <a16:creationId xmlns:a16="http://schemas.microsoft.com/office/drawing/2014/main" id="{CFE8E057-402F-0B4B-8C4D-D71CE28A7ED9}"/>
                  </a:ext>
                </a:extLst>
              </p:cNvPr>
              <p:cNvSpPr>
                <a:spLocks/>
              </p:cNvSpPr>
              <p:nvPr/>
            </p:nvSpPr>
            <p:spPr bwMode="auto">
              <a:xfrm>
                <a:off x="3388283" y="2296437"/>
                <a:ext cx="1493351" cy="2333153"/>
              </a:xfrm>
              <a:custGeom>
                <a:avLst/>
                <a:gdLst>
                  <a:gd name="T0" fmla="*/ 758 w 760"/>
                  <a:gd name="T1" fmla="*/ 72 h 1187"/>
                  <a:gd name="T2" fmla="*/ 71 w 760"/>
                  <a:gd name="T3" fmla="*/ 500 h 1187"/>
                  <a:gd name="T4" fmla="*/ 500 w 760"/>
                  <a:gd name="T5" fmla="*/ 1187 h 1187"/>
                  <a:gd name="T6" fmla="*/ 502 w 760"/>
                  <a:gd name="T7" fmla="*/ 1187 h 1187"/>
                  <a:gd name="T8" fmla="*/ 760 w 760"/>
                  <a:gd name="T9" fmla="*/ 72 h 1187"/>
                  <a:gd name="T10" fmla="*/ 758 w 760"/>
                  <a:gd name="T11" fmla="*/ 72 h 1187"/>
                </a:gdLst>
                <a:ahLst/>
                <a:cxnLst>
                  <a:cxn ang="0">
                    <a:pos x="T0" y="T1"/>
                  </a:cxn>
                  <a:cxn ang="0">
                    <a:pos x="T2" y="T3"/>
                  </a:cxn>
                  <a:cxn ang="0">
                    <a:pos x="T4" y="T5"/>
                  </a:cxn>
                  <a:cxn ang="0">
                    <a:pos x="T6" y="T7"/>
                  </a:cxn>
                  <a:cxn ang="0">
                    <a:pos x="T8" y="T9"/>
                  </a:cxn>
                  <a:cxn ang="0">
                    <a:pos x="T10" y="T11"/>
                  </a:cxn>
                </a:cxnLst>
                <a:rect l="0" t="0" r="r" b="b"/>
                <a:pathLst>
                  <a:path w="760" h="1187">
                    <a:moveTo>
                      <a:pt x="758" y="72"/>
                    </a:moveTo>
                    <a:cubicBezTo>
                      <a:pt x="450" y="0"/>
                      <a:pt x="142" y="192"/>
                      <a:pt x="71" y="500"/>
                    </a:cubicBezTo>
                    <a:cubicBezTo>
                      <a:pt x="0" y="808"/>
                      <a:pt x="192" y="1116"/>
                      <a:pt x="500" y="1187"/>
                    </a:cubicBezTo>
                    <a:cubicBezTo>
                      <a:pt x="501" y="1187"/>
                      <a:pt x="501" y="1187"/>
                      <a:pt x="502" y="1187"/>
                    </a:cubicBezTo>
                    <a:cubicBezTo>
                      <a:pt x="760" y="72"/>
                      <a:pt x="760" y="72"/>
                      <a:pt x="760" y="72"/>
                    </a:cubicBezTo>
                    <a:cubicBezTo>
                      <a:pt x="759" y="72"/>
                      <a:pt x="759" y="72"/>
                      <a:pt x="75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6" name="Freeform 35">
                <a:extLst>
                  <a:ext uri="{FF2B5EF4-FFF2-40B4-BE49-F238E27FC236}">
                    <a16:creationId xmlns:a16="http://schemas.microsoft.com/office/drawing/2014/main" id="{FA91E673-C2D4-E644-A75C-D1B919877DF0}"/>
                  </a:ext>
                </a:extLst>
              </p:cNvPr>
              <p:cNvSpPr>
                <a:spLocks/>
              </p:cNvSpPr>
              <p:nvPr/>
            </p:nvSpPr>
            <p:spPr bwMode="auto">
              <a:xfrm>
                <a:off x="4374426" y="2437790"/>
                <a:ext cx="1486699" cy="2329827"/>
              </a:xfrm>
              <a:custGeom>
                <a:avLst/>
                <a:gdLst>
                  <a:gd name="T0" fmla="*/ 685 w 756"/>
                  <a:gd name="T1" fmla="*/ 686 h 1185"/>
                  <a:gd name="T2" fmla="*/ 258 w 756"/>
                  <a:gd name="T3" fmla="*/ 0 h 1185"/>
                  <a:gd name="T4" fmla="*/ 0 w 756"/>
                  <a:gd name="T5" fmla="*/ 1115 h 1185"/>
                  <a:gd name="T6" fmla="*/ 685 w 756"/>
                  <a:gd name="T7" fmla="*/ 686 h 1185"/>
                </a:gdLst>
                <a:ahLst/>
                <a:cxnLst>
                  <a:cxn ang="0">
                    <a:pos x="T0" y="T1"/>
                  </a:cxn>
                  <a:cxn ang="0">
                    <a:pos x="T2" y="T3"/>
                  </a:cxn>
                  <a:cxn ang="0">
                    <a:pos x="T4" y="T5"/>
                  </a:cxn>
                  <a:cxn ang="0">
                    <a:pos x="T6" y="T7"/>
                  </a:cxn>
                </a:cxnLst>
                <a:rect l="0" t="0" r="r" b="b"/>
                <a:pathLst>
                  <a:path w="756" h="1185">
                    <a:moveTo>
                      <a:pt x="685" y="686"/>
                    </a:moveTo>
                    <a:cubicBezTo>
                      <a:pt x="756" y="379"/>
                      <a:pt x="565" y="72"/>
                      <a:pt x="258" y="0"/>
                    </a:cubicBezTo>
                    <a:cubicBezTo>
                      <a:pt x="0" y="1115"/>
                      <a:pt x="0" y="1115"/>
                      <a:pt x="0" y="1115"/>
                    </a:cubicBezTo>
                    <a:cubicBezTo>
                      <a:pt x="308" y="1185"/>
                      <a:pt x="614" y="994"/>
                      <a:pt x="685" y="6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7" name="Rectangle 36">
                <a:extLst>
                  <a:ext uri="{FF2B5EF4-FFF2-40B4-BE49-F238E27FC236}">
                    <a16:creationId xmlns:a16="http://schemas.microsoft.com/office/drawing/2014/main" id="{004958E0-1992-8C4B-A746-FF045FE78E00}"/>
                  </a:ext>
                </a:extLst>
              </p:cNvPr>
              <p:cNvSpPr>
                <a:spLocks noChangeArrowheads="1"/>
              </p:cNvSpPr>
              <p:nvPr/>
            </p:nvSpPr>
            <p:spPr bwMode="auto">
              <a:xfrm>
                <a:off x="4498318" y="4093280"/>
                <a:ext cx="831" cy="831"/>
              </a:xfrm>
              <a:prstGeom prst="rect">
                <a:avLst/>
              </a:prstGeom>
              <a:solidFill>
                <a:srgbClr val="034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8" name="Freeform 37">
                <a:extLst>
                  <a:ext uri="{FF2B5EF4-FFF2-40B4-BE49-F238E27FC236}">
                    <a16:creationId xmlns:a16="http://schemas.microsoft.com/office/drawing/2014/main" id="{8B9533D3-9CC5-C24F-8624-085A4D082979}"/>
                  </a:ext>
                </a:extLst>
              </p:cNvPr>
              <p:cNvSpPr>
                <a:spLocks noEditPoints="1"/>
              </p:cNvSpPr>
              <p:nvPr/>
            </p:nvSpPr>
            <p:spPr bwMode="auto">
              <a:xfrm>
                <a:off x="3388283" y="2378754"/>
                <a:ext cx="2363086" cy="2331490"/>
              </a:xfrm>
              <a:custGeom>
                <a:avLst/>
                <a:gdLst>
                  <a:gd name="T0" fmla="*/ 1128 w 1202"/>
                  <a:gd name="T1" fmla="*/ 488 h 1186"/>
                  <a:gd name="T2" fmla="*/ 1072 w 1202"/>
                  <a:gd name="T3" fmla="*/ 424 h 1186"/>
                  <a:gd name="T4" fmla="*/ 1063 w 1202"/>
                  <a:gd name="T5" fmla="*/ 469 h 1186"/>
                  <a:gd name="T6" fmla="*/ 1026 w 1202"/>
                  <a:gd name="T7" fmla="*/ 415 h 1186"/>
                  <a:gd name="T8" fmla="*/ 907 w 1202"/>
                  <a:gd name="T9" fmla="*/ 430 h 1186"/>
                  <a:gd name="T10" fmla="*/ 969 w 1202"/>
                  <a:gd name="T11" fmla="*/ 377 h 1186"/>
                  <a:gd name="T12" fmla="*/ 1083 w 1202"/>
                  <a:gd name="T13" fmla="*/ 342 h 1186"/>
                  <a:gd name="T14" fmla="*/ 1058 w 1202"/>
                  <a:gd name="T15" fmla="*/ 268 h 1186"/>
                  <a:gd name="T16" fmla="*/ 434 w 1202"/>
                  <a:gd name="T17" fmla="*/ 66 h 1186"/>
                  <a:gd name="T18" fmla="*/ 469 w 1202"/>
                  <a:gd name="T19" fmla="*/ 84 h 1186"/>
                  <a:gd name="T20" fmla="*/ 528 w 1202"/>
                  <a:gd name="T21" fmla="*/ 76 h 1186"/>
                  <a:gd name="T22" fmla="*/ 526 w 1202"/>
                  <a:gd name="T23" fmla="*/ 110 h 1186"/>
                  <a:gd name="T24" fmla="*/ 591 w 1202"/>
                  <a:gd name="T25" fmla="*/ 82 h 1186"/>
                  <a:gd name="T26" fmla="*/ 639 w 1202"/>
                  <a:gd name="T27" fmla="*/ 103 h 1186"/>
                  <a:gd name="T28" fmla="*/ 758 w 1202"/>
                  <a:gd name="T29" fmla="*/ 164 h 1186"/>
                  <a:gd name="T30" fmla="*/ 707 w 1202"/>
                  <a:gd name="T31" fmla="*/ 151 h 1186"/>
                  <a:gd name="T32" fmla="*/ 639 w 1202"/>
                  <a:gd name="T33" fmla="*/ 141 h 1186"/>
                  <a:gd name="T34" fmla="*/ 607 w 1202"/>
                  <a:gd name="T35" fmla="*/ 161 h 1186"/>
                  <a:gd name="T36" fmla="*/ 525 w 1202"/>
                  <a:gd name="T37" fmla="*/ 195 h 1186"/>
                  <a:gd name="T38" fmla="*/ 616 w 1202"/>
                  <a:gd name="T39" fmla="*/ 176 h 1186"/>
                  <a:gd name="T40" fmla="*/ 702 w 1202"/>
                  <a:gd name="T41" fmla="*/ 238 h 1186"/>
                  <a:gd name="T42" fmla="*/ 714 w 1202"/>
                  <a:gd name="T43" fmla="*/ 302 h 1186"/>
                  <a:gd name="T44" fmla="*/ 676 w 1202"/>
                  <a:gd name="T45" fmla="*/ 286 h 1186"/>
                  <a:gd name="T46" fmla="*/ 657 w 1202"/>
                  <a:gd name="T47" fmla="*/ 275 h 1186"/>
                  <a:gd name="T48" fmla="*/ 629 w 1202"/>
                  <a:gd name="T49" fmla="*/ 257 h 1186"/>
                  <a:gd name="T50" fmla="*/ 626 w 1202"/>
                  <a:gd name="T51" fmla="*/ 289 h 1186"/>
                  <a:gd name="T52" fmla="*/ 503 w 1202"/>
                  <a:gd name="T53" fmla="*/ 339 h 1186"/>
                  <a:gd name="T54" fmla="*/ 414 w 1202"/>
                  <a:gd name="T55" fmla="*/ 380 h 1186"/>
                  <a:gd name="T56" fmla="*/ 308 w 1202"/>
                  <a:gd name="T57" fmla="*/ 451 h 1186"/>
                  <a:gd name="T58" fmla="*/ 405 w 1202"/>
                  <a:gd name="T59" fmla="*/ 551 h 1186"/>
                  <a:gd name="T60" fmla="*/ 535 w 1202"/>
                  <a:gd name="T61" fmla="*/ 569 h 1186"/>
                  <a:gd name="T62" fmla="*/ 622 w 1202"/>
                  <a:gd name="T63" fmla="*/ 692 h 1186"/>
                  <a:gd name="T64" fmla="*/ 638 w 1202"/>
                  <a:gd name="T65" fmla="*/ 852 h 1186"/>
                  <a:gd name="T66" fmla="*/ 555 w 1202"/>
                  <a:gd name="T67" fmla="*/ 917 h 1186"/>
                  <a:gd name="T68" fmla="*/ 456 w 1202"/>
                  <a:gd name="T69" fmla="*/ 986 h 1186"/>
                  <a:gd name="T70" fmla="*/ 446 w 1202"/>
                  <a:gd name="T71" fmla="*/ 1047 h 1186"/>
                  <a:gd name="T72" fmla="*/ 382 w 1202"/>
                  <a:gd name="T73" fmla="*/ 996 h 1186"/>
                  <a:gd name="T74" fmla="*/ 382 w 1202"/>
                  <a:gd name="T75" fmla="*/ 747 h 1186"/>
                  <a:gd name="T76" fmla="*/ 388 w 1202"/>
                  <a:gd name="T77" fmla="*/ 594 h 1186"/>
                  <a:gd name="T78" fmla="*/ 294 w 1202"/>
                  <a:gd name="T79" fmla="*/ 468 h 1186"/>
                  <a:gd name="T80" fmla="*/ 205 w 1202"/>
                  <a:gd name="T81" fmla="*/ 346 h 1186"/>
                  <a:gd name="T82" fmla="*/ 183 w 1202"/>
                  <a:gd name="T83" fmla="*/ 385 h 1186"/>
                  <a:gd name="T84" fmla="*/ 501 w 1202"/>
                  <a:gd name="T85" fmla="*/ 1146 h 1186"/>
                  <a:gd name="T86" fmla="*/ 968 w 1202"/>
                  <a:gd name="T87" fmla="*/ 920 h 1186"/>
                  <a:gd name="T88" fmla="*/ 946 w 1202"/>
                  <a:gd name="T89" fmla="*/ 710 h 1186"/>
                  <a:gd name="T90" fmla="*/ 830 w 1202"/>
                  <a:gd name="T91" fmla="*/ 685 h 1186"/>
                  <a:gd name="T92" fmla="*/ 806 w 1202"/>
                  <a:gd name="T93" fmla="*/ 523 h 1186"/>
                  <a:gd name="T94" fmla="*/ 978 w 1202"/>
                  <a:gd name="T95" fmla="*/ 455 h 1186"/>
                  <a:gd name="T96" fmla="*/ 1102 w 1202"/>
                  <a:gd name="T97" fmla="*/ 515 h 1186"/>
                  <a:gd name="T98" fmla="*/ 970 w 1202"/>
                  <a:gd name="T99" fmla="*/ 286 h 1186"/>
                  <a:gd name="T100" fmla="*/ 1018 w 1202"/>
                  <a:gd name="T101" fmla="*/ 337 h 1186"/>
                  <a:gd name="T102" fmla="*/ 986 w 1202"/>
                  <a:gd name="T103" fmla="*/ 313 h 1186"/>
                  <a:gd name="T104" fmla="*/ 963 w 1202"/>
                  <a:gd name="T105" fmla="*/ 298 h 1186"/>
                  <a:gd name="T106" fmla="*/ 627 w 1202"/>
                  <a:gd name="T107" fmla="*/ 301 h 1186"/>
                  <a:gd name="T108" fmla="*/ 649 w 1202"/>
                  <a:gd name="T109" fmla="*/ 306 h 1186"/>
                  <a:gd name="T110" fmla="*/ 627 w 1202"/>
                  <a:gd name="T111" fmla="*/ 301 h 1186"/>
                  <a:gd name="T112" fmla="*/ 601 w 1202"/>
                  <a:gd name="T113" fmla="*/ 31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2" h="1186">
                    <a:moveTo>
                      <a:pt x="1197" y="506"/>
                    </a:moveTo>
                    <a:cubicBezTo>
                      <a:pt x="1168" y="499"/>
                      <a:pt x="1168" y="499"/>
                      <a:pt x="1168" y="499"/>
                    </a:cubicBezTo>
                    <a:cubicBezTo>
                      <a:pt x="1157" y="480"/>
                      <a:pt x="1157" y="480"/>
                      <a:pt x="1157" y="480"/>
                    </a:cubicBezTo>
                    <a:cubicBezTo>
                      <a:pt x="1160" y="454"/>
                      <a:pt x="1160" y="454"/>
                      <a:pt x="1160" y="454"/>
                    </a:cubicBezTo>
                    <a:cubicBezTo>
                      <a:pt x="1144" y="458"/>
                      <a:pt x="1144" y="458"/>
                      <a:pt x="1144" y="458"/>
                    </a:cubicBezTo>
                    <a:cubicBezTo>
                      <a:pt x="1128" y="488"/>
                      <a:pt x="1128" y="488"/>
                      <a:pt x="1128" y="488"/>
                    </a:cubicBezTo>
                    <a:cubicBezTo>
                      <a:pt x="1112" y="460"/>
                      <a:pt x="1112" y="460"/>
                      <a:pt x="1112" y="460"/>
                    </a:cubicBezTo>
                    <a:cubicBezTo>
                      <a:pt x="1116" y="438"/>
                      <a:pt x="1116" y="438"/>
                      <a:pt x="1116" y="438"/>
                    </a:cubicBezTo>
                    <a:cubicBezTo>
                      <a:pt x="1099" y="415"/>
                      <a:pt x="1099" y="415"/>
                      <a:pt x="1099" y="415"/>
                    </a:cubicBezTo>
                    <a:cubicBezTo>
                      <a:pt x="1093" y="406"/>
                      <a:pt x="1093" y="406"/>
                      <a:pt x="1093" y="406"/>
                    </a:cubicBezTo>
                    <a:cubicBezTo>
                      <a:pt x="1069" y="400"/>
                      <a:pt x="1069" y="400"/>
                      <a:pt x="1069" y="400"/>
                    </a:cubicBezTo>
                    <a:cubicBezTo>
                      <a:pt x="1072" y="424"/>
                      <a:pt x="1072" y="424"/>
                      <a:pt x="1072" y="424"/>
                    </a:cubicBezTo>
                    <a:cubicBezTo>
                      <a:pt x="1097" y="446"/>
                      <a:pt x="1097" y="446"/>
                      <a:pt x="1097" y="446"/>
                    </a:cubicBezTo>
                    <a:cubicBezTo>
                      <a:pt x="1101" y="453"/>
                      <a:pt x="1101" y="453"/>
                      <a:pt x="1101" y="453"/>
                    </a:cubicBezTo>
                    <a:cubicBezTo>
                      <a:pt x="1094" y="455"/>
                      <a:pt x="1094" y="455"/>
                      <a:pt x="1094" y="455"/>
                    </a:cubicBezTo>
                    <a:cubicBezTo>
                      <a:pt x="1090" y="472"/>
                      <a:pt x="1090" y="472"/>
                      <a:pt x="1090" y="472"/>
                    </a:cubicBezTo>
                    <a:cubicBezTo>
                      <a:pt x="1075" y="474"/>
                      <a:pt x="1075" y="474"/>
                      <a:pt x="1075" y="474"/>
                    </a:cubicBezTo>
                    <a:cubicBezTo>
                      <a:pt x="1063" y="469"/>
                      <a:pt x="1063" y="469"/>
                      <a:pt x="1063" y="469"/>
                    </a:cubicBezTo>
                    <a:cubicBezTo>
                      <a:pt x="1058" y="457"/>
                      <a:pt x="1058" y="457"/>
                      <a:pt x="1058" y="457"/>
                    </a:cubicBezTo>
                    <a:cubicBezTo>
                      <a:pt x="1078" y="462"/>
                      <a:pt x="1078" y="462"/>
                      <a:pt x="1078" y="462"/>
                    </a:cubicBezTo>
                    <a:cubicBezTo>
                      <a:pt x="1085" y="456"/>
                      <a:pt x="1085" y="456"/>
                      <a:pt x="1085" y="456"/>
                    </a:cubicBezTo>
                    <a:cubicBezTo>
                      <a:pt x="1048" y="417"/>
                      <a:pt x="1048" y="417"/>
                      <a:pt x="1048" y="417"/>
                    </a:cubicBezTo>
                    <a:cubicBezTo>
                      <a:pt x="1047" y="403"/>
                      <a:pt x="1047" y="403"/>
                      <a:pt x="1047" y="403"/>
                    </a:cubicBezTo>
                    <a:cubicBezTo>
                      <a:pt x="1026" y="415"/>
                      <a:pt x="1026" y="415"/>
                      <a:pt x="1026" y="415"/>
                    </a:cubicBezTo>
                    <a:cubicBezTo>
                      <a:pt x="1009" y="407"/>
                      <a:pt x="1009" y="407"/>
                      <a:pt x="1009" y="407"/>
                    </a:cubicBezTo>
                    <a:cubicBezTo>
                      <a:pt x="973" y="437"/>
                      <a:pt x="973" y="437"/>
                      <a:pt x="973" y="437"/>
                    </a:cubicBezTo>
                    <a:cubicBezTo>
                      <a:pt x="965" y="449"/>
                      <a:pt x="965" y="449"/>
                      <a:pt x="965" y="449"/>
                    </a:cubicBezTo>
                    <a:cubicBezTo>
                      <a:pt x="947" y="447"/>
                      <a:pt x="947" y="447"/>
                      <a:pt x="947" y="447"/>
                    </a:cubicBezTo>
                    <a:cubicBezTo>
                      <a:pt x="921" y="441"/>
                      <a:pt x="921" y="441"/>
                      <a:pt x="921" y="441"/>
                    </a:cubicBezTo>
                    <a:cubicBezTo>
                      <a:pt x="907" y="430"/>
                      <a:pt x="907" y="430"/>
                      <a:pt x="907" y="430"/>
                    </a:cubicBezTo>
                    <a:cubicBezTo>
                      <a:pt x="910" y="399"/>
                      <a:pt x="910" y="399"/>
                      <a:pt x="910" y="399"/>
                    </a:cubicBezTo>
                    <a:cubicBezTo>
                      <a:pt x="919" y="385"/>
                      <a:pt x="919" y="385"/>
                      <a:pt x="919" y="385"/>
                    </a:cubicBezTo>
                    <a:cubicBezTo>
                      <a:pt x="946" y="385"/>
                      <a:pt x="946" y="385"/>
                      <a:pt x="946" y="385"/>
                    </a:cubicBezTo>
                    <a:cubicBezTo>
                      <a:pt x="974" y="398"/>
                      <a:pt x="974" y="398"/>
                      <a:pt x="974" y="398"/>
                    </a:cubicBezTo>
                    <a:cubicBezTo>
                      <a:pt x="981" y="383"/>
                      <a:pt x="981" y="383"/>
                      <a:pt x="981" y="383"/>
                    </a:cubicBezTo>
                    <a:cubicBezTo>
                      <a:pt x="969" y="377"/>
                      <a:pt x="969" y="377"/>
                      <a:pt x="969" y="377"/>
                    </a:cubicBezTo>
                    <a:cubicBezTo>
                      <a:pt x="979" y="353"/>
                      <a:pt x="979" y="353"/>
                      <a:pt x="979" y="353"/>
                    </a:cubicBezTo>
                    <a:cubicBezTo>
                      <a:pt x="1009" y="355"/>
                      <a:pt x="1009" y="355"/>
                      <a:pt x="1009" y="355"/>
                    </a:cubicBezTo>
                    <a:cubicBezTo>
                      <a:pt x="1036" y="332"/>
                      <a:pt x="1036" y="332"/>
                      <a:pt x="1036" y="332"/>
                    </a:cubicBezTo>
                    <a:cubicBezTo>
                      <a:pt x="1058" y="333"/>
                      <a:pt x="1058" y="333"/>
                      <a:pt x="1058" y="333"/>
                    </a:cubicBezTo>
                    <a:cubicBezTo>
                      <a:pt x="1076" y="340"/>
                      <a:pt x="1076" y="340"/>
                      <a:pt x="1076" y="340"/>
                    </a:cubicBezTo>
                    <a:cubicBezTo>
                      <a:pt x="1083" y="342"/>
                      <a:pt x="1083" y="342"/>
                      <a:pt x="1083" y="342"/>
                    </a:cubicBezTo>
                    <a:cubicBezTo>
                      <a:pt x="1085" y="314"/>
                      <a:pt x="1085" y="314"/>
                      <a:pt x="1085" y="314"/>
                    </a:cubicBezTo>
                    <a:cubicBezTo>
                      <a:pt x="1060" y="318"/>
                      <a:pt x="1060" y="318"/>
                      <a:pt x="1060" y="318"/>
                    </a:cubicBezTo>
                    <a:cubicBezTo>
                      <a:pt x="1057" y="296"/>
                      <a:pt x="1057" y="296"/>
                      <a:pt x="1057" y="296"/>
                    </a:cubicBezTo>
                    <a:cubicBezTo>
                      <a:pt x="1044" y="291"/>
                      <a:pt x="1044" y="291"/>
                      <a:pt x="1044" y="291"/>
                    </a:cubicBezTo>
                    <a:cubicBezTo>
                      <a:pt x="1045" y="277"/>
                      <a:pt x="1045" y="277"/>
                      <a:pt x="1045" y="277"/>
                    </a:cubicBezTo>
                    <a:cubicBezTo>
                      <a:pt x="1058" y="268"/>
                      <a:pt x="1058" y="268"/>
                      <a:pt x="1058" y="268"/>
                    </a:cubicBezTo>
                    <a:cubicBezTo>
                      <a:pt x="1086" y="263"/>
                      <a:pt x="1086" y="263"/>
                      <a:pt x="1086" y="263"/>
                    </a:cubicBezTo>
                    <a:cubicBezTo>
                      <a:pt x="1096" y="253"/>
                      <a:pt x="1096" y="253"/>
                      <a:pt x="1096" y="253"/>
                    </a:cubicBezTo>
                    <a:cubicBezTo>
                      <a:pt x="1017" y="144"/>
                      <a:pt x="901" y="61"/>
                      <a:pt x="760" y="28"/>
                    </a:cubicBezTo>
                    <a:cubicBezTo>
                      <a:pt x="760" y="28"/>
                      <a:pt x="759" y="28"/>
                      <a:pt x="759" y="28"/>
                    </a:cubicBezTo>
                    <a:cubicBezTo>
                      <a:pt x="636" y="0"/>
                      <a:pt x="514" y="13"/>
                      <a:pt x="406" y="59"/>
                    </a:cubicBezTo>
                    <a:cubicBezTo>
                      <a:pt x="434" y="66"/>
                      <a:pt x="434" y="66"/>
                      <a:pt x="434" y="66"/>
                    </a:cubicBezTo>
                    <a:cubicBezTo>
                      <a:pt x="445" y="75"/>
                      <a:pt x="445" y="75"/>
                      <a:pt x="445" y="75"/>
                    </a:cubicBezTo>
                    <a:cubicBezTo>
                      <a:pt x="468" y="86"/>
                      <a:pt x="468" y="86"/>
                      <a:pt x="468" y="86"/>
                    </a:cubicBezTo>
                    <a:cubicBezTo>
                      <a:pt x="467" y="96"/>
                      <a:pt x="467" y="96"/>
                      <a:pt x="467" y="96"/>
                    </a:cubicBezTo>
                    <a:cubicBezTo>
                      <a:pt x="505" y="106"/>
                      <a:pt x="505" y="106"/>
                      <a:pt x="505" y="106"/>
                    </a:cubicBezTo>
                    <a:cubicBezTo>
                      <a:pt x="502" y="93"/>
                      <a:pt x="502" y="93"/>
                      <a:pt x="502" y="93"/>
                    </a:cubicBezTo>
                    <a:cubicBezTo>
                      <a:pt x="469" y="84"/>
                      <a:pt x="469" y="84"/>
                      <a:pt x="469" y="84"/>
                    </a:cubicBezTo>
                    <a:cubicBezTo>
                      <a:pt x="479" y="78"/>
                      <a:pt x="479" y="78"/>
                      <a:pt x="479" y="78"/>
                    </a:cubicBezTo>
                    <a:cubicBezTo>
                      <a:pt x="478" y="69"/>
                      <a:pt x="478" y="69"/>
                      <a:pt x="478" y="69"/>
                    </a:cubicBezTo>
                    <a:cubicBezTo>
                      <a:pt x="448" y="62"/>
                      <a:pt x="448" y="62"/>
                      <a:pt x="448" y="62"/>
                    </a:cubicBezTo>
                    <a:cubicBezTo>
                      <a:pt x="486" y="45"/>
                      <a:pt x="486" y="45"/>
                      <a:pt x="486" y="45"/>
                    </a:cubicBezTo>
                    <a:cubicBezTo>
                      <a:pt x="518" y="52"/>
                      <a:pt x="518" y="52"/>
                      <a:pt x="518" y="52"/>
                    </a:cubicBezTo>
                    <a:cubicBezTo>
                      <a:pt x="528" y="76"/>
                      <a:pt x="528" y="76"/>
                      <a:pt x="528" y="76"/>
                    </a:cubicBezTo>
                    <a:cubicBezTo>
                      <a:pt x="553" y="83"/>
                      <a:pt x="553" y="83"/>
                      <a:pt x="553" y="83"/>
                    </a:cubicBezTo>
                    <a:cubicBezTo>
                      <a:pt x="571" y="72"/>
                      <a:pt x="571" y="72"/>
                      <a:pt x="571" y="72"/>
                    </a:cubicBezTo>
                    <a:cubicBezTo>
                      <a:pt x="581" y="80"/>
                      <a:pt x="581" y="80"/>
                      <a:pt x="581" y="80"/>
                    </a:cubicBezTo>
                    <a:cubicBezTo>
                      <a:pt x="555" y="96"/>
                      <a:pt x="555" y="96"/>
                      <a:pt x="555" y="96"/>
                    </a:cubicBezTo>
                    <a:cubicBezTo>
                      <a:pt x="555" y="96"/>
                      <a:pt x="527" y="89"/>
                      <a:pt x="528" y="90"/>
                    </a:cubicBezTo>
                    <a:cubicBezTo>
                      <a:pt x="530" y="90"/>
                      <a:pt x="526" y="110"/>
                      <a:pt x="526" y="110"/>
                    </a:cubicBezTo>
                    <a:cubicBezTo>
                      <a:pt x="561" y="117"/>
                      <a:pt x="561" y="117"/>
                      <a:pt x="561" y="117"/>
                    </a:cubicBezTo>
                    <a:cubicBezTo>
                      <a:pt x="567" y="108"/>
                      <a:pt x="567" y="108"/>
                      <a:pt x="567" y="108"/>
                    </a:cubicBezTo>
                    <a:cubicBezTo>
                      <a:pt x="591" y="112"/>
                      <a:pt x="591" y="112"/>
                      <a:pt x="591" y="112"/>
                    </a:cubicBezTo>
                    <a:cubicBezTo>
                      <a:pt x="597" y="99"/>
                      <a:pt x="597" y="99"/>
                      <a:pt x="597" y="99"/>
                    </a:cubicBezTo>
                    <a:cubicBezTo>
                      <a:pt x="583" y="94"/>
                      <a:pt x="583" y="94"/>
                      <a:pt x="583" y="94"/>
                    </a:cubicBezTo>
                    <a:cubicBezTo>
                      <a:pt x="591" y="82"/>
                      <a:pt x="591" y="82"/>
                      <a:pt x="591" y="82"/>
                    </a:cubicBezTo>
                    <a:cubicBezTo>
                      <a:pt x="602" y="81"/>
                      <a:pt x="602" y="81"/>
                      <a:pt x="602" y="81"/>
                    </a:cubicBezTo>
                    <a:cubicBezTo>
                      <a:pt x="639" y="92"/>
                      <a:pt x="639" y="92"/>
                      <a:pt x="639" y="92"/>
                    </a:cubicBezTo>
                    <a:cubicBezTo>
                      <a:pt x="614" y="106"/>
                      <a:pt x="614" y="106"/>
                      <a:pt x="614" y="106"/>
                    </a:cubicBezTo>
                    <a:cubicBezTo>
                      <a:pt x="614" y="121"/>
                      <a:pt x="614" y="121"/>
                      <a:pt x="614" y="121"/>
                    </a:cubicBezTo>
                    <a:cubicBezTo>
                      <a:pt x="635" y="129"/>
                      <a:pt x="635" y="129"/>
                      <a:pt x="635" y="129"/>
                    </a:cubicBezTo>
                    <a:cubicBezTo>
                      <a:pt x="639" y="103"/>
                      <a:pt x="639" y="103"/>
                      <a:pt x="639" y="103"/>
                    </a:cubicBezTo>
                    <a:cubicBezTo>
                      <a:pt x="662" y="97"/>
                      <a:pt x="662" y="97"/>
                      <a:pt x="662" y="97"/>
                    </a:cubicBezTo>
                    <a:cubicBezTo>
                      <a:pt x="700" y="101"/>
                      <a:pt x="700" y="101"/>
                      <a:pt x="700" y="101"/>
                    </a:cubicBezTo>
                    <a:cubicBezTo>
                      <a:pt x="737" y="129"/>
                      <a:pt x="737" y="129"/>
                      <a:pt x="737" y="129"/>
                    </a:cubicBezTo>
                    <a:cubicBezTo>
                      <a:pt x="747" y="136"/>
                      <a:pt x="747" y="136"/>
                      <a:pt x="747" y="136"/>
                    </a:cubicBezTo>
                    <a:cubicBezTo>
                      <a:pt x="742" y="156"/>
                      <a:pt x="742" y="156"/>
                      <a:pt x="742" y="156"/>
                    </a:cubicBezTo>
                    <a:cubicBezTo>
                      <a:pt x="758" y="164"/>
                      <a:pt x="758" y="164"/>
                      <a:pt x="758" y="164"/>
                    </a:cubicBezTo>
                    <a:cubicBezTo>
                      <a:pt x="746" y="178"/>
                      <a:pt x="746" y="178"/>
                      <a:pt x="746" y="178"/>
                    </a:cubicBezTo>
                    <a:cubicBezTo>
                      <a:pt x="727" y="174"/>
                      <a:pt x="727" y="174"/>
                      <a:pt x="727" y="174"/>
                    </a:cubicBezTo>
                    <a:cubicBezTo>
                      <a:pt x="722" y="173"/>
                      <a:pt x="722" y="173"/>
                      <a:pt x="722" y="173"/>
                    </a:cubicBezTo>
                    <a:cubicBezTo>
                      <a:pt x="711" y="189"/>
                      <a:pt x="711" y="189"/>
                      <a:pt x="711" y="189"/>
                    </a:cubicBezTo>
                    <a:cubicBezTo>
                      <a:pt x="660" y="164"/>
                      <a:pt x="660" y="164"/>
                      <a:pt x="660" y="164"/>
                    </a:cubicBezTo>
                    <a:cubicBezTo>
                      <a:pt x="707" y="151"/>
                      <a:pt x="707" y="151"/>
                      <a:pt x="707" y="151"/>
                    </a:cubicBezTo>
                    <a:cubicBezTo>
                      <a:pt x="694" y="134"/>
                      <a:pt x="694" y="134"/>
                      <a:pt x="694" y="134"/>
                    </a:cubicBezTo>
                    <a:cubicBezTo>
                      <a:pt x="657" y="130"/>
                      <a:pt x="657" y="130"/>
                      <a:pt x="657" y="130"/>
                    </a:cubicBezTo>
                    <a:cubicBezTo>
                      <a:pt x="653" y="132"/>
                      <a:pt x="653" y="132"/>
                      <a:pt x="653" y="132"/>
                    </a:cubicBezTo>
                    <a:cubicBezTo>
                      <a:pt x="653" y="132"/>
                      <a:pt x="653" y="132"/>
                      <a:pt x="653" y="132"/>
                    </a:cubicBezTo>
                    <a:cubicBezTo>
                      <a:pt x="652" y="133"/>
                      <a:pt x="652" y="133"/>
                      <a:pt x="652" y="133"/>
                    </a:cubicBezTo>
                    <a:cubicBezTo>
                      <a:pt x="639" y="141"/>
                      <a:pt x="639" y="141"/>
                      <a:pt x="639" y="141"/>
                    </a:cubicBezTo>
                    <a:cubicBezTo>
                      <a:pt x="621" y="139"/>
                      <a:pt x="621" y="139"/>
                      <a:pt x="621" y="139"/>
                    </a:cubicBezTo>
                    <a:cubicBezTo>
                      <a:pt x="620" y="148"/>
                      <a:pt x="620" y="148"/>
                      <a:pt x="620" y="148"/>
                    </a:cubicBezTo>
                    <a:cubicBezTo>
                      <a:pt x="626" y="152"/>
                      <a:pt x="626" y="152"/>
                      <a:pt x="626" y="152"/>
                    </a:cubicBezTo>
                    <a:cubicBezTo>
                      <a:pt x="625" y="155"/>
                      <a:pt x="625" y="155"/>
                      <a:pt x="625" y="155"/>
                    </a:cubicBezTo>
                    <a:cubicBezTo>
                      <a:pt x="610" y="153"/>
                      <a:pt x="610" y="153"/>
                      <a:pt x="610" y="153"/>
                    </a:cubicBezTo>
                    <a:cubicBezTo>
                      <a:pt x="607" y="161"/>
                      <a:pt x="607" y="161"/>
                      <a:pt x="607" y="161"/>
                    </a:cubicBezTo>
                    <a:cubicBezTo>
                      <a:pt x="594" y="159"/>
                      <a:pt x="594" y="159"/>
                      <a:pt x="594" y="159"/>
                    </a:cubicBezTo>
                    <a:cubicBezTo>
                      <a:pt x="595" y="142"/>
                      <a:pt x="595" y="142"/>
                      <a:pt x="595" y="142"/>
                    </a:cubicBezTo>
                    <a:cubicBezTo>
                      <a:pt x="569" y="144"/>
                      <a:pt x="569" y="144"/>
                      <a:pt x="569" y="144"/>
                    </a:cubicBezTo>
                    <a:cubicBezTo>
                      <a:pt x="512" y="161"/>
                      <a:pt x="512" y="161"/>
                      <a:pt x="512" y="161"/>
                    </a:cubicBezTo>
                    <a:cubicBezTo>
                      <a:pt x="513" y="183"/>
                      <a:pt x="513" y="183"/>
                      <a:pt x="513" y="183"/>
                    </a:cubicBezTo>
                    <a:cubicBezTo>
                      <a:pt x="525" y="195"/>
                      <a:pt x="525" y="195"/>
                      <a:pt x="525" y="195"/>
                    </a:cubicBezTo>
                    <a:cubicBezTo>
                      <a:pt x="552" y="206"/>
                      <a:pt x="552" y="206"/>
                      <a:pt x="552" y="206"/>
                    </a:cubicBezTo>
                    <a:cubicBezTo>
                      <a:pt x="545" y="237"/>
                      <a:pt x="545" y="237"/>
                      <a:pt x="545" y="237"/>
                    </a:cubicBezTo>
                    <a:cubicBezTo>
                      <a:pt x="558" y="238"/>
                      <a:pt x="558" y="238"/>
                      <a:pt x="558" y="238"/>
                    </a:cubicBezTo>
                    <a:cubicBezTo>
                      <a:pt x="576" y="216"/>
                      <a:pt x="576" y="216"/>
                      <a:pt x="576" y="216"/>
                    </a:cubicBezTo>
                    <a:cubicBezTo>
                      <a:pt x="607" y="214"/>
                      <a:pt x="607" y="214"/>
                      <a:pt x="607" y="214"/>
                    </a:cubicBezTo>
                    <a:cubicBezTo>
                      <a:pt x="616" y="176"/>
                      <a:pt x="616" y="176"/>
                      <a:pt x="616" y="176"/>
                    </a:cubicBezTo>
                    <a:cubicBezTo>
                      <a:pt x="635" y="167"/>
                      <a:pt x="635" y="167"/>
                      <a:pt x="635" y="167"/>
                    </a:cubicBezTo>
                    <a:cubicBezTo>
                      <a:pt x="673" y="186"/>
                      <a:pt x="673" y="186"/>
                      <a:pt x="673" y="186"/>
                    </a:cubicBezTo>
                    <a:cubicBezTo>
                      <a:pt x="664" y="210"/>
                      <a:pt x="664" y="210"/>
                      <a:pt x="664" y="210"/>
                    </a:cubicBezTo>
                    <a:cubicBezTo>
                      <a:pt x="675" y="213"/>
                      <a:pt x="675" y="213"/>
                      <a:pt x="675" y="213"/>
                    </a:cubicBezTo>
                    <a:cubicBezTo>
                      <a:pt x="708" y="205"/>
                      <a:pt x="708" y="205"/>
                      <a:pt x="708" y="205"/>
                    </a:cubicBezTo>
                    <a:cubicBezTo>
                      <a:pt x="702" y="238"/>
                      <a:pt x="702" y="238"/>
                      <a:pt x="702" y="238"/>
                    </a:cubicBezTo>
                    <a:cubicBezTo>
                      <a:pt x="710" y="247"/>
                      <a:pt x="710" y="247"/>
                      <a:pt x="710" y="247"/>
                    </a:cubicBezTo>
                    <a:cubicBezTo>
                      <a:pt x="720" y="256"/>
                      <a:pt x="720" y="256"/>
                      <a:pt x="720" y="256"/>
                    </a:cubicBezTo>
                    <a:cubicBezTo>
                      <a:pt x="714" y="276"/>
                      <a:pt x="714" y="276"/>
                      <a:pt x="714" y="276"/>
                    </a:cubicBezTo>
                    <a:cubicBezTo>
                      <a:pt x="703" y="277"/>
                      <a:pt x="703" y="277"/>
                      <a:pt x="703" y="277"/>
                    </a:cubicBezTo>
                    <a:cubicBezTo>
                      <a:pt x="700" y="290"/>
                      <a:pt x="700" y="290"/>
                      <a:pt x="700" y="290"/>
                    </a:cubicBezTo>
                    <a:cubicBezTo>
                      <a:pt x="714" y="302"/>
                      <a:pt x="714" y="302"/>
                      <a:pt x="714" y="302"/>
                    </a:cubicBezTo>
                    <a:cubicBezTo>
                      <a:pt x="711" y="315"/>
                      <a:pt x="711" y="315"/>
                      <a:pt x="711" y="315"/>
                    </a:cubicBezTo>
                    <a:cubicBezTo>
                      <a:pt x="703" y="314"/>
                      <a:pt x="703" y="314"/>
                      <a:pt x="703" y="314"/>
                    </a:cubicBezTo>
                    <a:cubicBezTo>
                      <a:pt x="703" y="313"/>
                      <a:pt x="703" y="313"/>
                      <a:pt x="703" y="313"/>
                    </a:cubicBezTo>
                    <a:cubicBezTo>
                      <a:pt x="695" y="309"/>
                      <a:pt x="695" y="309"/>
                      <a:pt x="695" y="309"/>
                    </a:cubicBezTo>
                    <a:cubicBezTo>
                      <a:pt x="675" y="297"/>
                      <a:pt x="675" y="297"/>
                      <a:pt x="675" y="297"/>
                    </a:cubicBezTo>
                    <a:cubicBezTo>
                      <a:pt x="676" y="286"/>
                      <a:pt x="676" y="286"/>
                      <a:pt x="676" y="286"/>
                    </a:cubicBezTo>
                    <a:cubicBezTo>
                      <a:pt x="676" y="286"/>
                      <a:pt x="676" y="286"/>
                      <a:pt x="676" y="286"/>
                    </a:cubicBezTo>
                    <a:cubicBezTo>
                      <a:pt x="686" y="282"/>
                      <a:pt x="686" y="282"/>
                      <a:pt x="686" y="282"/>
                    </a:cubicBezTo>
                    <a:cubicBezTo>
                      <a:pt x="688" y="273"/>
                      <a:pt x="688" y="273"/>
                      <a:pt x="688" y="273"/>
                    </a:cubicBezTo>
                    <a:cubicBezTo>
                      <a:pt x="679" y="268"/>
                      <a:pt x="679" y="268"/>
                      <a:pt x="679" y="268"/>
                    </a:cubicBezTo>
                    <a:cubicBezTo>
                      <a:pt x="675" y="276"/>
                      <a:pt x="675" y="276"/>
                      <a:pt x="675" y="276"/>
                    </a:cubicBezTo>
                    <a:cubicBezTo>
                      <a:pt x="657" y="275"/>
                      <a:pt x="657" y="275"/>
                      <a:pt x="657" y="275"/>
                    </a:cubicBezTo>
                    <a:cubicBezTo>
                      <a:pt x="655" y="274"/>
                      <a:pt x="655" y="274"/>
                      <a:pt x="655" y="274"/>
                    </a:cubicBezTo>
                    <a:cubicBezTo>
                      <a:pt x="655" y="275"/>
                      <a:pt x="655" y="275"/>
                      <a:pt x="655" y="275"/>
                    </a:cubicBezTo>
                    <a:cubicBezTo>
                      <a:pt x="649" y="274"/>
                      <a:pt x="649" y="274"/>
                      <a:pt x="649" y="274"/>
                    </a:cubicBezTo>
                    <a:cubicBezTo>
                      <a:pt x="646" y="264"/>
                      <a:pt x="646" y="264"/>
                      <a:pt x="646" y="264"/>
                    </a:cubicBezTo>
                    <a:cubicBezTo>
                      <a:pt x="641" y="260"/>
                      <a:pt x="641" y="260"/>
                      <a:pt x="641" y="260"/>
                    </a:cubicBezTo>
                    <a:cubicBezTo>
                      <a:pt x="629" y="257"/>
                      <a:pt x="629" y="257"/>
                      <a:pt x="629" y="257"/>
                    </a:cubicBezTo>
                    <a:cubicBezTo>
                      <a:pt x="623" y="260"/>
                      <a:pt x="623" y="260"/>
                      <a:pt x="623" y="260"/>
                    </a:cubicBezTo>
                    <a:cubicBezTo>
                      <a:pt x="620" y="270"/>
                      <a:pt x="620" y="270"/>
                      <a:pt x="620" y="270"/>
                    </a:cubicBezTo>
                    <a:cubicBezTo>
                      <a:pt x="630" y="276"/>
                      <a:pt x="630" y="276"/>
                      <a:pt x="630" y="276"/>
                    </a:cubicBezTo>
                    <a:cubicBezTo>
                      <a:pt x="640" y="280"/>
                      <a:pt x="640" y="280"/>
                      <a:pt x="640" y="280"/>
                    </a:cubicBezTo>
                    <a:cubicBezTo>
                      <a:pt x="637" y="281"/>
                      <a:pt x="637" y="281"/>
                      <a:pt x="637" y="281"/>
                    </a:cubicBezTo>
                    <a:cubicBezTo>
                      <a:pt x="626" y="289"/>
                      <a:pt x="626" y="289"/>
                      <a:pt x="626" y="289"/>
                    </a:cubicBezTo>
                    <a:cubicBezTo>
                      <a:pt x="623" y="283"/>
                      <a:pt x="623" y="283"/>
                      <a:pt x="623" y="283"/>
                    </a:cubicBezTo>
                    <a:cubicBezTo>
                      <a:pt x="614" y="278"/>
                      <a:pt x="614" y="278"/>
                      <a:pt x="614" y="278"/>
                    </a:cubicBezTo>
                    <a:cubicBezTo>
                      <a:pt x="584" y="296"/>
                      <a:pt x="584" y="296"/>
                      <a:pt x="584" y="296"/>
                    </a:cubicBezTo>
                    <a:cubicBezTo>
                      <a:pt x="587" y="299"/>
                      <a:pt x="587" y="299"/>
                      <a:pt x="587" y="299"/>
                    </a:cubicBezTo>
                    <a:cubicBezTo>
                      <a:pt x="545" y="311"/>
                      <a:pt x="545" y="311"/>
                      <a:pt x="545" y="311"/>
                    </a:cubicBezTo>
                    <a:cubicBezTo>
                      <a:pt x="503" y="339"/>
                      <a:pt x="503" y="339"/>
                      <a:pt x="503" y="339"/>
                    </a:cubicBezTo>
                    <a:cubicBezTo>
                      <a:pt x="497" y="354"/>
                      <a:pt x="497" y="354"/>
                      <a:pt x="497" y="354"/>
                    </a:cubicBezTo>
                    <a:cubicBezTo>
                      <a:pt x="457" y="369"/>
                      <a:pt x="457" y="369"/>
                      <a:pt x="457" y="369"/>
                    </a:cubicBezTo>
                    <a:cubicBezTo>
                      <a:pt x="436" y="382"/>
                      <a:pt x="436" y="382"/>
                      <a:pt x="436" y="382"/>
                    </a:cubicBezTo>
                    <a:cubicBezTo>
                      <a:pt x="430" y="417"/>
                      <a:pt x="430" y="417"/>
                      <a:pt x="430" y="417"/>
                    </a:cubicBezTo>
                    <a:cubicBezTo>
                      <a:pt x="409" y="400"/>
                      <a:pt x="409" y="400"/>
                      <a:pt x="409" y="400"/>
                    </a:cubicBezTo>
                    <a:cubicBezTo>
                      <a:pt x="414" y="380"/>
                      <a:pt x="414" y="380"/>
                      <a:pt x="414" y="380"/>
                    </a:cubicBezTo>
                    <a:cubicBezTo>
                      <a:pt x="348" y="365"/>
                      <a:pt x="348" y="365"/>
                      <a:pt x="348" y="365"/>
                    </a:cubicBezTo>
                    <a:cubicBezTo>
                      <a:pt x="310" y="374"/>
                      <a:pt x="310" y="374"/>
                      <a:pt x="310" y="374"/>
                    </a:cubicBezTo>
                    <a:cubicBezTo>
                      <a:pt x="288" y="398"/>
                      <a:pt x="288" y="398"/>
                      <a:pt x="288" y="398"/>
                    </a:cubicBezTo>
                    <a:cubicBezTo>
                      <a:pt x="278" y="419"/>
                      <a:pt x="278" y="419"/>
                      <a:pt x="278" y="419"/>
                    </a:cubicBezTo>
                    <a:cubicBezTo>
                      <a:pt x="282" y="442"/>
                      <a:pt x="282" y="442"/>
                      <a:pt x="282" y="442"/>
                    </a:cubicBezTo>
                    <a:cubicBezTo>
                      <a:pt x="308" y="451"/>
                      <a:pt x="308" y="451"/>
                      <a:pt x="308" y="451"/>
                    </a:cubicBezTo>
                    <a:cubicBezTo>
                      <a:pt x="358" y="433"/>
                      <a:pt x="358" y="433"/>
                      <a:pt x="358" y="433"/>
                    </a:cubicBezTo>
                    <a:cubicBezTo>
                      <a:pt x="358" y="448"/>
                      <a:pt x="358" y="448"/>
                      <a:pt x="358" y="448"/>
                    </a:cubicBezTo>
                    <a:cubicBezTo>
                      <a:pt x="339" y="469"/>
                      <a:pt x="339" y="469"/>
                      <a:pt x="339" y="469"/>
                    </a:cubicBezTo>
                    <a:cubicBezTo>
                      <a:pt x="371" y="482"/>
                      <a:pt x="371" y="482"/>
                      <a:pt x="371" y="482"/>
                    </a:cubicBezTo>
                    <a:cubicBezTo>
                      <a:pt x="362" y="533"/>
                      <a:pt x="362" y="533"/>
                      <a:pt x="362" y="533"/>
                    </a:cubicBezTo>
                    <a:cubicBezTo>
                      <a:pt x="405" y="551"/>
                      <a:pt x="405" y="551"/>
                      <a:pt x="405" y="551"/>
                    </a:cubicBezTo>
                    <a:cubicBezTo>
                      <a:pt x="441" y="525"/>
                      <a:pt x="441" y="525"/>
                      <a:pt x="441" y="525"/>
                    </a:cubicBezTo>
                    <a:cubicBezTo>
                      <a:pt x="474" y="540"/>
                      <a:pt x="474" y="540"/>
                      <a:pt x="474" y="540"/>
                    </a:cubicBezTo>
                    <a:cubicBezTo>
                      <a:pt x="482" y="559"/>
                      <a:pt x="482" y="559"/>
                      <a:pt x="482" y="559"/>
                    </a:cubicBezTo>
                    <a:cubicBezTo>
                      <a:pt x="515" y="565"/>
                      <a:pt x="515" y="565"/>
                      <a:pt x="515" y="565"/>
                    </a:cubicBezTo>
                    <a:cubicBezTo>
                      <a:pt x="519" y="556"/>
                      <a:pt x="519" y="556"/>
                      <a:pt x="519" y="556"/>
                    </a:cubicBezTo>
                    <a:cubicBezTo>
                      <a:pt x="535" y="569"/>
                      <a:pt x="535" y="569"/>
                      <a:pt x="535" y="569"/>
                    </a:cubicBezTo>
                    <a:cubicBezTo>
                      <a:pt x="548" y="605"/>
                      <a:pt x="548" y="605"/>
                      <a:pt x="548" y="605"/>
                    </a:cubicBezTo>
                    <a:cubicBezTo>
                      <a:pt x="583" y="614"/>
                      <a:pt x="583" y="614"/>
                      <a:pt x="583" y="614"/>
                    </a:cubicBezTo>
                    <a:cubicBezTo>
                      <a:pt x="591" y="640"/>
                      <a:pt x="591" y="640"/>
                      <a:pt x="591" y="640"/>
                    </a:cubicBezTo>
                    <a:cubicBezTo>
                      <a:pt x="586" y="668"/>
                      <a:pt x="586" y="668"/>
                      <a:pt x="586" y="668"/>
                    </a:cubicBezTo>
                    <a:cubicBezTo>
                      <a:pt x="609" y="683"/>
                      <a:pt x="609" y="683"/>
                      <a:pt x="609" y="683"/>
                    </a:cubicBezTo>
                    <a:cubicBezTo>
                      <a:pt x="622" y="692"/>
                      <a:pt x="622" y="692"/>
                      <a:pt x="622" y="692"/>
                    </a:cubicBezTo>
                    <a:cubicBezTo>
                      <a:pt x="671" y="704"/>
                      <a:pt x="671" y="704"/>
                      <a:pt x="671" y="704"/>
                    </a:cubicBezTo>
                    <a:cubicBezTo>
                      <a:pt x="680" y="731"/>
                      <a:pt x="680" y="731"/>
                      <a:pt x="680" y="731"/>
                    </a:cubicBezTo>
                    <a:cubicBezTo>
                      <a:pt x="700" y="743"/>
                      <a:pt x="700" y="743"/>
                      <a:pt x="700" y="743"/>
                    </a:cubicBezTo>
                    <a:cubicBezTo>
                      <a:pt x="691" y="761"/>
                      <a:pt x="691" y="761"/>
                      <a:pt x="691" y="761"/>
                    </a:cubicBezTo>
                    <a:cubicBezTo>
                      <a:pt x="660" y="786"/>
                      <a:pt x="660" y="786"/>
                      <a:pt x="660" y="786"/>
                    </a:cubicBezTo>
                    <a:cubicBezTo>
                      <a:pt x="638" y="852"/>
                      <a:pt x="638" y="852"/>
                      <a:pt x="638" y="852"/>
                    </a:cubicBezTo>
                    <a:cubicBezTo>
                      <a:pt x="612" y="864"/>
                      <a:pt x="612" y="864"/>
                      <a:pt x="612" y="864"/>
                    </a:cubicBezTo>
                    <a:cubicBezTo>
                      <a:pt x="580" y="855"/>
                      <a:pt x="580" y="855"/>
                      <a:pt x="580" y="855"/>
                    </a:cubicBezTo>
                    <a:cubicBezTo>
                      <a:pt x="565" y="872"/>
                      <a:pt x="565" y="872"/>
                      <a:pt x="565" y="872"/>
                    </a:cubicBezTo>
                    <a:cubicBezTo>
                      <a:pt x="565" y="872"/>
                      <a:pt x="565" y="872"/>
                      <a:pt x="565" y="872"/>
                    </a:cubicBezTo>
                    <a:cubicBezTo>
                      <a:pt x="565" y="908"/>
                      <a:pt x="565" y="908"/>
                      <a:pt x="565" y="908"/>
                    </a:cubicBezTo>
                    <a:cubicBezTo>
                      <a:pt x="555" y="917"/>
                      <a:pt x="555" y="917"/>
                      <a:pt x="555" y="917"/>
                    </a:cubicBezTo>
                    <a:cubicBezTo>
                      <a:pt x="520" y="945"/>
                      <a:pt x="520" y="945"/>
                      <a:pt x="520" y="945"/>
                    </a:cubicBezTo>
                    <a:cubicBezTo>
                      <a:pt x="504" y="963"/>
                      <a:pt x="504" y="963"/>
                      <a:pt x="504" y="963"/>
                    </a:cubicBezTo>
                    <a:cubicBezTo>
                      <a:pt x="467" y="971"/>
                      <a:pt x="467" y="971"/>
                      <a:pt x="467" y="971"/>
                    </a:cubicBezTo>
                    <a:cubicBezTo>
                      <a:pt x="445" y="969"/>
                      <a:pt x="445" y="969"/>
                      <a:pt x="445" y="969"/>
                    </a:cubicBezTo>
                    <a:cubicBezTo>
                      <a:pt x="442" y="978"/>
                      <a:pt x="442" y="978"/>
                      <a:pt x="442" y="978"/>
                    </a:cubicBezTo>
                    <a:cubicBezTo>
                      <a:pt x="456" y="986"/>
                      <a:pt x="456" y="986"/>
                      <a:pt x="456" y="986"/>
                    </a:cubicBezTo>
                    <a:cubicBezTo>
                      <a:pt x="452" y="996"/>
                      <a:pt x="452" y="996"/>
                      <a:pt x="452" y="996"/>
                    </a:cubicBezTo>
                    <a:cubicBezTo>
                      <a:pt x="435" y="1006"/>
                      <a:pt x="435" y="1006"/>
                      <a:pt x="435" y="1006"/>
                    </a:cubicBezTo>
                    <a:cubicBezTo>
                      <a:pt x="441" y="1018"/>
                      <a:pt x="441" y="1018"/>
                      <a:pt x="441" y="1018"/>
                    </a:cubicBezTo>
                    <a:cubicBezTo>
                      <a:pt x="457" y="1022"/>
                      <a:pt x="457" y="1022"/>
                      <a:pt x="457" y="1022"/>
                    </a:cubicBezTo>
                    <a:cubicBezTo>
                      <a:pt x="453" y="1035"/>
                      <a:pt x="453" y="1035"/>
                      <a:pt x="453" y="1035"/>
                    </a:cubicBezTo>
                    <a:cubicBezTo>
                      <a:pt x="446" y="1047"/>
                      <a:pt x="446" y="1047"/>
                      <a:pt x="446" y="1047"/>
                    </a:cubicBezTo>
                    <a:cubicBezTo>
                      <a:pt x="442" y="1056"/>
                      <a:pt x="442" y="1056"/>
                      <a:pt x="442" y="1056"/>
                    </a:cubicBezTo>
                    <a:cubicBezTo>
                      <a:pt x="462" y="1083"/>
                      <a:pt x="462" y="1083"/>
                      <a:pt x="462" y="1083"/>
                    </a:cubicBezTo>
                    <a:cubicBezTo>
                      <a:pt x="456" y="1093"/>
                      <a:pt x="456" y="1093"/>
                      <a:pt x="456" y="1093"/>
                    </a:cubicBezTo>
                    <a:cubicBezTo>
                      <a:pt x="423" y="1084"/>
                      <a:pt x="423" y="1084"/>
                      <a:pt x="423" y="1084"/>
                    </a:cubicBezTo>
                    <a:cubicBezTo>
                      <a:pt x="397" y="1048"/>
                      <a:pt x="397" y="1048"/>
                      <a:pt x="397" y="1048"/>
                    </a:cubicBezTo>
                    <a:cubicBezTo>
                      <a:pt x="382" y="996"/>
                      <a:pt x="382" y="996"/>
                      <a:pt x="382" y="996"/>
                    </a:cubicBezTo>
                    <a:cubicBezTo>
                      <a:pt x="395" y="954"/>
                      <a:pt x="395" y="954"/>
                      <a:pt x="395" y="954"/>
                    </a:cubicBezTo>
                    <a:cubicBezTo>
                      <a:pt x="382" y="923"/>
                      <a:pt x="382" y="923"/>
                      <a:pt x="382" y="923"/>
                    </a:cubicBezTo>
                    <a:cubicBezTo>
                      <a:pt x="400" y="881"/>
                      <a:pt x="400" y="881"/>
                      <a:pt x="400" y="881"/>
                    </a:cubicBezTo>
                    <a:cubicBezTo>
                      <a:pt x="389" y="875"/>
                      <a:pt x="389" y="875"/>
                      <a:pt x="389" y="875"/>
                    </a:cubicBezTo>
                    <a:cubicBezTo>
                      <a:pt x="411" y="779"/>
                      <a:pt x="411" y="779"/>
                      <a:pt x="411" y="779"/>
                    </a:cubicBezTo>
                    <a:cubicBezTo>
                      <a:pt x="411" y="779"/>
                      <a:pt x="384" y="747"/>
                      <a:pt x="382" y="747"/>
                    </a:cubicBezTo>
                    <a:cubicBezTo>
                      <a:pt x="381" y="746"/>
                      <a:pt x="366" y="739"/>
                      <a:pt x="366" y="739"/>
                    </a:cubicBezTo>
                    <a:cubicBezTo>
                      <a:pt x="367" y="720"/>
                      <a:pt x="367" y="720"/>
                      <a:pt x="367" y="720"/>
                    </a:cubicBezTo>
                    <a:cubicBezTo>
                      <a:pt x="337" y="657"/>
                      <a:pt x="337" y="657"/>
                      <a:pt x="337" y="657"/>
                    </a:cubicBezTo>
                    <a:cubicBezTo>
                      <a:pt x="346" y="639"/>
                      <a:pt x="346" y="639"/>
                      <a:pt x="346" y="639"/>
                    </a:cubicBezTo>
                    <a:cubicBezTo>
                      <a:pt x="354" y="608"/>
                      <a:pt x="354" y="608"/>
                      <a:pt x="354" y="608"/>
                    </a:cubicBezTo>
                    <a:cubicBezTo>
                      <a:pt x="388" y="594"/>
                      <a:pt x="388" y="594"/>
                      <a:pt x="388" y="594"/>
                    </a:cubicBezTo>
                    <a:cubicBezTo>
                      <a:pt x="392" y="559"/>
                      <a:pt x="392" y="559"/>
                      <a:pt x="392" y="559"/>
                    </a:cubicBezTo>
                    <a:cubicBezTo>
                      <a:pt x="350" y="546"/>
                      <a:pt x="350" y="546"/>
                      <a:pt x="350" y="546"/>
                    </a:cubicBezTo>
                    <a:cubicBezTo>
                      <a:pt x="326" y="500"/>
                      <a:pt x="326" y="500"/>
                      <a:pt x="326" y="500"/>
                    </a:cubicBezTo>
                    <a:cubicBezTo>
                      <a:pt x="303" y="488"/>
                      <a:pt x="303" y="488"/>
                      <a:pt x="303" y="488"/>
                    </a:cubicBezTo>
                    <a:cubicBezTo>
                      <a:pt x="289" y="481"/>
                      <a:pt x="289" y="481"/>
                      <a:pt x="289" y="481"/>
                    </a:cubicBezTo>
                    <a:cubicBezTo>
                      <a:pt x="294" y="468"/>
                      <a:pt x="294" y="468"/>
                      <a:pt x="294" y="468"/>
                    </a:cubicBezTo>
                    <a:cubicBezTo>
                      <a:pt x="275" y="461"/>
                      <a:pt x="275" y="461"/>
                      <a:pt x="275" y="461"/>
                    </a:cubicBezTo>
                    <a:cubicBezTo>
                      <a:pt x="273" y="469"/>
                      <a:pt x="273" y="469"/>
                      <a:pt x="273" y="469"/>
                    </a:cubicBezTo>
                    <a:cubicBezTo>
                      <a:pt x="227" y="445"/>
                      <a:pt x="227" y="445"/>
                      <a:pt x="227" y="445"/>
                    </a:cubicBezTo>
                    <a:cubicBezTo>
                      <a:pt x="214" y="411"/>
                      <a:pt x="214" y="411"/>
                      <a:pt x="214" y="411"/>
                    </a:cubicBezTo>
                    <a:cubicBezTo>
                      <a:pt x="226" y="398"/>
                      <a:pt x="226" y="398"/>
                      <a:pt x="226" y="398"/>
                    </a:cubicBezTo>
                    <a:cubicBezTo>
                      <a:pt x="205" y="346"/>
                      <a:pt x="205" y="346"/>
                      <a:pt x="205" y="346"/>
                    </a:cubicBezTo>
                    <a:cubicBezTo>
                      <a:pt x="208" y="312"/>
                      <a:pt x="208" y="312"/>
                      <a:pt x="208" y="312"/>
                    </a:cubicBezTo>
                    <a:cubicBezTo>
                      <a:pt x="195" y="309"/>
                      <a:pt x="195" y="309"/>
                      <a:pt x="195" y="309"/>
                    </a:cubicBezTo>
                    <a:cubicBezTo>
                      <a:pt x="192" y="342"/>
                      <a:pt x="192" y="342"/>
                      <a:pt x="192" y="342"/>
                    </a:cubicBezTo>
                    <a:cubicBezTo>
                      <a:pt x="206" y="380"/>
                      <a:pt x="206" y="380"/>
                      <a:pt x="206" y="380"/>
                    </a:cubicBezTo>
                    <a:cubicBezTo>
                      <a:pt x="200" y="392"/>
                      <a:pt x="200" y="392"/>
                      <a:pt x="200" y="392"/>
                    </a:cubicBezTo>
                    <a:cubicBezTo>
                      <a:pt x="183" y="385"/>
                      <a:pt x="183" y="385"/>
                      <a:pt x="183" y="385"/>
                    </a:cubicBezTo>
                    <a:cubicBezTo>
                      <a:pt x="169" y="342"/>
                      <a:pt x="169" y="342"/>
                      <a:pt x="169" y="342"/>
                    </a:cubicBezTo>
                    <a:cubicBezTo>
                      <a:pt x="180" y="298"/>
                      <a:pt x="180" y="298"/>
                      <a:pt x="180" y="298"/>
                    </a:cubicBezTo>
                    <a:cubicBezTo>
                      <a:pt x="159" y="281"/>
                      <a:pt x="159" y="281"/>
                      <a:pt x="159" y="281"/>
                    </a:cubicBezTo>
                    <a:cubicBezTo>
                      <a:pt x="166" y="249"/>
                      <a:pt x="166" y="249"/>
                      <a:pt x="166" y="249"/>
                    </a:cubicBezTo>
                    <a:cubicBezTo>
                      <a:pt x="122" y="310"/>
                      <a:pt x="89" y="380"/>
                      <a:pt x="71" y="458"/>
                    </a:cubicBezTo>
                    <a:cubicBezTo>
                      <a:pt x="0" y="766"/>
                      <a:pt x="193" y="1074"/>
                      <a:pt x="501" y="1146"/>
                    </a:cubicBezTo>
                    <a:cubicBezTo>
                      <a:pt x="501" y="1146"/>
                      <a:pt x="502" y="1146"/>
                      <a:pt x="502" y="1146"/>
                    </a:cubicBezTo>
                    <a:cubicBezTo>
                      <a:pt x="676" y="1186"/>
                      <a:pt x="850" y="1141"/>
                      <a:pt x="982" y="1039"/>
                    </a:cubicBezTo>
                    <a:cubicBezTo>
                      <a:pt x="963" y="1035"/>
                      <a:pt x="963" y="1035"/>
                      <a:pt x="963" y="1035"/>
                    </a:cubicBezTo>
                    <a:cubicBezTo>
                      <a:pt x="972" y="998"/>
                      <a:pt x="972" y="998"/>
                      <a:pt x="972" y="998"/>
                    </a:cubicBezTo>
                    <a:cubicBezTo>
                      <a:pt x="957" y="964"/>
                      <a:pt x="957" y="964"/>
                      <a:pt x="957" y="964"/>
                    </a:cubicBezTo>
                    <a:cubicBezTo>
                      <a:pt x="968" y="920"/>
                      <a:pt x="968" y="920"/>
                      <a:pt x="968" y="920"/>
                    </a:cubicBezTo>
                    <a:cubicBezTo>
                      <a:pt x="955" y="900"/>
                      <a:pt x="955" y="900"/>
                      <a:pt x="955" y="900"/>
                    </a:cubicBezTo>
                    <a:cubicBezTo>
                      <a:pt x="958" y="881"/>
                      <a:pt x="958" y="881"/>
                      <a:pt x="958" y="881"/>
                    </a:cubicBezTo>
                    <a:cubicBezTo>
                      <a:pt x="988" y="846"/>
                      <a:pt x="988" y="846"/>
                      <a:pt x="988" y="846"/>
                    </a:cubicBezTo>
                    <a:cubicBezTo>
                      <a:pt x="965" y="768"/>
                      <a:pt x="965" y="768"/>
                      <a:pt x="965" y="768"/>
                    </a:cubicBezTo>
                    <a:cubicBezTo>
                      <a:pt x="980" y="722"/>
                      <a:pt x="980" y="722"/>
                      <a:pt x="980" y="722"/>
                    </a:cubicBezTo>
                    <a:cubicBezTo>
                      <a:pt x="946" y="710"/>
                      <a:pt x="946" y="710"/>
                      <a:pt x="946" y="710"/>
                    </a:cubicBezTo>
                    <a:cubicBezTo>
                      <a:pt x="936" y="694"/>
                      <a:pt x="936" y="694"/>
                      <a:pt x="936" y="694"/>
                    </a:cubicBezTo>
                    <a:cubicBezTo>
                      <a:pt x="912" y="689"/>
                      <a:pt x="912" y="689"/>
                      <a:pt x="912" y="689"/>
                    </a:cubicBezTo>
                    <a:cubicBezTo>
                      <a:pt x="897" y="697"/>
                      <a:pt x="897" y="697"/>
                      <a:pt x="897" y="697"/>
                    </a:cubicBezTo>
                    <a:cubicBezTo>
                      <a:pt x="855" y="687"/>
                      <a:pt x="855" y="687"/>
                      <a:pt x="855" y="687"/>
                    </a:cubicBezTo>
                    <a:cubicBezTo>
                      <a:pt x="853" y="691"/>
                      <a:pt x="853" y="691"/>
                      <a:pt x="853" y="691"/>
                    </a:cubicBezTo>
                    <a:cubicBezTo>
                      <a:pt x="830" y="685"/>
                      <a:pt x="830" y="685"/>
                      <a:pt x="830" y="685"/>
                    </a:cubicBezTo>
                    <a:cubicBezTo>
                      <a:pt x="791" y="612"/>
                      <a:pt x="791" y="612"/>
                      <a:pt x="791" y="612"/>
                    </a:cubicBezTo>
                    <a:cubicBezTo>
                      <a:pt x="802" y="565"/>
                      <a:pt x="802" y="565"/>
                      <a:pt x="802" y="565"/>
                    </a:cubicBezTo>
                    <a:cubicBezTo>
                      <a:pt x="812" y="564"/>
                      <a:pt x="812" y="564"/>
                      <a:pt x="812" y="564"/>
                    </a:cubicBezTo>
                    <a:cubicBezTo>
                      <a:pt x="819" y="546"/>
                      <a:pt x="819" y="546"/>
                      <a:pt x="819" y="546"/>
                    </a:cubicBezTo>
                    <a:cubicBezTo>
                      <a:pt x="807" y="543"/>
                      <a:pt x="807" y="543"/>
                      <a:pt x="807" y="543"/>
                    </a:cubicBezTo>
                    <a:cubicBezTo>
                      <a:pt x="806" y="523"/>
                      <a:pt x="806" y="523"/>
                      <a:pt x="806" y="523"/>
                    </a:cubicBezTo>
                    <a:cubicBezTo>
                      <a:pt x="878" y="493"/>
                      <a:pt x="878" y="493"/>
                      <a:pt x="878" y="493"/>
                    </a:cubicBezTo>
                    <a:cubicBezTo>
                      <a:pt x="885" y="461"/>
                      <a:pt x="885" y="461"/>
                      <a:pt x="885" y="461"/>
                    </a:cubicBezTo>
                    <a:cubicBezTo>
                      <a:pt x="919" y="452"/>
                      <a:pt x="919" y="452"/>
                      <a:pt x="919" y="452"/>
                    </a:cubicBezTo>
                    <a:cubicBezTo>
                      <a:pt x="931" y="456"/>
                      <a:pt x="931" y="456"/>
                      <a:pt x="931" y="456"/>
                    </a:cubicBezTo>
                    <a:cubicBezTo>
                      <a:pt x="956" y="461"/>
                      <a:pt x="956" y="461"/>
                      <a:pt x="956" y="461"/>
                    </a:cubicBezTo>
                    <a:cubicBezTo>
                      <a:pt x="978" y="455"/>
                      <a:pt x="978" y="455"/>
                      <a:pt x="978" y="455"/>
                    </a:cubicBezTo>
                    <a:cubicBezTo>
                      <a:pt x="1042" y="465"/>
                      <a:pt x="1042" y="465"/>
                      <a:pt x="1042" y="465"/>
                    </a:cubicBezTo>
                    <a:cubicBezTo>
                      <a:pt x="1034" y="497"/>
                      <a:pt x="1034" y="497"/>
                      <a:pt x="1034" y="497"/>
                    </a:cubicBezTo>
                    <a:cubicBezTo>
                      <a:pt x="1081" y="521"/>
                      <a:pt x="1081" y="521"/>
                      <a:pt x="1081" y="521"/>
                    </a:cubicBezTo>
                    <a:cubicBezTo>
                      <a:pt x="1089" y="530"/>
                      <a:pt x="1089" y="530"/>
                      <a:pt x="1089" y="530"/>
                    </a:cubicBezTo>
                    <a:cubicBezTo>
                      <a:pt x="1098" y="532"/>
                      <a:pt x="1098" y="532"/>
                      <a:pt x="1098" y="532"/>
                    </a:cubicBezTo>
                    <a:cubicBezTo>
                      <a:pt x="1102" y="515"/>
                      <a:pt x="1102" y="515"/>
                      <a:pt x="1102" y="515"/>
                    </a:cubicBezTo>
                    <a:cubicBezTo>
                      <a:pt x="1131" y="519"/>
                      <a:pt x="1131" y="519"/>
                      <a:pt x="1131" y="519"/>
                    </a:cubicBezTo>
                    <a:cubicBezTo>
                      <a:pt x="1154" y="545"/>
                      <a:pt x="1154" y="545"/>
                      <a:pt x="1154" y="545"/>
                    </a:cubicBezTo>
                    <a:cubicBezTo>
                      <a:pt x="1198" y="556"/>
                      <a:pt x="1198" y="556"/>
                      <a:pt x="1198" y="556"/>
                    </a:cubicBezTo>
                    <a:cubicBezTo>
                      <a:pt x="1202" y="553"/>
                      <a:pt x="1202" y="553"/>
                      <a:pt x="1202" y="553"/>
                    </a:cubicBezTo>
                    <a:cubicBezTo>
                      <a:pt x="1201" y="537"/>
                      <a:pt x="1200" y="521"/>
                      <a:pt x="1197" y="506"/>
                    </a:cubicBezTo>
                    <a:moveTo>
                      <a:pt x="970" y="286"/>
                    </a:moveTo>
                    <a:cubicBezTo>
                      <a:pt x="977" y="279"/>
                      <a:pt x="977" y="279"/>
                      <a:pt x="977" y="279"/>
                    </a:cubicBezTo>
                    <a:cubicBezTo>
                      <a:pt x="996" y="279"/>
                      <a:pt x="996" y="279"/>
                      <a:pt x="996" y="279"/>
                    </a:cubicBezTo>
                    <a:cubicBezTo>
                      <a:pt x="996" y="303"/>
                      <a:pt x="996" y="303"/>
                      <a:pt x="996" y="303"/>
                    </a:cubicBezTo>
                    <a:cubicBezTo>
                      <a:pt x="1002" y="321"/>
                      <a:pt x="1002" y="321"/>
                      <a:pt x="1002" y="321"/>
                    </a:cubicBezTo>
                    <a:cubicBezTo>
                      <a:pt x="1007" y="330"/>
                      <a:pt x="1007" y="330"/>
                      <a:pt x="1007" y="330"/>
                    </a:cubicBezTo>
                    <a:cubicBezTo>
                      <a:pt x="1018" y="337"/>
                      <a:pt x="1018" y="337"/>
                      <a:pt x="1018" y="337"/>
                    </a:cubicBezTo>
                    <a:cubicBezTo>
                      <a:pt x="1003" y="348"/>
                      <a:pt x="1003" y="348"/>
                      <a:pt x="1003" y="348"/>
                    </a:cubicBezTo>
                    <a:cubicBezTo>
                      <a:pt x="981" y="345"/>
                      <a:pt x="981" y="345"/>
                      <a:pt x="981" y="345"/>
                    </a:cubicBezTo>
                    <a:cubicBezTo>
                      <a:pt x="965" y="341"/>
                      <a:pt x="965" y="341"/>
                      <a:pt x="965" y="341"/>
                    </a:cubicBezTo>
                    <a:cubicBezTo>
                      <a:pt x="971" y="322"/>
                      <a:pt x="971" y="322"/>
                      <a:pt x="971" y="322"/>
                    </a:cubicBezTo>
                    <a:cubicBezTo>
                      <a:pt x="986" y="323"/>
                      <a:pt x="986" y="323"/>
                      <a:pt x="986" y="323"/>
                    </a:cubicBezTo>
                    <a:cubicBezTo>
                      <a:pt x="986" y="313"/>
                      <a:pt x="986" y="313"/>
                      <a:pt x="986" y="313"/>
                    </a:cubicBezTo>
                    <a:cubicBezTo>
                      <a:pt x="976" y="303"/>
                      <a:pt x="976" y="303"/>
                      <a:pt x="976" y="303"/>
                    </a:cubicBezTo>
                    <a:cubicBezTo>
                      <a:pt x="968" y="294"/>
                      <a:pt x="968" y="294"/>
                      <a:pt x="968" y="294"/>
                    </a:cubicBezTo>
                    <a:cubicBezTo>
                      <a:pt x="970" y="286"/>
                      <a:pt x="970" y="286"/>
                      <a:pt x="970" y="286"/>
                    </a:cubicBezTo>
                    <a:moveTo>
                      <a:pt x="932" y="313"/>
                    </a:moveTo>
                    <a:cubicBezTo>
                      <a:pt x="947" y="298"/>
                      <a:pt x="947" y="298"/>
                      <a:pt x="947" y="298"/>
                    </a:cubicBezTo>
                    <a:cubicBezTo>
                      <a:pt x="963" y="298"/>
                      <a:pt x="963" y="298"/>
                      <a:pt x="963" y="298"/>
                    </a:cubicBezTo>
                    <a:cubicBezTo>
                      <a:pt x="973" y="305"/>
                      <a:pt x="973" y="305"/>
                      <a:pt x="973" y="305"/>
                    </a:cubicBezTo>
                    <a:cubicBezTo>
                      <a:pt x="969" y="317"/>
                      <a:pt x="969" y="317"/>
                      <a:pt x="969" y="317"/>
                    </a:cubicBezTo>
                    <a:cubicBezTo>
                      <a:pt x="942" y="328"/>
                      <a:pt x="942" y="328"/>
                      <a:pt x="942" y="328"/>
                    </a:cubicBezTo>
                    <a:cubicBezTo>
                      <a:pt x="929" y="325"/>
                      <a:pt x="929" y="325"/>
                      <a:pt x="929" y="325"/>
                    </a:cubicBezTo>
                    <a:cubicBezTo>
                      <a:pt x="932" y="313"/>
                      <a:pt x="932" y="313"/>
                      <a:pt x="932" y="313"/>
                    </a:cubicBezTo>
                    <a:moveTo>
                      <a:pt x="627" y="301"/>
                    </a:moveTo>
                    <a:cubicBezTo>
                      <a:pt x="643" y="305"/>
                      <a:pt x="643" y="305"/>
                      <a:pt x="643" y="305"/>
                    </a:cubicBezTo>
                    <a:cubicBezTo>
                      <a:pt x="648" y="297"/>
                      <a:pt x="648" y="297"/>
                      <a:pt x="648" y="297"/>
                    </a:cubicBezTo>
                    <a:cubicBezTo>
                      <a:pt x="654" y="298"/>
                      <a:pt x="654" y="298"/>
                      <a:pt x="654" y="298"/>
                    </a:cubicBezTo>
                    <a:cubicBezTo>
                      <a:pt x="661" y="301"/>
                      <a:pt x="661" y="301"/>
                      <a:pt x="661" y="301"/>
                    </a:cubicBezTo>
                    <a:cubicBezTo>
                      <a:pt x="657" y="307"/>
                      <a:pt x="657" y="307"/>
                      <a:pt x="657" y="307"/>
                    </a:cubicBezTo>
                    <a:cubicBezTo>
                      <a:pt x="649" y="306"/>
                      <a:pt x="649" y="306"/>
                      <a:pt x="649" y="306"/>
                    </a:cubicBezTo>
                    <a:cubicBezTo>
                      <a:pt x="645" y="313"/>
                      <a:pt x="645" y="313"/>
                      <a:pt x="645" y="313"/>
                    </a:cubicBezTo>
                    <a:cubicBezTo>
                      <a:pt x="638" y="316"/>
                      <a:pt x="638" y="316"/>
                      <a:pt x="638" y="316"/>
                    </a:cubicBezTo>
                    <a:cubicBezTo>
                      <a:pt x="628" y="314"/>
                      <a:pt x="628" y="314"/>
                      <a:pt x="628" y="314"/>
                    </a:cubicBezTo>
                    <a:cubicBezTo>
                      <a:pt x="628" y="312"/>
                      <a:pt x="629" y="310"/>
                      <a:pt x="629" y="310"/>
                    </a:cubicBezTo>
                    <a:cubicBezTo>
                      <a:pt x="625" y="309"/>
                      <a:pt x="625" y="309"/>
                      <a:pt x="625" y="309"/>
                    </a:cubicBezTo>
                    <a:cubicBezTo>
                      <a:pt x="627" y="301"/>
                      <a:pt x="627" y="301"/>
                      <a:pt x="627" y="301"/>
                    </a:cubicBezTo>
                    <a:moveTo>
                      <a:pt x="601" y="310"/>
                    </a:moveTo>
                    <a:cubicBezTo>
                      <a:pt x="603" y="302"/>
                      <a:pt x="603" y="302"/>
                      <a:pt x="603" y="302"/>
                    </a:cubicBezTo>
                    <a:cubicBezTo>
                      <a:pt x="610" y="297"/>
                      <a:pt x="610" y="297"/>
                      <a:pt x="610" y="297"/>
                    </a:cubicBezTo>
                    <a:cubicBezTo>
                      <a:pt x="616" y="304"/>
                      <a:pt x="616" y="304"/>
                      <a:pt x="616" y="304"/>
                    </a:cubicBezTo>
                    <a:cubicBezTo>
                      <a:pt x="613" y="312"/>
                      <a:pt x="613" y="312"/>
                      <a:pt x="613" y="312"/>
                    </a:cubicBezTo>
                    <a:cubicBezTo>
                      <a:pt x="601" y="310"/>
                      <a:pt x="601" y="310"/>
                      <a:pt x="601" y="31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9" name="Freeform 38">
                <a:extLst>
                  <a:ext uri="{FF2B5EF4-FFF2-40B4-BE49-F238E27FC236}">
                    <a16:creationId xmlns:a16="http://schemas.microsoft.com/office/drawing/2014/main" id="{B74FD9B8-F9B2-194B-BFEC-8712D91AC9EE}"/>
                  </a:ext>
                </a:extLst>
              </p:cNvPr>
              <p:cNvSpPr>
                <a:spLocks/>
              </p:cNvSpPr>
              <p:nvPr/>
            </p:nvSpPr>
            <p:spPr bwMode="auto">
              <a:xfrm>
                <a:off x="4748596" y="2923378"/>
                <a:ext cx="21619" cy="25776"/>
              </a:xfrm>
              <a:custGeom>
                <a:avLst/>
                <a:gdLst>
                  <a:gd name="T0" fmla="*/ 0 w 26"/>
                  <a:gd name="T1" fmla="*/ 2 h 31"/>
                  <a:gd name="T2" fmla="*/ 0 w 26"/>
                  <a:gd name="T3" fmla="*/ 19 h 31"/>
                  <a:gd name="T4" fmla="*/ 19 w 26"/>
                  <a:gd name="T5" fmla="*/ 31 h 31"/>
                  <a:gd name="T6" fmla="*/ 26 w 26"/>
                  <a:gd name="T7" fmla="*/ 0 h 31"/>
                  <a:gd name="T8" fmla="*/ 0 w 26"/>
                  <a:gd name="T9" fmla="*/ 2 h 31"/>
                </a:gdLst>
                <a:ahLst/>
                <a:cxnLst>
                  <a:cxn ang="0">
                    <a:pos x="T0" y="T1"/>
                  </a:cxn>
                  <a:cxn ang="0">
                    <a:pos x="T2" y="T3"/>
                  </a:cxn>
                  <a:cxn ang="0">
                    <a:pos x="T4" y="T5"/>
                  </a:cxn>
                  <a:cxn ang="0">
                    <a:pos x="T6" y="T7"/>
                  </a:cxn>
                  <a:cxn ang="0">
                    <a:pos x="T8" y="T9"/>
                  </a:cxn>
                </a:cxnLst>
                <a:rect l="0" t="0" r="r" b="b"/>
                <a:pathLst>
                  <a:path w="26" h="31">
                    <a:moveTo>
                      <a:pt x="0" y="2"/>
                    </a:moveTo>
                    <a:lnTo>
                      <a:pt x="0" y="19"/>
                    </a:lnTo>
                    <a:lnTo>
                      <a:pt x="19" y="31"/>
                    </a:lnTo>
                    <a:lnTo>
                      <a:pt x="26" y="0"/>
                    </a:lnTo>
                    <a:lnTo>
                      <a:pt x="0" y="2"/>
                    </a:lnTo>
                    <a:close/>
                  </a:path>
                </a:pathLst>
              </a:custGeom>
              <a:solidFill>
                <a:srgbClr val="17B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0" name="Freeform 39">
                <a:extLst>
                  <a:ext uri="{FF2B5EF4-FFF2-40B4-BE49-F238E27FC236}">
                    <a16:creationId xmlns:a16="http://schemas.microsoft.com/office/drawing/2014/main" id="{EC710433-1521-8849-8FE8-663450DD3F75}"/>
                  </a:ext>
                </a:extLst>
              </p:cNvPr>
              <p:cNvSpPr>
                <a:spLocks noEditPoints="1"/>
              </p:cNvSpPr>
              <p:nvPr/>
            </p:nvSpPr>
            <p:spPr bwMode="auto">
              <a:xfrm>
                <a:off x="3476420" y="2740451"/>
                <a:ext cx="340078" cy="723394"/>
              </a:xfrm>
              <a:custGeom>
                <a:avLst/>
                <a:gdLst>
                  <a:gd name="T0" fmla="*/ 15 w 173"/>
                  <a:gd name="T1" fmla="*/ 334 h 368"/>
                  <a:gd name="T2" fmla="*/ 0 w 173"/>
                  <a:gd name="T3" fmla="*/ 368 h 368"/>
                  <a:gd name="T4" fmla="*/ 13 w 173"/>
                  <a:gd name="T5" fmla="*/ 360 h 368"/>
                  <a:gd name="T6" fmla="*/ 15 w 173"/>
                  <a:gd name="T7" fmla="*/ 334 h 368"/>
                  <a:gd name="T8" fmla="*/ 164 w 173"/>
                  <a:gd name="T9" fmla="*/ 0 h 368"/>
                  <a:gd name="T10" fmla="*/ 153 w 173"/>
                  <a:gd name="T11" fmla="*/ 26 h 368"/>
                  <a:gd name="T12" fmla="*/ 173 w 173"/>
                  <a:gd name="T13" fmla="*/ 4 h 368"/>
                  <a:gd name="T14" fmla="*/ 164 w 173"/>
                  <a:gd name="T15" fmla="*/ 0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68">
                    <a:moveTo>
                      <a:pt x="15" y="334"/>
                    </a:moveTo>
                    <a:cubicBezTo>
                      <a:pt x="0" y="368"/>
                      <a:pt x="0" y="368"/>
                      <a:pt x="0" y="368"/>
                    </a:cubicBezTo>
                    <a:cubicBezTo>
                      <a:pt x="4" y="365"/>
                      <a:pt x="8" y="363"/>
                      <a:pt x="13" y="360"/>
                    </a:cubicBezTo>
                    <a:cubicBezTo>
                      <a:pt x="13" y="351"/>
                      <a:pt x="14" y="343"/>
                      <a:pt x="15" y="334"/>
                    </a:cubicBezTo>
                    <a:moveTo>
                      <a:pt x="164" y="0"/>
                    </a:moveTo>
                    <a:cubicBezTo>
                      <a:pt x="153" y="26"/>
                      <a:pt x="153" y="26"/>
                      <a:pt x="153" y="26"/>
                    </a:cubicBezTo>
                    <a:cubicBezTo>
                      <a:pt x="159" y="19"/>
                      <a:pt x="166" y="12"/>
                      <a:pt x="173" y="4"/>
                    </a:cubicBezTo>
                    <a:cubicBezTo>
                      <a:pt x="168" y="2"/>
                      <a:pt x="164" y="0"/>
                      <a:pt x="164"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1" name="Freeform 40">
                <a:extLst>
                  <a:ext uri="{FF2B5EF4-FFF2-40B4-BE49-F238E27FC236}">
                    <a16:creationId xmlns:a16="http://schemas.microsoft.com/office/drawing/2014/main" id="{68DED284-B681-FF49-8EBB-BCDFB56F58C7}"/>
                  </a:ext>
                </a:extLst>
              </p:cNvPr>
              <p:cNvSpPr>
                <a:spLocks/>
              </p:cNvSpPr>
              <p:nvPr/>
            </p:nvSpPr>
            <p:spPr bwMode="auto">
              <a:xfrm>
                <a:off x="3462285" y="3448046"/>
                <a:ext cx="39911" cy="184590"/>
              </a:xfrm>
              <a:custGeom>
                <a:avLst/>
                <a:gdLst>
                  <a:gd name="T0" fmla="*/ 20 w 20"/>
                  <a:gd name="T1" fmla="*/ 0 h 94"/>
                  <a:gd name="T2" fmla="*/ 7 w 20"/>
                  <a:gd name="T3" fmla="*/ 8 h 94"/>
                  <a:gd name="T4" fmla="*/ 0 w 20"/>
                  <a:gd name="T5" fmla="*/ 23 h 94"/>
                  <a:gd name="T6" fmla="*/ 20 w 20"/>
                  <a:gd name="T7" fmla="*/ 94 h 94"/>
                  <a:gd name="T8" fmla="*/ 20 w 20"/>
                  <a:gd name="T9" fmla="*/ 0 h 94"/>
                </a:gdLst>
                <a:ahLst/>
                <a:cxnLst>
                  <a:cxn ang="0">
                    <a:pos x="T0" y="T1"/>
                  </a:cxn>
                  <a:cxn ang="0">
                    <a:pos x="T2" y="T3"/>
                  </a:cxn>
                  <a:cxn ang="0">
                    <a:pos x="T4" y="T5"/>
                  </a:cxn>
                  <a:cxn ang="0">
                    <a:pos x="T6" y="T7"/>
                  </a:cxn>
                  <a:cxn ang="0">
                    <a:pos x="T8" y="T9"/>
                  </a:cxn>
                </a:cxnLst>
                <a:rect l="0" t="0" r="r" b="b"/>
                <a:pathLst>
                  <a:path w="20" h="94">
                    <a:moveTo>
                      <a:pt x="20" y="0"/>
                    </a:moveTo>
                    <a:cubicBezTo>
                      <a:pt x="15" y="3"/>
                      <a:pt x="11" y="5"/>
                      <a:pt x="7" y="8"/>
                    </a:cubicBezTo>
                    <a:cubicBezTo>
                      <a:pt x="0" y="23"/>
                      <a:pt x="0" y="23"/>
                      <a:pt x="0" y="23"/>
                    </a:cubicBezTo>
                    <a:cubicBezTo>
                      <a:pt x="20" y="94"/>
                      <a:pt x="20" y="94"/>
                      <a:pt x="20" y="94"/>
                    </a:cubicBezTo>
                    <a:cubicBezTo>
                      <a:pt x="17" y="63"/>
                      <a:pt x="17" y="32"/>
                      <a:pt x="20" y="0"/>
                    </a:cubicBezTo>
                  </a:path>
                </a:pathLst>
              </a:custGeom>
              <a:solidFill>
                <a:srgbClr val="C2A9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2" name="Freeform 41">
                <a:extLst>
                  <a:ext uri="{FF2B5EF4-FFF2-40B4-BE49-F238E27FC236}">
                    <a16:creationId xmlns:a16="http://schemas.microsoft.com/office/drawing/2014/main" id="{2392DD9E-C7AA-854C-B41E-33B59D5C6F73}"/>
                  </a:ext>
                </a:extLst>
              </p:cNvPr>
              <p:cNvSpPr>
                <a:spLocks noEditPoints="1"/>
              </p:cNvSpPr>
              <p:nvPr/>
            </p:nvSpPr>
            <p:spPr bwMode="auto">
              <a:xfrm>
                <a:off x="3496376" y="2748766"/>
                <a:ext cx="481431" cy="890523"/>
              </a:xfrm>
              <a:custGeom>
                <a:avLst/>
                <a:gdLst>
                  <a:gd name="T0" fmla="*/ 6 w 245"/>
                  <a:gd name="T1" fmla="*/ 329 h 453"/>
                  <a:gd name="T2" fmla="*/ 5 w 245"/>
                  <a:gd name="T3" fmla="*/ 330 h 453"/>
                  <a:gd name="T4" fmla="*/ 3 w 245"/>
                  <a:gd name="T5" fmla="*/ 356 h 453"/>
                  <a:gd name="T6" fmla="*/ 3 w 245"/>
                  <a:gd name="T7" fmla="*/ 450 h 453"/>
                  <a:gd name="T8" fmla="*/ 4 w 245"/>
                  <a:gd name="T9" fmla="*/ 453 h 453"/>
                  <a:gd name="T10" fmla="*/ 6 w 245"/>
                  <a:gd name="T11" fmla="*/ 329 h 453"/>
                  <a:gd name="T12" fmla="*/ 163 w 245"/>
                  <a:gd name="T13" fmla="*/ 0 h 453"/>
                  <a:gd name="T14" fmla="*/ 143 w 245"/>
                  <a:gd name="T15" fmla="*/ 22 h 453"/>
                  <a:gd name="T16" fmla="*/ 109 w 245"/>
                  <a:gd name="T17" fmla="*/ 97 h 453"/>
                  <a:gd name="T18" fmla="*/ 125 w 245"/>
                  <a:gd name="T19" fmla="*/ 110 h 453"/>
                  <a:gd name="T20" fmla="*/ 114 w 245"/>
                  <a:gd name="T21" fmla="*/ 154 h 453"/>
                  <a:gd name="T22" fmla="*/ 128 w 245"/>
                  <a:gd name="T23" fmla="*/ 197 h 453"/>
                  <a:gd name="T24" fmla="*/ 145 w 245"/>
                  <a:gd name="T25" fmla="*/ 204 h 453"/>
                  <a:gd name="T26" fmla="*/ 151 w 245"/>
                  <a:gd name="T27" fmla="*/ 192 h 453"/>
                  <a:gd name="T28" fmla="*/ 137 w 245"/>
                  <a:gd name="T29" fmla="*/ 154 h 453"/>
                  <a:gd name="T30" fmla="*/ 140 w 245"/>
                  <a:gd name="T31" fmla="*/ 121 h 453"/>
                  <a:gd name="T32" fmla="*/ 153 w 245"/>
                  <a:gd name="T33" fmla="*/ 124 h 453"/>
                  <a:gd name="T34" fmla="*/ 150 w 245"/>
                  <a:gd name="T35" fmla="*/ 158 h 453"/>
                  <a:gd name="T36" fmla="*/ 171 w 245"/>
                  <a:gd name="T37" fmla="*/ 210 h 453"/>
                  <a:gd name="T38" fmla="*/ 159 w 245"/>
                  <a:gd name="T39" fmla="*/ 223 h 453"/>
                  <a:gd name="T40" fmla="*/ 167 w 245"/>
                  <a:gd name="T41" fmla="*/ 242 h 453"/>
                  <a:gd name="T42" fmla="*/ 199 w 245"/>
                  <a:gd name="T43" fmla="*/ 172 h 453"/>
                  <a:gd name="T44" fmla="*/ 163 w 245"/>
                  <a:gd name="T45"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453">
                    <a:moveTo>
                      <a:pt x="6" y="329"/>
                    </a:moveTo>
                    <a:cubicBezTo>
                      <a:pt x="5" y="330"/>
                      <a:pt x="5" y="330"/>
                      <a:pt x="5" y="330"/>
                    </a:cubicBezTo>
                    <a:cubicBezTo>
                      <a:pt x="4" y="339"/>
                      <a:pt x="3" y="347"/>
                      <a:pt x="3" y="356"/>
                    </a:cubicBezTo>
                    <a:cubicBezTo>
                      <a:pt x="0" y="388"/>
                      <a:pt x="0" y="419"/>
                      <a:pt x="3" y="450"/>
                    </a:cubicBezTo>
                    <a:cubicBezTo>
                      <a:pt x="4" y="453"/>
                      <a:pt x="4" y="453"/>
                      <a:pt x="4" y="453"/>
                    </a:cubicBezTo>
                    <a:cubicBezTo>
                      <a:pt x="0" y="412"/>
                      <a:pt x="1" y="371"/>
                      <a:pt x="6" y="329"/>
                    </a:cubicBezTo>
                    <a:moveTo>
                      <a:pt x="163" y="0"/>
                    </a:moveTo>
                    <a:cubicBezTo>
                      <a:pt x="156" y="8"/>
                      <a:pt x="149" y="15"/>
                      <a:pt x="143" y="22"/>
                    </a:cubicBezTo>
                    <a:cubicBezTo>
                      <a:pt x="109" y="97"/>
                      <a:pt x="109" y="97"/>
                      <a:pt x="109" y="97"/>
                    </a:cubicBezTo>
                    <a:cubicBezTo>
                      <a:pt x="125" y="110"/>
                      <a:pt x="125" y="110"/>
                      <a:pt x="125" y="110"/>
                    </a:cubicBezTo>
                    <a:cubicBezTo>
                      <a:pt x="114" y="154"/>
                      <a:pt x="114" y="154"/>
                      <a:pt x="114" y="154"/>
                    </a:cubicBezTo>
                    <a:cubicBezTo>
                      <a:pt x="128" y="197"/>
                      <a:pt x="128" y="197"/>
                      <a:pt x="128" y="197"/>
                    </a:cubicBezTo>
                    <a:cubicBezTo>
                      <a:pt x="145" y="204"/>
                      <a:pt x="145" y="204"/>
                      <a:pt x="145" y="204"/>
                    </a:cubicBezTo>
                    <a:cubicBezTo>
                      <a:pt x="151" y="192"/>
                      <a:pt x="151" y="192"/>
                      <a:pt x="151" y="192"/>
                    </a:cubicBezTo>
                    <a:cubicBezTo>
                      <a:pt x="137" y="154"/>
                      <a:pt x="137" y="154"/>
                      <a:pt x="137" y="154"/>
                    </a:cubicBezTo>
                    <a:cubicBezTo>
                      <a:pt x="140" y="121"/>
                      <a:pt x="140" y="121"/>
                      <a:pt x="140" y="121"/>
                    </a:cubicBezTo>
                    <a:cubicBezTo>
                      <a:pt x="153" y="124"/>
                      <a:pt x="153" y="124"/>
                      <a:pt x="153" y="124"/>
                    </a:cubicBezTo>
                    <a:cubicBezTo>
                      <a:pt x="150" y="158"/>
                      <a:pt x="150" y="158"/>
                      <a:pt x="150" y="158"/>
                    </a:cubicBezTo>
                    <a:cubicBezTo>
                      <a:pt x="171" y="210"/>
                      <a:pt x="171" y="210"/>
                      <a:pt x="171" y="210"/>
                    </a:cubicBezTo>
                    <a:cubicBezTo>
                      <a:pt x="159" y="223"/>
                      <a:pt x="159" y="223"/>
                      <a:pt x="159" y="223"/>
                    </a:cubicBezTo>
                    <a:cubicBezTo>
                      <a:pt x="167" y="242"/>
                      <a:pt x="167" y="242"/>
                      <a:pt x="167" y="242"/>
                    </a:cubicBezTo>
                    <a:cubicBezTo>
                      <a:pt x="178" y="221"/>
                      <a:pt x="189" y="197"/>
                      <a:pt x="199" y="172"/>
                    </a:cubicBezTo>
                    <a:cubicBezTo>
                      <a:pt x="245" y="59"/>
                      <a:pt x="186" y="13"/>
                      <a:pt x="163"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3" name="Freeform 42">
                <a:extLst>
                  <a:ext uri="{FF2B5EF4-FFF2-40B4-BE49-F238E27FC236}">
                    <a16:creationId xmlns:a16="http://schemas.microsoft.com/office/drawing/2014/main" id="{ACBFDE90-F7A1-2547-9CEA-C36FDEBBE587}"/>
                  </a:ext>
                </a:extLst>
              </p:cNvPr>
              <p:cNvSpPr>
                <a:spLocks/>
              </p:cNvSpPr>
              <p:nvPr/>
            </p:nvSpPr>
            <p:spPr bwMode="auto">
              <a:xfrm>
                <a:off x="3496376" y="2939176"/>
                <a:ext cx="335921" cy="1089248"/>
              </a:xfrm>
              <a:custGeom>
                <a:avLst/>
                <a:gdLst>
                  <a:gd name="T0" fmla="*/ 109 w 171"/>
                  <a:gd name="T1" fmla="*/ 0 h 554"/>
                  <a:gd name="T2" fmla="*/ 6 w 171"/>
                  <a:gd name="T3" fmla="*/ 232 h 554"/>
                  <a:gd name="T4" fmla="*/ 4 w 171"/>
                  <a:gd name="T5" fmla="*/ 356 h 554"/>
                  <a:gd name="T6" fmla="*/ 60 w 171"/>
                  <a:gd name="T7" fmla="*/ 554 h 554"/>
                  <a:gd name="T8" fmla="*/ 61 w 171"/>
                  <a:gd name="T9" fmla="*/ 302 h 554"/>
                  <a:gd name="T10" fmla="*/ 167 w 171"/>
                  <a:gd name="T11" fmla="*/ 145 h 554"/>
                  <a:gd name="T12" fmla="*/ 159 w 171"/>
                  <a:gd name="T13" fmla="*/ 126 h 554"/>
                  <a:gd name="T14" fmla="*/ 171 w 171"/>
                  <a:gd name="T15" fmla="*/ 113 h 554"/>
                  <a:gd name="T16" fmla="*/ 150 w 171"/>
                  <a:gd name="T17" fmla="*/ 61 h 554"/>
                  <a:gd name="T18" fmla="*/ 153 w 171"/>
                  <a:gd name="T19" fmla="*/ 27 h 554"/>
                  <a:gd name="T20" fmla="*/ 140 w 171"/>
                  <a:gd name="T21" fmla="*/ 24 h 554"/>
                  <a:gd name="T22" fmla="*/ 137 w 171"/>
                  <a:gd name="T23" fmla="*/ 57 h 554"/>
                  <a:gd name="T24" fmla="*/ 151 w 171"/>
                  <a:gd name="T25" fmla="*/ 95 h 554"/>
                  <a:gd name="T26" fmla="*/ 145 w 171"/>
                  <a:gd name="T27" fmla="*/ 107 h 554"/>
                  <a:gd name="T28" fmla="*/ 128 w 171"/>
                  <a:gd name="T29" fmla="*/ 100 h 554"/>
                  <a:gd name="T30" fmla="*/ 114 w 171"/>
                  <a:gd name="T31" fmla="*/ 57 h 554"/>
                  <a:gd name="T32" fmla="*/ 125 w 171"/>
                  <a:gd name="T33" fmla="*/ 13 h 554"/>
                  <a:gd name="T34" fmla="*/ 109 w 171"/>
                  <a:gd name="T35"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554">
                    <a:moveTo>
                      <a:pt x="109" y="0"/>
                    </a:moveTo>
                    <a:cubicBezTo>
                      <a:pt x="6" y="232"/>
                      <a:pt x="6" y="232"/>
                      <a:pt x="6" y="232"/>
                    </a:cubicBezTo>
                    <a:cubicBezTo>
                      <a:pt x="1" y="274"/>
                      <a:pt x="0" y="315"/>
                      <a:pt x="4" y="356"/>
                    </a:cubicBezTo>
                    <a:cubicBezTo>
                      <a:pt x="60" y="554"/>
                      <a:pt x="60" y="554"/>
                      <a:pt x="60" y="554"/>
                    </a:cubicBezTo>
                    <a:cubicBezTo>
                      <a:pt x="113" y="424"/>
                      <a:pt x="61" y="302"/>
                      <a:pt x="61" y="302"/>
                    </a:cubicBezTo>
                    <a:cubicBezTo>
                      <a:pt x="61" y="302"/>
                      <a:pt x="116" y="243"/>
                      <a:pt x="167" y="145"/>
                    </a:cubicBezTo>
                    <a:cubicBezTo>
                      <a:pt x="159" y="126"/>
                      <a:pt x="159" y="126"/>
                      <a:pt x="159" y="126"/>
                    </a:cubicBezTo>
                    <a:cubicBezTo>
                      <a:pt x="171" y="113"/>
                      <a:pt x="171" y="113"/>
                      <a:pt x="171" y="113"/>
                    </a:cubicBezTo>
                    <a:cubicBezTo>
                      <a:pt x="150" y="61"/>
                      <a:pt x="150" y="61"/>
                      <a:pt x="150" y="61"/>
                    </a:cubicBezTo>
                    <a:cubicBezTo>
                      <a:pt x="153" y="27"/>
                      <a:pt x="153" y="27"/>
                      <a:pt x="153" y="27"/>
                    </a:cubicBezTo>
                    <a:cubicBezTo>
                      <a:pt x="140" y="24"/>
                      <a:pt x="140" y="24"/>
                      <a:pt x="140" y="24"/>
                    </a:cubicBezTo>
                    <a:cubicBezTo>
                      <a:pt x="137" y="57"/>
                      <a:pt x="137" y="57"/>
                      <a:pt x="137" y="57"/>
                    </a:cubicBezTo>
                    <a:cubicBezTo>
                      <a:pt x="151" y="95"/>
                      <a:pt x="151" y="95"/>
                      <a:pt x="151" y="95"/>
                    </a:cubicBezTo>
                    <a:cubicBezTo>
                      <a:pt x="145" y="107"/>
                      <a:pt x="145" y="107"/>
                      <a:pt x="145" y="107"/>
                    </a:cubicBezTo>
                    <a:cubicBezTo>
                      <a:pt x="128" y="100"/>
                      <a:pt x="128" y="100"/>
                      <a:pt x="128" y="100"/>
                    </a:cubicBezTo>
                    <a:cubicBezTo>
                      <a:pt x="114" y="57"/>
                      <a:pt x="114" y="57"/>
                      <a:pt x="114" y="57"/>
                    </a:cubicBezTo>
                    <a:cubicBezTo>
                      <a:pt x="125" y="13"/>
                      <a:pt x="125" y="13"/>
                      <a:pt x="125" y="13"/>
                    </a:cubicBezTo>
                    <a:cubicBezTo>
                      <a:pt x="109" y="0"/>
                      <a:pt x="109" y="0"/>
                      <a:pt x="109"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4" name="Freeform 43">
                <a:extLst>
                  <a:ext uri="{FF2B5EF4-FFF2-40B4-BE49-F238E27FC236}">
                    <a16:creationId xmlns:a16="http://schemas.microsoft.com/office/drawing/2014/main" id="{8B8CDDD8-DABF-A948-9F9D-7CB52A96E5E2}"/>
                  </a:ext>
                </a:extLst>
              </p:cNvPr>
              <p:cNvSpPr>
                <a:spLocks/>
              </p:cNvSpPr>
              <p:nvPr/>
            </p:nvSpPr>
            <p:spPr bwMode="auto">
              <a:xfrm>
                <a:off x="2979191" y="2740451"/>
                <a:ext cx="907984" cy="1820125"/>
              </a:xfrm>
              <a:custGeom>
                <a:avLst/>
                <a:gdLst>
                  <a:gd name="T0" fmla="*/ 417 w 462"/>
                  <a:gd name="T1" fmla="*/ 0 h 926"/>
                  <a:gd name="T2" fmla="*/ 164 w 462"/>
                  <a:gd name="T3" fmla="*/ 264 h 926"/>
                  <a:gd name="T4" fmla="*/ 11 w 462"/>
                  <a:gd name="T5" fmla="*/ 579 h 926"/>
                  <a:gd name="T6" fmla="*/ 247 w 462"/>
                  <a:gd name="T7" fmla="*/ 803 h 926"/>
                  <a:gd name="T8" fmla="*/ 295 w 462"/>
                  <a:gd name="T9" fmla="*/ 396 h 926"/>
                  <a:gd name="T10" fmla="*/ 439 w 462"/>
                  <a:gd name="T11" fmla="*/ 172 h 926"/>
                  <a:gd name="T12" fmla="*/ 441 w 462"/>
                  <a:gd name="T13" fmla="*/ 167 h 926"/>
                  <a:gd name="T14" fmla="*/ 456 w 462"/>
                  <a:gd name="T15" fmla="*/ 63 h 926"/>
                  <a:gd name="T16" fmla="*/ 417 w 462"/>
                  <a:gd name="T17"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926">
                    <a:moveTo>
                      <a:pt x="417" y="0"/>
                    </a:moveTo>
                    <a:cubicBezTo>
                      <a:pt x="417" y="0"/>
                      <a:pt x="328" y="118"/>
                      <a:pt x="164" y="264"/>
                    </a:cubicBezTo>
                    <a:cubicBezTo>
                      <a:pt x="0" y="409"/>
                      <a:pt x="11" y="579"/>
                      <a:pt x="11" y="579"/>
                    </a:cubicBezTo>
                    <a:cubicBezTo>
                      <a:pt x="11" y="579"/>
                      <a:pt x="89" y="926"/>
                      <a:pt x="247" y="803"/>
                    </a:cubicBezTo>
                    <a:cubicBezTo>
                      <a:pt x="367" y="709"/>
                      <a:pt x="323" y="494"/>
                      <a:pt x="295" y="396"/>
                    </a:cubicBezTo>
                    <a:cubicBezTo>
                      <a:pt x="374" y="301"/>
                      <a:pt x="417" y="228"/>
                      <a:pt x="439" y="172"/>
                    </a:cubicBezTo>
                    <a:cubicBezTo>
                      <a:pt x="440" y="170"/>
                      <a:pt x="440" y="169"/>
                      <a:pt x="441" y="167"/>
                    </a:cubicBezTo>
                    <a:cubicBezTo>
                      <a:pt x="460" y="123"/>
                      <a:pt x="462" y="89"/>
                      <a:pt x="456" y="63"/>
                    </a:cubicBezTo>
                    <a:cubicBezTo>
                      <a:pt x="448" y="15"/>
                      <a:pt x="417" y="0"/>
                      <a:pt x="417" y="0"/>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5" name="Oval 44">
                <a:extLst>
                  <a:ext uri="{FF2B5EF4-FFF2-40B4-BE49-F238E27FC236}">
                    <a16:creationId xmlns:a16="http://schemas.microsoft.com/office/drawing/2014/main" id="{5BD233B1-858B-424C-B1F4-C3E85DFA50D0}"/>
                  </a:ext>
                </a:extLst>
              </p:cNvPr>
              <p:cNvSpPr>
                <a:spLocks noChangeArrowheads="1"/>
              </p:cNvSpPr>
              <p:nvPr/>
            </p:nvSpPr>
            <p:spPr bwMode="auto">
              <a:xfrm>
                <a:off x="4476699" y="5152595"/>
                <a:ext cx="700112" cy="700112"/>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6" name="Oval 45">
                <a:extLst>
                  <a:ext uri="{FF2B5EF4-FFF2-40B4-BE49-F238E27FC236}">
                    <a16:creationId xmlns:a16="http://schemas.microsoft.com/office/drawing/2014/main" id="{F238E363-DACB-DE46-B938-4BA55CED0EAF}"/>
                  </a:ext>
                </a:extLst>
              </p:cNvPr>
              <p:cNvSpPr>
                <a:spLocks noChangeArrowheads="1"/>
              </p:cNvSpPr>
              <p:nvPr/>
            </p:nvSpPr>
            <p:spPr bwMode="auto">
              <a:xfrm>
                <a:off x="5819551" y="3831362"/>
                <a:ext cx="1374448" cy="1380269"/>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7" name="Freeform 46">
                <a:extLst>
                  <a:ext uri="{FF2B5EF4-FFF2-40B4-BE49-F238E27FC236}">
                    <a16:creationId xmlns:a16="http://schemas.microsoft.com/office/drawing/2014/main" id="{D92C93F0-95D8-694A-ABE1-01BB63ECB52B}"/>
                  </a:ext>
                </a:extLst>
              </p:cNvPr>
              <p:cNvSpPr>
                <a:spLocks/>
              </p:cNvSpPr>
              <p:nvPr/>
            </p:nvSpPr>
            <p:spPr bwMode="auto">
              <a:xfrm>
                <a:off x="6159629" y="4277870"/>
                <a:ext cx="694292" cy="446509"/>
              </a:xfrm>
              <a:custGeom>
                <a:avLst/>
                <a:gdLst>
                  <a:gd name="T0" fmla="*/ 15 w 353"/>
                  <a:gd name="T1" fmla="*/ 227 h 227"/>
                  <a:gd name="T2" fmla="*/ 0 w 353"/>
                  <a:gd name="T3" fmla="*/ 212 h 227"/>
                  <a:gd name="T4" fmla="*/ 0 w 353"/>
                  <a:gd name="T5" fmla="*/ 14 h 227"/>
                  <a:gd name="T6" fmla="*/ 15 w 353"/>
                  <a:gd name="T7" fmla="*/ 0 h 227"/>
                  <a:gd name="T8" fmla="*/ 338 w 353"/>
                  <a:gd name="T9" fmla="*/ 0 h 227"/>
                  <a:gd name="T10" fmla="*/ 353 w 353"/>
                  <a:gd name="T11" fmla="*/ 14 h 227"/>
                  <a:gd name="T12" fmla="*/ 353 w 353"/>
                  <a:gd name="T13" fmla="*/ 212 h 227"/>
                  <a:gd name="T14" fmla="*/ 338 w 353"/>
                  <a:gd name="T15" fmla="*/ 227 h 227"/>
                  <a:gd name="T16" fmla="*/ 15 w 353"/>
                  <a:gd name="T17"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27">
                    <a:moveTo>
                      <a:pt x="15" y="227"/>
                    </a:moveTo>
                    <a:cubicBezTo>
                      <a:pt x="7" y="227"/>
                      <a:pt x="0" y="220"/>
                      <a:pt x="0" y="212"/>
                    </a:cubicBezTo>
                    <a:cubicBezTo>
                      <a:pt x="0" y="14"/>
                      <a:pt x="0" y="14"/>
                      <a:pt x="0" y="14"/>
                    </a:cubicBezTo>
                    <a:cubicBezTo>
                      <a:pt x="0" y="6"/>
                      <a:pt x="7" y="0"/>
                      <a:pt x="15" y="0"/>
                    </a:cubicBezTo>
                    <a:cubicBezTo>
                      <a:pt x="338" y="0"/>
                      <a:pt x="338" y="0"/>
                      <a:pt x="338" y="0"/>
                    </a:cubicBezTo>
                    <a:cubicBezTo>
                      <a:pt x="347" y="0"/>
                      <a:pt x="353" y="6"/>
                      <a:pt x="353" y="14"/>
                    </a:cubicBezTo>
                    <a:cubicBezTo>
                      <a:pt x="353" y="212"/>
                      <a:pt x="353" y="212"/>
                      <a:pt x="353" y="212"/>
                    </a:cubicBezTo>
                    <a:cubicBezTo>
                      <a:pt x="353" y="220"/>
                      <a:pt x="347" y="227"/>
                      <a:pt x="338" y="227"/>
                    </a:cubicBezTo>
                    <a:cubicBezTo>
                      <a:pt x="15" y="227"/>
                      <a:pt x="15" y="227"/>
                      <a:pt x="15" y="227"/>
                    </a:cubicBezTo>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8" name="Freeform 47">
                <a:extLst>
                  <a:ext uri="{FF2B5EF4-FFF2-40B4-BE49-F238E27FC236}">
                    <a16:creationId xmlns:a16="http://schemas.microsoft.com/office/drawing/2014/main" id="{40D6454A-AC17-E34C-91EB-51B2D5F1B3E9}"/>
                  </a:ext>
                </a:extLst>
              </p:cNvPr>
              <p:cNvSpPr>
                <a:spLocks noEditPoints="1"/>
              </p:cNvSpPr>
              <p:nvPr/>
            </p:nvSpPr>
            <p:spPr bwMode="auto">
              <a:xfrm>
                <a:off x="6146325" y="4263735"/>
                <a:ext cx="721731" cy="473948"/>
              </a:xfrm>
              <a:custGeom>
                <a:avLst/>
                <a:gdLst>
                  <a:gd name="T0" fmla="*/ 345 w 367"/>
                  <a:gd name="T1" fmla="*/ 14 h 241"/>
                  <a:gd name="T2" fmla="*/ 353 w 367"/>
                  <a:gd name="T3" fmla="*/ 21 h 241"/>
                  <a:gd name="T4" fmla="*/ 353 w 367"/>
                  <a:gd name="T5" fmla="*/ 219 h 241"/>
                  <a:gd name="T6" fmla="*/ 345 w 367"/>
                  <a:gd name="T7" fmla="*/ 227 h 241"/>
                  <a:gd name="T8" fmla="*/ 22 w 367"/>
                  <a:gd name="T9" fmla="*/ 227 h 241"/>
                  <a:gd name="T10" fmla="*/ 14 w 367"/>
                  <a:gd name="T11" fmla="*/ 219 h 241"/>
                  <a:gd name="T12" fmla="*/ 14 w 367"/>
                  <a:gd name="T13" fmla="*/ 21 h 241"/>
                  <a:gd name="T14" fmla="*/ 22 w 367"/>
                  <a:gd name="T15" fmla="*/ 14 h 241"/>
                  <a:gd name="T16" fmla="*/ 345 w 367"/>
                  <a:gd name="T17" fmla="*/ 14 h 241"/>
                  <a:gd name="T18" fmla="*/ 345 w 367"/>
                  <a:gd name="T19" fmla="*/ 0 h 241"/>
                  <a:gd name="T20" fmla="*/ 22 w 367"/>
                  <a:gd name="T21" fmla="*/ 0 h 241"/>
                  <a:gd name="T22" fmla="*/ 0 w 367"/>
                  <a:gd name="T23" fmla="*/ 21 h 241"/>
                  <a:gd name="T24" fmla="*/ 0 w 367"/>
                  <a:gd name="T25" fmla="*/ 219 h 241"/>
                  <a:gd name="T26" fmla="*/ 22 w 367"/>
                  <a:gd name="T27" fmla="*/ 241 h 241"/>
                  <a:gd name="T28" fmla="*/ 345 w 367"/>
                  <a:gd name="T29" fmla="*/ 241 h 241"/>
                  <a:gd name="T30" fmla="*/ 367 w 367"/>
                  <a:gd name="T31" fmla="*/ 219 h 241"/>
                  <a:gd name="T32" fmla="*/ 367 w 367"/>
                  <a:gd name="T33" fmla="*/ 21 h 241"/>
                  <a:gd name="T34" fmla="*/ 345 w 367"/>
                  <a:gd name="T3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241">
                    <a:moveTo>
                      <a:pt x="345" y="14"/>
                    </a:moveTo>
                    <a:cubicBezTo>
                      <a:pt x="350" y="14"/>
                      <a:pt x="353" y="17"/>
                      <a:pt x="353" y="21"/>
                    </a:cubicBezTo>
                    <a:cubicBezTo>
                      <a:pt x="353" y="219"/>
                      <a:pt x="353" y="219"/>
                      <a:pt x="353" y="219"/>
                    </a:cubicBezTo>
                    <a:cubicBezTo>
                      <a:pt x="353" y="223"/>
                      <a:pt x="350" y="227"/>
                      <a:pt x="345" y="227"/>
                    </a:cubicBezTo>
                    <a:cubicBezTo>
                      <a:pt x="22" y="227"/>
                      <a:pt x="22" y="227"/>
                      <a:pt x="22" y="227"/>
                    </a:cubicBezTo>
                    <a:cubicBezTo>
                      <a:pt x="17" y="227"/>
                      <a:pt x="14" y="223"/>
                      <a:pt x="14" y="219"/>
                    </a:cubicBezTo>
                    <a:cubicBezTo>
                      <a:pt x="14" y="21"/>
                      <a:pt x="14" y="21"/>
                      <a:pt x="14" y="21"/>
                    </a:cubicBezTo>
                    <a:cubicBezTo>
                      <a:pt x="14" y="17"/>
                      <a:pt x="17" y="14"/>
                      <a:pt x="22" y="14"/>
                    </a:cubicBezTo>
                    <a:cubicBezTo>
                      <a:pt x="345" y="14"/>
                      <a:pt x="345" y="14"/>
                      <a:pt x="345" y="14"/>
                    </a:cubicBezTo>
                    <a:moveTo>
                      <a:pt x="345" y="0"/>
                    </a:moveTo>
                    <a:cubicBezTo>
                      <a:pt x="22" y="0"/>
                      <a:pt x="22" y="0"/>
                      <a:pt x="22" y="0"/>
                    </a:cubicBezTo>
                    <a:cubicBezTo>
                      <a:pt x="10" y="0"/>
                      <a:pt x="0" y="9"/>
                      <a:pt x="0" y="21"/>
                    </a:cubicBezTo>
                    <a:cubicBezTo>
                      <a:pt x="0" y="219"/>
                      <a:pt x="0" y="219"/>
                      <a:pt x="0" y="219"/>
                    </a:cubicBezTo>
                    <a:cubicBezTo>
                      <a:pt x="0" y="231"/>
                      <a:pt x="10" y="241"/>
                      <a:pt x="22" y="241"/>
                    </a:cubicBezTo>
                    <a:cubicBezTo>
                      <a:pt x="345" y="241"/>
                      <a:pt x="345" y="241"/>
                      <a:pt x="345" y="241"/>
                    </a:cubicBezTo>
                    <a:cubicBezTo>
                      <a:pt x="357" y="241"/>
                      <a:pt x="367" y="231"/>
                      <a:pt x="367" y="219"/>
                    </a:cubicBezTo>
                    <a:cubicBezTo>
                      <a:pt x="367" y="21"/>
                      <a:pt x="367" y="21"/>
                      <a:pt x="367" y="21"/>
                    </a:cubicBezTo>
                    <a:cubicBezTo>
                      <a:pt x="367" y="9"/>
                      <a:pt x="357" y="0"/>
                      <a:pt x="345" y="0"/>
                    </a:cubicBezTo>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9" name="Freeform 48">
                <a:extLst>
                  <a:ext uri="{FF2B5EF4-FFF2-40B4-BE49-F238E27FC236}">
                    <a16:creationId xmlns:a16="http://schemas.microsoft.com/office/drawing/2014/main" id="{27AFBFB1-D7E6-EB4A-9081-731AD696A3A4}"/>
                  </a:ext>
                </a:extLst>
              </p:cNvPr>
              <p:cNvSpPr>
                <a:spLocks/>
              </p:cNvSpPr>
              <p:nvPr/>
            </p:nvSpPr>
            <p:spPr bwMode="auto">
              <a:xfrm>
                <a:off x="6063177" y="4737683"/>
                <a:ext cx="887197" cy="43237"/>
              </a:xfrm>
              <a:custGeom>
                <a:avLst/>
                <a:gdLst>
                  <a:gd name="T0" fmla="*/ 451 w 451"/>
                  <a:gd name="T1" fmla="*/ 22 h 22"/>
                  <a:gd name="T2" fmla="*/ 451 w 451"/>
                  <a:gd name="T3" fmla="*/ 14 h 22"/>
                  <a:gd name="T4" fmla="*/ 438 w 451"/>
                  <a:gd name="T5" fmla="*/ 0 h 22"/>
                  <a:gd name="T6" fmla="*/ 13 w 451"/>
                  <a:gd name="T7" fmla="*/ 0 h 22"/>
                  <a:gd name="T8" fmla="*/ 0 w 451"/>
                  <a:gd name="T9" fmla="*/ 14 h 22"/>
                  <a:gd name="T10" fmla="*/ 0 w 451"/>
                  <a:gd name="T11" fmla="*/ 22 h 22"/>
                  <a:gd name="T12" fmla="*/ 451 w 45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51" h="22">
                    <a:moveTo>
                      <a:pt x="451" y="22"/>
                    </a:moveTo>
                    <a:cubicBezTo>
                      <a:pt x="451" y="14"/>
                      <a:pt x="451" y="14"/>
                      <a:pt x="451" y="14"/>
                    </a:cubicBezTo>
                    <a:cubicBezTo>
                      <a:pt x="451" y="6"/>
                      <a:pt x="445" y="0"/>
                      <a:pt x="438" y="0"/>
                    </a:cubicBezTo>
                    <a:cubicBezTo>
                      <a:pt x="13" y="0"/>
                      <a:pt x="13" y="0"/>
                      <a:pt x="13" y="0"/>
                    </a:cubicBezTo>
                    <a:cubicBezTo>
                      <a:pt x="6" y="0"/>
                      <a:pt x="0" y="6"/>
                      <a:pt x="0" y="14"/>
                    </a:cubicBezTo>
                    <a:cubicBezTo>
                      <a:pt x="0" y="22"/>
                      <a:pt x="0" y="22"/>
                      <a:pt x="0" y="22"/>
                    </a:cubicBezTo>
                    <a:lnTo>
                      <a:pt x="451" y="2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0" name="Rectangle 49">
                <a:extLst>
                  <a:ext uri="{FF2B5EF4-FFF2-40B4-BE49-F238E27FC236}">
                    <a16:creationId xmlns:a16="http://schemas.microsoft.com/office/drawing/2014/main" id="{9038A349-CA52-AF42-8CB7-93153640A53F}"/>
                  </a:ext>
                </a:extLst>
              </p:cNvPr>
              <p:cNvSpPr>
                <a:spLocks noChangeArrowheads="1"/>
              </p:cNvSpPr>
              <p:nvPr/>
            </p:nvSpPr>
            <p:spPr bwMode="auto">
              <a:xfrm>
                <a:off x="6063177" y="4765122"/>
                <a:ext cx="887197" cy="15798"/>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1" name="Rectangle 50">
                <a:extLst>
                  <a:ext uri="{FF2B5EF4-FFF2-40B4-BE49-F238E27FC236}">
                    <a16:creationId xmlns:a16="http://schemas.microsoft.com/office/drawing/2014/main" id="{7A9D9A72-F427-0941-A115-D6D270160F72}"/>
                  </a:ext>
                </a:extLst>
              </p:cNvPr>
              <p:cNvSpPr>
                <a:spLocks noChangeArrowheads="1"/>
              </p:cNvSpPr>
              <p:nvPr/>
            </p:nvSpPr>
            <p:spPr bwMode="auto">
              <a:xfrm>
                <a:off x="6258576" y="4753481"/>
                <a:ext cx="497229" cy="11641"/>
              </a:xfrm>
              <a:prstGeom prst="rect">
                <a:avLst/>
              </a:prstGeom>
              <a:solidFill>
                <a:srgbClr val="2A2E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2" name="Freeform 51">
                <a:extLst>
                  <a:ext uri="{FF2B5EF4-FFF2-40B4-BE49-F238E27FC236}">
                    <a16:creationId xmlns:a16="http://schemas.microsoft.com/office/drawing/2014/main" id="{08C2E4A5-579B-C348-8745-28727810E577}"/>
                  </a:ext>
                </a:extLst>
              </p:cNvPr>
              <p:cNvSpPr>
                <a:spLocks/>
              </p:cNvSpPr>
              <p:nvPr/>
            </p:nvSpPr>
            <p:spPr bwMode="auto">
              <a:xfrm>
                <a:off x="6173764" y="4292006"/>
                <a:ext cx="641077" cy="410755"/>
              </a:xfrm>
              <a:custGeom>
                <a:avLst/>
                <a:gdLst>
                  <a:gd name="T0" fmla="*/ 326 w 326"/>
                  <a:gd name="T1" fmla="*/ 0 h 209"/>
                  <a:gd name="T2" fmla="*/ 8 w 326"/>
                  <a:gd name="T3" fmla="*/ 0 h 209"/>
                  <a:gd name="T4" fmla="*/ 0 w 326"/>
                  <a:gd name="T5" fmla="*/ 7 h 209"/>
                  <a:gd name="T6" fmla="*/ 0 w 326"/>
                  <a:gd name="T7" fmla="*/ 205 h 209"/>
                  <a:gd name="T8" fmla="*/ 1 w 326"/>
                  <a:gd name="T9" fmla="*/ 209 h 209"/>
                  <a:gd name="T10" fmla="*/ 326 w 326"/>
                  <a:gd name="T11" fmla="*/ 0 h 209"/>
                </a:gdLst>
                <a:ahLst/>
                <a:cxnLst>
                  <a:cxn ang="0">
                    <a:pos x="T0" y="T1"/>
                  </a:cxn>
                  <a:cxn ang="0">
                    <a:pos x="T2" y="T3"/>
                  </a:cxn>
                  <a:cxn ang="0">
                    <a:pos x="T4" y="T5"/>
                  </a:cxn>
                  <a:cxn ang="0">
                    <a:pos x="T6" y="T7"/>
                  </a:cxn>
                  <a:cxn ang="0">
                    <a:pos x="T8" y="T9"/>
                  </a:cxn>
                  <a:cxn ang="0">
                    <a:pos x="T10" y="T11"/>
                  </a:cxn>
                </a:cxnLst>
                <a:rect l="0" t="0" r="r" b="b"/>
                <a:pathLst>
                  <a:path w="326" h="209">
                    <a:moveTo>
                      <a:pt x="326" y="0"/>
                    </a:moveTo>
                    <a:cubicBezTo>
                      <a:pt x="8" y="0"/>
                      <a:pt x="8" y="0"/>
                      <a:pt x="8" y="0"/>
                    </a:cubicBezTo>
                    <a:cubicBezTo>
                      <a:pt x="3" y="0"/>
                      <a:pt x="0" y="3"/>
                      <a:pt x="0" y="7"/>
                    </a:cubicBezTo>
                    <a:cubicBezTo>
                      <a:pt x="0" y="205"/>
                      <a:pt x="0" y="205"/>
                      <a:pt x="0" y="205"/>
                    </a:cubicBezTo>
                    <a:cubicBezTo>
                      <a:pt x="0" y="207"/>
                      <a:pt x="0" y="208"/>
                      <a:pt x="1" y="209"/>
                    </a:cubicBezTo>
                    <a:cubicBezTo>
                      <a:pt x="326" y="0"/>
                      <a:pt x="326" y="0"/>
                      <a:pt x="32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3" name="Freeform 52">
                <a:extLst>
                  <a:ext uri="{FF2B5EF4-FFF2-40B4-BE49-F238E27FC236}">
                    <a16:creationId xmlns:a16="http://schemas.microsoft.com/office/drawing/2014/main" id="{12692259-AE40-2846-AE84-0F28653CAABB}"/>
                  </a:ext>
                </a:extLst>
              </p:cNvPr>
              <p:cNvSpPr>
                <a:spLocks/>
              </p:cNvSpPr>
              <p:nvPr/>
            </p:nvSpPr>
            <p:spPr bwMode="auto">
              <a:xfrm>
                <a:off x="6159629" y="4277870"/>
                <a:ext cx="674336" cy="432373"/>
              </a:xfrm>
              <a:custGeom>
                <a:avLst/>
                <a:gdLst>
                  <a:gd name="T0" fmla="*/ 338 w 343"/>
                  <a:gd name="T1" fmla="*/ 0 h 220"/>
                  <a:gd name="T2" fmla="*/ 15 w 343"/>
                  <a:gd name="T3" fmla="*/ 0 h 220"/>
                  <a:gd name="T4" fmla="*/ 0 w 343"/>
                  <a:gd name="T5" fmla="*/ 14 h 220"/>
                  <a:gd name="T6" fmla="*/ 0 w 343"/>
                  <a:gd name="T7" fmla="*/ 212 h 220"/>
                  <a:gd name="T8" fmla="*/ 2 w 343"/>
                  <a:gd name="T9" fmla="*/ 220 h 220"/>
                  <a:gd name="T10" fmla="*/ 8 w 343"/>
                  <a:gd name="T11" fmla="*/ 216 h 220"/>
                  <a:gd name="T12" fmla="*/ 7 w 343"/>
                  <a:gd name="T13" fmla="*/ 212 h 220"/>
                  <a:gd name="T14" fmla="*/ 7 w 343"/>
                  <a:gd name="T15" fmla="*/ 14 h 220"/>
                  <a:gd name="T16" fmla="*/ 15 w 343"/>
                  <a:gd name="T17" fmla="*/ 7 h 220"/>
                  <a:gd name="T18" fmla="*/ 333 w 343"/>
                  <a:gd name="T19" fmla="*/ 7 h 220"/>
                  <a:gd name="T20" fmla="*/ 343 w 343"/>
                  <a:gd name="T21" fmla="*/ 0 h 220"/>
                  <a:gd name="T22" fmla="*/ 338 w 343"/>
                  <a:gd name="T2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220">
                    <a:moveTo>
                      <a:pt x="338" y="0"/>
                    </a:moveTo>
                    <a:cubicBezTo>
                      <a:pt x="15" y="0"/>
                      <a:pt x="15" y="0"/>
                      <a:pt x="15" y="0"/>
                    </a:cubicBezTo>
                    <a:cubicBezTo>
                      <a:pt x="7" y="0"/>
                      <a:pt x="0" y="6"/>
                      <a:pt x="0" y="14"/>
                    </a:cubicBezTo>
                    <a:cubicBezTo>
                      <a:pt x="0" y="212"/>
                      <a:pt x="0" y="212"/>
                      <a:pt x="0" y="212"/>
                    </a:cubicBezTo>
                    <a:cubicBezTo>
                      <a:pt x="0" y="215"/>
                      <a:pt x="1" y="218"/>
                      <a:pt x="2" y="220"/>
                    </a:cubicBezTo>
                    <a:cubicBezTo>
                      <a:pt x="8" y="216"/>
                      <a:pt x="8" y="216"/>
                      <a:pt x="8" y="216"/>
                    </a:cubicBezTo>
                    <a:cubicBezTo>
                      <a:pt x="7" y="215"/>
                      <a:pt x="7" y="214"/>
                      <a:pt x="7" y="212"/>
                    </a:cubicBezTo>
                    <a:cubicBezTo>
                      <a:pt x="7" y="14"/>
                      <a:pt x="7" y="14"/>
                      <a:pt x="7" y="14"/>
                    </a:cubicBezTo>
                    <a:cubicBezTo>
                      <a:pt x="7" y="10"/>
                      <a:pt x="10" y="7"/>
                      <a:pt x="15" y="7"/>
                    </a:cubicBezTo>
                    <a:cubicBezTo>
                      <a:pt x="333" y="7"/>
                      <a:pt x="333" y="7"/>
                      <a:pt x="333" y="7"/>
                    </a:cubicBezTo>
                    <a:cubicBezTo>
                      <a:pt x="343" y="0"/>
                      <a:pt x="343" y="0"/>
                      <a:pt x="343" y="0"/>
                    </a:cubicBezTo>
                    <a:cubicBezTo>
                      <a:pt x="341" y="0"/>
                      <a:pt x="340" y="0"/>
                      <a:pt x="338" y="0"/>
                    </a:cubicBezTo>
                  </a:path>
                </a:pathLst>
              </a:custGeom>
              <a:solidFill>
                <a:srgbClr val="7477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4" name="Oval 53">
                <a:extLst>
                  <a:ext uri="{FF2B5EF4-FFF2-40B4-BE49-F238E27FC236}">
                    <a16:creationId xmlns:a16="http://schemas.microsoft.com/office/drawing/2014/main" id="{068E1D18-76DD-3745-BEB0-F13E279C9144}"/>
                  </a:ext>
                </a:extLst>
              </p:cNvPr>
              <p:cNvSpPr>
                <a:spLocks noChangeArrowheads="1"/>
              </p:cNvSpPr>
              <p:nvPr/>
            </p:nvSpPr>
            <p:spPr bwMode="auto">
              <a:xfrm>
                <a:off x="5953420" y="1881525"/>
                <a:ext cx="1106709" cy="111253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55" name="Group 54">
                <a:extLst>
                  <a:ext uri="{FF2B5EF4-FFF2-40B4-BE49-F238E27FC236}">
                    <a16:creationId xmlns:a16="http://schemas.microsoft.com/office/drawing/2014/main" id="{A519CF8F-1B4B-4444-BACA-A0DB9B7212C7}"/>
                  </a:ext>
                </a:extLst>
              </p:cNvPr>
              <p:cNvGrpSpPr/>
              <p:nvPr/>
            </p:nvGrpSpPr>
            <p:grpSpPr>
              <a:xfrm>
                <a:off x="6113066" y="1956359"/>
                <a:ext cx="788250" cy="829823"/>
                <a:chOff x="6113066" y="1956359"/>
                <a:chExt cx="788250" cy="829823"/>
              </a:xfrm>
            </p:grpSpPr>
            <p:sp>
              <p:nvSpPr>
                <p:cNvPr id="106" name="Freeform 8">
                  <a:extLst>
                    <a:ext uri="{FF2B5EF4-FFF2-40B4-BE49-F238E27FC236}">
                      <a16:creationId xmlns:a16="http://schemas.microsoft.com/office/drawing/2014/main" id="{0BFF4CEE-7688-9841-B80E-4157C2ABB6E0}"/>
                    </a:ext>
                  </a:extLst>
                </p:cNvPr>
                <p:cNvSpPr>
                  <a:spLocks/>
                </p:cNvSpPr>
                <p:nvPr/>
              </p:nvSpPr>
              <p:spPr bwMode="auto">
                <a:xfrm>
                  <a:off x="6512180" y="2457745"/>
                  <a:ext cx="24945" cy="29102"/>
                </a:xfrm>
                <a:custGeom>
                  <a:avLst/>
                  <a:gdLst>
                    <a:gd name="T0" fmla="*/ 0 w 30"/>
                    <a:gd name="T1" fmla="*/ 14 h 35"/>
                    <a:gd name="T2" fmla="*/ 11 w 30"/>
                    <a:gd name="T3" fmla="*/ 23 h 35"/>
                    <a:gd name="T4" fmla="*/ 11 w 30"/>
                    <a:gd name="T5" fmla="*/ 35 h 35"/>
                    <a:gd name="T6" fmla="*/ 30 w 30"/>
                    <a:gd name="T7" fmla="*/ 35 h 35"/>
                    <a:gd name="T8" fmla="*/ 30 w 30"/>
                    <a:gd name="T9" fmla="*/ 12 h 35"/>
                    <a:gd name="T10" fmla="*/ 9 w 30"/>
                    <a:gd name="T11" fmla="*/ 0 h 35"/>
                    <a:gd name="T12" fmla="*/ 0 w 30"/>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0" y="14"/>
                      </a:moveTo>
                      <a:lnTo>
                        <a:pt x="11" y="23"/>
                      </a:lnTo>
                      <a:lnTo>
                        <a:pt x="11" y="35"/>
                      </a:lnTo>
                      <a:lnTo>
                        <a:pt x="30" y="35"/>
                      </a:lnTo>
                      <a:lnTo>
                        <a:pt x="30" y="12"/>
                      </a:lnTo>
                      <a:lnTo>
                        <a:pt x="9" y="0"/>
                      </a:lnTo>
                      <a:lnTo>
                        <a:pt x="0" y="14"/>
                      </a:ln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7" name="Freeform 59">
                  <a:extLst>
                    <a:ext uri="{FF2B5EF4-FFF2-40B4-BE49-F238E27FC236}">
                      <a16:creationId xmlns:a16="http://schemas.microsoft.com/office/drawing/2014/main" id="{1D1A4860-3307-4D4B-83A4-051B8894250E}"/>
                    </a:ext>
                  </a:extLst>
                </p:cNvPr>
                <p:cNvSpPr>
                  <a:spLocks/>
                </p:cNvSpPr>
                <p:nvPr/>
              </p:nvSpPr>
              <p:spPr bwMode="auto">
                <a:xfrm>
                  <a:off x="6395772" y="2420328"/>
                  <a:ext cx="222007" cy="170455"/>
                </a:xfrm>
                <a:custGeom>
                  <a:avLst/>
                  <a:gdLst>
                    <a:gd name="T0" fmla="*/ 96 w 113"/>
                    <a:gd name="T1" fmla="*/ 0 h 87"/>
                    <a:gd name="T2" fmla="*/ 57 w 113"/>
                    <a:gd name="T3" fmla="*/ 24 h 87"/>
                    <a:gd name="T4" fmla="*/ 17 w 113"/>
                    <a:gd name="T5" fmla="*/ 0 h 87"/>
                    <a:gd name="T6" fmla="*/ 0 w 113"/>
                    <a:gd name="T7" fmla="*/ 64 h 87"/>
                    <a:gd name="T8" fmla="*/ 57 w 113"/>
                    <a:gd name="T9" fmla="*/ 87 h 87"/>
                    <a:gd name="T10" fmla="*/ 113 w 113"/>
                    <a:gd name="T11" fmla="*/ 64 h 87"/>
                    <a:gd name="T12" fmla="*/ 96 w 113"/>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113" h="87">
                      <a:moveTo>
                        <a:pt x="96" y="0"/>
                      </a:moveTo>
                      <a:cubicBezTo>
                        <a:pt x="57" y="24"/>
                        <a:pt x="57" y="24"/>
                        <a:pt x="57" y="24"/>
                      </a:cubicBezTo>
                      <a:cubicBezTo>
                        <a:pt x="17" y="0"/>
                        <a:pt x="17" y="0"/>
                        <a:pt x="17" y="0"/>
                      </a:cubicBezTo>
                      <a:cubicBezTo>
                        <a:pt x="19" y="21"/>
                        <a:pt x="0" y="64"/>
                        <a:pt x="0" y="64"/>
                      </a:cubicBezTo>
                      <a:cubicBezTo>
                        <a:pt x="57" y="87"/>
                        <a:pt x="57" y="87"/>
                        <a:pt x="57" y="87"/>
                      </a:cubicBezTo>
                      <a:cubicBezTo>
                        <a:pt x="113" y="64"/>
                        <a:pt x="113" y="64"/>
                        <a:pt x="113" y="64"/>
                      </a:cubicBezTo>
                      <a:cubicBezTo>
                        <a:pt x="113" y="64"/>
                        <a:pt x="94" y="21"/>
                        <a:pt x="96" y="0"/>
                      </a:cubicBezTo>
                      <a:close/>
                    </a:path>
                  </a:pathLst>
                </a:custGeom>
                <a:solidFill>
                  <a:srgbClr val="EF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8" name="Freeform 60">
                  <a:extLst>
                    <a:ext uri="{FF2B5EF4-FFF2-40B4-BE49-F238E27FC236}">
                      <a16:creationId xmlns:a16="http://schemas.microsoft.com/office/drawing/2014/main" id="{A3E7A11D-CD39-1342-83EA-A4DFFE8F6004}"/>
                    </a:ext>
                  </a:extLst>
                </p:cNvPr>
                <p:cNvSpPr>
                  <a:spLocks/>
                </p:cNvSpPr>
                <p:nvPr/>
              </p:nvSpPr>
              <p:spPr bwMode="auto">
                <a:xfrm>
                  <a:off x="6113066" y="2538399"/>
                  <a:ext cx="788250" cy="247783"/>
                </a:xfrm>
                <a:custGeom>
                  <a:avLst/>
                  <a:gdLst>
                    <a:gd name="T0" fmla="*/ 401 w 401"/>
                    <a:gd name="T1" fmla="*/ 126 h 126"/>
                    <a:gd name="T2" fmla="*/ 380 w 401"/>
                    <a:gd name="T3" fmla="*/ 32 h 126"/>
                    <a:gd name="T4" fmla="*/ 321 w 401"/>
                    <a:gd name="T5" fmla="*/ 15 h 126"/>
                    <a:gd name="T6" fmla="*/ 321 w 401"/>
                    <a:gd name="T7" fmla="*/ 15 h 126"/>
                    <a:gd name="T8" fmla="*/ 321 w 401"/>
                    <a:gd name="T9" fmla="*/ 15 h 126"/>
                    <a:gd name="T10" fmla="*/ 285 w 401"/>
                    <a:gd name="T11" fmla="*/ 12 h 126"/>
                    <a:gd name="T12" fmla="*/ 274 w 401"/>
                    <a:gd name="T13" fmla="*/ 7 h 126"/>
                    <a:gd name="T14" fmla="*/ 260 w 401"/>
                    <a:gd name="T15" fmla="*/ 0 h 126"/>
                    <a:gd name="T16" fmla="*/ 201 w 401"/>
                    <a:gd name="T17" fmla="*/ 19 h 126"/>
                    <a:gd name="T18" fmla="*/ 201 w 401"/>
                    <a:gd name="T19" fmla="*/ 19 h 126"/>
                    <a:gd name="T20" fmla="*/ 141 w 401"/>
                    <a:gd name="T21" fmla="*/ 0 h 126"/>
                    <a:gd name="T22" fmla="*/ 127 w 401"/>
                    <a:gd name="T23" fmla="*/ 7 h 126"/>
                    <a:gd name="T24" fmla="*/ 116 w 401"/>
                    <a:gd name="T25" fmla="*/ 12 h 126"/>
                    <a:gd name="T26" fmla="*/ 80 w 401"/>
                    <a:gd name="T27" fmla="*/ 15 h 126"/>
                    <a:gd name="T28" fmla="*/ 80 w 401"/>
                    <a:gd name="T29" fmla="*/ 15 h 126"/>
                    <a:gd name="T30" fmla="*/ 80 w 401"/>
                    <a:gd name="T31" fmla="*/ 15 h 126"/>
                    <a:gd name="T32" fmla="*/ 21 w 401"/>
                    <a:gd name="T33" fmla="*/ 32 h 126"/>
                    <a:gd name="T34" fmla="*/ 0 w 401"/>
                    <a:gd name="T35" fmla="*/ 126 h 126"/>
                    <a:gd name="T36" fmla="*/ 401 w 401"/>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126">
                      <a:moveTo>
                        <a:pt x="401" y="126"/>
                      </a:moveTo>
                      <a:cubicBezTo>
                        <a:pt x="400" y="97"/>
                        <a:pt x="396" y="44"/>
                        <a:pt x="380" y="32"/>
                      </a:cubicBezTo>
                      <a:cubicBezTo>
                        <a:pt x="368" y="22"/>
                        <a:pt x="342" y="18"/>
                        <a:pt x="321" y="15"/>
                      </a:cubicBezTo>
                      <a:cubicBezTo>
                        <a:pt x="321" y="15"/>
                        <a:pt x="321" y="15"/>
                        <a:pt x="321" y="15"/>
                      </a:cubicBezTo>
                      <a:cubicBezTo>
                        <a:pt x="321" y="15"/>
                        <a:pt x="321" y="15"/>
                        <a:pt x="321" y="15"/>
                      </a:cubicBezTo>
                      <a:cubicBezTo>
                        <a:pt x="301" y="13"/>
                        <a:pt x="285" y="12"/>
                        <a:pt x="285" y="12"/>
                      </a:cubicBezTo>
                      <a:cubicBezTo>
                        <a:pt x="274" y="7"/>
                        <a:pt x="274" y="7"/>
                        <a:pt x="274" y="7"/>
                      </a:cubicBezTo>
                      <a:cubicBezTo>
                        <a:pt x="260" y="0"/>
                        <a:pt x="260" y="0"/>
                        <a:pt x="260" y="0"/>
                      </a:cubicBezTo>
                      <a:cubicBezTo>
                        <a:pt x="201" y="19"/>
                        <a:pt x="201" y="19"/>
                        <a:pt x="201" y="19"/>
                      </a:cubicBezTo>
                      <a:cubicBezTo>
                        <a:pt x="201" y="19"/>
                        <a:pt x="201" y="19"/>
                        <a:pt x="201" y="19"/>
                      </a:cubicBezTo>
                      <a:cubicBezTo>
                        <a:pt x="141" y="0"/>
                        <a:pt x="141" y="0"/>
                        <a:pt x="141" y="0"/>
                      </a:cubicBezTo>
                      <a:cubicBezTo>
                        <a:pt x="127" y="7"/>
                        <a:pt x="127" y="7"/>
                        <a:pt x="127" y="7"/>
                      </a:cubicBezTo>
                      <a:cubicBezTo>
                        <a:pt x="116" y="12"/>
                        <a:pt x="116" y="12"/>
                        <a:pt x="116" y="12"/>
                      </a:cubicBezTo>
                      <a:cubicBezTo>
                        <a:pt x="116" y="12"/>
                        <a:pt x="100" y="13"/>
                        <a:pt x="80" y="15"/>
                      </a:cubicBezTo>
                      <a:cubicBezTo>
                        <a:pt x="80" y="15"/>
                        <a:pt x="80" y="15"/>
                        <a:pt x="80" y="15"/>
                      </a:cubicBezTo>
                      <a:cubicBezTo>
                        <a:pt x="80" y="15"/>
                        <a:pt x="80" y="15"/>
                        <a:pt x="80" y="15"/>
                      </a:cubicBezTo>
                      <a:cubicBezTo>
                        <a:pt x="59" y="18"/>
                        <a:pt x="33" y="22"/>
                        <a:pt x="21" y="32"/>
                      </a:cubicBezTo>
                      <a:cubicBezTo>
                        <a:pt x="6" y="44"/>
                        <a:pt x="1" y="97"/>
                        <a:pt x="0" y="126"/>
                      </a:cubicBezTo>
                      <a:lnTo>
                        <a:pt x="401" y="126"/>
                      </a:ln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9" name="Freeform 61">
                  <a:extLst>
                    <a:ext uri="{FF2B5EF4-FFF2-40B4-BE49-F238E27FC236}">
                      <a16:creationId xmlns:a16="http://schemas.microsoft.com/office/drawing/2014/main" id="{B2740B1F-4F12-9445-AF67-C411668B12FA}"/>
                    </a:ext>
                  </a:extLst>
                </p:cNvPr>
                <p:cNvSpPr>
                  <a:spLocks/>
                </p:cNvSpPr>
                <p:nvPr/>
              </p:nvSpPr>
              <p:spPr bwMode="auto">
                <a:xfrm>
                  <a:off x="6320938" y="2168388"/>
                  <a:ext cx="371675" cy="310976"/>
                </a:xfrm>
                <a:custGeom>
                  <a:avLst/>
                  <a:gdLst>
                    <a:gd name="T0" fmla="*/ 95 w 189"/>
                    <a:gd name="T1" fmla="*/ 0 h 158"/>
                    <a:gd name="T2" fmla="*/ 29 w 189"/>
                    <a:gd name="T3" fmla="*/ 0 h 158"/>
                    <a:gd name="T4" fmla="*/ 3 w 189"/>
                    <a:gd name="T5" fmla="*/ 30 h 158"/>
                    <a:gd name="T6" fmla="*/ 17 w 189"/>
                    <a:gd name="T7" fmla="*/ 91 h 158"/>
                    <a:gd name="T8" fmla="*/ 84 w 189"/>
                    <a:gd name="T9" fmla="*/ 154 h 158"/>
                    <a:gd name="T10" fmla="*/ 106 w 189"/>
                    <a:gd name="T11" fmla="*/ 154 h 158"/>
                    <a:gd name="T12" fmla="*/ 172 w 189"/>
                    <a:gd name="T13" fmla="*/ 91 h 158"/>
                    <a:gd name="T14" fmla="*/ 186 w 189"/>
                    <a:gd name="T15" fmla="*/ 30 h 158"/>
                    <a:gd name="T16" fmla="*/ 161 w 189"/>
                    <a:gd name="T17" fmla="*/ 0 h 158"/>
                    <a:gd name="T18" fmla="*/ 95 w 18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58">
                      <a:moveTo>
                        <a:pt x="95" y="0"/>
                      </a:moveTo>
                      <a:cubicBezTo>
                        <a:pt x="29" y="0"/>
                        <a:pt x="29" y="0"/>
                        <a:pt x="29" y="0"/>
                      </a:cubicBezTo>
                      <a:cubicBezTo>
                        <a:pt x="12" y="0"/>
                        <a:pt x="0" y="14"/>
                        <a:pt x="3" y="30"/>
                      </a:cubicBezTo>
                      <a:cubicBezTo>
                        <a:pt x="7" y="51"/>
                        <a:pt x="12" y="77"/>
                        <a:pt x="17" y="91"/>
                      </a:cubicBezTo>
                      <a:cubicBezTo>
                        <a:pt x="24" y="108"/>
                        <a:pt x="59" y="143"/>
                        <a:pt x="84" y="154"/>
                      </a:cubicBezTo>
                      <a:cubicBezTo>
                        <a:pt x="90" y="158"/>
                        <a:pt x="99" y="158"/>
                        <a:pt x="106" y="154"/>
                      </a:cubicBezTo>
                      <a:cubicBezTo>
                        <a:pt x="130" y="143"/>
                        <a:pt x="165" y="108"/>
                        <a:pt x="172" y="91"/>
                      </a:cubicBezTo>
                      <a:cubicBezTo>
                        <a:pt x="177" y="77"/>
                        <a:pt x="182" y="51"/>
                        <a:pt x="186" y="30"/>
                      </a:cubicBezTo>
                      <a:cubicBezTo>
                        <a:pt x="189" y="14"/>
                        <a:pt x="177" y="0"/>
                        <a:pt x="161" y="0"/>
                      </a:cubicBezTo>
                      <a:lnTo>
                        <a:pt x="95" y="0"/>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0" name="Freeform 62">
                  <a:extLst>
                    <a:ext uri="{FF2B5EF4-FFF2-40B4-BE49-F238E27FC236}">
                      <a16:creationId xmlns:a16="http://schemas.microsoft.com/office/drawing/2014/main" id="{8B3A7C48-5117-F44E-BDE5-784F84D53053}"/>
                    </a:ext>
                  </a:extLst>
                </p:cNvPr>
                <p:cNvSpPr>
                  <a:spLocks/>
                </p:cNvSpPr>
                <p:nvPr/>
              </p:nvSpPr>
              <p:spPr bwMode="auto">
                <a:xfrm>
                  <a:off x="6508022" y="2168388"/>
                  <a:ext cx="178770" cy="155488"/>
                </a:xfrm>
                <a:custGeom>
                  <a:avLst/>
                  <a:gdLst>
                    <a:gd name="T0" fmla="*/ 0 w 91"/>
                    <a:gd name="T1" fmla="*/ 0 h 79"/>
                    <a:gd name="T2" fmla="*/ 78 w 91"/>
                    <a:gd name="T3" fmla="*/ 18 h 79"/>
                    <a:gd name="T4" fmla="*/ 78 w 91"/>
                    <a:gd name="T5" fmla="*/ 78 h 79"/>
                    <a:gd name="T6" fmla="*/ 87 w 91"/>
                    <a:gd name="T7" fmla="*/ 66 h 79"/>
                    <a:gd name="T8" fmla="*/ 91 w 91"/>
                    <a:gd name="T9" fmla="*/ 23 h 79"/>
                    <a:gd name="T10" fmla="*/ 91 w 91"/>
                    <a:gd name="T11" fmla="*/ 0 h 79"/>
                    <a:gd name="T12" fmla="*/ 0 w 91"/>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91" h="79">
                      <a:moveTo>
                        <a:pt x="0" y="0"/>
                      </a:moveTo>
                      <a:cubicBezTo>
                        <a:pt x="27" y="0"/>
                        <a:pt x="66" y="13"/>
                        <a:pt x="78" y="18"/>
                      </a:cubicBezTo>
                      <a:cubicBezTo>
                        <a:pt x="89" y="24"/>
                        <a:pt x="76" y="79"/>
                        <a:pt x="78" y="78"/>
                      </a:cubicBezTo>
                      <a:cubicBezTo>
                        <a:pt x="80" y="78"/>
                        <a:pt x="83" y="69"/>
                        <a:pt x="87" y="66"/>
                      </a:cubicBezTo>
                      <a:cubicBezTo>
                        <a:pt x="90" y="63"/>
                        <a:pt x="91" y="23"/>
                        <a:pt x="91" y="23"/>
                      </a:cubicBezTo>
                      <a:cubicBezTo>
                        <a:pt x="91" y="0"/>
                        <a:pt x="91" y="0"/>
                        <a:pt x="91" y="0"/>
                      </a:cubicBezTo>
                      <a:lnTo>
                        <a:pt x="0"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1" name="Freeform 63">
                  <a:extLst>
                    <a:ext uri="{FF2B5EF4-FFF2-40B4-BE49-F238E27FC236}">
                      <a16:creationId xmlns:a16="http://schemas.microsoft.com/office/drawing/2014/main" id="{C8F4EF99-3310-174F-8DBE-125232295EB8}"/>
                    </a:ext>
                  </a:extLst>
                </p:cNvPr>
                <p:cNvSpPr>
                  <a:spLocks/>
                </p:cNvSpPr>
                <p:nvPr/>
              </p:nvSpPr>
              <p:spPr bwMode="auto">
                <a:xfrm>
                  <a:off x="6429031" y="2420328"/>
                  <a:ext cx="155488" cy="66519"/>
                </a:xfrm>
                <a:custGeom>
                  <a:avLst/>
                  <a:gdLst>
                    <a:gd name="T0" fmla="*/ 79 w 79"/>
                    <a:gd name="T1" fmla="*/ 11 h 34"/>
                    <a:gd name="T2" fmla="*/ 79 w 79"/>
                    <a:gd name="T3" fmla="*/ 0 h 34"/>
                    <a:gd name="T4" fmla="*/ 40 w 79"/>
                    <a:gd name="T5" fmla="*/ 24 h 34"/>
                    <a:gd name="T6" fmla="*/ 0 w 79"/>
                    <a:gd name="T7" fmla="*/ 0 h 34"/>
                    <a:gd name="T8" fmla="*/ 0 w 79"/>
                    <a:gd name="T9" fmla="*/ 11 h 34"/>
                    <a:gd name="T10" fmla="*/ 29 w 79"/>
                    <a:gd name="T11" fmla="*/ 30 h 34"/>
                    <a:gd name="T12" fmla="*/ 51 w 79"/>
                    <a:gd name="T13" fmla="*/ 30 h 34"/>
                    <a:gd name="T14" fmla="*/ 79 w 79"/>
                    <a:gd name="T15" fmla="*/ 1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34">
                      <a:moveTo>
                        <a:pt x="79" y="11"/>
                      </a:moveTo>
                      <a:cubicBezTo>
                        <a:pt x="79" y="7"/>
                        <a:pt x="79" y="3"/>
                        <a:pt x="79" y="0"/>
                      </a:cubicBezTo>
                      <a:cubicBezTo>
                        <a:pt x="40" y="24"/>
                        <a:pt x="40" y="24"/>
                        <a:pt x="40" y="24"/>
                      </a:cubicBezTo>
                      <a:cubicBezTo>
                        <a:pt x="0" y="0"/>
                        <a:pt x="0" y="0"/>
                        <a:pt x="0" y="0"/>
                      </a:cubicBezTo>
                      <a:cubicBezTo>
                        <a:pt x="0" y="3"/>
                        <a:pt x="0" y="7"/>
                        <a:pt x="0" y="11"/>
                      </a:cubicBezTo>
                      <a:cubicBezTo>
                        <a:pt x="10" y="19"/>
                        <a:pt x="20" y="26"/>
                        <a:pt x="29" y="30"/>
                      </a:cubicBezTo>
                      <a:cubicBezTo>
                        <a:pt x="35" y="34"/>
                        <a:pt x="44" y="34"/>
                        <a:pt x="51" y="30"/>
                      </a:cubicBezTo>
                      <a:cubicBezTo>
                        <a:pt x="59" y="26"/>
                        <a:pt x="69" y="19"/>
                        <a:pt x="79" y="11"/>
                      </a:cubicBezTo>
                      <a:close/>
                    </a:path>
                  </a:pathLst>
                </a:custGeom>
                <a:solidFill>
                  <a:srgbClr val="DDB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2" name="Freeform 64">
                  <a:extLst>
                    <a:ext uri="{FF2B5EF4-FFF2-40B4-BE49-F238E27FC236}">
                      <a16:creationId xmlns:a16="http://schemas.microsoft.com/office/drawing/2014/main" id="{60853E1D-2B4A-AE44-B4A2-BB9F345401B4}"/>
                    </a:ext>
                  </a:extLst>
                </p:cNvPr>
                <p:cNvSpPr>
                  <a:spLocks/>
                </p:cNvSpPr>
                <p:nvPr/>
              </p:nvSpPr>
              <p:spPr bwMode="auto">
                <a:xfrm>
                  <a:off x="6320938" y="2168388"/>
                  <a:ext cx="371675" cy="310976"/>
                </a:xfrm>
                <a:custGeom>
                  <a:avLst/>
                  <a:gdLst>
                    <a:gd name="T0" fmla="*/ 95 w 189"/>
                    <a:gd name="T1" fmla="*/ 0 h 158"/>
                    <a:gd name="T2" fmla="*/ 29 w 189"/>
                    <a:gd name="T3" fmla="*/ 0 h 158"/>
                    <a:gd name="T4" fmla="*/ 3 w 189"/>
                    <a:gd name="T5" fmla="*/ 30 h 158"/>
                    <a:gd name="T6" fmla="*/ 17 w 189"/>
                    <a:gd name="T7" fmla="*/ 91 h 158"/>
                    <a:gd name="T8" fmla="*/ 84 w 189"/>
                    <a:gd name="T9" fmla="*/ 154 h 158"/>
                    <a:gd name="T10" fmla="*/ 106 w 189"/>
                    <a:gd name="T11" fmla="*/ 154 h 158"/>
                    <a:gd name="T12" fmla="*/ 172 w 189"/>
                    <a:gd name="T13" fmla="*/ 91 h 158"/>
                    <a:gd name="T14" fmla="*/ 186 w 189"/>
                    <a:gd name="T15" fmla="*/ 30 h 158"/>
                    <a:gd name="T16" fmla="*/ 161 w 189"/>
                    <a:gd name="T17" fmla="*/ 0 h 158"/>
                    <a:gd name="T18" fmla="*/ 95 w 18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58">
                      <a:moveTo>
                        <a:pt x="95" y="0"/>
                      </a:moveTo>
                      <a:cubicBezTo>
                        <a:pt x="29" y="0"/>
                        <a:pt x="29" y="0"/>
                        <a:pt x="29" y="0"/>
                      </a:cubicBezTo>
                      <a:cubicBezTo>
                        <a:pt x="12" y="0"/>
                        <a:pt x="0" y="14"/>
                        <a:pt x="3" y="30"/>
                      </a:cubicBezTo>
                      <a:cubicBezTo>
                        <a:pt x="7" y="51"/>
                        <a:pt x="12" y="77"/>
                        <a:pt x="17" y="91"/>
                      </a:cubicBezTo>
                      <a:cubicBezTo>
                        <a:pt x="24" y="108"/>
                        <a:pt x="59" y="143"/>
                        <a:pt x="84" y="154"/>
                      </a:cubicBezTo>
                      <a:cubicBezTo>
                        <a:pt x="90" y="158"/>
                        <a:pt x="99" y="158"/>
                        <a:pt x="106" y="154"/>
                      </a:cubicBezTo>
                      <a:cubicBezTo>
                        <a:pt x="130" y="143"/>
                        <a:pt x="165" y="108"/>
                        <a:pt x="172" y="91"/>
                      </a:cubicBezTo>
                      <a:cubicBezTo>
                        <a:pt x="177" y="77"/>
                        <a:pt x="182" y="51"/>
                        <a:pt x="186" y="30"/>
                      </a:cubicBezTo>
                      <a:cubicBezTo>
                        <a:pt x="189" y="14"/>
                        <a:pt x="177" y="0"/>
                        <a:pt x="161" y="0"/>
                      </a:cubicBezTo>
                      <a:lnTo>
                        <a:pt x="95" y="0"/>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3" name="Freeform 65">
                  <a:extLst>
                    <a:ext uri="{FF2B5EF4-FFF2-40B4-BE49-F238E27FC236}">
                      <a16:creationId xmlns:a16="http://schemas.microsoft.com/office/drawing/2014/main" id="{EF9494F4-7215-D44B-A3BD-274B229D766C}"/>
                    </a:ext>
                  </a:extLst>
                </p:cNvPr>
                <p:cNvSpPr>
                  <a:spLocks/>
                </p:cNvSpPr>
                <p:nvPr/>
              </p:nvSpPr>
              <p:spPr bwMode="auto">
                <a:xfrm>
                  <a:off x="6508022" y="2168388"/>
                  <a:ext cx="178770" cy="155488"/>
                </a:xfrm>
                <a:custGeom>
                  <a:avLst/>
                  <a:gdLst>
                    <a:gd name="T0" fmla="*/ 0 w 91"/>
                    <a:gd name="T1" fmla="*/ 0 h 79"/>
                    <a:gd name="T2" fmla="*/ 78 w 91"/>
                    <a:gd name="T3" fmla="*/ 18 h 79"/>
                    <a:gd name="T4" fmla="*/ 78 w 91"/>
                    <a:gd name="T5" fmla="*/ 78 h 79"/>
                    <a:gd name="T6" fmla="*/ 87 w 91"/>
                    <a:gd name="T7" fmla="*/ 66 h 79"/>
                    <a:gd name="T8" fmla="*/ 91 w 91"/>
                    <a:gd name="T9" fmla="*/ 23 h 79"/>
                    <a:gd name="T10" fmla="*/ 91 w 91"/>
                    <a:gd name="T11" fmla="*/ 0 h 79"/>
                    <a:gd name="T12" fmla="*/ 0 w 91"/>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91" h="79">
                      <a:moveTo>
                        <a:pt x="0" y="0"/>
                      </a:moveTo>
                      <a:cubicBezTo>
                        <a:pt x="27" y="0"/>
                        <a:pt x="66" y="13"/>
                        <a:pt x="78" y="18"/>
                      </a:cubicBezTo>
                      <a:cubicBezTo>
                        <a:pt x="89" y="24"/>
                        <a:pt x="76" y="79"/>
                        <a:pt x="78" y="78"/>
                      </a:cubicBezTo>
                      <a:cubicBezTo>
                        <a:pt x="80" y="78"/>
                        <a:pt x="83" y="69"/>
                        <a:pt x="87" y="66"/>
                      </a:cubicBezTo>
                      <a:cubicBezTo>
                        <a:pt x="90" y="63"/>
                        <a:pt x="91" y="23"/>
                        <a:pt x="91" y="23"/>
                      </a:cubicBezTo>
                      <a:cubicBezTo>
                        <a:pt x="91" y="0"/>
                        <a:pt x="91" y="0"/>
                        <a:pt x="91" y="0"/>
                      </a:cubicBezTo>
                      <a:lnTo>
                        <a:pt x="0" y="0"/>
                      </a:ln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4" name="Freeform 66">
                  <a:extLst>
                    <a:ext uri="{FF2B5EF4-FFF2-40B4-BE49-F238E27FC236}">
                      <a16:creationId xmlns:a16="http://schemas.microsoft.com/office/drawing/2014/main" id="{350964F6-498B-5A48-A4E4-CB86E6E631A2}"/>
                    </a:ext>
                  </a:extLst>
                </p:cNvPr>
                <p:cNvSpPr>
                  <a:spLocks/>
                </p:cNvSpPr>
                <p:nvPr/>
              </p:nvSpPr>
              <p:spPr bwMode="auto">
                <a:xfrm>
                  <a:off x="6512180" y="2166725"/>
                  <a:ext cx="5820"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3" y="0"/>
                        <a:pt x="3" y="0"/>
                        <a:pt x="3" y="0"/>
                      </a:cubicBezTo>
                      <a:cubicBezTo>
                        <a:pt x="2" y="0"/>
                        <a:pt x="1" y="0"/>
                        <a:pt x="0" y="0"/>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5" name="Freeform 67">
                  <a:extLst>
                    <a:ext uri="{FF2B5EF4-FFF2-40B4-BE49-F238E27FC236}">
                      <a16:creationId xmlns:a16="http://schemas.microsoft.com/office/drawing/2014/main" id="{393B114C-25D9-9045-822A-53AEFA563266}"/>
                    </a:ext>
                  </a:extLst>
                </p:cNvPr>
                <p:cNvSpPr>
                  <a:spLocks/>
                </p:cNvSpPr>
                <p:nvPr/>
              </p:nvSpPr>
              <p:spPr bwMode="auto">
                <a:xfrm>
                  <a:off x="6518000" y="2166725"/>
                  <a:ext cx="135532" cy="47395"/>
                </a:xfrm>
                <a:custGeom>
                  <a:avLst/>
                  <a:gdLst>
                    <a:gd name="T0" fmla="*/ 69 w 69"/>
                    <a:gd name="T1" fmla="*/ 24 h 24"/>
                    <a:gd name="T2" fmla="*/ 64 w 69"/>
                    <a:gd name="T3" fmla="*/ 14 h 24"/>
                    <a:gd name="T4" fmla="*/ 21 w 69"/>
                    <a:gd name="T5" fmla="*/ 0 h 24"/>
                    <a:gd name="T6" fmla="*/ 0 w 69"/>
                    <a:gd name="T7" fmla="*/ 0 h 24"/>
                    <a:gd name="T8" fmla="*/ 35 w 69"/>
                    <a:gd name="T9" fmla="*/ 7 h 24"/>
                    <a:gd name="T10" fmla="*/ 69 w 69"/>
                    <a:gd name="T11" fmla="*/ 24 h 24"/>
                  </a:gdLst>
                  <a:ahLst/>
                  <a:cxnLst>
                    <a:cxn ang="0">
                      <a:pos x="T0" y="T1"/>
                    </a:cxn>
                    <a:cxn ang="0">
                      <a:pos x="T2" y="T3"/>
                    </a:cxn>
                    <a:cxn ang="0">
                      <a:pos x="T4" y="T5"/>
                    </a:cxn>
                    <a:cxn ang="0">
                      <a:pos x="T6" y="T7"/>
                    </a:cxn>
                    <a:cxn ang="0">
                      <a:pos x="T8" y="T9"/>
                    </a:cxn>
                    <a:cxn ang="0">
                      <a:pos x="T10" y="T11"/>
                    </a:cxn>
                  </a:cxnLst>
                  <a:rect l="0" t="0" r="r" b="b"/>
                  <a:pathLst>
                    <a:path w="69" h="24">
                      <a:moveTo>
                        <a:pt x="69" y="24"/>
                      </a:moveTo>
                      <a:cubicBezTo>
                        <a:pt x="64" y="14"/>
                        <a:pt x="64" y="14"/>
                        <a:pt x="64" y="14"/>
                      </a:cubicBezTo>
                      <a:cubicBezTo>
                        <a:pt x="21" y="0"/>
                        <a:pt x="21" y="0"/>
                        <a:pt x="21" y="0"/>
                      </a:cubicBezTo>
                      <a:cubicBezTo>
                        <a:pt x="0" y="0"/>
                        <a:pt x="0" y="0"/>
                        <a:pt x="0" y="0"/>
                      </a:cubicBezTo>
                      <a:cubicBezTo>
                        <a:pt x="11" y="0"/>
                        <a:pt x="23" y="2"/>
                        <a:pt x="35" y="7"/>
                      </a:cubicBezTo>
                      <a:cubicBezTo>
                        <a:pt x="62" y="18"/>
                        <a:pt x="69" y="24"/>
                        <a:pt x="69" y="24"/>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6" name="Freeform 68">
                  <a:extLst>
                    <a:ext uri="{FF2B5EF4-FFF2-40B4-BE49-F238E27FC236}">
                      <a16:creationId xmlns:a16="http://schemas.microsoft.com/office/drawing/2014/main" id="{9B4F428A-622E-1243-85BD-B177DE5F36A6}"/>
                    </a:ext>
                  </a:extLst>
                </p:cNvPr>
                <p:cNvSpPr>
                  <a:spLocks/>
                </p:cNvSpPr>
                <p:nvPr/>
              </p:nvSpPr>
              <p:spPr bwMode="auto">
                <a:xfrm>
                  <a:off x="6323432" y="1956359"/>
                  <a:ext cx="375001" cy="367517"/>
                </a:xfrm>
                <a:custGeom>
                  <a:avLst/>
                  <a:gdLst>
                    <a:gd name="T0" fmla="*/ 146 w 191"/>
                    <a:gd name="T1" fmla="*/ 30 h 187"/>
                    <a:gd name="T2" fmla="*/ 124 w 191"/>
                    <a:gd name="T3" fmla="*/ 5 h 187"/>
                    <a:gd name="T4" fmla="*/ 124 w 191"/>
                    <a:gd name="T5" fmla="*/ 19 h 187"/>
                    <a:gd name="T6" fmla="*/ 94 w 191"/>
                    <a:gd name="T7" fmla="*/ 14 h 187"/>
                    <a:gd name="T8" fmla="*/ 94 w 191"/>
                    <a:gd name="T9" fmla="*/ 0 h 187"/>
                    <a:gd name="T10" fmla="*/ 71 w 191"/>
                    <a:gd name="T11" fmla="*/ 11 h 187"/>
                    <a:gd name="T12" fmla="*/ 71 w 191"/>
                    <a:gd name="T13" fmla="*/ 0 h 187"/>
                    <a:gd name="T14" fmla="*/ 49 w 191"/>
                    <a:gd name="T15" fmla="*/ 31 h 187"/>
                    <a:gd name="T16" fmla="*/ 2 w 191"/>
                    <a:gd name="T17" fmla="*/ 108 h 187"/>
                    <a:gd name="T18" fmla="*/ 2 w 191"/>
                    <a:gd name="T19" fmla="*/ 131 h 187"/>
                    <a:gd name="T20" fmla="*/ 6 w 191"/>
                    <a:gd name="T21" fmla="*/ 174 h 187"/>
                    <a:gd name="T22" fmla="*/ 15 w 191"/>
                    <a:gd name="T23" fmla="*/ 186 h 187"/>
                    <a:gd name="T24" fmla="*/ 15 w 191"/>
                    <a:gd name="T25" fmla="*/ 126 h 187"/>
                    <a:gd name="T26" fmla="*/ 79 w 191"/>
                    <a:gd name="T27" fmla="*/ 121 h 187"/>
                    <a:gd name="T28" fmla="*/ 60 w 191"/>
                    <a:gd name="T29" fmla="*/ 113 h 187"/>
                    <a:gd name="T30" fmla="*/ 160 w 191"/>
                    <a:gd name="T31" fmla="*/ 114 h 187"/>
                    <a:gd name="T32" fmla="*/ 185 w 191"/>
                    <a:gd name="T33" fmla="*/ 108 h 187"/>
                    <a:gd name="T34" fmla="*/ 146 w 191"/>
                    <a:gd name="T35" fmla="*/ 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87">
                      <a:moveTo>
                        <a:pt x="146" y="30"/>
                      </a:moveTo>
                      <a:cubicBezTo>
                        <a:pt x="138" y="22"/>
                        <a:pt x="124" y="5"/>
                        <a:pt x="124" y="5"/>
                      </a:cubicBezTo>
                      <a:cubicBezTo>
                        <a:pt x="124" y="5"/>
                        <a:pt x="131" y="16"/>
                        <a:pt x="124" y="19"/>
                      </a:cubicBezTo>
                      <a:cubicBezTo>
                        <a:pt x="116" y="22"/>
                        <a:pt x="94" y="14"/>
                        <a:pt x="94" y="14"/>
                      </a:cubicBezTo>
                      <a:cubicBezTo>
                        <a:pt x="94" y="0"/>
                        <a:pt x="94" y="0"/>
                        <a:pt x="94" y="0"/>
                      </a:cubicBezTo>
                      <a:cubicBezTo>
                        <a:pt x="83" y="0"/>
                        <a:pt x="74" y="11"/>
                        <a:pt x="71" y="11"/>
                      </a:cubicBezTo>
                      <a:cubicBezTo>
                        <a:pt x="69" y="11"/>
                        <a:pt x="71" y="0"/>
                        <a:pt x="71" y="0"/>
                      </a:cubicBezTo>
                      <a:cubicBezTo>
                        <a:pt x="69" y="15"/>
                        <a:pt x="49" y="31"/>
                        <a:pt x="49" y="31"/>
                      </a:cubicBezTo>
                      <a:cubicBezTo>
                        <a:pt x="0" y="47"/>
                        <a:pt x="2" y="108"/>
                        <a:pt x="2" y="108"/>
                      </a:cubicBezTo>
                      <a:cubicBezTo>
                        <a:pt x="2" y="131"/>
                        <a:pt x="2" y="131"/>
                        <a:pt x="2" y="131"/>
                      </a:cubicBezTo>
                      <a:cubicBezTo>
                        <a:pt x="2" y="131"/>
                        <a:pt x="3" y="171"/>
                        <a:pt x="6" y="174"/>
                      </a:cubicBezTo>
                      <a:cubicBezTo>
                        <a:pt x="10" y="177"/>
                        <a:pt x="13" y="186"/>
                        <a:pt x="15" y="186"/>
                      </a:cubicBezTo>
                      <a:cubicBezTo>
                        <a:pt x="17" y="187"/>
                        <a:pt x="4" y="132"/>
                        <a:pt x="15" y="126"/>
                      </a:cubicBezTo>
                      <a:cubicBezTo>
                        <a:pt x="15" y="126"/>
                        <a:pt x="66" y="124"/>
                        <a:pt x="79" y="121"/>
                      </a:cubicBezTo>
                      <a:cubicBezTo>
                        <a:pt x="79" y="121"/>
                        <a:pt x="63" y="116"/>
                        <a:pt x="60" y="113"/>
                      </a:cubicBezTo>
                      <a:cubicBezTo>
                        <a:pt x="93" y="108"/>
                        <a:pt x="160" y="114"/>
                        <a:pt x="160" y="114"/>
                      </a:cubicBezTo>
                      <a:cubicBezTo>
                        <a:pt x="185" y="108"/>
                        <a:pt x="185" y="108"/>
                        <a:pt x="185" y="108"/>
                      </a:cubicBezTo>
                      <a:cubicBezTo>
                        <a:pt x="191" y="51"/>
                        <a:pt x="154" y="39"/>
                        <a:pt x="146" y="30"/>
                      </a:cubicBezTo>
                      <a:close/>
                    </a:path>
                  </a:pathLst>
                </a:custGeom>
                <a:solidFill>
                  <a:srgbClr val="5526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7" name="Freeform 69">
                  <a:extLst>
                    <a:ext uri="{FF2B5EF4-FFF2-40B4-BE49-F238E27FC236}">
                      <a16:creationId xmlns:a16="http://schemas.microsoft.com/office/drawing/2014/main" id="{A8CDD89E-B83F-2741-BCFE-F60EE1313FFF}"/>
                    </a:ext>
                  </a:extLst>
                </p:cNvPr>
                <p:cNvSpPr>
                  <a:spLocks/>
                </p:cNvSpPr>
                <p:nvPr/>
              </p:nvSpPr>
              <p:spPr bwMode="auto">
                <a:xfrm>
                  <a:off x="6316780" y="2215782"/>
                  <a:ext cx="28271" cy="102273"/>
                </a:xfrm>
                <a:custGeom>
                  <a:avLst/>
                  <a:gdLst>
                    <a:gd name="T0" fmla="*/ 7 w 14"/>
                    <a:gd name="T1" fmla="*/ 17 h 52"/>
                    <a:gd name="T2" fmla="*/ 0 w 14"/>
                    <a:gd name="T3" fmla="*/ 19 h 52"/>
                    <a:gd name="T4" fmla="*/ 14 w 14"/>
                    <a:gd name="T5" fmla="*/ 52 h 52"/>
                    <a:gd name="T6" fmla="*/ 7 w 14"/>
                    <a:gd name="T7" fmla="*/ 17 h 52"/>
                  </a:gdLst>
                  <a:ahLst/>
                  <a:cxnLst>
                    <a:cxn ang="0">
                      <a:pos x="T0" y="T1"/>
                    </a:cxn>
                    <a:cxn ang="0">
                      <a:pos x="T2" y="T3"/>
                    </a:cxn>
                    <a:cxn ang="0">
                      <a:pos x="T4" y="T5"/>
                    </a:cxn>
                    <a:cxn ang="0">
                      <a:pos x="T6" y="T7"/>
                    </a:cxn>
                  </a:cxnLst>
                  <a:rect l="0" t="0" r="r" b="b"/>
                  <a:pathLst>
                    <a:path w="14" h="52">
                      <a:moveTo>
                        <a:pt x="7" y="17"/>
                      </a:moveTo>
                      <a:cubicBezTo>
                        <a:pt x="7" y="17"/>
                        <a:pt x="0" y="0"/>
                        <a:pt x="0" y="19"/>
                      </a:cubicBezTo>
                      <a:cubicBezTo>
                        <a:pt x="0" y="37"/>
                        <a:pt x="14" y="52"/>
                        <a:pt x="14" y="52"/>
                      </a:cubicBezTo>
                      <a:lnTo>
                        <a:pt x="7" y="17"/>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8" name="Freeform 70">
                  <a:extLst>
                    <a:ext uri="{FF2B5EF4-FFF2-40B4-BE49-F238E27FC236}">
                      <a16:creationId xmlns:a16="http://schemas.microsoft.com/office/drawing/2014/main" id="{0847C909-4D36-E24A-B7C8-70027340A471}"/>
                    </a:ext>
                  </a:extLst>
                </p:cNvPr>
                <p:cNvSpPr>
                  <a:spLocks/>
                </p:cNvSpPr>
                <p:nvPr/>
              </p:nvSpPr>
              <p:spPr bwMode="auto">
                <a:xfrm>
                  <a:off x="6669331" y="2215782"/>
                  <a:ext cx="27439" cy="102273"/>
                </a:xfrm>
                <a:custGeom>
                  <a:avLst/>
                  <a:gdLst>
                    <a:gd name="T0" fmla="*/ 7 w 14"/>
                    <a:gd name="T1" fmla="*/ 17 h 52"/>
                    <a:gd name="T2" fmla="*/ 14 w 14"/>
                    <a:gd name="T3" fmla="*/ 19 h 52"/>
                    <a:gd name="T4" fmla="*/ 0 w 14"/>
                    <a:gd name="T5" fmla="*/ 52 h 52"/>
                    <a:gd name="T6" fmla="*/ 7 w 14"/>
                    <a:gd name="T7" fmla="*/ 17 h 52"/>
                  </a:gdLst>
                  <a:ahLst/>
                  <a:cxnLst>
                    <a:cxn ang="0">
                      <a:pos x="T0" y="T1"/>
                    </a:cxn>
                    <a:cxn ang="0">
                      <a:pos x="T2" y="T3"/>
                    </a:cxn>
                    <a:cxn ang="0">
                      <a:pos x="T4" y="T5"/>
                    </a:cxn>
                    <a:cxn ang="0">
                      <a:pos x="T6" y="T7"/>
                    </a:cxn>
                  </a:cxnLst>
                  <a:rect l="0" t="0" r="r" b="b"/>
                  <a:pathLst>
                    <a:path w="14" h="52">
                      <a:moveTo>
                        <a:pt x="7" y="17"/>
                      </a:moveTo>
                      <a:cubicBezTo>
                        <a:pt x="7" y="17"/>
                        <a:pt x="14" y="0"/>
                        <a:pt x="14" y="19"/>
                      </a:cubicBezTo>
                      <a:cubicBezTo>
                        <a:pt x="14" y="37"/>
                        <a:pt x="0" y="52"/>
                        <a:pt x="0" y="52"/>
                      </a:cubicBezTo>
                      <a:lnTo>
                        <a:pt x="7" y="17"/>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grpSp>
            <p:nvGrpSpPr>
              <p:cNvPr id="56" name="Group 55">
                <a:extLst>
                  <a:ext uri="{FF2B5EF4-FFF2-40B4-BE49-F238E27FC236}">
                    <a16:creationId xmlns:a16="http://schemas.microsoft.com/office/drawing/2014/main" id="{981CFCD9-ADF6-E548-9A63-FB5A71E8E057}"/>
                  </a:ext>
                </a:extLst>
              </p:cNvPr>
              <p:cNvGrpSpPr/>
              <p:nvPr/>
            </p:nvGrpSpPr>
            <p:grpSpPr>
              <a:xfrm>
                <a:off x="5391335" y="5117672"/>
                <a:ext cx="740855" cy="540467"/>
                <a:chOff x="5391335" y="5117672"/>
                <a:chExt cx="740855" cy="540467"/>
              </a:xfrm>
            </p:grpSpPr>
            <p:sp>
              <p:nvSpPr>
                <p:cNvPr id="103" name="Freeform 71">
                  <a:extLst>
                    <a:ext uri="{FF2B5EF4-FFF2-40B4-BE49-F238E27FC236}">
                      <a16:creationId xmlns:a16="http://schemas.microsoft.com/office/drawing/2014/main" id="{36823659-5400-E84D-A437-0962CDFD2579}"/>
                    </a:ext>
                  </a:extLst>
                </p:cNvPr>
                <p:cNvSpPr>
                  <a:spLocks/>
                </p:cNvSpPr>
                <p:nvPr/>
              </p:nvSpPr>
              <p:spPr bwMode="auto">
                <a:xfrm>
                  <a:off x="5764673" y="5117672"/>
                  <a:ext cx="367517" cy="357539"/>
                </a:xfrm>
                <a:custGeom>
                  <a:avLst/>
                  <a:gdLst>
                    <a:gd name="T0" fmla="*/ 104 w 187"/>
                    <a:gd name="T1" fmla="*/ 4 h 182"/>
                    <a:gd name="T2" fmla="*/ 81 w 187"/>
                    <a:gd name="T3" fmla="*/ 17 h 182"/>
                    <a:gd name="T4" fmla="*/ 64 w 187"/>
                    <a:gd name="T5" fmla="*/ 59 h 182"/>
                    <a:gd name="T6" fmla="*/ 20 w 187"/>
                    <a:gd name="T7" fmla="*/ 72 h 182"/>
                    <a:gd name="T8" fmla="*/ 6 w 187"/>
                    <a:gd name="T9" fmla="*/ 94 h 182"/>
                    <a:gd name="T10" fmla="*/ 17 w 187"/>
                    <a:gd name="T11" fmla="*/ 148 h 182"/>
                    <a:gd name="T12" fmla="*/ 30 w 187"/>
                    <a:gd name="T13" fmla="*/ 158 h 182"/>
                    <a:gd name="T14" fmla="*/ 161 w 187"/>
                    <a:gd name="T15" fmla="*/ 165 h 182"/>
                    <a:gd name="T16" fmla="*/ 166 w 187"/>
                    <a:gd name="T17" fmla="*/ 34 h 182"/>
                    <a:gd name="T18" fmla="*/ 156 w 187"/>
                    <a:gd name="T19" fmla="*/ 20 h 182"/>
                    <a:gd name="T20" fmla="*/ 104 w 187"/>
                    <a:gd name="T21" fmla="*/ 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82">
                      <a:moveTo>
                        <a:pt x="104" y="4"/>
                      </a:moveTo>
                      <a:cubicBezTo>
                        <a:pt x="96" y="6"/>
                        <a:pt x="88" y="10"/>
                        <a:pt x="81" y="17"/>
                      </a:cubicBezTo>
                      <a:cubicBezTo>
                        <a:pt x="69" y="28"/>
                        <a:pt x="63" y="43"/>
                        <a:pt x="64" y="59"/>
                      </a:cubicBezTo>
                      <a:cubicBezTo>
                        <a:pt x="48" y="57"/>
                        <a:pt x="32" y="61"/>
                        <a:pt x="20" y="72"/>
                      </a:cubicBezTo>
                      <a:cubicBezTo>
                        <a:pt x="13" y="78"/>
                        <a:pt x="9" y="86"/>
                        <a:pt x="6" y="94"/>
                      </a:cubicBezTo>
                      <a:cubicBezTo>
                        <a:pt x="0" y="112"/>
                        <a:pt x="3" y="133"/>
                        <a:pt x="17" y="148"/>
                      </a:cubicBezTo>
                      <a:cubicBezTo>
                        <a:pt x="21" y="152"/>
                        <a:pt x="25" y="155"/>
                        <a:pt x="30" y="158"/>
                      </a:cubicBezTo>
                      <a:cubicBezTo>
                        <a:pt x="65" y="182"/>
                        <a:pt x="161" y="165"/>
                        <a:pt x="161" y="165"/>
                      </a:cubicBezTo>
                      <a:cubicBezTo>
                        <a:pt x="161" y="165"/>
                        <a:pt x="187" y="70"/>
                        <a:pt x="166" y="34"/>
                      </a:cubicBezTo>
                      <a:cubicBezTo>
                        <a:pt x="163" y="29"/>
                        <a:pt x="160" y="24"/>
                        <a:pt x="156" y="20"/>
                      </a:cubicBezTo>
                      <a:cubicBezTo>
                        <a:pt x="143" y="5"/>
                        <a:pt x="123" y="0"/>
                        <a:pt x="104" y="4"/>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4" name="Freeform 72">
                  <a:extLst>
                    <a:ext uri="{FF2B5EF4-FFF2-40B4-BE49-F238E27FC236}">
                      <a16:creationId xmlns:a16="http://schemas.microsoft.com/office/drawing/2014/main" id="{51528F38-3536-5D43-A9AD-419989F28ECB}"/>
                    </a:ext>
                  </a:extLst>
                </p:cNvPr>
                <p:cNvSpPr>
                  <a:spLocks/>
                </p:cNvSpPr>
                <p:nvPr/>
              </p:nvSpPr>
              <p:spPr bwMode="auto">
                <a:xfrm>
                  <a:off x="5391335" y="5250710"/>
                  <a:ext cx="223670" cy="218681"/>
                </a:xfrm>
                <a:custGeom>
                  <a:avLst/>
                  <a:gdLst>
                    <a:gd name="T0" fmla="*/ 64 w 114"/>
                    <a:gd name="T1" fmla="*/ 3 h 111"/>
                    <a:gd name="T2" fmla="*/ 49 w 114"/>
                    <a:gd name="T3" fmla="*/ 10 h 111"/>
                    <a:gd name="T4" fmla="*/ 39 w 114"/>
                    <a:gd name="T5" fmla="*/ 36 h 111"/>
                    <a:gd name="T6" fmla="*/ 12 w 114"/>
                    <a:gd name="T7" fmla="*/ 44 h 111"/>
                    <a:gd name="T8" fmla="*/ 3 w 114"/>
                    <a:gd name="T9" fmla="*/ 58 h 111"/>
                    <a:gd name="T10" fmla="*/ 10 w 114"/>
                    <a:gd name="T11" fmla="*/ 90 h 111"/>
                    <a:gd name="T12" fmla="*/ 18 w 114"/>
                    <a:gd name="T13" fmla="*/ 97 h 111"/>
                    <a:gd name="T14" fmla="*/ 98 w 114"/>
                    <a:gd name="T15" fmla="*/ 101 h 111"/>
                    <a:gd name="T16" fmla="*/ 101 w 114"/>
                    <a:gd name="T17" fmla="*/ 21 h 111"/>
                    <a:gd name="T18" fmla="*/ 95 w 114"/>
                    <a:gd name="T19" fmla="*/ 12 h 111"/>
                    <a:gd name="T20" fmla="*/ 64 w 114"/>
                    <a:gd name="T21"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11">
                      <a:moveTo>
                        <a:pt x="64" y="3"/>
                      </a:moveTo>
                      <a:cubicBezTo>
                        <a:pt x="58" y="4"/>
                        <a:pt x="53" y="6"/>
                        <a:pt x="49" y="10"/>
                      </a:cubicBezTo>
                      <a:cubicBezTo>
                        <a:pt x="42" y="17"/>
                        <a:pt x="38" y="26"/>
                        <a:pt x="39" y="36"/>
                      </a:cubicBezTo>
                      <a:cubicBezTo>
                        <a:pt x="29" y="35"/>
                        <a:pt x="20" y="37"/>
                        <a:pt x="12" y="44"/>
                      </a:cubicBezTo>
                      <a:cubicBezTo>
                        <a:pt x="8" y="48"/>
                        <a:pt x="5" y="53"/>
                        <a:pt x="3" y="58"/>
                      </a:cubicBezTo>
                      <a:cubicBezTo>
                        <a:pt x="0" y="69"/>
                        <a:pt x="2" y="81"/>
                        <a:pt x="10" y="90"/>
                      </a:cubicBezTo>
                      <a:cubicBezTo>
                        <a:pt x="13" y="93"/>
                        <a:pt x="15" y="95"/>
                        <a:pt x="18" y="97"/>
                      </a:cubicBezTo>
                      <a:cubicBezTo>
                        <a:pt x="39" y="111"/>
                        <a:pt x="98" y="101"/>
                        <a:pt x="98" y="101"/>
                      </a:cubicBezTo>
                      <a:cubicBezTo>
                        <a:pt x="98" y="101"/>
                        <a:pt x="114" y="43"/>
                        <a:pt x="101" y="21"/>
                      </a:cubicBezTo>
                      <a:cubicBezTo>
                        <a:pt x="99" y="18"/>
                        <a:pt x="98" y="15"/>
                        <a:pt x="95" y="12"/>
                      </a:cubicBezTo>
                      <a:cubicBezTo>
                        <a:pt x="87" y="3"/>
                        <a:pt x="75" y="0"/>
                        <a:pt x="64" y="3"/>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5" name="Freeform 73">
                  <a:extLst>
                    <a:ext uri="{FF2B5EF4-FFF2-40B4-BE49-F238E27FC236}">
                      <a16:creationId xmlns:a16="http://schemas.microsoft.com/office/drawing/2014/main" id="{2363C9D6-4A58-C146-B8C8-36E3012DBD14}"/>
                    </a:ext>
                  </a:extLst>
                </p:cNvPr>
                <p:cNvSpPr>
                  <a:spLocks/>
                </p:cNvSpPr>
                <p:nvPr/>
              </p:nvSpPr>
              <p:spPr bwMode="auto">
                <a:xfrm>
                  <a:off x="5627477" y="5550046"/>
                  <a:ext cx="109756" cy="108093"/>
                </a:xfrm>
                <a:custGeom>
                  <a:avLst/>
                  <a:gdLst>
                    <a:gd name="T0" fmla="*/ 32 w 56"/>
                    <a:gd name="T1" fmla="*/ 1 h 55"/>
                    <a:gd name="T2" fmla="*/ 25 w 56"/>
                    <a:gd name="T3" fmla="*/ 5 h 55"/>
                    <a:gd name="T4" fmla="*/ 20 w 56"/>
                    <a:gd name="T5" fmla="*/ 18 h 55"/>
                    <a:gd name="T6" fmla="*/ 6 w 56"/>
                    <a:gd name="T7" fmla="*/ 22 h 55"/>
                    <a:gd name="T8" fmla="*/ 2 w 56"/>
                    <a:gd name="T9" fmla="*/ 28 h 55"/>
                    <a:gd name="T10" fmla="*/ 6 w 56"/>
                    <a:gd name="T11" fmla="*/ 44 h 55"/>
                    <a:gd name="T12" fmla="*/ 9 w 56"/>
                    <a:gd name="T13" fmla="*/ 47 h 55"/>
                    <a:gd name="T14" fmla="*/ 49 w 56"/>
                    <a:gd name="T15" fmla="*/ 49 h 55"/>
                    <a:gd name="T16" fmla="*/ 50 w 56"/>
                    <a:gd name="T17" fmla="*/ 10 h 55"/>
                    <a:gd name="T18" fmla="*/ 47 w 56"/>
                    <a:gd name="T19" fmla="*/ 6 h 55"/>
                    <a:gd name="T20" fmla="*/ 32 w 56"/>
                    <a:gd name="T21"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5">
                      <a:moveTo>
                        <a:pt x="32" y="1"/>
                      </a:moveTo>
                      <a:cubicBezTo>
                        <a:pt x="29" y="2"/>
                        <a:pt x="27" y="3"/>
                        <a:pt x="25" y="5"/>
                      </a:cubicBezTo>
                      <a:cubicBezTo>
                        <a:pt x="21" y="8"/>
                        <a:pt x="19" y="13"/>
                        <a:pt x="20" y="18"/>
                      </a:cubicBezTo>
                      <a:cubicBezTo>
                        <a:pt x="15" y="17"/>
                        <a:pt x="10" y="18"/>
                        <a:pt x="6" y="22"/>
                      </a:cubicBezTo>
                      <a:cubicBezTo>
                        <a:pt x="4" y="24"/>
                        <a:pt x="3" y="26"/>
                        <a:pt x="2" y="28"/>
                      </a:cubicBezTo>
                      <a:cubicBezTo>
                        <a:pt x="0" y="34"/>
                        <a:pt x="1" y="40"/>
                        <a:pt x="6" y="44"/>
                      </a:cubicBezTo>
                      <a:cubicBezTo>
                        <a:pt x="7" y="46"/>
                        <a:pt x="8" y="47"/>
                        <a:pt x="9" y="47"/>
                      </a:cubicBezTo>
                      <a:cubicBezTo>
                        <a:pt x="20" y="55"/>
                        <a:pt x="49" y="49"/>
                        <a:pt x="49" y="49"/>
                      </a:cubicBezTo>
                      <a:cubicBezTo>
                        <a:pt x="49" y="49"/>
                        <a:pt x="56" y="21"/>
                        <a:pt x="50" y="10"/>
                      </a:cubicBezTo>
                      <a:cubicBezTo>
                        <a:pt x="49" y="9"/>
                        <a:pt x="49" y="7"/>
                        <a:pt x="47" y="6"/>
                      </a:cubicBezTo>
                      <a:cubicBezTo>
                        <a:pt x="43" y="2"/>
                        <a:pt x="37" y="0"/>
                        <a:pt x="32" y="1"/>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57" name="Freeform 74">
                <a:extLst>
                  <a:ext uri="{FF2B5EF4-FFF2-40B4-BE49-F238E27FC236}">
                    <a16:creationId xmlns:a16="http://schemas.microsoft.com/office/drawing/2014/main" id="{5D0628A7-31D6-9A49-8617-2E37006EDFAA}"/>
                  </a:ext>
                </a:extLst>
              </p:cNvPr>
              <p:cNvSpPr>
                <a:spLocks/>
              </p:cNvSpPr>
              <p:nvPr/>
            </p:nvSpPr>
            <p:spPr bwMode="auto">
              <a:xfrm>
                <a:off x="4316222" y="1203031"/>
                <a:ext cx="370843" cy="320954"/>
              </a:xfrm>
              <a:custGeom>
                <a:avLst/>
                <a:gdLst>
                  <a:gd name="T0" fmla="*/ 161 w 189"/>
                  <a:gd name="T1" fmla="*/ 7 h 163"/>
                  <a:gd name="T2" fmla="*/ 135 w 189"/>
                  <a:gd name="T3" fmla="*/ 0 h 163"/>
                  <a:gd name="T4" fmla="*/ 94 w 189"/>
                  <a:gd name="T5" fmla="*/ 19 h 163"/>
                  <a:gd name="T6" fmla="*/ 53 w 189"/>
                  <a:gd name="T7" fmla="*/ 0 h 163"/>
                  <a:gd name="T8" fmla="*/ 27 w 189"/>
                  <a:gd name="T9" fmla="*/ 7 h 163"/>
                  <a:gd name="T10" fmla="*/ 0 w 189"/>
                  <a:gd name="T11" fmla="*/ 53 h 163"/>
                  <a:gd name="T12" fmla="*/ 2 w 189"/>
                  <a:gd name="T13" fmla="*/ 70 h 163"/>
                  <a:gd name="T14" fmla="*/ 94 w 189"/>
                  <a:gd name="T15" fmla="*/ 163 h 163"/>
                  <a:gd name="T16" fmla="*/ 186 w 189"/>
                  <a:gd name="T17" fmla="*/ 70 h 163"/>
                  <a:gd name="T18" fmla="*/ 189 w 189"/>
                  <a:gd name="T19" fmla="*/ 53 h 163"/>
                  <a:gd name="T20" fmla="*/ 161 w 189"/>
                  <a:gd name="T21" fmla="*/ 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63">
                    <a:moveTo>
                      <a:pt x="161" y="7"/>
                    </a:moveTo>
                    <a:cubicBezTo>
                      <a:pt x="153" y="2"/>
                      <a:pt x="145" y="0"/>
                      <a:pt x="135" y="0"/>
                    </a:cubicBezTo>
                    <a:cubicBezTo>
                      <a:pt x="119" y="0"/>
                      <a:pt x="104" y="7"/>
                      <a:pt x="94" y="19"/>
                    </a:cubicBezTo>
                    <a:cubicBezTo>
                      <a:pt x="84" y="7"/>
                      <a:pt x="69" y="0"/>
                      <a:pt x="53" y="0"/>
                    </a:cubicBezTo>
                    <a:cubicBezTo>
                      <a:pt x="44" y="0"/>
                      <a:pt x="35" y="2"/>
                      <a:pt x="27" y="7"/>
                    </a:cubicBezTo>
                    <a:cubicBezTo>
                      <a:pt x="11" y="16"/>
                      <a:pt x="0" y="33"/>
                      <a:pt x="0" y="53"/>
                    </a:cubicBezTo>
                    <a:cubicBezTo>
                      <a:pt x="0" y="59"/>
                      <a:pt x="0" y="65"/>
                      <a:pt x="2" y="70"/>
                    </a:cubicBezTo>
                    <a:cubicBezTo>
                      <a:pt x="11" y="111"/>
                      <a:pt x="94" y="163"/>
                      <a:pt x="94" y="163"/>
                    </a:cubicBezTo>
                    <a:cubicBezTo>
                      <a:pt x="94" y="163"/>
                      <a:pt x="177" y="111"/>
                      <a:pt x="186" y="70"/>
                    </a:cubicBezTo>
                    <a:cubicBezTo>
                      <a:pt x="188" y="65"/>
                      <a:pt x="189" y="59"/>
                      <a:pt x="189" y="53"/>
                    </a:cubicBezTo>
                    <a:cubicBezTo>
                      <a:pt x="189" y="33"/>
                      <a:pt x="177" y="16"/>
                      <a:pt x="161" y="7"/>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8" name="Freeform 75">
                <a:extLst>
                  <a:ext uri="{FF2B5EF4-FFF2-40B4-BE49-F238E27FC236}">
                    <a16:creationId xmlns:a16="http://schemas.microsoft.com/office/drawing/2014/main" id="{507C9B59-8FF7-E342-AC57-E64FD5D3EAB1}"/>
                  </a:ext>
                </a:extLst>
              </p:cNvPr>
              <p:cNvSpPr>
                <a:spLocks/>
              </p:cNvSpPr>
              <p:nvPr/>
            </p:nvSpPr>
            <p:spPr bwMode="auto">
              <a:xfrm>
                <a:off x="3902973" y="1388453"/>
                <a:ext cx="226164" cy="196231"/>
              </a:xfrm>
              <a:custGeom>
                <a:avLst/>
                <a:gdLst>
                  <a:gd name="T0" fmla="*/ 98 w 115"/>
                  <a:gd name="T1" fmla="*/ 4 h 100"/>
                  <a:gd name="T2" fmla="*/ 82 w 115"/>
                  <a:gd name="T3" fmla="*/ 0 h 100"/>
                  <a:gd name="T4" fmla="*/ 57 w 115"/>
                  <a:gd name="T5" fmla="*/ 12 h 100"/>
                  <a:gd name="T6" fmla="*/ 32 w 115"/>
                  <a:gd name="T7" fmla="*/ 0 h 100"/>
                  <a:gd name="T8" fmla="*/ 16 w 115"/>
                  <a:gd name="T9" fmla="*/ 4 h 100"/>
                  <a:gd name="T10" fmla="*/ 0 w 115"/>
                  <a:gd name="T11" fmla="*/ 33 h 100"/>
                  <a:gd name="T12" fmla="*/ 1 w 115"/>
                  <a:gd name="T13" fmla="*/ 43 h 100"/>
                  <a:gd name="T14" fmla="*/ 57 w 115"/>
                  <a:gd name="T15" fmla="*/ 100 h 100"/>
                  <a:gd name="T16" fmla="*/ 113 w 115"/>
                  <a:gd name="T17" fmla="*/ 43 h 100"/>
                  <a:gd name="T18" fmla="*/ 115 w 115"/>
                  <a:gd name="T19" fmla="*/ 33 h 100"/>
                  <a:gd name="T20" fmla="*/ 98 w 115"/>
                  <a:gd name="T21"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0">
                    <a:moveTo>
                      <a:pt x="98" y="4"/>
                    </a:moveTo>
                    <a:cubicBezTo>
                      <a:pt x="93" y="2"/>
                      <a:pt x="88" y="0"/>
                      <a:pt x="82" y="0"/>
                    </a:cubicBezTo>
                    <a:cubicBezTo>
                      <a:pt x="72" y="0"/>
                      <a:pt x="63" y="5"/>
                      <a:pt x="57" y="12"/>
                    </a:cubicBezTo>
                    <a:cubicBezTo>
                      <a:pt x="51" y="5"/>
                      <a:pt x="42" y="0"/>
                      <a:pt x="32" y="0"/>
                    </a:cubicBezTo>
                    <a:cubicBezTo>
                      <a:pt x="26" y="0"/>
                      <a:pt x="21" y="2"/>
                      <a:pt x="16" y="4"/>
                    </a:cubicBezTo>
                    <a:cubicBezTo>
                      <a:pt x="6" y="10"/>
                      <a:pt x="0" y="21"/>
                      <a:pt x="0" y="33"/>
                    </a:cubicBezTo>
                    <a:cubicBezTo>
                      <a:pt x="0" y="37"/>
                      <a:pt x="0" y="40"/>
                      <a:pt x="1" y="43"/>
                    </a:cubicBezTo>
                    <a:cubicBezTo>
                      <a:pt x="7" y="68"/>
                      <a:pt x="57" y="100"/>
                      <a:pt x="57" y="100"/>
                    </a:cubicBezTo>
                    <a:cubicBezTo>
                      <a:pt x="57" y="100"/>
                      <a:pt x="108" y="68"/>
                      <a:pt x="113" y="43"/>
                    </a:cubicBezTo>
                    <a:cubicBezTo>
                      <a:pt x="114" y="40"/>
                      <a:pt x="115" y="37"/>
                      <a:pt x="115" y="33"/>
                    </a:cubicBezTo>
                    <a:cubicBezTo>
                      <a:pt x="115" y="21"/>
                      <a:pt x="108" y="10"/>
                      <a:pt x="98" y="4"/>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9" name="Freeform 76">
                <a:extLst>
                  <a:ext uri="{FF2B5EF4-FFF2-40B4-BE49-F238E27FC236}">
                    <a16:creationId xmlns:a16="http://schemas.microsoft.com/office/drawing/2014/main" id="{8CDCF49C-D0FB-F349-BB40-A31A2D83A98A}"/>
                  </a:ext>
                </a:extLst>
              </p:cNvPr>
              <p:cNvSpPr>
                <a:spLocks/>
              </p:cNvSpPr>
              <p:nvPr/>
            </p:nvSpPr>
            <p:spPr bwMode="auto">
              <a:xfrm>
                <a:off x="4074260" y="1153973"/>
                <a:ext cx="109756" cy="96452"/>
              </a:xfrm>
              <a:custGeom>
                <a:avLst/>
                <a:gdLst>
                  <a:gd name="T0" fmla="*/ 48 w 56"/>
                  <a:gd name="T1" fmla="*/ 2 h 49"/>
                  <a:gd name="T2" fmla="*/ 40 w 56"/>
                  <a:gd name="T3" fmla="*/ 0 h 49"/>
                  <a:gd name="T4" fmla="*/ 28 w 56"/>
                  <a:gd name="T5" fmla="*/ 6 h 49"/>
                  <a:gd name="T6" fmla="*/ 16 w 56"/>
                  <a:gd name="T7" fmla="*/ 0 h 49"/>
                  <a:gd name="T8" fmla="*/ 8 w 56"/>
                  <a:gd name="T9" fmla="*/ 2 h 49"/>
                  <a:gd name="T10" fmla="*/ 0 w 56"/>
                  <a:gd name="T11" fmla="*/ 16 h 49"/>
                  <a:gd name="T12" fmla="*/ 0 w 56"/>
                  <a:gd name="T13" fmla="*/ 21 h 49"/>
                  <a:gd name="T14" fmla="*/ 28 w 56"/>
                  <a:gd name="T15" fmla="*/ 49 h 49"/>
                  <a:gd name="T16" fmla="*/ 56 w 56"/>
                  <a:gd name="T17" fmla="*/ 21 h 49"/>
                  <a:gd name="T18" fmla="*/ 56 w 56"/>
                  <a:gd name="T19" fmla="*/ 16 h 49"/>
                  <a:gd name="T20" fmla="*/ 48 w 56"/>
                  <a:gd name="T21"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9">
                    <a:moveTo>
                      <a:pt x="48" y="2"/>
                    </a:moveTo>
                    <a:cubicBezTo>
                      <a:pt x="46" y="1"/>
                      <a:pt x="43" y="0"/>
                      <a:pt x="40" y="0"/>
                    </a:cubicBezTo>
                    <a:cubicBezTo>
                      <a:pt x="35" y="0"/>
                      <a:pt x="31" y="3"/>
                      <a:pt x="28" y="6"/>
                    </a:cubicBezTo>
                    <a:cubicBezTo>
                      <a:pt x="25" y="3"/>
                      <a:pt x="21" y="0"/>
                      <a:pt x="16" y="0"/>
                    </a:cubicBezTo>
                    <a:cubicBezTo>
                      <a:pt x="13" y="0"/>
                      <a:pt x="10" y="1"/>
                      <a:pt x="8" y="2"/>
                    </a:cubicBezTo>
                    <a:cubicBezTo>
                      <a:pt x="3" y="5"/>
                      <a:pt x="0" y="10"/>
                      <a:pt x="0" y="16"/>
                    </a:cubicBezTo>
                    <a:cubicBezTo>
                      <a:pt x="0" y="18"/>
                      <a:pt x="0" y="20"/>
                      <a:pt x="0" y="21"/>
                    </a:cubicBezTo>
                    <a:cubicBezTo>
                      <a:pt x="3" y="34"/>
                      <a:pt x="28" y="49"/>
                      <a:pt x="28" y="49"/>
                    </a:cubicBezTo>
                    <a:cubicBezTo>
                      <a:pt x="28" y="49"/>
                      <a:pt x="53" y="34"/>
                      <a:pt x="56" y="21"/>
                    </a:cubicBezTo>
                    <a:cubicBezTo>
                      <a:pt x="56" y="20"/>
                      <a:pt x="56" y="18"/>
                      <a:pt x="56" y="16"/>
                    </a:cubicBezTo>
                    <a:cubicBezTo>
                      <a:pt x="56" y="10"/>
                      <a:pt x="53" y="5"/>
                      <a:pt x="48" y="2"/>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0" name="Oval 77">
                <a:extLst>
                  <a:ext uri="{FF2B5EF4-FFF2-40B4-BE49-F238E27FC236}">
                    <a16:creationId xmlns:a16="http://schemas.microsoft.com/office/drawing/2014/main" id="{9F4B9706-1B60-D84B-B4C4-B0922FBF7E4A}"/>
                  </a:ext>
                </a:extLst>
              </p:cNvPr>
              <p:cNvSpPr>
                <a:spLocks noChangeArrowheads="1"/>
              </p:cNvSpPr>
              <p:nvPr/>
            </p:nvSpPr>
            <p:spPr bwMode="auto">
              <a:xfrm>
                <a:off x="4864172" y="1197211"/>
                <a:ext cx="800722" cy="802385"/>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1" name="Oval 78">
                <a:extLst>
                  <a:ext uri="{FF2B5EF4-FFF2-40B4-BE49-F238E27FC236}">
                    <a16:creationId xmlns:a16="http://schemas.microsoft.com/office/drawing/2014/main" id="{654D3B33-6A05-5B4A-A9C3-A73743223187}"/>
                  </a:ext>
                </a:extLst>
              </p:cNvPr>
              <p:cNvSpPr>
                <a:spLocks noChangeArrowheads="1"/>
              </p:cNvSpPr>
              <p:nvPr/>
            </p:nvSpPr>
            <p:spPr bwMode="auto">
              <a:xfrm>
                <a:off x="4999705" y="1335238"/>
                <a:ext cx="528826" cy="526331"/>
              </a:xfrm>
              <a:prstGeom prst="ellipse">
                <a:avLst/>
              </a:pr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2" name="Oval 79">
                <a:extLst>
                  <a:ext uri="{FF2B5EF4-FFF2-40B4-BE49-F238E27FC236}">
                    <a16:creationId xmlns:a16="http://schemas.microsoft.com/office/drawing/2014/main" id="{87B3EB06-4C09-1F45-9655-3C9287587CB1}"/>
                  </a:ext>
                </a:extLst>
              </p:cNvPr>
              <p:cNvSpPr>
                <a:spLocks noChangeArrowheads="1"/>
              </p:cNvSpPr>
              <p:nvPr/>
            </p:nvSpPr>
            <p:spPr bwMode="auto">
              <a:xfrm>
                <a:off x="5041279" y="1374318"/>
                <a:ext cx="448172" cy="44817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3" name="Freeform 80">
                <a:extLst>
                  <a:ext uri="{FF2B5EF4-FFF2-40B4-BE49-F238E27FC236}">
                    <a16:creationId xmlns:a16="http://schemas.microsoft.com/office/drawing/2014/main" id="{1F3A1A1B-04E7-E542-9932-28FC46FB1AE8}"/>
                  </a:ext>
                </a:extLst>
              </p:cNvPr>
              <p:cNvSpPr>
                <a:spLocks/>
              </p:cNvSpPr>
              <p:nvPr/>
            </p:nvSpPr>
            <p:spPr bwMode="auto">
              <a:xfrm>
                <a:off x="5259129" y="1388453"/>
                <a:ext cx="12472" cy="36585"/>
              </a:xfrm>
              <a:custGeom>
                <a:avLst/>
                <a:gdLst>
                  <a:gd name="T0" fmla="*/ 3 w 6"/>
                  <a:gd name="T1" fmla="*/ 19 h 19"/>
                  <a:gd name="T2" fmla="*/ 3 w 6"/>
                  <a:gd name="T3" fmla="*/ 19 h 19"/>
                  <a:gd name="T4" fmla="*/ 6 w 6"/>
                  <a:gd name="T5" fmla="*/ 16 h 19"/>
                  <a:gd name="T6" fmla="*/ 6 w 6"/>
                  <a:gd name="T7" fmla="*/ 3 h 19"/>
                  <a:gd name="T8" fmla="*/ 3 w 6"/>
                  <a:gd name="T9" fmla="*/ 0 h 19"/>
                  <a:gd name="T10" fmla="*/ 0 w 6"/>
                  <a:gd name="T11" fmla="*/ 3 h 19"/>
                  <a:gd name="T12" fmla="*/ 0 w 6"/>
                  <a:gd name="T13" fmla="*/ 16 h 19"/>
                  <a:gd name="T14" fmla="*/ 3 w 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9"/>
                    </a:moveTo>
                    <a:cubicBezTo>
                      <a:pt x="3" y="19"/>
                      <a:pt x="3" y="19"/>
                      <a:pt x="3" y="19"/>
                    </a:cubicBezTo>
                    <a:cubicBezTo>
                      <a:pt x="4" y="19"/>
                      <a:pt x="6" y="17"/>
                      <a:pt x="6" y="16"/>
                    </a:cubicBezTo>
                    <a:cubicBezTo>
                      <a:pt x="6" y="3"/>
                      <a:pt x="6" y="3"/>
                      <a:pt x="6" y="3"/>
                    </a:cubicBezTo>
                    <a:cubicBezTo>
                      <a:pt x="6" y="2"/>
                      <a:pt x="4" y="0"/>
                      <a:pt x="3" y="0"/>
                    </a:cubicBezTo>
                    <a:cubicBezTo>
                      <a:pt x="1" y="0"/>
                      <a:pt x="0" y="2"/>
                      <a:pt x="0" y="3"/>
                    </a:cubicBezTo>
                    <a:cubicBezTo>
                      <a:pt x="0" y="16"/>
                      <a:pt x="0" y="16"/>
                      <a:pt x="0" y="16"/>
                    </a:cubicBezTo>
                    <a:cubicBezTo>
                      <a:pt x="0" y="17"/>
                      <a:pt x="1" y="19"/>
                      <a:pt x="3" y="19"/>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4" name="Freeform 81">
                <a:extLst>
                  <a:ext uri="{FF2B5EF4-FFF2-40B4-BE49-F238E27FC236}">
                    <a16:creationId xmlns:a16="http://schemas.microsoft.com/office/drawing/2014/main" id="{B9FFAF40-4E84-5E4D-87B7-592EBC97362E}"/>
                  </a:ext>
                </a:extLst>
              </p:cNvPr>
              <p:cNvSpPr>
                <a:spLocks/>
              </p:cNvSpPr>
              <p:nvPr/>
            </p:nvSpPr>
            <p:spPr bwMode="auto">
              <a:xfrm>
                <a:off x="5318164" y="1400094"/>
                <a:ext cx="24113" cy="37417"/>
              </a:xfrm>
              <a:custGeom>
                <a:avLst/>
                <a:gdLst>
                  <a:gd name="T0" fmla="*/ 3 w 12"/>
                  <a:gd name="T1" fmla="*/ 18 h 19"/>
                  <a:gd name="T2" fmla="*/ 3 w 12"/>
                  <a:gd name="T3" fmla="*/ 18 h 19"/>
                  <a:gd name="T4" fmla="*/ 7 w 12"/>
                  <a:gd name="T5" fmla="*/ 16 h 19"/>
                  <a:gd name="T6" fmla="*/ 11 w 12"/>
                  <a:gd name="T7" fmla="*/ 5 h 19"/>
                  <a:gd name="T8" fmla="*/ 9 w 12"/>
                  <a:gd name="T9" fmla="*/ 1 h 19"/>
                  <a:gd name="T10" fmla="*/ 5 w 12"/>
                  <a:gd name="T11" fmla="*/ 3 h 19"/>
                  <a:gd name="T12" fmla="*/ 1 w 12"/>
                  <a:gd name="T13" fmla="*/ 14 h 19"/>
                  <a:gd name="T14" fmla="*/ 3 w 12"/>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3" y="18"/>
                    </a:moveTo>
                    <a:cubicBezTo>
                      <a:pt x="3" y="18"/>
                      <a:pt x="3" y="18"/>
                      <a:pt x="3" y="18"/>
                    </a:cubicBezTo>
                    <a:cubicBezTo>
                      <a:pt x="4" y="19"/>
                      <a:pt x="6" y="18"/>
                      <a:pt x="7" y="16"/>
                    </a:cubicBezTo>
                    <a:cubicBezTo>
                      <a:pt x="11" y="5"/>
                      <a:pt x="11" y="5"/>
                      <a:pt x="11" y="5"/>
                    </a:cubicBezTo>
                    <a:cubicBezTo>
                      <a:pt x="12" y="3"/>
                      <a:pt x="11" y="1"/>
                      <a:pt x="9" y="1"/>
                    </a:cubicBezTo>
                    <a:cubicBezTo>
                      <a:pt x="8" y="0"/>
                      <a:pt x="6" y="1"/>
                      <a:pt x="5" y="3"/>
                    </a:cubicBezTo>
                    <a:cubicBezTo>
                      <a:pt x="1" y="14"/>
                      <a:pt x="1" y="14"/>
                      <a:pt x="1" y="14"/>
                    </a:cubicBezTo>
                    <a:cubicBezTo>
                      <a:pt x="0" y="16"/>
                      <a:pt x="1" y="18"/>
                      <a:pt x="3" y="18"/>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5" name="Freeform 82">
                <a:extLst>
                  <a:ext uri="{FF2B5EF4-FFF2-40B4-BE49-F238E27FC236}">
                    <a16:creationId xmlns:a16="http://schemas.microsoft.com/office/drawing/2014/main" id="{1C6C5531-4145-A549-886E-81A19E95CE8E}"/>
                  </a:ext>
                </a:extLst>
              </p:cNvPr>
              <p:cNvSpPr>
                <a:spLocks/>
              </p:cNvSpPr>
              <p:nvPr/>
            </p:nvSpPr>
            <p:spPr bwMode="auto">
              <a:xfrm>
                <a:off x="5373874" y="1435016"/>
                <a:ext cx="29102" cy="33259"/>
              </a:xfrm>
              <a:custGeom>
                <a:avLst/>
                <a:gdLst>
                  <a:gd name="T0" fmla="*/ 1 w 15"/>
                  <a:gd name="T1" fmla="*/ 15 h 17"/>
                  <a:gd name="T2" fmla="*/ 1 w 15"/>
                  <a:gd name="T3" fmla="*/ 15 h 17"/>
                  <a:gd name="T4" fmla="*/ 6 w 15"/>
                  <a:gd name="T5" fmla="*/ 15 h 17"/>
                  <a:gd name="T6" fmla="*/ 14 w 15"/>
                  <a:gd name="T7" fmla="*/ 6 h 17"/>
                  <a:gd name="T8" fmla="*/ 13 w 15"/>
                  <a:gd name="T9" fmla="*/ 1 h 17"/>
                  <a:gd name="T10" fmla="*/ 9 w 15"/>
                  <a:gd name="T11" fmla="*/ 2 h 17"/>
                  <a:gd name="T12" fmla="*/ 1 w 15"/>
                  <a:gd name="T13" fmla="*/ 11 h 17"/>
                  <a:gd name="T14" fmla="*/ 1 w 15"/>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 y="15"/>
                    </a:moveTo>
                    <a:cubicBezTo>
                      <a:pt x="1" y="15"/>
                      <a:pt x="1" y="15"/>
                      <a:pt x="1" y="15"/>
                    </a:cubicBezTo>
                    <a:cubicBezTo>
                      <a:pt x="3" y="17"/>
                      <a:pt x="5" y="16"/>
                      <a:pt x="6" y="15"/>
                    </a:cubicBezTo>
                    <a:cubicBezTo>
                      <a:pt x="14" y="6"/>
                      <a:pt x="14" y="6"/>
                      <a:pt x="14" y="6"/>
                    </a:cubicBezTo>
                    <a:cubicBezTo>
                      <a:pt x="15" y="4"/>
                      <a:pt x="15" y="2"/>
                      <a:pt x="13" y="1"/>
                    </a:cubicBezTo>
                    <a:cubicBezTo>
                      <a:pt x="12" y="0"/>
                      <a:pt x="10" y="0"/>
                      <a:pt x="9" y="2"/>
                    </a:cubicBezTo>
                    <a:cubicBezTo>
                      <a:pt x="1" y="11"/>
                      <a:pt x="1" y="11"/>
                      <a:pt x="1" y="11"/>
                    </a:cubicBezTo>
                    <a:cubicBezTo>
                      <a:pt x="0" y="12"/>
                      <a:pt x="0" y="14"/>
                      <a:pt x="1" y="15"/>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6" name="Freeform 83">
                <a:extLst>
                  <a:ext uri="{FF2B5EF4-FFF2-40B4-BE49-F238E27FC236}">
                    <a16:creationId xmlns:a16="http://schemas.microsoft.com/office/drawing/2014/main" id="{894B0204-A9F2-3241-8687-4202A2FEB810}"/>
                  </a:ext>
                </a:extLst>
              </p:cNvPr>
              <p:cNvSpPr>
                <a:spLocks/>
              </p:cNvSpPr>
              <p:nvPr/>
            </p:nvSpPr>
            <p:spPr bwMode="auto">
              <a:xfrm>
                <a:off x="5412954" y="1489894"/>
                <a:ext cx="34922" cy="25776"/>
              </a:xfrm>
              <a:custGeom>
                <a:avLst/>
                <a:gdLst>
                  <a:gd name="T0" fmla="*/ 1 w 18"/>
                  <a:gd name="T1" fmla="*/ 11 h 13"/>
                  <a:gd name="T2" fmla="*/ 1 w 18"/>
                  <a:gd name="T3" fmla="*/ 11 h 13"/>
                  <a:gd name="T4" fmla="*/ 5 w 18"/>
                  <a:gd name="T5" fmla="*/ 12 h 13"/>
                  <a:gd name="T6" fmla="*/ 16 w 18"/>
                  <a:gd name="T7" fmla="*/ 6 h 13"/>
                  <a:gd name="T8" fmla="*/ 17 w 18"/>
                  <a:gd name="T9" fmla="*/ 2 h 13"/>
                  <a:gd name="T10" fmla="*/ 13 w 18"/>
                  <a:gd name="T11" fmla="*/ 1 h 13"/>
                  <a:gd name="T12" fmla="*/ 2 w 18"/>
                  <a:gd name="T13" fmla="*/ 7 h 13"/>
                  <a:gd name="T14" fmla="*/ 1 w 18"/>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 y="11"/>
                    </a:moveTo>
                    <a:cubicBezTo>
                      <a:pt x="1" y="11"/>
                      <a:pt x="1" y="11"/>
                      <a:pt x="1" y="11"/>
                    </a:cubicBezTo>
                    <a:cubicBezTo>
                      <a:pt x="2" y="12"/>
                      <a:pt x="4" y="13"/>
                      <a:pt x="5" y="12"/>
                    </a:cubicBezTo>
                    <a:cubicBezTo>
                      <a:pt x="16" y="6"/>
                      <a:pt x="16" y="6"/>
                      <a:pt x="16" y="6"/>
                    </a:cubicBezTo>
                    <a:cubicBezTo>
                      <a:pt x="17" y="5"/>
                      <a:pt x="18" y="3"/>
                      <a:pt x="17" y="2"/>
                    </a:cubicBezTo>
                    <a:cubicBezTo>
                      <a:pt x="16" y="0"/>
                      <a:pt x="14" y="0"/>
                      <a:pt x="13" y="1"/>
                    </a:cubicBezTo>
                    <a:cubicBezTo>
                      <a:pt x="2" y="7"/>
                      <a:pt x="2" y="7"/>
                      <a:pt x="2" y="7"/>
                    </a:cubicBezTo>
                    <a:cubicBezTo>
                      <a:pt x="1" y="8"/>
                      <a:pt x="0" y="10"/>
                      <a:pt x="1" y="1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7" name="Freeform 84">
                <a:extLst>
                  <a:ext uri="{FF2B5EF4-FFF2-40B4-BE49-F238E27FC236}">
                    <a16:creationId xmlns:a16="http://schemas.microsoft.com/office/drawing/2014/main" id="{F4676EA6-242A-AD41-B9FF-174A38D9F819}"/>
                  </a:ext>
                </a:extLst>
              </p:cNvPr>
              <p:cNvSpPr>
                <a:spLocks/>
              </p:cNvSpPr>
              <p:nvPr/>
            </p:nvSpPr>
            <p:spPr bwMode="auto">
              <a:xfrm>
                <a:off x="5434572" y="1557245"/>
                <a:ext cx="37417" cy="15798"/>
              </a:xfrm>
              <a:custGeom>
                <a:avLst/>
                <a:gdLst>
                  <a:gd name="T0" fmla="*/ 0 w 19"/>
                  <a:gd name="T1" fmla="*/ 6 h 8"/>
                  <a:gd name="T2" fmla="*/ 0 w 19"/>
                  <a:gd name="T3" fmla="*/ 6 h 8"/>
                  <a:gd name="T4" fmla="*/ 4 w 19"/>
                  <a:gd name="T5" fmla="*/ 8 h 8"/>
                  <a:gd name="T6" fmla="*/ 16 w 19"/>
                  <a:gd name="T7" fmla="*/ 6 h 8"/>
                  <a:gd name="T8" fmla="*/ 19 w 19"/>
                  <a:gd name="T9" fmla="*/ 3 h 8"/>
                  <a:gd name="T10" fmla="*/ 15 w 19"/>
                  <a:gd name="T11" fmla="*/ 0 h 8"/>
                  <a:gd name="T12" fmla="*/ 3 w 19"/>
                  <a:gd name="T13" fmla="*/ 2 h 8"/>
                  <a:gd name="T14" fmla="*/ 0 w 1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6"/>
                    </a:moveTo>
                    <a:cubicBezTo>
                      <a:pt x="0" y="6"/>
                      <a:pt x="0" y="6"/>
                      <a:pt x="0" y="6"/>
                    </a:cubicBezTo>
                    <a:cubicBezTo>
                      <a:pt x="1" y="7"/>
                      <a:pt x="2" y="8"/>
                      <a:pt x="4" y="8"/>
                    </a:cubicBezTo>
                    <a:cubicBezTo>
                      <a:pt x="16" y="6"/>
                      <a:pt x="16" y="6"/>
                      <a:pt x="16" y="6"/>
                    </a:cubicBezTo>
                    <a:cubicBezTo>
                      <a:pt x="18" y="6"/>
                      <a:pt x="19" y="4"/>
                      <a:pt x="19" y="3"/>
                    </a:cubicBezTo>
                    <a:cubicBezTo>
                      <a:pt x="19" y="1"/>
                      <a:pt x="17" y="0"/>
                      <a:pt x="15" y="0"/>
                    </a:cubicBezTo>
                    <a:cubicBezTo>
                      <a:pt x="3" y="2"/>
                      <a:pt x="3" y="2"/>
                      <a:pt x="3" y="2"/>
                    </a:cubicBezTo>
                    <a:cubicBezTo>
                      <a:pt x="1" y="3"/>
                      <a:pt x="0" y="4"/>
                      <a:pt x="0" y="6"/>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8" name="Freeform 85">
                <a:extLst>
                  <a:ext uri="{FF2B5EF4-FFF2-40B4-BE49-F238E27FC236}">
                    <a16:creationId xmlns:a16="http://schemas.microsoft.com/office/drawing/2014/main" id="{5965B26E-E6DA-B942-BA1B-63E3F19EDA51}"/>
                  </a:ext>
                </a:extLst>
              </p:cNvPr>
              <p:cNvSpPr>
                <a:spLocks/>
              </p:cNvSpPr>
              <p:nvPr/>
            </p:nvSpPr>
            <p:spPr bwMode="auto">
              <a:xfrm>
                <a:off x="5434572" y="1623764"/>
                <a:ext cx="37417" cy="15798"/>
              </a:xfrm>
              <a:custGeom>
                <a:avLst/>
                <a:gdLst>
                  <a:gd name="T0" fmla="*/ 0 w 19"/>
                  <a:gd name="T1" fmla="*/ 2 h 8"/>
                  <a:gd name="T2" fmla="*/ 0 w 19"/>
                  <a:gd name="T3" fmla="*/ 2 h 8"/>
                  <a:gd name="T4" fmla="*/ 3 w 19"/>
                  <a:gd name="T5" fmla="*/ 6 h 8"/>
                  <a:gd name="T6" fmla="*/ 15 w 19"/>
                  <a:gd name="T7" fmla="*/ 8 h 8"/>
                  <a:gd name="T8" fmla="*/ 19 w 19"/>
                  <a:gd name="T9" fmla="*/ 6 h 8"/>
                  <a:gd name="T10" fmla="*/ 16 w 19"/>
                  <a:gd name="T11" fmla="*/ 2 h 8"/>
                  <a:gd name="T12" fmla="*/ 4 w 19"/>
                  <a:gd name="T13" fmla="*/ 0 h 8"/>
                  <a:gd name="T14" fmla="*/ 0 w 1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2"/>
                    </a:moveTo>
                    <a:cubicBezTo>
                      <a:pt x="0" y="2"/>
                      <a:pt x="0" y="2"/>
                      <a:pt x="0" y="2"/>
                    </a:cubicBezTo>
                    <a:cubicBezTo>
                      <a:pt x="0" y="4"/>
                      <a:pt x="1" y="6"/>
                      <a:pt x="3" y="6"/>
                    </a:cubicBezTo>
                    <a:cubicBezTo>
                      <a:pt x="15" y="8"/>
                      <a:pt x="15" y="8"/>
                      <a:pt x="15" y="8"/>
                    </a:cubicBezTo>
                    <a:cubicBezTo>
                      <a:pt x="17" y="8"/>
                      <a:pt x="19" y="7"/>
                      <a:pt x="19" y="6"/>
                    </a:cubicBezTo>
                    <a:cubicBezTo>
                      <a:pt x="19" y="4"/>
                      <a:pt x="18" y="2"/>
                      <a:pt x="16" y="2"/>
                    </a:cubicBezTo>
                    <a:cubicBezTo>
                      <a:pt x="4" y="0"/>
                      <a:pt x="4" y="0"/>
                      <a:pt x="4" y="0"/>
                    </a:cubicBezTo>
                    <a:cubicBezTo>
                      <a:pt x="2" y="0"/>
                      <a:pt x="1" y="1"/>
                      <a:pt x="0"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9" name="Freeform 86">
                <a:extLst>
                  <a:ext uri="{FF2B5EF4-FFF2-40B4-BE49-F238E27FC236}">
                    <a16:creationId xmlns:a16="http://schemas.microsoft.com/office/drawing/2014/main" id="{75D95129-49F1-0A41-B2BB-16687FFF1163}"/>
                  </a:ext>
                </a:extLst>
              </p:cNvPr>
              <p:cNvSpPr>
                <a:spLocks/>
              </p:cNvSpPr>
              <p:nvPr/>
            </p:nvSpPr>
            <p:spPr bwMode="auto">
              <a:xfrm>
                <a:off x="5412954" y="1681136"/>
                <a:ext cx="34922" cy="25776"/>
              </a:xfrm>
              <a:custGeom>
                <a:avLst/>
                <a:gdLst>
                  <a:gd name="T0" fmla="*/ 1 w 18"/>
                  <a:gd name="T1" fmla="*/ 2 h 13"/>
                  <a:gd name="T2" fmla="*/ 1 w 18"/>
                  <a:gd name="T3" fmla="*/ 2 h 13"/>
                  <a:gd name="T4" fmla="*/ 2 w 18"/>
                  <a:gd name="T5" fmla="*/ 6 h 13"/>
                  <a:gd name="T6" fmla="*/ 13 w 18"/>
                  <a:gd name="T7" fmla="*/ 13 h 13"/>
                  <a:gd name="T8" fmla="*/ 17 w 18"/>
                  <a:gd name="T9" fmla="*/ 11 h 13"/>
                  <a:gd name="T10" fmla="*/ 16 w 18"/>
                  <a:gd name="T11" fmla="*/ 7 h 13"/>
                  <a:gd name="T12" fmla="*/ 5 w 18"/>
                  <a:gd name="T13" fmla="*/ 1 h 13"/>
                  <a:gd name="T14" fmla="*/ 1 w 18"/>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 y="2"/>
                    </a:moveTo>
                    <a:cubicBezTo>
                      <a:pt x="1" y="2"/>
                      <a:pt x="1" y="2"/>
                      <a:pt x="1" y="2"/>
                    </a:cubicBezTo>
                    <a:cubicBezTo>
                      <a:pt x="0" y="4"/>
                      <a:pt x="1" y="5"/>
                      <a:pt x="2" y="6"/>
                    </a:cubicBezTo>
                    <a:cubicBezTo>
                      <a:pt x="13" y="13"/>
                      <a:pt x="13" y="13"/>
                      <a:pt x="13" y="13"/>
                    </a:cubicBezTo>
                    <a:cubicBezTo>
                      <a:pt x="14" y="13"/>
                      <a:pt x="16" y="13"/>
                      <a:pt x="17" y="11"/>
                    </a:cubicBezTo>
                    <a:cubicBezTo>
                      <a:pt x="18" y="10"/>
                      <a:pt x="17" y="8"/>
                      <a:pt x="16" y="7"/>
                    </a:cubicBezTo>
                    <a:cubicBezTo>
                      <a:pt x="5" y="1"/>
                      <a:pt x="5" y="1"/>
                      <a:pt x="5" y="1"/>
                    </a:cubicBezTo>
                    <a:cubicBezTo>
                      <a:pt x="4" y="0"/>
                      <a:pt x="2" y="1"/>
                      <a:pt x="1"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0" name="Freeform 87">
                <a:extLst>
                  <a:ext uri="{FF2B5EF4-FFF2-40B4-BE49-F238E27FC236}">
                    <a16:creationId xmlns:a16="http://schemas.microsoft.com/office/drawing/2014/main" id="{9876F775-3B86-5D46-80DE-AAB5A84ADC10}"/>
                  </a:ext>
                </a:extLst>
              </p:cNvPr>
              <p:cNvSpPr>
                <a:spLocks/>
              </p:cNvSpPr>
              <p:nvPr/>
            </p:nvSpPr>
            <p:spPr bwMode="auto">
              <a:xfrm>
                <a:off x="5373874" y="1730194"/>
                <a:ext cx="29102" cy="31597"/>
              </a:xfrm>
              <a:custGeom>
                <a:avLst/>
                <a:gdLst>
                  <a:gd name="T0" fmla="*/ 1 w 15"/>
                  <a:gd name="T1" fmla="*/ 1 h 16"/>
                  <a:gd name="T2" fmla="*/ 1 w 15"/>
                  <a:gd name="T3" fmla="*/ 1 h 16"/>
                  <a:gd name="T4" fmla="*/ 1 w 15"/>
                  <a:gd name="T5" fmla="*/ 5 h 16"/>
                  <a:gd name="T6" fmla="*/ 9 w 15"/>
                  <a:gd name="T7" fmla="*/ 14 h 16"/>
                  <a:gd name="T8" fmla="*/ 13 w 15"/>
                  <a:gd name="T9" fmla="*/ 15 h 16"/>
                  <a:gd name="T10" fmla="*/ 14 w 15"/>
                  <a:gd name="T11" fmla="*/ 11 h 16"/>
                  <a:gd name="T12" fmla="*/ 6 w 15"/>
                  <a:gd name="T13" fmla="*/ 1 h 16"/>
                  <a:gd name="T14" fmla="*/ 1 w 1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1" y="1"/>
                    </a:moveTo>
                    <a:cubicBezTo>
                      <a:pt x="1" y="1"/>
                      <a:pt x="1" y="1"/>
                      <a:pt x="1" y="1"/>
                    </a:cubicBezTo>
                    <a:cubicBezTo>
                      <a:pt x="0" y="2"/>
                      <a:pt x="0" y="4"/>
                      <a:pt x="1" y="5"/>
                    </a:cubicBezTo>
                    <a:cubicBezTo>
                      <a:pt x="9" y="14"/>
                      <a:pt x="9" y="14"/>
                      <a:pt x="9" y="14"/>
                    </a:cubicBezTo>
                    <a:cubicBezTo>
                      <a:pt x="10" y="16"/>
                      <a:pt x="12" y="16"/>
                      <a:pt x="13" y="15"/>
                    </a:cubicBezTo>
                    <a:cubicBezTo>
                      <a:pt x="15" y="14"/>
                      <a:pt x="15" y="12"/>
                      <a:pt x="14" y="11"/>
                    </a:cubicBezTo>
                    <a:cubicBezTo>
                      <a:pt x="6" y="1"/>
                      <a:pt x="6" y="1"/>
                      <a:pt x="6" y="1"/>
                    </a:cubicBezTo>
                    <a:cubicBezTo>
                      <a:pt x="5" y="0"/>
                      <a:pt x="3" y="0"/>
                      <a:pt x="1"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1" name="Freeform 88">
                <a:extLst>
                  <a:ext uri="{FF2B5EF4-FFF2-40B4-BE49-F238E27FC236}">
                    <a16:creationId xmlns:a16="http://schemas.microsoft.com/office/drawing/2014/main" id="{CF6CA13D-5B99-AD4D-A2E6-31EFAAB9D363}"/>
                  </a:ext>
                </a:extLst>
              </p:cNvPr>
              <p:cNvSpPr>
                <a:spLocks/>
              </p:cNvSpPr>
              <p:nvPr/>
            </p:nvSpPr>
            <p:spPr bwMode="auto">
              <a:xfrm>
                <a:off x="5318164" y="1759296"/>
                <a:ext cx="24113" cy="37417"/>
              </a:xfrm>
              <a:custGeom>
                <a:avLst/>
                <a:gdLst>
                  <a:gd name="T0" fmla="*/ 3 w 12"/>
                  <a:gd name="T1" fmla="*/ 1 h 19"/>
                  <a:gd name="T2" fmla="*/ 3 w 12"/>
                  <a:gd name="T3" fmla="*/ 1 h 19"/>
                  <a:gd name="T4" fmla="*/ 1 w 12"/>
                  <a:gd name="T5" fmla="*/ 5 h 19"/>
                  <a:gd name="T6" fmla="*/ 5 w 12"/>
                  <a:gd name="T7" fmla="*/ 17 h 19"/>
                  <a:gd name="T8" fmla="*/ 9 w 12"/>
                  <a:gd name="T9" fmla="*/ 18 h 19"/>
                  <a:gd name="T10" fmla="*/ 11 w 12"/>
                  <a:gd name="T11" fmla="*/ 15 h 19"/>
                  <a:gd name="T12" fmla="*/ 7 w 12"/>
                  <a:gd name="T13" fmla="*/ 3 h 19"/>
                  <a:gd name="T14" fmla="*/ 3 w 12"/>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3" y="1"/>
                    </a:moveTo>
                    <a:cubicBezTo>
                      <a:pt x="3" y="1"/>
                      <a:pt x="3" y="1"/>
                      <a:pt x="3" y="1"/>
                    </a:cubicBezTo>
                    <a:cubicBezTo>
                      <a:pt x="1" y="2"/>
                      <a:pt x="0" y="3"/>
                      <a:pt x="1" y="5"/>
                    </a:cubicBezTo>
                    <a:cubicBezTo>
                      <a:pt x="5" y="17"/>
                      <a:pt x="5" y="17"/>
                      <a:pt x="5" y="17"/>
                    </a:cubicBezTo>
                    <a:cubicBezTo>
                      <a:pt x="6" y="18"/>
                      <a:pt x="8" y="19"/>
                      <a:pt x="9" y="18"/>
                    </a:cubicBezTo>
                    <a:cubicBezTo>
                      <a:pt x="11" y="18"/>
                      <a:pt x="12" y="16"/>
                      <a:pt x="11" y="15"/>
                    </a:cubicBezTo>
                    <a:cubicBezTo>
                      <a:pt x="7" y="3"/>
                      <a:pt x="7" y="3"/>
                      <a:pt x="7" y="3"/>
                    </a:cubicBezTo>
                    <a:cubicBezTo>
                      <a:pt x="6" y="1"/>
                      <a:pt x="4" y="0"/>
                      <a:pt x="3"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2" name="Freeform 89">
                <a:extLst>
                  <a:ext uri="{FF2B5EF4-FFF2-40B4-BE49-F238E27FC236}">
                    <a16:creationId xmlns:a16="http://schemas.microsoft.com/office/drawing/2014/main" id="{6D1B400B-2DF7-BC4E-AD50-CA646C08C1F0}"/>
                  </a:ext>
                </a:extLst>
              </p:cNvPr>
              <p:cNvSpPr>
                <a:spLocks/>
              </p:cNvSpPr>
              <p:nvPr/>
            </p:nvSpPr>
            <p:spPr bwMode="auto">
              <a:xfrm>
                <a:off x="5259129" y="1771768"/>
                <a:ext cx="12472" cy="36585"/>
              </a:xfrm>
              <a:custGeom>
                <a:avLst/>
                <a:gdLst>
                  <a:gd name="T0" fmla="*/ 3 w 6"/>
                  <a:gd name="T1" fmla="*/ 0 h 19"/>
                  <a:gd name="T2" fmla="*/ 3 w 6"/>
                  <a:gd name="T3" fmla="*/ 0 h 19"/>
                  <a:gd name="T4" fmla="*/ 0 w 6"/>
                  <a:gd name="T5" fmla="*/ 3 h 19"/>
                  <a:gd name="T6" fmla="*/ 0 w 6"/>
                  <a:gd name="T7" fmla="*/ 16 h 19"/>
                  <a:gd name="T8" fmla="*/ 3 w 6"/>
                  <a:gd name="T9" fmla="*/ 19 h 19"/>
                  <a:gd name="T10" fmla="*/ 6 w 6"/>
                  <a:gd name="T11" fmla="*/ 16 h 19"/>
                  <a:gd name="T12" fmla="*/ 6 w 6"/>
                  <a:gd name="T13" fmla="*/ 3 h 19"/>
                  <a:gd name="T14" fmla="*/ 3 w 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0"/>
                    </a:moveTo>
                    <a:cubicBezTo>
                      <a:pt x="3" y="0"/>
                      <a:pt x="3" y="0"/>
                      <a:pt x="3" y="0"/>
                    </a:cubicBezTo>
                    <a:cubicBezTo>
                      <a:pt x="1" y="0"/>
                      <a:pt x="0" y="2"/>
                      <a:pt x="0" y="3"/>
                    </a:cubicBezTo>
                    <a:cubicBezTo>
                      <a:pt x="0" y="16"/>
                      <a:pt x="0" y="16"/>
                      <a:pt x="0" y="16"/>
                    </a:cubicBezTo>
                    <a:cubicBezTo>
                      <a:pt x="0" y="17"/>
                      <a:pt x="1" y="19"/>
                      <a:pt x="3" y="19"/>
                    </a:cubicBezTo>
                    <a:cubicBezTo>
                      <a:pt x="4" y="19"/>
                      <a:pt x="6" y="17"/>
                      <a:pt x="6" y="16"/>
                    </a:cubicBezTo>
                    <a:cubicBezTo>
                      <a:pt x="6" y="3"/>
                      <a:pt x="6" y="3"/>
                      <a:pt x="6" y="3"/>
                    </a:cubicBezTo>
                    <a:cubicBezTo>
                      <a:pt x="6" y="2"/>
                      <a:pt x="4" y="0"/>
                      <a:pt x="3" y="0"/>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3" name="Freeform 90">
                <a:extLst>
                  <a:ext uri="{FF2B5EF4-FFF2-40B4-BE49-F238E27FC236}">
                    <a16:creationId xmlns:a16="http://schemas.microsoft.com/office/drawing/2014/main" id="{7E7EB49C-6AEA-B244-A719-C0952D7E2740}"/>
                  </a:ext>
                </a:extLst>
              </p:cNvPr>
              <p:cNvSpPr>
                <a:spLocks/>
              </p:cNvSpPr>
              <p:nvPr/>
            </p:nvSpPr>
            <p:spPr bwMode="auto">
              <a:xfrm>
                <a:off x="5188452" y="1759296"/>
                <a:ext cx="21619" cy="37417"/>
              </a:xfrm>
              <a:custGeom>
                <a:avLst/>
                <a:gdLst>
                  <a:gd name="T0" fmla="*/ 8 w 11"/>
                  <a:gd name="T1" fmla="*/ 1 h 19"/>
                  <a:gd name="T2" fmla="*/ 8 w 11"/>
                  <a:gd name="T3" fmla="*/ 1 h 19"/>
                  <a:gd name="T4" fmla="*/ 5 w 11"/>
                  <a:gd name="T5" fmla="*/ 3 h 19"/>
                  <a:gd name="T6" fmla="*/ 0 w 11"/>
                  <a:gd name="T7" fmla="*/ 15 h 19"/>
                  <a:gd name="T8" fmla="*/ 2 w 11"/>
                  <a:gd name="T9" fmla="*/ 18 h 19"/>
                  <a:gd name="T10" fmla="*/ 6 w 11"/>
                  <a:gd name="T11" fmla="*/ 17 h 19"/>
                  <a:gd name="T12" fmla="*/ 10 w 11"/>
                  <a:gd name="T13" fmla="*/ 5 h 19"/>
                  <a:gd name="T14" fmla="*/ 8 w 11"/>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8" y="1"/>
                    </a:moveTo>
                    <a:cubicBezTo>
                      <a:pt x="8" y="1"/>
                      <a:pt x="8" y="1"/>
                      <a:pt x="8" y="1"/>
                    </a:cubicBezTo>
                    <a:cubicBezTo>
                      <a:pt x="7" y="0"/>
                      <a:pt x="5" y="1"/>
                      <a:pt x="5" y="3"/>
                    </a:cubicBezTo>
                    <a:cubicBezTo>
                      <a:pt x="0" y="15"/>
                      <a:pt x="0" y="15"/>
                      <a:pt x="0" y="15"/>
                    </a:cubicBezTo>
                    <a:cubicBezTo>
                      <a:pt x="0" y="16"/>
                      <a:pt x="1" y="18"/>
                      <a:pt x="2" y="18"/>
                    </a:cubicBezTo>
                    <a:cubicBezTo>
                      <a:pt x="4" y="19"/>
                      <a:pt x="5" y="18"/>
                      <a:pt x="6" y="17"/>
                    </a:cubicBezTo>
                    <a:cubicBezTo>
                      <a:pt x="10" y="5"/>
                      <a:pt x="10" y="5"/>
                      <a:pt x="10" y="5"/>
                    </a:cubicBezTo>
                    <a:cubicBezTo>
                      <a:pt x="11" y="3"/>
                      <a:pt x="10" y="2"/>
                      <a:pt x="8"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4" name="Freeform 91">
                <a:extLst>
                  <a:ext uri="{FF2B5EF4-FFF2-40B4-BE49-F238E27FC236}">
                    <a16:creationId xmlns:a16="http://schemas.microsoft.com/office/drawing/2014/main" id="{57D2E648-F28A-974E-B80A-446D6A5D0D8C}"/>
                  </a:ext>
                </a:extLst>
              </p:cNvPr>
              <p:cNvSpPr>
                <a:spLocks/>
              </p:cNvSpPr>
              <p:nvPr/>
            </p:nvSpPr>
            <p:spPr bwMode="auto">
              <a:xfrm>
                <a:off x="5127754" y="1730194"/>
                <a:ext cx="27439" cy="31597"/>
              </a:xfrm>
              <a:custGeom>
                <a:avLst/>
                <a:gdLst>
                  <a:gd name="T0" fmla="*/ 13 w 14"/>
                  <a:gd name="T1" fmla="*/ 1 h 16"/>
                  <a:gd name="T2" fmla="*/ 13 w 14"/>
                  <a:gd name="T3" fmla="*/ 1 h 16"/>
                  <a:gd name="T4" fmla="*/ 9 w 14"/>
                  <a:gd name="T5" fmla="*/ 1 h 16"/>
                  <a:gd name="T6" fmla="*/ 1 w 14"/>
                  <a:gd name="T7" fmla="*/ 11 h 16"/>
                  <a:gd name="T8" fmla="*/ 1 w 14"/>
                  <a:gd name="T9" fmla="*/ 15 h 16"/>
                  <a:gd name="T10" fmla="*/ 5 w 14"/>
                  <a:gd name="T11" fmla="*/ 14 h 16"/>
                  <a:gd name="T12" fmla="*/ 13 w 14"/>
                  <a:gd name="T13" fmla="*/ 5 h 16"/>
                  <a:gd name="T14" fmla="*/ 13 w 14"/>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13" y="1"/>
                    </a:moveTo>
                    <a:cubicBezTo>
                      <a:pt x="13" y="1"/>
                      <a:pt x="13" y="1"/>
                      <a:pt x="13" y="1"/>
                    </a:cubicBezTo>
                    <a:cubicBezTo>
                      <a:pt x="12" y="0"/>
                      <a:pt x="10" y="0"/>
                      <a:pt x="9" y="1"/>
                    </a:cubicBezTo>
                    <a:cubicBezTo>
                      <a:pt x="1" y="11"/>
                      <a:pt x="1" y="11"/>
                      <a:pt x="1" y="11"/>
                    </a:cubicBezTo>
                    <a:cubicBezTo>
                      <a:pt x="0" y="12"/>
                      <a:pt x="0" y="14"/>
                      <a:pt x="1" y="15"/>
                    </a:cubicBezTo>
                    <a:cubicBezTo>
                      <a:pt x="2" y="16"/>
                      <a:pt x="4" y="16"/>
                      <a:pt x="5" y="14"/>
                    </a:cubicBezTo>
                    <a:cubicBezTo>
                      <a:pt x="13" y="5"/>
                      <a:pt x="13" y="5"/>
                      <a:pt x="13" y="5"/>
                    </a:cubicBezTo>
                    <a:cubicBezTo>
                      <a:pt x="14" y="4"/>
                      <a:pt x="14" y="2"/>
                      <a:pt x="13" y="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5" name="Freeform 92">
                <a:extLst>
                  <a:ext uri="{FF2B5EF4-FFF2-40B4-BE49-F238E27FC236}">
                    <a16:creationId xmlns:a16="http://schemas.microsoft.com/office/drawing/2014/main" id="{6873E12D-E914-2748-B6B7-86AE501A3804}"/>
                  </a:ext>
                </a:extLst>
              </p:cNvPr>
              <p:cNvSpPr>
                <a:spLocks/>
              </p:cNvSpPr>
              <p:nvPr/>
            </p:nvSpPr>
            <p:spPr bwMode="auto">
              <a:xfrm>
                <a:off x="5080359" y="1681136"/>
                <a:ext cx="35754" cy="25776"/>
              </a:xfrm>
              <a:custGeom>
                <a:avLst/>
                <a:gdLst>
                  <a:gd name="T0" fmla="*/ 17 w 18"/>
                  <a:gd name="T1" fmla="*/ 2 h 13"/>
                  <a:gd name="T2" fmla="*/ 17 w 18"/>
                  <a:gd name="T3" fmla="*/ 2 h 13"/>
                  <a:gd name="T4" fmla="*/ 13 w 18"/>
                  <a:gd name="T5" fmla="*/ 1 h 13"/>
                  <a:gd name="T6" fmla="*/ 2 w 18"/>
                  <a:gd name="T7" fmla="*/ 7 h 13"/>
                  <a:gd name="T8" fmla="*/ 1 w 18"/>
                  <a:gd name="T9" fmla="*/ 11 h 13"/>
                  <a:gd name="T10" fmla="*/ 5 w 18"/>
                  <a:gd name="T11" fmla="*/ 13 h 13"/>
                  <a:gd name="T12" fmla="*/ 16 w 18"/>
                  <a:gd name="T13" fmla="*/ 6 h 13"/>
                  <a:gd name="T14" fmla="*/ 17 w 18"/>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7" y="2"/>
                    </a:moveTo>
                    <a:cubicBezTo>
                      <a:pt x="17" y="2"/>
                      <a:pt x="17" y="2"/>
                      <a:pt x="17" y="2"/>
                    </a:cubicBezTo>
                    <a:cubicBezTo>
                      <a:pt x="16" y="1"/>
                      <a:pt x="15" y="0"/>
                      <a:pt x="13" y="1"/>
                    </a:cubicBezTo>
                    <a:cubicBezTo>
                      <a:pt x="2" y="7"/>
                      <a:pt x="2" y="7"/>
                      <a:pt x="2" y="7"/>
                    </a:cubicBezTo>
                    <a:cubicBezTo>
                      <a:pt x="1" y="8"/>
                      <a:pt x="0" y="10"/>
                      <a:pt x="1" y="11"/>
                    </a:cubicBezTo>
                    <a:cubicBezTo>
                      <a:pt x="2" y="13"/>
                      <a:pt x="4" y="13"/>
                      <a:pt x="5" y="13"/>
                    </a:cubicBezTo>
                    <a:cubicBezTo>
                      <a:pt x="16" y="6"/>
                      <a:pt x="16" y="6"/>
                      <a:pt x="16" y="6"/>
                    </a:cubicBezTo>
                    <a:cubicBezTo>
                      <a:pt x="18" y="5"/>
                      <a:pt x="18" y="4"/>
                      <a:pt x="17"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6" name="Freeform 93">
                <a:extLst>
                  <a:ext uri="{FF2B5EF4-FFF2-40B4-BE49-F238E27FC236}">
                    <a16:creationId xmlns:a16="http://schemas.microsoft.com/office/drawing/2014/main" id="{9ACF4584-E0BD-0F40-81F0-094088649485}"/>
                  </a:ext>
                </a:extLst>
              </p:cNvPr>
              <p:cNvSpPr>
                <a:spLocks/>
              </p:cNvSpPr>
              <p:nvPr/>
            </p:nvSpPr>
            <p:spPr bwMode="auto">
              <a:xfrm>
                <a:off x="5057077" y="1623764"/>
                <a:ext cx="37417" cy="15798"/>
              </a:xfrm>
              <a:custGeom>
                <a:avLst/>
                <a:gdLst>
                  <a:gd name="T0" fmla="*/ 19 w 19"/>
                  <a:gd name="T1" fmla="*/ 2 h 8"/>
                  <a:gd name="T2" fmla="*/ 19 w 19"/>
                  <a:gd name="T3" fmla="*/ 2 h 8"/>
                  <a:gd name="T4" fmla="*/ 15 w 19"/>
                  <a:gd name="T5" fmla="*/ 0 h 8"/>
                  <a:gd name="T6" fmla="*/ 3 w 19"/>
                  <a:gd name="T7" fmla="*/ 2 h 8"/>
                  <a:gd name="T8" fmla="*/ 0 w 19"/>
                  <a:gd name="T9" fmla="*/ 6 h 8"/>
                  <a:gd name="T10" fmla="*/ 4 w 19"/>
                  <a:gd name="T11" fmla="*/ 8 h 8"/>
                  <a:gd name="T12" fmla="*/ 16 w 19"/>
                  <a:gd name="T13" fmla="*/ 6 h 8"/>
                  <a:gd name="T14" fmla="*/ 19 w 1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19" y="2"/>
                    </a:moveTo>
                    <a:cubicBezTo>
                      <a:pt x="19" y="2"/>
                      <a:pt x="19" y="2"/>
                      <a:pt x="19" y="2"/>
                    </a:cubicBezTo>
                    <a:cubicBezTo>
                      <a:pt x="18" y="1"/>
                      <a:pt x="17" y="0"/>
                      <a:pt x="15" y="0"/>
                    </a:cubicBezTo>
                    <a:cubicBezTo>
                      <a:pt x="3" y="2"/>
                      <a:pt x="3" y="2"/>
                      <a:pt x="3" y="2"/>
                    </a:cubicBezTo>
                    <a:cubicBezTo>
                      <a:pt x="1" y="2"/>
                      <a:pt x="0" y="4"/>
                      <a:pt x="0" y="6"/>
                    </a:cubicBezTo>
                    <a:cubicBezTo>
                      <a:pt x="1" y="7"/>
                      <a:pt x="2" y="8"/>
                      <a:pt x="4" y="8"/>
                    </a:cubicBezTo>
                    <a:cubicBezTo>
                      <a:pt x="16" y="6"/>
                      <a:pt x="16" y="6"/>
                      <a:pt x="16" y="6"/>
                    </a:cubicBezTo>
                    <a:cubicBezTo>
                      <a:pt x="18" y="6"/>
                      <a:pt x="19" y="4"/>
                      <a:pt x="19" y="2"/>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7" name="Freeform 94">
                <a:extLst>
                  <a:ext uri="{FF2B5EF4-FFF2-40B4-BE49-F238E27FC236}">
                    <a16:creationId xmlns:a16="http://schemas.microsoft.com/office/drawing/2014/main" id="{80BEB972-1D37-9846-92F6-EA51E04A7279}"/>
                  </a:ext>
                </a:extLst>
              </p:cNvPr>
              <p:cNvSpPr>
                <a:spLocks/>
              </p:cNvSpPr>
              <p:nvPr/>
            </p:nvSpPr>
            <p:spPr bwMode="auto">
              <a:xfrm>
                <a:off x="5057077" y="1557245"/>
                <a:ext cx="37417" cy="15798"/>
              </a:xfrm>
              <a:custGeom>
                <a:avLst/>
                <a:gdLst>
                  <a:gd name="T0" fmla="*/ 19 w 19"/>
                  <a:gd name="T1" fmla="*/ 6 h 8"/>
                  <a:gd name="T2" fmla="*/ 19 w 19"/>
                  <a:gd name="T3" fmla="*/ 6 h 8"/>
                  <a:gd name="T4" fmla="*/ 16 w 19"/>
                  <a:gd name="T5" fmla="*/ 2 h 8"/>
                  <a:gd name="T6" fmla="*/ 4 w 19"/>
                  <a:gd name="T7" fmla="*/ 0 h 8"/>
                  <a:gd name="T8" fmla="*/ 0 w 19"/>
                  <a:gd name="T9" fmla="*/ 3 h 8"/>
                  <a:gd name="T10" fmla="*/ 3 w 19"/>
                  <a:gd name="T11" fmla="*/ 6 h 8"/>
                  <a:gd name="T12" fmla="*/ 15 w 19"/>
                  <a:gd name="T13" fmla="*/ 8 h 8"/>
                  <a:gd name="T14" fmla="*/ 19 w 1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19" y="6"/>
                    </a:moveTo>
                    <a:cubicBezTo>
                      <a:pt x="19" y="6"/>
                      <a:pt x="19" y="6"/>
                      <a:pt x="19" y="6"/>
                    </a:cubicBezTo>
                    <a:cubicBezTo>
                      <a:pt x="19" y="4"/>
                      <a:pt x="18" y="3"/>
                      <a:pt x="16" y="2"/>
                    </a:cubicBezTo>
                    <a:cubicBezTo>
                      <a:pt x="4" y="0"/>
                      <a:pt x="4" y="0"/>
                      <a:pt x="4" y="0"/>
                    </a:cubicBezTo>
                    <a:cubicBezTo>
                      <a:pt x="2" y="0"/>
                      <a:pt x="1" y="1"/>
                      <a:pt x="0" y="3"/>
                    </a:cubicBezTo>
                    <a:cubicBezTo>
                      <a:pt x="0" y="4"/>
                      <a:pt x="1" y="6"/>
                      <a:pt x="3" y="6"/>
                    </a:cubicBezTo>
                    <a:cubicBezTo>
                      <a:pt x="15" y="8"/>
                      <a:pt x="15" y="8"/>
                      <a:pt x="15" y="8"/>
                    </a:cubicBezTo>
                    <a:cubicBezTo>
                      <a:pt x="17" y="8"/>
                      <a:pt x="18" y="7"/>
                      <a:pt x="19" y="6"/>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8" name="Freeform 95">
                <a:extLst>
                  <a:ext uri="{FF2B5EF4-FFF2-40B4-BE49-F238E27FC236}">
                    <a16:creationId xmlns:a16="http://schemas.microsoft.com/office/drawing/2014/main" id="{22883040-5232-BB44-ADA7-B8E74FED4ED9}"/>
                  </a:ext>
                </a:extLst>
              </p:cNvPr>
              <p:cNvSpPr>
                <a:spLocks/>
              </p:cNvSpPr>
              <p:nvPr/>
            </p:nvSpPr>
            <p:spPr bwMode="auto">
              <a:xfrm>
                <a:off x="5080359" y="1489894"/>
                <a:ext cx="35754" cy="25776"/>
              </a:xfrm>
              <a:custGeom>
                <a:avLst/>
                <a:gdLst>
                  <a:gd name="T0" fmla="*/ 17 w 18"/>
                  <a:gd name="T1" fmla="*/ 11 h 13"/>
                  <a:gd name="T2" fmla="*/ 17 w 18"/>
                  <a:gd name="T3" fmla="*/ 11 h 13"/>
                  <a:gd name="T4" fmla="*/ 16 w 18"/>
                  <a:gd name="T5" fmla="*/ 7 h 13"/>
                  <a:gd name="T6" fmla="*/ 5 w 18"/>
                  <a:gd name="T7" fmla="*/ 1 h 13"/>
                  <a:gd name="T8" fmla="*/ 1 w 18"/>
                  <a:gd name="T9" fmla="*/ 2 h 13"/>
                  <a:gd name="T10" fmla="*/ 2 w 18"/>
                  <a:gd name="T11" fmla="*/ 6 h 13"/>
                  <a:gd name="T12" fmla="*/ 13 w 18"/>
                  <a:gd name="T13" fmla="*/ 12 h 13"/>
                  <a:gd name="T14" fmla="*/ 17 w 18"/>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7" y="11"/>
                    </a:moveTo>
                    <a:cubicBezTo>
                      <a:pt x="17" y="11"/>
                      <a:pt x="17" y="11"/>
                      <a:pt x="17" y="11"/>
                    </a:cubicBezTo>
                    <a:cubicBezTo>
                      <a:pt x="18" y="10"/>
                      <a:pt x="18" y="8"/>
                      <a:pt x="16" y="7"/>
                    </a:cubicBezTo>
                    <a:cubicBezTo>
                      <a:pt x="5" y="1"/>
                      <a:pt x="5" y="1"/>
                      <a:pt x="5" y="1"/>
                    </a:cubicBezTo>
                    <a:cubicBezTo>
                      <a:pt x="4" y="0"/>
                      <a:pt x="2" y="0"/>
                      <a:pt x="1" y="2"/>
                    </a:cubicBezTo>
                    <a:cubicBezTo>
                      <a:pt x="0" y="3"/>
                      <a:pt x="1" y="5"/>
                      <a:pt x="2" y="6"/>
                    </a:cubicBezTo>
                    <a:cubicBezTo>
                      <a:pt x="13" y="12"/>
                      <a:pt x="13" y="12"/>
                      <a:pt x="13" y="12"/>
                    </a:cubicBezTo>
                    <a:cubicBezTo>
                      <a:pt x="15" y="13"/>
                      <a:pt x="16" y="12"/>
                      <a:pt x="17" y="11"/>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9" name="Freeform 96">
                <a:extLst>
                  <a:ext uri="{FF2B5EF4-FFF2-40B4-BE49-F238E27FC236}">
                    <a16:creationId xmlns:a16="http://schemas.microsoft.com/office/drawing/2014/main" id="{322D86E1-CF47-A043-A349-14040B920FBB}"/>
                  </a:ext>
                </a:extLst>
              </p:cNvPr>
              <p:cNvSpPr>
                <a:spLocks/>
              </p:cNvSpPr>
              <p:nvPr/>
            </p:nvSpPr>
            <p:spPr bwMode="auto">
              <a:xfrm>
                <a:off x="5127754" y="1435016"/>
                <a:ext cx="27439" cy="33259"/>
              </a:xfrm>
              <a:custGeom>
                <a:avLst/>
                <a:gdLst>
                  <a:gd name="T0" fmla="*/ 13 w 14"/>
                  <a:gd name="T1" fmla="*/ 15 h 17"/>
                  <a:gd name="T2" fmla="*/ 13 w 14"/>
                  <a:gd name="T3" fmla="*/ 15 h 17"/>
                  <a:gd name="T4" fmla="*/ 13 w 14"/>
                  <a:gd name="T5" fmla="*/ 11 h 17"/>
                  <a:gd name="T6" fmla="*/ 5 w 14"/>
                  <a:gd name="T7" fmla="*/ 2 h 17"/>
                  <a:gd name="T8" fmla="*/ 1 w 14"/>
                  <a:gd name="T9" fmla="*/ 1 h 17"/>
                  <a:gd name="T10" fmla="*/ 1 w 14"/>
                  <a:gd name="T11" fmla="*/ 6 h 17"/>
                  <a:gd name="T12" fmla="*/ 9 w 14"/>
                  <a:gd name="T13" fmla="*/ 15 h 17"/>
                  <a:gd name="T14" fmla="*/ 13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13" y="15"/>
                    </a:moveTo>
                    <a:cubicBezTo>
                      <a:pt x="13" y="15"/>
                      <a:pt x="13" y="15"/>
                      <a:pt x="13" y="15"/>
                    </a:cubicBezTo>
                    <a:cubicBezTo>
                      <a:pt x="14" y="14"/>
                      <a:pt x="14" y="12"/>
                      <a:pt x="13" y="11"/>
                    </a:cubicBezTo>
                    <a:cubicBezTo>
                      <a:pt x="5" y="2"/>
                      <a:pt x="5" y="2"/>
                      <a:pt x="5" y="2"/>
                    </a:cubicBezTo>
                    <a:cubicBezTo>
                      <a:pt x="4" y="0"/>
                      <a:pt x="2" y="0"/>
                      <a:pt x="1" y="1"/>
                    </a:cubicBezTo>
                    <a:cubicBezTo>
                      <a:pt x="0" y="2"/>
                      <a:pt x="0" y="4"/>
                      <a:pt x="1" y="6"/>
                    </a:cubicBezTo>
                    <a:cubicBezTo>
                      <a:pt x="9" y="15"/>
                      <a:pt x="9" y="15"/>
                      <a:pt x="9" y="15"/>
                    </a:cubicBezTo>
                    <a:cubicBezTo>
                      <a:pt x="10" y="16"/>
                      <a:pt x="12" y="17"/>
                      <a:pt x="13" y="15"/>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0" name="Freeform 97">
                <a:extLst>
                  <a:ext uri="{FF2B5EF4-FFF2-40B4-BE49-F238E27FC236}">
                    <a16:creationId xmlns:a16="http://schemas.microsoft.com/office/drawing/2014/main" id="{E9741D65-3831-2F44-B474-5C301557E8E0}"/>
                  </a:ext>
                </a:extLst>
              </p:cNvPr>
              <p:cNvSpPr>
                <a:spLocks/>
              </p:cNvSpPr>
              <p:nvPr/>
            </p:nvSpPr>
            <p:spPr bwMode="auto">
              <a:xfrm>
                <a:off x="5188452" y="1400094"/>
                <a:ext cx="21619" cy="37417"/>
              </a:xfrm>
              <a:custGeom>
                <a:avLst/>
                <a:gdLst>
                  <a:gd name="T0" fmla="*/ 8 w 11"/>
                  <a:gd name="T1" fmla="*/ 18 h 19"/>
                  <a:gd name="T2" fmla="*/ 8 w 11"/>
                  <a:gd name="T3" fmla="*/ 18 h 19"/>
                  <a:gd name="T4" fmla="*/ 10 w 11"/>
                  <a:gd name="T5" fmla="*/ 14 h 19"/>
                  <a:gd name="T6" fmla="*/ 6 w 11"/>
                  <a:gd name="T7" fmla="*/ 3 h 19"/>
                  <a:gd name="T8" fmla="*/ 2 w 11"/>
                  <a:gd name="T9" fmla="*/ 1 h 19"/>
                  <a:gd name="T10" fmla="*/ 0 w 11"/>
                  <a:gd name="T11" fmla="*/ 5 h 19"/>
                  <a:gd name="T12" fmla="*/ 5 w 11"/>
                  <a:gd name="T13" fmla="*/ 16 h 19"/>
                  <a:gd name="T14" fmla="*/ 8 w 11"/>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8" y="18"/>
                    </a:moveTo>
                    <a:cubicBezTo>
                      <a:pt x="8" y="18"/>
                      <a:pt x="8" y="18"/>
                      <a:pt x="8" y="18"/>
                    </a:cubicBezTo>
                    <a:cubicBezTo>
                      <a:pt x="10" y="18"/>
                      <a:pt x="11" y="16"/>
                      <a:pt x="10" y="14"/>
                    </a:cubicBezTo>
                    <a:cubicBezTo>
                      <a:pt x="6" y="3"/>
                      <a:pt x="6" y="3"/>
                      <a:pt x="6" y="3"/>
                    </a:cubicBezTo>
                    <a:cubicBezTo>
                      <a:pt x="5" y="1"/>
                      <a:pt x="4" y="0"/>
                      <a:pt x="2" y="1"/>
                    </a:cubicBezTo>
                    <a:cubicBezTo>
                      <a:pt x="1" y="1"/>
                      <a:pt x="0" y="3"/>
                      <a:pt x="0" y="5"/>
                    </a:cubicBezTo>
                    <a:cubicBezTo>
                      <a:pt x="5" y="16"/>
                      <a:pt x="5" y="16"/>
                      <a:pt x="5" y="16"/>
                    </a:cubicBezTo>
                    <a:cubicBezTo>
                      <a:pt x="5" y="18"/>
                      <a:pt x="7" y="19"/>
                      <a:pt x="8" y="18"/>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1" name="Freeform 98">
                <a:extLst>
                  <a:ext uri="{FF2B5EF4-FFF2-40B4-BE49-F238E27FC236}">
                    <a16:creationId xmlns:a16="http://schemas.microsoft.com/office/drawing/2014/main" id="{A759DA78-6F1E-A743-896E-F7CAF3B3A6BF}"/>
                  </a:ext>
                </a:extLst>
              </p:cNvPr>
              <p:cNvSpPr>
                <a:spLocks/>
              </p:cNvSpPr>
              <p:nvPr/>
            </p:nvSpPr>
            <p:spPr bwMode="auto">
              <a:xfrm>
                <a:off x="5161013" y="1592167"/>
                <a:ext cx="110588" cy="120566"/>
              </a:xfrm>
              <a:custGeom>
                <a:avLst/>
                <a:gdLst>
                  <a:gd name="T0" fmla="*/ 1 w 56"/>
                  <a:gd name="T1" fmla="*/ 60 h 61"/>
                  <a:gd name="T2" fmla="*/ 1 w 56"/>
                  <a:gd name="T3" fmla="*/ 60 h 61"/>
                  <a:gd name="T4" fmla="*/ 7 w 56"/>
                  <a:gd name="T5" fmla="*/ 60 h 61"/>
                  <a:gd name="T6" fmla="*/ 55 w 56"/>
                  <a:gd name="T7" fmla="*/ 7 h 61"/>
                  <a:gd name="T8" fmla="*/ 54 w 56"/>
                  <a:gd name="T9" fmla="*/ 2 h 61"/>
                  <a:gd name="T10" fmla="*/ 49 w 56"/>
                  <a:gd name="T11" fmla="*/ 2 h 61"/>
                  <a:gd name="T12" fmla="*/ 1 w 56"/>
                  <a:gd name="T13" fmla="*/ 54 h 61"/>
                  <a:gd name="T14" fmla="*/ 1 w 5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61">
                    <a:moveTo>
                      <a:pt x="1" y="60"/>
                    </a:moveTo>
                    <a:cubicBezTo>
                      <a:pt x="1" y="60"/>
                      <a:pt x="1" y="60"/>
                      <a:pt x="1" y="60"/>
                    </a:cubicBezTo>
                    <a:cubicBezTo>
                      <a:pt x="3" y="61"/>
                      <a:pt x="5" y="61"/>
                      <a:pt x="7" y="60"/>
                    </a:cubicBezTo>
                    <a:cubicBezTo>
                      <a:pt x="55" y="7"/>
                      <a:pt x="55" y="7"/>
                      <a:pt x="55" y="7"/>
                    </a:cubicBezTo>
                    <a:cubicBezTo>
                      <a:pt x="56" y="6"/>
                      <a:pt x="56" y="3"/>
                      <a:pt x="54" y="2"/>
                    </a:cubicBezTo>
                    <a:cubicBezTo>
                      <a:pt x="53" y="0"/>
                      <a:pt x="50" y="0"/>
                      <a:pt x="49" y="2"/>
                    </a:cubicBezTo>
                    <a:cubicBezTo>
                      <a:pt x="1" y="54"/>
                      <a:pt x="1" y="54"/>
                      <a:pt x="1" y="54"/>
                    </a:cubicBezTo>
                    <a:cubicBezTo>
                      <a:pt x="0" y="56"/>
                      <a:pt x="0" y="58"/>
                      <a:pt x="1" y="60"/>
                    </a:cubicBezTo>
                    <a:close/>
                  </a:path>
                </a:pathLst>
              </a:custGeom>
              <a:solidFill>
                <a:srgbClr val="8D9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2" name="Rectangle 99">
                <a:extLst>
                  <a:ext uri="{FF2B5EF4-FFF2-40B4-BE49-F238E27FC236}">
                    <a16:creationId xmlns:a16="http://schemas.microsoft.com/office/drawing/2014/main" id="{EEF63685-C75C-2B44-B9DF-CEA382B2CBE2}"/>
                  </a:ext>
                </a:extLst>
              </p:cNvPr>
              <p:cNvSpPr>
                <a:spLocks noChangeArrowheads="1"/>
              </p:cNvSpPr>
              <p:nvPr/>
            </p:nvSpPr>
            <p:spPr bwMode="auto">
              <a:xfrm>
                <a:off x="5106135" y="1596325"/>
                <a:ext cx="159646" cy="4157"/>
              </a:xfrm>
              <a:prstGeom prst="rect">
                <a:avLst/>
              </a:prstGeom>
              <a:solidFill>
                <a:srgbClr val="EE2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3" name="Oval 100">
                <a:extLst>
                  <a:ext uri="{FF2B5EF4-FFF2-40B4-BE49-F238E27FC236}">
                    <a16:creationId xmlns:a16="http://schemas.microsoft.com/office/drawing/2014/main" id="{92FCA83E-BA5C-6142-8DF2-D3AABC81F373}"/>
                  </a:ext>
                </a:extLst>
              </p:cNvPr>
              <p:cNvSpPr>
                <a:spLocks noChangeArrowheads="1"/>
              </p:cNvSpPr>
              <p:nvPr/>
            </p:nvSpPr>
            <p:spPr bwMode="auto">
              <a:xfrm>
                <a:off x="5245825" y="1580526"/>
                <a:ext cx="37417" cy="35754"/>
              </a:xfrm>
              <a:prstGeom prst="ellipse">
                <a:avLst/>
              </a:pr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4" name="Freeform 101">
                <a:extLst>
                  <a:ext uri="{FF2B5EF4-FFF2-40B4-BE49-F238E27FC236}">
                    <a16:creationId xmlns:a16="http://schemas.microsoft.com/office/drawing/2014/main" id="{74150EB8-12A7-664D-B28F-B1F46338C05B}"/>
                  </a:ext>
                </a:extLst>
              </p:cNvPr>
              <p:cNvSpPr>
                <a:spLocks/>
              </p:cNvSpPr>
              <p:nvPr/>
            </p:nvSpPr>
            <p:spPr bwMode="auto">
              <a:xfrm>
                <a:off x="5251645" y="1468276"/>
                <a:ext cx="25776" cy="128049"/>
              </a:xfrm>
              <a:custGeom>
                <a:avLst/>
                <a:gdLst>
                  <a:gd name="T0" fmla="*/ 6 w 13"/>
                  <a:gd name="T1" fmla="*/ 65 h 65"/>
                  <a:gd name="T2" fmla="*/ 7 w 13"/>
                  <a:gd name="T3" fmla="*/ 65 h 65"/>
                  <a:gd name="T4" fmla="*/ 13 w 13"/>
                  <a:gd name="T5" fmla="*/ 59 h 65"/>
                  <a:gd name="T6" fmla="*/ 13 w 13"/>
                  <a:gd name="T7" fmla="*/ 6 h 65"/>
                  <a:gd name="T8" fmla="*/ 7 w 13"/>
                  <a:gd name="T9" fmla="*/ 0 h 65"/>
                  <a:gd name="T10" fmla="*/ 6 w 13"/>
                  <a:gd name="T11" fmla="*/ 0 h 65"/>
                  <a:gd name="T12" fmla="*/ 0 w 13"/>
                  <a:gd name="T13" fmla="*/ 6 h 65"/>
                  <a:gd name="T14" fmla="*/ 0 w 13"/>
                  <a:gd name="T15" fmla="*/ 59 h 65"/>
                  <a:gd name="T16" fmla="*/ 6 w 13"/>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5">
                    <a:moveTo>
                      <a:pt x="6" y="65"/>
                    </a:moveTo>
                    <a:cubicBezTo>
                      <a:pt x="7" y="65"/>
                      <a:pt x="7" y="65"/>
                      <a:pt x="7" y="65"/>
                    </a:cubicBezTo>
                    <a:cubicBezTo>
                      <a:pt x="11" y="65"/>
                      <a:pt x="13" y="62"/>
                      <a:pt x="13" y="59"/>
                    </a:cubicBezTo>
                    <a:cubicBezTo>
                      <a:pt x="13" y="6"/>
                      <a:pt x="13" y="6"/>
                      <a:pt x="13" y="6"/>
                    </a:cubicBezTo>
                    <a:cubicBezTo>
                      <a:pt x="13" y="3"/>
                      <a:pt x="11" y="0"/>
                      <a:pt x="7" y="0"/>
                    </a:cubicBezTo>
                    <a:cubicBezTo>
                      <a:pt x="6" y="0"/>
                      <a:pt x="6" y="0"/>
                      <a:pt x="6" y="0"/>
                    </a:cubicBezTo>
                    <a:cubicBezTo>
                      <a:pt x="3" y="0"/>
                      <a:pt x="0" y="3"/>
                      <a:pt x="0" y="6"/>
                    </a:cubicBezTo>
                    <a:cubicBezTo>
                      <a:pt x="0" y="59"/>
                      <a:pt x="0" y="59"/>
                      <a:pt x="0" y="59"/>
                    </a:cubicBezTo>
                    <a:cubicBezTo>
                      <a:pt x="0" y="62"/>
                      <a:pt x="3" y="65"/>
                      <a:pt x="6" y="65"/>
                    </a:cubicBezTo>
                    <a:close/>
                  </a:path>
                </a:pathLst>
              </a:custGeom>
              <a:solidFill>
                <a:srgbClr val="2A2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5" name="Oval 102">
                <a:extLst>
                  <a:ext uri="{FF2B5EF4-FFF2-40B4-BE49-F238E27FC236}">
                    <a16:creationId xmlns:a16="http://schemas.microsoft.com/office/drawing/2014/main" id="{2175F6F2-6FBB-164C-86AF-33574D864CB1}"/>
                  </a:ext>
                </a:extLst>
              </p:cNvPr>
              <p:cNvSpPr>
                <a:spLocks noChangeArrowheads="1"/>
              </p:cNvSpPr>
              <p:nvPr/>
            </p:nvSpPr>
            <p:spPr bwMode="auto">
              <a:xfrm>
                <a:off x="6600317" y="867110"/>
                <a:ext cx="658538" cy="660201"/>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6" name="Oval 103">
                <a:extLst>
                  <a:ext uri="{FF2B5EF4-FFF2-40B4-BE49-F238E27FC236}">
                    <a16:creationId xmlns:a16="http://schemas.microsoft.com/office/drawing/2014/main" id="{80354BCF-87E4-9043-9E12-216F6C7E2CBC}"/>
                  </a:ext>
                </a:extLst>
              </p:cNvPr>
              <p:cNvSpPr>
                <a:spLocks noChangeArrowheads="1"/>
              </p:cNvSpPr>
              <p:nvPr/>
            </p:nvSpPr>
            <p:spPr bwMode="auto">
              <a:xfrm>
                <a:off x="7410186" y="2573322"/>
                <a:ext cx="469790" cy="472285"/>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7" name="Oval 104">
                <a:extLst>
                  <a:ext uri="{FF2B5EF4-FFF2-40B4-BE49-F238E27FC236}">
                    <a16:creationId xmlns:a16="http://schemas.microsoft.com/office/drawing/2014/main" id="{0A27F5F8-A43C-874A-A5AC-81C03BD3135A}"/>
                  </a:ext>
                </a:extLst>
              </p:cNvPr>
              <p:cNvSpPr>
                <a:spLocks noChangeArrowheads="1"/>
              </p:cNvSpPr>
              <p:nvPr/>
            </p:nvSpPr>
            <p:spPr bwMode="auto">
              <a:xfrm>
                <a:off x="6246104" y="5537573"/>
                <a:ext cx="845622" cy="84978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8" name="Oval 105">
                <a:extLst>
                  <a:ext uri="{FF2B5EF4-FFF2-40B4-BE49-F238E27FC236}">
                    <a16:creationId xmlns:a16="http://schemas.microsoft.com/office/drawing/2014/main" id="{2BBA019B-6F25-6C49-AAF2-5F94B4CF00EF}"/>
                  </a:ext>
                </a:extLst>
              </p:cNvPr>
              <p:cNvSpPr>
                <a:spLocks noChangeArrowheads="1"/>
              </p:cNvSpPr>
              <p:nvPr/>
            </p:nvSpPr>
            <p:spPr bwMode="auto">
              <a:xfrm>
                <a:off x="3590334" y="704139"/>
                <a:ext cx="384979" cy="387473"/>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9" name="Oval 106">
                <a:extLst>
                  <a:ext uri="{FF2B5EF4-FFF2-40B4-BE49-F238E27FC236}">
                    <a16:creationId xmlns:a16="http://schemas.microsoft.com/office/drawing/2014/main" id="{F3190430-AE03-364A-9A11-DF23124CD7C6}"/>
                  </a:ext>
                </a:extLst>
              </p:cNvPr>
              <p:cNvSpPr>
                <a:spLocks noChangeArrowheads="1"/>
              </p:cNvSpPr>
              <p:nvPr/>
            </p:nvSpPr>
            <p:spPr bwMode="auto">
              <a:xfrm>
                <a:off x="3055688" y="1496546"/>
                <a:ext cx="770789" cy="772451"/>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0" name="Freeform 125">
                <a:extLst>
                  <a:ext uri="{FF2B5EF4-FFF2-40B4-BE49-F238E27FC236}">
                    <a16:creationId xmlns:a16="http://schemas.microsoft.com/office/drawing/2014/main" id="{A65395C6-831D-DC4F-A8DF-16F7D1D6FFE4}"/>
                  </a:ext>
                </a:extLst>
              </p:cNvPr>
              <p:cNvSpPr>
                <a:spLocks/>
              </p:cNvSpPr>
              <p:nvPr/>
            </p:nvSpPr>
            <p:spPr bwMode="auto">
              <a:xfrm>
                <a:off x="5979196" y="1364340"/>
                <a:ext cx="237805" cy="340078"/>
              </a:xfrm>
              <a:custGeom>
                <a:avLst/>
                <a:gdLst>
                  <a:gd name="T0" fmla="*/ 30 w 121"/>
                  <a:gd name="T1" fmla="*/ 143 h 173"/>
                  <a:gd name="T2" fmla="*/ 0 w 121"/>
                  <a:gd name="T3" fmla="*/ 123 h 173"/>
                  <a:gd name="T4" fmla="*/ 12 w 121"/>
                  <a:gd name="T5" fmla="*/ 93 h 173"/>
                  <a:gd name="T6" fmla="*/ 25 w 121"/>
                  <a:gd name="T7" fmla="*/ 98 h 173"/>
                  <a:gd name="T8" fmla="*/ 22 w 121"/>
                  <a:gd name="T9" fmla="*/ 117 h 173"/>
                  <a:gd name="T10" fmla="*/ 38 w 121"/>
                  <a:gd name="T11" fmla="*/ 128 h 173"/>
                  <a:gd name="T12" fmla="*/ 71 w 121"/>
                  <a:gd name="T13" fmla="*/ 122 h 173"/>
                  <a:gd name="T14" fmla="*/ 34 w 121"/>
                  <a:gd name="T15" fmla="*/ 42 h 173"/>
                  <a:gd name="T16" fmla="*/ 80 w 121"/>
                  <a:gd name="T17" fmla="*/ 22 h 173"/>
                  <a:gd name="T18" fmla="*/ 89 w 121"/>
                  <a:gd name="T19" fmla="*/ 0 h 173"/>
                  <a:gd name="T20" fmla="*/ 103 w 121"/>
                  <a:gd name="T21" fmla="*/ 6 h 173"/>
                  <a:gd name="T22" fmla="*/ 94 w 121"/>
                  <a:gd name="T23" fmla="*/ 27 h 173"/>
                  <a:gd name="T24" fmla="*/ 121 w 121"/>
                  <a:gd name="T25" fmla="*/ 47 h 173"/>
                  <a:gd name="T26" fmla="*/ 108 w 121"/>
                  <a:gd name="T27" fmla="*/ 75 h 173"/>
                  <a:gd name="T28" fmla="*/ 97 w 121"/>
                  <a:gd name="T29" fmla="*/ 70 h 173"/>
                  <a:gd name="T30" fmla="*/ 99 w 121"/>
                  <a:gd name="T31" fmla="*/ 51 h 173"/>
                  <a:gd name="T32" fmla="*/ 83 w 121"/>
                  <a:gd name="T33" fmla="*/ 40 h 173"/>
                  <a:gd name="T34" fmla="*/ 54 w 121"/>
                  <a:gd name="T35" fmla="*/ 47 h 173"/>
                  <a:gd name="T36" fmla="*/ 92 w 121"/>
                  <a:gd name="T37" fmla="*/ 126 h 173"/>
                  <a:gd name="T38" fmla="*/ 44 w 121"/>
                  <a:gd name="T39" fmla="*/ 148 h 173"/>
                  <a:gd name="T40" fmla="*/ 34 w 121"/>
                  <a:gd name="T41" fmla="*/ 173 h 173"/>
                  <a:gd name="T42" fmla="*/ 20 w 121"/>
                  <a:gd name="T43" fmla="*/ 167 h 173"/>
                  <a:gd name="T44" fmla="*/ 30 w 121"/>
                  <a:gd name="T45"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1" h="173">
                    <a:moveTo>
                      <a:pt x="30" y="143"/>
                    </a:moveTo>
                    <a:cubicBezTo>
                      <a:pt x="12" y="135"/>
                      <a:pt x="0" y="123"/>
                      <a:pt x="0" y="123"/>
                    </a:cubicBezTo>
                    <a:cubicBezTo>
                      <a:pt x="12" y="93"/>
                      <a:pt x="12" y="93"/>
                      <a:pt x="12" y="93"/>
                    </a:cubicBezTo>
                    <a:cubicBezTo>
                      <a:pt x="25" y="98"/>
                      <a:pt x="25" y="98"/>
                      <a:pt x="25" y="98"/>
                    </a:cubicBezTo>
                    <a:cubicBezTo>
                      <a:pt x="22" y="117"/>
                      <a:pt x="22" y="117"/>
                      <a:pt x="22" y="117"/>
                    </a:cubicBezTo>
                    <a:cubicBezTo>
                      <a:pt x="22" y="117"/>
                      <a:pt x="27" y="124"/>
                      <a:pt x="38" y="128"/>
                    </a:cubicBezTo>
                    <a:cubicBezTo>
                      <a:pt x="51" y="134"/>
                      <a:pt x="67" y="134"/>
                      <a:pt x="71" y="122"/>
                    </a:cubicBezTo>
                    <a:cubicBezTo>
                      <a:pt x="82" y="96"/>
                      <a:pt x="17" y="82"/>
                      <a:pt x="34" y="42"/>
                    </a:cubicBezTo>
                    <a:cubicBezTo>
                      <a:pt x="42" y="22"/>
                      <a:pt x="61" y="17"/>
                      <a:pt x="80" y="22"/>
                    </a:cubicBezTo>
                    <a:cubicBezTo>
                      <a:pt x="89" y="0"/>
                      <a:pt x="89" y="0"/>
                      <a:pt x="89" y="0"/>
                    </a:cubicBezTo>
                    <a:cubicBezTo>
                      <a:pt x="103" y="6"/>
                      <a:pt x="103" y="6"/>
                      <a:pt x="103" y="6"/>
                    </a:cubicBezTo>
                    <a:cubicBezTo>
                      <a:pt x="94" y="27"/>
                      <a:pt x="94" y="27"/>
                      <a:pt x="94" y="27"/>
                    </a:cubicBezTo>
                    <a:cubicBezTo>
                      <a:pt x="109" y="35"/>
                      <a:pt x="121" y="47"/>
                      <a:pt x="121" y="47"/>
                    </a:cubicBezTo>
                    <a:cubicBezTo>
                      <a:pt x="108" y="75"/>
                      <a:pt x="108" y="75"/>
                      <a:pt x="108" y="75"/>
                    </a:cubicBezTo>
                    <a:cubicBezTo>
                      <a:pt x="97" y="70"/>
                      <a:pt x="97" y="70"/>
                      <a:pt x="97" y="70"/>
                    </a:cubicBezTo>
                    <a:cubicBezTo>
                      <a:pt x="99" y="51"/>
                      <a:pt x="99" y="51"/>
                      <a:pt x="99" y="51"/>
                    </a:cubicBezTo>
                    <a:cubicBezTo>
                      <a:pt x="99" y="51"/>
                      <a:pt x="93" y="44"/>
                      <a:pt x="83" y="40"/>
                    </a:cubicBezTo>
                    <a:cubicBezTo>
                      <a:pt x="68" y="34"/>
                      <a:pt x="58" y="38"/>
                      <a:pt x="54" y="47"/>
                    </a:cubicBezTo>
                    <a:cubicBezTo>
                      <a:pt x="43" y="72"/>
                      <a:pt x="107" y="88"/>
                      <a:pt x="92" y="126"/>
                    </a:cubicBezTo>
                    <a:cubicBezTo>
                      <a:pt x="83" y="147"/>
                      <a:pt x="64" y="152"/>
                      <a:pt x="44" y="148"/>
                    </a:cubicBezTo>
                    <a:cubicBezTo>
                      <a:pt x="34" y="173"/>
                      <a:pt x="34" y="173"/>
                      <a:pt x="34" y="173"/>
                    </a:cubicBezTo>
                    <a:cubicBezTo>
                      <a:pt x="20" y="167"/>
                      <a:pt x="20" y="167"/>
                      <a:pt x="20" y="167"/>
                    </a:cubicBezTo>
                    <a:lnTo>
                      <a:pt x="3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1" name="Freeform 126">
                <a:extLst>
                  <a:ext uri="{FF2B5EF4-FFF2-40B4-BE49-F238E27FC236}">
                    <a16:creationId xmlns:a16="http://schemas.microsoft.com/office/drawing/2014/main" id="{AFFB166B-F968-E241-86CC-B4A20AEB8ED2}"/>
                  </a:ext>
                </a:extLst>
              </p:cNvPr>
              <p:cNvSpPr>
                <a:spLocks/>
              </p:cNvSpPr>
              <p:nvPr/>
            </p:nvSpPr>
            <p:spPr bwMode="auto">
              <a:xfrm>
                <a:off x="6212844" y="1643719"/>
                <a:ext cx="110588" cy="121397"/>
              </a:xfrm>
              <a:custGeom>
                <a:avLst/>
                <a:gdLst>
                  <a:gd name="T0" fmla="*/ 10 w 56"/>
                  <a:gd name="T1" fmla="*/ 50 h 62"/>
                  <a:gd name="T2" fmla="*/ 0 w 56"/>
                  <a:gd name="T3" fmla="*/ 39 h 62"/>
                  <a:gd name="T4" fmla="*/ 8 w 56"/>
                  <a:gd name="T5" fmla="*/ 28 h 62"/>
                  <a:gd name="T6" fmla="*/ 13 w 56"/>
                  <a:gd name="T7" fmla="*/ 32 h 62"/>
                  <a:gd name="T8" fmla="*/ 10 w 56"/>
                  <a:gd name="T9" fmla="*/ 39 h 62"/>
                  <a:gd name="T10" fmla="*/ 15 w 56"/>
                  <a:gd name="T11" fmla="*/ 45 h 62"/>
                  <a:gd name="T12" fmla="*/ 29 w 56"/>
                  <a:gd name="T13" fmla="*/ 46 h 62"/>
                  <a:gd name="T14" fmla="*/ 22 w 56"/>
                  <a:gd name="T15" fmla="*/ 10 h 62"/>
                  <a:gd name="T16" fmla="*/ 42 w 56"/>
                  <a:gd name="T17" fmla="*/ 7 h 62"/>
                  <a:gd name="T18" fmla="*/ 48 w 56"/>
                  <a:gd name="T19" fmla="*/ 0 h 62"/>
                  <a:gd name="T20" fmla="*/ 53 w 56"/>
                  <a:gd name="T21" fmla="*/ 3 h 62"/>
                  <a:gd name="T22" fmla="*/ 47 w 56"/>
                  <a:gd name="T23" fmla="*/ 11 h 62"/>
                  <a:gd name="T24" fmla="*/ 56 w 56"/>
                  <a:gd name="T25" fmla="*/ 21 h 62"/>
                  <a:gd name="T26" fmla="*/ 48 w 56"/>
                  <a:gd name="T27" fmla="*/ 31 h 62"/>
                  <a:gd name="T28" fmla="*/ 44 w 56"/>
                  <a:gd name="T29" fmla="*/ 28 h 62"/>
                  <a:gd name="T30" fmla="*/ 47 w 56"/>
                  <a:gd name="T31" fmla="*/ 21 h 62"/>
                  <a:gd name="T32" fmla="*/ 42 w 56"/>
                  <a:gd name="T33" fmla="*/ 15 h 62"/>
                  <a:gd name="T34" fmla="*/ 29 w 56"/>
                  <a:gd name="T35" fmla="*/ 14 h 62"/>
                  <a:gd name="T36" fmla="*/ 36 w 56"/>
                  <a:gd name="T37" fmla="*/ 49 h 62"/>
                  <a:gd name="T38" fmla="*/ 15 w 56"/>
                  <a:gd name="T39" fmla="*/ 53 h 62"/>
                  <a:gd name="T40" fmla="*/ 8 w 56"/>
                  <a:gd name="T41" fmla="*/ 62 h 62"/>
                  <a:gd name="T42" fmla="*/ 4 w 56"/>
                  <a:gd name="T43" fmla="*/ 58 h 62"/>
                  <a:gd name="T44" fmla="*/ 10 w 56"/>
                  <a:gd name="T45"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62">
                    <a:moveTo>
                      <a:pt x="10" y="50"/>
                    </a:moveTo>
                    <a:cubicBezTo>
                      <a:pt x="4" y="45"/>
                      <a:pt x="0" y="39"/>
                      <a:pt x="0" y="39"/>
                    </a:cubicBezTo>
                    <a:cubicBezTo>
                      <a:pt x="8" y="28"/>
                      <a:pt x="8" y="28"/>
                      <a:pt x="8" y="28"/>
                    </a:cubicBezTo>
                    <a:cubicBezTo>
                      <a:pt x="13" y="32"/>
                      <a:pt x="13" y="32"/>
                      <a:pt x="13" y="32"/>
                    </a:cubicBezTo>
                    <a:cubicBezTo>
                      <a:pt x="10" y="39"/>
                      <a:pt x="10" y="39"/>
                      <a:pt x="10" y="39"/>
                    </a:cubicBezTo>
                    <a:cubicBezTo>
                      <a:pt x="10" y="39"/>
                      <a:pt x="11" y="42"/>
                      <a:pt x="15" y="45"/>
                    </a:cubicBezTo>
                    <a:cubicBezTo>
                      <a:pt x="19" y="48"/>
                      <a:pt x="25" y="50"/>
                      <a:pt x="29" y="46"/>
                    </a:cubicBezTo>
                    <a:cubicBezTo>
                      <a:pt x="35" y="36"/>
                      <a:pt x="11" y="24"/>
                      <a:pt x="22" y="10"/>
                    </a:cubicBezTo>
                    <a:cubicBezTo>
                      <a:pt x="27" y="3"/>
                      <a:pt x="35" y="3"/>
                      <a:pt x="42" y="7"/>
                    </a:cubicBezTo>
                    <a:cubicBezTo>
                      <a:pt x="48" y="0"/>
                      <a:pt x="48" y="0"/>
                      <a:pt x="48" y="0"/>
                    </a:cubicBezTo>
                    <a:cubicBezTo>
                      <a:pt x="53" y="3"/>
                      <a:pt x="53" y="3"/>
                      <a:pt x="53" y="3"/>
                    </a:cubicBezTo>
                    <a:cubicBezTo>
                      <a:pt x="47" y="11"/>
                      <a:pt x="47" y="11"/>
                      <a:pt x="47" y="11"/>
                    </a:cubicBezTo>
                    <a:cubicBezTo>
                      <a:pt x="52" y="15"/>
                      <a:pt x="56" y="21"/>
                      <a:pt x="56" y="21"/>
                    </a:cubicBezTo>
                    <a:cubicBezTo>
                      <a:pt x="48" y="31"/>
                      <a:pt x="48" y="31"/>
                      <a:pt x="48" y="31"/>
                    </a:cubicBezTo>
                    <a:cubicBezTo>
                      <a:pt x="44" y="28"/>
                      <a:pt x="44" y="28"/>
                      <a:pt x="44" y="28"/>
                    </a:cubicBezTo>
                    <a:cubicBezTo>
                      <a:pt x="47" y="21"/>
                      <a:pt x="47" y="21"/>
                      <a:pt x="47" y="21"/>
                    </a:cubicBezTo>
                    <a:cubicBezTo>
                      <a:pt x="47" y="21"/>
                      <a:pt x="45" y="17"/>
                      <a:pt x="42" y="15"/>
                    </a:cubicBezTo>
                    <a:cubicBezTo>
                      <a:pt x="36" y="11"/>
                      <a:pt x="32" y="11"/>
                      <a:pt x="29" y="14"/>
                    </a:cubicBezTo>
                    <a:cubicBezTo>
                      <a:pt x="23" y="23"/>
                      <a:pt x="46" y="36"/>
                      <a:pt x="36" y="49"/>
                    </a:cubicBezTo>
                    <a:cubicBezTo>
                      <a:pt x="31" y="56"/>
                      <a:pt x="23" y="57"/>
                      <a:pt x="15" y="53"/>
                    </a:cubicBezTo>
                    <a:cubicBezTo>
                      <a:pt x="8" y="62"/>
                      <a:pt x="8" y="62"/>
                      <a:pt x="8" y="62"/>
                    </a:cubicBezTo>
                    <a:cubicBezTo>
                      <a:pt x="4" y="58"/>
                      <a:pt x="4" y="58"/>
                      <a:pt x="4" y="58"/>
                    </a:cubicBezTo>
                    <a:lnTo>
                      <a:pt x="1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2" name="Freeform 127">
                <a:extLst>
                  <a:ext uri="{FF2B5EF4-FFF2-40B4-BE49-F238E27FC236}">
                    <a16:creationId xmlns:a16="http://schemas.microsoft.com/office/drawing/2014/main" id="{D03B4EDC-4AF9-CE4D-A12B-A64B50D9B744}"/>
                  </a:ext>
                </a:extLst>
              </p:cNvPr>
              <p:cNvSpPr>
                <a:spLocks/>
              </p:cNvSpPr>
              <p:nvPr/>
            </p:nvSpPr>
            <p:spPr bwMode="auto">
              <a:xfrm>
                <a:off x="5800427" y="1456635"/>
                <a:ext cx="82317" cy="143847"/>
              </a:xfrm>
              <a:custGeom>
                <a:avLst/>
                <a:gdLst>
                  <a:gd name="T0" fmla="*/ 24 w 42"/>
                  <a:gd name="T1" fmla="*/ 62 h 73"/>
                  <a:gd name="T2" fmla="*/ 9 w 42"/>
                  <a:gd name="T3" fmla="*/ 62 h 73"/>
                  <a:gd name="T4" fmla="*/ 6 w 42"/>
                  <a:gd name="T5" fmla="*/ 50 h 73"/>
                  <a:gd name="T6" fmla="*/ 12 w 42"/>
                  <a:gd name="T7" fmla="*/ 48 h 73"/>
                  <a:gd name="T8" fmla="*/ 15 w 42"/>
                  <a:gd name="T9" fmla="*/ 55 h 73"/>
                  <a:gd name="T10" fmla="*/ 23 w 42"/>
                  <a:gd name="T11" fmla="*/ 55 h 73"/>
                  <a:gd name="T12" fmla="*/ 33 w 42"/>
                  <a:gd name="T13" fmla="*/ 46 h 73"/>
                  <a:gd name="T14" fmla="*/ 2 w 42"/>
                  <a:gd name="T15" fmla="*/ 27 h 73"/>
                  <a:gd name="T16" fmla="*/ 13 w 42"/>
                  <a:gd name="T17" fmla="*/ 11 h 73"/>
                  <a:gd name="T18" fmla="*/ 11 w 42"/>
                  <a:gd name="T19" fmla="*/ 1 h 73"/>
                  <a:gd name="T20" fmla="*/ 17 w 42"/>
                  <a:gd name="T21" fmla="*/ 0 h 73"/>
                  <a:gd name="T22" fmla="*/ 19 w 42"/>
                  <a:gd name="T23" fmla="*/ 9 h 73"/>
                  <a:gd name="T24" fmla="*/ 32 w 42"/>
                  <a:gd name="T25" fmla="*/ 9 h 73"/>
                  <a:gd name="T26" fmla="*/ 34 w 42"/>
                  <a:gd name="T27" fmla="*/ 21 h 73"/>
                  <a:gd name="T28" fmla="*/ 30 w 42"/>
                  <a:gd name="T29" fmla="*/ 22 h 73"/>
                  <a:gd name="T30" fmla="*/ 26 w 42"/>
                  <a:gd name="T31" fmla="*/ 16 h 73"/>
                  <a:gd name="T32" fmla="*/ 18 w 42"/>
                  <a:gd name="T33" fmla="*/ 16 h 73"/>
                  <a:gd name="T34" fmla="*/ 10 w 42"/>
                  <a:gd name="T35" fmla="*/ 24 h 73"/>
                  <a:gd name="T36" fmla="*/ 41 w 42"/>
                  <a:gd name="T37" fmla="*/ 42 h 73"/>
                  <a:gd name="T38" fmla="*/ 30 w 42"/>
                  <a:gd name="T39" fmla="*/ 61 h 73"/>
                  <a:gd name="T40" fmla="*/ 32 w 42"/>
                  <a:gd name="T41" fmla="*/ 72 h 73"/>
                  <a:gd name="T42" fmla="*/ 26 w 42"/>
                  <a:gd name="T43" fmla="*/ 73 h 73"/>
                  <a:gd name="T44" fmla="*/ 24 w 42"/>
                  <a:gd name="T45"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73">
                    <a:moveTo>
                      <a:pt x="24" y="62"/>
                    </a:moveTo>
                    <a:cubicBezTo>
                      <a:pt x="16" y="64"/>
                      <a:pt x="9" y="62"/>
                      <a:pt x="9" y="62"/>
                    </a:cubicBezTo>
                    <a:cubicBezTo>
                      <a:pt x="6" y="50"/>
                      <a:pt x="6" y="50"/>
                      <a:pt x="6" y="50"/>
                    </a:cubicBezTo>
                    <a:cubicBezTo>
                      <a:pt x="12" y="48"/>
                      <a:pt x="12" y="48"/>
                      <a:pt x="12" y="48"/>
                    </a:cubicBezTo>
                    <a:cubicBezTo>
                      <a:pt x="15" y="55"/>
                      <a:pt x="15" y="55"/>
                      <a:pt x="15" y="55"/>
                    </a:cubicBezTo>
                    <a:cubicBezTo>
                      <a:pt x="15" y="55"/>
                      <a:pt x="18" y="56"/>
                      <a:pt x="23" y="55"/>
                    </a:cubicBezTo>
                    <a:cubicBezTo>
                      <a:pt x="29" y="54"/>
                      <a:pt x="34" y="51"/>
                      <a:pt x="33" y="46"/>
                    </a:cubicBezTo>
                    <a:cubicBezTo>
                      <a:pt x="31" y="35"/>
                      <a:pt x="6" y="45"/>
                      <a:pt x="2" y="27"/>
                    </a:cubicBezTo>
                    <a:cubicBezTo>
                      <a:pt x="0" y="19"/>
                      <a:pt x="6" y="13"/>
                      <a:pt x="13" y="11"/>
                    </a:cubicBezTo>
                    <a:cubicBezTo>
                      <a:pt x="11" y="1"/>
                      <a:pt x="11" y="1"/>
                      <a:pt x="11" y="1"/>
                    </a:cubicBezTo>
                    <a:cubicBezTo>
                      <a:pt x="17" y="0"/>
                      <a:pt x="17" y="0"/>
                      <a:pt x="17" y="0"/>
                    </a:cubicBezTo>
                    <a:cubicBezTo>
                      <a:pt x="19" y="9"/>
                      <a:pt x="19" y="9"/>
                      <a:pt x="19" y="9"/>
                    </a:cubicBezTo>
                    <a:cubicBezTo>
                      <a:pt x="26" y="8"/>
                      <a:pt x="32" y="9"/>
                      <a:pt x="32" y="9"/>
                    </a:cubicBezTo>
                    <a:cubicBezTo>
                      <a:pt x="34" y="21"/>
                      <a:pt x="34" y="21"/>
                      <a:pt x="34" y="21"/>
                    </a:cubicBezTo>
                    <a:cubicBezTo>
                      <a:pt x="30" y="22"/>
                      <a:pt x="30" y="22"/>
                      <a:pt x="30" y="22"/>
                    </a:cubicBezTo>
                    <a:cubicBezTo>
                      <a:pt x="26" y="16"/>
                      <a:pt x="26" y="16"/>
                      <a:pt x="26" y="16"/>
                    </a:cubicBezTo>
                    <a:cubicBezTo>
                      <a:pt x="26" y="16"/>
                      <a:pt x="22" y="15"/>
                      <a:pt x="18" y="16"/>
                    </a:cubicBezTo>
                    <a:cubicBezTo>
                      <a:pt x="12" y="17"/>
                      <a:pt x="9" y="21"/>
                      <a:pt x="10" y="24"/>
                    </a:cubicBezTo>
                    <a:cubicBezTo>
                      <a:pt x="12" y="36"/>
                      <a:pt x="37" y="26"/>
                      <a:pt x="41" y="42"/>
                    </a:cubicBezTo>
                    <a:cubicBezTo>
                      <a:pt x="42" y="51"/>
                      <a:pt x="37" y="57"/>
                      <a:pt x="30" y="61"/>
                    </a:cubicBezTo>
                    <a:cubicBezTo>
                      <a:pt x="32" y="72"/>
                      <a:pt x="32" y="72"/>
                      <a:pt x="32" y="72"/>
                    </a:cubicBezTo>
                    <a:cubicBezTo>
                      <a:pt x="26" y="73"/>
                      <a:pt x="26" y="73"/>
                      <a:pt x="26" y="73"/>
                    </a:cubicBezTo>
                    <a:lnTo>
                      <a:pt x="24"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93" name="Group 92">
                <a:extLst>
                  <a:ext uri="{FF2B5EF4-FFF2-40B4-BE49-F238E27FC236}">
                    <a16:creationId xmlns:a16="http://schemas.microsoft.com/office/drawing/2014/main" id="{247F6528-A439-8A48-ADBB-EEA9A1CC79A8}"/>
                  </a:ext>
                </a:extLst>
              </p:cNvPr>
              <p:cNvGrpSpPr/>
              <p:nvPr/>
            </p:nvGrpSpPr>
            <p:grpSpPr>
              <a:xfrm>
                <a:off x="6694275" y="3078866"/>
                <a:ext cx="433205" cy="432373"/>
                <a:chOff x="6694275" y="3078866"/>
                <a:chExt cx="433205" cy="432373"/>
              </a:xfrm>
            </p:grpSpPr>
            <p:sp>
              <p:nvSpPr>
                <p:cNvPr id="100" name="Freeform 128">
                  <a:extLst>
                    <a:ext uri="{FF2B5EF4-FFF2-40B4-BE49-F238E27FC236}">
                      <a16:creationId xmlns:a16="http://schemas.microsoft.com/office/drawing/2014/main" id="{090D9D8C-0F1F-5541-A89F-C4CE56A4A243}"/>
                    </a:ext>
                  </a:extLst>
                </p:cNvPr>
                <p:cNvSpPr>
                  <a:spLocks/>
                </p:cNvSpPr>
                <p:nvPr/>
              </p:nvSpPr>
              <p:spPr bwMode="auto">
                <a:xfrm>
                  <a:off x="6908799" y="3275097"/>
                  <a:ext cx="218681" cy="236142"/>
                </a:xfrm>
                <a:custGeom>
                  <a:avLst/>
                  <a:gdLst>
                    <a:gd name="T0" fmla="*/ 97 w 111"/>
                    <a:gd name="T1" fmla="*/ 50 h 120"/>
                    <a:gd name="T2" fmla="*/ 61 w 111"/>
                    <a:gd name="T3" fmla="*/ 14 h 120"/>
                    <a:gd name="T4" fmla="*/ 11 w 111"/>
                    <a:gd name="T5" fmla="*/ 14 h 120"/>
                    <a:gd name="T6" fmla="*/ 0 w 111"/>
                    <a:gd name="T7" fmla="*/ 25 h 120"/>
                    <a:gd name="T8" fmla="*/ 0 w 111"/>
                    <a:gd name="T9" fmla="*/ 25 h 120"/>
                    <a:gd name="T10" fmla="*/ 16 w 111"/>
                    <a:gd name="T11" fmla="*/ 41 h 120"/>
                    <a:gd name="T12" fmla="*/ 16 w 111"/>
                    <a:gd name="T13" fmla="*/ 40 h 120"/>
                    <a:gd name="T14" fmla="*/ 27 w 111"/>
                    <a:gd name="T15" fmla="*/ 30 h 120"/>
                    <a:gd name="T16" fmla="*/ 46 w 111"/>
                    <a:gd name="T17" fmla="*/ 30 h 120"/>
                    <a:gd name="T18" fmla="*/ 82 w 111"/>
                    <a:gd name="T19" fmla="*/ 66 h 120"/>
                    <a:gd name="T20" fmla="*/ 82 w 111"/>
                    <a:gd name="T21" fmla="*/ 85 h 120"/>
                    <a:gd name="T22" fmla="*/ 76 w 111"/>
                    <a:gd name="T23" fmla="*/ 91 h 120"/>
                    <a:gd name="T24" fmla="*/ 57 w 111"/>
                    <a:gd name="T25" fmla="*/ 91 h 120"/>
                    <a:gd name="T26" fmla="*/ 41 w 111"/>
                    <a:gd name="T27" fmla="*/ 75 h 120"/>
                    <a:gd name="T28" fmla="*/ 16 w 111"/>
                    <a:gd name="T29" fmla="*/ 81 h 120"/>
                    <a:gd name="T30" fmla="*/ 41 w 111"/>
                    <a:gd name="T31" fmla="*/ 106 h 120"/>
                    <a:gd name="T32" fmla="*/ 92 w 111"/>
                    <a:gd name="T33" fmla="*/ 106 h 120"/>
                    <a:gd name="T34" fmla="*/ 97 w 111"/>
                    <a:gd name="T35" fmla="*/ 101 h 120"/>
                    <a:gd name="T36" fmla="*/ 97 w 111"/>
                    <a:gd name="T37" fmla="*/ 5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20">
                      <a:moveTo>
                        <a:pt x="97" y="50"/>
                      </a:moveTo>
                      <a:cubicBezTo>
                        <a:pt x="61" y="14"/>
                        <a:pt x="61" y="14"/>
                        <a:pt x="61" y="14"/>
                      </a:cubicBezTo>
                      <a:cubicBezTo>
                        <a:pt x="47" y="0"/>
                        <a:pt x="25" y="0"/>
                        <a:pt x="11" y="14"/>
                      </a:cubicBezTo>
                      <a:cubicBezTo>
                        <a:pt x="0" y="25"/>
                        <a:pt x="0" y="25"/>
                        <a:pt x="0" y="25"/>
                      </a:cubicBezTo>
                      <a:cubicBezTo>
                        <a:pt x="0" y="25"/>
                        <a:pt x="0" y="25"/>
                        <a:pt x="0" y="25"/>
                      </a:cubicBezTo>
                      <a:cubicBezTo>
                        <a:pt x="16" y="41"/>
                        <a:pt x="16" y="41"/>
                        <a:pt x="16" y="41"/>
                      </a:cubicBezTo>
                      <a:cubicBezTo>
                        <a:pt x="16" y="40"/>
                        <a:pt x="16" y="40"/>
                        <a:pt x="16" y="40"/>
                      </a:cubicBezTo>
                      <a:cubicBezTo>
                        <a:pt x="27" y="30"/>
                        <a:pt x="27" y="30"/>
                        <a:pt x="27" y="30"/>
                      </a:cubicBezTo>
                      <a:cubicBezTo>
                        <a:pt x="32" y="24"/>
                        <a:pt x="40" y="24"/>
                        <a:pt x="46" y="30"/>
                      </a:cubicBezTo>
                      <a:cubicBezTo>
                        <a:pt x="82" y="66"/>
                        <a:pt x="82" y="66"/>
                        <a:pt x="82" y="66"/>
                      </a:cubicBezTo>
                      <a:cubicBezTo>
                        <a:pt x="87" y="71"/>
                        <a:pt x="87" y="80"/>
                        <a:pt x="82" y="85"/>
                      </a:cubicBezTo>
                      <a:cubicBezTo>
                        <a:pt x="76" y="91"/>
                        <a:pt x="76" y="91"/>
                        <a:pt x="76" y="91"/>
                      </a:cubicBezTo>
                      <a:cubicBezTo>
                        <a:pt x="71" y="96"/>
                        <a:pt x="62" y="96"/>
                        <a:pt x="57" y="91"/>
                      </a:cubicBezTo>
                      <a:cubicBezTo>
                        <a:pt x="41" y="75"/>
                        <a:pt x="41" y="75"/>
                        <a:pt x="41" y="75"/>
                      </a:cubicBezTo>
                      <a:cubicBezTo>
                        <a:pt x="33" y="79"/>
                        <a:pt x="25" y="81"/>
                        <a:pt x="16" y="81"/>
                      </a:cubicBezTo>
                      <a:cubicBezTo>
                        <a:pt x="41" y="106"/>
                        <a:pt x="41" y="106"/>
                        <a:pt x="41" y="106"/>
                      </a:cubicBezTo>
                      <a:cubicBezTo>
                        <a:pt x="55" y="120"/>
                        <a:pt x="78" y="120"/>
                        <a:pt x="92" y="106"/>
                      </a:cubicBezTo>
                      <a:cubicBezTo>
                        <a:pt x="97" y="101"/>
                        <a:pt x="97" y="101"/>
                        <a:pt x="97" y="101"/>
                      </a:cubicBezTo>
                      <a:cubicBezTo>
                        <a:pt x="111" y="87"/>
                        <a:pt x="111" y="64"/>
                        <a:pt x="97"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1" name="Freeform 129">
                  <a:extLst>
                    <a:ext uri="{FF2B5EF4-FFF2-40B4-BE49-F238E27FC236}">
                      <a16:creationId xmlns:a16="http://schemas.microsoft.com/office/drawing/2014/main" id="{98944105-AD74-3542-AA5D-0CD96E3251F0}"/>
                    </a:ext>
                  </a:extLst>
                </p:cNvPr>
                <p:cNvSpPr>
                  <a:spLocks/>
                </p:cNvSpPr>
                <p:nvPr/>
              </p:nvSpPr>
              <p:spPr bwMode="auto">
                <a:xfrm>
                  <a:off x="6694275" y="3078866"/>
                  <a:ext cx="236142" cy="217850"/>
                </a:xfrm>
                <a:custGeom>
                  <a:avLst/>
                  <a:gdLst>
                    <a:gd name="T0" fmla="*/ 30 w 120"/>
                    <a:gd name="T1" fmla="*/ 35 h 111"/>
                    <a:gd name="T2" fmla="*/ 35 w 120"/>
                    <a:gd name="T3" fmla="*/ 30 h 111"/>
                    <a:gd name="T4" fmla="*/ 55 w 120"/>
                    <a:gd name="T5" fmla="*/ 30 h 111"/>
                    <a:gd name="T6" fmla="*/ 91 w 120"/>
                    <a:gd name="T7" fmla="*/ 66 h 111"/>
                    <a:gd name="T8" fmla="*/ 91 w 120"/>
                    <a:gd name="T9" fmla="*/ 85 h 111"/>
                    <a:gd name="T10" fmla="*/ 80 w 120"/>
                    <a:gd name="T11" fmla="*/ 95 h 111"/>
                    <a:gd name="T12" fmla="*/ 80 w 120"/>
                    <a:gd name="T13" fmla="*/ 96 h 111"/>
                    <a:gd name="T14" fmla="*/ 95 w 120"/>
                    <a:gd name="T15" fmla="*/ 111 h 111"/>
                    <a:gd name="T16" fmla="*/ 96 w 120"/>
                    <a:gd name="T17" fmla="*/ 111 h 111"/>
                    <a:gd name="T18" fmla="*/ 106 w 120"/>
                    <a:gd name="T19" fmla="*/ 100 h 111"/>
                    <a:gd name="T20" fmla="*/ 106 w 120"/>
                    <a:gd name="T21" fmla="*/ 50 h 111"/>
                    <a:gd name="T22" fmla="*/ 70 w 120"/>
                    <a:gd name="T23" fmla="*/ 14 h 111"/>
                    <a:gd name="T24" fmla="*/ 20 w 120"/>
                    <a:gd name="T25" fmla="*/ 14 h 111"/>
                    <a:gd name="T26" fmla="*/ 14 w 120"/>
                    <a:gd name="T27" fmla="*/ 20 h 111"/>
                    <a:gd name="T28" fmla="*/ 14 w 120"/>
                    <a:gd name="T29" fmla="*/ 70 h 111"/>
                    <a:gd name="T30" fmla="*/ 39 w 120"/>
                    <a:gd name="T31" fmla="*/ 95 h 111"/>
                    <a:gd name="T32" fmla="*/ 46 w 120"/>
                    <a:gd name="T33" fmla="*/ 71 h 111"/>
                    <a:gd name="T34" fmla="*/ 30 w 120"/>
                    <a:gd name="T35" fmla="*/ 55 h 111"/>
                    <a:gd name="T36" fmla="*/ 30 w 120"/>
                    <a:gd name="T37"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111">
                      <a:moveTo>
                        <a:pt x="30" y="35"/>
                      </a:moveTo>
                      <a:cubicBezTo>
                        <a:pt x="35" y="30"/>
                        <a:pt x="35" y="30"/>
                        <a:pt x="35" y="30"/>
                      </a:cubicBezTo>
                      <a:cubicBezTo>
                        <a:pt x="41" y="24"/>
                        <a:pt x="49" y="24"/>
                        <a:pt x="55" y="30"/>
                      </a:cubicBezTo>
                      <a:cubicBezTo>
                        <a:pt x="91" y="66"/>
                        <a:pt x="91" y="66"/>
                        <a:pt x="91" y="66"/>
                      </a:cubicBezTo>
                      <a:cubicBezTo>
                        <a:pt x="96" y="71"/>
                        <a:pt x="96" y="80"/>
                        <a:pt x="91" y="85"/>
                      </a:cubicBezTo>
                      <a:cubicBezTo>
                        <a:pt x="80" y="95"/>
                        <a:pt x="80" y="95"/>
                        <a:pt x="80" y="95"/>
                      </a:cubicBezTo>
                      <a:cubicBezTo>
                        <a:pt x="80" y="96"/>
                        <a:pt x="80" y="96"/>
                        <a:pt x="80" y="96"/>
                      </a:cubicBezTo>
                      <a:cubicBezTo>
                        <a:pt x="95" y="111"/>
                        <a:pt x="95" y="111"/>
                        <a:pt x="95" y="111"/>
                      </a:cubicBezTo>
                      <a:cubicBezTo>
                        <a:pt x="96" y="111"/>
                        <a:pt x="96" y="111"/>
                        <a:pt x="96" y="111"/>
                      </a:cubicBezTo>
                      <a:cubicBezTo>
                        <a:pt x="106" y="100"/>
                        <a:pt x="106" y="100"/>
                        <a:pt x="106" y="100"/>
                      </a:cubicBezTo>
                      <a:cubicBezTo>
                        <a:pt x="120" y="87"/>
                        <a:pt x="120" y="64"/>
                        <a:pt x="106" y="50"/>
                      </a:cubicBezTo>
                      <a:cubicBezTo>
                        <a:pt x="70" y="14"/>
                        <a:pt x="70" y="14"/>
                        <a:pt x="70" y="14"/>
                      </a:cubicBezTo>
                      <a:cubicBezTo>
                        <a:pt x="56" y="0"/>
                        <a:pt x="34" y="0"/>
                        <a:pt x="20" y="14"/>
                      </a:cubicBezTo>
                      <a:cubicBezTo>
                        <a:pt x="14" y="20"/>
                        <a:pt x="14" y="20"/>
                        <a:pt x="14" y="20"/>
                      </a:cubicBezTo>
                      <a:cubicBezTo>
                        <a:pt x="0" y="34"/>
                        <a:pt x="0" y="56"/>
                        <a:pt x="14" y="70"/>
                      </a:cubicBezTo>
                      <a:cubicBezTo>
                        <a:pt x="39" y="95"/>
                        <a:pt x="39" y="95"/>
                        <a:pt x="39" y="95"/>
                      </a:cubicBezTo>
                      <a:cubicBezTo>
                        <a:pt x="39" y="87"/>
                        <a:pt x="41" y="78"/>
                        <a:pt x="46" y="71"/>
                      </a:cubicBezTo>
                      <a:cubicBezTo>
                        <a:pt x="30" y="55"/>
                        <a:pt x="30" y="55"/>
                        <a:pt x="30" y="55"/>
                      </a:cubicBezTo>
                      <a:cubicBezTo>
                        <a:pt x="24" y="49"/>
                        <a:pt x="24" y="41"/>
                        <a:pt x="30"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2" name="Freeform 130">
                  <a:extLst>
                    <a:ext uri="{FF2B5EF4-FFF2-40B4-BE49-F238E27FC236}">
                      <a16:creationId xmlns:a16="http://schemas.microsoft.com/office/drawing/2014/main" id="{77A4784B-2AAB-424A-A62C-B67ACAB026F6}"/>
                    </a:ext>
                  </a:extLst>
                </p:cNvPr>
                <p:cNvSpPr>
                  <a:spLocks/>
                </p:cNvSpPr>
                <p:nvPr/>
              </p:nvSpPr>
              <p:spPr bwMode="auto">
                <a:xfrm>
                  <a:off x="6784907" y="3198600"/>
                  <a:ext cx="220344" cy="222007"/>
                </a:xfrm>
                <a:custGeom>
                  <a:avLst/>
                  <a:gdLst>
                    <a:gd name="T0" fmla="*/ 112 w 112"/>
                    <a:gd name="T1" fmla="*/ 88 h 113"/>
                    <a:gd name="T2" fmla="*/ 96 w 112"/>
                    <a:gd name="T3" fmla="*/ 72 h 113"/>
                    <a:gd name="T4" fmla="*/ 85 w 112"/>
                    <a:gd name="T5" fmla="*/ 83 h 113"/>
                    <a:gd name="T6" fmla="*/ 66 w 112"/>
                    <a:gd name="T7" fmla="*/ 83 h 113"/>
                    <a:gd name="T8" fmla="*/ 30 w 112"/>
                    <a:gd name="T9" fmla="*/ 47 h 113"/>
                    <a:gd name="T10" fmla="*/ 30 w 112"/>
                    <a:gd name="T11" fmla="*/ 28 h 113"/>
                    <a:gd name="T12" fmla="*/ 42 w 112"/>
                    <a:gd name="T13" fmla="*/ 15 h 113"/>
                    <a:gd name="T14" fmla="*/ 27 w 112"/>
                    <a:gd name="T15" fmla="*/ 0 h 113"/>
                    <a:gd name="T16" fmla="*/ 14 w 112"/>
                    <a:gd name="T17" fmla="*/ 12 h 113"/>
                    <a:gd name="T18" fmla="*/ 14 w 112"/>
                    <a:gd name="T19" fmla="*/ 63 h 113"/>
                    <a:gd name="T20" fmla="*/ 50 w 112"/>
                    <a:gd name="T21" fmla="*/ 99 h 113"/>
                    <a:gd name="T22" fmla="*/ 101 w 112"/>
                    <a:gd name="T23" fmla="*/ 99 h 113"/>
                    <a:gd name="T24" fmla="*/ 112 w 112"/>
                    <a:gd name="T25" fmla="*/ 8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3">
                      <a:moveTo>
                        <a:pt x="112" y="88"/>
                      </a:moveTo>
                      <a:cubicBezTo>
                        <a:pt x="96" y="72"/>
                        <a:pt x="96" y="72"/>
                        <a:pt x="96" y="72"/>
                      </a:cubicBezTo>
                      <a:cubicBezTo>
                        <a:pt x="85" y="83"/>
                        <a:pt x="85" y="83"/>
                        <a:pt x="85" y="83"/>
                      </a:cubicBezTo>
                      <a:cubicBezTo>
                        <a:pt x="80" y="88"/>
                        <a:pt x="71" y="88"/>
                        <a:pt x="66" y="83"/>
                      </a:cubicBezTo>
                      <a:cubicBezTo>
                        <a:pt x="30" y="47"/>
                        <a:pt x="30" y="47"/>
                        <a:pt x="30" y="47"/>
                      </a:cubicBezTo>
                      <a:cubicBezTo>
                        <a:pt x="25" y="42"/>
                        <a:pt x="25" y="33"/>
                        <a:pt x="30" y="28"/>
                      </a:cubicBezTo>
                      <a:cubicBezTo>
                        <a:pt x="42" y="15"/>
                        <a:pt x="42" y="15"/>
                        <a:pt x="42" y="15"/>
                      </a:cubicBezTo>
                      <a:cubicBezTo>
                        <a:pt x="27" y="0"/>
                        <a:pt x="27" y="0"/>
                        <a:pt x="27" y="0"/>
                      </a:cubicBezTo>
                      <a:cubicBezTo>
                        <a:pt x="14" y="12"/>
                        <a:pt x="14" y="12"/>
                        <a:pt x="14" y="12"/>
                      </a:cubicBezTo>
                      <a:cubicBezTo>
                        <a:pt x="0" y="26"/>
                        <a:pt x="0" y="49"/>
                        <a:pt x="14" y="63"/>
                      </a:cubicBezTo>
                      <a:cubicBezTo>
                        <a:pt x="50" y="99"/>
                        <a:pt x="50" y="99"/>
                        <a:pt x="50" y="99"/>
                      </a:cubicBezTo>
                      <a:cubicBezTo>
                        <a:pt x="64" y="113"/>
                        <a:pt x="87" y="113"/>
                        <a:pt x="101" y="99"/>
                      </a:cubicBezTo>
                      <a:lnTo>
                        <a:pt x="112"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94" name="Freeform 131">
                <a:extLst>
                  <a:ext uri="{FF2B5EF4-FFF2-40B4-BE49-F238E27FC236}">
                    <a16:creationId xmlns:a16="http://schemas.microsoft.com/office/drawing/2014/main" id="{B8F171DB-0914-6649-8949-208E473A23A5}"/>
                  </a:ext>
                </a:extLst>
              </p:cNvPr>
              <p:cNvSpPr>
                <a:spLocks noEditPoints="1"/>
              </p:cNvSpPr>
              <p:nvPr/>
            </p:nvSpPr>
            <p:spPr bwMode="auto">
              <a:xfrm>
                <a:off x="3666831" y="780636"/>
                <a:ext cx="234479" cy="233648"/>
              </a:xfrm>
              <a:custGeom>
                <a:avLst/>
                <a:gdLst>
                  <a:gd name="T0" fmla="*/ 118 w 119"/>
                  <a:gd name="T1" fmla="*/ 53 h 119"/>
                  <a:gd name="T2" fmla="*/ 111 w 119"/>
                  <a:gd name="T3" fmla="*/ 50 h 119"/>
                  <a:gd name="T4" fmla="*/ 103 w 119"/>
                  <a:gd name="T5" fmla="*/ 30 h 119"/>
                  <a:gd name="T6" fmla="*/ 106 w 119"/>
                  <a:gd name="T7" fmla="*/ 23 h 119"/>
                  <a:gd name="T8" fmla="*/ 106 w 119"/>
                  <a:gd name="T9" fmla="*/ 22 h 119"/>
                  <a:gd name="T10" fmla="*/ 101 w 119"/>
                  <a:gd name="T11" fmla="*/ 18 h 119"/>
                  <a:gd name="T12" fmla="*/ 97 w 119"/>
                  <a:gd name="T13" fmla="*/ 14 h 119"/>
                  <a:gd name="T14" fmla="*/ 96 w 119"/>
                  <a:gd name="T15" fmla="*/ 13 h 119"/>
                  <a:gd name="T16" fmla="*/ 89 w 119"/>
                  <a:gd name="T17" fmla="*/ 16 h 119"/>
                  <a:gd name="T18" fmla="*/ 69 w 119"/>
                  <a:gd name="T19" fmla="*/ 8 h 119"/>
                  <a:gd name="T20" fmla="*/ 66 w 119"/>
                  <a:gd name="T21" fmla="*/ 1 h 119"/>
                  <a:gd name="T22" fmla="*/ 66 w 119"/>
                  <a:gd name="T23" fmla="*/ 0 h 119"/>
                  <a:gd name="T24" fmla="*/ 59 w 119"/>
                  <a:gd name="T25" fmla="*/ 0 h 119"/>
                  <a:gd name="T26" fmla="*/ 53 w 119"/>
                  <a:gd name="T27" fmla="*/ 0 h 119"/>
                  <a:gd name="T28" fmla="*/ 52 w 119"/>
                  <a:gd name="T29" fmla="*/ 1 h 119"/>
                  <a:gd name="T30" fmla="*/ 49 w 119"/>
                  <a:gd name="T31" fmla="*/ 8 h 119"/>
                  <a:gd name="T32" fmla="*/ 29 w 119"/>
                  <a:gd name="T33" fmla="*/ 16 h 119"/>
                  <a:gd name="T34" fmla="*/ 22 w 119"/>
                  <a:gd name="T35" fmla="*/ 13 h 119"/>
                  <a:gd name="T36" fmla="*/ 22 w 119"/>
                  <a:gd name="T37" fmla="*/ 13 h 119"/>
                  <a:gd name="T38" fmla="*/ 17 w 119"/>
                  <a:gd name="T39" fmla="*/ 18 h 119"/>
                  <a:gd name="T40" fmla="*/ 13 w 119"/>
                  <a:gd name="T41" fmla="*/ 22 h 119"/>
                  <a:gd name="T42" fmla="*/ 13 w 119"/>
                  <a:gd name="T43" fmla="*/ 23 h 119"/>
                  <a:gd name="T44" fmla="*/ 15 w 119"/>
                  <a:gd name="T45" fmla="*/ 30 h 119"/>
                  <a:gd name="T46" fmla="*/ 7 w 119"/>
                  <a:gd name="T47" fmla="*/ 50 h 119"/>
                  <a:gd name="T48" fmla="*/ 0 w 119"/>
                  <a:gd name="T49" fmla="*/ 53 h 119"/>
                  <a:gd name="T50" fmla="*/ 0 w 119"/>
                  <a:gd name="T51" fmla="*/ 53 h 119"/>
                  <a:gd name="T52" fmla="*/ 0 w 119"/>
                  <a:gd name="T53" fmla="*/ 60 h 119"/>
                  <a:gd name="T54" fmla="*/ 0 w 119"/>
                  <a:gd name="T55" fmla="*/ 66 h 119"/>
                  <a:gd name="T56" fmla="*/ 0 w 119"/>
                  <a:gd name="T57" fmla="*/ 67 h 119"/>
                  <a:gd name="T58" fmla="*/ 7 w 119"/>
                  <a:gd name="T59" fmla="*/ 69 h 119"/>
                  <a:gd name="T60" fmla="*/ 15 w 119"/>
                  <a:gd name="T61" fmla="*/ 90 h 119"/>
                  <a:gd name="T62" fmla="*/ 12 w 119"/>
                  <a:gd name="T63" fmla="*/ 97 h 119"/>
                  <a:gd name="T64" fmla="*/ 12 w 119"/>
                  <a:gd name="T65" fmla="*/ 97 h 119"/>
                  <a:gd name="T66" fmla="*/ 17 w 119"/>
                  <a:gd name="T67" fmla="*/ 102 h 119"/>
                  <a:gd name="T68" fmla="*/ 21 w 119"/>
                  <a:gd name="T69" fmla="*/ 106 h 119"/>
                  <a:gd name="T70" fmla="*/ 22 w 119"/>
                  <a:gd name="T71" fmla="*/ 106 h 119"/>
                  <a:gd name="T72" fmla="*/ 29 w 119"/>
                  <a:gd name="T73" fmla="*/ 104 h 119"/>
                  <a:gd name="T74" fmla="*/ 49 w 119"/>
                  <a:gd name="T75" fmla="*/ 112 h 119"/>
                  <a:gd name="T76" fmla="*/ 52 w 119"/>
                  <a:gd name="T77" fmla="*/ 119 h 119"/>
                  <a:gd name="T78" fmla="*/ 52 w 119"/>
                  <a:gd name="T79" fmla="*/ 119 h 119"/>
                  <a:gd name="T80" fmla="*/ 59 w 119"/>
                  <a:gd name="T81" fmla="*/ 119 h 119"/>
                  <a:gd name="T82" fmla="*/ 65 w 119"/>
                  <a:gd name="T83" fmla="*/ 119 h 119"/>
                  <a:gd name="T84" fmla="*/ 66 w 119"/>
                  <a:gd name="T85" fmla="*/ 119 h 119"/>
                  <a:gd name="T86" fmla="*/ 69 w 119"/>
                  <a:gd name="T87" fmla="*/ 112 h 119"/>
                  <a:gd name="T88" fmla="*/ 89 w 119"/>
                  <a:gd name="T89" fmla="*/ 104 h 119"/>
                  <a:gd name="T90" fmla="*/ 96 w 119"/>
                  <a:gd name="T91" fmla="*/ 107 h 119"/>
                  <a:gd name="T92" fmla="*/ 96 w 119"/>
                  <a:gd name="T93" fmla="*/ 107 h 119"/>
                  <a:gd name="T94" fmla="*/ 101 w 119"/>
                  <a:gd name="T95" fmla="*/ 102 h 119"/>
                  <a:gd name="T96" fmla="*/ 105 w 119"/>
                  <a:gd name="T97" fmla="*/ 98 h 119"/>
                  <a:gd name="T98" fmla="*/ 106 w 119"/>
                  <a:gd name="T99" fmla="*/ 97 h 119"/>
                  <a:gd name="T100" fmla="*/ 103 w 119"/>
                  <a:gd name="T101" fmla="*/ 90 h 119"/>
                  <a:gd name="T102" fmla="*/ 111 w 119"/>
                  <a:gd name="T103" fmla="*/ 70 h 119"/>
                  <a:gd name="T104" fmla="*/ 118 w 119"/>
                  <a:gd name="T105" fmla="*/ 67 h 119"/>
                  <a:gd name="T106" fmla="*/ 119 w 119"/>
                  <a:gd name="T107" fmla="*/ 67 h 119"/>
                  <a:gd name="T108" fmla="*/ 119 w 119"/>
                  <a:gd name="T109" fmla="*/ 60 h 119"/>
                  <a:gd name="T110" fmla="*/ 119 w 119"/>
                  <a:gd name="T111" fmla="*/ 54 h 119"/>
                  <a:gd name="T112" fmla="*/ 118 w 119"/>
                  <a:gd name="T113" fmla="*/ 53 h 119"/>
                  <a:gd name="T114" fmla="*/ 59 w 119"/>
                  <a:gd name="T115" fmla="*/ 92 h 119"/>
                  <a:gd name="T116" fmla="*/ 27 w 119"/>
                  <a:gd name="T117" fmla="*/ 60 h 119"/>
                  <a:gd name="T118" fmla="*/ 59 w 119"/>
                  <a:gd name="T119" fmla="*/ 28 h 119"/>
                  <a:gd name="T120" fmla="*/ 91 w 119"/>
                  <a:gd name="T121" fmla="*/ 60 h 119"/>
                  <a:gd name="T122" fmla="*/ 59 w 119"/>
                  <a:gd name="T123" fmla="*/ 9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119">
                    <a:moveTo>
                      <a:pt x="118" y="53"/>
                    </a:moveTo>
                    <a:cubicBezTo>
                      <a:pt x="111" y="50"/>
                      <a:pt x="111" y="50"/>
                      <a:pt x="111" y="50"/>
                    </a:cubicBezTo>
                    <a:cubicBezTo>
                      <a:pt x="110" y="43"/>
                      <a:pt x="107" y="36"/>
                      <a:pt x="103" y="30"/>
                    </a:cubicBezTo>
                    <a:cubicBezTo>
                      <a:pt x="106" y="23"/>
                      <a:pt x="106" y="23"/>
                      <a:pt x="106" y="23"/>
                    </a:cubicBezTo>
                    <a:cubicBezTo>
                      <a:pt x="106" y="22"/>
                      <a:pt x="106" y="22"/>
                      <a:pt x="106" y="22"/>
                    </a:cubicBezTo>
                    <a:cubicBezTo>
                      <a:pt x="101" y="18"/>
                      <a:pt x="101" y="18"/>
                      <a:pt x="101" y="18"/>
                    </a:cubicBezTo>
                    <a:cubicBezTo>
                      <a:pt x="97" y="14"/>
                      <a:pt x="97" y="14"/>
                      <a:pt x="97" y="14"/>
                    </a:cubicBezTo>
                    <a:cubicBezTo>
                      <a:pt x="96" y="13"/>
                      <a:pt x="96" y="13"/>
                      <a:pt x="96" y="13"/>
                    </a:cubicBezTo>
                    <a:cubicBezTo>
                      <a:pt x="89" y="16"/>
                      <a:pt x="89" y="16"/>
                      <a:pt x="89" y="16"/>
                    </a:cubicBezTo>
                    <a:cubicBezTo>
                      <a:pt x="83" y="12"/>
                      <a:pt x="76" y="9"/>
                      <a:pt x="69" y="8"/>
                    </a:cubicBezTo>
                    <a:cubicBezTo>
                      <a:pt x="66" y="1"/>
                      <a:pt x="66" y="1"/>
                      <a:pt x="66" y="1"/>
                    </a:cubicBezTo>
                    <a:cubicBezTo>
                      <a:pt x="66" y="0"/>
                      <a:pt x="66" y="0"/>
                      <a:pt x="66" y="0"/>
                    </a:cubicBezTo>
                    <a:cubicBezTo>
                      <a:pt x="59" y="0"/>
                      <a:pt x="59" y="0"/>
                      <a:pt x="59" y="0"/>
                    </a:cubicBezTo>
                    <a:cubicBezTo>
                      <a:pt x="53" y="0"/>
                      <a:pt x="53" y="0"/>
                      <a:pt x="53" y="0"/>
                    </a:cubicBezTo>
                    <a:cubicBezTo>
                      <a:pt x="52" y="1"/>
                      <a:pt x="52" y="1"/>
                      <a:pt x="52" y="1"/>
                    </a:cubicBezTo>
                    <a:cubicBezTo>
                      <a:pt x="49" y="8"/>
                      <a:pt x="49" y="8"/>
                      <a:pt x="49" y="8"/>
                    </a:cubicBezTo>
                    <a:cubicBezTo>
                      <a:pt x="42" y="9"/>
                      <a:pt x="35" y="12"/>
                      <a:pt x="29" y="16"/>
                    </a:cubicBezTo>
                    <a:cubicBezTo>
                      <a:pt x="22" y="13"/>
                      <a:pt x="22" y="13"/>
                      <a:pt x="22" y="13"/>
                    </a:cubicBezTo>
                    <a:cubicBezTo>
                      <a:pt x="22" y="13"/>
                      <a:pt x="22" y="13"/>
                      <a:pt x="22" y="13"/>
                    </a:cubicBezTo>
                    <a:cubicBezTo>
                      <a:pt x="17" y="18"/>
                      <a:pt x="17" y="18"/>
                      <a:pt x="17" y="18"/>
                    </a:cubicBezTo>
                    <a:cubicBezTo>
                      <a:pt x="13" y="22"/>
                      <a:pt x="13" y="22"/>
                      <a:pt x="13" y="22"/>
                    </a:cubicBezTo>
                    <a:cubicBezTo>
                      <a:pt x="13" y="23"/>
                      <a:pt x="13" y="23"/>
                      <a:pt x="13" y="23"/>
                    </a:cubicBezTo>
                    <a:cubicBezTo>
                      <a:pt x="15" y="30"/>
                      <a:pt x="15" y="30"/>
                      <a:pt x="15" y="30"/>
                    </a:cubicBezTo>
                    <a:cubicBezTo>
                      <a:pt x="11" y="36"/>
                      <a:pt x="8" y="42"/>
                      <a:pt x="7" y="50"/>
                    </a:cubicBezTo>
                    <a:cubicBezTo>
                      <a:pt x="0" y="53"/>
                      <a:pt x="0" y="53"/>
                      <a:pt x="0" y="53"/>
                    </a:cubicBezTo>
                    <a:cubicBezTo>
                      <a:pt x="0" y="53"/>
                      <a:pt x="0" y="53"/>
                      <a:pt x="0" y="53"/>
                    </a:cubicBezTo>
                    <a:cubicBezTo>
                      <a:pt x="0" y="60"/>
                      <a:pt x="0" y="60"/>
                      <a:pt x="0" y="60"/>
                    </a:cubicBezTo>
                    <a:cubicBezTo>
                      <a:pt x="0" y="66"/>
                      <a:pt x="0" y="66"/>
                      <a:pt x="0" y="66"/>
                    </a:cubicBezTo>
                    <a:cubicBezTo>
                      <a:pt x="0" y="67"/>
                      <a:pt x="0" y="67"/>
                      <a:pt x="0" y="67"/>
                    </a:cubicBezTo>
                    <a:cubicBezTo>
                      <a:pt x="7" y="69"/>
                      <a:pt x="7" y="69"/>
                      <a:pt x="7" y="69"/>
                    </a:cubicBezTo>
                    <a:cubicBezTo>
                      <a:pt x="8" y="77"/>
                      <a:pt x="11" y="84"/>
                      <a:pt x="15" y="90"/>
                    </a:cubicBezTo>
                    <a:cubicBezTo>
                      <a:pt x="12" y="97"/>
                      <a:pt x="12" y="97"/>
                      <a:pt x="12" y="97"/>
                    </a:cubicBezTo>
                    <a:cubicBezTo>
                      <a:pt x="12" y="97"/>
                      <a:pt x="12" y="97"/>
                      <a:pt x="12" y="97"/>
                    </a:cubicBezTo>
                    <a:cubicBezTo>
                      <a:pt x="17" y="102"/>
                      <a:pt x="17" y="102"/>
                      <a:pt x="17" y="102"/>
                    </a:cubicBezTo>
                    <a:cubicBezTo>
                      <a:pt x="21" y="106"/>
                      <a:pt x="21" y="106"/>
                      <a:pt x="21" y="106"/>
                    </a:cubicBezTo>
                    <a:cubicBezTo>
                      <a:pt x="22" y="106"/>
                      <a:pt x="22" y="106"/>
                      <a:pt x="22" y="106"/>
                    </a:cubicBezTo>
                    <a:cubicBezTo>
                      <a:pt x="29" y="104"/>
                      <a:pt x="29" y="104"/>
                      <a:pt x="29" y="104"/>
                    </a:cubicBezTo>
                    <a:cubicBezTo>
                      <a:pt x="35" y="108"/>
                      <a:pt x="42" y="111"/>
                      <a:pt x="49" y="112"/>
                    </a:cubicBezTo>
                    <a:cubicBezTo>
                      <a:pt x="52" y="119"/>
                      <a:pt x="52" y="119"/>
                      <a:pt x="52" y="119"/>
                    </a:cubicBezTo>
                    <a:cubicBezTo>
                      <a:pt x="52" y="119"/>
                      <a:pt x="52" y="119"/>
                      <a:pt x="52" y="119"/>
                    </a:cubicBezTo>
                    <a:cubicBezTo>
                      <a:pt x="59" y="119"/>
                      <a:pt x="59" y="119"/>
                      <a:pt x="59" y="119"/>
                    </a:cubicBezTo>
                    <a:cubicBezTo>
                      <a:pt x="65" y="119"/>
                      <a:pt x="65" y="119"/>
                      <a:pt x="65" y="119"/>
                    </a:cubicBezTo>
                    <a:cubicBezTo>
                      <a:pt x="66" y="119"/>
                      <a:pt x="66" y="119"/>
                      <a:pt x="66" y="119"/>
                    </a:cubicBezTo>
                    <a:cubicBezTo>
                      <a:pt x="69" y="112"/>
                      <a:pt x="69" y="112"/>
                      <a:pt x="69" y="112"/>
                    </a:cubicBezTo>
                    <a:cubicBezTo>
                      <a:pt x="76" y="111"/>
                      <a:pt x="83" y="108"/>
                      <a:pt x="89" y="104"/>
                    </a:cubicBezTo>
                    <a:cubicBezTo>
                      <a:pt x="96" y="107"/>
                      <a:pt x="96" y="107"/>
                      <a:pt x="96" y="107"/>
                    </a:cubicBezTo>
                    <a:cubicBezTo>
                      <a:pt x="96" y="107"/>
                      <a:pt x="96" y="107"/>
                      <a:pt x="96" y="107"/>
                    </a:cubicBezTo>
                    <a:cubicBezTo>
                      <a:pt x="101" y="102"/>
                      <a:pt x="101" y="102"/>
                      <a:pt x="101" y="102"/>
                    </a:cubicBezTo>
                    <a:cubicBezTo>
                      <a:pt x="105" y="98"/>
                      <a:pt x="105" y="98"/>
                      <a:pt x="105" y="98"/>
                    </a:cubicBezTo>
                    <a:cubicBezTo>
                      <a:pt x="106" y="97"/>
                      <a:pt x="106" y="97"/>
                      <a:pt x="106" y="97"/>
                    </a:cubicBezTo>
                    <a:cubicBezTo>
                      <a:pt x="103" y="90"/>
                      <a:pt x="103" y="90"/>
                      <a:pt x="103" y="90"/>
                    </a:cubicBezTo>
                    <a:cubicBezTo>
                      <a:pt x="107" y="84"/>
                      <a:pt x="110" y="77"/>
                      <a:pt x="111" y="70"/>
                    </a:cubicBezTo>
                    <a:cubicBezTo>
                      <a:pt x="118" y="67"/>
                      <a:pt x="118" y="67"/>
                      <a:pt x="118" y="67"/>
                    </a:cubicBezTo>
                    <a:cubicBezTo>
                      <a:pt x="119" y="67"/>
                      <a:pt x="119" y="67"/>
                      <a:pt x="119" y="67"/>
                    </a:cubicBezTo>
                    <a:cubicBezTo>
                      <a:pt x="119" y="60"/>
                      <a:pt x="119" y="60"/>
                      <a:pt x="119" y="60"/>
                    </a:cubicBezTo>
                    <a:cubicBezTo>
                      <a:pt x="119" y="54"/>
                      <a:pt x="119" y="54"/>
                      <a:pt x="119" y="54"/>
                    </a:cubicBezTo>
                    <a:lnTo>
                      <a:pt x="118" y="53"/>
                    </a:lnTo>
                    <a:close/>
                    <a:moveTo>
                      <a:pt x="59" y="92"/>
                    </a:moveTo>
                    <a:cubicBezTo>
                      <a:pt x="41" y="92"/>
                      <a:pt x="27" y="78"/>
                      <a:pt x="27" y="60"/>
                    </a:cubicBezTo>
                    <a:cubicBezTo>
                      <a:pt x="27" y="42"/>
                      <a:pt x="41" y="28"/>
                      <a:pt x="59" y="28"/>
                    </a:cubicBezTo>
                    <a:cubicBezTo>
                      <a:pt x="77" y="28"/>
                      <a:pt x="91" y="42"/>
                      <a:pt x="91" y="60"/>
                    </a:cubicBezTo>
                    <a:cubicBezTo>
                      <a:pt x="91" y="78"/>
                      <a:pt x="77" y="92"/>
                      <a:pt x="59" y="92"/>
                    </a:cubicBezTo>
                    <a:close/>
                  </a:path>
                </a:pathLst>
              </a:custGeom>
              <a:solidFill>
                <a:srgbClr val="F3F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5" name="Freeform 132">
                <a:extLst>
                  <a:ext uri="{FF2B5EF4-FFF2-40B4-BE49-F238E27FC236}">
                    <a16:creationId xmlns:a16="http://schemas.microsoft.com/office/drawing/2014/main" id="{C6BC1E42-3F96-0C41-865E-B3E519F06142}"/>
                  </a:ext>
                </a:extLst>
              </p:cNvPr>
              <p:cNvSpPr>
                <a:spLocks noEditPoints="1"/>
              </p:cNvSpPr>
              <p:nvPr/>
            </p:nvSpPr>
            <p:spPr bwMode="auto">
              <a:xfrm>
                <a:off x="6777424" y="976867"/>
                <a:ext cx="302661" cy="440688"/>
              </a:xfrm>
              <a:custGeom>
                <a:avLst/>
                <a:gdLst>
                  <a:gd name="T0" fmla="*/ 150 w 154"/>
                  <a:gd name="T1" fmla="*/ 215 h 224"/>
                  <a:gd name="T2" fmla="*/ 153 w 154"/>
                  <a:gd name="T3" fmla="*/ 214 h 224"/>
                  <a:gd name="T4" fmla="*/ 154 w 154"/>
                  <a:gd name="T5" fmla="*/ 211 h 224"/>
                  <a:gd name="T6" fmla="*/ 95 w 154"/>
                  <a:gd name="T7" fmla="*/ 84 h 224"/>
                  <a:gd name="T8" fmla="*/ 105 w 154"/>
                  <a:gd name="T9" fmla="*/ 63 h 224"/>
                  <a:gd name="T10" fmla="*/ 86 w 154"/>
                  <a:gd name="T11" fmla="*/ 37 h 224"/>
                  <a:gd name="T12" fmla="*/ 86 w 154"/>
                  <a:gd name="T13" fmla="*/ 11 h 224"/>
                  <a:gd name="T14" fmla="*/ 82 w 154"/>
                  <a:gd name="T15" fmla="*/ 8 h 224"/>
                  <a:gd name="T16" fmla="*/ 80 w 154"/>
                  <a:gd name="T17" fmla="*/ 8 h 224"/>
                  <a:gd name="T18" fmla="*/ 80 w 154"/>
                  <a:gd name="T19" fmla="*/ 3 h 224"/>
                  <a:gd name="T20" fmla="*/ 77 w 154"/>
                  <a:gd name="T21" fmla="*/ 0 h 224"/>
                  <a:gd name="T22" fmla="*/ 74 w 154"/>
                  <a:gd name="T23" fmla="*/ 3 h 224"/>
                  <a:gd name="T24" fmla="*/ 74 w 154"/>
                  <a:gd name="T25" fmla="*/ 8 h 224"/>
                  <a:gd name="T26" fmla="*/ 72 w 154"/>
                  <a:gd name="T27" fmla="*/ 8 h 224"/>
                  <a:gd name="T28" fmla="*/ 68 w 154"/>
                  <a:gd name="T29" fmla="*/ 11 h 224"/>
                  <a:gd name="T30" fmla="*/ 68 w 154"/>
                  <a:gd name="T31" fmla="*/ 37 h 224"/>
                  <a:gd name="T32" fmla="*/ 49 w 154"/>
                  <a:gd name="T33" fmla="*/ 63 h 224"/>
                  <a:gd name="T34" fmla="*/ 59 w 154"/>
                  <a:gd name="T35" fmla="*/ 84 h 224"/>
                  <a:gd name="T36" fmla="*/ 0 w 154"/>
                  <a:gd name="T37" fmla="*/ 211 h 224"/>
                  <a:gd name="T38" fmla="*/ 2 w 154"/>
                  <a:gd name="T39" fmla="*/ 214 h 224"/>
                  <a:gd name="T40" fmla="*/ 4 w 154"/>
                  <a:gd name="T41" fmla="*/ 215 h 224"/>
                  <a:gd name="T42" fmla="*/ 0 w 154"/>
                  <a:gd name="T43" fmla="*/ 224 h 224"/>
                  <a:gd name="T44" fmla="*/ 5 w 154"/>
                  <a:gd name="T45" fmla="*/ 216 h 224"/>
                  <a:gd name="T46" fmla="*/ 8 w 154"/>
                  <a:gd name="T47" fmla="*/ 217 h 224"/>
                  <a:gd name="T48" fmla="*/ 11 w 154"/>
                  <a:gd name="T49" fmla="*/ 216 h 224"/>
                  <a:gd name="T50" fmla="*/ 47 w 154"/>
                  <a:gd name="T51" fmla="*/ 136 h 224"/>
                  <a:gd name="T52" fmla="*/ 77 w 154"/>
                  <a:gd name="T53" fmla="*/ 145 h 224"/>
                  <a:gd name="T54" fmla="*/ 107 w 154"/>
                  <a:gd name="T55" fmla="*/ 136 h 224"/>
                  <a:gd name="T56" fmla="*/ 143 w 154"/>
                  <a:gd name="T57" fmla="*/ 216 h 224"/>
                  <a:gd name="T58" fmla="*/ 146 w 154"/>
                  <a:gd name="T59" fmla="*/ 217 h 224"/>
                  <a:gd name="T60" fmla="*/ 149 w 154"/>
                  <a:gd name="T61" fmla="*/ 216 h 224"/>
                  <a:gd name="T62" fmla="*/ 154 w 154"/>
                  <a:gd name="T63" fmla="*/ 224 h 224"/>
                  <a:gd name="T64" fmla="*/ 150 w 154"/>
                  <a:gd name="T65" fmla="*/ 215 h 224"/>
                  <a:gd name="T66" fmla="*/ 77 w 154"/>
                  <a:gd name="T67" fmla="*/ 46 h 224"/>
                  <a:gd name="T68" fmla="*/ 94 w 154"/>
                  <a:gd name="T69" fmla="*/ 63 h 224"/>
                  <a:gd name="T70" fmla="*/ 77 w 154"/>
                  <a:gd name="T71" fmla="*/ 80 h 224"/>
                  <a:gd name="T72" fmla="*/ 60 w 154"/>
                  <a:gd name="T73" fmla="*/ 63 h 224"/>
                  <a:gd name="T74" fmla="*/ 77 w 154"/>
                  <a:gd name="T75" fmla="*/ 46 h 224"/>
                  <a:gd name="T76" fmla="*/ 77 w 154"/>
                  <a:gd name="T77" fmla="*/ 137 h 224"/>
                  <a:gd name="T78" fmla="*/ 51 w 154"/>
                  <a:gd name="T79" fmla="*/ 129 h 224"/>
                  <a:gd name="T80" fmla="*/ 69 w 154"/>
                  <a:gd name="T81" fmla="*/ 90 h 224"/>
                  <a:gd name="T82" fmla="*/ 77 w 154"/>
                  <a:gd name="T83" fmla="*/ 91 h 224"/>
                  <a:gd name="T84" fmla="*/ 85 w 154"/>
                  <a:gd name="T85" fmla="*/ 90 h 224"/>
                  <a:gd name="T86" fmla="*/ 103 w 154"/>
                  <a:gd name="T87" fmla="*/ 129 h 224"/>
                  <a:gd name="T88" fmla="*/ 77 w 154"/>
                  <a:gd name="T89" fmla="*/ 13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4" h="224">
                    <a:moveTo>
                      <a:pt x="150" y="215"/>
                    </a:moveTo>
                    <a:cubicBezTo>
                      <a:pt x="153" y="214"/>
                      <a:pt x="153" y="214"/>
                      <a:pt x="153" y="214"/>
                    </a:cubicBezTo>
                    <a:cubicBezTo>
                      <a:pt x="154" y="213"/>
                      <a:pt x="154" y="212"/>
                      <a:pt x="154" y="211"/>
                    </a:cubicBezTo>
                    <a:cubicBezTo>
                      <a:pt x="95" y="84"/>
                      <a:pt x="95" y="84"/>
                      <a:pt x="95" y="84"/>
                    </a:cubicBezTo>
                    <a:cubicBezTo>
                      <a:pt x="101" y="79"/>
                      <a:pt x="105" y="72"/>
                      <a:pt x="105" y="63"/>
                    </a:cubicBezTo>
                    <a:cubicBezTo>
                      <a:pt x="105" y="51"/>
                      <a:pt x="97" y="41"/>
                      <a:pt x="86" y="37"/>
                    </a:cubicBezTo>
                    <a:cubicBezTo>
                      <a:pt x="86" y="11"/>
                      <a:pt x="86" y="11"/>
                      <a:pt x="86" y="11"/>
                    </a:cubicBezTo>
                    <a:cubicBezTo>
                      <a:pt x="86" y="9"/>
                      <a:pt x="84" y="8"/>
                      <a:pt x="82" y="8"/>
                    </a:cubicBezTo>
                    <a:cubicBezTo>
                      <a:pt x="80" y="8"/>
                      <a:pt x="80" y="8"/>
                      <a:pt x="80" y="8"/>
                    </a:cubicBezTo>
                    <a:cubicBezTo>
                      <a:pt x="80" y="3"/>
                      <a:pt x="80" y="3"/>
                      <a:pt x="80" y="3"/>
                    </a:cubicBezTo>
                    <a:cubicBezTo>
                      <a:pt x="80" y="1"/>
                      <a:pt x="79" y="0"/>
                      <a:pt x="77" y="0"/>
                    </a:cubicBezTo>
                    <a:cubicBezTo>
                      <a:pt x="75" y="0"/>
                      <a:pt x="74" y="1"/>
                      <a:pt x="74" y="3"/>
                    </a:cubicBezTo>
                    <a:cubicBezTo>
                      <a:pt x="74" y="8"/>
                      <a:pt x="74" y="8"/>
                      <a:pt x="74" y="8"/>
                    </a:cubicBezTo>
                    <a:cubicBezTo>
                      <a:pt x="72" y="8"/>
                      <a:pt x="72" y="8"/>
                      <a:pt x="72" y="8"/>
                    </a:cubicBezTo>
                    <a:cubicBezTo>
                      <a:pt x="70" y="8"/>
                      <a:pt x="68" y="9"/>
                      <a:pt x="68" y="11"/>
                    </a:cubicBezTo>
                    <a:cubicBezTo>
                      <a:pt x="68" y="37"/>
                      <a:pt x="68" y="37"/>
                      <a:pt x="68" y="37"/>
                    </a:cubicBezTo>
                    <a:cubicBezTo>
                      <a:pt x="57" y="41"/>
                      <a:pt x="49" y="51"/>
                      <a:pt x="49" y="63"/>
                    </a:cubicBezTo>
                    <a:cubicBezTo>
                      <a:pt x="49" y="72"/>
                      <a:pt x="53" y="79"/>
                      <a:pt x="59" y="84"/>
                    </a:cubicBezTo>
                    <a:cubicBezTo>
                      <a:pt x="0" y="211"/>
                      <a:pt x="0" y="211"/>
                      <a:pt x="0" y="211"/>
                    </a:cubicBezTo>
                    <a:cubicBezTo>
                      <a:pt x="0" y="212"/>
                      <a:pt x="0" y="213"/>
                      <a:pt x="2" y="214"/>
                    </a:cubicBezTo>
                    <a:cubicBezTo>
                      <a:pt x="4" y="215"/>
                      <a:pt x="4" y="215"/>
                      <a:pt x="4" y="215"/>
                    </a:cubicBezTo>
                    <a:cubicBezTo>
                      <a:pt x="0" y="224"/>
                      <a:pt x="0" y="224"/>
                      <a:pt x="0" y="224"/>
                    </a:cubicBezTo>
                    <a:cubicBezTo>
                      <a:pt x="5" y="216"/>
                      <a:pt x="5" y="216"/>
                      <a:pt x="5" y="216"/>
                    </a:cubicBezTo>
                    <a:cubicBezTo>
                      <a:pt x="8" y="217"/>
                      <a:pt x="8" y="217"/>
                      <a:pt x="8" y="217"/>
                    </a:cubicBezTo>
                    <a:cubicBezTo>
                      <a:pt x="9" y="217"/>
                      <a:pt x="10" y="217"/>
                      <a:pt x="11" y="216"/>
                    </a:cubicBezTo>
                    <a:cubicBezTo>
                      <a:pt x="47" y="136"/>
                      <a:pt x="47" y="136"/>
                      <a:pt x="47" y="136"/>
                    </a:cubicBezTo>
                    <a:cubicBezTo>
                      <a:pt x="56" y="142"/>
                      <a:pt x="66" y="145"/>
                      <a:pt x="77" y="145"/>
                    </a:cubicBezTo>
                    <a:cubicBezTo>
                      <a:pt x="88" y="145"/>
                      <a:pt x="98" y="142"/>
                      <a:pt x="107" y="136"/>
                    </a:cubicBezTo>
                    <a:cubicBezTo>
                      <a:pt x="143" y="216"/>
                      <a:pt x="143" y="216"/>
                      <a:pt x="143" y="216"/>
                    </a:cubicBezTo>
                    <a:cubicBezTo>
                      <a:pt x="144" y="217"/>
                      <a:pt x="145" y="217"/>
                      <a:pt x="146" y="217"/>
                    </a:cubicBezTo>
                    <a:cubicBezTo>
                      <a:pt x="149" y="216"/>
                      <a:pt x="149" y="216"/>
                      <a:pt x="149" y="216"/>
                    </a:cubicBezTo>
                    <a:cubicBezTo>
                      <a:pt x="154" y="224"/>
                      <a:pt x="154" y="224"/>
                      <a:pt x="154" y="224"/>
                    </a:cubicBezTo>
                    <a:lnTo>
                      <a:pt x="150" y="215"/>
                    </a:lnTo>
                    <a:close/>
                    <a:moveTo>
                      <a:pt x="77" y="46"/>
                    </a:moveTo>
                    <a:cubicBezTo>
                      <a:pt x="86" y="46"/>
                      <a:pt x="94" y="54"/>
                      <a:pt x="94" y="63"/>
                    </a:cubicBezTo>
                    <a:cubicBezTo>
                      <a:pt x="94" y="73"/>
                      <a:pt x="86" y="80"/>
                      <a:pt x="77" y="80"/>
                    </a:cubicBezTo>
                    <a:cubicBezTo>
                      <a:pt x="68" y="80"/>
                      <a:pt x="60" y="73"/>
                      <a:pt x="60" y="63"/>
                    </a:cubicBezTo>
                    <a:cubicBezTo>
                      <a:pt x="60" y="54"/>
                      <a:pt x="68" y="46"/>
                      <a:pt x="77" y="46"/>
                    </a:cubicBezTo>
                    <a:close/>
                    <a:moveTo>
                      <a:pt x="77" y="137"/>
                    </a:moveTo>
                    <a:cubicBezTo>
                      <a:pt x="67" y="137"/>
                      <a:pt x="58" y="134"/>
                      <a:pt x="51" y="129"/>
                    </a:cubicBezTo>
                    <a:cubicBezTo>
                      <a:pt x="69" y="90"/>
                      <a:pt x="69" y="90"/>
                      <a:pt x="69" y="90"/>
                    </a:cubicBezTo>
                    <a:cubicBezTo>
                      <a:pt x="71" y="90"/>
                      <a:pt x="74" y="91"/>
                      <a:pt x="77" y="91"/>
                    </a:cubicBezTo>
                    <a:cubicBezTo>
                      <a:pt x="80" y="91"/>
                      <a:pt x="83" y="90"/>
                      <a:pt x="85" y="90"/>
                    </a:cubicBezTo>
                    <a:cubicBezTo>
                      <a:pt x="103" y="129"/>
                      <a:pt x="103" y="129"/>
                      <a:pt x="103" y="129"/>
                    </a:cubicBezTo>
                    <a:cubicBezTo>
                      <a:pt x="96" y="134"/>
                      <a:pt x="87" y="137"/>
                      <a:pt x="77"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6" name="Freeform 133">
                <a:extLst>
                  <a:ext uri="{FF2B5EF4-FFF2-40B4-BE49-F238E27FC236}">
                    <a16:creationId xmlns:a16="http://schemas.microsoft.com/office/drawing/2014/main" id="{E745FB42-F036-E24E-85F8-8CF231AD366D}"/>
                  </a:ext>
                </a:extLst>
              </p:cNvPr>
              <p:cNvSpPr>
                <a:spLocks noEditPoints="1"/>
              </p:cNvSpPr>
              <p:nvPr/>
            </p:nvSpPr>
            <p:spPr bwMode="auto">
              <a:xfrm>
                <a:off x="7561516" y="2614896"/>
                <a:ext cx="218681" cy="379158"/>
              </a:xfrm>
              <a:custGeom>
                <a:avLst/>
                <a:gdLst>
                  <a:gd name="T0" fmla="*/ 102 w 111"/>
                  <a:gd name="T1" fmla="*/ 64 h 193"/>
                  <a:gd name="T2" fmla="*/ 77 w 111"/>
                  <a:gd name="T3" fmla="*/ 8 h 193"/>
                  <a:gd name="T4" fmla="*/ 21 w 111"/>
                  <a:gd name="T5" fmla="*/ 33 h 193"/>
                  <a:gd name="T6" fmla="*/ 42 w 111"/>
                  <a:gd name="T7" fmla="*/ 87 h 193"/>
                  <a:gd name="T8" fmla="*/ 32 w 111"/>
                  <a:gd name="T9" fmla="*/ 115 h 193"/>
                  <a:gd name="T10" fmla="*/ 31 w 111"/>
                  <a:gd name="T11" fmla="*/ 115 h 193"/>
                  <a:gd name="T12" fmla="*/ 26 w 111"/>
                  <a:gd name="T13" fmla="*/ 117 h 193"/>
                  <a:gd name="T14" fmla="*/ 1 w 111"/>
                  <a:gd name="T15" fmla="*/ 183 h 193"/>
                  <a:gd name="T16" fmla="*/ 3 w 111"/>
                  <a:gd name="T17" fmla="*/ 188 h 193"/>
                  <a:gd name="T18" fmla="*/ 13 w 111"/>
                  <a:gd name="T19" fmla="*/ 192 h 193"/>
                  <a:gd name="T20" fmla="*/ 18 w 111"/>
                  <a:gd name="T21" fmla="*/ 190 h 193"/>
                  <a:gd name="T22" fmla="*/ 43 w 111"/>
                  <a:gd name="T23" fmla="*/ 124 h 193"/>
                  <a:gd name="T24" fmla="*/ 41 w 111"/>
                  <a:gd name="T25" fmla="*/ 119 h 193"/>
                  <a:gd name="T26" fmla="*/ 40 w 111"/>
                  <a:gd name="T27" fmla="*/ 118 h 193"/>
                  <a:gd name="T28" fmla="*/ 50 w 111"/>
                  <a:gd name="T29" fmla="*/ 91 h 193"/>
                  <a:gd name="T30" fmla="*/ 102 w 111"/>
                  <a:gd name="T31" fmla="*/ 64 h 193"/>
                  <a:gd name="T32" fmla="*/ 30 w 111"/>
                  <a:gd name="T33" fmla="*/ 37 h 193"/>
                  <a:gd name="T34" fmla="*/ 74 w 111"/>
                  <a:gd name="T35" fmla="*/ 17 h 193"/>
                  <a:gd name="T36" fmla="*/ 93 w 111"/>
                  <a:gd name="T37" fmla="*/ 61 h 193"/>
                  <a:gd name="T38" fmla="*/ 50 w 111"/>
                  <a:gd name="T39" fmla="*/ 80 h 193"/>
                  <a:gd name="T40" fmla="*/ 30 w 111"/>
                  <a:gd name="T41" fmla="*/ 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93">
                    <a:moveTo>
                      <a:pt x="102" y="64"/>
                    </a:moveTo>
                    <a:cubicBezTo>
                      <a:pt x="111" y="42"/>
                      <a:pt x="99" y="17"/>
                      <a:pt x="77" y="8"/>
                    </a:cubicBezTo>
                    <a:cubicBezTo>
                      <a:pt x="54" y="0"/>
                      <a:pt x="30" y="11"/>
                      <a:pt x="21" y="33"/>
                    </a:cubicBezTo>
                    <a:cubicBezTo>
                      <a:pt x="13" y="54"/>
                      <a:pt x="23" y="78"/>
                      <a:pt x="42" y="87"/>
                    </a:cubicBezTo>
                    <a:cubicBezTo>
                      <a:pt x="32" y="115"/>
                      <a:pt x="32" y="115"/>
                      <a:pt x="32" y="115"/>
                    </a:cubicBezTo>
                    <a:cubicBezTo>
                      <a:pt x="31" y="115"/>
                      <a:pt x="31" y="115"/>
                      <a:pt x="31" y="115"/>
                    </a:cubicBezTo>
                    <a:cubicBezTo>
                      <a:pt x="29" y="114"/>
                      <a:pt x="26" y="115"/>
                      <a:pt x="26" y="117"/>
                    </a:cubicBezTo>
                    <a:cubicBezTo>
                      <a:pt x="1" y="183"/>
                      <a:pt x="1" y="183"/>
                      <a:pt x="1" y="183"/>
                    </a:cubicBezTo>
                    <a:cubicBezTo>
                      <a:pt x="0" y="185"/>
                      <a:pt x="1" y="188"/>
                      <a:pt x="3" y="188"/>
                    </a:cubicBezTo>
                    <a:cubicBezTo>
                      <a:pt x="13" y="192"/>
                      <a:pt x="13" y="192"/>
                      <a:pt x="13" y="192"/>
                    </a:cubicBezTo>
                    <a:cubicBezTo>
                      <a:pt x="15" y="193"/>
                      <a:pt x="17" y="192"/>
                      <a:pt x="18" y="190"/>
                    </a:cubicBezTo>
                    <a:cubicBezTo>
                      <a:pt x="43" y="124"/>
                      <a:pt x="43" y="124"/>
                      <a:pt x="43" y="124"/>
                    </a:cubicBezTo>
                    <a:cubicBezTo>
                      <a:pt x="44" y="122"/>
                      <a:pt x="43" y="120"/>
                      <a:pt x="41" y="119"/>
                    </a:cubicBezTo>
                    <a:cubicBezTo>
                      <a:pt x="40" y="118"/>
                      <a:pt x="40" y="118"/>
                      <a:pt x="40" y="118"/>
                    </a:cubicBezTo>
                    <a:cubicBezTo>
                      <a:pt x="50" y="91"/>
                      <a:pt x="50" y="91"/>
                      <a:pt x="50" y="91"/>
                    </a:cubicBezTo>
                    <a:cubicBezTo>
                      <a:pt x="72" y="96"/>
                      <a:pt x="94" y="85"/>
                      <a:pt x="102" y="64"/>
                    </a:cubicBezTo>
                    <a:close/>
                    <a:moveTo>
                      <a:pt x="30" y="37"/>
                    </a:moveTo>
                    <a:cubicBezTo>
                      <a:pt x="36" y="19"/>
                      <a:pt x="56" y="10"/>
                      <a:pt x="74" y="17"/>
                    </a:cubicBezTo>
                    <a:cubicBezTo>
                      <a:pt x="91" y="24"/>
                      <a:pt x="100" y="43"/>
                      <a:pt x="93" y="61"/>
                    </a:cubicBezTo>
                    <a:cubicBezTo>
                      <a:pt x="87" y="78"/>
                      <a:pt x="67" y="87"/>
                      <a:pt x="50" y="80"/>
                    </a:cubicBezTo>
                    <a:cubicBezTo>
                      <a:pt x="32" y="74"/>
                      <a:pt x="23" y="54"/>
                      <a:pt x="30"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97" name="Group 96">
                <a:extLst>
                  <a:ext uri="{FF2B5EF4-FFF2-40B4-BE49-F238E27FC236}">
                    <a16:creationId xmlns:a16="http://schemas.microsoft.com/office/drawing/2014/main" id="{6E975B39-E359-4648-B574-A978EB289962}"/>
                  </a:ext>
                </a:extLst>
              </p:cNvPr>
              <p:cNvGrpSpPr/>
              <p:nvPr/>
            </p:nvGrpSpPr>
            <p:grpSpPr>
              <a:xfrm>
                <a:off x="6329253" y="5728815"/>
                <a:ext cx="560422" cy="467296"/>
                <a:chOff x="6329253" y="5728815"/>
                <a:chExt cx="560422" cy="467296"/>
              </a:xfrm>
            </p:grpSpPr>
            <p:sp>
              <p:nvSpPr>
                <p:cNvPr id="98" name="Freeform 134">
                  <a:extLst>
                    <a:ext uri="{FF2B5EF4-FFF2-40B4-BE49-F238E27FC236}">
                      <a16:creationId xmlns:a16="http://schemas.microsoft.com/office/drawing/2014/main" id="{E379869D-9DB5-124A-8701-7C09DAAC1320}"/>
                    </a:ext>
                  </a:extLst>
                </p:cNvPr>
                <p:cNvSpPr>
                  <a:spLocks/>
                </p:cNvSpPr>
                <p:nvPr/>
              </p:nvSpPr>
              <p:spPr bwMode="auto">
                <a:xfrm>
                  <a:off x="6329253" y="5728815"/>
                  <a:ext cx="560422" cy="442351"/>
                </a:xfrm>
                <a:custGeom>
                  <a:avLst/>
                  <a:gdLst>
                    <a:gd name="T0" fmla="*/ 0 w 674"/>
                    <a:gd name="T1" fmla="*/ 331 h 532"/>
                    <a:gd name="T2" fmla="*/ 674 w 674"/>
                    <a:gd name="T3" fmla="*/ 0 h 532"/>
                    <a:gd name="T4" fmla="*/ 326 w 674"/>
                    <a:gd name="T5" fmla="*/ 532 h 532"/>
                    <a:gd name="T6" fmla="*/ 234 w 674"/>
                    <a:gd name="T7" fmla="*/ 354 h 532"/>
                    <a:gd name="T8" fmla="*/ 629 w 674"/>
                    <a:gd name="T9" fmla="*/ 35 h 532"/>
                    <a:gd name="T10" fmla="*/ 215 w 674"/>
                    <a:gd name="T11" fmla="*/ 336 h 532"/>
                    <a:gd name="T12" fmla="*/ 0 w 674"/>
                    <a:gd name="T13" fmla="*/ 331 h 532"/>
                  </a:gdLst>
                  <a:ahLst/>
                  <a:cxnLst>
                    <a:cxn ang="0">
                      <a:pos x="T0" y="T1"/>
                    </a:cxn>
                    <a:cxn ang="0">
                      <a:pos x="T2" y="T3"/>
                    </a:cxn>
                    <a:cxn ang="0">
                      <a:pos x="T4" y="T5"/>
                    </a:cxn>
                    <a:cxn ang="0">
                      <a:pos x="T6" y="T7"/>
                    </a:cxn>
                    <a:cxn ang="0">
                      <a:pos x="T8" y="T9"/>
                    </a:cxn>
                    <a:cxn ang="0">
                      <a:pos x="T10" y="T11"/>
                    </a:cxn>
                    <a:cxn ang="0">
                      <a:pos x="T12" y="T13"/>
                    </a:cxn>
                  </a:cxnLst>
                  <a:rect l="0" t="0" r="r" b="b"/>
                  <a:pathLst>
                    <a:path w="674" h="532">
                      <a:moveTo>
                        <a:pt x="0" y="331"/>
                      </a:moveTo>
                      <a:lnTo>
                        <a:pt x="674" y="0"/>
                      </a:lnTo>
                      <a:lnTo>
                        <a:pt x="326" y="532"/>
                      </a:lnTo>
                      <a:lnTo>
                        <a:pt x="234" y="354"/>
                      </a:lnTo>
                      <a:lnTo>
                        <a:pt x="629" y="35"/>
                      </a:lnTo>
                      <a:lnTo>
                        <a:pt x="215" y="336"/>
                      </a:lnTo>
                      <a:lnTo>
                        <a:pt x="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9" name="Freeform 135">
                  <a:extLst>
                    <a:ext uri="{FF2B5EF4-FFF2-40B4-BE49-F238E27FC236}">
                      <a16:creationId xmlns:a16="http://schemas.microsoft.com/office/drawing/2014/main" id="{DB203BF8-8D3F-4049-8AD7-045A433BC709}"/>
                    </a:ext>
                  </a:extLst>
                </p:cNvPr>
                <p:cNvSpPr>
                  <a:spLocks/>
                </p:cNvSpPr>
                <p:nvPr/>
              </p:nvSpPr>
              <p:spPr bwMode="auto">
                <a:xfrm>
                  <a:off x="6499707" y="6038960"/>
                  <a:ext cx="57373" cy="157151"/>
                </a:xfrm>
                <a:custGeom>
                  <a:avLst/>
                  <a:gdLst>
                    <a:gd name="T0" fmla="*/ 0 w 29"/>
                    <a:gd name="T1" fmla="*/ 2 h 80"/>
                    <a:gd name="T2" fmla="*/ 18 w 29"/>
                    <a:gd name="T3" fmla="*/ 76 h 80"/>
                    <a:gd name="T4" fmla="*/ 29 w 29"/>
                    <a:gd name="T5" fmla="*/ 34 h 80"/>
                    <a:gd name="T6" fmla="*/ 10 w 29"/>
                    <a:gd name="T7" fmla="*/ 0 h 80"/>
                    <a:gd name="T8" fmla="*/ 0 w 29"/>
                    <a:gd name="T9" fmla="*/ 2 h 80"/>
                  </a:gdLst>
                  <a:ahLst/>
                  <a:cxnLst>
                    <a:cxn ang="0">
                      <a:pos x="T0" y="T1"/>
                    </a:cxn>
                    <a:cxn ang="0">
                      <a:pos x="T2" y="T3"/>
                    </a:cxn>
                    <a:cxn ang="0">
                      <a:pos x="T4" y="T5"/>
                    </a:cxn>
                    <a:cxn ang="0">
                      <a:pos x="T6" y="T7"/>
                    </a:cxn>
                    <a:cxn ang="0">
                      <a:pos x="T8" y="T9"/>
                    </a:cxn>
                  </a:cxnLst>
                  <a:rect l="0" t="0" r="r" b="b"/>
                  <a:pathLst>
                    <a:path w="29" h="80">
                      <a:moveTo>
                        <a:pt x="0" y="2"/>
                      </a:moveTo>
                      <a:cubicBezTo>
                        <a:pt x="0" y="2"/>
                        <a:pt x="18" y="80"/>
                        <a:pt x="18" y="76"/>
                      </a:cubicBezTo>
                      <a:cubicBezTo>
                        <a:pt x="18" y="71"/>
                        <a:pt x="29" y="34"/>
                        <a:pt x="29" y="34"/>
                      </a:cubicBezTo>
                      <a:cubicBezTo>
                        <a:pt x="10" y="0"/>
                        <a:pt x="10" y="0"/>
                        <a:pt x="10" y="0"/>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grpSp>
        <p:sp>
          <p:nvSpPr>
            <p:cNvPr id="9" name="Rectangle 8">
              <a:extLst>
                <a:ext uri="{FF2B5EF4-FFF2-40B4-BE49-F238E27FC236}">
                  <a16:creationId xmlns:a16="http://schemas.microsoft.com/office/drawing/2014/main" id="{297748EC-A54A-9A4E-BF22-718329CA193B}"/>
                </a:ext>
              </a:extLst>
            </p:cNvPr>
            <p:cNvSpPr/>
            <p:nvPr/>
          </p:nvSpPr>
          <p:spPr>
            <a:xfrm>
              <a:off x="1512677" y="1791751"/>
              <a:ext cx="1076021" cy="1269112"/>
            </a:xfrm>
            <a:prstGeom prst="rect">
              <a:avLst/>
            </a:prstGeom>
          </p:spPr>
          <p:txBody>
            <a:bodyPr wrap="none">
              <a:spAutoFit/>
            </a:bodyPr>
            <a:lstStyle/>
            <a:p>
              <a:r>
                <a:rPr lang="id-ID" sz="6000" dirty="0">
                  <a:solidFill>
                    <a:schemeClr val="bg1"/>
                  </a:solidFill>
                  <a:latin typeface="Montserrat" pitchFamily="2" charset="77"/>
                </a:rPr>
                <a:t>w</a:t>
              </a:r>
              <a:endParaRPr lang="en-US" sz="6000" dirty="0">
                <a:solidFill>
                  <a:schemeClr val="bg1"/>
                </a:solidFill>
                <a:latin typeface="Montserrat" pitchFamily="2" charset="77"/>
              </a:endParaRPr>
            </a:p>
          </p:txBody>
        </p:sp>
        <p:sp>
          <p:nvSpPr>
            <p:cNvPr id="10" name="Rectangle 9">
              <a:extLst>
                <a:ext uri="{FF2B5EF4-FFF2-40B4-BE49-F238E27FC236}">
                  <a16:creationId xmlns:a16="http://schemas.microsoft.com/office/drawing/2014/main" id="{5103E936-F777-F74A-9A14-A87EE0A5C966}"/>
                </a:ext>
              </a:extLst>
            </p:cNvPr>
            <p:cNvSpPr/>
            <p:nvPr/>
          </p:nvSpPr>
          <p:spPr>
            <a:xfrm>
              <a:off x="2896053" y="5491867"/>
              <a:ext cx="685433" cy="1038365"/>
            </a:xfrm>
            <a:prstGeom prst="rect">
              <a:avLst/>
            </a:prstGeom>
          </p:spPr>
          <p:txBody>
            <a:bodyPr wrap="none">
              <a:spAutoFit/>
            </a:bodyPr>
            <a:lstStyle/>
            <a:p>
              <a:r>
                <a:rPr lang="id-ID" sz="4800" dirty="0" err="1">
                  <a:solidFill>
                    <a:schemeClr val="bg1"/>
                  </a:solidFill>
                  <a:latin typeface="Montserrat" pitchFamily="2" charset="77"/>
                </a:rPr>
                <a:t>a</a:t>
              </a:r>
              <a:endParaRPr lang="en-US" sz="4800" dirty="0">
                <a:solidFill>
                  <a:schemeClr val="bg1"/>
                </a:solidFill>
                <a:latin typeface="Montserrat" pitchFamily="2" charset="77"/>
              </a:endParaRPr>
            </a:p>
          </p:txBody>
        </p:sp>
      </p:grpSp>
      <p:grpSp>
        <p:nvGrpSpPr>
          <p:cNvPr id="4" name="Group 3">
            <a:extLst>
              <a:ext uri="{FF2B5EF4-FFF2-40B4-BE49-F238E27FC236}">
                <a16:creationId xmlns:a16="http://schemas.microsoft.com/office/drawing/2014/main" id="{D00ED4CC-5219-504B-9C2B-6BD8FF1B385E}"/>
              </a:ext>
            </a:extLst>
          </p:cNvPr>
          <p:cNvGrpSpPr/>
          <p:nvPr/>
        </p:nvGrpSpPr>
        <p:grpSpPr>
          <a:xfrm>
            <a:off x="5679016" y="1317256"/>
            <a:ext cx="3131946" cy="4436824"/>
            <a:chOff x="5679016" y="1317256"/>
            <a:chExt cx="3131946" cy="4436824"/>
          </a:xfrm>
        </p:grpSpPr>
        <p:sp>
          <p:nvSpPr>
            <p:cNvPr id="5" name="Rectangle 4">
              <a:extLst>
                <a:ext uri="{FF2B5EF4-FFF2-40B4-BE49-F238E27FC236}">
                  <a16:creationId xmlns:a16="http://schemas.microsoft.com/office/drawing/2014/main" id="{D446888D-CC75-B743-9CBC-70A750D61D0E}"/>
                </a:ext>
              </a:extLst>
            </p:cNvPr>
            <p:cNvSpPr/>
            <p:nvPr/>
          </p:nvSpPr>
          <p:spPr>
            <a:xfrm>
              <a:off x="5679016" y="1915080"/>
              <a:ext cx="3131946" cy="3839000"/>
            </a:xfrm>
            <a:prstGeom prst="rect">
              <a:avLst/>
            </a:prstGeom>
          </p:spPr>
          <p:txBody>
            <a:bodyPr wrap="square">
              <a:spAutoFit/>
            </a:bodyPr>
            <a:lstStyle/>
            <a:p>
              <a:pPr>
                <a:lnSpc>
                  <a:spcPct val="90000"/>
                </a:lnSpc>
                <a:spcBef>
                  <a:spcPts val="1000"/>
                </a:spcBef>
              </a:pPr>
              <a:r>
                <a:rPr lang="en-GB" sz="1400" b="1" dirty="0">
                  <a:solidFill>
                    <a:srgbClr val="000000"/>
                  </a:solidFill>
                  <a:latin typeface="Montserrat" pitchFamily="2" charset="77"/>
                  <a:ea typeface="Calibri" panose="020F0502020204030204" pitchFamily="34" charset="0"/>
                </a:rPr>
                <a:t>Non-permissive</a:t>
              </a:r>
              <a:r>
                <a:rPr lang="en-GB" sz="1400" dirty="0">
                  <a:solidFill>
                    <a:srgbClr val="000000"/>
                  </a:solidFill>
                  <a:latin typeface="Montserrat" pitchFamily="2" charset="77"/>
                  <a:ea typeface="Calibri" panose="020F0502020204030204" pitchFamily="34" charset="0"/>
                </a:rPr>
                <a:t> also known as copyleft (as opposed to copyright) licences. The author retains a copyright and redistribution must be done under the same licence. </a:t>
              </a:r>
            </a:p>
            <a:p>
              <a:pPr>
                <a:lnSpc>
                  <a:spcPct val="90000"/>
                </a:lnSpc>
                <a:spcBef>
                  <a:spcPts val="1000"/>
                </a:spcBef>
              </a:pPr>
              <a:r>
                <a:rPr lang="en-GB" sz="1400" dirty="0">
                  <a:solidFill>
                    <a:srgbClr val="000000"/>
                  </a:solidFill>
                  <a:latin typeface="Montserrat" pitchFamily="2" charset="77"/>
                  <a:ea typeface="Calibri" panose="020F0502020204030204" pitchFamily="34" charset="0"/>
                </a:rPr>
                <a:t>In principle, copyleft licences prevent the person using the code from taking ownership of the community effort without transferring improvements and corrections to it. </a:t>
              </a:r>
            </a:p>
            <a:p>
              <a:pPr>
                <a:lnSpc>
                  <a:spcPct val="90000"/>
                </a:lnSpc>
                <a:spcBef>
                  <a:spcPts val="1000"/>
                </a:spcBef>
              </a:pPr>
              <a:r>
                <a:rPr lang="en-GB" sz="1400" dirty="0">
                  <a:solidFill>
                    <a:srgbClr val="000000"/>
                  </a:solidFill>
                  <a:latin typeface="Montserrat" pitchFamily="2" charset="77"/>
                  <a:ea typeface="Calibri" panose="020F0502020204030204" pitchFamily="34" charset="0"/>
                </a:rPr>
                <a:t>Contribution to the collective effort becomes a principle and helps to maintain the dynamics of their developments. Free software in copyleft will remain in copyleft forever. </a:t>
              </a:r>
            </a:p>
          </p:txBody>
        </p:sp>
        <p:grpSp>
          <p:nvGrpSpPr>
            <p:cNvPr id="119" name="Group 118">
              <a:extLst>
                <a:ext uri="{FF2B5EF4-FFF2-40B4-BE49-F238E27FC236}">
                  <a16:creationId xmlns:a16="http://schemas.microsoft.com/office/drawing/2014/main" id="{DF87FFC4-05CE-0740-A1FC-0A7495EE07A9}"/>
                </a:ext>
              </a:extLst>
            </p:cNvPr>
            <p:cNvGrpSpPr/>
            <p:nvPr/>
          </p:nvGrpSpPr>
          <p:grpSpPr>
            <a:xfrm>
              <a:off x="5757207" y="1317256"/>
              <a:ext cx="338792" cy="490336"/>
              <a:chOff x="2305051" y="4348163"/>
              <a:chExt cx="238125" cy="431799"/>
            </a:xfrm>
            <a:solidFill>
              <a:schemeClr val="accent2"/>
            </a:solidFill>
          </p:grpSpPr>
          <p:sp>
            <p:nvSpPr>
              <p:cNvPr id="120" name="Freeform 20">
                <a:extLst>
                  <a:ext uri="{FF2B5EF4-FFF2-40B4-BE49-F238E27FC236}">
                    <a16:creationId xmlns:a16="http://schemas.microsoft.com/office/drawing/2014/main" id="{CEF2A1D3-6EA4-E749-9E51-51FC64BFEC52}"/>
                  </a:ext>
                </a:extLst>
              </p:cNvPr>
              <p:cNvSpPr>
                <a:spLocks/>
              </p:cNvSpPr>
              <p:nvPr/>
            </p:nvSpPr>
            <p:spPr bwMode="auto">
              <a:xfrm>
                <a:off x="2339976" y="4575175"/>
                <a:ext cx="169863" cy="204787"/>
              </a:xfrm>
              <a:custGeom>
                <a:avLst/>
                <a:gdLst/>
                <a:ahLst/>
                <a:cxnLst>
                  <a:cxn ang="0">
                    <a:pos x="72" y="8"/>
                  </a:cxn>
                  <a:cxn ang="0">
                    <a:pos x="65" y="12"/>
                  </a:cxn>
                  <a:cxn ang="0">
                    <a:pos x="63" y="12"/>
                  </a:cxn>
                  <a:cxn ang="0">
                    <a:pos x="52" y="15"/>
                  </a:cxn>
                  <a:cxn ang="0">
                    <a:pos x="37" y="11"/>
                  </a:cxn>
                  <a:cxn ang="0">
                    <a:pos x="24" y="14"/>
                  </a:cxn>
                  <a:cxn ang="0">
                    <a:pos x="13" y="12"/>
                  </a:cxn>
                  <a:cxn ang="0">
                    <a:pos x="11" y="11"/>
                  </a:cxn>
                  <a:cxn ang="0">
                    <a:pos x="7" y="9"/>
                  </a:cxn>
                  <a:cxn ang="0">
                    <a:pos x="0" y="3"/>
                  </a:cxn>
                  <a:cxn ang="0">
                    <a:pos x="0" y="87"/>
                  </a:cxn>
                  <a:cxn ang="0">
                    <a:pos x="4" y="93"/>
                  </a:cxn>
                  <a:cxn ang="0">
                    <a:pos x="7" y="94"/>
                  </a:cxn>
                  <a:cxn ang="0">
                    <a:pos x="11" y="92"/>
                  </a:cxn>
                  <a:cxn ang="0">
                    <a:pos x="39" y="64"/>
                  </a:cxn>
                  <a:cxn ang="0">
                    <a:pos x="67" y="92"/>
                  </a:cxn>
                  <a:cxn ang="0">
                    <a:pos x="74" y="93"/>
                  </a:cxn>
                  <a:cxn ang="0">
                    <a:pos x="78" y="87"/>
                  </a:cxn>
                  <a:cxn ang="0">
                    <a:pos x="78" y="0"/>
                  </a:cxn>
                  <a:cxn ang="0">
                    <a:pos x="72" y="8"/>
                  </a:cxn>
                </a:cxnLst>
                <a:rect l="0" t="0" r="r" b="b"/>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21" name="Freeform 21">
                <a:extLst>
                  <a:ext uri="{FF2B5EF4-FFF2-40B4-BE49-F238E27FC236}">
                    <a16:creationId xmlns:a16="http://schemas.microsoft.com/office/drawing/2014/main" id="{FCFD08B4-C1F8-A34A-8CC7-FB9D89F2A1F1}"/>
                  </a:ext>
                </a:extLst>
              </p:cNvPr>
              <p:cNvSpPr>
                <a:spLocks noEditPoints="1"/>
              </p:cNvSpPr>
              <p:nvPr/>
            </p:nvSpPr>
            <p:spPr bwMode="auto">
              <a:xfrm>
                <a:off x="2305051" y="4348163"/>
                <a:ext cx="238125" cy="230187"/>
              </a:xfrm>
              <a:custGeom>
                <a:avLst/>
                <a:gdLst/>
                <a:ahLst/>
                <a:cxnLst>
                  <a:cxn ang="0">
                    <a:pos x="104" y="29"/>
                  </a:cxn>
                  <a:cxn ang="0">
                    <a:pos x="101" y="26"/>
                  </a:cxn>
                  <a:cxn ang="0">
                    <a:pos x="98" y="24"/>
                  </a:cxn>
                  <a:cxn ang="0">
                    <a:pos x="94" y="22"/>
                  </a:cxn>
                  <a:cxn ang="0">
                    <a:pos x="90" y="21"/>
                  </a:cxn>
                  <a:cxn ang="0">
                    <a:pos x="75" y="2"/>
                  </a:cxn>
                  <a:cxn ang="0">
                    <a:pos x="71" y="1"/>
                  </a:cxn>
                  <a:cxn ang="0">
                    <a:pos x="66" y="1"/>
                  </a:cxn>
                  <a:cxn ang="0">
                    <a:pos x="63" y="2"/>
                  </a:cxn>
                  <a:cxn ang="0">
                    <a:pos x="58" y="5"/>
                  </a:cxn>
                  <a:cxn ang="0">
                    <a:pos x="54" y="5"/>
                  </a:cxn>
                  <a:cxn ang="0">
                    <a:pos x="52" y="3"/>
                  </a:cxn>
                  <a:cxn ang="0">
                    <a:pos x="47" y="1"/>
                  </a:cxn>
                  <a:cxn ang="0">
                    <a:pos x="44" y="0"/>
                  </a:cxn>
                  <a:cxn ang="0">
                    <a:pos x="38" y="1"/>
                  </a:cxn>
                  <a:cxn ang="0">
                    <a:pos x="23" y="20"/>
                  </a:cxn>
                  <a:cxn ang="0">
                    <a:pos x="18" y="20"/>
                  </a:cxn>
                  <a:cxn ang="0">
                    <a:pos x="14" y="21"/>
                  </a:cxn>
                  <a:cxn ang="0">
                    <a:pos x="11" y="23"/>
                  </a:cxn>
                  <a:cxn ang="0">
                    <a:pos x="8" y="26"/>
                  </a:cxn>
                  <a:cxn ang="0">
                    <a:pos x="4" y="31"/>
                  </a:cxn>
                  <a:cxn ang="0">
                    <a:pos x="5" y="75"/>
                  </a:cxn>
                  <a:cxn ang="0">
                    <a:pos x="7" y="79"/>
                  </a:cxn>
                  <a:cxn ang="0">
                    <a:pos x="11" y="81"/>
                  </a:cxn>
                  <a:cxn ang="0">
                    <a:pos x="14" y="83"/>
                  </a:cxn>
                  <a:cxn ang="0">
                    <a:pos x="17" y="84"/>
                  </a:cxn>
                  <a:cxn ang="0">
                    <a:pos x="21" y="84"/>
                  </a:cxn>
                  <a:cxn ang="0">
                    <a:pos x="29" y="101"/>
                  </a:cxn>
                  <a:cxn ang="0">
                    <a:pos x="36" y="104"/>
                  </a:cxn>
                  <a:cxn ang="0">
                    <a:pos x="41" y="105"/>
                  </a:cxn>
                  <a:cxn ang="0">
                    <a:pos x="44" y="104"/>
                  </a:cxn>
                  <a:cxn ang="0">
                    <a:pos x="49" y="102"/>
                  </a:cxn>
                  <a:cxn ang="0">
                    <a:pos x="52" y="100"/>
                  </a:cxn>
                  <a:cxn ang="0">
                    <a:pos x="56" y="101"/>
                  </a:cxn>
                  <a:cxn ang="0">
                    <a:pos x="60" y="104"/>
                  </a:cxn>
                  <a:cxn ang="0">
                    <a:pos x="64" y="105"/>
                  </a:cxn>
                  <a:cxn ang="0">
                    <a:pos x="69" y="105"/>
                  </a:cxn>
                  <a:cxn ang="0">
                    <a:pos x="72" y="105"/>
                  </a:cxn>
                  <a:cxn ang="0">
                    <a:pos x="86" y="86"/>
                  </a:cxn>
                  <a:cxn ang="0">
                    <a:pos x="90" y="86"/>
                  </a:cxn>
                  <a:cxn ang="0">
                    <a:pos x="94" y="85"/>
                  </a:cxn>
                  <a:cxn ang="0">
                    <a:pos x="97" y="84"/>
                  </a:cxn>
                  <a:cxn ang="0">
                    <a:pos x="100" y="82"/>
                  </a:cxn>
                  <a:cxn ang="0">
                    <a:pos x="103" y="78"/>
                  </a:cxn>
                  <a:cxn ang="0">
                    <a:pos x="100" y="54"/>
                  </a:cxn>
                  <a:cxn ang="0">
                    <a:pos x="70" y="62"/>
                  </a:cxn>
                  <a:cxn ang="0">
                    <a:pos x="68" y="64"/>
                  </a:cxn>
                  <a:cxn ang="0">
                    <a:pos x="66" y="66"/>
                  </a:cxn>
                  <a:cxn ang="0">
                    <a:pos x="62" y="69"/>
                  </a:cxn>
                  <a:cxn ang="0">
                    <a:pos x="60" y="70"/>
                  </a:cxn>
                  <a:cxn ang="0">
                    <a:pos x="55" y="71"/>
                  </a:cxn>
                  <a:cxn ang="0">
                    <a:pos x="54" y="71"/>
                  </a:cxn>
                  <a:cxn ang="0">
                    <a:pos x="51" y="70"/>
                  </a:cxn>
                  <a:cxn ang="0">
                    <a:pos x="48" y="69"/>
                  </a:cxn>
                  <a:cxn ang="0">
                    <a:pos x="40" y="44"/>
                  </a:cxn>
                  <a:cxn ang="0">
                    <a:pos x="41" y="41"/>
                  </a:cxn>
                  <a:cxn ang="0">
                    <a:pos x="45" y="38"/>
                  </a:cxn>
                  <a:cxn ang="0">
                    <a:pos x="48" y="37"/>
                  </a:cxn>
                  <a:cxn ang="0">
                    <a:pos x="52" y="35"/>
                  </a:cxn>
                  <a:cxn ang="0">
                    <a:pos x="55" y="35"/>
                  </a:cxn>
                  <a:cxn ang="0">
                    <a:pos x="57" y="35"/>
                  </a:cxn>
                  <a:cxn ang="0">
                    <a:pos x="60" y="36"/>
                  </a:cxn>
                  <a:cxn ang="0">
                    <a:pos x="71" y="60"/>
                  </a:cxn>
                </a:cxnLst>
                <a:rect l="0" t="0" r="r" b="b"/>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grpSp>
      <p:grpSp>
        <p:nvGrpSpPr>
          <p:cNvPr id="122" name="Group 121">
            <a:extLst>
              <a:ext uri="{FF2B5EF4-FFF2-40B4-BE49-F238E27FC236}">
                <a16:creationId xmlns:a16="http://schemas.microsoft.com/office/drawing/2014/main" id="{5BBBCE74-1544-154D-ADD2-3C556623E8F1}"/>
              </a:ext>
            </a:extLst>
          </p:cNvPr>
          <p:cNvGrpSpPr/>
          <p:nvPr/>
        </p:nvGrpSpPr>
        <p:grpSpPr>
          <a:xfrm>
            <a:off x="9103553" y="3524210"/>
            <a:ext cx="2412006" cy="1803607"/>
            <a:chOff x="9103553" y="3524210"/>
            <a:chExt cx="2412006" cy="1803607"/>
          </a:xfrm>
        </p:grpSpPr>
        <p:sp>
          <p:nvSpPr>
            <p:cNvPr id="6" name="Rectangle 5">
              <a:extLst>
                <a:ext uri="{FF2B5EF4-FFF2-40B4-BE49-F238E27FC236}">
                  <a16:creationId xmlns:a16="http://schemas.microsoft.com/office/drawing/2014/main" id="{6299F58C-3A36-F64E-A862-FCC969C1E640}"/>
                </a:ext>
              </a:extLst>
            </p:cNvPr>
            <p:cNvSpPr/>
            <p:nvPr/>
          </p:nvSpPr>
          <p:spPr>
            <a:xfrm>
              <a:off x="9103553" y="4110048"/>
              <a:ext cx="2412006" cy="1217769"/>
            </a:xfrm>
            <a:prstGeom prst="rect">
              <a:avLst/>
            </a:prstGeom>
          </p:spPr>
          <p:txBody>
            <a:bodyPr wrap="square">
              <a:spAutoFit/>
            </a:bodyPr>
            <a:lstStyle/>
            <a:p>
              <a:pPr>
                <a:lnSpc>
                  <a:spcPct val="90000"/>
                </a:lnSpc>
                <a:spcBef>
                  <a:spcPts val="1000"/>
                </a:spcBef>
              </a:pPr>
              <a:r>
                <a:rPr lang="en-GB" sz="1400" b="1" dirty="0">
                  <a:solidFill>
                    <a:srgbClr val="000000"/>
                  </a:solidFill>
                  <a:latin typeface="Montserrat" pitchFamily="2" charset="77"/>
                </a:rPr>
                <a:t>Public domain </a:t>
              </a:r>
              <a:r>
                <a:rPr lang="en-GB" sz="1400" dirty="0">
                  <a:solidFill>
                    <a:srgbClr val="000000"/>
                  </a:solidFill>
                  <a:latin typeface="Montserrat" pitchFamily="2" charset="77"/>
                </a:rPr>
                <a:t>licence where the copyright has expired or there is no copyright. </a:t>
              </a:r>
            </a:p>
            <a:p>
              <a:pPr>
                <a:lnSpc>
                  <a:spcPct val="90000"/>
                </a:lnSpc>
                <a:spcBef>
                  <a:spcPts val="1000"/>
                </a:spcBef>
              </a:pPr>
              <a:endParaRPr lang="en-GB" sz="1600" dirty="0">
                <a:solidFill>
                  <a:srgbClr val="000000"/>
                </a:solidFill>
                <a:latin typeface="Montserrat" pitchFamily="2" charset="77"/>
              </a:endParaRPr>
            </a:p>
          </p:txBody>
        </p:sp>
        <p:grpSp>
          <p:nvGrpSpPr>
            <p:cNvPr id="128" name="Group 127">
              <a:extLst>
                <a:ext uri="{FF2B5EF4-FFF2-40B4-BE49-F238E27FC236}">
                  <a16:creationId xmlns:a16="http://schemas.microsoft.com/office/drawing/2014/main" id="{1AB212F1-8053-4B45-A7DA-963EB1140171}"/>
                </a:ext>
              </a:extLst>
            </p:cNvPr>
            <p:cNvGrpSpPr/>
            <p:nvPr/>
          </p:nvGrpSpPr>
          <p:grpSpPr>
            <a:xfrm>
              <a:off x="9134715" y="3524210"/>
              <a:ext cx="433654" cy="490336"/>
              <a:chOff x="4889501" y="4348163"/>
              <a:chExt cx="304800" cy="431799"/>
            </a:xfrm>
            <a:solidFill>
              <a:schemeClr val="accent2"/>
            </a:solidFill>
          </p:grpSpPr>
          <p:sp>
            <p:nvSpPr>
              <p:cNvPr id="129" name="Freeform 57">
                <a:extLst>
                  <a:ext uri="{FF2B5EF4-FFF2-40B4-BE49-F238E27FC236}">
                    <a16:creationId xmlns:a16="http://schemas.microsoft.com/office/drawing/2014/main" id="{8D24C302-0FFD-7447-A5E5-270531E5D668}"/>
                  </a:ext>
                </a:extLst>
              </p:cNvPr>
              <p:cNvSpPr>
                <a:spLocks/>
              </p:cNvSpPr>
              <p:nvPr/>
            </p:nvSpPr>
            <p:spPr bwMode="auto">
              <a:xfrm>
                <a:off x="4949826" y="4348163"/>
                <a:ext cx="182563" cy="215900"/>
              </a:xfrm>
              <a:custGeom>
                <a:avLst/>
                <a:gdLst/>
                <a:ahLst/>
                <a:cxnLst>
                  <a:cxn ang="0">
                    <a:pos x="14" y="95"/>
                  </a:cxn>
                  <a:cxn ang="0">
                    <a:pos x="14" y="14"/>
                  </a:cxn>
                  <a:cxn ang="0">
                    <a:pos x="70" y="14"/>
                  </a:cxn>
                  <a:cxn ang="0">
                    <a:pos x="70" y="95"/>
                  </a:cxn>
                  <a:cxn ang="0">
                    <a:pos x="71" y="98"/>
                  </a:cxn>
                  <a:cxn ang="0">
                    <a:pos x="84" y="99"/>
                  </a:cxn>
                  <a:cxn ang="0">
                    <a:pos x="84" y="7"/>
                  </a:cxn>
                  <a:cxn ang="0">
                    <a:pos x="81" y="2"/>
                  </a:cxn>
                  <a:cxn ang="0">
                    <a:pos x="77" y="0"/>
                  </a:cxn>
                  <a:cxn ang="0">
                    <a:pos x="7" y="0"/>
                  </a:cxn>
                  <a:cxn ang="0">
                    <a:pos x="0" y="7"/>
                  </a:cxn>
                  <a:cxn ang="0">
                    <a:pos x="0" y="99"/>
                  </a:cxn>
                  <a:cxn ang="0">
                    <a:pos x="13" y="98"/>
                  </a:cxn>
                  <a:cxn ang="0">
                    <a:pos x="14" y="95"/>
                  </a:cxn>
                </a:cxnLst>
                <a:rect l="0" t="0" r="r" b="b"/>
                <a:pathLst>
                  <a:path w="84" h="99">
                    <a:moveTo>
                      <a:pt x="14" y="95"/>
                    </a:moveTo>
                    <a:cubicBezTo>
                      <a:pt x="14" y="14"/>
                      <a:pt x="14" y="14"/>
                      <a:pt x="14" y="14"/>
                    </a:cubicBezTo>
                    <a:cubicBezTo>
                      <a:pt x="70" y="14"/>
                      <a:pt x="70" y="14"/>
                      <a:pt x="70" y="14"/>
                    </a:cubicBezTo>
                    <a:cubicBezTo>
                      <a:pt x="70" y="95"/>
                      <a:pt x="70" y="95"/>
                      <a:pt x="70" y="95"/>
                    </a:cubicBezTo>
                    <a:cubicBezTo>
                      <a:pt x="71" y="98"/>
                      <a:pt x="71" y="98"/>
                      <a:pt x="71" y="98"/>
                    </a:cubicBezTo>
                    <a:cubicBezTo>
                      <a:pt x="84" y="99"/>
                      <a:pt x="84" y="99"/>
                      <a:pt x="84" y="99"/>
                    </a:cubicBezTo>
                    <a:cubicBezTo>
                      <a:pt x="84" y="7"/>
                      <a:pt x="84" y="7"/>
                      <a:pt x="84" y="7"/>
                    </a:cubicBezTo>
                    <a:cubicBezTo>
                      <a:pt x="84" y="5"/>
                      <a:pt x="83" y="3"/>
                      <a:pt x="81" y="2"/>
                    </a:cubicBezTo>
                    <a:cubicBezTo>
                      <a:pt x="80" y="0"/>
                      <a:pt x="78" y="0"/>
                      <a:pt x="77" y="0"/>
                    </a:cubicBezTo>
                    <a:cubicBezTo>
                      <a:pt x="7" y="0"/>
                      <a:pt x="7" y="0"/>
                      <a:pt x="7" y="0"/>
                    </a:cubicBezTo>
                    <a:cubicBezTo>
                      <a:pt x="3" y="0"/>
                      <a:pt x="0" y="3"/>
                      <a:pt x="0" y="7"/>
                    </a:cubicBezTo>
                    <a:cubicBezTo>
                      <a:pt x="0" y="99"/>
                      <a:pt x="0" y="99"/>
                      <a:pt x="0" y="99"/>
                    </a:cubicBezTo>
                    <a:cubicBezTo>
                      <a:pt x="13" y="98"/>
                      <a:pt x="13" y="98"/>
                      <a:pt x="13" y="98"/>
                    </a:cubicBezTo>
                    <a:lnTo>
                      <a:pt x="14" y="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30" name="Freeform 58">
                <a:extLst>
                  <a:ext uri="{FF2B5EF4-FFF2-40B4-BE49-F238E27FC236}">
                    <a16:creationId xmlns:a16="http://schemas.microsoft.com/office/drawing/2014/main" id="{8F90DD08-28E2-F14B-81FB-D0CE949418AE}"/>
                  </a:ext>
                </a:extLst>
              </p:cNvPr>
              <p:cNvSpPr>
                <a:spLocks/>
              </p:cNvSpPr>
              <p:nvPr/>
            </p:nvSpPr>
            <p:spPr bwMode="auto">
              <a:xfrm>
                <a:off x="4889501" y="4492625"/>
                <a:ext cx="304800" cy="287337"/>
              </a:xfrm>
              <a:custGeom>
                <a:avLst/>
                <a:gdLst/>
                <a:ahLst/>
                <a:cxnLst>
                  <a:cxn ang="0">
                    <a:pos x="139" y="50"/>
                  </a:cxn>
                  <a:cxn ang="0">
                    <a:pos x="135" y="47"/>
                  </a:cxn>
                  <a:cxn ang="0">
                    <a:pos x="112" y="47"/>
                  </a:cxn>
                  <a:cxn ang="0">
                    <a:pos x="98" y="46"/>
                  </a:cxn>
                  <a:cxn ang="0">
                    <a:pos x="92" y="46"/>
                  </a:cxn>
                  <a:cxn ang="0">
                    <a:pos x="89" y="46"/>
                  </a:cxn>
                  <a:cxn ang="0">
                    <a:pos x="87" y="42"/>
                  </a:cxn>
                  <a:cxn ang="0">
                    <a:pos x="74" y="3"/>
                  </a:cxn>
                  <a:cxn ang="0">
                    <a:pos x="70" y="0"/>
                  </a:cxn>
                  <a:cxn ang="0">
                    <a:pos x="66" y="3"/>
                  </a:cxn>
                  <a:cxn ang="0">
                    <a:pos x="52" y="42"/>
                  </a:cxn>
                  <a:cxn ang="0">
                    <a:pos x="51" y="46"/>
                  </a:cxn>
                  <a:cxn ang="0">
                    <a:pos x="48" y="46"/>
                  </a:cxn>
                  <a:cxn ang="0">
                    <a:pos x="42" y="46"/>
                  </a:cxn>
                  <a:cxn ang="0">
                    <a:pos x="28" y="47"/>
                  </a:cxn>
                  <a:cxn ang="0">
                    <a:pos x="4" y="47"/>
                  </a:cxn>
                  <a:cxn ang="0">
                    <a:pos x="0" y="50"/>
                  </a:cxn>
                  <a:cxn ang="0">
                    <a:pos x="2" y="55"/>
                  </a:cxn>
                  <a:cxn ang="0">
                    <a:pos x="39" y="82"/>
                  </a:cxn>
                  <a:cxn ang="0">
                    <a:pos x="25" y="126"/>
                  </a:cxn>
                  <a:cxn ang="0">
                    <a:pos x="27" y="131"/>
                  </a:cxn>
                  <a:cxn ang="0">
                    <a:pos x="28" y="131"/>
                  </a:cxn>
                  <a:cxn ang="0">
                    <a:pos x="28" y="131"/>
                  </a:cxn>
                  <a:cxn ang="0">
                    <a:pos x="29" y="132"/>
                  </a:cxn>
                  <a:cxn ang="0">
                    <a:pos x="29" y="132"/>
                  </a:cxn>
                  <a:cxn ang="0">
                    <a:pos x="30" y="131"/>
                  </a:cxn>
                  <a:cxn ang="0">
                    <a:pos x="30" y="131"/>
                  </a:cxn>
                  <a:cxn ang="0">
                    <a:pos x="32" y="131"/>
                  </a:cxn>
                  <a:cxn ang="0">
                    <a:pos x="70" y="105"/>
                  </a:cxn>
                  <a:cxn ang="0">
                    <a:pos x="108" y="131"/>
                  </a:cxn>
                  <a:cxn ang="0">
                    <a:pos x="110" y="132"/>
                  </a:cxn>
                  <a:cxn ang="0">
                    <a:pos x="113" y="131"/>
                  </a:cxn>
                  <a:cxn ang="0">
                    <a:pos x="114" y="126"/>
                  </a:cxn>
                  <a:cxn ang="0">
                    <a:pos x="101" y="82"/>
                  </a:cxn>
                  <a:cxn ang="0">
                    <a:pos x="138" y="55"/>
                  </a:cxn>
                  <a:cxn ang="0">
                    <a:pos x="139" y="50"/>
                  </a:cxn>
                </a:cxnLst>
                <a:rect l="0" t="0" r="r" b="b"/>
                <a:pathLst>
                  <a:path w="140" h="132">
                    <a:moveTo>
                      <a:pt x="139" y="50"/>
                    </a:moveTo>
                    <a:cubicBezTo>
                      <a:pt x="139" y="48"/>
                      <a:pt x="137" y="47"/>
                      <a:pt x="135" y="47"/>
                    </a:cubicBezTo>
                    <a:cubicBezTo>
                      <a:pt x="112" y="47"/>
                      <a:pt x="112" y="47"/>
                      <a:pt x="112" y="47"/>
                    </a:cubicBezTo>
                    <a:cubicBezTo>
                      <a:pt x="98" y="46"/>
                      <a:pt x="98" y="46"/>
                      <a:pt x="98" y="46"/>
                    </a:cubicBezTo>
                    <a:cubicBezTo>
                      <a:pt x="92" y="46"/>
                      <a:pt x="92" y="46"/>
                      <a:pt x="92" y="46"/>
                    </a:cubicBezTo>
                    <a:cubicBezTo>
                      <a:pt x="89" y="46"/>
                      <a:pt x="89" y="46"/>
                      <a:pt x="89" y="46"/>
                    </a:cubicBezTo>
                    <a:cubicBezTo>
                      <a:pt x="87" y="42"/>
                      <a:pt x="87" y="42"/>
                      <a:pt x="87" y="42"/>
                    </a:cubicBezTo>
                    <a:cubicBezTo>
                      <a:pt x="74" y="3"/>
                      <a:pt x="74" y="3"/>
                      <a:pt x="74" y="3"/>
                    </a:cubicBezTo>
                    <a:cubicBezTo>
                      <a:pt x="73" y="1"/>
                      <a:pt x="71" y="0"/>
                      <a:pt x="70" y="0"/>
                    </a:cubicBezTo>
                    <a:cubicBezTo>
                      <a:pt x="68" y="0"/>
                      <a:pt x="66" y="1"/>
                      <a:pt x="66" y="3"/>
                    </a:cubicBezTo>
                    <a:cubicBezTo>
                      <a:pt x="52" y="42"/>
                      <a:pt x="52" y="42"/>
                      <a:pt x="52" y="42"/>
                    </a:cubicBezTo>
                    <a:cubicBezTo>
                      <a:pt x="51" y="46"/>
                      <a:pt x="51" y="46"/>
                      <a:pt x="51" y="46"/>
                    </a:cubicBezTo>
                    <a:cubicBezTo>
                      <a:pt x="48" y="46"/>
                      <a:pt x="48" y="46"/>
                      <a:pt x="48" y="46"/>
                    </a:cubicBezTo>
                    <a:cubicBezTo>
                      <a:pt x="42" y="46"/>
                      <a:pt x="42" y="46"/>
                      <a:pt x="42" y="46"/>
                    </a:cubicBezTo>
                    <a:cubicBezTo>
                      <a:pt x="28" y="47"/>
                      <a:pt x="28" y="47"/>
                      <a:pt x="28" y="47"/>
                    </a:cubicBezTo>
                    <a:cubicBezTo>
                      <a:pt x="4" y="47"/>
                      <a:pt x="4" y="47"/>
                      <a:pt x="4" y="47"/>
                    </a:cubicBezTo>
                    <a:cubicBezTo>
                      <a:pt x="2" y="47"/>
                      <a:pt x="1" y="48"/>
                      <a:pt x="0" y="50"/>
                    </a:cubicBezTo>
                    <a:cubicBezTo>
                      <a:pt x="0" y="52"/>
                      <a:pt x="0" y="53"/>
                      <a:pt x="2" y="55"/>
                    </a:cubicBezTo>
                    <a:cubicBezTo>
                      <a:pt x="39" y="82"/>
                      <a:pt x="39" y="82"/>
                      <a:pt x="39" y="82"/>
                    </a:cubicBezTo>
                    <a:cubicBezTo>
                      <a:pt x="25" y="126"/>
                      <a:pt x="25" y="126"/>
                      <a:pt x="25" y="126"/>
                    </a:cubicBezTo>
                    <a:cubicBezTo>
                      <a:pt x="25" y="128"/>
                      <a:pt x="25" y="130"/>
                      <a:pt x="27" y="131"/>
                    </a:cubicBezTo>
                    <a:cubicBezTo>
                      <a:pt x="27" y="131"/>
                      <a:pt x="28" y="131"/>
                      <a:pt x="28" y="131"/>
                    </a:cubicBezTo>
                    <a:cubicBezTo>
                      <a:pt x="28" y="131"/>
                      <a:pt x="28" y="131"/>
                      <a:pt x="28" y="131"/>
                    </a:cubicBezTo>
                    <a:cubicBezTo>
                      <a:pt x="29" y="131"/>
                      <a:pt x="29" y="131"/>
                      <a:pt x="29" y="132"/>
                    </a:cubicBezTo>
                    <a:cubicBezTo>
                      <a:pt x="29" y="132"/>
                      <a:pt x="29" y="132"/>
                      <a:pt x="29" y="132"/>
                    </a:cubicBezTo>
                    <a:cubicBezTo>
                      <a:pt x="30" y="132"/>
                      <a:pt x="30" y="131"/>
                      <a:pt x="30" y="131"/>
                    </a:cubicBezTo>
                    <a:cubicBezTo>
                      <a:pt x="30" y="131"/>
                      <a:pt x="30" y="131"/>
                      <a:pt x="30" y="131"/>
                    </a:cubicBezTo>
                    <a:cubicBezTo>
                      <a:pt x="31" y="131"/>
                      <a:pt x="31" y="131"/>
                      <a:pt x="32" y="131"/>
                    </a:cubicBezTo>
                    <a:cubicBezTo>
                      <a:pt x="70" y="105"/>
                      <a:pt x="70" y="105"/>
                      <a:pt x="70" y="105"/>
                    </a:cubicBezTo>
                    <a:cubicBezTo>
                      <a:pt x="108" y="131"/>
                      <a:pt x="108" y="131"/>
                      <a:pt x="108" y="131"/>
                    </a:cubicBezTo>
                    <a:cubicBezTo>
                      <a:pt x="108" y="131"/>
                      <a:pt x="109" y="132"/>
                      <a:pt x="110" y="132"/>
                    </a:cubicBezTo>
                    <a:cubicBezTo>
                      <a:pt x="111" y="132"/>
                      <a:pt x="112" y="131"/>
                      <a:pt x="113" y="131"/>
                    </a:cubicBezTo>
                    <a:cubicBezTo>
                      <a:pt x="114" y="130"/>
                      <a:pt x="115" y="128"/>
                      <a:pt x="114" y="126"/>
                    </a:cubicBezTo>
                    <a:cubicBezTo>
                      <a:pt x="101" y="82"/>
                      <a:pt x="101" y="82"/>
                      <a:pt x="101" y="82"/>
                    </a:cubicBezTo>
                    <a:cubicBezTo>
                      <a:pt x="138" y="55"/>
                      <a:pt x="138" y="55"/>
                      <a:pt x="138" y="55"/>
                    </a:cubicBezTo>
                    <a:cubicBezTo>
                      <a:pt x="139" y="53"/>
                      <a:pt x="140" y="52"/>
                      <a:pt x="139"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grpSp>
      <p:grpSp>
        <p:nvGrpSpPr>
          <p:cNvPr id="124" name="Group 123">
            <a:extLst>
              <a:ext uri="{FF2B5EF4-FFF2-40B4-BE49-F238E27FC236}">
                <a16:creationId xmlns:a16="http://schemas.microsoft.com/office/drawing/2014/main" id="{21FB0D20-CCC9-0841-88AE-163FCF7AA6DE}"/>
              </a:ext>
            </a:extLst>
          </p:cNvPr>
          <p:cNvGrpSpPr/>
          <p:nvPr/>
        </p:nvGrpSpPr>
        <p:grpSpPr>
          <a:xfrm>
            <a:off x="9123222" y="1311846"/>
            <a:ext cx="2145791" cy="1801100"/>
            <a:chOff x="9123222" y="1311846"/>
            <a:chExt cx="2145791" cy="1801100"/>
          </a:xfrm>
        </p:grpSpPr>
        <p:grpSp>
          <p:nvGrpSpPr>
            <p:cNvPr id="131" name="Group 130">
              <a:extLst>
                <a:ext uri="{FF2B5EF4-FFF2-40B4-BE49-F238E27FC236}">
                  <a16:creationId xmlns:a16="http://schemas.microsoft.com/office/drawing/2014/main" id="{6DBAB29F-B424-D34F-928B-9640CB18B5C5}"/>
                </a:ext>
              </a:extLst>
            </p:cNvPr>
            <p:cNvGrpSpPr/>
            <p:nvPr/>
          </p:nvGrpSpPr>
          <p:grpSpPr>
            <a:xfrm>
              <a:off x="9157632" y="1311846"/>
              <a:ext cx="482303" cy="495745"/>
              <a:chOff x="5705476" y="4343400"/>
              <a:chExt cx="404813" cy="436562"/>
            </a:xfrm>
            <a:solidFill>
              <a:schemeClr val="accent2"/>
            </a:solidFill>
          </p:grpSpPr>
          <p:sp>
            <p:nvSpPr>
              <p:cNvPr id="132" name="Freeform 86">
                <a:extLst>
                  <a:ext uri="{FF2B5EF4-FFF2-40B4-BE49-F238E27FC236}">
                    <a16:creationId xmlns:a16="http://schemas.microsoft.com/office/drawing/2014/main" id="{7F1360D2-BB71-5A40-9A5F-C74A73A5AD46}"/>
                  </a:ext>
                </a:extLst>
              </p:cNvPr>
              <p:cNvSpPr>
                <a:spLocks/>
              </p:cNvSpPr>
              <p:nvPr/>
            </p:nvSpPr>
            <p:spPr bwMode="auto">
              <a:xfrm>
                <a:off x="5824538" y="4654550"/>
                <a:ext cx="166688" cy="125412"/>
              </a:xfrm>
              <a:custGeom>
                <a:avLst/>
                <a:gdLst/>
                <a:ahLst/>
                <a:cxnLst>
                  <a:cxn ang="0">
                    <a:pos x="71" y="30"/>
                  </a:cxn>
                  <a:cxn ang="0">
                    <a:pos x="64" y="25"/>
                  </a:cxn>
                  <a:cxn ang="0">
                    <a:pos x="50" y="25"/>
                  </a:cxn>
                  <a:cxn ang="0">
                    <a:pos x="50" y="0"/>
                  </a:cxn>
                  <a:cxn ang="0">
                    <a:pos x="38" y="1"/>
                  </a:cxn>
                  <a:cxn ang="0">
                    <a:pos x="27" y="0"/>
                  </a:cxn>
                  <a:cxn ang="0">
                    <a:pos x="27" y="25"/>
                  </a:cxn>
                  <a:cxn ang="0">
                    <a:pos x="12" y="25"/>
                  </a:cxn>
                  <a:cxn ang="0">
                    <a:pos x="6" y="30"/>
                  </a:cxn>
                  <a:cxn ang="0">
                    <a:pos x="1" y="48"/>
                  </a:cxn>
                  <a:cxn ang="0">
                    <a:pos x="2" y="54"/>
                  </a:cxn>
                  <a:cxn ang="0">
                    <a:pos x="7" y="57"/>
                  </a:cxn>
                  <a:cxn ang="0">
                    <a:pos x="69" y="57"/>
                  </a:cxn>
                  <a:cxn ang="0">
                    <a:pos x="69" y="57"/>
                  </a:cxn>
                  <a:cxn ang="0">
                    <a:pos x="76" y="50"/>
                  </a:cxn>
                  <a:cxn ang="0">
                    <a:pos x="76" y="48"/>
                  </a:cxn>
                  <a:cxn ang="0">
                    <a:pos x="71" y="30"/>
                  </a:cxn>
                </a:cxnLst>
                <a:rect l="0" t="0" r="r" b="b"/>
                <a:pathLst>
                  <a:path w="76" h="57">
                    <a:moveTo>
                      <a:pt x="71" y="30"/>
                    </a:moveTo>
                    <a:cubicBezTo>
                      <a:pt x="70" y="27"/>
                      <a:pt x="67" y="25"/>
                      <a:pt x="64" y="25"/>
                    </a:cubicBezTo>
                    <a:cubicBezTo>
                      <a:pt x="50" y="25"/>
                      <a:pt x="50" y="25"/>
                      <a:pt x="50" y="25"/>
                    </a:cubicBezTo>
                    <a:cubicBezTo>
                      <a:pt x="50" y="0"/>
                      <a:pt x="50" y="0"/>
                      <a:pt x="50" y="0"/>
                    </a:cubicBezTo>
                    <a:cubicBezTo>
                      <a:pt x="46" y="1"/>
                      <a:pt x="42" y="1"/>
                      <a:pt x="38" y="1"/>
                    </a:cubicBezTo>
                    <a:cubicBezTo>
                      <a:pt x="34" y="1"/>
                      <a:pt x="31" y="1"/>
                      <a:pt x="27" y="0"/>
                    </a:cubicBezTo>
                    <a:cubicBezTo>
                      <a:pt x="27" y="25"/>
                      <a:pt x="27" y="25"/>
                      <a:pt x="27" y="25"/>
                    </a:cubicBezTo>
                    <a:cubicBezTo>
                      <a:pt x="12" y="25"/>
                      <a:pt x="12" y="25"/>
                      <a:pt x="12" y="25"/>
                    </a:cubicBezTo>
                    <a:cubicBezTo>
                      <a:pt x="9" y="25"/>
                      <a:pt x="7" y="27"/>
                      <a:pt x="6" y="30"/>
                    </a:cubicBezTo>
                    <a:cubicBezTo>
                      <a:pt x="1" y="48"/>
                      <a:pt x="1" y="48"/>
                      <a:pt x="1" y="48"/>
                    </a:cubicBezTo>
                    <a:cubicBezTo>
                      <a:pt x="0" y="50"/>
                      <a:pt x="0" y="53"/>
                      <a:pt x="2" y="54"/>
                    </a:cubicBezTo>
                    <a:cubicBezTo>
                      <a:pt x="3" y="56"/>
                      <a:pt x="5" y="57"/>
                      <a:pt x="7" y="57"/>
                    </a:cubicBezTo>
                    <a:cubicBezTo>
                      <a:pt x="69" y="57"/>
                      <a:pt x="69" y="57"/>
                      <a:pt x="69" y="57"/>
                    </a:cubicBezTo>
                    <a:cubicBezTo>
                      <a:pt x="69" y="57"/>
                      <a:pt x="69" y="57"/>
                      <a:pt x="69" y="57"/>
                    </a:cubicBezTo>
                    <a:cubicBezTo>
                      <a:pt x="73" y="57"/>
                      <a:pt x="76" y="54"/>
                      <a:pt x="76" y="50"/>
                    </a:cubicBezTo>
                    <a:cubicBezTo>
                      <a:pt x="76" y="49"/>
                      <a:pt x="76" y="48"/>
                      <a:pt x="76" y="48"/>
                    </a:cubicBezTo>
                    <a:lnTo>
                      <a:pt x="71"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sp>
            <p:nvSpPr>
              <p:cNvPr id="133" name="Freeform 87">
                <a:extLst>
                  <a:ext uri="{FF2B5EF4-FFF2-40B4-BE49-F238E27FC236}">
                    <a16:creationId xmlns:a16="http://schemas.microsoft.com/office/drawing/2014/main" id="{08EC32D9-BBB0-6747-ABB7-1B3D31D1AF3B}"/>
                  </a:ext>
                </a:extLst>
              </p:cNvPr>
              <p:cNvSpPr>
                <a:spLocks noEditPoints="1"/>
              </p:cNvSpPr>
              <p:nvPr/>
            </p:nvSpPr>
            <p:spPr bwMode="auto">
              <a:xfrm>
                <a:off x="5705476" y="4343400"/>
                <a:ext cx="404813" cy="290512"/>
              </a:xfrm>
              <a:custGeom>
                <a:avLst/>
                <a:gdLst/>
                <a:ahLst/>
                <a:cxnLst>
                  <a:cxn ang="0">
                    <a:pos x="157" y="25"/>
                  </a:cxn>
                  <a:cxn ang="0">
                    <a:pos x="155" y="7"/>
                  </a:cxn>
                  <a:cxn ang="0">
                    <a:pos x="38" y="0"/>
                  </a:cxn>
                  <a:cxn ang="0">
                    <a:pos x="32" y="25"/>
                  </a:cxn>
                  <a:cxn ang="0">
                    <a:pos x="23" y="25"/>
                  </a:cxn>
                  <a:cxn ang="0">
                    <a:pos x="36" y="97"/>
                  </a:cxn>
                  <a:cxn ang="0">
                    <a:pos x="40" y="100"/>
                  </a:cxn>
                  <a:cxn ang="0">
                    <a:pos x="43" y="104"/>
                  </a:cxn>
                  <a:cxn ang="0">
                    <a:pos x="46" y="109"/>
                  </a:cxn>
                  <a:cxn ang="0">
                    <a:pos x="53" y="117"/>
                  </a:cxn>
                  <a:cxn ang="0">
                    <a:pos x="58" y="121"/>
                  </a:cxn>
                  <a:cxn ang="0">
                    <a:pos x="77" y="130"/>
                  </a:cxn>
                  <a:cxn ang="0">
                    <a:pos x="82" y="132"/>
                  </a:cxn>
                  <a:cxn ang="0">
                    <a:pos x="82" y="132"/>
                  </a:cxn>
                  <a:cxn ang="0">
                    <a:pos x="88" y="133"/>
                  </a:cxn>
                  <a:cxn ang="0">
                    <a:pos x="99" y="133"/>
                  </a:cxn>
                  <a:cxn ang="0">
                    <a:pos x="105" y="132"/>
                  </a:cxn>
                  <a:cxn ang="0">
                    <a:pos x="105" y="132"/>
                  </a:cxn>
                  <a:cxn ang="0">
                    <a:pos x="110" y="130"/>
                  </a:cxn>
                  <a:cxn ang="0">
                    <a:pos x="129" y="121"/>
                  </a:cxn>
                  <a:cxn ang="0">
                    <a:pos x="133" y="117"/>
                  </a:cxn>
                  <a:cxn ang="0">
                    <a:pos x="140" y="109"/>
                  </a:cxn>
                  <a:cxn ang="0">
                    <a:pos x="144" y="104"/>
                  </a:cxn>
                  <a:cxn ang="0">
                    <a:pos x="146" y="100"/>
                  </a:cxn>
                  <a:cxn ang="0">
                    <a:pos x="150" y="97"/>
                  </a:cxn>
                  <a:cxn ang="0">
                    <a:pos x="163" y="25"/>
                  </a:cxn>
                  <a:cxn ang="0">
                    <a:pos x="26" y="36"/>
                  </a:cxn>
                  <a:cxn ang="0">
                    <a:pos x="32" y="36"/>
                  </a:cxn>
                  <a:cxn ang="0">
                    <a:pos x="32" y="72"/>
                  </a:cxn>
                  <a:cxn ang="0">
                    <a:pos x="33" y="78"/>
                  </a:cxn>
                  <a:cxn ang="0">
                    <a:pos x="34" y="84"/>
                  </a:cxn>
                  <a:cxn ang="0">
                    <a:pos x="34" y="85"/>
                  </a:cxn>
                  <a:cxn ang="0">
                    <a:pos x="127" y="53"/>
                  </a:cxn>
                  <a:cxn ang="0">
                    <a:pos x="115" y="88"/>
                  </a:cxn>
                  <a:cxn ang="0">
                    <a:pos x="113" y="91"/>
                  </a:cxn>
                  <a:cxn ang="0">
                    <a:pos x="93" y="77"/>
                  </a:cxn>
                  <a:cxn ang="0">
                    <a:pos x="72" y="90"/>
                  </a:cxn>
                  <a:cxn ang="0">
                    <a:pos x="78" y="66"/>
                  </a:cxn>
                  <a:cxn ang="0">
                    <a:pos x="59" y="50"/>
                  </a:cxn>
                  <a:cxn ang="0">
                    <a:pos x="84" y="48"/>
                  </a:cxn>
                  <a:cxn ang="0">
                    <a:pos x="93" y="26"/>
                  </a:cxn>
                  <a:cxn ang="0">
                    <a:pos x="103" y="48"/>
                  </a:cxn>
                  <a:cxn ang="0">
                    <a:pos x="128" y="50"/>
                  </a:cxn>
                  <a:cxn ang="0">
                    <a:pos x="170" y="65"/>
                  </a:cxn>
                  <a:cxn ang="0">
                    <a:pos x="152" y="85"/>
                  </a:cxn>
                  <a:cxn ang="0">
                    <a:pos x="154" y="79"/>
                  </a:cxn>
                  <a:cxn ang="0">
                    <a:pos x="154" y="73"/>
                  </a:cxn>
                  <a:cxn ang="0">
                    <a:pos x="155" y="67"/>
                  </a:cxn>
                  <a:cxn ang="0">
                    <a:pos x="157" y="36"/>
                  </a:cxn>
                  <a:cxn ang="0">
                    <a:pos x="170" y="65"/>
                  </a:cxn>
                </a:cxnLst>
                <a:rect l="0" t="0" r="r" b="b"/>
                <a:pathLst>
                  <a:path w="186" h="133">
                    <a:moveTo>
                      <a:pt x="163" y="25"/>
                    </a:moveTo>
                    <a:cubicBezTo>
                      <a:pt x="161" y="25"/>
                      <a:pt x="159" y="25"/>
                      <a:pt x="157" y="25"/>
                    </a:cubicBezTo>
                    <a:cubicBezTo>
                      <a:pt x="156" y="25"/>
                      <a:pt x="156" y="25"/>
                      <a:pt x="155" y="25"/>
                    </a:cubicBezTo>
                    <a:cubicBezTo>
                      <a:pt x="155" y="7"/>
                      <a:pt x="155" y="7"/>
                      <a:pt x="155" y="7"/>
                    </a:cubicBezTo>
                    <a:cubicBezTo>
                      <a:pt x="155" y="3"/>
                      <a:pt x="152" y="0"/>
                      <a:pt x="148" y="0"/>
                    </a:cubicBezTo>
                    <a:cubicBezTo>
                      <a:pt x="38" y="0"/>
                      <a:pt x="38" y="0"/>
                      <a:pt x="38" y="0"/>
                    </a:cubicBezTo>
                    <a:cubicBezTo>
                      <a:pt x="35" y="0"/>
                      <a:pt x="32" y="3"/>
                      <a:pt x="32" y="7"/>
                    </a:cubicBezTo>
                    <a:cubicBezTo>
                      <a:pt x="32" y="25"/>
                      <a:pt x="32" y="25"/>
                      <a:pt x="32" y="25"/>
                    </a:cubicBezTo>
                    <a:cubicBezTo>
                      <a:pt x="31" y="25"/>
                      <a:pt x="30" y="25"/>
                      <a:pt x="29" y="25"/>
                    </a:cubicBezTo>
                    <a:cubicBezTo>
                      <a:pt x="27" y="25"/>
                      <a:pt x="25" y="25"/>
                      <a:pt x="23" y="25"/>
                    </a:cubicBezTo>
                    <a:cubicBezTo>
                      <a:pt x="8" y="29"/>
                      <a:pt x="0" y="48"/>
                      <a:pt x="5" y="68"/>
                    </a:cubicBezTo>
                    <a:cubicBezTo>
                      <a:pt x="10" y="85"/>
                      <a:pt x="23" y="97"/>
                      <a:pt x="36" y="97"/>
                    </a:cubicBezTo>
                    <a:cubicBezTo>
                      <a:pt x="37" y="97"/>
                      <a:pt x="38" y="96"/>
                      <a:pt x="38" y="96"/>
                    </a:cubicBezTo>
                    <a:cubicBezTo>
                      <a:pt x="39" y="97"/>
                      <a:pt x="39" y="99"/>
                      <a:pt x="40" y="100"/>
                    </a:cubicBezTo>
                    <a:cubicBezTo>
                      <a:pt x="40" y="100"/>
                      <a:pt x="40" y="100"/>
                      <a:pt x="40" y="100"/>
                    </a:cubicBezTo>
                    <a:cubicBezTo>
                      <a:pt x="41" y="102"/>
                      <a:pt x="42" y="103"/>
                      <a:pt x="43" y="104"/>
                    </a:cubicBezTo>
                    <a:cubicBezTo>
                      <a:pt x="43" y="105"/>
                      <a:pt x="43" y="105"/>
                      <a:pt x="43" y="105"/>
                    </a:cubicBezTo>
                    <a:cubicBezTo>
                      <a:pt x="44" y="106"/>
                      <a:pt x="45" y="108"/>
                      <a:pt x="46" y="109"/>
                    </a:cubicBezTo>
                    <a:cubicBezTo>
                      <a:pt x="46" y="109"/>
                      <a:pt x="46" y="109"/>
                      <a:pt x="46" y="109"/>
                    </a:cubicBezTo>
                    <a:cubicBezTo>
                      <a:pt x="48" y="112"/>
                      <a:pt x="51" y="115"/>
                      <a:pt x="53" y="117"/>
                    </a:cubicBezTo>
                    <a:cubicBezTo>
                      <a:pt x="54" y="117"/>
                      <a:pt x="54" y="117"/>
                      <a:pt x="54" y="117"/>
                    </a:cubicBezTo>
                    <a:cubicBezTo>
                      <a:pt x="55" y="118"/>
                      <a:pt x="56" y="119"/>
                      <a:pt x="58" y="121"/>
                    </a:cubicBezTo>
                    <a:cubicBezTo>
                      <a:pt x="58" y="121"/>
                      <a:pt x="58" y="121"/>
                      <a:pt x="58" y="121"/>
                    </a:cubicBezTo>
                    <a:cubicBezTo>
                      <a:pt x="63" y="125"/>
                      <a:pt x="70" y="128"/>
                      <a:pt x="77" y="130"/>
                    </a:cubicBezTo>
                    <a:cubicBezTo>
                      <a:pt x="77" y="130"/>
                      <a:pt x="77" y="130"/>
                      <a:pt x="77" y="130"/>
                    </a:cubicBezTo>
                    <a:cubicBezTo>
                      <a:pt x="78" y="131"/>
                      <a:pt x="80" y="131"/>
                      <a:pt x="82" y="132"/>
                    </a:cubicBezTo>
                    <a:cubicBezTo>
                      <a:pt x="82" y="132"/>
                      <a:pt x="82" y="132"/>
                      <a:pt x="82" y="132"/>
                    </a:cubicBezTo>
                    <a:cubicBezTo>
                      <a:pt x="82" y="132"/>
                      <a:pt x="82" y="132"/>
                      <a:pt x="82" y="132"/>
                    </a:cubicBezTo>
                    <a:cubicBezTo>
                      <a:pt x="84" y="132"/>
                      <a:pt x="86" y="132"/>
                      <a:pt x="87" y="133"/>
                    </a:cubicBezTo>
                    <a:cubicBezTo>
                      <a:pt x="87" y="133"/>
                      <a:pt x="88" y="133"/>
                      <a:pt x="88" y="133"/>
                    </a:cubicBezTo>
                    <a:cubicBezTo>
                      <a:pt x="89" y="133"/>
                      <a:pt x="91" y="133"/>
                      <a:pt x="93" y="133"/>
                    </a:cubicBezTo>
                    <a:cubicBezTo>
                      <a:pt x="95" y="133"/>
                      <a:pt x="97" y="133"/>
                      <a:pt x="99" y="133"/>
                    </a:cubicBezTo>
                    <a:cubicBezTo>
                      <a:pt x="99" y="133"/>
                      <a:pt x="99" y="133"/>
                      <a:pt x="99" y="133"/>
                    </a:cubicBezTo>
                    <a:cubicBezTo>
                      <a:pt x="101" y="132"/>
                      <a:pt x="103" y="132"/>
                      <a:pt x="105" y="132"/>
                    </a:cubicBezTo>
                    <a:cubicBezTo>
                      <a:pt x="105" y="132"/>
                      <a:pt x="105" y="132"/>
                      <a:pt x="105" y="132"/>
                    </a:cubicBezTo>
                    <a:cubicBezTo>
                      <a:pt x="105" y="132"/>
                      <a:pt x="105" y="132"/>
                      <a:pt x="105" y="132"/>
                    </a:cubicBezTo>
                    <a:cubicBezTo>
                      <a:pt x="106" y="131"/>
                      <a:pt x="108" y="131"/>
                      <a:pt x="110" y="130"/>
                    </a:cubicBezTo>
                    <a:cubicBezTo>
                      <a:pt x="110" y="130"/>
                      <a:pt x="110" y="130"/>
                      <a:pt x="110" y="130"/>
                    </a:cubicBezTo>
                    <a:cubicBezTo>
                      <a:pt x="117" y="128"/>
                      <a:pt x="123" y="125"/>
                      <a:pt x="129" y="121"/>
                    </a:cubicBezTo>
                    <a:cubicBezTo>
                      <a:pt x="129" y="121"/>
                      <a:pt x="129" y="121"/>
                      <a:pt x="129" y="121"/>
                    </a:cubicBezTo>
                    <a:cubicBezTo>
                      <a:pt x="130" y="119"/>
                      <a:pt x="132" y="118"/>
                      <a:pt x="133" y="117"/>
                    </a:cubicBezTo>
                    <a:cubicBezTo>
                      <a:pt x="133" y="117"/>
                      <a:pt x="133" y="117"/>
                      <a:pt x="133" y="117"/>
                    </a:cubicBezTo>
                    <a:cubicBezTo>
                      <a:pt x="136" y="115"/>
                      <a:pt x="138" y="112"/>
                      <a:pt x="140" y="109"/>
                    </a:cubicBezTo>
                    <a:cubicBezTo>
                      <a:pt x="140" y="109"/>
                      <a:pt x="140" y="109"/>
                      <a:pt x="140" y="109"/>
                    </a:cubicBezTo>
                    <a:cubicBezTo>
                      <a:pt x="141" y="108"/>
                      <a:pt x="142" y="106"/>
                      <a:pt x="143" y="105"/>
                    </a:cubicBezTo>
                    <a:cubicBezTo>
                      <a:pt x="143" y="105"/>
                      <a:pt x="144" y="105"/>
                      <a:pt x="144" y="104"/>
                    </a:cubicBezTo>
                    <a:cubicBezTo>
                      <a:pt x="145" y="103"/>
                      <a:pt x="145" y="102"/>
                      <a:pt x="146" y="100"/>
                    </a:cubicBezTo>
                    <a:cubicBezTo>
                      <a:pt x="146" y="100"/>
                      <a:pt x="146" y="100"/>
                      <a:pt x="146" y="100"/>
                    </a:cubicBezTo>
                    <a:cubicBezTo>
                      <a:pt x="147" y="99"/>
                      <a:pt x="148" y="97"/>
                      <a:pt x="148" y="96"/>
                    </a:cubicBezTo>
                    <a:cubicBezTo>
                      <a:pt x="149" y="96"/>
                      <a:pt x="149" y="97"/>
                      <a:pt x="150" y="97"/>
                    </a:cubicBezTo>
                    <a:cubicBezTo>
                      <a:pt x="163" y="97"/>
                      <a:pt x="176" y="85"/>
                      <a:pt x="181" y="68"/>
                    </a:cubicBezTo>
                    <a:cubicBezTo>
                      <a:pt x="186" y="48"/>
                      <a:pt x="178" y="29"/>
                      <a:pt x="163" y="25"/>
                    </a:cubicBezTo>
                    <a:close/>
                    <a:moveTo>
                      <a:pt x="16" y="65"/>
                    </a:moveTo>
                    <a:cubicBezTo>
                      <a:pt x="13" y="52"/>
                      <a:pt x="17" y="38"/>
                      <a:pt x="26" y="36"/>
                    </a:cubicBezTo>
                    <a:cubicBezTo>
                      <a:pt x="27" y="36"/>
                      <a:pt x="28" y="36"/>
                      <a:pt x="29" y="36"/>
                    </a:cubicBezTo>
                    <a:cubicBezTo>
                      <a:pt x="30" y="36"/>
                      <a:pt x="31" y="36"/>
                      <a:pt x="32" y="36"/>
                    </a:cubicBezTo>
                    <a:cubicBezTo>
                      <a:pt x="32" y="67"/>
                      <a:pt x="32" y="67"/>
                      <a:pt x="32" y="67"/>
                    </a:cubicBezTo>
                    <a:cubicBezTo>
                      <a:pt x="32" y="68"/>
                      <a:pt x="32" y="70"/>
                      <a:pt x="32" y="72"/>
                    </a:cubicBezTo>
                    <a:cubicBezTo>
                      <a:pt x="32" y="72"/>
                      <a:pt x="32" y="73"/>
                      <a:pt x="32" y="73"/>
                    </a:cubicBezTo>
                    <a:cubicBezTo>
                      <a:pt x="32" y="75"/>
                      <a:pt x="32" y="76"/>
                      <a:pt x="33" y="78"/>
                    </a:cubicBezTo>
                    <a:cubicBezTo>
                      <a:pt x="33" y="78"/>
                      <a:pt x="33" y="79"/>
                      <a:pt x="33" y="79"/>
                    </a:cubicBezTo>
                    <a:cubicBezTo>
                      <a:pt x="33" y="80"/>
                      <a:pt x="34" y="82"/>
                      <a:pt x="34" y="84"/>
                    </a:cubicBezTo>
                    <a:cubicBezTo>
                      <a:pt x="34" y="84"/>
                      <a:pt x="34" y="84"/>
                      <a:pt x="34" y="85"/>
                    </a:cubicBezTo>
                    <a:cubicBezTo>
                      <a:pt x="34" y="85"/>
                      <a:pt x="34" y="85"/>
                      <a:pt x="34" y="85"/>
                    </a:cubicBezTo>
                    <a:cubicBezTo>
                      <a:pt x="27" y="84"/>
                      <a:pt x="19" y="76"/>
                      <a:pt x="16" y="65"/>
                    </a:cubicBezTo>
                    <a:close/>
                    <a:moveTo>
                      <a:pt x="127" y="53"/>
                    </a:moveTo>
                    <a:cubicBezTo>
                      <a:pt x="109" y="66"/>
                      <a:pt x="109" y="66"/>
                      <a:pt x="109" y="66"/>
                    </a:cubicBezTo>
                    <a:cubicBezTo>
                      <a:pt x="115" y="88"/>
                      <a:pt x="115" y="88"/>
                      <a:pt x="115" y="88"/>
                    </a:cubicBezTo>
                    <a:cubicBezTo>
                      <a:pt x="115" y="89"/>
                      <a:pt x="115" y="90"/>
                      <a:pt x="114" y="90"/>
                    </a:cubicBezTo>
                    <a:cubicBezTo>
                      <a:pt x="114" y="90"/>
                      <a:pt x="114" y="91"/>
                      <a:pt x="113" y="91"/>
                    </a:cubicBezTo>
                    <a:cubicBezTo>
                      <a:pt x="113" y="91"/>
                      <a:pt x="112" y="90"/>
                      <a:pt x="112" y="90"/>
                    </a:cubicBezTo>
                    <a:cubicBezTo>
                      <a:pt x="93" y="77"/>
                      <a:pt x="93" y="77"/>
                      <a:pt x="93" y="77"/>
                    </a:cubicBezTo>
                    <a:cubicBezTo>
                      <a:pt x="74" y="90"/>
                      <a:pt x="74" y="90"/>
                      <a:pt x="74" y="90"/>
                    </a:cubicBezTo>
                    <a:cubicBezTo>
                      <a:pt x="74" y="91"/>
                      <a:pt x="73" y="91"/>
                      <a:pt x="72" y="90"/>
                    </a:cubicBezTo>
                    <a:cubicBezTo>
                      <a:pt x="71" y="90"/>
                      <a:pt x="71" y="89"/>
                      <a:pt x="71" y="88"/>
                    </a:cubicBezTo>
                    <a:cubicBezTo>
                      <a:pt x="78" y="66"/>
                      <a:pt x="78" y="66"/>
                      <a:pt x="78" y="66"/>
                    </a:cubicBezTo>
                    <a:cubicBezTo>
                      <a:pt x="60" y="53"/>
                      <a:pt x="60" y="53"/>
                      <a:pt x="60" y="53"/>
                    </a:cubicBezTo>
                    <a:cubicBezTo>
                      <a:pt x="59" y="52"/>
                      <a:pt x="59" y="51"/>
                      <a:pt x="59" y="50"/>
                    </a:cubicBezTo>
                    <a:cubicBezTo>
                      <a:pt x="59" y="49"/>
                      <a:pt x="60" y="49"/>
                      <a:pt x="61" y="49"/>
                    </a:cubicBezTo>
                    <a:cubicBezTo>
                      <a:pt x="84" y="48"/>
                      <a:pt x="84" y="48"/>
                      <a:pt x="84" y="48"/>
                    </a:cubicBezTo>
                    <a:cubicBezTo>
                      <a:pt x="91" y="27"/>
                      <a:pt x="91" y="27"/>
                      <a:pt x="91" y="27"/>
                    </a:cubicBezTo>
                    <a:cubicBezTo>
                      <a:pt x="92" y="26"/>
                      <a:pt x="92" y="26"/>
                      <a:pt x="93" y="26"/>
                    </a:cubicBezTo>
                    <a:cubicBezTo>
                      <a:pt x="94" y="26"/>
                      <a:pt x="95" y="26"/>
                      <a:pt x="95" y="27"/>
                    </a:cubicBezTo>
                    <a:cubicBezTo>
                      <a:pt x="103" y="48"/>
                      <a:pt x="103" y="48"/>
                      <a:pt x="103" y="48"/>
                    </a:cubicBezTo>
                    <a:cubicBezTo>
                      <a:pt x="126" y="49"/>
                      <a:pt x="126" y="49"/>
                      <a:pt x="126" y="49"/>
                    </a:cubicBezTo>
                    <a:cubicBezTo>
                      <a:pt x="126" y="49"/>
                      <a:pt x="127" y="49"/>
                      <a:pt x="128" y="50"/>
                    </a:cubicBezTo>
                    <a:cubicBezTo>
                      <a:pt x="128" y="51"/>
                      <a:pt x="128" y="52"/>
                      <a:pt x="127" y="53"/>
                    </a:cubicBezTo>
                    <a:close/>
                    <a:moveTo>
                      <a:pt x="170" y="65"/>
                    </a:moveTo>
                    <a:cubicBezTo>
                      <a:pt x="168" y="76"/>
                      <a:pt x="160" y="84"/>
                      <a:pt x="152" y="85"/>
                    </a:cubicBezTo>
                    <a:cubicBezTo>
                      <a:pt x="152" y="85"/>
                      <a:pt x="152" y="85"/>
                      <a:pt x="152" y="85"/>
                    </a:cubicBezTo>
                    <a:cubicBezTo>
                      <a:pt x="152" y="84"/>
                      <a:pt x="152" y="84"/>
                      <a:pt x="153" y="84"/>
                    </a:cubicBezTo>
                    <a:cubicBezTo>
                      <a:pt x="153" y="82"/>
                      <a:pt x="153" y="80"/>
                      <a:pt x="154" y="79"/>
                    </a:cubicBezTo>
                    <a:cubicBezTo>
                      <a:pt x="154" y="79"/>
                      <a:pt x="154" y="78"/>
                      <a:pt x="154" y="78"/>
                    </a:cubicBezTo>
                    <a:cubicBezTo>
                      <a:pt x="154" y="76"/>
                      <a:pt x="154" y="75"/>
                      <a:pt x="154" y="73"/>
                    </a:cubicBezTo>
                    <a:cubicBezTo>
                      <a:pt x="154" y="73"/>
                      <a:pt x="154" y="72"/>
                      <a:pt x="154" y="72"/>
                    </a:cubicBezTo>
                    <a:cubicBezTo>
                      <a:pt x="155" y="70"/>
                      <a:pt x="155" y="68"/>
                      <a:pt x="155" y="67"/>
                    </a:cubicBezTo>
                    <a:cubicBezTo>
                      <a:pt x="155" y="36"/>
                      <a:pt x="155" y="36"/>
                      <a:pt x="155" y="36"/>
                    </a:cubicBezTo>
                    <a:cubicBezTo>
                      <a:pt x="156" y="36"/>
                      <a:pt x="156" y="36"/>
                      <a:pt x="157" y="36"/>
                    </a:cubicBezTo>
                    <a:cubicBezTo>
                      <a:pt x="158" y="36"/>
                      <a:pt x="159" y="36"/>
                      <a:pt x="160" y="36"/>
                    </a:cubicBezTo>
                    <a:cubicBezTo>
                      <a:pt x="169" y="38"/>
                      <a:pt x="174" y="52"/>
                      <a:pt x="170"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latin typeface="Montserrat" pitchFamily="2" charset="77"/>
                </a:endParaRPr>
              </a:p>
            </p:txBody>
          </p:sp>
        </p:grpSp>
        <p:sp>
          <p:nvSpPr>
            <p:cNvPr id="123" name="Rectangle 122">
              <a:extLst>
                <a:ext uri="{FF2B5EF4-FFF2-40B4-BE49-F238E27FC236}">
                  <a16:creationId xmlns:a16="http://schemas.microsoft.com/office/drawing/2014/main" id="{24566F67-3E0E-CD45-9EBE-CB34BFF18B05}"/>
                </a:ext>
              </a:extLst>
            </p:cNvPr>
            <p:cNvSpPr/>
            <p:nvPr/>
          </p:nvSpPr>
          <p:spPr>
            <a:xfrm>
              <a:off x="9123222" y="1943395"/>
              <a:ext cx="2145791" cy="1169551"/>
            </a:xfrm>
            <a:prstGeom prst="rect">
              <a:avLst/>
            </a:prstGeom>
          </p:spPr>
          <p:txBody>
            <a:bodyPr wrap="square">
              <a:spAutoFit/>
            </a:bodyPr>
            <a:lstStyle/>
            <a:p>
              <a:r>
                <a:rPr lang="en-GB" sz="1400" b="1" dirty="0">
                  <a:solidFill>
                    <a:srgbClr val="000000"/>
                  </a:solidFill>
                  <a:latin typeface="Montserrat" pitchFamily="2" charset="77"/>
                </a:rPr>
                <a:t>Permissive</a:t>
              </a:r>
              <a:r>
                <a:rPr lang="en-GB" sz="1400" dirty="0">
                  <a:solidFill>
                    <a:srgbClr val="000000"/>
                  </a:solidFill>
                  <a:latin typeface="Montserrat" pitchFamily="2" charset="77"/>
                </a:rPr>
                <a:t> also known as copyfree licences have no restrictions on redistribution</a:t>
              </a:r>
            </a:p>
          </p:txBody>
        </p:sp>
      </p:grpSp>
    </p:spTree>
    <p:extLst>
      <p:ext uri="{BB962C8B-B14F-4D97-AF65-F5344CB8AC3E}">
        <p14:creationId xmlns:p14="http://schemas.microsoft.com/office/powerpoint/2010/main" val="28213797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1" fill="hold">
                            <p:stCondLst>
                              <p:cond delay="2000"/>
                            </p:stCondLst>
                            <p:childTnLst>
                              <p:par>
                                <p:cTn id="22" presetID="37" presetClass="entr" presetSubtype="0"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1000"/>
                                        <p:tgtEl>
                                          <p:spTgt spid="124"/>
                                        </p:tgtEl>
                                      </p:cBhvr>
                                    </p:animEffect>
                                    <p:anim calcmode="lin" valueType="num">
                                      <p:cBhvr>
                                        <p:cTn id="25" dur="1000" fill="hold"/>
                                        <p:tgtEl>
                                          <p:spTgt spid="124"/>
                                        </p:tgtEl>
                                        <p:attrNameLst>
                                          <p:attrName>ppt_x</p:attrName>
                                        </p:attrNameLst>
                                      </p:cBhvr>
                                      <p:tavLst>
                                        <p:tav tm="0">
                                          <p:val>
                                            <p:strVal val="#ppt_x"/>
                                          </p:val>
                                        </p:tav>
                                        <p:tav tm="100000">
                                          <p:val>
                                            <p:strVal val="#ppt_x"/>
                                          </p:val>
                                        </p:tav>
                                      </p:tavLst>
                                    </p:anim>
                                    <p:anim calcmode="lin" valueType="num">
                                      <p:cBhvr>
                                        <p:cTn id="26" dur="900" decel="100000" fill="hold"/>
                                        <p:tgtEl>
                                          <p:spTgt spid="12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1000"/>
                                        <p:tgtEl>
                                          <p:spTgt spid="122"/>
                                        </p:tgtEl>
                                      </p:cBhvr>
                                    </p:animEffect>
                                    <p:anim calcmode="lin" valueType="num">
                                      <p:cBhvr>
                                        <p:cTn id="32" dur="1000" fill="hold"/>
                                        <p:tgtEl>
                                          <p:spTgt spid="122"/>
                                        </p:tgtEl>
                                        <p:attrNameLst>
                                          <p:attrName>ppt_x</p:attrName>
                                        </p:attrNameLst>
                                      </p:cBhvr>
                                      <p:tavLst>
                                        <p:tav tm="0">
                                          <p:val>
                                            <p:strVal val="#ppt_x"/>
                                          </p:val>
                                        </p:tav>
                                        <p:tav tm="100000">
                                          <p:val>
                                            <p:strVal val="#ppt_x"/>
                                          </p:val>
                                        </p:tav>
                                      </p:tavLst>
                                    </p:anim>
                                    <p:anim calcmode="lin" valueType="num">
                                      <p:cBhvr>
                                        <p:cTn id="33" dur="900" decel="100000" fill="hold"/>
                                        <p:tgtEl>
                                          <p:spTgt spid="1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008A8D"/>
      </a:accent1>
      <a:accent2>
        <a:srgbClr val="009DA1"/>
      </a:accent2>
      <a:accent3>
        <a:srgbClr val="005A5C"/>
      </a:accent3>
      <a:accent4>
        <a:srgbClr val="3E90A4"/>
      </a:accent4>
      <a:accent5>
        <a:srgbClr val="2476A2"/>
      </a:accent5>
      <a:accent6>
        <a:srgbClr val="AFA8A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oludata_presentation_blank2019__" id="{F8044E8D-BB64-9B48-B9E5-F0F520D9729C}" vid="{6B3FFFEC-115E-0B4E-AC1C-EE5699D8BB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evoludata</Template>
  <TotalTime>466</TotalTime>
  <Words>2610</Words>
  <Application>Microsoft Macintosh PowerPoint</Application>
  <PresentationFormat>Widescreen</PresentationFormat>
  <Paragraphs>133</Paragraphs>
  <Slides>21</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Montserrat SemiBold</vt:lpstr>
      <vt:lpstr>Roboto Black</vt:lpstr>
      <vt:lpstr>Modern Pictograms</vt:lpstr>
      <vt:lpstr>Source Sans Pro</vt:lpstr>
      <vt:lpstr>Montserrat</vt:lpstr>
      <vt:lpstr>Corbel</vt:lpstr>
      <vt:lpstr>Calibri</vt:lpstr>
      <vt:lpstr>Arial</vt:lpstr>
      <vt:lpstr>Montserrat ExtraBold</vt:lpstr>
      <vt:lpstr>Office Theme</vt:lpstr>
      <vt:lpstr>The Case for Open Source Information Management</vt:lpstr>
      <vt:lpstr>DISPELLING THE ENTERPRISE OPEN SOURCE MYTHS</vt:lpstr>
      <vt:lpstr>About</vt:lpstr>
      <vt:lpstr>Outlook</vt:lpstr>
      <vt:lpstr>Open Source for Enterprise Information Systems </vt:lpstr>
      <vt:lpstr>Definition</vt:lpstr>
      <vt:lpstr>The Four Types of Freedom</vt:lpstr>
      <vt:lpstr>How the Community Ecosystem Works</vt:lpstr>
      <vt:lpstr>3 Licence Types</vt:lpstr>
      <vt:lpstr>The True Costs  of Open Source</vt:lpstr>
      <vt:lpstr>Summary</vt:lpstr>
      <vt:lpstr>‘The market concentration on major IT providers is significantly shifting the decision-making focus. Consequently, urgent action is needed to foster a dynamic alternative ecosystem that can be controlled by user companies. This ecosystem exists in infrastructure software solutions: this is the open source universe.’   Stéphane Rousseau, Working group coordinator CIO Eiffage and Cigref administrator </vt:lpstr>
      <vt:lpstr>Disadvantages</vt:lpstr>
      <vt:lpstr>Advantages (1)</vt:lpstr>
      <vt:lpstr>Advantages (2)</vt:lpstr>
      <vt:lpstr>Examples of Cross-Industry Cooperation</vt:lpstr>
      <vt:lpstr>Planning Steps</vt:lpstr>
      <vt:lpstr>Final Thoughts</vt:lpstr>
      <vt:lpstr> ‘Compared with the traditional model for publishing software solutions, which shows the limitations of its relevancy, open source is better suited to the new codes of co-creation, collaborative production and open innovation. Open source has become the go-to component of an IT strategy.’  Stéphane Rousseau, Working group coordinator CIO Eiffage and Cigref administrator </vt:lpstr>
      <vt:lpstr>OPEN SOURCE IS MORE CAPABLE THAN YOU COULD EVER IMAGINE</vt:lpstr>
      <vt:lpstr>Take the next step to discovering open source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Tomlin</dc:creator>
  <cp:lastModifiedBy>Ian Tomlin</cp:lastModifiedBy>
  <cp:revision>38</cp:revision>
  <dcterms:created xsi:type="dcterms:W3CDTF">2019-08-19T11:07:04Z</dcterms:created>
  <dcterms:modified xsi:type="dcterms:W3CDTF">2019-11-15T16:08:56Z</dcterms:modified>
</cp:coreProperties>
</file>