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75" r:id="rId2"/>
    <p:sldId id="277" r:id="rId3"/>
    <p:sldId id="290" r:id="rId4"/>
    <p:sldId id="259" r:id="rId5"/>
    <p:sldId id="280" r:id="rId6"/>
    <p:sldId id="278" r:id="rId7"/>
    <p:sldId id="291" r:id="rId8"/>
    <p:sldId id="283" r:id="rId9"/>
    <p:sldId id="269" r:id="rId10"/>
    <p:sldId id="292" r:id="rId11"/>
    <p:sldId id="284" r:id="rId12"/>
    <p:sldId id="293" r:id="rId13"/>
    <p:sldId id="295" r:id="rId14"/>
    <p:sldId id="294" r:id="rId15"/>
    <p:sldId id="288" r:id="rId16"/>
    <p:sldId id="282" r:id="rId17"/>
    <p:sldId id="298" r:id="rId18"/>
    <p:sldId id="297" r:id="rId19"/>
    <p:sldId id="296" r:id="rId20"/>
    <p:sldId id="299" r:id="rId21"/>
    <p:sldId id="300" r:id="rId22"/>
    <p:sldId id="302" r:id="rId23"/>
    <p:sldId id="301" r:id="rId24"/>
    <p:sldId id="303" r:id="rId25"/>
    <p:sldId id="289" r:id="rId26"/>
  </p:sldIdLst>
  <p:sldSz cx="12192000" cy="6858000"/>
  <p:notesSz cx="6858000" cy="9144000"/>
  <p:embeddedFontLst>
    <p:embeddedFont>
      <p:font typeface="Calibri" panose="020F0502020204030204" pitchFamily="34" charset="0"/>
      <p:regular r:id="rId28"/>
      <p:bold r:id="rId28"/>
      <p:italic r:id="rId28"/>
      <p:boldItalic r:id="rId28"/>
    </p:embeddedFont>
    <p:embeddedFont>
      <p:font typeface="Montserrat"/>
      <p:regular r:id="rId28"/>
      <p:bold r:id="rId28"/>
      <p:italic r:id="rId28"/>
      <p:boldItalic r:id="rId28"/>
    </p:embeddedFont>
    <p:embeddedFont>
      <p:font typeface="Montserrat ExtraBold"/>
      <p:bold r:id="rId28"/>
      <p:italic r:id="rId28"/>
      <p:boldItalic r:id="rId28"/>
    </p:embeddedFont>
    <p:embeddedFont>
      <p:font typeface="Montserrat SemiBold"/>
      <p:regular r:id="rId28"/>
      <p:bold r:id="rId28"/>
      <p:italic r:id="rId28"/>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7D"/>
    <a:srgbClr val="ECECEC"/>
    <a:srgbClr val="A1DCEE"/>
    <a:srgbClr val="005A5C"/>
    <a:srgbClr val="2376A2"/>
    <a:srgbClr val="867B7B"/>
    <a:srgbClr val="008A8D"/>
    <a:srgbClr val="008D90"/>
    <a:srgbClr val="5E5E5E"/>
    <a:srgbClr val="0068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4659"/>
  </p:normalViewPr>
  <p:slideViewPr>
    <p:cSldViewPr snapToGrid="0">
      <p:cViewPr varScale="1">
        <p:scale>
          <a:sx n="127" d="100"/>
          <a:sy n="127"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NUL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EF156BDE-FCF8-4739-B3BA-73AC36BCD52F}" type="datetimeFigureOut">
              <a:rPr lang="en-US" smtClean="0"/>
              <a:pPr/>
              <a:t>12/2/19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0AAA1B64-275C-48B1-B471-2AF5EB87D03B}" type="slidenum">
              <a:rPr lang="en-US" smtClean="0"/>
              <a:pPr/>
              <a:t>‹#›</a:t>
            </a:fld>
            <a:endParaRPr lang="en-US" dirty="0"/>
          </a:p>
        </p:txBody>
      </p:sp>
    </p:spTree>
    <p:extLst>
      <p:ext uri="{BB962C8B-B14F-4D97-AF65-F5344CB8AC3E}">
        <p14:creationId xmlns:p14="http://schemas.microsoft.com/office/powerpoint/2010/main" val="24611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2</a:t>
            </a:fld>
            <a:endParaRPr lang="en-US"/>
          </a:p>
        </p:txBody>
      </p:sp>
    </p:spTree>
    <p:extLst>
      <p:ext uri="{BB962C8B-B14F-4D97-AF65-F5344CB8AC3E}">
        <p14:creationId xmlns:p14="http://schemas.microsoft.com/office/powerpoint/2010/main" val="361037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a typeface="Calibri" panose="020F0502020204030204" pitchFamily="34" charset="0"/>
              </a:rPr>
              <a:t>Free software is distributed with licences, generally without any guarantees. To obtain the right to use the software, the holder of the rights must authorise this. In the case of open source software, various free licences summarise the freedoms and rules. They are divided into 3 main licence types: </a:t>
            </a:r>
          </a:p>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5</a:t>
            </a:fld>
            <a:endParaRPr lang="en-US"/>
          </a:p>
        </p:txBody>
      </p:sp>
    </p:spTree>
    <p:extLst>
      <p:ext uri="{BB962C8B-B14F-4D97-AF65-F5344CB8AC3E}">
        <p14:creationId xmlns:p14="http://schemas.microsoft.com/office/powerpoint/2010/main" val="171051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sz="1200" dirty="0">
                <a:latin typeface="Montserrat" pitchFamily="2" charset="77"/>
              </a:rPr>
              <a:t>In the 20th Century, publishers enjoyed certain monopolies. The models of these proprietary providers offered solutions “culturally embedded” within the company. Their choice of solutions was therefore simply justified internally. Their marketing power is high, and they do not hesitate to carry out lobbying with decision-makers. Major publishers constitute guarantee brands, an insurance policy, a guarantee of security for the Executive Committee and the CEO. In addition, they propose a single manager who takes care of everything, such as, development, support and maintenance. This model reduces the individual's risk-taking ... at the risk of increasing it for the company. Keeping risks to an acceptable level is vital for the company. Risk management in general serves several purposes: </a:t>
            </a:r>
          </a:p>
          <a:p>
            <a:pPr>
              <a:lnSpc>
                <a:spcPct val="90000"/>
              </a:lnSpc>
              <a:spcBef>
                <a:spcPts val="1000"/>
              </a:spcBef>
            </a:pPr>
            <a:endParaRPr lang="en-GB" sz="1200" dirty="0">
              <a:latin typeface="Montserrat" pitchFamily="2" charset="77"/>
            </a:endParaRPr>
          </a:p>
          <a:p>
            <a:pPr>
              <a:lnSpc>
                <a:spcPct val="90000"/>
              </a:lnSpc>
              <a:spcBef>
                <a:spcPts val="1000"/>
              </a:spcBef>
            </a:pPr>
            <a:r>
              <a:rPr lang="en-GB" sz="1200" dirty="0">
                <a:latin typeface="Montserrat" pitchFamily="2" charset="77"/>
              </a:rPr>
              <a:t>• Create and maintain the value, the assets and the reputation of a company;</a:t>
            </a:r>
            <a:br>
              <a:rPr lang="en-GB" sz="1200" dirty="0">
                <a:latin typeface="Montserrat" pitchFamily="2" charset="77"/>
              </a:rPr>
            </a:br>
            <a:r>
              <a:rPr lang="en-GB" sz="1200" dirty="0">
                <a:latin typeface="Montserrat" pitchFamily="2" charset="77"/>
              </a:rPr>
              <a:t>• Secure the company's decision-making and processes to encourage the achievement of objectives;</a:t>
            </a:r>
            <a:br>
              <a:rPr lang="en-GB" sz="1200" dirty="0">
                <a:latin typeface="Montserrat" pitchFamily="2" charset="77"/>
              </a:rPr>
            </a:br>
            <a:r>
              <a:rPr lang="en-GB" sz="1200" dirty="0">
                <a:latin typeface="Montserrat" pitchFamily="2" charset="77"/>
              </a:rPr>
              <a:t>• Promote the coherence of actions using the corporate values;</a:t>
            </a:r>
            <a:br>
              <a:rPr lang="en-GB" sz="1200" dirty="0">
                <a:latin typeface="Montserrat" pitchFamily="2" charset="77"/>
              </a:rPr>
            </a:br>
            <a:r>
              <a:rPr lang="en-GB" sz="1200" dirty="0">
                <a:latin typeface="Montserrat" pitchFamily="2" charset="77"/>
              </a:rPr>
              <a:t>• Mobilise the company's employees around a common vision of the main risks. </a:t>
            </a:r>
          </a:p>
          <a:p>
            <a:endParaRPr lang="en-US" dirty="0"/>
          </a:p>
        </p:txBody>
      </p:sp>
      <p:sp>
        <p:nvSpPr>
          <p:cNvPr id="4" name="Slide Number Placeholder 3"/>
          <p:cNvSpPr>
            <a:spLocks noGrp="1"/>
          </p:cNvSpPr>
          <p:nvPr>
            <p:ph type="sldNum" sz="quarter" idx="5"/>
          </p:nvPr>
        </p:nvSpPr>
        <p:spPr/>
        <p:txBody>
          <a:bodyPr/>
          <a:lstStyle/>
          <a:p>
            <a:fld id="{956D225E-199C-CD48-92BD-41F7365E4729}" type="slidenum">
              <a:rPr lang="en-US" smtClean="0"/>
              <a:t>11</a:t>
            </a:fld>
            <a:endParaRPr lang="en-US"/>
          </a:p>
        </p:txBody>
      </p:sp>
    </p:spTree>
    <p:extLst>
      <p:ext uri="{BB962C8B-B14F-4D97-AF65-F5344CB8AC3E}">
        <p14:creationId xmlns:p14="http://schemas.microsoft.com/office/powerpoint/2010/main" val="27591354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FE60FA-A986-914C-B490-6673D341168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4670" y="0"/>
            <a:ext cx="6893985" cy="6879864"/>
          </a:xfrm>
          <a:prstGeom prst="rect">
            <a:avLst/>
          </a:prstGeom>
        </p:spPr>
      </p:pic>
      <p:sp>
        <p:nvSpPr>
          <p:cNvPr id="25" name="TextBox 24">
            <a:extLst>
              <a:ext uri="{FF2B5EF4-FFF2-40B4-BE49-F238E27FC236}">
                <a16:creationId xmlns:a16="http://schemas.microsoft.com/office/drawing/2014/main" id="{2778178F-43F6-1449-B085-41775F1E4544}"/>
              </a:ext>
            </a:extLst>
          </p:cNvPr>
          <p:cNvSpPr txBox="1"/>
          <p:nvPr userDrawn="1"/>
        </p:nvSpPr>
        <p:spPr>
          <a:xfrm>
            <a:off x="10895661" y="6591868"/>
            <a:ext cx="1241045" cy="215444"/>
          </a:xfrm>
          <a:prstGeom prst="rect">
            <a:avLst/>
          </a:prstGeom>
          <a:noFill/>
        </p:spPr>
        <p:txBody>
          <a:bodyPr wrap="none" rtlCol="0">
            <a:spAutoFit/>
          </a:bodyPr>
          <a:lstStyle/>
          <a:p>
            <a:r>
              <a:rPr lang="en-US" sz="800" b="0" i="0" dirty="0" err="1">
                <a:solidFill>
                  <a:schemeClr val="tx1">
                    <a:lumMod val="95000"/>
                    <a:lumOff val="5000"/>
                  </a:schemeClr>
                </a:solidFill>
                <a:latin typeface="Montserrat" pitchFamily="2" charset="77"/>
                <a:ea typeface="Open Sans" panose="020B0606030504020204" pitchFamily="34" charset="0"/>
                <a:cs typeface="Open Sans" panose="020B0606030504020204" pitchFamily="34" charset="0"/>
              </a:rPr>
              <a:t>www.evoludata.com</a:t>
            </a:r>
            <a:endParaRPr lang="en-US" sz="800" b="0" i="0" dirty="0">
              <a:solidFill>
                <a:schemeClr val="tx1">
                  <a:lumMod val="95000"/>
                  <a:lumOff val="5000"/>
                </a:schemeClr>
              </a:solidFill>
              <a:latin typeface="Montserrat" pitchFamily="2"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AED9B878-CDD1-2845-882B-2990CE852F77}"/>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6893985" cy="6893985"/>
          </a:xfrm>
          <a:prstGeom prst="rect">
            <a:avLst/>
          </a:prstGeom>
        </p:spPr>
      </p:pic>
      <p:sp>
        <p:nvSpPr>
          <p:cNvPr id="10" name="Title 1">
            <a:extLst>
              <a:ext uri="{FF2B5EF4-FFF2-40B4-BE49-F238E27FC236}">
                <a16:creationId xmlns:a16="http://schemas.microsoft.com/office/drawing/2014/main" id="{CEFFA4EA-7D35-A54A-8F81-DE8E93C273D8}"/>
              </a:ext>
            </a:extLst>
          </p:cNvPr>
          <p:cNvSpPr>
            <a:spLocks noGrp="1"/>
          </p:cNvSpPr>
          <p:nvPr>
            <p:ph type="title"/>
          </p:nvPr>
        </p:nvSpPr>
        <p:spPr>
          <a:xfrm>
            <a:off x="7336027" y="1336589"/>
            <a:ext cx="4488543" cy="1858779"/>
          </a:xfrm>
        </p:spPr>
        <p:txBody>
          <a:bodyPr>
            <a:noAutofit/>
          </a:bodyPr>
          <a:lstStyle>
            <a:lvl1pPr>
              <a:defRPr sz="4400" b="1" i="0">
                <a:solidFill>
                  <a:schemeClr val="tx1"/>
                </a:solidFill>
                <a:latin typeface="Montserrat SemiBold" pitchFamily="2" charset="77"/>
              </a:defRPr>
            </a:lvl1pPr>
          </a:lstStyle>
          <a:p>
            <a:r>
              <a:rPr lang="en-US" dirty="0"/>
              <a:t>Click to edit Master title style</a:t>
            </a:r>
          </a:p>
        </p:txBody>
      </p:sp>
      <p:pic>
        <p:nvPicPr>
          <p:cNvPr id="11" name="Picture 10">
            <a:extLst>
              <a:ext uri="{FF2B5EF4-FFF2-40B4-BE49-F238E27FC236}">
                <a16:creationId xmlns:a16="http://schemas.microsoft.com/office/drawing/2014/main" id="{B9AFDA94-FF11-DC48-871E-59D970346D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36027" y="5210400"/>
            <a:ext cx="4540053" cy="1489190"/>
          </a:xfrm>
          <a:prstGeom prst="rect">
            <a:avLst/>
          </a:prstGeom>
        </p:spPr>
      </p:pic>
    </p:spTree>
    <p:extLst>
      <p:ext uri="{BB962C8B-B14F-4D97-AF65-F5344CB8AC3E}">
        <p14:creationId xmlns:p14="http://schemas.microsoft.com/office/powerpoint/2010/main" val="33278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0AAF90-DA7E-B446-89C6-6E6662E62921}"/>
              </a:ext>
            </a:extLst>
          </p:cNvPr>
          <p:cNvSpPr/>
          <p:nvPr userDrawn="1"/>
        </p:nvSpPr>
        <p:spPr>
          <a:xfrm>
            <a:off x="0"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itle 1">
            <a:extLst>
              <a:ext uri="{FF2B5EF4-FFF2-40B4-BE49-F238E27FC236}">
                <a16:creationId xmlns:a16="http://schemas.microsoft.com/office/drawing/2014/main" id="{23A45EE0-6871-D542-9395-D7C6200E1C49}"/>
              </a:ext>
            </a:extLst>
          </p:cNvPr>
          <p:cNvSpPr>
            <a:spLocks noGrp="1"/>
          </p:cNvSpPr>
          <p:nvPr>
            <p:ph type="title"/>
          </p:nvPr>
        </p:nvSpPr>
        <p:spPr>
          <a:xfrm>
            <a:off x="7209900" y="113714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334F4886-62A6-CA4A-B95B-652902B28D34}"/>
              </a:ext>
            </a:extLst>
          </p:cNvPr>
          <p:cNvSpPr>
            <a:spLocks noGrp="1"/>
          </p:cNvSpPr>
          <p:nvPr>
            <p:ph idx="1"/>
          </p:nvPr>
        </p:nvSpPr>
        <p:spPr>
          <a:xfrm>
            <a:off x="7209900" y="3217030"/>
            <a:ext cx="4648200" cy="1990490"/>
          </a:xfrm>
        </p:spPr>
        <p:txBody>
          <a:bodyPr>
            <a:normAutofit/>
          </a:bodyPr>
          <a:lstStyle>
            <a:lvl1pPr>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A25D8D88-8603-284A-B811-8AEF8B702F00}"/>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0" name="Picture 9">
            <a:extLst>
              <a:ext uri="{FF2B5EF4-FFF2-40B4-BE49-F238E27FC236}">
                <a16:creationId xmlns:a16="http://schemas.microsoft.com/office/drawing/2014/main" id="{198495A4-BD8C-A443-AF4D-2781679A84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6617" y="6339570"/>
            <a:ext cx="1548495" cy="507924"/>
          </a:xfrm>
          <a:prstGeom prst="rect">
            <a:avLst/>
          </a:prstGeom>
        </p:spPr>
      </p:pic>
      <p:sp>
        <p:nvSpPr>
          <p:cNvPr id="11" name="TextBox 10">
            <a:extLst>
              <a:ext uri="{FF2B5EF4-FFF2-40B4-BE49-F238E27FC236}">
                <a16:creationId xmlns:a16="http://schemas.microsoft.com/office/drawing/2014/main" id="{C853A6F1-6613-8045-8D82-2ED84C4648E8}"/>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435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0D5C61-674B-3147-AE14-22BC68CAABC9}"/>
              </a:ext>
            </a:extLst>
          </p:cNvPr>
          <p:cNvSpPr/>
          <p:nvPr userDrawn="1"/>
        </p:nvSpPr>
        <p:spPr>
          <a:xfrm>
            <a:off x="1"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0" name="Title 1">
            <a:extLst>
              <a:ext uri="{FF2B5EF4-FFF2-40B4-BE49-F238E27FC236}">
                <a16:creationId xmlns:a16="http://schemas.microsoft.com/office/drawing/2014/main" id="{608A4105-079E-1445-9DC9-D3CDA7C8F68D}"/>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76" name="Slide Number Placeholder 5">
            <a:extLst>
              <a:ext uri="{FF2B5EF4-FFF2-40B4-BE49-F238E27FC236}">
                <a16:creationId xmlns:a16="http://schemas.microsoft.com/office/drawing/2014/main" id="{149259DD-B718-A041-8025-9E94AC2E38EC}"/>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77" name="Picture 76">
            <a:extLst>
              <a:ext uri="{FF2B5EF4-FFF2-40B4-BE49-F238E27FC236}">
                <a16:creationId xmlns:a16="http://schemas.microsoft.com/office/drawing/2014/main" id="{DF6D9314-F83D-6D47-AEE3-DD0C8A7C03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1380" y="6345313"/>
            <a:ext cx="1548495" cy="507924"/>
          </a:xfrm>
          <a:prstGeom prst="rect">
            <a:avLst/>
          </a:prstGeom>
        </p:spPr>
      </p:pic>
      <p:sp>
        <p:nvSpPr>
          <p:cNvPr id="82" name="TextBox 81">
            <a:extLst>
              <a:ext uri="{FF2B5EF4-FFF2-40B4-BE49-F238E27FC236}">
                <a16:creationId xmlns:a16="http://schemas.microsoft.com/office/drawing/2014/main" id="{C6619CD5-75FD-1B44-8453-C4FD482B017A}"/>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5240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0D5C61-674B-3147-AE14-22BC68CAABC9}"/>
              </a:ext>
            </a:extLst>
          </p:cNvPr>
          <p:cNvSpPr/>
          <p:nvPr userDrawn="1"/>
        </p:nvSpPr>
        <p:spPr>
          <a:xfrm>
            <a:off x="1" y="0"/>
            <a:ext cx="12191999" cy="6858001"/>
          </a:xfrm>
          <a:prstGeom prst="rect">
            <a:avLst/>
          </a:prstGeom>
          <a:solidFill>
            <a:srgbClr val="A1DCE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0" name="Title 1">
            <a:extLst>
              <a:ext uri="{FF2B5EF4-FFF2-40B4-BE49-F238E27FC236}">
                <a16:creationId xmlns:a16="http://schemas.microsoft.com/office/drawing/2014/main" id="{608A4105-079E-1445-9DC9-D3CDA7C8F68D}"/>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76" name="Slide Number Placeholder 5">
            <a:extLst>
              <a:ext uri="{FF2B5EF4-FFF2-40B4-BE49-F238E27FC236}">
                <a16:creationId xmlns:a16="http://schemas.microsoft.com/office/drawing/2014/main" id="{149259DD-B718-A041-8025-9E94AC2E38EC}"/>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9" name="TextBox 8">
            <a:extLst>
              <a:ext uri="{FF2B5EF4-FFF2-40B4-BE49-F238E27FC236}">
                <a16:creationId xmlns:a16="http://schemas.microsoft.com/office/drawing/2014/main" id="{F04C8125-9F3B-DF4B-AABB-9CBAB3BBA976}"/>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D4226B9C-603C-8943-A59C-6D118D0C8D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1380" y="6345313"/>
            <a:ext cx="1548495" cy="507924"/>
          </a:xfrm>
          <a:prstGeom prst="rect">
            <a:avLst/>
          </a:prstGeom>
        </p:spPr>
      </p:pic>
    </p:spTree>
    <p:extLst>
      <p:ext uri="{BB962C8B-B14F-4D97-AF65-F5344CB8AC3E}">
        <p14:creationId xmlns:p14="http://schemas.microsoft.com/office/powerpoint/2010/main" val="3243394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grpSp>
        <p:nvGrpSpPr>
          <p:cNvPr id="31" name="Group 30">
            <a:extLst>
              <a:ext uri="{FF2B5EF4-FFF2-40B4-BE49-F238E27FC236}">
                <a16:creationId xmlns:a16="http://schemas.microsoft.com/office/drawing/2014/main" id="{BB94C16D-BA90-B944-8DA0-71DEBE199D2C}"/>
              </a:ext>
            </a:extLst>
          </p:cNvPr>
          <p:cNvGrpSpPr/>
          <p:nvPr userDrawn="1"/>
        </p:nvGrpSpPr>
        <p:grpSpPr>
          <a:xfrm>
            <a:off x="147767" y="153124"/>
            <a:ext cx="12172105" cy="4401870"/>
            <a:chOff x="147767" y="153124"/>
            <a:chExt cx="12172105" cy="4401870"/>
          </a:xfrm>
        </p:grpSpPr>
        <p:sp>
          <p:nvSpPr>
            <p:cNvPr id="32" name="Teardrop 31">
              <a:extLst>
                <a:ext uri="{FF2B5EF4-FFF2-40B4-BE49-F238E27FC236}">
                  <a16:creationId xmlns:a16="http://schemas.microsoft.com/office/drawing/2014/main" id="{54810BC1-C633-DB4E-93D8-09215E5EB2ED}"/>
                </a:ext>
              </a:extLst>
            </p:cNvPr>
            <p:cNvSpPr/>
            <p:nvPr/>
          </p:nvSpPr>
          <p:spPr>
            <a:xfrm>
              <a:off x="9046268"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3" name="Teardrop 32">
              <a:extLst>
                <a:ext uri="{FF2B5EF4-FFF2-40B4-BE49-F238E27FC236}">
                  <a16:creationId xmlns:a16="http://schemas.microsoft.com/office/drawing/2014/main" id="{9EF59C5B-3F2E-F842-8CDD-362A35A36D99}"/>
                </a:ext>
              </a:extLst>
            </p:cNvPr>
            <p:cNvSpPr/>
            <p:nvPr/>
          </p:nvSpPr>
          <p:spPr>
            <a:xfrm>
              <a:off x="10148040"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4" name="Teardrop 33">
              <a:extLst>
                <a:ext uri="{FF2B5EF4-FFF2-40B4-BE49-F238E27FC236}">
                  <a16:creationId xmlns:a16="http://schemas.microsoft.com/office/drawing/2014/main" id="{271AC7C4-B300-3848-B479-6E6F94A6F423}"/>
                </a:ext>
              </a:extLst>
            </p:cNvPr>
            <p:cNvSpPr/>
            <p:nvPr/>
          </p:nvSpPr>
          <p:spPr>
            <a:xfrm>
              <a:off x="5708294"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5" name="Teardrop 34">
              <a:extLst>
                <a:ext uri="{FF2B5EF4-FFF2-40B4-BE49-F238E27FC236}">
                  <a16:creationId xmlns:a16="http://schemas.microsoft.com/office/drawing/2014/main" id="{450F16B6-7D18-FD46-BA58-F179CE91EBB3}"/>
                </a:ext>
              </a:extLst>
            </p:cNvPr>
            <p:cNvSpPr/>
            <p:nvPr/>
          </p:nvSpPr>
          <p:spPr>
            <a:xfrm>
              <a:off x="6810066"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6" name="Teardrop 35">
              <a:extLst>
                <a:ext uri="{FF2B5EF4-FFF2-40B4-BE49-F238E27FC236}">
                  <a16:creationId xmlns:a16="http://schemas.microsoft.com/office/drawing/2014/main" id="{8A7222B5-2937-844E-AAD2-845AB1B303C8}"/>
                </a:ext>
              </a:extLst>
            </p:cNvPr>
            <p:cNvSpPr/>
            <p:nvPr/>
          </p:nvSpPr>
          <p:spPr>
            <a:xfrm>
              <a:off x="7933610"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7" name="Teardrop 36">
              <a:extLst>
                <a:ext uri="{FF2B5EF4-FFF2-40B4-BE49-F238E27FC236}">
                  <a16:creationId xmlns:a16="http://schemas.microsoft.com/office/drawing/2014/main" id="{74E985C2-CA65-BD41-920E-1C70EA5A9298}"/>
                </a:ext>
              </a:extLst>
            </p:cNvPr>
            <p:cNvSpPr/>
            <p:nvPr/>
          </p:nvSpPr>
          <p:spPr>
            <a:xfrm>
              <a:off x="5708294"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8" name="Teardrop 37">
              <a:extLst>
                <a:ext uri="{FF2B5EF4-FFF2-40B4-BE49-F238E27FC236}">
                  <a16:creationId xmlns:a16="http://schemas.microsoft.com/office/drawing/2014/main" id="{B74833CC-5B80-FC4E-BA03-0CEAF87C5550}"/>
                </a:ext>
              </a:extLst>
            </p:cNvPr>
            <p:cNvSpPr/>
            <p:nvPr/>
          </p:nvSpPr>
          <p:spPr>
            <a:xfrm>
              <a:off x="6810066"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39" name="Teardrop 38">
              <a:extLst>
                <a:ext uri="{FF2B5EF4-FFF2-40B4-BE49-F238E27FC236}">
                  <a16:creationId xmlns:a16="http://schemas.microsoft.com/office/drawing/2014/main" id="{07CCB5AF-A13E-5243-A05D-8F0C833D317A}"/>
                </a:ext>
              </a:extLst>
            </p:cNvPr>
            <p:cNvSpPr/>
            <p:nvPr/>
          </p:nvSpPr>
          <p:spPr>
            <a:xfrm>
              <a:off x="7933610"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0" name="Teardrop 39">
              <a:extLst>
                <a:ext uri="{FF2B5EF4-FFF2-40B4-BE49-F238E27FC236}">
                  <a16:creationId xmlns:a16="http://schemas.microsoft.com/office/drawing/2014/main" id="{B8EED8D1-BEC9-B54C-A048-8EA98AB633F8}"/>
                </a:ext>
              </a:extLst>
            </p:cNvPr>
            <p:cNvSpPr/>
            <p:nvPr/>
          </p:nvSpPr>
          <p:spPr>
            <a:xfrm>
              <a:off x="9046268"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1" name="Teardrop 40">
              <a:extLst>
                <a:ext uri="{FF2B5EF4-FFF2-40B4-BE49-F238E27FC236}">
                  <a16:creationId xmlns:a16="http://schemas.microsoft.com/office/drawing/2014/main" id="{EF5C7FC7-9C4D-FA4F-8C1A-D7201C50E02A}"/>
                </a:ext>
              </a:extLst>
            </p:cNvPr>
            <p:cNvSpPr/>
            <p:nvPr/>
          </p:nvSpPr>
          <p:spPr>
            <a:xfrm>
              <a:off x="10143070"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2" name="Teardrop 41">
              <a:extLst>
                <a:ext uri="{FF2B5EF4-FFF2-40B4-BE49-F238E27FC236}">
                  <a16:creationId xmlns:a16="http://schemas.microsoft.com/office/drawing/2014/main" id="{025D811B-3A12-0B4A-8F97-739FE12130C0}"/>
                </a:ext>
              </a:extLst>
            </p:cNvPr>
            <p:cNvSpPr/>
            <p:nvPr/>
          </p:nvSpPr>
          <p:spPr>
            <a:xfrm>
              <a:off x="6810066"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3" name="Teardrop 42">
              <a:extLst>
                <a:ext uri="{FF2B5EF4-FFF2-40B4-BE49-F238E27FC236}">
                  <a16:creationId xmlns:a16="http://schemas.microsoft.com/office/drawing/2014/main" id="{D2EE662E-CD5E-F14A-AF54-FFA0B745EB3B}"/>
                </a:ext>
              </a:extLst>
            </p:cNvPr>
            <p:cNvSpPr/>
            <p:nvPr/>
          </p:nvSpPr>
          <p:spPr>
            <a:xfrm>
              <a:off x="7933610"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4" name="Teardrop 43">
              <a:extLst>
                <a:ext uri="{FF2B5EF4-FFF2-40B4-BE49-F238E27FC236}">
                  <a16:creationId xmlns:a16="http://schemas.microsoft.com/office/drawing/2014/main" id="{4FCD7F47-82A1-3E4C-9009-E514D2073210}"/>
                </a:ext>
              </a:extLst>
            </p:cNvPr>
            <p:cNvSpPr/>
            <p:nvPr/>
          </p:nvSpPr>
          <p:spPr>
            <a:xfrm>
              <a:off x="9046268"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5" name="Teardrop 44">
              <a:extLst>
                <a:ext uri="{FF2B5EF4-FFF2-40B4-BE49-F238E27FC236}">
                  <a16:creationId xmlns:a16="http://schemas.microsoft.com/office/drawing/2014/main" id="{207EFBF8-7A9E-074D-9133-350F34C92581}"/>
                </a:ext>
              </a:extLst>
            </p:cNvPr>
            <p:cNvSpPr/>
            <p:nvPr/>
          </p:nvSpPr>
          <p:spPr>
            <a:xfrm>
              <a:off x="10148040"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6" name="Teardrop 45">
              <a:extLst>
                <a:ext uri="{FF2B5EF4-FFF2-40B4-BE49-F238E27FC236}">
                  <a16:creationId xmlns:a16="http://schemas.microsoft.com/office/drawing/2014/main" id="{88CD83CC-897C-5148-9D01-2EB65C50E1E0}"/>
                </a:ext>
              </a:extLst>
            </p:cNvPr>
            <p:cNvSpPr/>
            <p:nvPr/>
          </p:nvSpPr>
          <p:spPr>
            <a:xfrm>
              <a:off x="5708294"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7" name="Teardrop 46">
              <a:extLst>
                <a:ext uri="{FF2B5EF4-FFF2-40B4-BE49-F238E27FC236}">
                  <a16:creationId xmlns:a16="http://schemas.microsoft.com/office/drawing/2014/main" id="{97F983A3-2D8D-1846-9C39-07E5C6BB3E0C}"/>
                </a:ext>
              </a:extLst>
            </p:cNvPr>
            <p:cNvSpPr/>
            <p:nvPr/>
          </p:nvSpPr>
          <p:spPr>
            <a:xfrm>
              <a:off x="9046268"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8" name="Teardrop 47">
              <a:extLst>
                <a:ext uri="{FF2B5EF4-FFF2-40B4-BE49-F238E27FC236}">
                  <a16:creationId xmlns:a16="http://schemas.microsoft.com/office/drawing/2014/main" id="{6E64C5D4-057A-6A4B-B124-D837D636C853}"/>
                </a:ext>
              </a:extLst>
            </p:cNvPr>
            <p:cNvSpPr/>
            <p:nvPr/>
          </p:nvSpPr>
          <p:spPr>
            <a:xfrm>
              <a:off x="10148040"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49" name="Teardrop 48">
              <a:extLst>
                <a:ext uri="{FF2B5EF4-FFF2-40B4-BE49-F238E27FC236}">
                  <a16:creationId xmlns:a16="http://schemas.microsoft.com/office/drawing/2014/main" id="{0960945E-77C0-7F42-AD60-F255334C6050}"/>
                </a:ext>
              </a:extLst>
            </p:cNvPr>
            <p:cNvSpPr/>
            <p:nvPr/>
          </p:nvSpPr>
          <p:spPr>
            <a:xfrm>
              <a:off x="5708294"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0" name="Teardrop 49">
              <a:extLst>
                <a:ext uri="{FF2B5EF4-FFF2-40B4-BE49-F238E27FC236}">
                  <a16:creationId xmlns:a16="http://schemas.microsoft.com/office/drawing/2014/main" id="{C82F0D46-9EE6-AE4E-B7F6-2CA9629CCA75}"/>
                </a:ext>
              </a:extLst>
            </p:cNvPr>
            <p:cNvSpPr/>
            <p:nvPr/>
          </p:nvSpPr>
          <p:spPr>
            <a:xfrm>
              <a:off x="6810066"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1" name="Teardrop 50">
              <a:extLst>
                <a:ext uri="{FF2B5EF4-FFF2-40B4-BE49-F238E27FC236}">
                  <a16:creationId xmlns:a16="http://schemas.microsoft.com/office/drawing/2014/main" id="{C5A67CED-10BD-B448-8822-3688D9FF9FC9}"/>
                </a:ext>
              </a:extLst>
            </p:cNvPr>
            <p:cNvSpPr/>
            <p:nvPr/>
          </p:nvSpPr>
          <p:spPr>
            <a:xfrm>
              <a:off x="7933610"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2" name="Teardrop 51">
              <a:extLst>
                <a:ext uri="{FF2B5EF4-FFF2-40B4-BE49-F238E27FC236}">
                  <a16:creationId xmlns:a16="http://schemas.microsoft.com/office/drawing/2014/main" id="{148FF213-301D-EC40-A983-63FEFB6BFA25}"/>
                </a:ext>
              </a:extLst>
            </p:cNvPr>
            <p:cNvSpPr/>
            <p:nvPr/>
          </p:nvSpPr>
          <p:spPr>
            <a:xfrm>
              <a:off x="11239872"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3" name="Teardrop 52">
              <a:extLst>
                <a:ext uri="{FF2B5EF4-FFF2-40B4-BE49-F238E27FC236}">
                  <a16:creationId xmlns:a16="http://schemas.microsoft.com/office/drawing/2014/main" id="{3FA6ABC2-A8DB-5845-84BF-92D88D6C3EBE}"/>
                </a:ext>
              </a:extLst>
            </p:cNvPr>
            <p:cNvSpPr/>
            <p:nvPr/>
          </p:nvSpPr>
          <p:spPr>
            <a:xfrm>
              <a:off x="11239872"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4" name="Teardrop 53">
              <a:extLst>
                <a:ext uri="{FF2B5EF4-FFF2-40B4-BE49-F238E27FC236}">
                  <a16:creationId xmlns:a16="http://schemas.microsoft.com/office/drawing/2014/main" id="{0D5CDC31-9A68-6045-A7DA-D001E7081138}"/>
                </a:ext>
              </a:extLst>
            </p:cNvPr>
            <p:cNvSpPr/>
            <p:nvPr/>
          </p:nvSpPr>
          <p:spPr>
            <a:xfrm>
              <a:off x="11239872"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5" name="Teardrop 54">
              <a:extLst>
                <a:ext uri="{FF2B5EF4-FFF2-40B4-BE49-F238E27FC236}">
                  <a16:creationId xmlns:a16="http://schemas.microsoft.com/office/drawing/2014/main" id="{969A8736-9E2D-EB41-8147-89A7BEDFDF27}"/>
                </a:ext>
              </a:extLst>
            </p:cNvPr>
            <p:cNvSpPr/>
            <p:nvPr/>
          </p:nvSpPr>
          <p:spPr>
            <a:xfrm>
              <a:off x="11239872"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6" name="Teardrop 55">
              <a:extLst>
                <a:ext uri="{FF2B5EF4-FFF2-40B4-BE49-F238E27FC236}">
                  <a16:creationId xmlns:a16="http://schemas.microsoft.com/office/drawing/2014/main" id="{6CEADDD0-1A2E-2340-97D5-4810262FB382}"/>
                </a:ext>
              </a:extLst>
            </p:cNvPr>
            <p:cNvSpPr/>
            <p:nvPr/>
          </p:nvSpPr>
          <p:spPr>
            <a:xfrm>
              <a:off x="3485741"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7" name="Teardrop 56">
              <a:extLst>
                <a:ext uri="{FF2B5EF4-FFF2-40B4-BE49-F238E27FC236}">
                  <a16:creationId xmlns:a16="http://schemas.microsoft.com/office/drawing/2014/main" id="{C20B9B3F-B0CE-514C-B1CA-8AD8EBFC61CA}"/>
                </a:ext>
              </a:extLst>
            </p:cNvPr>
            <p:cNvSpPr/>
            <p:nvPr/>
          </p:nvSpPr>
          <p:spPr>
            <a:xfrm>
              <a:off x="4587513"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8" name="Teardrop 57">
              <a:extLst>
                <a:ext uri="{FF2B5EF4-FFF2-40B4-BE49-F238E27FC236}">
                  <a16:creationId xmlns:a16="http://schemas.microsoft.com/office/drawing/2014/main" id="{11AF7BE1-1EA0-5244-B075-6D3A3137B0D3}"/>
                </a:ext>
              </a:extLst>
            </p:cNvPr>
            <p:cNvSpPr/>
            <p:nvPr/>
          </p:nvSpPr>
          <p:spPr>
            <a:xfrm>
              <a:off x="147767"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59" name="Teardrop 58">
              <a:extLst>
                <a:ext uri="{FF2B5EF4-FFF2-40B4-BE49-F238E27FC236}">
                  <a16:creationId xmlns:a16="http://schemas.microsoft.com/office/drawing/2014/main" id="{80960D1A-E3E7-6B45-B17A-39AF282BFAC2}"/>
                </a:ext>
              </a:extLst>
            </p:cNvPr>
            <p:cNvSpPr/>
            <p:nvPr/>
          </p:nvSpPr>
          <p:spPr>
            <a:xfrm>
              <a:off x="1249539"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0" name="Teardrop 59">
              <a:extLst>
                <a:ext uri="{FF2B5EF4-FFF2-40B4-BE49-F238E27FC236}">
                  <a16:creationId xmlns:a16="http://schemas.microsoft.com/office/drawing/2014/main" id="{9FCD263F-C9F7-3648-8621-B35020F3DDE0}"/>
                </a:ext>
              </a:extLst>
            </p:cNvPr>
            <p:cNvSpPr/>
            <p:nvPr/>
          </p:nvSpPr>
          <p:spPr>
            <a:xfrm>
              <a:off x="2373083" y="347499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1" name="Teardrop 60">
              <a:extLst>
                <a:ext uri="{FF2B5EF4-FFF2-40B4-BE49-F238E27FC236}">
                  <a16:creationId xmlns:a16="http://schemas.microsoft.com/office/drawing/2014/main" id="{F0D25E95-D3D7-8041-9A52-F91DD3744245}"/>
                </a:ext>
              </a:extLst>
            </p:cNvPr>
            <p:cNvSpPr/>
            <p:nvPr/>
          </p:nvSpPr>
          <p:spPr>
            <a:xfrm>
              <a:off x="147767"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2" name="Teardrop 61">
              <a:extLst>
                <a:ext uri="{FF2B5EF4-FFF2-40B4-BE49-F238E27FC236}">
                  <a16:creationId xmlns:a16="http://schemas.microsoft.com/office/drawing/2014/main" id="{E3A45BDB-1D24-D648-9EFD-01254CC42D23}"/>
                </a:ext>
              </a:extLst>
            </p:cNvPr>
            <p:cNvSpPr/>
            <p:nvPr/>
          </p:nvSpPr>
          <p:spPr>
            <a:xfrm>
              <a:off x="1249539"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3" name="Teardrop 62">
              <a:extLst>
                <a:ext uri="{FF2B5EF4-FFF2-40B4-BE49-F238E27FC236}">
                  <a16:creationId xmlns:a16="http://schemas.microsoft.com/office/drawing/2014/main" id="{47938D8D-F372-B64D-82F1-DC5097D37FD2}"/>
                </a:ext>
              </a:extLst>
            </p:cNvPr>
            <p:cNvSpPr/>
            <p:nvPr/>
          </p:nvSpPr>
          <p:spPr>
            <a:xfrm>
              <a:off x="2373083"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4" name="Teardrop 63">
              <a:extLst>
                <a:ext uri="{FF2B5EF4-FFF2-40B4-BE49-F238E27FC236}">
                  <a16:creationId xmlns:a16="http://schemas.microsoft.com/office/drawing/2014/main" id="{097BC509-0533-F54F-90BA-379E7210AD38}"/>
                </a:ext>
              </a:extLst>
            </p:cNvPr>
            <p:cNvSpPr/>
            <p:nvPr/>
          </p:nvSpPr>
          <p:spPr>
            <a:xfrm>
              <a:off x="3485741"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5" name="Teardrop 64">
              <a:extLst>
                <a:ext uri="{FF2B5EF4-FFF2-40B4-BE49-F238E27FC236}">
                  <a16:creationId xmlns:a16="http://schemas.microsoft.com/office/drawing/2014/main" id="{A2111BF7-A294-8A44-8AC5-2D801D177A56}"/>
                </a:ext>
              </a:extLst>
            </p:cNvPr>
            <p:cNvSpPr/>
            <p:nvPr/>
          </p:nvSpPr>
          <p:spPr>
            <a:xfrm>
              <a:off x="4582543" y="2369880"/>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6" name="Teardrop 65">
              <a:extLst>
                <a:ext uri="{FF2B5EF4-FFF2-40B4-BE49-F238E27FC236}">
                  <a16:creationId xmlns:a16="http://schemas.microsoft.com/office/drawing/2014/main" id="{2BFC3E55-FBD3-734A-B707-48BF4562DCD4}"/>
                </a:ext>
              </a:extLst>
            </p:cNvPr>
            <p:cNvSpPr/>
            <p:nvPr/>
          </p:nvSpPr>
          <p:spPr>
            <a:xfrm>
              <a:off x="1249539"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7" name="Teardrop 66">
              <a:extLst>
                <a:ext uri="{FF2B5EF4-FFF2-40B4-BE49-F238E27FC236}">
                  <a16:creationId xmlns:a16="http://schemas.microsoft.com/office/drawing/2014/main" id="{A5F2C224-5399-794C-A86C-5E67EDCEFF5E}"/>
                </a:ext>
              </a:extLst>
            </p:cNvPr>
            <p:cNvSpPr/>
            <p:nvPr/>
          </p:nvSpPr>
          <p:spPr>
            <a:xfrm>
              <a:off x="2373083"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8" name="Teardrop 67">
              <a:extLst>
                <a:ext uri="{FF2B5EF4-FFF2-40B4-BE49-F238E27FC236}">
                  <a16:creationId xmlns:a16="http://schemas.microsoft.com/office/drawing/2014/main" id="{03378ABA-B5A3-DD43-93C2-87B1CA07E57F}"/>
                </a:ext>
              </a:extLst>
            </p:cNvPr>
            <p:cNvSpPr/>
            <p:nvPr/>
          </p:nvSpPr>
          <p:spPr>
            <a:xfrm>
              <a:off x="3485741"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69" name="Teardrop 68">
              <a:extLst>
                <a:ext uri="{FF2B5EF4-FFF2-40B4-BE49-F238E27FC236}">
                  <a16:creationId xmlns:a16="http://schemas.microsoft.com/office/drawing/2014/main" id="{E58B0322-2893-4044-A6DA-D142D8580B05}"/>
                </a:ext>
              </a:extLst>
            </p:cNvPr>
            <p:cNvSpPr/>
            <p:nvPr/>
          </p:nvSpPr>
          <p:spPr>
            <a:xfrm>
              <a:off x="4587513"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0" name="Teardrop 69">
              <a:extLst>
                <a:ext uri="{FF2B5EF4-FFF2-40B4-BE49-F238E27FC236}">
                  <a16:creationId xmlns:a16="http://schemas.microsoft.com/office/drawing/2014/main" id="{E536FC97-2155-3440-897A-C90B8D31CC7B}"/>
                </a:ext>
              </a:extLst>
            </p:cNvPr>
            <p:cNvSpPr/>
            <p:nvPr/>
          </p:nvSpPr>
          <p:spPr>
            <a:xfrm>
              <a:off x="147767" y="1268108"/>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1" name="Teardrop 70">
              <a:extLst>
                <a:ext uri="{FF2B5EF4-FFF2-40B4-BE49-F238E27FC236}">
                  <a16:creationId xmlns:a16="http://schemas.microsoft.com/office/drawing/2014/main" id="{3B481531-9281-6E4E-8C4A-391EDEADEEEB}"/>
                </a:ext>
              </a:extLst>
            </p:cNvPr>
            <p:cNvSpPr/>
            <p:nvPr/>
          </p:nvSpPr>
          <p:spPr>
            <a:xfrm>
              <a:off x="3485741"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2" name="Teardrop 71">
              <a:extLst>
                <a:ext uri="{FF2B5EF4-FFF2-40B4-BE49-F238E27FC236}">
                  <a16:creationId xmlns:a16="http://schemas.microsoft.com/office/drawing/2014/main" id="{EBCFA784-9D9A-FB47-B80A-F5BF8C7B9AD7}"/>
                </a:ext>
              </a:extLst>
            </p:cNvPr>
            <p:cNvSpPr/>
            <p:nvPr/>
          </p:nvSpPr>
          <p:spPr>
            <a:xfrm>
              <a:off x="4587513"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3" name="Teardrop 72">
              <a:extLst>
                <a:ext uri="{FF2B5EF4-FFF2-40B4-BE49-F238E27FC236}">
                  <a16:creationId xmlns:a16="http://schemas.microsoft.com/office/drawing/2014/main" id="{17A0AEB4-3FB4-B544-94B5-F5721A299F52}"/>
                </a:ext>
              </a:extLst>
            </p:cNvPr>
            <p:cNvSpPr/>
            <p:nvPr/>
          </p:nvSpPr>
          <p:spPr>
            <a:xfrm>
              <a:off x="147767"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4" name="Teardrop 73">
              <a:extLst>
                <a:ext uri="{FF2B5EF4-FFF2-40B4-BE49-F238E27FC236}">
                  <a16:creationId xmlns:a16="http://schemas.microsoft.com/office/drawing/2014/main" id="{DD89210F-E947-3B46-961A-57DD0C5B4B3D}"/>
                </a:ext>
              </a:extLst>
            </p:cNvPr>
            <p:cNvSpPr/>
            <p:nvPr/>
          </p:nvSpPr>
          <p:spPr>
            <a:xfrm>
              <a:off x="1249539"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sp>
          <p:nvSpPr>
            <p:cNvPr id="75" name="Teardrop 74">
              <a:extLst>
                <a:ext uri="{FF2B5EF4-FFF2-40B4-BE49-F238E27FC236}">
                  <a16:creationId xmlns:a16="http://schemas.microsoft.com/office/drawing/2014/main" id="{F49A68CD-45B2-1349-A76E-9E665F219496}"/>
                </a:ext>
              </a:extLst>
            </p:cNvPr>
            <p:cNvSpPr/>
            <p:nvPr/>
          </p:nvSpPr>
          <p:spPr>
            <a:xfrm>
              <a:off x="2373083" y="153124"/>
              <a:ext cx="1080000" cy="1080000"/>
            </a:xfrm>
            <a:prstGeom prst="teardrop">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10878A"/>
                </a:solidFill>
                <a:latin typeface="Montserrat" pitchFamily="2" charset="77"/>
              </a:endParaRPr>
            </a:p>
          </p:txBody>
        </p:sp>
      </p:grpSp>
      <p:sp>
        <p:nvSpPr>
          <p:cNvPr id="83" name="Title 1">
            <a:extLst>
              <a:ext uri="{FF2B5EF4-FFF2-40B4-BE49-F238E27FC236}">
                <a16:creationId xmlns:a16="http://schemas.microsoft.com/office/drawing/2014/main" id="{F0F5DEC0-CD0A-5B42-8B32-1B3D0F7299B8}"/>
              </a:ext>
            </a:extLst>
          </p:cNvPr>
          <p:cNvSpPr>
            <a:spLocks noGrp="1"/>
          </p:cNvSpPr>
          <p:nvPr>
            <p:ph type="title"/>
          </p:nvPr>
        </p:nvSpPr>
        <p:spPr>
          <a:xfrm>
            <a:off x="1085538" y="1349115"/>
            <a:ext cx="4648200" cy="1858779"/>
          </a:xfrm>
        </p:spPr>
        <p:txBody>
          <a:bodyPr>
            <a:noAutofit/>
          </a:bodyPr>
          <a:lstStyle>
            <a:lvl1pPr>
              <a:defRPr sz="4400" b="1" i="0">
                <a:solidFill>
                  <a:schemeClr val="tx1"/>
                </a:solidFill>
                <a:latin typeface="Montserrat SemiBold" pitchFamily="2" charset="77"/>
              </a:defRPr>
            </a:lvl1pPr>
          </a:lstStyle>
          <a:p>
            <a:r>
              <a:rPr lang="en-US"/>
              <a:t>Click to edit Master title style</a:t>
            </a:r>
            <a:endParaRPr lang="en-US" dirty="0"/>
          </a:p>
        </p:txBody>
      </p:sp>
      <p:sp>
        <p:nvSpPr>
          <p:cNvPr id="84" name="Content Placeholder 2">
            <a:extLst>
              <a:ext uri="{FF2B5EF4-FFF2-40B4-BE49-F238E27FC236}">
                <a16:creationId xmlns:a16="http://schemas.microsoft.com/office/drawing/2014/main" id="{A2FB37A4-7B01-5A4B-AE74-CE454188C9F7}"/>
              </a:ext>
            </a:extLst>
          </p:cNvPr>
          <p:cNvSpPr>
            <a:spLocks noGrp="1"/>
          </p:cNvSpPr>
          <p:nvPr>
            <p:ph idx="1"/>
          </p:nvPr>
        </p:nvSpPr>
        <p:spPr>
          <a:xfrm>
            <a:off x="1085538" y="3429000"/>
            <a:ext cx="4648200" cy="565879"/>
          </a:xfrm>
        </p:spPr>
        <p:txBody>
          <a:bodyPr>
            <a:normAutofit/>
          </a:bodyPr>
          <a:lstStyle>
            <a:lvl1pPr>
              <a:defRPr sz="1800">
                <a:solidFill>
                  <a:schemeClr val="tx1"/>
                </a:solidFill>
                <a:latin typeface="Montserrat" pitchFamily="2" charset="77"/>
              </a:defRPr>
            </a:lvl1pPr>
            <a:lvl2pPr>
              <a:defRPr sz="1800">
                <a:solidFill>
                  <a:schemeClr val="tx1"/>
                </a:solidFill>
                <a:latin typeface="Montserrat" pitchFamily="2" charset="77"/>
              </a:defRPr>
            </a:lvl2pPr>
            <a:lvl3pPr>
              <a:defRPr sz="1800">
                <a:solidFill>
                  <a:schemeClr val="tx1"/>
                </a:solidFill>
                <a:latin typeface="Montserrat" pitchFamily="2" charset="77"/>
              </a:defRPr>
            </a:lvl3pPr>
            <a:lvl4pPr>
              <a:defRPr sz="1800">
                <a:solidFill>
                  <a:schemeClr val="tx1"/>
                </a:solidFill>
                <a:latin typeface="Montserrat" pitchFamily="2" charset="77"/>
              </a:defRPr>
            </a:lvl4pPr>
            <a:lvl5pPr>
              <a:defRPr sz="1800">
                <a:solidFill>
                  <a:schemeClr val="tx1"/>
                </a:solidFill>
                <a:latin typeface="Montserrat" pitchFamily="2" charset="77"/>
              </a:defRPr>
            </a:lvl5pPr>
          </a:lstStyle>
          <a:p>
            <a:pPr lvl="0"/>
            <a:r>
              <a:rPr lang="en-US"/>
              <a:t>Click to edit Master text styles</a:t>
            </a:r>
          </a:p>
        </p:txBody>
      </p:sp>
      <p:sp>
        <p:nvSpPr>
          <p:cNvPr id="77" name="Slide Number Placeholder 5">
            <a:extLst>
              <a:ext uri="{FF2B5EF4-FFF2-40B4-BE49-F238E27FC236}">
                <a16:creationId xmlns:a16="http://schemas.microsoft.com/office/drawing/2014/main" id="{A19BFE53-2F3C-3F45-9556-07EF23D3F535}"/>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78" name="Picture 77">
            <a:extLst>
              <a:ext uri="{FF2B5EF4-FFF2-40B4-BE49-F238E27FC236}">
                <a16:creationId xmlns:a16="http://schemas.microsoft.com/office/drawing/2014/main" id="{14730CA9-D846-7A45-98AE-E48A0A8E05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6617" y="6340648"/>
            <a:ext cx="1548495" cy="507924"/>
          </a:xfrm>
          <a:prstGeom prst="rect">
            <a:avLst/>
          </a:prstGeom>
        </p:spPr>
      </p:pic>
      <p:sp>
        <p:nvSpPr>
          <p:cNvPr id="81" name="TextBox 80">
            <a:extLst>
              <a:ext uri="{FF2B5EF4-FFF2-40B4-BE49-F238E27FC236}">
                <a16:creationId xmlns:a16="http://schemas.microsoft.com/office/drawing/2014/main" id="{E7ADD6BE-3320-2346-9B6E-C4DBD71EB7BA}"/>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454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FE45368A-6A1B-A240-AC82-4B8EA12650C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12192000" cy="4858745"/>
          </a:xfrm>
          <a:prstGeom prst="rect">
            <a:avLst/>
          </a:prstGeom>
        </p:spPr>
      </p:pic>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3" name="Title 1">
            <a:extLst>
              <a:ext uri="{FF2B5EF4-FFF2-40B4-BE49-F238E27FC236}">
                <a16:creationId xmlns:a16="http://schemas.microsoft.com/office/drawing/2014/main" id="{F0F5DEC0-CD0A-5B42-8B32-1B3D0F7299B8}"/>
              </a:ext>
            </a:extLst>
          </p:cNvPr>
          <p:cNvSpPr>
            <a:spLocks noGrp="1"/>
          </p:cNvSpPr>
          <p:nvPr>
            <p:ph type="title"/>
          </p:nvPr>
        </p:nvSpPr>
        <p:spPr>
          <a:xfrm>
            <a:off x="-1" y="4918326"/>
            <a:ext cx="12192001" cy="1001211"/>
          </a:xfrm>
        </p:spPr>
        <p:txBody>
          <a:bodyPr>
            <a:noAutofit/>
          </a:bodyPr>
          <a:lstStyle>
            <a:lvl1pPr algn="ctr">
              <a:defRPr sz="4400" b="1" i="0">
                <a:solidFill>
                  <a:schemeClr val="bg1"/>
                </a:solidFill>
                <a:latin typeface="Montserrat SemiBold" pitchFamily="2" charset="77"/>
              </a:defRPr>
            </a:lvl1pPr>
          </a:lstStyle>
          <a:p>
            <a:r>
              <a:rPr lang="en-US" dirty="0"/>
              <a:t>Click to edit Master title style</a:t>
            </a:r>
          </a:p>
        </p:txBody>
      </p:sp>
      <p:sp>
        <p:nvSpPr>
          <p:cNvPr id="78" name="Slide Number Placeholder 5">
            <a:extLst>
              <a:ext uri="{FF2B5EF4-FFF2-40B4-BE49-F238E27FC236}">
                <a16:creationId xmlns:a16="http://schemas.microsoft.com/office/drawing/2014/main" id="{78B47296-AF1B-754A-9D95-9626149E208D}"/>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81" name="Picture 80">
            <a:extLst>
              <a:ext uri="{FF2B5EF4-FFF2-40B4-BE49-F238E27FC236}">
                <a16:creationId xmlns:a16="http://schemas.microsoft.com/office/drawing/2014/main" id="{5AB47D73-937C-6542-B599-FF6F2F2A5C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46617" y="6340550"/>
            <a:ext cx="1548495" cy="507924"/>
          </a:xfrm>
          <a:prstGeom prst="rect">
            <a:avLst/>
          </a:prstGeom>
        </p:spPr>
      </p:pic>
      <p:sp>
        <p:nvSpPr>
          <p:cNvPr id="82" name="TextBox 81">
            <a:extLst>
              <a:ext uri="{FF2B5EF4-FFF2-40B4-BE49-F238E27FC236}">
                <a16:creationId xmlns:a16="http://schemas.microsoft.com/office/drawing/2014/main" id="{C3651609-5A91-A74F-834A-06C066FA3AD5}"/>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3092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79BF799B-6F19-EB43-B8BC-805FE85243F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10515" y="0"/>
            <a:ext cx="12202514" cy="6858000"/>
          </a:xfrm>
          <a:prstGeom prst="rect">
            <a:avLst/>
          </a:prstGeom>
        </p:spPr>
      </p:pic>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rgbClr val="10878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83" name="Title 1">
            <a:extLst>
              <a:ext uri="{FF2B5EF4-FFF2-40B4-BE49-F238E27FC236}">
                <a16:creationId xmlns:a16="http://schemas.microsoft.com/office/drawing/2014/main" id="{F0F5DEC0-CD0A-5B42-8B32-1B3D0F7299B8}"/>
              </a:ext>
            </a:extLst>
          </p:cNvPr>
          <p:cNvSpPr>
            <a:spLocks noGrp="1"/>
          </p:cNvSpPr>
          <p:nvPr userDrawn="1">
            <p:ph type="title"/>
          </p:nvPr>
        </p:nvSpPr>
        <p:spPr>
          <a:xfrm>
            <a:off x="-10516" y="4802539"/>
            <a:ext cx="12191998" cy="1074728"/>
          </a:xfrm>
        </p:spPr>
        <p:txBody>
          <a:bodyPr>
            <a:noAutofit/>
          </a:bodyPr>
          <a:lstStyle>
            <a:lvl1pPr algn="ctr">
              <a:defRPr sz="4400" b="1" i="0">
                <a:solidFill>
                  <a:schemeClr val="bg1"/>
                </a:solidFill>
                <a:latin typeface="Montserrat SemiBold" pitchFamily="2" charset="77"/>
              </a:defRPr>
            </a:lvl1pPr>
          </a:lstStyle>
          <a:p>
            <a:r>
              <a:rPr lang="en-US" dirty="0"/>
              <a:t>Click to edit Master title style</a:t>
            </a:r>
          </a:p>
        </p:txBody>
      </p:sp>
      <p:sp>
        <p:nvSpPr>
          <p:cNvPr id="78" name="Slide Number Placeholder 5">
            <a:extLst>
              <a:ext uri="{FF2B5EF4-FFF2-40B4-BE49-F238E27FC236}">
                <a16:creationId xmlns:a16="http://schemas.microsoft.com/office/drawing/2014/main" id="{83D3C076-C61C-8740-AD9A-93A4DB2D1264}"/>
              </a:ext>
            </a:extLst>
          </p:cNvPr>
          <p:cNvSpPr>
            <a:spLocks noGrp="1"/>
          </p:cNvSpPr>
          <p:nvPr userDrawn="1">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81" name="Picture 80">
            <a:extLst>
              <a:ext uri="{FF2B5EF4-FFF2-40B4-BE49-F238E27FC236}">
                <a16:creationId xmlns:a16="http://schemas.microsoft.com/office/drawing/2014/main" id="{E3404AAC-1912-0349-A13F-56ED90313C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41854" y="6340648"/>
            <a:ext cx="1548495" cy="507924"/>
          </a:xfrm>
          <a:prstGeom prst="rect">
            <a:avLst/>
          </a:prstGeom>
        </p:spPr>
      </p:pic>
      <p:sp>
        <p:nvSpPr>
          <p:cNvPr id="82" name="TextBox 81">
            <a:extLst>
              <a:ext uri="{FF2B5EF4-FFF2-40B4-BE49-F238E27FC236}">
                <a16:creationId xmlns:a16="http://schemas.microsoft.com/office/drawing/2014/main" id="{AD54298A-CDF0-4749-B90C-363886E7AEA0}"/>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261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0" name="Freeform 102">
            <a:extLst>
              <a:ext uri="{FF2B5EF4-FFF2-40B4-BE49-F238E27FC236}">
                <a16:creationId xmlns:a16="http://schemas.microsoft.com/office/drawing/2014/main" id="{64B5D3E7-9C5A-FD49-A633-47B26825498C}"/>
              </a:ext>
            </a:extLst>
          </p:cNvPr>
          <p:cNvSpPr>
            <a:spLocks/>
          </p:cNvSpPr>
          <p:nvPr userDrawn="1"/>
        </p:nvSpPr>
        <p:spPr bwMode="auto">
          <a:xfrm flipV="1">
            <a:off x="1988926" y="-501732"/>
            <a:ext cx="6198304" cy="2232172"/>
          </a:xfrm>
          <a:custGeom>
            <a:avLst/>
            <a:gdLst>
              <a:gd name="T0" fmla="*/ 0 w 198"/>
              <a:gd name="T1" fmla="*/ 78 h 125"/>
              <a:gd name="T2" fmla="*/ 9 w 198"/>
              <a:gd name="T3" fmla="*/ 50 h 125"/>
              <a:gd name="T4" fmla="*/ 32 w 198"/>
              <a:gd name="T5" fmla="*/ 33 h 125"/>
              <a:gd name="T6" fmla="*/ 47 w 198"/>
              <a:gd name="T7" fmla="*/ 9 h 125"/>
              <a:gd name="T8" fmla="*/ 73 w 198"/>
              <a:gd name="T9" fmla="*/ 0 h 125"/>
              <a:gd name="T10" fmla="*/ 93 w 198"/>
              <a:gd name="T11" fmla="*/ 5 h 125"/>
              <a:gd name="T12" fmla="*/ 108 w 198"/>
              <a:gd name="T13" fmla="*/ 18 h 125"/>
              <a:gd name="T14" fmla="*/ 130 w 198"/>
              <a:gd name="T15" fmla="*/ 10 h 125"/>
              <a:gd name="T16" fmla="*/ 156 w 198"/>
              <a:gd name="T17" fmla="*/ 21 h 125"/>
              <a:gd name="T18" fmla="*/ 167 w 198"/>
              <a:gd name="T19" fmla="*/ 47 h 125"/>
              <a:gd name="T20" fmla="*/ 167 w 198"/>
              <a:gd name="T21" fmla="*/ 49 h 125"/>
              <a:gd name="T22" fmla="*/ 166 w 198"/>
              <a:gd name="T23" fmla="*/ 52 h 125"/>
              <a:gd name="T24" fmla="*/ 189 w 198"/>
              <a:gd name="T25" fmla="*/ 64 h 125"/>
              <a:gd name="T26" fmla="*/ 198 w 198"/>
              <a:gd name="T27" fmla="*/ 88 h 125"/>
              <a:gd name="T28" fmla="*/ 187 w 198"/>
              <a:gd name="T29" fmla="*/ 114 h 125"/>
              <a:gd name="T30" fmla="*/ 162 w 198"/>
              <a:gd name="T31" fmla="*/ 125 h 125"/>
              <a:gd name="T32" fmla="*/ 47 w 198"/>
              <a:gd name="T33" fmla="*/ 125 h 125"/>
              <a:gd name="T34" fmla="*/ 14 w 198"/>
              <a:gd name="T35" fmla="*/ 111 h 125"/>
              <a:gd name="T36" fmla="*/ 0 w 198"/>
              <a:gd name="T37" fmla="*/ 7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8" h="125">
                <a:moveTo>
                  <a:pt x="0" y="78"/>
                </a:moveTo>
                <a:cubicBezTo>
                  <a:pt x="0" y="68"/>
                  <a:pt x="3" y="58"/>
                  <a:pt x="9" y="50"/>
                </a:cubicBezTo>
                <a:cubicBezTo>
                  <a:pt x="15" y="42"/>
                  <a:pt x="23" y="37"/>
                  <a:pt x="32" y="33"/>
                </a:cubicBezTo>
                <a:cubicBezTo>
                  <a:pt x="34" y="24"/>
                  <a:pt x="39" y="16"/>
                  <a:pt x="47" y="9"/>
                </a:cubicBezTo>
                <a:cubicBezTo>
                  <a:pt x="54" y="3"/>
                  <a:pt x="63" y="0"/>
                  <a:pt x="73" y="0"/>
                </a:cubicBezTo>
                <a:cubicBezTo>
                  <a:pt x="80" y="0"/>
                  <a:pt x="87" y="1"/>
                  <a:pt x="93" y="5"/>
                </a:cubicBezTo>
                <a:cubicBezTo>
                  <a:pt x="99" y="8"/>
                  <a:pt x="104" y="13"/>
                  <a:pt x="108" y="18"/>
                </a:cubicBezTo>
                <a:cubicBezTo>
                  <a:pt x="114" y="13"/>
                  <a:pt x="122" y="10"/>
                  <a:pt x="130" y="10"/>
                </a:cubicBezTo>
                <a:cubicBezTo>
                  <a:pt x="141" y="10"/>
                  <a:pt x="149" y="14"/>
                  <a:pt x="156" y="21"/>
                </a:cubicBezTo>
                <a:cubicBezTo>
                  <a:pt x="163" y="28"/>
                  <a:pt x="167" y="37"/>
                  <a:pt x="167" y="47"/>
                </a:cubicBezTo>
                <a:cubicBezTo>
                  <a:pt x="167" y="47"/>
                  <a:pt x="167" y="48"/>
                  <a:pt x="167" y="49"/>
                </a:cubicBezTo>
                <a:cubicBezTo>
                  <a:pt x="167" y="50"/>
                  <a:pt x="167" y="51"/>
                  <a:pt x="166" y="52"/>
                </a:cubicBezTo>
                <a:cubicBezTo>
                  <a:pt x="175" y="53"/>
                  <a:pt x="183" y="57"/>
                  <a:pt x="189" y="64"/>
                </a:cubicBezTo>
                <a:cubicBezTo>
                  <a:pt x="195" y="71"/>
                  <a:pt x="198" y="79"/>
                  <a:pt x="198" y="88"/>
                </a:cubicBezTo>
                <a:cubicBezTo>
                  <a:pt x="198" y="98"/>
                  <a:pt x="195" y="107"/>
                  <a:pt x="187" y="114"/>
                </a:cubicBezTo>
                <a:cubicBezTo>
                  <a:pt x="180" y="121"/>
                  <a:pt x="172" y="125"/>
                  <a:pt x="162" y="125"/>
                </a:cubicBezTo>
                <a:cubicBezTo>
                  <a:pt x="47" y="125"/>
                  <a:pt x="47" y="125"/>
                  <a:pt x="47" y="125"/>
                </a:cubicBezTo>
                <a:cubicBezTo>
                  <a:pt x="34" y="125"/>
                  <a:pt x="23" y="120"/>
                  <a:pt x="14" y="111"/>
                </a:cubicBezTo>
                <a:cubicBezTo>
                  <a:pt x="5" y="102"/>
                  <a:pt x="0" y="91"/>
                  <a:pt x="0" y="78"/>
                </a:cubicBezTo>
                <a:close/>
              </a:path>
            </a:pathLst>
          </a:custGeom>
          <a:solidFill>
            <a:srgbClr val="008A8D"/>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nvGrpSpPr>
          <p:cNvPr id="110" name="Group 109">
            <a:extLst>
              <a:ext uri="{FF2B5EF4-FFF2-40B4-BE49-F238E27FC236}">
                <a16:creationId xmlns:a16="http://schemas.microsoft.com/office/drawing/2014/main" id="{F35AF325-E1CA-F144-9E04-6E4BF3EEB99B}"/>
              </a:ext>
            </a:extLst>
          </p:cNvPr>
          <p:cNvGrpSpPr/>
          <p:nvPr userDrawn="1"/>
        </p:nvGrpSpPr>
        <p:grpSpPr>
          <a:xfrm>
            <a:off x="-119270" y="4124752"/>
            <a:ext cx="12311270" cy="2781332"/>
            <a:chOff x="0" y="4134102"/>
            <a:chExt cx="12192000" cy="2781332"/>
          </a:xfrm>
        </p:grpSpPr>
        <p:sp>
          <p:nvSpPr>
            <p:cNvPr id="111" name="Oval 5">
              <a:extLst>
                <a:ext uri="{FF2B5EF4-FFF2-40B4-BE49-F238E27FC236}">
                  <a16:creationId xmlns:a16="http://schemas.microsoft.com/office/drawing/2014/main" id="{0EA3BE81-C35F-1E4A-A227-781F699F3618}"/>
                </a:ext>
              </a:extLst>
            </p:cNvPr>
            <p:cNvSpPr>
              <a:spLocks noChangeArrowheads="1"/>
            </p:cNvSpPr>
            <p:nvPr/>
          </p:nvSpPr>
          <p:spPr bwMode="auto">
            <a:xfrm>
              <a:off x="0" y="4134102"/>
              <a:ext cx="12192000" cy="1743731"/>
            </a:xfrm>
            <a:prstGeom prst="ellipse">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12" name="Freeform 6">
              <a:extLst>
                <a:ext uri="{FF2B5EF4-FFF2-40B4-BE49-F238E27FC236}">
                  <a16:creationId xmlns:a16="http://schemas.microsoft.com/office/drawing/2014/main" id="{018F439B-7489-674D-AD20-52A64EFBE91B}"/>
                </a:ext>
              </a:extLst>
            </p:cNvPr>
            <p:cNvSpPr>
              <a:spLocks/>
            </p:cNvSpPr>
            <p:nvPr/>
          </p:nvSpPr>
          <p:spPr bwMode="auto">
            <a:xfrm>
              <a:off x="0" y="4760536"/>
              <a:ext cx="12192000" cy="2072531"/>
            </a:xfrm>
            <a:custGeom>
              <a:avLst/>
              <a:gdLst>
                <a:gd name="T0" fmla="*/ 0 w 3205"/>
                <a:gd name="T1" fmla="*/ 48 h 673"/>
                <a:gd name="T2" fmla="*/ 114 w 3205"/>
                <a:gd name="T3" fmla="*/ 0 h 673"/>
                <a:gd name="T4" fmla="*/ 229 w 3205"/>
                <a:gd name="T5" fmla="*/ 48 h 673"/>
                <a:gd name="T6" fmla="*/ 343 w 3205"/>
                <a:gd name="T7" fmla="*/ 0 h 673"/>
                <a:gd name="T8" fmla="*/ 458 w 3205"/>
                <a:gd name="T9" fmla="*/ 48 h 673"/>
                <a:gd name="T10" fmla="*/ 572 w 3205"/>
                <a:gd name="T11" fmla="*/ 0 h 673"/>
                <a:gd name="T12" fmla="*/ 687 w 3205"/>
                <a:gd name="T13" fmla="*/ 48 h 673"/>
                <a:gd name="T14" fmla="*/ 801 w 3205"/>
                <a:gd name="T15" fmla="*/ 0 h 673"/>
                <a:gd name="T16" fmla="*/ 916 w 3205"/>
                <a:gd name="T17" fmla="*/ 48 h 673"/>
                <a:gd name="T18" fmla="*/ 1030 w 3205"/>
                <a:gd name="T19" fmla="*/ 0 h 673"/>
                <a:gd name="T20" fmla="*/ 1145 w 3205"/>
                <a:gd name="T21" fmla="*/ 48 h 673"/>
                <a:gd name="T22" fmla="*/ 1259 w 3205"/>
                <a:gd name="T23" fmla="*/ 0 h 673"/>
                <a:gd name="T24" fmla="*/ 1374 w 3205"/>
                <a:gd name="T25" fmla="*/ 48 h 673"/>
                <a:gd name="T26" fmla="*/ 1488 w 3205"/>
                <a:gd name="T27" fmla="*/ 0 h 673"/>
                <a:gd name="T28" fmla="*/ 1603 w 3205"/>
                <a:gd name="T29" fmla="*/ 48 h 673"/>
                <a:gd name="T30" fmla="*/ 1717 w 3205"/>
                <a:gd name="T31" fmla="*/ 0 h 673"/>
                <a:gd name="T32" fmla="*/ 1832 w 3205"/>
                <a:gd name="T33" fmla="*/ 48 h 673"/>
                <a:gd name="T34" fmla="*/ 1946 w 3205"/>
                <a:gd name="T35" fmla="*/ 0 h 673"/>
                <a:gd name="T36" fmla="*/ 2060 w 3205"/>
                <a:gd name="T37" fmla="*/ 48 h 673"/>
                <a:gd name="T38" fmla="*/ 2175 w 3205"/>
                <a:gd name="T39" fmla="*/ 0 h 673"/>
                <a:gd name="T40" fmla="*/ 2289 w 3205"/>
                <a:gd name="T41" fmla="*/ 48 h 673"/>
                <a:gd name="T42" fmla="*/ 2404 w 3205"/>
                <a:gd name="T43" fmla="*/ 0 h 673"/>
                <a:gd name="T44" fmla="*/ 2518 w 3205"/>
                <a:gd name="T45" fmla="*/ 48 h 673"/>
                <a:gd name="T46" fmla="*/ 2633 w 3205"/>
                <a:gd name="T47" fmla="*/ 0 h 673"/>
                <a:gd name="T48" fmla="*/ 2747 w 3205"/>
                <a:gd name="T49" fmla="*/ 48 h 673"/>
                <a:gd name="T50" fmla="*/ 2862 w 3205"/>
                <a:gd name="T51" fmla="*/ 0 h 673"/>
                <a:gd name="T52" fmla="*/ 2976 w 3205"/>
                <a:gd name="T53" fmla="*/ 48 h 673"/>
                <a:gd name="T54" fmla="*/ 3090 w 3205"/>
                <a:gd name="T55" fmla="*/ 0 h 673"/>
                <a:gd name="T56" fmla="*/ 3205 w 3205"/>
                <a:gd name="T57" fmla="*/ 48 h 673"/>
                <a:gd name="T58" fmla="*/ 3205 w 3205"/>
                <a:gd name="T59" fmla="*/ 673 h 673"/>
                <a:gd name="T60" fmla="*/ 5 w 3205"/>
                <a:gd name="T61" fmla="*/ 673 h 673"/>
                <a:gd name="T62" fmla="*/ 0 w 3205"/>
                <a:gd name="T63" fmla="*/ 48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5" h="673">
                  <a:moveTo>
                    <a:pt x="0" y="48"/>
                  </a:moveTo>
                  <a:cubicBezTo>
                    <a:pt x="57" y="48"/>
                    <a:pt x="57" y="0"/>
                    <a:pt x="114" y="0"/>
                  </a:cubicBezTo>
                  <a:cubicBezTo>
                    <a:pt x="172" y="0"/>
                    <a:pt x="172" y="48"/>
                    <a:pt x="229" y="48"/>
                  </a:cubicBezTo>
                  <a:cubicBezTo>
                    <a:pt x="286" y="48"/>
                    <a:pt x="286" y="0"/>
                    <a:pt x="343" y="0"/>
                  </a:cubicBezTo>
                  <a:cubicBezTo>
                    <a:pt x="401" y="0"/>
                    <a:pt x="401" y="48"/>
                    <a:pt x="458" y="48"/>
                  </a:cubicBezTo>
                  <a:cubicBezTo>
                    <a:pt x="515" y="48"/>
                    <a:pt x="515" y="0"/>
                    <a:pt x="572" y="0"/>
                  </a:cubicBezTo>
                  <a:cubicBezTo>
                    <a:pt x="630" y="0"/>
                    <a:pt x="630" y="48"/>
                    <a:pt x="687" y="48"/>
                  </a:cubicBezTo>
                  <a:cubicBezTo>
                    <a:pt x="744" y="48"/>
                    <a:pt x="744" y="0"/>
                    <a:pt x="801" y="0"/>
                  </a:cubicBezTo>
                  <a:cubicBezTo>
                    <a:pt x="859" y="0"/>
                    <a:pt x="859" y="48"/>
                    <a:pt x="916" y="48"/>
                  </a:cubicBezTo>
                  <a:cubicBezTo>
                    <a:pt x="973" y="48"/>
                    <a:pt x="973" y="0"/>
                    <a:pt x="1030" y="0"/>
                  </a:cubicBezTo>
                  <a:cubicBezTo>
                    <a:pt x="1087" y="0"/>
                    <a:pt x="1087" y="48"/>
                    <a:pt x="1145" y="48"/>
                  </a:cubicBezTo>
                  <a:cubicBezTo>
                    <a:pt x="1202" y="48"/>
                    <a:pt x="1202" y="0"/>
                    <a:pt x="1259" y="0"/>
                  </a:cubicBezTo>
                  <a:cubicBezTo>
                    <a:pt x="1316" y="0"/>
                    <a:pt x="1316" y="48"/>
                    <a:pt x="1374" y="48"/>
                  </a:cubicBezTo>
                  <a:cubicBezTo>
                    <a:pt x="1431" y="48"/>
                    <a:pt x="1431" y="0"/>
                    <a:pt x="1488" y="0"/>
                  </a:cubicBezTo>
                  <a:cubicBezTo>
                    <a:pt x="1545" y="0"/>
                    <a:pt x="1545" y="48"/>
                    <a:pt x="1603" y="48"/>
                  </a:cubicBezTo>
                  <a:cubicBezTo>
                    <a:pt x="1660" y="48"/>
                    <a:pt x="1660" y="0"/>
                    <a:pt x="1717" y="0"/>
                  </a:cubicBezTo>
                  <a:cubicBezTo>
                    <a:pt x="1774" y="0"/>
                    <a:pt x="1774" y="48"/>
                    <a:pt x="1832" y="48"/>
                  </a:cubicBezTo>
                  <a:cubicBezTo>
                    <a:pt x="1889" y="48"/>
                    <a:pt x="1889" y="0"/>
                    <a:pt x="1946" y="0"/>
                  </a:cubicBezTo>
                  <a:cubicBezTo>
                    <a:pt x="2003" y="0"/>
                    <a:pt x="2003" y="48"/>
                    <a:pt x="2060" y="48"/>
                  </a:cubicBezTo>
                  <a:cubicBezTo>
                    <a:pt x="2118" y="48"/>
                    <a:pt x="2118" y="0"/>
                    <a:pt x="2175" y="0"/>
                  </a:cubicBezTo>
                  <a:cubicBezTo>
                    <a:pt x="2232" y="0"/>
                    <a:pt x="2232" y="48"/>
                    <a:pt x="2289" y="48"/>
                  </a:cubicBezTo>
                  <a:cubicBezTo>
                    <a:pt x="2347" y="48"/>
                    <a:pt x="2347" y="0"/>
                    <a:pt x="2404" y="0"/>
                  </a:cubicBezTo>
                  <a:cubicBezTo>
                    <a:pt x="2461" y="0"/>
                    <a:pt x="2461" y="48"/>
                    <a:pt x="2518" y="48"/>
                  </a:cubicBezTo>
                  <a:cubicBezTo>
                    <a:pt x="2575" y="48"/>
                    <a:pt x="2575" y="0"/>
                    <a:pt x="2633" y="0"/>
                  </a:cubicBezTo>
                  <a:cubicBezTo>
                    <a:pt x="2690" y="0"/>
                    <a:pt x="2690" y="48"/>
                    <a:pt x="2747" y="48"/>
                  </a:cubicBezTo>
                  <a:cubicBezTo>
                    <a:pt x="2804" y="48"/>
                    <a:pt x="2804" y="0"/>
                    <a:pt x="2862" y="0"/>
                  </a:cubicBezTo>
                  <a:cubicBezTo>
                    <a:pt x="2919" y="0"/>
                    <a:pt x="2919" y="48"/>
                    <a:pt x="2976" y="48"/>
                  </a:cubicBezTo>
                  <a:cubicBezTo>
                    <a:pt x="3033" y="48"/>
                    <a:pt x="3033" y="0"/>
                    <a:pt x="3090" y="0"/>
                  </a:cubicBezTo>
                  <a:cubicBezTo>
                    <a:pt x="3148" y="0"/>
                    <a:pt x="3148" y="48"/>
                    <a:pt x="3205" y="48"/>
                  </a:cubicBezTo>
                  <a:cubicBezTo>
                    <a:pt x="3205" y="673"/>
                    <a:pt x="3205" y="673"/>
                    <a:pt x="3205" y="673"/>
                  </a:cubicBezTo>
                  <a:cubicBezTo>
                    <a:pt x="5" y="673"/>
                    <a:pt x="5" y="673"/>
                    <a:pt x="5" y="673"/>
                  </a:cubicBezTo>
                  <a:cubicBezTo>
                    <a:pt x="0" y="48"/>
                    <a:pt x="0" y="48"/>
                    <a:pt x="0" y="48"/>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13" name="Freeform 7">
              <a:extLst>
                <a:ext uri="{FF2B5EF4-FFF2-40B4-BE49-F238E27FC236}">
                  <a16:creationId xmlns:a16="http://schemas.microsoft.com/office/drawing/2014/main" id="{47911E60-EFAD-E24A-817A-5683F9D58DF9}"/>
                </a:ext>
              </a:extLst>
            </p:cNvPr>
            <p:cNvSpPr>
              <a:spLocks/>
            </p:cNvSpPr>
            <p:nvPr/>
          </p:nvSpPr>
          <p:spPr bwMode="auto">
            <a:xfrm>
              <a:off x="0" y="5031680"/>
              <a:ext cx="12192000" cy="1883754"/>
            </a:xfrm>
            <a:custGeom>
              <a:avLst/>
              <a:gdLst>
                <a:gd name="T0" fmla="*/ 0 w 3205"/>
                <a:gd name="T1" fmla="*/ 48 h 593"/>
                <a:gd name="T2" fmla="*/ 114 w 3205"/>
                <a:gd name="T3" fmla="*/ 0 h 593"/>
                <a:gd name="T4" fmla="*/ 229 w 3205"/>
                <a:gd name="T5" fmla="*/ 48 h 593"/>
                <a:gd name="T6" fmla="*/ 343 w 3205"/>
                <a:gd name="T7" fmla="*/ 0 h 593"/>
                <a:gd name="T8" fmla="*/ 458 w 3205"/>
                <a:gd name="T9" fmla="*/ 48 h 593"/>
                <a:gd name="T10" fmla="*/ 572 w 3205"/>
                <a:gd name="T11" fmla="*/ 0 h 593"/>
                <a:gd name="T12" fmla="*/ 687 w 3205"/>
                <a:gd name="T13" fmla="*/ 48 h 593"/>
                <a:gd name="T14" fmla="*/ 801 w 3205"/>
                <a:gd name="T15" fmla="*/ 0 h 593"/>
                <a:gd name="T16" fmla="*/ 916 w 3205"/>
                <a:gd name="T17" fmla="*/ 48 h 593"/>
                <a:gd name="T18" fmla="*/ 1030 w 3205"/>
                <a:gd name="T19" fmla="*/ 0 h 593"/>
                <a:gd name="T20" fmla="*/ 1145 w 3205"/>
                <a:gd name="T21" fmla="*/ 48 h 593"/>
                <a:gd name="T22" fmla="*/ 1259 w 3205"/>
                <a:gd name="T23" fmla="*/ 0 h 593"/>
                <a:gd name="T24" fmla="*/ 1374 w 3205"/>
                <a:gd name="T25" fmla="*/ 48 h 593"/>
                <a:gd name="T26" fmla="*/ 1488 w 3205"/>
                <a:gd name="T27" fmla="*/ 0 h 593"/>
                <a:gd name="T28" fmla="*/ 1603 w 3205"/>
                <a:gd name="T29" fmla="*/ 48 h 593"/>
                <a:gd name="T30" fmla="*/ 1717 w 3205"/>
                <a:gd name="T31" fmla="*/ 0 h 593"/>
                <a:gd name="T32" fmla="*/ 1832 w 3205"/>
                <a:gd name="T33" fmla="*/ 48 h 593"/>
                <a:gd name="T34" fmla="*/ 1946 w 3205"/>
                <a:gd name="T35" fmla="*/ 0 h 593"/>
                <a:gd name="T36" fmla="*/ 2060 w 3205"/>
                <a:gd name="T37" fmla="*/ 48 h 593"/>
                <a:gd name="T38" fmla="*/ 2175 w 3205"/>
                <a:gd name="T39" fmla="*/ 0 h 593"/>
                <a:gd name="T40" fmla="*/ 2289 w 3205"/>
                <a:gd name="T41" fmla="*/ 48 h 593"/>
                <a:gd name="T42" fmla="*/ 2404 w 3205"/>
                <a:gd name="T43" fmla="*/ 0 h 593"/>
                <a:gd name="T44" fmla="*/ 2518 w 3205"/>
                <a:gd name="T45" fmla="*/ 48 h 593"/>
                <a:gd name="T46" fmla="*/ 2633 w 3205"/>
                <a:gd name="T47" fmla="*/ 0 h 593"/>
                <a:gd name="T48" fmla="*/ 2747 w 3205"/>
                <a:gd name="T49" fmla="*/ 48 h 593"/>
                <a:gd name="T50" fmla="*/ 2862 w 3205"/>
                <a:gd name="T51" fmla="*/ 0 h 593"/>
                <a:gd name="T52" fmla="*/ 2976 w 3205"/>
                <a:gd name="T53" fmla="*/ 48 h 593"/>
                <a:gd name="T54" fmla="*/ 3090 w 3205"/>
                <a:gd name="T55" fmla="*/ 0 h 593"/>
                <a:gd name="T56" fmla="*/ 3205 w 3205"/>
                <a:gd name="T57" fmla="*/ 48 h 593"/>
                <a:gd name="T58" fmla="*/ 3205 w 3205"/>
                <a:gd name="T59" fmla="*/ 593 h 593"/>
                <a:gd name="T60" fmla="*/ 5 w 3205"/>
                <a:gd name="T61" fmla="*/ 593 h 593"/>
                <a:gd name="T62" fmla="*/ 0 w 3205"/>
                <a:gd name="T63" fmla="*/ 4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5" h="593">
                  <a:moveTo>
                    <a:pt x="0" y="48"/>
                  </a:moveTo>
                  <a:cubicBezTo>
                    <a:pt x="57" y="48"/>
                    <a:pt x="57" y="0"/>
                    <a:pt x="114" y="0"/>
                  </a:cubicBezTo>
                  <a:cubicBezTo>
                    <a:pt x="172" y="0"/>
                    <a:pt x="172" y="48"/>
                    <a:pt x="229" y="48"/>
                  </a:cubicBezTo>
                  <a:cubicBezTo>
                    <a:pt x="286" y="48"/>
                    <a:pt x="286" y="0"/>
                    <a:pt x="343" y="0"/>
                  </a:cubicBezTo>
                  <a:cubicBezTo>
                    <a:pt x="401" y="0"/>
                    <a:pt x="401" y="48"/>
                    <a:pt x="458" y="48"/>
                  </a:cubicBezTo>
                  <a:cubicBezTo>
                    <a:pt x="515" y="48"/>
                    <a:pt x="515" y="0"/>
                    <a:pt x="572" y="0"/>
                  </a:cubicBezTo>
                  <a:cubicBezTo>
                    <a:pt x="630" y="0"/>
                    <a:pt x="630" y="48"/>
                    <a:pt x="687" y="48"/>
                  </a:cubicBezTo>
                  <a:cubicBezTo>
                    <a:pt x="744" y="48"/>
                    <a:pt x="744" y="0"/>
                    <a:pt x="801" y="0"/>
                  </a:cubicBezTo>
                  <a:cubicBezTo>
                    <a:pt x="859" y="0"/>
                    <a:pt x="859" y="48"/>
                    <a:pt x="916" y="48"/>
                  </a:cubicBezTo>
                  <a:cubicBezTo>
                    <a:pt x="973" y="48"/>
                    <a:pt x="973" y="0"/>
                    <a:pt x="1030" y="0"/>
                  </a:cubicBezTo>
                  <a:cubicBezTo>
                    <a:pt x="1087" y="0"/>
                    <a:pt x="1087" y="48"/>
                    <a:pt x="1145" y="48"/>
                  </a:cubicBezTo>
                  <a:cubicBezTo>
                    <a:pt x="1202" y="48"/>
                    <a:pt x="1202" y="0"/>
                    <a:pt x="1259" y="0"/>
                  </a:cubicBezTo>
                  <a:cubicBezTo>
                    <a:pt x="1316" y="0"/>
                    <a:pt x="1316" y="48"/>
                    <a:pt x="1374" y="48"/>
                  </a:cubicBezTo>
                  <a:cubicBezTo>
                    <a:pt x="1431" y="48"/>
                    <a:pt x="1431" y="0"/>
                    <a:pt x="1488" y="0"/>
                  </a:cubicBezTo>
                  <a:cubicBezTo>
                    <a:pt x="1545" y="0"/>
                    <a:pt x="1545" y="48"/>
                    <a:pt x="1603" y="48"/>
                  </a:cubicBezTo>
                  <a:cubicBezTo>
                    <a:pt x="1660" y="48"/>
                    <a:pt x="1660" y="0"/>
                    <a:pt x="1717" y="0"/>
                  </a:cubicBezTo>
                  <a:cubicBezTo>
                    <a:pt x="1774" y="0"/>
                    <a:pt x="1774" y="48"/>
                    <a:pt x="1832" y="48"/>
                  </a:cubicBezTo>
                  <a:cubicBezTo>
                    <a:pt x="1889" y="48"/>
                    <a:pt x="1889" y="0"/>
                    <a:pt x="1946" y="0"/>
                  </a:cubicBezTo>
                  <a:cubicBezTo>
                    <a:pt x="2003" y="0"/>
                    <a:pt x="2003" y="48"/>
                    <a:pt x="2060" y="48"/>
                  </a:cubicBezTo>
                  <a:cubicBezTo>
                    <a:pt x="2118" y="48"/>
                    <a:pt x="2118" y="0"/>
                    <a:pt x="2175" y="0"/>
                  </a:cubicBezTo>
                  <a:cubicBezTo>
                    <a:pt x="2232" y="0"/>
                    <a:pt x="2232" y="48"/>
                    <a:pt x="2289" y="48"/>
                  </a:cubicBezTo>
                  <a:cubicBezTo>
                    <a:pt x="2347" y="48"/>
                    <a:pt x="2347" y="0"/>
                    <a:pt x="2404" y="0"/>
                  </a:cubicBezTo>
                  <a:cubicBezTo>
                    <a:pt x="2461" y="0"/>
                    <a:pt x="2461" y="48"/>
                    <a:pt x="2518" y="48"/>
                  </a:cubicBezTo>
                  <a:cubicBezTo>
                    <a:pt x="2575" y="48"/>
                    <a:pt x="2575" y="0"/>
                    <a:pt x="2633" y="0"/>
                  </a:cubicBezTo>
                  <a:cubicBezTo>
                    <a:pt x="2690" y="0"/>
                    <a:pt x="2690" y="48"/>
                    <a:pt x="2747" y="48"/>
                  </a:cubicBezTo>
                  <a:cubicBezTo>
                    <a:pt x="2804" y="48"/>
                    <a:pt x="2804" y="0"/>
                    <a:pt x="2862" y="0"/>
                  </a:cubicBezTo>
                  <a:cubicBezTo>
                    <a:pt x="2919" y="0"/>
                    <a:pt x="2919" y="48"/>
                    <a:pt x="2976" y="48"/>
                  </a:cubicBezTo>
                  <a:cubicBezTo>
                    <a:pt x="3033" y="48"/>
                    <a:pt x="3033" y="0"/>
                    <a:pt x="3090" y="0"/>
                  </a:cubicBezTo>
                  <a:cubicBezTo>
                    <a:pt x="3148" y="0"/>
                    <a:pt x="3148" y="48"/>
                    <a:pt x="3205" y="48"/>
                  </a:cubicBezTo>
                  <a:cubicBezTo>
                    <a:pt x="3205" y="593"/>
                    <a:pt x="3205" y="593"/>
                    <a:pt x="3205" y="593"/>
                  </a:cubicBezTo>
                  <a:cubicBezTo>
                    <a:pt x="5" y="593"/>
                    <a:pt x="5" y="593"/>
                    <a:pt x="5" y="593"/>
                  </a:cubicBezTo>
                  <a:cubicBezTo>
                    <a:pt x="0" y="48"/>
                    <a:pt x="0" y="48"/>
                    <a:pt x="0" y="48"/>
                  </a:cubicBezTo>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31" name="Title Placeholder 1">
            <a:extLst>
              <a:ext uri="{FF2B5EF4-FFF2-40B4-BE49-F238E27FC236}">
                <a16:creationId xmlns:a16="http://schemas.microsoft.com/office/drawing/2014/main" id="{F3001BED-A8EA-A547-AFA4-304390E80923}"/>
              </a:ext>
            </a:extLst>
          </p:cNvPr>
          <p:cNvSpPr>
            <a:spLocks noGrp="1"/>
          </p:cNvSpPr>
          <p:nvPr>
            <p:ph type="title" hasCustomPrompt="1"/>
          </p:nvPr>
        </p:nvSpPr>
        <p:spPr>
          <a:xfrm>
            <a:off x="2931311" y="384136"/>
            <a:ext cx="4300910" cy="676964"/>
          </a:xfrm>
          <a:prstGeom prst="rect">
            <a:avLst/>
          </a:prstGeom>
        </p:spPr>
        <p:txBody>
          <a:bodyPr vert="horz" lIns="91440" tIns="45720" rIns="91440" bIns="45720" rtlCol="0" anchor="ctr">
            <a:noAutofit/>
          </a:bodyPr>
          <a:lstStyle>
            <a:lvl1pPr algn="ctr">
              <a:defRPr sz="2800">
                <a:solidFill>
                  <a:schemeClr val="bg1"/>
                </a:solidFill>
              </a:defRPr>
            </a:lvl1pPr>
          </a:lstStyle>
          <a:p>
            <a:r>
              <a:rPr lang="en-US" dirty="0"/>
              <a:t>DISPELLING THE ENTERPRISE OPEN SOURCE MYTHS</a:t>
            </a:r>
          </a:p>
        </p:txBody>
      </p:sp>
      <p:sp>
        <p:nvSpPr>
          <p:cNvPr id="12" name="Rectangle 11">
            <a:extLst>
              <a:ext uri="{FF2B5EF4-FFF2-40B4-BE49-F238E27FC236}">
                <a16:creationId xmlns:a16="http://schemas.microsoft.com/office/drawing/2014/main" id="{33C4D406-78C4-9C4C-A242-9099650683B6}"/>
              </a:ext>
            </a:extLst>
          </p:cNvPr>
          <p:cNvSpPr/>
          <p:nvPr userDrawn="1"/>
        </p:nvSpPr>
        <p:spPr>
          <a:xfrm>
            <a:off x="164083" y="778828"/>
            <a:ext cx="1717884" cy="3046988"/>
          </a:xfrm>
          <a:prstGeom prst="rect">
            <a:avLst/>
          </a:prstGeom>
        </p:spPr>
        <p:txBody>
          <a:bodyPr wrap="square">
            <a:spAutoFit/>
          </a:bodyPr>
          <a:lstStyle/>
          <a:p>
            <a:r>
              <a:rPr lang="en-GB" sz="1600" b="0" i="0" dirty="0">
                <a:solidFill>
                  <a:srgbClr val="586069"/>
                </a:solidFill>
                <a:effectLst/>
                <a:latin typeface="Montserrat" pitchFamily="2" charset="77"/>
              </a:rPr>
              <a:t>According to the 2019 Open Source Security and Risk Analysis report, </a:t>
            </a:r>
            <a:r>
              <a:rPr lang="en-GB" sz="1600" b="0" i="0" kern="1200" dirty="0">
                <a:solidFill>
                  <a:srgbClr val="586069"/>
                </a:solidFill>
                <a:effectLst/>
                <a:latin typeface="Montserrat" pitchFamily="2" charset="77"/>
                <a:ea typeface="+mn-ea"/>
                <a:cs typeface="+mn-cs"/>
              </a:rPr>
              <a:t>nearly 100 percent of application code bases </a:t>
            </a:r>
            <a:r>
              <a:rPr lang="en-GB" sz="1600" b="0" i="0" dirty="0">
                <a:solidFill>
                  <a:srgbClr val="586069"/>
                </a:solidFill>
                <a:effectLst/>
                <a:latin typeface="Montserrat" pitchFamily="2" charset="77"/>
              </a:rPr>
              <a:t>contain open source software.</a:t>
            </a:r>
            <a:endParaRPr lang="en-US" sz="1600" b="0" i="0" dirty="0">
              <a:latin typeface="Montserrat" pitchFamily="2" charset="77"/>
            </a:endParaRPr>
          </a:p>
        </p:txBody>
      </p:sp>
      <p:sp>
        <p:nvSpPr>
          <p:cNvPr id="210" name="Rectangle 209">
            <a:extLst>
              <a:ext uri="{FF2B5EF4-FFF2-40B4-BE49-F238E27FC236}">
                <a16:creationId xmlns:a16="http://schemas.microsoft.com/office/drawing/2014/main" id="{C473F0AE-0CFA-2542-86C1-2239EB7474D5}"/>
              </a:ext>
            </a:extLst>
          </p:cNvPr>
          <p:cNvSpPr/>
          <p:nvPr userDrawn="1"/>
        </p:nvSpPr>
        <p:spPr>
          <a:xfrm>
            <a:off x="10439260" y="203184"/>
            <a:ext cx="1635618" cy="3539430"/>
          </a:xfrm>
          <a:prstGeom prst="rect">
            <a:avLst/>
          </a:prstGeom>
        </p:spPr>
        <p:txBody>
          <a:bodyPr wrap="square">
            <a:spAutoFit/>
          </a:bodyPr>
          <a:lstStyle/>
          <a:p>
            <a:pPr lvl="0" algn="r"/>
            <a:r>
              <a:rPr lang="en-US" sz="1600" b="0" i="0" dirty="0">
                <a:solidFill>
                  <a:srgbClr val="586069"/>
                </a:solidFill>
                <a:effectLst/>
                <a:latin typeface="Montserrat" pitchFamily="2" charset="77"/>
              </a:rPr>
              <a:t>With IM solutions from </a:t>
            </a:r>
            <a:r>
              <a:rPr lang="en-US" sz="1600" b="0" i="0" dirty="0" err="1">
                <a:solidFill>
                  <a:srgbClr val="586069"/>
                </a:solidFill>
                <a:effectLst/>
                <a:latin typeface="Montserrat" pitchFamily="2" charset="77"/>
              </a:rPr>
              <a:t>EvoluData</a:t>
            </a:r>
            <a:r>
              <a:rPr lang="en-US" sz="1600" b="0" i="0" dirty="0">
                <a:solidFill>
                  <a:srgbClr val="586069"/>
                </a:solidFill>
                <a:effectLst/>
                <a:latin typeface="Montserrat" pitchFamily="2" charset="77"/>
              </a:rPr>
              <a:t>, you pay for: configuration integration training testing</a:t>
            </a:r>
          </a:p>
          <a:p>
            <a:pPr lvl="0" algn="r"/>
            <a:r>
              <a:rPr lang="en-US" sz="1600" b="0" i="0" dirty="0">
                <a:solidFill>
                  <a:srgbClr val="586069"/>
                </a:solidFill>
                <a:effectLst/>
                <a:latin typeface="Montserrat" pitchFamily="2" charset="77"/>
              </a:rPr>
              <a:t> tuning support</a:t>
            </a:r>
          </a:p>
          <a:p>
            <a:pPr lvl="0" algn="r"/>
            <a:r>
              <a:rPr lang="en-US" sz="1600" b="0" i="0" kern="1200" dirty="0">
                <a:solidFill>
                  <a:srgbClr val="586069"/>
                </a:solidFill>
                <a:effectLst/>
                <a:latin typeface="Montserrat" pitchFamily="2" charset="77"/>
                <a:ea typeface="+mn-ea"/>
                <a:cs typeface="+mn-cs"/>
              </a:rPr>
              <a:t>- not for software or upgrades </a:t>
            </a:r>
          </a:p>
        </p:txBody>
      </p:sp>
      <p:grpSp>
        <p:nvGrpSpPr>
          <p:cNvPr id="2" name="Group 1">
            <a:extLst>
              <a:ext uri="{FF2B5EF4-FFF2-40B4-BE49-F238E27FC236}">
                <a16:creationId xmlns:a16="http://schemas.microsoft.com/office/drawing/2014/main" id="{E7D2A6B1-D7CC-5A49-A27B-2B26C2BF6B2A}"/>
              </a:ext>
            </a:extLst>
          </p:cNvPr>
          <p:cNvGrpSpPr/>
          <p:nvPr userDrawn="1"/>
        </p:nvGrpSpPr>
        <p:grpSpPr>
          <a:xfrm>
            <a:off x="1796118" y="1466284"/>
            <a:ext cx="1788056" cy="4802681"/>
            <a:chOff x="1796118" y="1466284"/>
            <a:chExt cx="1788056" cy="4802681"/>
          </a:xfrm>
        </p:grpSpPr>
        <p:sp>
          <p:nvSpPr>
            <p:cNvPr id="214" name="Oval 213">
              <a:extLst>
                <a:ext uri="{FF2B5EF4-FFF2-40B4-BE49-F238E27FC236}">
                  <a16:creationId xmlns:a16="http://schemas.microsoft.com/office/drawing/2014/main" id="{7CA9985B-D104-B640-944A-5CE5BA4E8B22}"/>
                </a:ext>
              </a:extLst>
            </p:cNvPr>
            <p:cNvSpPr/>
            <p:nvPr userDrawn="1"/>
          </p:nvSpPr>
          <p:spPr>
            <a:xfrm>
              <a:off x="2151875" y="1466284"/>
              <a:ext cx="521079"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grpSp>
          <p:nvGrpSpPr>
            <p:cNvPr id="192" name="Group 191">
              <a:extLst>
                <a:ext uri="{FF2B5EF4-FFF2-40B4-BE49-F238E27FC236}">
                  <a16:creationId xmlns:a16="http://schemas.microsoft.com/office/drawing/2014/main" id="{5D7FCD37-AFB0-2C43-A530-34CE417A8CC7}"/>
                </a:ext>
              </a:extLst>
            </p:cNvPr>
            <p:cNvGrpSpPr/>
            <p:nvPr userDrawn="1"/>
          </p:nvGrpSpPr>
          <p:grpSpPr>
            <a:xfrm>
              <a:off x="1855883" y="5044146"/>
              <a:ext cx="947443" cy="1224819"/>
              <a:chOff x="1855883" y="5044146"/>
              <a:chExt cx="947443" cy="1224819"/>
            </a:xfrm>
          </p:grpSpPr>
          <p:grpSp>
            <p:nvGrpSpPr>
              <p:cNvPr id="193" name="Group 192">
                <a:extLst>
                  <a:ext uri="{FF2B5EF4-FFF2-40B4-BE49-F238E27FC236}">
                    <a16:creationId xmlns:a16="http://schemas.microsoft.com/office/drawing/2014/main" id="{A079D3E9-98C1-6644-8C64-F7F5566B3E98}"/>
                  </a:ext>
                </a:extLst>
              </p:cNvPr>
              <p:cNvGrpSpPr/>
              <p:nvPr/>
            </p:nvGrpSpPr>
            <p:grpSpPr>
              <a:xfrm>
                <a:off x="1855883" y="5044146"/>
                <a:ext cx="947443" cy="1224819"/>
                <a:chOff x="1855883" y="5044146"/>
                <a:chExt cx="947443" cy="1224819"/>
              </a:xfrm>
            </p:grpSpPr>
            <p:sp>
              <p:nvSpPr>
                <p:cNvPr id="195" name="Freeform 9">
                  <a:extLst>
                    <a:ext uri="{FF2B5EF4-FFF2-40B4-BE49-F238E27FC236}">
                      <a16:creationId xmlns:a16="http://schemas.microsoft.com/office/drawing/2014/main" id="{4909D354-6D21-C24F-9899-19990CC28BBB}"/>
                    </a:ext>
                  </a:extLst>
                </p:cNvPr>
                <p:cNvSpPr>
                  <a:spLocks noEditPoints="1"/>
                </p:cNvSpPr>
                <p:nvPr/>
              </p:nvSpPr>
              <p:spPr bwMode="auto">
                <a:xfrm>
                  <a:off x="1855883" y="5323081"/>
                  <a:ext cx="947443"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6" name="Freeform 11">
                  <a:extLst>
                    <a:ext uri="{FF2B5EF4-FFF2-40B4-BE49-F238E27FC236}">
                      <a16:creationId xmlns:a16="http://schemas.microsoft.com/office/drawing/2014/main" id="{45112E2E-451C-F64B-9603-503E6F63D7A7}"/>
                    </a:ext>
                  </a:extLst>
                </p:cNvPr>
                <p:cNvSpPr>
                  <a:spLocks/>
                </p:cNvSpPr>
                <p:nvPr/>
              </p:nvSpPr>
              <p:spPr bwMode="auto">
                <a:xfrm>
                  <a:off x="2304671" y="5044146"/>
                  <a:ext cx="49865" cy="735515"/>
                </a:xfrm>
                <a:custGeom>
                  <a:avLst/>
                  <a:gdLst>
                    <a:gd name="T0" fmla="*/ 8 w 16"/>
                    <a:gd name="T1" fmla="*/ 239 h 239"/>
                    <a:gd name="T2" fmla="*/ 0 w 16"/>
                    <a:gd name="T3" fmla="*/ 231 h 239"/>
                    <a:gd name="T4" fmla="*/ 0 w 16"/>
                    <a:gd name="T5" fmla="*/ 8 h 239"/>
                    <a:gd name="T6" fmla="*/ 8 w 16"/>
                    <a:gd name="T7" fmla="*/ 0 h 239"/>
                    <a:gd name="T8" fmla="*/ 16 w 16"/>
                    <a:gd name="T9" fmla="*/ 8 h 239"/>
                    <a:gd name="T10" fmla="*/ 16 w 16"/>
                    <a:gd name="T11" fmla="*/ 231 h 239"/>
                    <a:gd name="T12" fmla="*/ 8 w 16"/>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16" h="239">
                      <a:moveTo>
                        <a:pt x="8" y="239"/>
                      </a:moveTo>
                      <a:cubicBezTo>
                        <a:pt x="3" y="239"/>
                        <a:pt x="0" y="236"/>
                        <a:pt x="0" y="231"/>
                      </a:cubicBezTo>
                      <a:cubicBezTo>
                        <a:pt x="0" y="8"/>
                        <a:pt x="0" y="8"/>
                        <a:pt x="0" y="8"/>
                      </a:cubicBezTo>
                      <a:cubicBezTo>
                        <a:pt x="0" y="3"/>
                        <a:pt x="3" y="0"/>
                        <a:pt x="8" y="0"/>
                      </a:cubicBezTo>
                      <a:cubicBezTo>
                        <a:pt x="12" y="0"/>
                        <a:pt x="16" y="3"/>
                        <a:pt x="16" y="8"/>
                      </a:cubicBezTo>
                      <a:cubicBezTo>
                        <a:pt x="16" y="231"/>
                        <a:pt x="16" y="231"/>
                        <a:pt x="16" y="231"/>
                      </a:cubicBezTo>
                      <a:cubicBezTo>
                        <a:pt x="16" y="236"/>
                        <a:pt x="12" y="239"/>
                        <a:pt x="8" y="23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7" name="Freeform 12">
                  <a:extLst>
                    <a:ext uri="{FF2B5EF4-FFF2-40B4-BE49-F238E27FC236}">
                      <a16:creationId xmlns:a16="http://schemas.microsoft.com/office/drawing/2014/main" id="{C922BD76-EC77-D74A-8C46-2C866ABB95F8}"/>
                    </a:ext>
                  </a:extLst>
                </p:cNvPr>
                <p:cNvSpPr>
                  <a:spLocks/>
                </p:cNvSpPr>
                <p:nvPr/>
              </p:nvSpPr>
              <p:spPr bwMode="auto">
                <a:xfrm>
                  <a:off x="2086510" y="5789010"/>
                  <a:ext cx="243094" cy="330358"/>
                </a:xfrm>
                <a:custGeom>
                  <a:avLst/>
                  <a:gdLst>
                    <a:gd name="T0" fmla="*/ 67 w 79"/>
                    <a:gd name="T1" fmla="*/ 1 h 107"/>
                    <a:gd name="T2" fmla="*/ 19 w 79"/>
                    <a:gd name="T3" fmla="*/ 40 h 107"/>
                    <a:gd name="T4" fmla="*/ 0 w 79"/>
                    <a:gd name="T5" fmla="*/ 99 h 107"/>
                    <a:gd name="T6" fmla="*/ 7 w 79"/>
                    <a:gd name="T7" fmla="*/ 107 h 107"/>
                    <a:gd name="T8" fmla="*/ 16 w 79"/>
                    <a:gd name="T9" fmla="*/ 100 h 107"/>
                    <a:gd name="T10" fmla="*/ 33 w 79"/>
                    <a:gd name="T11" fmla="*/ 48 h 107"/>
                    <a:gd name="T12" fmla="*/ 72 w 79"/>
                    <a:gd name="T13" fmla="*/ 16 h 107"/>
                    <a:gd name="T14" fmla="*/ 77 w 79"/>
                    <a:gd name="T15" fmla="*/ 6 h 107"/>
                    <a:gd name="T16" fmla="*/ 67 w 79"/>
                    <a:gd name="T17" fmla="*/ 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7">
                      <a:moveTo>
                        <a:pt x="67" y="1"/>
                      </a:moveTo>
                      <a:cubicBezTo>
                        <a:pt x="47" y="8"/>
                        <a:pt x="31" y="22"/>
                        <a:pt x="19" y="40"/>
                      </a:cubicBezTo>
                      <a:cubicBezTo>
                        <a:pt x="8" y="57"/>
                        <a:pt x="2" y="78"/>
                        <a:pt x="0" y="99"/>
                      </a:cubicBezTo>
                      <a:cubicBezTo>
                        <a:pt x="0" y="103"/>
                        <a:pt x="3" y="107"/>
                        <a:pt x="7" y="107"/>
                      </a:cubicBezTo>
                      <a:cubicBezTo>
                        <a:pt x="12" y="107"/>
                        <a:pt x="16" y="104"/>
                        <a:pt x="16" y="100"/>
                      </a:cubicBezTo>
                      <a:cubicBezTo>
                        <a:pt x="17" y="82"/>
                        <a:pt x="23" y="63"/>
                        <a:pt x="33" y="48"/>
                      </a:cubicBezTo>
                      <a:cubicBezTo>
                        <a:pt x="42" y="33"/>
                        <a:pt x="56" y="22"/>
                        <a:pt x="72" y="16"/>
                      </a:cubicBezTo>
                      <a:cubicBezTo>
                        <a:pt x="76" y="15"/>
                        <a:pt x="79" y="10"/>
                        <a:pt x="77" y="6"/>
                      </a:cubicBezTo>
                      <a:cubicBezTo>
                        <a:pt x="76" y="2"/>
                        <a:pt x="71" y="0"/>
                        <a:pt x="67"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8" name="Freeform 13">
                  <a:extLst>
                    <a:ext uri="{FF2B5EF4-FFF2-40B4-BE49-F238E27FC236}">
                      <a16:creationId xmlns:a16="http://schemas.microsoft.com/office/drawing/2014/main" id="{4F547204-2C24-D641-9D14-E0A80B9B1C09}"/>
                    </a:ext>
                  </a:extLst>
                </p:cNvPr>
                <p:cNvSpPr>
                  <a:spLocks/>
                </p:cNvSpPr>
                <p:nvPr/>
              </p:nvSpPr>
              <p:spPr bwMode="auto">
                <a:xfrm>
                  <a:off x="2329604" y="5789010"/>
                  <a:ext cx="243094" cy="330358"/>
                </a:xfrm>
                <a:custGeom>
                  <a:avLst/>
                  <a:gdLst>
                    <a:gd name="T0" fmla="*/ 6 w 79"/>
                    <a:gd name="T1" fmla="*/ 16 h 107"/>
                    <a:gd name="T2" fmla="*/ 46 w 79"/>
                    <a:gd name="T3" fmla="*/ 48 h 107"/>
                    <a:gd name="T4" fmla="*/ 63 w 79"/>
                    <a:gd name="T5" fmla="*/ 100 h 107"/>
                    <a:gd name="T6" fmla="*/ 71 w 79"/>
                    <a:gd name="T7" fmla="*/ 107 h 107"/>
                    <a:gd name="T8" fmla="*/ 79 w 79"/>
                    <a:gd name="T9" fmla="*/ 99 h 107"/>
                    <a:gd name="T10" fmla="*/ 59 w 79"/>
                    <a:gd name="T11" fmla="*/ 40 h 107"/>
                    <a:gd name="T12" fmla="*/ 11 w 79"/>
                    <a:gd name="T13" fmla="*/ 1 h 107"/>
                    <a:gd name="T14" fmla="*/ 1 w 79"/>
                    <a:gd name="T15" fmla="*/ 6 h 107"/>
                    <a:gd name="T16" fmla="*/ 6 w 79"/>
                    <a:gd name="T17"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7">
                      <a:moveTo>
                        <a:pt x="6" y="16"/>
                      </a:moveTo>
                      <a:cubicBezTo>
                        <a:pt x="23" y="22"/>
                        <a:pt x="36" y="33"/>
                        <a:pt x="46" y="48"/>
                      </a:cubicBezTo>
                      <a:cubicBezTo>
                        <a:pt x="55" y="63"/>
                        <a:pt x="61" y="82"/>
                        <a:pt x="63" y="100"/>
                      </a:cubicBezTo>
                      <a:cubicBezTo>
                        <a:pt x="63" y="104"/>
                        <a:pt x="67" y="107"/>
                        <a:pt x="71" y="107"/>
                      </a:cubicBezTo>
                      <a:cubicBezTo>
                        <a:pt x="76" y="107"/>
                        <a:pt x="79" y="103"/>
                        <a:pt x="79" y="99"/>
                      </a:cubicBezTo>
                      <a:cubicBezTo>
                        <a:pt x="77" y="78"/>
                        <a:pt x="71" y="57"/>
                        <a:pt x="59" y="40"/>
                      </a:cubicBezTo>
                      <a:cubicBezTo>
                        <a:pt x="48" y="22"/>
                        <a:pt x="32" y="8"/>
                        <a:pt x="11" y="1"/>
                      </a:cubicBezTo>
                      <a:cubicBezTo>
                        <a:pt x="7" y="0"/>
                        <a:pt x="3" y="2"/>
                        <a:pt x="1" y="6"/>
                      </a:cubicBezTo>
                      <a:cubicBezTo>
                        <a:pt x="0" y="10"/>
                        <a:pt x="2" y="15"/>
                        <a:pt x="6"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94" name="Oval 10">
                <a:extLst>
                  <a:ext uri="{FF2B5EF4-FFF2-40B4-BE49-F238E27FC236}">
                    <a16:creationId xmlns:a16="http://schemas.microsoft.com/office/drawing/2014/main" id="{3C7DD372-F4DD-DB42-9847-E509CC98C160}"/>
                  </a:ext>
                </a:extLst>
              </p:cNvPr>
              <p:cNvSpPr>
                <a:spLocks noChangeArrowheads="1"/>
              </p:cNvSpPr>
              <p:nvPr/>
            </p:nvSpPr>
            <p:spPr bwMode="auto">
              <a:xfrm>
                <a:off x="2200266"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5" name="Rectangle 204">
              <a:extLst>
                <a:ext uri="{FF2B5EF4-FFF2-40B4-BE49-F238E27FC236}">
                  <a16:creationId xmlns:a16="http://schemas.microsoft.com/office/drawing/2014/main" id="{F14DD777-2098-CB4C-8BC3-C58D678DE1F4}"/>
                </a:ext>
              </a:extLst>
            </p:cNvPr>
            <p:cNvSpPr/>
            <p:nvPr userDrawn="1"/>
          </p:nvSpPr>
          <p:spPr>
            <a:xfrm>
              <a:off x="1796118" y="2483873"/>
              <a:ext cx="1788056" cy="1575047"/>
            </a:xfrm>
            <a:prstGeom prst="rect">
              <a:avLst/>
            </a:prstGeom>
          </p:spPr>
          <p:txBody>
            <a:bodyPr wrap="square">
              <a:spAutoFit/>
            </a:bodyPr>
            <a:lstStyle/>
            <a:p>
              <a:pPr>
                <a:lnSpc>
                  <a:spcPct val="120000"/>
                </a:lnSpc>
              </a:pPr>
              <a:r>
                <a:rPr lang="en-US" sz="900" b="0" i="0" kern="1200" dirty="0">
                  <a:solidFill>
                    <a:schemeClr val="tx1"/>
                  </a:solidFill>
                  <a:latin typeface="Montserrat" pitchFamily="2" charset="77"/>
                  <a:ea typeface="+mn-ea"/>
                  <a:cs typeface="+mn-cs"/>
                </a:rPr>
                <a:t>Wrong. The </a:t>
              </a:r>
              <a:r>
                <a:rPr lang="en-US" sz="900" b="0" i="0" dirty="0">
                  <a:latin typeface="Montserrat" pitchFamily="2" charset="77"/>
                </a:rPr>
                <a:t>world's largest companies, including </a:t>
              </a:r>
              <a:r>
                <a:rPr lang="en-US" sz="900" b="1" i="0" dirty="0">
                  <a:latin typeface="Montserrat SemiBold" pitchFamily="2" charset="77"/>
                </a:rPr>
                <a:t>Amazon,  Walmart and JP Morgan Chase,</a:t>
              </a:r>
              <a:r>
                <a:rPr lang="en-US" sz="900" b="0" i="0" dirty="0">
                  <a:latin typeface="Montserrat" pitchFamily="2" charset="77"/>
                </a:rPr>
                <a:t> not only use open source but have released their own open source software so the rest of the world can modify and share their code.</a:t>
              </a:r>
            </a:p>
          </p:txBody>
        </p:sp>
        <p:sp>
          <p:nvSpPr>
            <p:cNvPr id="211" name="Freeform 131">
              <a:extLst>
                <a:ext uri="{FF2B5EF4-FFF2-40B4-BE49-F238E27FC236}">
                  <a16:creationId xmlns:a16="http://schemas.microsoft.com/office/drawing/2014/main" id="{74279248-C12E-B14C-A163-632EE2B9D851}"/>
                </a:ext>
              </a:extLst>
            </p:cNvPr>
            <p:cNvSpPr>
              <a:spLocks noEditPoints="1"/>
            </p:cNvSpPr>
            <p:nvPr userDrawn="1"/>
          </p:nvSpPr>
          <p:spPr bwMode="auto">
            <a:xfrm>
              <a:off x="2256639" y="1572182"/>
              <a:ext cx="315302" cy="283559"/>
            </a:xfrm>
            <a:custGeom>
              <a:avLst/>
              <a:gdLst>
                <a:gd name="T0" fmla="*/ 43 w 226"/>
                <a:gd name="T1" fmla="*/ 103 h 203"/>
                <a:gd name="T2" fmla="*/ 35 w 226"/>
                <a:gd name="T3" fmla="*/ 115 h 203"/>
                <a:gd name="T4" fmla="*/ 27 w 226"/>
                <a:gd name="T5" fmla="*/ 129 h 203"/>
                <a:gd name="T6" fmla="*/ 14 w 226"/>
                <a:gd name="T7" fmla="*/ 164 h 203"/>
                <a:gd name="T8" fmla="*/ 27 w 226"/>
                <a:gd name="T9" fmla="*/ 173 h 203"/>
                <a:gd name="T10" fmla="*/ 23 w 226"/>
                <a:gd name="T11" fmla="*/ 185 h 203"/>
                <a:gd name="T12" fmla="*/ 10 w 226"/>
                <a:gd name="T13" fmla="*/ 195 h 203"/>
                <a:gd name="T14" fmla="*/ 65 w 226"/>
                <a:gd name="T15" fmla="*/ 79 h 203"/>
                <a:gd name="T16" fmla="*/ 79 w 226"/>
                <a:gd name="T17" fmla="*/ 88 h 203"/>
                <a:gd name="T18" fmla="*/ 81 w 226"/>
                <a:gd name="T19" fmla="*/ 98 h 203"/>
                <a:gd name="T20" fmla="*/ 73 w 226"/>
                <a:gd name="T21" fmla="*/ 113 h 203"/>
                <a:gd name="T22" fmla="*/ 64 w 226"/>
                <a:gd name="T23" fmla="*/ 126 h 203"/>
                <a:gd name="T24" fmla="*/ 54 w 226"/>
                <a:gd name="T25" fmla="*/ 144 h 203"/>
                <a:gd name="T26" fmla="*/ 45 w 226"/>
                <a:gd name="T27" fmla="*/ 158 h 203"/>
                <a:gd name="T28" fmla="*/ 36 w 226"/>
                <a:gd name="T29" fmla="*/ 176 h 203"/>
                <a:gd name="T30" fmla="*/ 23 w 226"/>
                <a:gd name="T31" fmla="*/ 167 h 203"/>
                <a:gd name="T32" fmla="*/ 14 w 226"/>
                <a:gd name="T33" fmla="*/ 156 h 203"/>
                <a:gd name="T34" fmla="*/ 22 w 226"/>
                <a:gd name="T35" fmla="*/ 143 h 203"/>
                <a:gd name="T36" fmla="*/ 31 w 226"/>
                <a:gd name="T37" fmla="*/ 128 h 203"/>
                <a:gd name="T38" fmla="*/ 39 w 226"/>
                <a:gd name="T39" fmla="*/ 114 h 203"/>
                <a:gd name="T40" fmla="*/ 47 w 226"/>
                <a:gd name="T41" fmla="*/ 100 h 203"/>
                <a:gd name="T42" fmla="*/ 56 w 226"/>
                <a:gd name="T43" fmla="*/ 85 h 203"/>
                <a:gd name="T44" fmla="*/ 66 w 226"/>
                <a:gd name="T45" fmla="*/ 129 h 203"/>
                <a:gd name="T46" fmla="*/ 73 w 226"/>
                <a:gd name="T47" fmla="*/ 117 h 203"/>
                <a:gd name="T48" fmla="*/ 82 w 226"/>
                <a:gd name="T49" fmla="*/ 103 h 203"/>
                <a:gd name="T50" fmla="*/ 89 w 226"/>
                <a:gd name="T51" fmla="*/ 91 h 203"/>
                <a:gd name="T52" fmla="*/ 148 w 226"/>
                <a:gd name="T53" fmla="*/ 112 h 203"/>
                <a:gd name="T54" fmla="*/ 158 w 226"/>
                <a:gd name="T55" fmla="*/ 131 h 203"/>
                <a:gd name="T56" fmla="*/ 84 w 226"/>
                <a:gd name="T57" fmla="*/ 60 h 203"/>
                <a:gd name="T58" fmla="*/ 97 w 226"/>
                <a:gd name="T59" fmla="*/ 68 h 203"/>
                <a:gd name="T60" fmla="*/ 74 w 226"/>
                <a:gd name="T61" fmla="*/ 81 h 203"/>
                <a:gd name="T62" fmla="*/ 65 w 226"/>
                <a:gd name="T63" fmla="*/ 69 h 203"/>
                <a:gd name="T64" fmla="*/ 103 w 226"/>
                <a:gd name="T65" fmla="*/ 55 h 203"/>
                <a:gd name="T66" fmla="*/ 90 w 226"/>
                <a:gd name="T67" fmla="*/ 60 h 203"/>
                <a:gd name="T68" fmla="*/ 77 w 226"/>
                <a:gd name="T69" fmla="*/ 52 h 203"/>
                <a:gd name="T70" fmla="*/ 175 w 226"/>
                <a:gd name="T71" fmla="*/ 118 h 203"/>
                <a:gd name="T72" fmla="*/ 113 w 226"/>
                <a:gd name="T73" fmla="*/ 33 h 203"/>
                <a:gd name="T74" fmla="*/ 107 w 226"/>
                <a:gd name="T75" fmla="*/ 21 h 203"/>
                <a:gd name="T76" fmla="*/ 102 w 226"/>
                <a:gd name="T77" fmla="*/ 3 h 203"/>
                <a:gd name="T78" fmla="*/ 119 w 226"/>
                <a:gd name="T79" fmla="*/ 11 h 203"/>
                <a:gd name="T80" fmla="*/ 127 w 226"/>
                <a:gd name="T81" fmla="*/ 26 h 203"/>
                <a:gd name="T82" fmla="*/ 136 w 226"/>
                <a:gd name="T83" fmla="*/ 39 h 203"/>
                <a:gd name="T84" fmla="*/ 143 w 226"/>
                <a:gd name="T85" fmla="*/ 53 h 203"/>
                <a:gd name="T86" fmla="*/ 151 w 226"/>
                <a:gd name="T87" fmla="*/ 65 h 203"/>
                <a:gd name="T88" fmla="*/ 159 w 226"/>
                <a:gd name="T89" fmla="*/ 79 h 203"/>
                <a:gd name="T90" fmla="*/ 167 w 226"/>
                <a:gd name="T91" fmla="*/ 92 h 203"/>
                <a:gd name="T92" fmla="*/ 175 w 226"/>
                <a:gd name="T93" fmla="*/ 105 h 203"/>
                <a:gd name="T94" fmla="*/ 186 w 226"/>
                <a:gd name="T95" fmla="*/ 125 h 203"/>
                <a:gd name="T96" fmla="*/ 190 w 226"/>
                <a:gd name="T97" fmla="*/ 150 h 203"/>
                <a:gd name="T98" fmla="*/ 173 w 226"/>
                <a:gd name="T99" fmla="*/ 148 h 203"/>
                <a:gd name="T100" fmla="*/ 166 w 226"/>
                <a:gd name="T101" fmla="*/ 138 h 203"/>
                <a:gd name="T102" fmla="*/ 177 w 226"/>
                <a:gd name="T103" fmla="*/ 121 h 203"/>
                <a:gd name="T104" fmla="*/ 180 w 226"/>
                <a:gd name="T105" fmla="*/ 108 h 203"/>
                <a:gd name="T106" fmla="*/ 172 w 226"/>
                <a:gd name="T107" fmla="*/ 95 h 203"/>
                <a:gd name="T108" fmla="*/ 194 w 226"/>
                <a:gd name="T109" fmla="*/ 151 h 203"/>
                <a:gd name="T110" fmla="*/ 205 w 226"/>
                <a:gd name="T111" fmla="*/ 164 h 203"/>
                <a:gd name="T112" fmla="*/ 213 w 226"/>
                <a:gd name="T113" fmla="*/ 174 h 203"/>
                <a:gd name="T114" fmla="*/ 221 w 226"/>
                <a:gd name="T115" fmla="*/ 191 h 203"/>
                <a:gd name="T116" fmla="*/ 199 w 226"/>
                <a:gd name="T117" fmla="*/ 200 h 203"/>
                <a:gd name="T118" fmla="*/ 191 w 226"/>
                <a:gd name="T119" fmla="*/ 184 h 203"/>
                <a:gd name="T120" fmla="*/ 185 w 226"/>
                <a:gd name="T121" fmla="*/ 16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 h="203">
                  <a:moveTo>
                    <a:pt x="50" y="90"/>
                  </a:moveTo>
                  <a:cubicBezTo>
                    <a:pt x="50" y="91"/>
                    <a:pt x="50" y="91"/>
                    <a:pt x="50" y="91"/>
                  </a:cubicBezTo>
                  <a:cubicBezTo>
                    <a:pt x="50" y="91"/>
                    <a:pt x="50" y="92"/>
                    <a:pt x="50" y="92"/>
                  </a:cubicBezTo>
                  <a:cubicBezTo>
                    <a:pt x="49" y="92"/>
                    <a:pt x="49" y="92"/>
                    <a:pt x="49" y="92"/>
                  </a:cubicBezTo>
                  <a:cubicBezTo>
                    <a:pt x="49" y="93"/>
                    <a:pt x="49" y="93"/>
                    <a:pt x="49" y="93"/>
                  </a:cubicBezTo>
                  <a:cubicBezTo>
                    <a:pt x="49" y="93"/>
                    <a:pt x="49" y="93"/>
                    <a:pt x="49" y="93"/>
                  </a:cubicBezTo>
                  <a:cubicBezTo>
                    <a:pt x="49" y="94"/>
                    <a:pt x="49" y="94"/>
                    <a:pt x="49" y="94"/>
                  </a:cubicBezTo>
                  <a:cubicBezTo>
                    <a:pt x="48" y="94"/>
                    <a:pt x="48" y="94"/>
                    <a:pt x="48" y="94"/>
                  </a:cubicBezTo>
                  <a:cubicBezTo>
                    <a:pt x="48" y="94"/>
                    <a:pt x="48" y="94"/>
                    <a:pt x="47" y="95"/>
                  </a:cubicBezTo>
                  <a:cubicBezTo>
                    <a:pt x="47" y="95"/>
                    <a:pt x="47" y="95"/>
                    <a:pt x="47" y="96"/>
                  </a:cubicBezTo>
                  <a:cubicBezTo>
                    <a:pt x="47" y="96"/>
                    <a:pt x="47" y="96"/>
                    <a:pt x="47" y="97"/>
                  </a:cubicBezTo>
                  <a:cubicBezTo>
                    <a:pt x="47" y="97"/>
                    <a:pt x="47" y="97"/>
                    <a:pt x="46" y="97"/>
                  </a:cubicBezTo>
                  <a:cubicBezTo>
                    <a:pt x="46" y="97"/>
                    <a:pt x="46" y="97"/>
                    <a:pt x="46" y="97"/>
                  </a:cubicBezTo>
                  <a:cubicBezTo>
                    <a:pt x="46" y="98"/>
                    <a:pt x="46" y="98"/>
                    <a:pt x="46" y="98"/>
                  </a:cubicBezTo>
                  <a:cubicBezTo>
                    <a:pt x="46" y="99"/>
                    <a:pt x="45" y="99"/>
                    <a:pt x="45" y="100"/>
                  </a:cubicBezTo>
                  <a:cubicBezTo>
                    <a:pt x="45" y="100"/>
                    <a:pt x="45" y="100"/>
                    <a:pt x="45" y="100"/>
                  </a:cubicBezTo>
                  <a:cubicBezTo>
                    <a:pt x="45" y="100"/>
                    <a:pt x="44" y="100"/>
                    <a:pt x="44" y="100"/>
                  </a:cubicBezTo>
                  <a:cubicBezTo>
                    <a:pt x="44" y="100"/>
                    <a:pt x="44" y="101"/>
                    <a:pt x="44" y="101"/>
                  </a:cubicBezTo>
                  <a:cubicBezTo>
                    <a:pt x="44" y="101"/>
                    <a:pt x="44" y="102"/>
                    <a:pt x="44" y="102"/>
                  </a:cubicBezTo>
                  <a:cubicBezTo>
                    <a:pt x="44" y="102"/>
                    <a:pt x="43" y="103"/>
                    <a:pt x="43" y="103"/>
                  </a:cubicBezTo>
                  <a:cubicBezTo>
                    <a:pt x="43" y="103"/>
                    <a:pt x="43" y="103"/>
                    <a:pt x="43" y="103"/>
                  </a:cubicBezTo>
                  <a:cubicBezTo>
                    <a:pt x="42" y="103"/>
                    <a:pt x="42" y="104"/>
                    <a:pt x="42" y="104"/>
                  </a:cubicBezTo>
                  <a:cubicBezTo>
                    <a:pt x="42" y="104"/>
                    <a:pt x="42" y="105"/>
                    <a:pt x="42" y="105"/>
                  </a:cubicBezTo>
                  <a:cubicBezTo>
                    <a:pt x="42" y="105"/>
                    <a:pt x="42" y="105"/>
                    <a:pt x="41" y="105"/>
                  </a:cubicBezTo>
                  <a:cubicBezTo>
                    <a:pt x="41" y="105"/>
                    <a:pt x="41" y="105"/>
                    <a:pt x="41" y="106"/>
                  </a:cubicBezTo>
                  <a:cubicBezTo>
                    <a:pt x="41" y="106"/>
                    <a:pt x="41" y="106"/>
                    <a:pt x="41" y="107"/>
                  </a:cubicBezTo>
                  <a:cubicBezTo>
                    <a:pt x="41" y="107"/>
                    <a:pt x="41" y="107"/>
                    <a:pt x="40" y="108"/>
                  </a:cubicBezTo>
                  <a:cubicBezTo>
                    <a:pt x="40" y="108"/>
                    <a:pt x="40" y="108"/>
                    <a:pt x="40" y="108"/>
                  </a:cubicBezTo>
                  <a:cubicBezTo>
                    <a:pt x="40" y="108"/>
                    <a:pt x="40" y="108"/>
                    <a:pt x="40" y="109"/>
                  </a:cubicBezTo>
                  <a:cubicBezTo>
                    <a:pt x="40" y="109"/>
                    <a:pt x="39" y="109"/>
                    <a:pt x="39" y="109"/>
                  </a:cubicBezTo>
                  <a:cubicBezTo>
                    <a:pt x="39" y="110"/>
                    <a:pt x="39" y="110"/>
                    <a:pt x="39" y="110"/>
                  </a:cubicBezTo>
                  <a:cubicBezTo>
                    <a:pt x="39" y="110"/>
                    <a:pt x="38" y="110"/>
                    <a:pt x="38" y="110"/>
                  </a:cubicBezTo>
                  <a:cubicBezTo>
                    <a:pt x="38" y="110"/>
                    <a:pt x="38" y="111"/>
                    <a:pt x="38" y="111"/>
                  </a:cubicBezTo>
                  <a:cubicBezTo>
                    <a:pt x="38" y="111"/>
                    <a:pt x="38" y="112"/>
                    <a:pt x="38" y="112"/>
                  </a:cubicBezTo>
                  <a:cubicBezTo>
                    <a:pt x="38" y="112"/>
                    <a:pt x="37" y="112"/>
                    <a:pt x="37" y="112"/>
                  </a:cubicBezTo>
                  <a:cubicBezTo>
                    <a:pt x="37" y="112"/>
                    <a:pt x="37" y="113"/>
                    <a:pt x="37" y="113"/>
                  </a:cubicBezTo>
                  <a:cubicBezTo>
                    <a:pt x="36" y="113"/>
                    <a:pt x="36" y="113"/>
                    <a:pt x="36" y="114"/>
                  </a:cubicBezTo>
                  <a:cubicBezTo>
                    <a:pt x="36" y="114"/>
                    <a:pt x="36" y="114"/>
                    <a:pt x="36" y="115"/>
                  </a:cubicBezTo>
                  <a:cubicBezTo>
                    <a:pt x="36" y="115"/>
                    <a:pt x="36" y="115"/>
                    <a:pt x="35" y="115"/>
                  </a:cubicBezTo>
                  <a:cubicBezTo>
                    <a:pt x="35" y="115"/>
                    <a:pt x="35" y="115"/>
                    <a:pt x="35" y="115"/>
                  </a:cubicBezTo>
                  <a:cubicBezTo>
                    <a:pt x="35" y="116"/>
                    <a:pt x="35" y="116"/>
                    <a:pt x="35" y="117"/>
                  </a:cubicBezTo>
                  <a:cubicBezTo>
                    <a:pt x="35" y="117"/>
                    <a:pt x="34" y="117"/>
                    <a:pt x="34" y="118"/>
                  </a:cubicBezTo>
                  <a:cubicBezTo>
                    <a:pt x="34" y="118"/>
                    <a:pt x="34" y="118"/>
                    <a:pt x="34" y="118"/>
                  </a:cubicBezTo>
                  <a:cubicBezTo>
                    <a:pt x="34" y="118"/>
                    <a:pt x="33" y="118"/>
                    <a:pt x="33" y="118"/>
                  </a:cubicBezTo>
                  <a:cubicBezTo>
                    <a:pt x="33" y="119"/>
                    <a:pt x="33" y="119"/>
                    <a:pt x="33" y="119"/>
                  </a:cubicBezTo>
                  <a:cubicBezTo>
                    <a:pt x="33" y="120"/>
                    <a:pt x="33" y="120"/>
                    <a:pt x="33" y="120"/>
                  </a:cubicBezTo>
                  <a:cubicBezTo>
                    <a:pt x="33" y="120"/>
                    <a:pt x="32" y="121"/>
                    <a:pt x="32" y="121"/>
                  </a:cubicBezTo>
                  <a:cubicBezTo>
                    <a:pt x="32" y="121"/>
                    <a:pt x="32" y="121"/>
                    <a:pt x="32" y="121"/>
                  </a:cubicBezTo>
                  <a:cubicBezTo>
                    <a:pt x="32" y="121"/>
                    <a:pt x="31" y="122"/>
                    <a:pt x="31" y="122"/>
                  </a:cubicBezTo>
                  <a:cubicBezTo>
                    <a:pt x="31" y="122"/>
                    <a:pt x="31" y="123"/>
                    <a:pt x="31" y="123"/>
                  </a:cubicBezTo>
                  <a:cubicBezTo>
                    <a:pt x="31" y="123"/>
                    <a:pt x="31" y="123"/>
                    <a:pt x="31" y="123"/>
                  </a:cubicBezTo>
                  <a:cubicBezTo>
                    <a:pt x="30" y="123"/>
                    <a:pt x="30" y="124"/>
                    <a:pt x="30" y="124"/>
                  </a:cubicBezTo>
                  <a:cubicBezTo>
                    <a:pt x="30" y="124"/>
                    <a:pt x="30" y="124"/>
                    <a:pt x="30" y="125"/>
                  </a:cubicBezTo>
                  <a:cubicBezTo>
                    <a:pt x="30" y="125"/>
                    <a:pt x="30" y="125"/>
                    <a:pt x="29" y="126"/>
                  </a:cubicBezTo>
                  <a:cubicBezTo>
                    <a:pt x="29" y="126"/>
                    <a:pt x="29" y="126"/>
                    <a:pt x="29" y="126"/>
                  </a:cubicBezTo>
                  <a:cubicBezTo>
                    <a:pt x="29" y="126"/>
                    <a:pt x="28" y="126"/>
                    <a:pt x="28" y="126"/>
                  </a:cubicBezTo>
                  <a:cubicBezTo>
                    <a:pt x="28" y="127"/>
                    <a:pt x="28" y="127"/>
                    <a:pt x="28" y="127"/>
                  </a:cubicBezTo>
                  <a:cubicBezTo>
                    <a:pt x="28" y="128"/>
                    <a:pt x="28" y="128"/>
                    <a:pt x="28" y="129"/>
                  </a:cubicBezTo>
                  <a:cubicBezTo>
                    <a:pt x="28" y="129"/>
                    <a:pt x="27" y="129"/>
                    <a:pt x="27" y="129"/>
                  </a:cubicBezTo>
                  <a:cubicBezTo>
                    <a:pt x="27" y="129"/>
                    <a:pt x="27" y="129"/>
                    <a:pt x="27" y="129"/>
                  </a:cubicBezTo>
                  <a:cubicBezTo>
                    <a:pt x="27" y="129"/>
                    <a:pt x="26" y="130"/>
                    <a:pt x="26" y="130"/>
                  </a:cubicBezTo>
                  <a:cubicBezTo>
                    <a:pt x="26" y="130"/>
                    <a:pt x="26" y="131"/>
                    <a:pt x="26" y="131"/>
                  </a:cubicBezTo>
                  <a:cubicBezTo>
                    <a:pt x="26" y="131"/>
                    <a:pt x="26" y="132"/>
                    <a:pt x="26" y="132"/>
                  </a:cubicBezTo>
                  <a:cubicBezTo>
                    <a:pt x="25" y="132"/>
                    <a:pt x="25" y="132"/>
                    <a:pt x="25" y="132"/>
                  </a:cubicBezTo>
                  <a:cubicBezTo>
                    <a:pt x="25" y="133"/>
                    <a:pt x="25" y="133"/>
                    <a:pt x="25" y="133"/>
                  </a:cubicBezTo>
                  <a:cubicBezTo>
                    <a:pt x="25" y="133"/>
                    <a:pt x="25" y="133"/>
                    <a:pt x="25" y="133"/>
                  </a:cubicBezTo>
                  <a:cubicBezTo>
                    <a:pt x="25" y="134"/>
                    <a:pt x="25" y="134"/>
                    <a:pt x="25" y="134"/>
                  </a:cubicBezTo>
                  <a:cubicBezTo>
                    <a:pt x="24" y="134"/>
                    <a:pt x="24" y="134"/>
                    <a:pt x="24" y="135"/>
                  </a:cubicBezTo>
                  <a:cubicBezTo>
                    <a:pt x="23" y="135"/>
                    <a:pt x="23" y="135"/>
                    <a:pt x="23" y="135"/>
                  </a:cubicBezTo>
                  <a:cubicBezTo>
                    <a:pt x="23" y="136"/>
                    <a:pt x="23" y="136"/>
                    <a:pt x="23" y="136"/>
                  </a:cubicBezTo>
                  <a:cubicBezTo>
                    <a:pt x="1" y="136"/>
                    <a:pt x="1" y="136"/>
                    <a:pt x="1" y="136"/>
                  </a:cubicBezTo>
                  <a:cubicBezTo>
                    <a:pt x="1" y="135"/>
                    <a:pt x="0" y="134"/>
                    <a:pt x="0" y="132"/>
                  </a:cubicBezTo>
                  <a:cubicBezTo>
                    <a:pt x="0" y="131"/>
                    <a:pt x="0" y="130"/>
                    <a:pt x="0" y="129"/>
                  </a:cubicBezTo>
                  <a:cubicBezTo>
                    <a:pt x="0" y="127"/>
                    <a:pt x="0" y="126"/>
                    <a:pt x="0" y="125"/>
                  </a:cubicBezTo>
                  <a:cubicBezTo>
                    <a:pt x="0" y="123"/>
                    <a:pt x="0" y="122"/>
                    <a:pt x="0" y="121"/>
                  </a:cubicBezTo>
                  <a:cubicBezTo>
                    <a:pt x="0" y="90"/>
                    <a:pt x="0" y="90"/>
                    <a:pt x="0" y="90"/>
                  </a:cubicBezTo>
                  <a:lnTo>
                    <a:pt x="50" y="90"/>
                  </a:lnTo>
                  <a:close/>
                  <a:moveTo>
                    <a:pt x="12" y="163"/>
                  </a:moveTo>
                  <a:cubicBezTo>
                    <a:pt x="13" y="163"/>
                    <a:pt x="13" y="163"/>
                    <a:pt x="14" y="164"/>
                  </a:cubicBezTo>
                  <a:cubicBezTo>
                    <a:pt x="14" y="164"/>
                    <a:pt x="14" y="164"/>
                    <a:pt x="14" y="164"/>
                  </a:cubicBezTo>
                  <a:cubicBezTo>
                    <a:pt x="15" y="164"/>
                    <a:pt x="15" y="164"/>
                    <a:pt x="15" y="164"/>
                  </a:cubicBezTo>
                  <a:cubicBezTo>
                    <a:pt x="15" y="164"/>
                    <a:pt x="15" y="165"/>
                    <a:pt x="15" y="165"/>
                  </a:cubicBezTo>
                  <a:cubicBezTo>
                    <a:pt x="15" y="165"/>
                    <a:pt x="15" y="165"/>
                    <a:pt x="15" y="165"/>
                  </a:cubicBezTo>
                  <a:cubicBezTo>
                    <a:pt x="16" y="165"/>
                    <a:pt x="16" y="165"/>
                    <a:pt x="16" y="165"/>
                  </a:cubicBezTo>
                  <a:cubicBezTo>
                    <a:pt x="16" y="166"/>
                    <a:pt x="17" y="166"/>
                    <a:pt x="17" y="166"/>
                  </a:cubicBezTo>
                  <a:cubicBezTo>
                    <a:pt x="17" y="166"/>
                    <a:pt x="17" y="167"/>
                    <a:pt x="17" y="167"/>
                  </a:cubicBezTo>
                  <a:cubicBezTo>
                    <a:pt x="18" y="167"/>
                    <a:pt x="18" y="167"/>
                    <a:pt x="18" y="167"/>
                  </a:cubicBezTo>
                  <a:cubicBezTo>
                    <a:pt x="19" y="167"/>
                    <a:pt x="19" y="167"/>
                    <a:pt x="19" y="168"/>
                  </a:cubicBezTo>
                  <a:cubicBezTo>
                    <a:pt x="19" y="168"/>
                    <a:pt x="19" y="168"/>
                    <a:pt x="20" y="169"/>
                  </a:cubicBezTo>
                  <a:cubicBezTo>
                    <a:pt x="21" y="169"/>
                    <a:pt x="21" y="169"/>
                    <a:pt x="21" y="169"/>
                  </a:cubicBezTo>
                  <a:cubicBezTo>
                    <a:pt x="21" y="169"/>
                    <a:pt x="21" y="169"/>
                    <a:pt x="21" y="169"/>
                  </a:cubicBezTo>
                  <a:cubicBezTo>
                    <a:pt x="21" y="169"/>
                    <a:pt x="21" y="169"/>
                    <a:pt x="21" y="170"/>
                  </a:cubicBezTo>
                  <a:cubicBezTo>
                    <a:pt x="22" y="170"/>
                    <a:pt x="22" y="170"/>
                    <a:pt x="22" y="170"/>
                  </a:cubicBezTo>
                  <a:cubicBezTo>
                    <a:pt x="23" y="170"/>
                    <a:pt x="23" y="170"/>
                    <a:pt x="23" y="170"/>
                  </a:cubicBezTo>
                  <a:cubicBezTo>
                    <a:pt x="23" y="171"/>
                    <a:pt x="23" y="171"/>
                    <a:pt x="23" y="171"/>
                  </a:cubicBezTo>
                  <a:cubicBezTo>
                    <a:pt x="25" y="171"/>
                    <a:pt x="25" y="171"/>
                    <a:pt x="25" y="171"/>
                  </a:cubicBezTo>
                  <a:cubicBezTo>
                    <a:pt x="25" y="172"/>
                    <a:pt x="25" y="172"/>
                    <a:pt x="25" y="172"/>
                  </a:cubicBezTo>
                  <a:cubicBezTo>
                    <a:pt x="25" y="172"/>
                    <a:pt x="25" y="173"/>
                    <a:pt x="26" y="173"/>
                  </a:cubicBezTo>
                  <a:cubicBezTo>
                    <a:pt x="27" y="173"/>
                    <a:pt x="27" y="173"/>
                    <a:pt x="27" y="173"/>
                  </a:cubicBezTo>
                  <a:cubicBezTo>
                    <a:pt x="27" y="173"/>
                    <a:pt x="27" y="173"/>
                    <a:pt x="27" y="173"/>
                  </a:cubicBezTo>
                  <a:cubicBezTo>
                    <a:pt x="27" y="174"/>
                    <a:pt x="27" y="174"/>
                    <a:pt x="27" y="174"/>
                  </a:cubicBezTo>
                  <a:cubicBezTo>
                    <a:pt x="28" y="174"/>
                    <a:pt x="28" y="174"/>
                    <a:pt x="28" y="174"/>
                  </a:cubicBezTo>
                  <a:cubicBezTo>
                    <a:pt x="28" y="174"/>
                    <a:pt x="29" y="175"/>
                    <a:pt x="29" y="175"/>
                  </a:cubicBezTo>
                  <a:cubicBezTo>
                    <a:pt x="29" y="175"/>
                    <a:pt x="29" y="175"/>
                    <a:pt x="29" y="176"/>
                  </a:cubicBezTo>
                  <a:cubicBezTo>
                    <a:pt x="31" y="176"/>
                    <a:pt x="31" y="176"/>
                    <a:pt x="31" y="176"/>
                  </a:cubicBezTo>
                  <a:cubicBezTo>
                    <a:pt x="31" y="176"/>
                    <a:pt x="31" y="176"/>
                    <a:pt x="31" y="176"/>
                  </a:cubicBezTo>
                  <a:cubicBezTo>
                    <a:pt x="31" y="176"/>
                    <a:pt x="31" y="177"/>
                    <a:pt x="31" y="177"/>
                  </a:cubicBezTo>
                  <a:cubicBezTo>
                    <a:pt x="33" y="178"/>
                    <a:pt x="33" y="178"/>
                    <a:pt x="33" y="178"/>
                  </a:cubicBezTo>
                  <a:cubicBezTo>
                    <a:pt x="33" y="179"/>
                    <a:pt x="32" y="179"/>
                    <a:pt x="32" y="179"/>
                  </a:cubicBezTo>
                  <a:cubicBezTo>
                    <a:pt x="31" y="180"/>
                    <a:pt x="30" y="180"/>
                    <a:pt x="29" y="181"/>
                  </a:cubicBezTo>
                  <a:cubicBezTo>
                    <a:pt x="29" y="181"/>
                    <a:pt x="29" y="181"/>
                    <a:pt x="29" y="181"/>
                  </a:cubicBezTo>
                  <a:cubicBezTo>
                    <a:pt x="29" y="182"/>
                    <a:pt x="28" y="182"/>
                    <a:pt x="28" y="182"/>
                  </a:cubicBezTo>
                  <a:cubicBezTo>
                    <a:pt x="27" y="182"/>
                    <a:pt x="27" y="182"/>
                    <a:pt x="27" y="182"/>
                  </a:cubicBezTo>
                  <a:cubicBezTo>
                    <a:pt x="27" y="182"/>
                    <a:pt x="27" y="183"/>
                    <a:pt x="27" y="183"/>
                  </a:cubicBezTo>
                  <a:cubicBezTo>
                    <a:pt x="26" y="183"/>
                    <a:pt x="26" y="184"/>
                    <a:pt x="26" y="184"/>
                  </a:cubicBezTo>
                  <a:cubicBezTo>
                    <a:pt x="25" y="184"/>
                    <a:pt x="25" y="184"/>
                    <a:pt x="25" y="184"/>
                  </a:cubicBezTo>
                  <a:cubicBezTo>
                    <a:pt x="25" y="184"/>
                    <a:pt x="25" y="184"/>
                    <a:pt x="25" y="184"/>
                  </a:cubicBezTo>
                  <a:cubicBezTo>
                    <a:pt x="25" y="185"/>
                    <a:pt x="25" y="185"/>
                    <a:pt x="25" y="185"/>
                  </a:cubicBezTo>
                  <a:cubicBezTo>
                    <a:pt x="23" y="185"/>
                    <a:pt x="23" y="185"/>
                    <a:pt x="23" y="185"/>
                  </a:cubicBezTo>
                  <a:cubicBezTo>
                    <a:pt x="23" y="185"/>
                    <a:pt x="23" y="185"/>
                    <a:pt x="23" y="185"/>
                  </a:cubicBezTo>
                  <a:cubicBezTo>
                    <a:pt x="23" y="186"/>
                    <a:pt x="23" y="186"/>
                    <a:pt x="23" y="186"/>
                  </a:cubicBezTo>
                  <a:cubicBezTo>
                    <a:pt x="23" y="186"/>
                    <a:pt x="22" y="186"/>
                    <a:pt x="22" y="186"/>
                  </a:cubicBezTo>
                  <a:cubicBezTo>
                    <a:pt x="22" y="186"/>
                    <a:pt x="22" y="186"/>
                    <a:pt x="21" y="187"/>
                  </a:cubicBezTo>
                  <a:cubicBezTo>
                    <a:pt x="21" y="187"/>
                    <a:pt x="21" y="187"/>
                    <a:pt x="21" y="187"/>
                  </a:cubicBezTo>
                  <a:cubicBezTo>
                    <a:pt x="20" y="188"/>
                    <a:pt x="20" y="188"/>
                    <a:pt x="20" y="188"/>
                  </a:cubicBezTo>
                  <a:cubicBezTo>
                    <a:pt x="19" y="188"/>
                    <a:pt x="19" y="188"/>
                    <a:pt x="19" y="188"/>
                  </a:cubicBezTo>
                  <a:cubicBezTo>
                    <a:pt x="19" y="188"/>
                    <a:pt x="19" y="189"/>
                    <a:pt x="19" y="189"/>
                  </a:cubicBezTo>
                  <a:cubicBezTo>
                    <a:pt x="19" y="189"/>
                    <a:pt x="19" y="189"/>
                    <a:pt x="18" y="189"/>
                  </a:cubicBezTo>
                  <a:cubicBezTo>
                    <a:pt x="17" y="189"/>
                    <a:pt x="17" y="189"/>
                    <a:pt x="17" y="189"/>
                  </a:cubicBezTo>
                  <a:cubicBezTo>
                    <a:pt x="17" y="190"/>
                    <a:pt x="17" y="190"/>
                    <a:pt x="17" y="190"/>
                  </a:cubicBezTo>
                  <a:cubicBezTo>
                    <a:pt x="17" y="190"/>
                    <a:pt x="16" y="191"/>
                    <a:pt x="16" y="191"/>
                  </a:cubicBezTo>
                  <a:cubicBezTo>
                    <a:pt x="15" y="191"/>
                    <a:pt x="15" y="191"/>
                    <a:pt x="15" y="191"/>
                  </a:cubicBezTo>
                  <a:cubicBezTo>
                    <a:pt x="15" y="191"/>
                    <a:pt x="15" y="191"/>
                    <a:pt x="15" y="192"/>
                  </a:cubicBezTo>
                  <a:cubicBezTo>
                    <a:pt x="14" y="192"/>
                    <a:pt x="14" y="192"/>
                    <a:pt x="14" y="193"/>
                  </a:cubicBezTo>
                  <a:cubicBezTo>
                    <a:pt x="13" y="193"/>
                    <a:pt x="13" y="193"/>
                    <a:pt x="13" y="193"/>
                  </a:cubicBezTo>
                  <a:cubicBezTo>
                    <a:pt x="13" y="193"/>
                    <a:pt x="13" y="193"/>
                    <a:pt x="13" y="193"/>
                  </a:cubicBezTo>
                  <a:cubicBezTo>
                    <a:pt x="13" y="193"/>
                    <a:pt x="13" y="193"/>
                    <a:pt x="12" y="194"/>
                  </a:cubicBezTo>
                  <a:cubicBezTo>
                    <a:pt x="11" y="194"/>
                    <a:pt x="11" y="194"/>
                    <a:pt x="11" y="194"/>
                  </a:cubicBezTo>
                  <a:cubicBezTo>
                    <a:pt x="11" y="194"/>
                    <a:pt x="11" y="194"/>
                    <a:pt x="11" y="195"/>
                  </a:cubicBezTo>
                  <a:cubicBezTo>
                    <a:pt x="11" y="195"/>
                    <a:pt x="10" y="195"/>
                    <a:pt x="10" y="195"/>
                  </a:cubicBezTo>
                  <a:cubicBezTo>
                    <a:pt x="9" y="195"/>
                    <a:pt x="9" y="195"/>
                    <a:pt x="9" y="195"/>
                  </a:cubicBezTo>
                  <a:cubicBezTo>
                    <a:pt x="9" y="196"/>
                    <a:pt x="9" y="196"/>
                    <a:pt x="9" y="196"/>
                  </a:cubicBezTo>
                  <a:cubicBezTo>
                    <a:pt x="8" y="196"/>
                    <a:pt x="8" y="197"/>
                    <a:pt x="8" y="197"/>
                  </a:cubicBezTo>
                  <a:cubicBezTo>
                    <a:pt x="7" y="197"/>
                    <a:pt x="7" y="197"/>
                    <a:pt x="7" y="197"/>
                  </a:cubicBezTo>
                  <a:cubicBezTo>
                    <a:pt x="7" y="197"/>
                    <a:pt x="7" y="197"/>
                    <a:pt x="7" y="197"/>
                  </a:cubicBezTo>
                  <a:cubicBezTo>
                    <a:pt x="7" y="198"/>
                    <a:pt x="7" y="198"/>
                    <a:pt x="7" y="198"/>
                  </a:cubicBezTo>
                  <a:cubicBezTo>
                    <a:pt x="5" y="198"/>
                    <a:pt x="5" y="198"/>
                    <a:pt x="5" y="198"/>
                  </a:cubicBezTo>
                  <a:cubicBezTo>
                    <a:pt x="5" y="199"/>
                    <a:pt x="5" y="199"/>
                    <a:pt x="5" y="199"/>
                  </a:cubicBezTo>
                  <a:cubicBezTo>
                    <a:pt x="5" y="199"/>
                    <a:pt x="5" y="199"/>
                    <a:pt x="5" y="199"/>
                  </a:cubicBezTo>
                  <a:cubicBezTo>
                    <a:pt x="4" y="199"/>
                    <a:pt x="4" y="200"/>
                    <a:pt x="3" y="200"/>
                  </a:cubicBezTo>
                  <a:cubicBezTo>
                    <a:pt x="4" y="193"/>
                    <a:pt x="6" y="187"/>
                    <a:pt x="7" y="181"/>
                  </a:cubicBezTo>
                  <a:cubicBezTo>
                    <a:pt x="8" y="175"/>
                    <a:pt x="9" y="168"/>
                    <a:pt x="10" y="162"/>
                  </a:cubicBezTo>
                  <a:cubicBezTo>
                    <a:pt x="11" y="162"/>
                    <a:pt x="12" y="162"/>
                    <a:pt x="12" y="163"/>
                  </a:cubicBezTo>
                  <a:close/>
                  <a:moveTo>
                    <a:pt x="62" y="77"/>
                  </a:moveTo>
                  <a:cubicBezTo>
                    <a:pt x="62" y="77"/>
                    <a:pt x="62" y="77"/>
                    <a:pt x="63" y="78"/>
                  </a:cubicBezTo>
                  <a:cubicBezTo>
                    <a:pt x="63" y="78"/>
                    <a:pt x="63" y="78"/>
                    <a:pt x="63" y="78"/>
                  </a:cubicBezTo>
                  <a:cubicBezTo>
                    <a:pt x="64" y="78"/>
                    <a:pt x="64" y="78"/>
                    <a:pt x="64" y="78"/>
                  </a:cubicBezTo>
                  <a:cubicBezTo>
                    <a:pt x="64" y="79"/>
                    <a:pt x="64" y="79"/>
                    <a:pt x="64" y="79"/>
                  </a:cubicBezTo>
                  <a:cubicBezTo>
                    <a:pt x="65" y="79"/>
                    <a:pt x="65" y="79"/>
                    <a:pt x="65" y="79"/>
                  </a:cubicBezTo>
                  <a:cubicBezTo>
                    <a:pt x="65" y="79"/>
                    <a:pt x="65" y="79"/>
                    <a:pt x="65" y="79"/>
                  </a:cubicBezTo>
                  <a:cubicBezTo>
                    <a:pt x="65" y="79"/>
                    <a:pt x="65" y="80"/>
                    <a:pt x="66" y="80"/>
                  </a:cubicBezTo>
                  <a:cubicBezTo>
                    <a:pt x="66" y="80"/>
                    <a:pt x="66" y="80"/>
                    <a:pt x="67" y="80"/>
                  </a:cubicBezTo>
                  <a:cubicBezTo>
                    <a:pt x="67" y="80"/>
                    <a:pt x="67" y="80"/>
                    <a:pt x="68" y="80"/>
                  </a:cubicBezTo>
                  <a:cubicBezTo>
                    <a:pt x="68" y="81"/>
                    <a:pt x="68" y="81"/>
                    <a:pt x="68" y="81"/>
                  </a:cubicBezTo>
                  <a:cubicBezTo>
                    <a:pt x="68" y="81"/>
                    <a:pt x="68" y="81"/>
                    <a:pt x="68" y="81"/>
                  </a:cubicBezTo>
                  <a:cubicBezTo>
                    <a:pt x="69" y="81"/>
                    <a:pt x="69" y="81"/>
                    <a:pt x="69" y="81"/>
                  </a:cubicBezTo>
                  <a:cubicBezTo>
                    <a:pt x="70" y="82"/>
                    <a:pt x="70" y="82"/>
                    <a:pt x="70" y="82"/>
                  </a:cubicBezTo>
                  <a:cubicBezTo>
                    <a:pt x="70" y="82"/>
                    <a:pt x="70" y="82"/>
                    <a:pt x="70" y="83"/>
                  </a:cubicBezTo>
                  <a:cubicBezTo>
                    <a:pt x="70" y="83"/>
                    <a:pt x="71" y="83"/>
                    <a:pt x="71" y="83"/>
                  </a:cubicBezTo>
                  <a:cubicBezTo>
                    <a:pt x="71" y="83"/>
                    <a:pt x="72" y="83"/>
                    <a:pt x="72" y="83"/>
                  </a:cubicBezTo>
                  <a:cubicBezTo>
                    <a:pt x="72" y="83"/>
                    <a:pt x="72" y="83"/>
                    <a:pt x="72" y="84"/>
                  </a:cubicBezTo>
                  <a:cubicBezTo>
                    <a:pt x="73" y="84"/>
                    <a:pt x="73" y="84"/>
                    <a:pt x="73" y="84"/>
                  </a:cubicBezTo>
                  <a:cubicBezTo>
                    <a:pt x="74" y="84"/>
                    <a:pt x="74" y="84"/>
                    <a:pt x="74" y="84"/>
                  </a:cubicBezTo>
                  <a:cubicBezTo>
                    <a:pt x="74" y="84"/>
                    <a:pt x="74" y="85"/>
                    <a:pt x="74" y="85"/>
                  </a:cubicBezTo>
                  <a:cubicBezTo>
                    <a:pt x="75" y="85"/>
                    <a:pt x="75" y="85"/>
                    <a:pt x="75" y="86"/>
                  </a:cubicBezTo>
                  <a:cubicBezTo>
                    <a:pt x="76" y="86"/>
                    <a:pt x="76" y="86"/>
                    <a:pt x="76" y="86"/>
                  </a:cubicBezTo>
                  <a:cubicBezTo>
                    <a:pt x="77" y="86"/>
                    <a:pt x="77" y="86"/>
                    <a:pt x="77" y="86"/>
                  </a:cubicBezTo>
                  <a:cubicBezTo>
                    <a:pt x="77" y="87"/>
                    <a:pt x="77" y="87"/>
                    <a:pt x="77" y="87"/>
                  </a:cubicBezTo>
                  <a:cubicBezTo>
                    <a:pt x="77" y="87"/>
                    <a:pt x="78" y="87"/>
                    <a:pt x="78" y="87"/>
                  </a:cubicBezTo>
                  <a:cubicBezTo>
                    <a:pt x="78" y="87"/>
                    <a:pt x="79" y="87"/>
                    <a:pt x="79" y="88"/>
                  </a:cubicBezTo>
                  <a:cubicBezTo>
                    <a:pt x="79" y="88"/>
                    <a:pt x="79" y="88"/>
                    <a:pt x="80" y="88"/>
                  </a:cubicBezTo>
                  <a:cubicBezTo>
                    <a:pt x="80" y="88"/>
                    <a:pt x="80" y="88"/>
                    <a:pt x="80" y="89"/>
                  </a:cubicBezTo>
                  <a:cubicBezTo>
                    <a:pt x="81" y="89"/>
                    <a:pt x="81" y="89"/>
                    <a:pt x="81" y="89"/>
                  </a:cubicBezTo>
                  <a:cubicBezTo>
                    <a:pt x="81" y="89"/>
                    <a:pt x="81" y="89"/>
                    <a:pt x="81" y="89"/>
                  </a:cubicBezTo>
                  <a:cubicBezTo>
                    <a:pt x="81" y="89"/>
                    <a:pt x="81" y="90"/>
                    <a:pt x="81" y="90"/>
                  </a:cubicBezTo>
                  <a:cubicBezTo>
                    <a:pt x="83" y="90"/>
                    <a:pt x="83" y="90"/>
                    <a:pt x="83" y="90"/>
                  </a:cubicBezTo>
                  <a:cubicBezTo>
                    <a:pt x="83" y="90"/>
                    <a:pt x="83" y="90"/>
                    <a:pt x="83" y="90"/>
                  </a:cubicBezTo>
                  <a:cubicBezTo>
                    <a:pt x="84" y="90"/>
                    <a:pt x="84" y="90"/>
                    <a:pt x="84" y="90"/>
                  </a:cubicBezTo>
                  <a:cubicBezTo>
                    <a:pt x="84" y="90"/>
                    <a:pt x="84" y="91"/>
                    <a:pt x="84" y="91"/>
                  </a:cubicBezTo>
                  <a:cubicBezTo>
                    <a:pt x="84" y="91"/>
                    <a:pt x="84" y="91"/>
                    <a:pt x="85" y="91"/>
                  </a:cubicBezTo>
                  <a:cubicBezTo>
                    <a:pt x="85" y="92"/>
                    <a:pt x="85" y="92"/>
                    <a:pt x="85" y="92"/>
                  </a:cubicBezTo>
                  <a:cubicBezTo>
                    <a:pt x="84" y="93"/>
                    <a:pt x="84" y="93"/>
                    <a:pt x="84" y="93"/>
                  </a:cubicBezTo>
                  <a:cubicBezTo>
                    <a:pt x="84" y="93"/>
                    <a:pt x="84" y="94"/>
                    <a:pt x="84" y="94"/>
                  </a:cubicBezTo>
                  <a:cubicBezTo>
                    <a:pt x="83" y="94"/>
                    <a:pt x="83" y="94"/>
                    <a:pt x="83" y="94"/>
                  </a:cubicBezTo>
                  <a:cubicBezTo>
                    <a:pt x="83" y="95"/>
                    <a:pt x="83" y="95"/>
                    <a:pt x="83" y="95"/>
                  </a:cubicBezTo>
                  <a:cubicBezTo>
                    <a:pt x="83" y="95"/>
                    <a:pt x="83" y="95"/>
                    <a:pt x="82" y="95"/>
                  </a:cubicBezTo>
                  <a:cubicBezTo>
                    <a:pt x="82" y="96"/>
                    <a:pt x="82" y="96"/>
                    <a:pt x="82" y="96"/>
                  </a:cubicBezTo>
                  <a:cubicBezTo>
                    <a:pt x="82" y="97"/>
                    <a:pt x="82" y="97"/>
                    <a:pt x="82" y="97"/>
                  </a:cubicBezTo>
                  <a:cubicBezTo>
                    <a:pt x="81" y="97"/>
                    <a:pt x="81" y="97"/>
                    <a:pt x="81" y="97"/>
                  </a:cubicBezTo>
                  <a:cubicBezTo>
                    <a:pt x="81" y="98"/>
                    <a:pt x="81" y="98"/>
                    <a:pt x="81" y="98"/>
                  </a:cubicBezTo>
                  <a:cubicBezTo>
                    <a:pt x="81" y="98"/>
                    <a:pt x="81" y="98"/>
                    <a:pt x="81" y="98"/>
                  </a:cubicBezTo>
                  <a:cubicBezTo>
                    <a:pt x="81" y="98"/>
                    <a:pt x="81" y="98"/>
                    <a:pt x="80" y="98"/>
                  </a:cubicBezTo>
                  <a:cubicBezTo>
                    <a:pt x="80" y="100"/>
                    <a:pt x="80" y="100"/>
                    <a:pt x="80" y="100"/>
                  </a:cubicBezTo>
                  <a:cubicBezTo>
                    <a:pt x="80" y="100"/>
                    <a:pt x="80" y="100"/>
                    <a:pt x="80" y="100"/>
                  </a:cubicBezTo>
                  <a:cubicBezTo>
                    <a:pt x="80" y="101"/>
                    <a:pt x="80" y="101"/>
                    <a:pt x="80" y="101"/>
                  </a:cubicBezTo>
                  <a:cubicBezTo>
                    <a:pt x="80" y="101"/>
                    <a:pt x="79" y="101"/>
                    <a:pt x="79" y="101"/>
                  </a:cubicBezTo>
                  <a:cubicBezTo>
                    <a:pt x="79" y="101"/>
                    <a:pt x="79" y="101"/>
                    <a:pt x="79" y="101"/>
                  </a:cubicBezTo>
                  <a:cubicBezTo>
                    <a:pt x="78" y="104"/>
                    <a:pt x="78" y="104"/>
                    <a:pt x="78" y="104"/>
                  </a:cubicBezTo>
                  <a:cubicBezTo>
                    <a:pt x="77" y="105"/>
                    <a:pt x="77" y="105"/>
                    <a:pt x="77" y="105"/>
                  </a:cubicBezTo>
                  <a:cubicBezTo>
                    <a:pt x="77" y="105"/>
                    <a:pt x="77" y="105"/>
                    <a:pt x="76" y="105"/>
                  </a:cubicBezTo>
                  <a:cubicBezTo>
                    <a:pt x="76" y="105"/>
                    <a:pt x="76" y="106"/>
                    <a:pt x="76" y="106"/>
                  </a:cubicBezTo>
                  <a:cubicBezTo>
                    <a:pt x="76" y="106"/>
                    <a:pt x="76" y="107"/>
                    <a:pt x="76" y="107"/>
                  </a:cubicBezTo>
                  <a:cubicBezTo>
                    <a:pt x="76" y="107"/>
                    <a:pt x="76" y="107"/>
                    <a:pt x="75" y="107"/>
                  </a:cubicBezTo>
                  <a:cubicBezTo>
                    <a:pt x="75" y="108"/>
                    <a:pt x="75" y="108"/>
                    <a:pt x="75" y="108"/>
                  </a:cubicBezTo>
                  <a:cubicBezTo>
                    <a:pt x="75" y="108"/>
                    <a:pt x="75" y="109"/>
                    <a:pt x="75" y="109"/>
                  </a:cubicBezTo>
                  <a:cubicBezTo>
                    <a:pt x="75" y="109"/>
                    <a:pt x="74" y="110"/>
                    <a:pt x="74" y="110"/>
                  </a:cubicBezTo>
                  <a:cubicBezTo>
                    <a:pt x="74" y="110"/>
                    <a:pt x="74" y="110"/>
                    <a:pt x="74" y="110"/>
                  </a:cubicBezTo>
                  <a:cubicBezTo>
                    <a:pt x="74" y="110"/>
                    <a:pt x="73" y="110"/>
                    <a:pt x="73" y="111"/>
                  </a:cubicBezTo>
                  <a:cubicBezTo>
                    <a:pt x="73" y="111"/>
                    <a:pt x="73" y="111"/>
                    <a:pt x="73" y="112"/>
                  </a:cubicBezTo>
                  <a:cubicBezTo>
                    <a:pt x="73" y="112"/>
                    <a:pt x="73" y="112"/>
                    <a:pt x="73" y="113"/>
                  </a:cubicBezTo>
                  <a:cubicBezTo>
                    <a:pt x="73" y="113"/>
                    <a:pt x="72" y="113"/>
                    <a:pt x="72" y="113"/>
                  </a:cubicBezTo>
                  <a:cubicBezTo>
                    <a:pt x="72" y="113"/>
                    <a:pt x="72" y="113"/>
                    <a:pt x="72" y="113"/>
                  </a:cubicBezTo>
                  <a:cubicBezTo>
                    <a:pt x="70" y="117"/>
                    <a:pt x="70" y="117"/>
                    <a:pt x="70" y="117"/>
                  </a:cubicBezTo>
                  <a:cubicBezTo>
                    <a:pt x="70" y="117"/>
                    <a:pt x="70" y="117"/>
                    <a:pt x="70" y="117"/>
                  </a:cubicBezTo>
                  <a:cubicBezTo>
                    <a:pt x="70" y="117"/>
                    <a:pt x="70" y="117"/>
                    <a:pt x="69" y="117"/>
                  </a:cubicBezTo>
                  <a:cubicBezTo>
                    <a:pt x="69" y="118"/>
                    <a:pt x="69" y="118"/>
                    <a:pt x="69" y="118"/>
                  </a:cubicBezTo>
                  <a:cubicBezTo>
                    <a:pt x="69" y="118"/>
                    <a:pt x="69" y="118"/>
                    <a:pt x="69" y="118"/>
                  </a:cubicBezTo>
                  <a:cubicBezTo>
                    <a:pt x="69" y="119"/>
                    <a:pt x="69" y="119"/>
                    <a:pt x="69" y="119"/>
                  </a:cubicBezTo>
                  <a:cubicBezTo>
                    <a:pt x="69" y="119"/>
                    <a:pt x="69" y="119"/>
                    <a:pt x="68" y="120"/>
                  </a:cubicBezTo>
                  <a:cubicBezTo>
                    <a:pt x="68" y="120"/>
                    <a:pt x="68" y="120"/>
                    <a:pt x="68" y="120"/>
                  </a:cubicBezTo>
                  <a:cubicBezTo>
                    <a:pt x="68" y="120"/>
                    <a:pt x="68" y="121"/>
                    <a:pt x="68" y="121"/>
                  </a:cubicBezTo>
                  <a:cubicBezTo>
                    <a:pt x="67" y="121"/>
                    <a:pt x="67" y="122"/>
                    <a:pt x="67" y="122"/>
                  </a:cubicBezTo>
                  <a:cubicBezTo>
                    <a:pt x="67" y="122"/>
                    <a:pt x="67" y="122"/>
                    <a:pt x="67" y="122"/>
                  </a:cubicBezTo>
                  <a:cubicBezTo>
                    <a:pt x="66" y="122"/>
                    <a:pt x="66" y="122"/>
                    <a:pt x="66" y="122"/>
                  </a:cubicBezTo>
                  <a:cubicBezTo>
                    <a:pt x="66" y="123"/>
                    <a:pt x="66" y="123"/>
                    <a:pt x="66" y="124"/>
                  </a:cubicBezTo>
                  <a:cubicBezTo>
                    <a:pt x="66" y="124"/>
                    <a:pt x="66" y="124"/>
                    <a:pt x="66" y="125"/>
                  </a:cubicBezTo>
                  <a:cubicBezTo>
                    <a:pt x="65" y="125"/>
                    <a:pt x="65" y="125"/>
                    <a:pt x="65" y="125"/>
                  </a:cubicBezTo>
                  <a:cubicBezTo>
                    <a:pt x="65" y="125"/>
                    <a:pt x="65" y="125"/>
                    <a:pt x="65" y="125"/>
                  </a:cubicBezTo>
                  <a:cubicBezTo>
                    <a:pt x="65" y="126"/>
                    <a:pt x="65" y="126"/>
                    <a:pt x="65" y="126"/>
                  </a:cubicBezTo>
                  <a:cubicBezTo>
                    <a:pt x="64" y="126"/>
                    <a:pt x="64" y="126"/>
                    <a:pt x="64" y="126"/>
                  </a:cubicBezTo>
                  <a:cubicBezTo>
                    <a:pt x="64" y="127"/>
                    <a:pt x="64" y="127"/>
                    <a:pt x="64" y="127"/>
                  </a:cubicBezTo>
                  <a:cubicBezTo>
                    <a:pt x="64" y="128"/>
                    <a:pt x="64" y="128"/>
                    <a:pt x="63" y="128"/>
                  </a:cubicBezTo>
                  <a:cubicBezTo>
                    <a:pt x="63" y="128"/>
                    <a:pt x="63" y="128"/>
                    <a:pt x="63" y="128"/>
                  </a:cubicBezTo>
                  <a:cubicBezTo>
                    <a:pt x="62" y="131"/>
                    <a:pt x="62" y="131"/>
                    <a:pt x="62" y="131"/>
                  </a:cubicBezTo>
                  <a:cubicBezTo>
                    <a:pt x="62" y="131"/>
                    <a:pt x="61" y="132"/>
                    <a:pt x="61" y="132"/>
                  </a:cubicBezTo>
                  <a:cubicBezTo>
                    <a:pt x="61" y="132"/>
                    <a:pt x="61" y="132"/>
                    <a:pt x="61" y="132"/>
                  </a:cubicBezTo>
                  <a:cubicBezTo>
                    <a:pt x="61" y="132"/>
                    <a:pt x="60" y="133"/>
                    <a:pt x="60" y="133"/>
                  </a:cubicBezTo>
                  <a:cubicBezTo>
                    <a:pt x="60" y="133"/>
                    <a:pt x="60" y="134"/>
                    <a:pt x="60" y="134"/>
                  </a:cubicBezTo>
                  <a:cubicBezTo>
                    <a:pt x="60" y="134"/>
                    <a:pt x="60" y="134"/>
                    <a:pt x="60" y="134"/>
                  </a:cubicBezTo>
                  <a:cubicBezTo>
                    <a:pt x="59" y="134"/>
                    <a:pt x="59" y="134"/>
                    <a:pt x="59" y="135"/>
                  </a:cubicBezTo>
                  <a:cubicBezTo>
                    <a:pt x="59" y="135"/>
                    <a:pt x="59" y="135"/>
                    <a:pt x="59" y="136"/>
                  </a:cubicBezTo>
                  <a:cubicBezTo>
                    <a:pt x="59" y="136"/>
                    <a:pt x="59" y="136"/>
                    <a:pt x="58" y="137"/>
                  </a:cubicBezTo>
                  <a:cubicBezTo>
                    <a:pt x="58" y="137"/>
                    <a:pt x="58" y="137"/>
                    <a:pt x="58" y="137"/>
                  </a:cubicBezTo>
                  <a:cubicBezTo>
                    <a:pt x="58" y="137"/>
                    <a:pt x="57" y="137"/>
                    <a:pt x="57" y="137"/>
                  </a:cubicBezTo>
                  <a:cubicBezTo>
                    <a:pt x="57" y="138"/>
                    <a:pt x="57" y="138"/>
                    <a:pt x="57" y="138"/>
                  </a:cubicBezTo>
                  <a:cubicBezTo>
                    <a:pt x="57" y="139"/>
                    <a:pt x="57" y="139"/>
                    <a:pt x="57" y="140"/>
                  </a:cubicBezTo>
                  <a:cubicBezTo>
                    <a:pt x="57" y="140"/>
                    <a:pt x="56" y="140"/>
                    <a:pt x="56" y="140"/>
                  </a:cubicBezTo>
                  <a:cubicBezTo>
                    <a:pt x="56" y="140"/>
                    <a:pt x="56" y="140"/>
                    <a:pt x="56" y="140"/>
                  </a:cubicBezTo>
                  <a:cubicBezTo>
                    <a:pt x="55" y="143"/>
                    <a:pt x="55" y="143"/>
                    <a:pt x="55" y="143"/>
                  </a:cubicBezTo>
                  <a:cubicBezTo>
                    <a:pt x="54" y="143"/>
                    <a:pt x="54" y="144"/>
                    <a:pt x="54" y="144"/>
                  </a:cubicBezTo>
                  <a:cubicBezTo>
                    <a:pt x="54" y="144"/>
                    <a:pt x="54" y="144"/>
                    <a:pt x="54" y="144"/>
                  </a:cubicBezTo>
                  <a:cubicBezTo>
                    <a:pt x="53" y="144"/>
                    <a:pt x="53" y="145"/>
                    <a:pt x="53" y="145"/>
                  </a:cubicBezTo>
                  <a:cubicBezTo>
                    <a:pt x="53" y="145"/>
                    <a:pt x="53" y="146"/>
                    <a:pt x="53" y="146"/>
                  </a:cubicBezTo>
                  <a:cubicBezTo>
                    <a:pt x="53" y="146"/>
                    <a:pt x="53" y="146"/>
                    <a:pt x="52" y="146"/>
                  </a:cubicBezTo>
                  <a:cubicBezTo>
                    <a:pt x="52" y="146"/>
                    <a:pt x="52" y="147"/>
                    <a:pt x="52" y="147"/>
                  </a:cubicBezTo>
                  <a:cubicBezTo>
                    <a:pt x="52" y="147"/>
                    <a:pt x="52" y="147"/>
                    <a:pt x="52" y="148"/>
                  </a:cubicBezTo>
                  <a:cubicBezTo>
                    <a:pt x="52" y="148"/>
                    <a:pt x="51" y="148"/>
                    <a:pt x="51" y="149"/>
                  </a:cubicBezTo>
                  <a:cubicBezTo>
                    <a:pt x="51" y="149"/>
                    <a:pt x="51" y="149"/>
                    <a:pt x="51" y="149"/>
                  </a:cubicBezTo>
                  <a:cubicBezTo>
                    <a:pt x="51" y="149"/>
                    <a:pt x="50" y="149"/>
                    <a:pt x="50" y="149"/>
                  </a:cubicBezTo>
                  <a:cubicBezTo>
                    <a:pt x="49" y="153"/>
                    <a:pt x="49" y="153"/>
                    <a:pt x="49" y="153"/>
                  </a:cubicBezTo>
                  <a:cubicBezTo>
                    <a:pt x="49" y="153"/>
                    <a:pt x="49" y="153"/>
                    <a:pt x="49" y="153"/>
                  </a:cubicBezTo>
                  <a:cubicBezTo>
                    <a:pt x="48" y="153"/>
                    <a:pt x="48" y="153"/>
                    <a:pt x="48" y="153"/>
                  </a:cubicBezTo>
                  <a:cubicBezTo>
                    <a:pt x="48" y="154"/>
                    <a:pt x="48" y="154"/>
                    <a:pt x="48" y="154"/>
                  </a:cubicBezTo>
                  <a:cubicBezTo>
                    <a:pt x="47" y="154"/>
                    <a:pt x="47" y="154"/>
                    <a:pt x="47" y="154"/>
                  </a:cubicBezTo>
                  <a:cubicBezTo>
                    <a:pt x="47" y="155"/>
                    <a:pt x="47" y="155"/>
                    <a:pt x="47" y="155"/>
                  </a:cubicBezTo>
                  <a:cubicBezTo>
                    <a:pt x="47" y="155"/>
                    <a:pt x="47" y="156"/>
                    <a:pt x="47" y="156"/>
                  </a:cubicBezTo>
                  <a:cubicBezTo>
                    <a:pt x="47" y="156"/>
                    <a:pt x="47" y="156"/>
                    <a:pt x="46" y="156"/>
                  </a:cubicBezTo>
                  <a:cubicBezTo>
                    <a:pt x="46" y="156"/>
                    <a:pt x="46" y="157"/>
                    <a:pt x="46" y="157"/>
                  </a:cubicBezTo>
                  <a:cubicBezTo>
                    <a:pt x="46" y="157"/>
                    <a:pt x="46" y="158"/>
                    <a:pt x="46" y="158"/>
                  </a:cubicBezTo>
                  <a:cubicBezTo>
                    <a:pt x="46" y="158"/>
                    <a:pt x="46" y="158"/>
                    <a:pt x="45" y="158"/>
                  </a:cubicBezTo>
                  <a:cubicBezTo>
                    <a:pt x="45" y="158"/>
                    <a:pt x="45" y="159"/>
                    <a:pt x="45" y="159"/>
                  </a:cubicBezTo>
                  <a:cubicBezTo>
                    <a:pt x="45" y="159"/>
                    <a:pt x="45" y="159"/>
                    <a:pt x="44" y="160"/>
                  </a:cubicBezTo>
                  <a:cubicBezTo>
                    <a:pt x="44" y="160"/>
                    <a:pt x="44" y="160"/>
                    <a:pt x="44" y="161"/>
                  </a:cubicBezTo>
                  <a:cubicBezTo>
                    <a:pt x="44" y="161"/>
                    <a:pt x="44" y="161"/>
                    <a:pt x="44" y="161"/>
                  </a:cubicBezTo>
                  <a:cubicBezTo>
                    <a:pt x="43" y="161"/>
                    <a:pt x="43" y="161"/>
                    <a:pt x="43" y="161"/>
                  </a:cubicBezTo>
                  <a:cubicBezTo>
                    <a:pt x="42" y="165"/>
                    <a:pt x="42" y="165"/>
                    <a:pt x="42" y="165"/>
                  </a:cubicBezTo>
                  <a:cubicBezTo>
                    <a:pt x="42" y="165"/>
                    <a:pt x="42" y="165"/>
                    <a:pt x="41" y="165"/>
                  </a:cubicBezTo>
                  <a:cubicBezTo>
                    <a:pt x="41" y="165"/>
                    <a:pt x="41" y="165"/>
                    <a:pt x="41" y="165"/>
                  </a:cubicBezTo>
                  <a:cubicBezTo>
                    <a:pt x="41" y="166"/>
                    <a:pt x="41" y="166"/>
                    <a:pt x="41" y="166"/>
                  </a:cubicBezTo>
                  <a:cubicBezTo>
                    <a:pt x="40" y="166"/>
                    <a:pt x="40" y="166"/>
                    <a:pt x="40" y="166"/>
                  </a:cubicBezTo>
                  <a:cubicBezTo>
                    <a:pt x="40" y="167"/>
                    <a:pt x="40" y="167"/>
                    <a:pt x="40" y="167"/>
                  </a:cubicBezTo>
                  <a:cubicBezTo>
                    <a:pt x="40" y="168"/>
                    <a:pt x="40" y="168"/>
                    <a:pt x="40" y="168"/>
                  </a:cubicBezTo>
                  <a:cubicBezTo>
                    <a:pt x="40" y="168"/>
                    <a:pt x="39" y="168"/>
                    <a:pt x="39" y="168"/>
                  </a:cubicBezTo>
                  <a:cubicBezTo>
                    <a:pt x="39" y="168"/>
                    <a:pt x="39" y="169"/>
                    <a:pt x="39" y="169"/>
                  </a:cubicBezTo>
                  <a:cubicBezTo>
                    <a:pt x="39" y="169"/>
                    <a:pt x="39" y="170"/>
                    <a:pt x="39" y="170"/>
                  </a:cubicBezTo>
                  <a:cubicBezTo>
                    <a:pt x="39" y="170"/>
                    <a:pt x="38" y="170"/>
                    <a:pt x="38" y="170"/>
                  </a:cubicBezTo>
                  <a:cubicBezTo>
                    <a:pt x="38" y="170"/>
                    <a:pt x="38" y="171"/>
                    <a:pt x="38" y="171"/>
                  </a:cubicBezTo>
                  <a:cubicBezTo>
                    <a:pt x="38" y="172"/>
                    <a:pt x="38" y="172"/>
                    <a:pt x="38" y="172"/>
                  </a:cubicBezTo>
                  <a:cubicBezTo>
                    <a:pt x="37" y="172"/>
                    <a:pt x="37" y="173"/>
                    <a:pt x="36" y="174"/>
                  </a:cubicBezTo>
                  <a:cubicBezTo>
                    <a:pt x="36" y="174"/>
                    <a:pt x="36" y="175"/>
                    <a:pt x="36" y="176"/>
                  </a:cubicBezTo>
                  <a:cubicBezTo>
                    <a:pt x="35" y="176"/>
                    <a:pt x="35" y="175"/>
                    <a:pt x="35" y="175"/>
                  </a:cubicBezTo>
                  <a:cubicBezTo>
                    <a:pt x="34" y="175"/>
                    <a:pt x="34" y="175"/>
                    <a:pt x="34" y="175"/>
                  </a:cubicBezTo>
                  <a:cubicBezTo>
                    <a:pt x="34" y="175"/>
                    <a:pt x="34" y="175"/>
                    <a:pt x="34" y="175"/>
                  </a:cubicBezTo>
                  <a:cubicBezTo>
                    <a:pt x="34" y="174"/>
                    <a:pt x="33" y="174"/>
                    <a:pt x="33" y="174"/>
                  </a:cubicBezTo>
                  <a:cubicBezTo>
                    <a:pt x="33" y="174"/>
                    <a:pt x="32" y="174"/>
                    <a:pt x="32" y="174"/>
                  </a:cubicBezTo>
                  <a:cubicBezTo>
                    <a:pt x="32" y="174"/>
                    <a:pt x="32" y="174"/>
                    <a:pt x="32" y="173"/>
                  </a:cubicBezTo>
                  <a:cubicBezTo>
                    <a:pt x="32" y="173"/>
                    <a:pt x="32" y="173"/>
                    <a:pt x="32" y="173"/>
                  </a:cubicBezTo>
                  <a:cubicBezTo>
                    <a:pt x="31" y="173"/>
                    <a:pt x="31" y="173"/>
                    <a:pt x="31" y="173"/>
                  </a:cubicBezTo>
                  <a:cubicBezTo>
                    <a:pt x="30" y="173"/>
                    <a:pt x="30" y="173"/>
                    <a:pt x="30" y="172"/>
                  </a:cubicBezTo>
                  <a:cubicBezTo>
                    <a:pt x="30" y="172"/>
                    <a:pt x="30" y="172"/>
                    <a:pt x="30" y="172"/>
                  </a:cubicBezTo>
                  <a:cubicBezTo>
                    <a:pt x="29" y="172"/>
                    <a:pt x="29" y="172"/>
                    <a:pt x="29" y="172"/>
                  </a:cubicBezTo>
                  <a:cubicBezTo>
                    <a:pt x="29" y="172"/>
                    <a:pt x="29" y="171"/>
                    <a:pt x="28" y="171"/>
                  </a:cubicBezTo>
                  <a:cubicBezTo>
                    <a:pt x="28" y="171"/>
                    <a:pt x="28" y="170"/>
                    <a:pt x="28" y="170"/>
                  </a:cubicBezTo>
                  <a:cubicBezTo>
                    <a:pt x="27" y="170"/>
                    <a:pt x="27" y="170"/>
                    <a:pt x="27" y="170"/>
                  </a:cubicBezTo>
                  <a:cubicBezTo>
                    <a:pt x="27" y="170"/>
                    <a:pt x="26" y="170"/>
                    <a:pt x="26" y="169"/>
                  </a:cubicBezTo>
                  <a:cubicBezTo>
                    <a:pt x="26" y="169"/>
                    <a:pt x="26" y="169"/>
                    <a:pt x="26" y="169"/>
                  </a:cubicBezTo>
                  <a:cubicBezTo>
                    <a:pt x="25" y="169"/>
                    <a:pt x="25" y="169"/>
                    <a:pt x="25" y="169"/>
                  </a:cubicBezTo>
                  <a:cubicBezTo>
                    <a:pt x="24" y="168"/>
                    <a:pt x="24" y="168"/>
                    <a:pt x="24" y="168"/>
                  </a:cubicBezTo>
                  <a:cubicBezTo>
                    <a:pt x="24" y="168"/>
                    <a:pt x="24" y="168"/>
                    <a:pt x="24" y="167"/>
                  </a:cubicBezTo>
                  <a:cubicBezTo>
                    <a:pt x="23" y="167"/>
                    <a:pt x="23" y="167"/>
                    <a:pt x="23" y="167"/>
                  </a:cubicBezTo>
                  <a:cubicBezTo>
                    <a:pt x="23" y="167"/>
                    <a:pt x="22" y="167"/>
                    <a:pt x="22" y="167"/>
                  </a:cubicBezTo>
                  <a:cubicBezTo>
                    <a:pt x="22" y="166"/>
                    <a:pt x="22" y="166"/>
                    <a:pt x="22" y="166"/>
                  </a:cubicBezTo>
                  <a:cubicBezTo>
                    <a:pt x="21" y="166"/>
                    <a:pt x="21" y="166"/>
                    <a:pt x="21" y="166"/>
                  </a:cubicBezTo>
                  <a:cubicBezTo>
                    <a:pt x="20" y="166"/>
                    <a:pt x="20" y="165"/>
                    <a:pt x="20" y="165"/>
                  </a:cubicBezTo>
                  <a:cubicBezTo>
                    <a:pt x="20" y="165"/>
                    <a:pt x="20" y="164"/>
                    <a:pt x="20" y="164"/>
                  </a:cubicBezTo>
                  <a:cubicBezTo>
                    <a:pt x="18" y="164"/>
                    <a:pt x="18" y="164"/>
                    <a:pt x="18" y="164"/>
                  </a:cubicBezTo>
                  <a:cubicBezTo>
                    <a:pt x="18" y="164"/>
                    <a:pt x="18" y="164"/>
                    <a:pt x="18" y="164"/>
                  </a:cubicBezTo>
                  <a:cubicBezTo>
                    <a:pt x="18" y="163"/>
                    <a:pt x="18" y="163"/>
                    <a:pt x="18" y="163"/>
                  </a:cubicBezTo>
                  <a:cubicBezTo>
                    <a:pt x="17" y="163"/>
                    <a:pt x="17" y="163"/>
                    <a:pt x="17" y="163"/>
                  </a:cubicBezTo>
                  <a:cubicBezTo>
                    <a:pt x="17" y="163"/>
                    <a:pt x="17" y="163"/>
                    <a:pt x="17" y="163"/>
                  </a:cubicBezTo>
                  <a:cubicBezTo>
                    <a:pt x="17" y="162"/>
                    <a:pt x="16" y="162"/>
                    <a:pt x="16" y="162"/>
                  </a:cubicBezTo>
                  <a:cubicBezTo>
                    <a:pt x="16" y="162"/>
                    <a:pt x="16" y="162"/>
                    <a:pt x="15" y="162"/>
                  </a:cubicBezTo>
                  <a:cubicBezTo>
                    <a:pt x="15" y="162"/>
                    <a:pt x="15" y="162"/>
                    <a:pt x="15" y="161"/>
                  </a:cubicBezTo>
                  <a:cubicBezTo>
                    <a:pt x="15" y="161"/>
                    <a:pt x="15" y="161"/>
                    <a:pt x="15" y="161"/>
                  </a:cubicBezTo>
                  <a:cubicBezTo>
                    <a:pt x="14" y="161"/>
                    <a:pt x="14" y="160"/>
                    <a:pt x="14" y="160"/>
                  </a:cubicBezTo>
                  <a:cubicBezTo>
                    <a:pt x="14" y="160"/>
                    <a:pt x="13" y="160"/>
                    <a:pt x="12" y="160"/>
                  </a:cubicBezTo>
                  <a:cubicBezTo>
                    <a:pt x="13" y="159"/>
                    <a:pt x="13" y="159"/>
                    <a:pt x="13" y="158"/>
                  </a:cubicBezTo>
                  <a:cubicBezTo>
                    <a:pt x="13" y="158"/>
                    <a:pt x="13" y="157"/>
                    <a:pt x="13" y="157"/>
                  </a:cubicBezTo>
                  <a:cubicBezTo>
                    <a:pt x="13" y="157"/>
                    <a:pt x="13" y="157"/>
                    <a:pt x="14" y="157"/>
                  </a:cubicBezTo>
                  <a:cubicBezTo>
                    <a:pt x="14" y="157"/>
                    <a:pt x="14" y="157"/>
                    <a:pt x="14" y="156"/>
                  </a:cubicBezTo>
                  <a:cubicBezTo>
                    <a:pt x="14" y="156"/>
                    <a:pt x="14" y="156"/>
                    <a:pt x="14" y="155"/>
                  </a:cubicBezTo>
                  <a:cubicBezTo>
                    <a:pt x="14" y="155"/>
                    <a:pt x="15" y="155"/>
                    <a:pt x="15" y="154"/>
                  </a:cubicBezTo>
                  <a:cubicBezTo>
                    <a:pt x="15" y="154"/>
                    <a:pt x="15" y="154"/>
                    <a:pt x="15" y="154"/>
                  </a:cubicBezTo>
                  <a:cubicBezTo>
                    <a:pt x="15" y="154"/>
                    <a:pt x="16" y="154"/>
                    <a:pt x="16" y="154"/>
                  </a:cubicBezTo>
                  <a:cubicBezTo>
                    <a:pt x="16" y="153"/>
                    <a:pt x="16" y="153"/>
                    <a:pt x="16" y="153"/>
                  </a:cubicBezTo>
                  <a:cubicBezTo>
                    <a:pt x="16" y="152"/>
                    <a:pt x="16" y="152"/>
                    <a:pt x="16" y="151"/>
                  </a:cubicBezTo>
                  <a:cubicBezTo>
                    <a:pt x="16" y="151"/>
                    <a:pt x="17" y="151"/>
                    <a:pt x="17" y="151"/>
                  </a:cubicBezTo>
                  <a:cubicBezTo>
                    <a:pt x="17" y="151"/>
                    <a:pt x="17" y="151"/>
                    <a:pt x="17" y="151"/>
                  </a:cubicBezTo>
                  <a:cubicBezTo>
                    <a:pt x="18" y="151"/>
                    <a:pt x="18" y="150"/>
                    <a:pt x="18" y="150"/>
                  </a:cubicBezTo>
                  <a:cubicBezTo>
                    <a:pt x="18" y="150"/>
                    <a:pt x="18" y="149"/>
                    <a:pt x="18" y="149"/>
                  </a:cubicBezTo>
                  <a:cubicBezTo>
                    <a:pt x="18" y="149"/>
                    <a:pt x="18" y="149"/>
                    <a:pt x="19" y="149"/>
                  </a:cubicBezTo>
                  <a:cubicBezTo>
                    <a:pt x="19" y="148"/>
                    <a:pt x="19" y="148"/>
                    <a:pt x="19" y="148"/>
                  </a:cubicBezTo>
                  <a:cubicBezTo>
                    <a:pt x="19" y="148"/>
                    <a:pt x="19" y="147"/>
                    <a:pt x="19" y="147"/>
                  </a:cubicBezTo>
                  <a:cubicBezTo>
                    <a:pt x="19" y="147"/>
                    <a:pt x="19" y="147"/>
                    <a:pt x="20" y="146"/>
                  </a:cubicBezTo>
                  <a:cubicBezTo>
                    <a:pt x="20" y="146"/>
                    <a:pt x="20" y="146"/>
                    <a:pt x="20" y="146"/>
                  </a:cubicBezTo>
                  <a:cubicBezTo>
                    <a:pt x="20" y="146"/>
                    <a:pt x="20" y="146"/>
                    <a:pt x="21" y="146"/>
                  </a:cubicBezTo>
                  <a:cubicBezTo>
                    <a:pt x="21" y="145"/>
                    <a:pt x="21" y="145"/>
                    <a:pt x="21" y="144"/>
                  </a:cubicBezTo>
                  <a:cubicBezTo>
                    <a:pt x="21" y="144"/>
                    <a:pt x="21" y="144"/>
                    <a:pt x="21" y="143"/>
                  </a:cubicBezTo>
                  <a:cubicBezTo>
                    <a:pt x="21" y="143"/>
                    <a:pt x="22" y="143"/>
                    <a:pt x="22" y="143"/>
                  </a:cubicBezTo>
                  <a:cubicBezTo>
                    <a:pt x="22" y="143"/>
                    <a:pt x="22" y="143"/>
                    <a:pt x="22" y="143"/>
                  </a:cubicBezTo>
                  <a:cubicBezTo>
                    <a:pt x="22" y="142"/>
                    <a:pt x="23" y="142"/>
                    <a:pt x="23" y="142"/>
                  </a:cubicBezTo>
                  <a:cubicBezTo>
                    <a:pt x="23" y="141"/>
                    <a:pt x="23" y="141"/>
                    <a:pt x="23" y="141"/>
                  </a:cubicBezTo>
                  <a:cubicBezTo>
                    <a:pt x="23" y="140"/>
                    <a:pt x="23" y="140"/>
                    <a:pt x="23" y="140"/>
                  </a:cubicBezTo>
                  <a:cubicBezTo>
                    <a:pt x="24" y="140"/>
                    <a:pt x="24" y="140"/>
                    <a:pt x="24" y="140"/>
                  </a:cubicBezTo>
                  <a:cubicBezTo>
                    <a:pt x="25" y="137"/>
                    <a:pt x="25" y="137"/>
                    <a:pt x="25" y="137"/>
                  </a:cubicBezTo>
                  <a:cubicBezTo>
                    <a:pt x="25" y="137"/>
                    <a:pt x="25" y="137"/>
                    <a:pt x="26" y="137"/>
                  </a:cubicBezTo>
                  <a:cubicBezTo>
                    <a:pt x="26" y="136"/>
                    <a:pt x="26" y="136"/>
                    <a:pt x="26" y="136"/>
                  </a:cubicBezTo>
                  <a:cubicBezTo>
                    <a:pt x="26" y="135"/>
                    <a:pt x="26" y="135"/>
                    <a:pt x="26" y="135"/>
                  </a:cubicBezTo>
                  <a:cubicBezTo>
                    <a:pt x="27" y="135"/>
                    <a:pt x="27" y="135"/>
                    <a:pt x="27" y="135"/>
                  </a:cubicBezTo>
                  <a:cubicBezTo>
                    <a:pt x="27" y="134"/>
                    <a:pt x="27" y="134"/>
                    <a:pt x="27" y="134"/>
                  </a:cubicBezTo>
                  <a:cubicBezTo>
                    <a:pt x="27" y="134"/>
                    <a:pt x="27" y="134"/>
                    <a:pt x="27" y="134"/>
                  </a:cubicBezTo>
                  <a:cubicBezTo>
                    <a:pt x="27" y="134"/>
                    <a:pt x="28" y="134"/>
                    <a:pt x="28" y="133"/>
                  </a:cubicBezTo>
                  <a:cubicBezTo>
                    <a:pt x="28" y="132"/>
                    <a:pt x="28" y="132"/>
                    <a:pt x="28" y="132"/>
                  </a:cubicBezTo>
                  <a:cubicBezTo>
                    <a:pt x="28" y="132"/>
                    <a:pt x="28" y="132"/>
                    <a:pt x="28" y="132"/>
                  </a:cubicBezTo>
                  <a:cubicBezTo>
                    <a:pt x="28" y="131"/>
                    <a:pt x="28" y="131"/>
                    <a:pt x="28" y="131"/>
                  </a:cubicBezTo>
                  <a:cubicBezTo>
                    <a:pt x="28" y="131"/>
                    <a:pt x="29" y="131"/>
                    <a:pt x="29" y="131"/>
                  </a:cubicBezTo>
                  <a:cubicBezTo>
                    <a:pt x="29" y="131"/>
                    <a:pt x="29" y="131"/>
                    <a:pt x="29" y="131"/>
                  </a:cubicBezTo>
                  <a:cubicBezTo>
                    <a:pt x="30" y="130"/>
                    <a:pt x="30" y="130"/>
                    <a:pt x="30" y="130"/>
                  </a:cubicBezTo>
                  <a:cubicBezTo>
                    <a:pt x="30" y="129"/>
                    <a:pt x="30" y="129"/>
                    <a:pt x="30" y="129"/>
                  </a:cubicBezTo>
                  <a:cubicBezTo>
                    <a:pt x="30" y="128"/>
                    <a:pt x="30" y="128"/>
                    <a:pt x="31" y="128"/>
                  </a:cubicBezTo>
                  <a:cubicBezTo>
                    <a:pt x="31" y="128"/>
                    <a:pt x="31" y="128"/>
                    <a:pt x="31" y="128"/>
                  </a:cubicBezTo>
                  <a:cubicBezTo>
                    <a:pt x="31" y="127"/>
                    <a:pt x="31" y="127"/>
                    <a:pt x="31" y="127"/>
                  </a:cubicBezTo>
                  <a:cubicBezTo>
                    <a:pt x="32" y="127"/>
                    <a:pt x="32" y="127"/>
                    <a:pt x="32" y="127"/>
                  </a:cubicBezTo>
                  <a:cubicBezTo>
                    <a:pt x="32" y="126"/>
                    <a:pt x="32" y="126"/>
                    <a:pt x="32" y="126"/>
                  </a:cubicBezTo>
                  <a:cubicBezTo>
                    <a:pt x="32" y="126"/>
                    <a:pt x="32" y="126"/>
                    <a:pt x="32" y="126"/>
                  </a:cubicBezTo>
                  <a:cubicBezTo>
                    <a:pt x="32" y="125"/>
                    <a:pt x="33" y="125"/>
                    <a:pt x="33" y="125"/>
                  </a:cubicBezTo>
                  <a:cubicBezTo>
                    <a:pt x="33" y="125"/>
                    <a:pt x="33" y="125"/>
                    <a:pt x="33" y="124"/>
                  </a:cubicBezTo>
                  <a:cubicBezTo>
                    <a:pt x="33" y="124"/>
                    <a:pt x="33" y="124"/>
                    <a:pt x="33" y="123"/>
                  </a:cubicBezTo>
                  <a:cubicBezTo>
                    <a:pt x="33" y="123"/>
                    <a:pt x="34" y="123"/>
                    <a:pt x="34" y="123"/>
                  </a:cubicBezTo>
                  <a:cubicBezTo>
                    <a:pt x="34" y="123"/>
                    <a:pt x="34" y="123"/>
                    <a:pt x="34" y="122"/>
                  </a:cubicBezTo>
                  <a:cubicBezTo>
                    <a:pt x="34" y="122"/>
                    <a:pt x="35" y="122"/>
                    <a:pt x="35" y="121"/>
                  </a:cubicBezTo>
                  <a:cubicBezTo>
                    <a:pt x="35" y="121"/>
                    <a:pt x="35" y="121"/>
                    <a:pt x="35" y="120"/>
                  </a:cubicBezTo>
                  <a:cubicBezTo>
                    <a:pt x="35" y="120"/>
                    <a:pt x="35" y="120"/>
                    <a:pt x="35" y="120"/>
                  </a:cubicBezTo>
                  <a:cubicBezTo>
                    <a:pt x="36" y="120"/>
                    <a:pt x="36" y="120"/>
                    <a:pt x="36" y="120"/>
                  </a:cubicBezTo>
                  <a:cubicBezTo>
                    <a:pt x="36" y="119"/>
                    <a:pt x="36" y="119"/>
                    <a:pt x="36" y="119"/>
                  </a:cubicBezTo>
                  <a:cubicBezTo>
                    <a:pt x="36" y="118"/>
                    <a:pt x="36" y="118"/>
                    <a:pt x="37" y="118"/>
                  </a:cubicBezTo>
                  <a:cubicBezTo>
                    <a:pt x="37" y="117"/>
                    <a:pt x="37" y="117"/>
                    <a:pt x="37" y="117"/>
                  </a:cubicBezTo>
                  <a:cubicBezTo>
                    <a:pt x="37" y="117"/>
                    <a:pt x="38" y="117"/>
                    <a:pt x="38" y="117"/>
                  </a:cubicBezTo>
                  <a:cubicBezTo>
                    <a:pt x="38" y="116"/>
                    <a:pt x="38" y="116"/>
                    <a:pt x="38" y="115"/>
                  </a:cubicBezTo>
                  <a:cubicBezTo>
                    <a:pt x="38" y="115"/>
                    <a:pt x="39" y="114"/>
                    <a:pt x="39" y="114"/>
                  </a:cubicBezTo>
                  <a:cubicBezTo>
                    <a:pt x="39" y="114"/>
                    <a:pt x="39" y="114"/>
                    <a:pt x="39" y="114"/>
                  </a:cubicBezTo>
                  <a:cubicBezTo>
                    <a:pt x="40" y="113"/>
                    <a:pt x="40" y="113"/>
                    <a:pt x="40" y="113"/>
                  </a:cubicBezTo>
                  <a:cubicBezTo>
                    <a:pt x="40" y="113"/>
                    <a:pt x="40" y="112"/>
                    <a:pt x="40" y="112"/>
                  </a:cubicBezTo>
                  <a:cubicBezTo>
                    <a:pt x="40" y="112"/>
                    <a:pt x="40" y="111"/>
                    <a:pt x="40" y="111"/>
                  </a:cubicBezTo>
                  <a:cubicBezTo>
                    <a:pt x="41" y="111"/>
                    <a:pt x="41" y="111"/>
                    <a:pt x="41" y="111"/>
                  </a:cubicBezTo>
                  <a:cubicBezTo>
                    <a:pt x="41" y="111"/>
                    <a:pt x="41" y="111"/>
                    <a:pt x="41" y="111"/>
                  </a:cubicBezTo>
                  <a:cubicBezTo>
                    <a:pt x="42" y="110"/>
                    <a:pt x="42" y="110"/>
                    <a:pt x="42" y="109"/>
                  </a:cubicBezTo>
                  <a:cubicBezTo>
                    <a:pt x="42" y="109"/>
                    <a:pt x="42" y="109"/>
                    <a:pt x="42" y="108"/>
                  </a:cubicBezTo>
                  <a:cubicBezTo>
                    <a:pt x="42" y="108"/>
                    <a:pt x="42" y="108"/>
                    <a:pt x="43" y="108"/>
                  </a:cubicBezTo>
                  <a:cubicBezTo>
                    <a:pt x="43" y="108"/>
                    <a:pt x="43" y="108"/>
                    <a:pt x="43" y="108"/>
                  </a:cubicBezTo>
                  <a:cubicBezTo>
                    <a:pt x="43" y="107"/>
                    <a:pt x="43" y="107"/>
                    <a:pt x="43" y="107"/>
                  </a:cubicBezTo>
                  <a:cubicBezTo>
                    <a:pt x="43" y="106"/>
                    <a:pt x="44" y="106"/>
                    <a:pt x="44" y="106"/>
                  </a:cubicBezTo>
                  <a:cubicBezTo>
                    <a:pt x="44" y="105"/>
                    <a:pt x="44" y="105"/>
                    <a:pt x="44" y="105"/>
                  </a:cubicBezTo>
                  <a:cubicBezTo>
                    <a:pt x="44" y="105"/>
                    <a:pt x="45" y="105"/>
                    <a:pt x="45" y="105"/>
                  </a:cubicBezTo>
                  <a:cubicBezTo>
                    <a:pt x="45" y="105"/>
                    <a:pt x="45" y="104"/>
                    <a:pt x="45" y="104"/>
                  </a:cubicBezTo>
                  <a:cubicBezTo>
                    <a:pt x="45" y="104"/>
                    <a:pt x="45" y="103"/>
                    <a:pt x="45" y="103"/>
                  </a:cubicBezTo>
                  <a:cubicBezTo>
                    <a:pt x="45" y="103"/>
                    <a:pt x="46" y="103"/>
                    <a:pt x="46" y="103"/>
                  </a:cubicBezTo>
                  <a:cubicBezTo>
                    <a:pt x="46" y="103"/>
                    <a:pt x="46" y="102"/>
                    <a:pt x="46" y="102"/>
                  </a:cubicBezTo>
                  <a:cubicBezTo>
                    <a:pt x="47" y="102"/>
                    <a:pt x="47" y="101"/>
                    <a:pt x="47" y="101"/>
                  </a:cubicBezTo>
                  <a:cubicBezTo>
                    <a:pt x="47" y="101"/>
                    <a:pt x="47" y="100"/>
                    <a:pt x="47" y="100"/>
                  </a:cubicBezTo>
                  <a:cubicBezTo>
                    <a:pt x="47" y="100"/>
                    <a:pt x="47" y="100"/>
                    <a:pt x="48" y="100"/>
                  </a:cubicBezTo>
                  <a:cubicBezTo>
                    <a:pt x="48" y="100"/>
                    <a:pt x="48" y="100"/>
                    <a:pt x="48" y="100"/>
                  </a:cubicBezTo>
                  <a:cubicBezTo>
                    <a:pt x="48" y="99"/>
                    <a:pt x="48" y="99"/>
                    <a:pt x="48" y="98"/>
                  </a:cubicBezTo>
                  <a:cubicBezTo>
                    <a:pt x="48" y="98"/>
                    <a:pt x="48" y="98"/>
                    <a:pt x="49" y="97"/>
                  </a:cubicBezTo>
                  <a:cubicBezTo>
                    <a:pt x="49" y="97"/>
                    <a:pt x="49" y="97"/>
                    <a:pt x="49" y="97"/>
                  </a:cubicBezTo>
                  <a:cubicBezTo>
                    <a:pt x="49" y="97"/>
                    <a:pt x="49" y="97"/>
                    <a:pt x="50" y="97"/>
                  </a:cubicBezTo>
                  <a:cubicBezTo>
                    <a:pt x="50" y="96"/>
                    <a:pt x="50" y="96"/>
                    <a:pt x="50" y="96"/>
                  </a:cubicBezTo>
                  <a:cubicBezTo>
                    <a:pt x="50" y="95"/>
                    <a:pt x="50" y="95"/>
                    <a:pt x="50" y="95"/>
                  </a:cubicBezTo>
                  <a:cubicBezTo>
                    <a:pt x="50" y="94"/>
                    <a:pt x="51" y="94"/>
                    <a:pt x="51" y="94"/>
                  </a:cubicBezTo>
                  <a:cubicBezTo>
                    <a:pt x="51" y="94"/>
                    <a:pt x="51" y="94"/>
                    <a:pt x="51" y="94"/>
                  </a:cubicBezTo>
                  <a:cubicBezTo>
                    <a:pt x="51" y="94"/>
                    <a:pt x="52" y="93"/>
                    <a:pt x="52" y="93"/>
                  </a:cubicBezTo>
                  <a:cubicBezTo>
                    <a:pt x="52" y="93"/>
                    <a:pt x="52" y="92"/>
                    <a:pt x="52" y="92"/>
                  </a:cubicBezTo>
                  <a:cubicBezTo>
                    <a:pt x="52" y="92"/>
                    <a:pt x="52" y="92"/>
                    <a:pt x="52" y="92"/>
                  </a:cubicBezTo>
                  <a:cubicBezTo>
                    <a:pt x="53" y="92"/>
                    <a:pt x="53" y="91"/>
                    <a:pt x="53" y="91"/>
                  </a:cubicBezTo>
                  <a:cubicBezTo>
                    <a:pt x="54" y="88"/>
                    <a:pt x="54" y="88"/>
                    <a:pt x="54" y="88"/>
                  </a:cubicBezTo>
                  <a:cubicBezTo>
                    <a:pt x="54" y="88"/>
                    <a:pt x="54" y="88"/>
                    <a:pt x="55" y="88"/>
                  </a:cubicBezTo>
                  <a:cubicBezTo>
                    <a:pt x="55" y="88"/>
                    <a:pt x="55" y="88"/>
                    <a:pt x="55" y="88"/>
                  </a:cubicBezTo>
                  <a:cubicBezTo>
                    <a:pt x="55" y="86"/>
                    <a:pt x="55" y="86"/>
                    <a:pt x="55" y="86"/>
                  </a:cubicBezTo>
                  <a:cubicBezTo>
                    <a:pt x="56" y="86"/>
                    <a:pt x="56" y="86"/>
                    <a:pt x="56" y="86"/>
                  </a:cubicBezTo>
                  <a:cubicBezTo>
                    <a:pt x="56" y="85"/>
                    <a:pt x="56" y="85"/>
                    <a:pt x="56" y="85"/>
                  </a:cubicBezTo>
                  <a:cubicBezTo>
                    <a:pt x="56" y="85"/>
                    <a:pt x="56" y="85"/>
                    <a:pt x="56" y="85"/>
                  </a:cubicBezTo>
                  <a:cubicBezTo>
                    <a:pt x="56" y="85"/>
                    <a:pt x="57" y="85"/>
                    <a:pt x="57" y="85"/>
                  </a:cubicBezTo>
                  <a:cubicBezTo>
                    <a:pt x="57" y="84"/>
                    <a:pt x="57" y="84"/>
                    <a:pt x="57" y="84"/>
                  </a:cubicBezTo>
                  <a:cubicBezTo>
                    <a:pt x="57" y="83"/>
                    <a:pt x="57" y="83"/>
                    <a:pt x="57" y="83"/>
                  </a:cubicBezTo>
                  <a:cubicBezTo>
                    <a:pt x="57" y="82"/>
                    <a:pt x="58" y="82"/>
                    <a:pt x="58" y="82"/>
                  </a:cubicBezTo>
                  <a:cubicBezTo>
                    <a:pt x="58" y="82"/>
                    <a:pt x="58" y="82"/>
                    <a:pt x="58" y="82"/>
                  </a:cubicBezTo>
                  <a:cubicBezTo>
                    <a:pt x="58" y="81"/>
                    <a:pt x="58" y="81"/>
                    <a:pt x="58" y="81"/>
                  </a:cubicBezTo>
                  <a:cubicBezTo>
                    <a:pt x="59" y="80"/>
                    <a:pt x="59" y="80"/>
                    <a:pt x="60" y="79"/>
                  </a:cubicBezTo>
                  <a:cubicBezTo>
                    <a:pt x="60" y="79"/>
                    <a:pt x="60" y="78"/>
                    <a:pt x="61" y="77"/>
                  </a:cubicBezTo>
                  <a:cubicBezTo>
                    <a:pt x="61" y="77"/>
                    <a:pt x="62" y="77"/>
                    <a:pt x="62" y="77"/>
                  </a:cubicBezTo>
                  <a:close/>
                  <a:moveTo>
                    <a:pt x="62" y="136"/>
                  </a:moveTo>
                  <a:cubicBezTo>
                    <a:pt x="62" y="135"/>
                    <a:pt x="62" y="135"/>
                    <a:pt x="63" y="135"/>
                  </a:cubicBezTo>
                  <a:cubicBezTo>
                    <a:pt x="63" y="134"/>
                    <a:pt x="63" y="134"/>
                    <a:pt x="63" y="133"/>
                  </a:cubicBezTo>
                  <a:cubicBezTo>
                    <a:pt x="63" y="133"/>
                    <a:pt x="63" y="133"/>
                    <a:pt x="63" y="133"/>
                  </a:cubicBezTo>
                  <a:cubicBezTo>
                    <a:pt x="64" y="133"/>
                    <a:pt x="64" y="133"/>
                    <a:pt x="64" y="133"/>
                  </a:cubicBezTo>
                  <a:cubicBezTo>
                    <a:pt x="64" y="133"/>
                    <a:pt x="64" y="132"/>
                    <a:pt x="64" y="132"/>
                  </a:cubicBezTo>
                  <a:cubicBezTo>
                    <a:pt x="64" y="132"/>
                    <a:pt x="64" y="131"/>
                    <a:pt x="65" y="131"/>
                  </a:cubicBezTo>
                  <a:cubicBezTo>
                    <a:pt x="65" y="131"/>
                    <a:pt x="65" y="131"/>
                    <a:pt x="65" y="130"/>
                  </a:cubicBezTo>
                  <a:cubicBezTo>
                    <a:pt x="65" y="130"/>
                    <a:pt x="65" y="130"/>
                    <a:pt x="66" y="130"/>
                  </a:cubicBezTo>
                  <a:cubicBezTo>
                    <a:pt x="66" y="130"/>
                    <a:pt x="66" y="129"/>
                    <a:pt x="66" y="129"/>
                  </a:cubicBezTo>
                  <a:cubicBezTo>
                    <a:pt x="66" y="129"/>
                    <a:pt x="66" y="128"/>
                    <a:pt x="66" y="128"/>
                  </a:cubicBezTo>
                  <a:cubicBezTo>
                    <a:pt x="66" y="128"/>
                    <a:pt x="66" y="128"/>
                    <a:pt x="67" y="128"/>
                  </a:cubicBezTo>
                  <a:cubicBezTo>
                    <a:pt x="67" y="128"/>
                    <a:pt x="67" y="128"/>
                    <a:pt x="67" y="127"/>
                  </a:cubicBezTo>
                  <a:cubicBezTo>
                    <a:pt x="67" y="127"/>
                    <a:pt x="67" y="127"/>
                    <a:pt x="68" y="126"/>
                  </a:cubicBezTo>
                  <a:cubicBezTo>
                    <a:pt x="68" y="126"/>
                    <a:pt x="68" y="126"/>
                    <a:pt x="68" y="125"/>
                  </a:cubicBezTo>
                  <a:cubicBezTo>
                    <a:pt x="68" y="125"/>
                    <a:pt x="68" y="125"/>
                    <a:pt x="68" y="125"/>
                  </a:cubicBezTo>
                  <a:cubicBezTo>
                    <a:pt x="69" y="125"/>
                    <a:pt x="69" y="125"/>
                    <a:pt x="69" y="125"/>
                  </a:cubicBezTo>
                  <a:cubicBezTo>
                    <a:pt x="69" y="124"/>
                    <a:pt x="69" y="124"/>
                    <a:pt x="69" y="124"/>
                  </a:cubicBezTo>
                  <a:cubicBezTo>
                    <a:pt x="69" y="124"/>
                    <a:pt x="69" y="124"/>
                    <a:pt x="69" y="124"/>
                  </a:cubicBezTo>
                  <a:cubicBezTo>
                    <a:pt x="69" y="122"/>
                    <a:pt x="69" y="122"/>
                    <a:pt x="69" y="122"/>
                  </a:cubicBezTo>
                  <a:cubicBezTo>
                    <a:pt x="70" y="122"/>
                    <a:pt x="70" y="122"/>
                    <a:pt x="70" y="122"/>
                  </a:cubicBezTo>
                  <a:cubicBezTo>
                    <a:pt x="70" y="122"/>
                    <a:pt x="70" y="122"/>
                    <a:pt x="70" y="122"/>
                  </a:cubicBezTo>
                  <a:cubicBezTo>
                    <a:pt x="71" y="122"/>
                    <a:pt x="71" y="121"/>
                    <a:pt x="71" y="121"/>
                  </a:cubicBezTo>
                  <a:cubicBezTo>
                    <a:pt x="71" y="121"/>
                    <a:pt x="71" y="120"/>
                    <a:pt x="71" y="120"/>
                  </a:cubicBezTo>
                  <a:cubicBezTo>
                    <a:pt x="71" y="120"/>
                    <a:pt x="71" y="120"/>
                    <a:pt x="72" y="120"/>
                  </a:cubicBezTo>
                  <a:cubicBezTo>
                    <a:pt x="72" y="119"/>
                    <a:pt x="72" y="119"/>
                    <a:pt x="72" y="119"/>
                  </a:cubicBezTo>
                  <a:cubicBezTo>
                    <a:pt x="72" y="118"/>
                    <a:pt x="72" y="118"/>
                    <a:pt x="72" y="118"/>
                  </a:cubicBezTo>
                  <a:cubicBezTo>
                    <a:pt x="73" y="118"/>
                    <a:pt x="73" y="118"/>
                    <a:pt x="73" y="118"/>
                  </a:cubicBezTo>
                  <a:cubicBezTo>
                    <a:pt x="73" y="117"/>
                    <a:pt x="73" y="117"/>
                    <a:pt x="73" y="117"/>
                  </a:cubicBezTo>
                  <a:cubicBezTo>
                    <a:pt x="73" y="117"/>
                    <a:pt x="73" y="117"/>
                    <a:pt x="73" y="117"/>
                  </a:cubicBezTo>
                  <a:cubicBezTo>
                    <a:pt x="73" y="117"/>
                    <a:pt x="74" y="117"/>
                    <a:pt x="74" y="117"/>
                  </a:cubicBezTo>
                  <a:cubicBezTo>
                    <a:pt x="74" y="116"/>
                    <a:pt x="74" y="116"/>
                    <a:pt x="74" y="115"/>
                  </a:cubicBezTo>
                  <a:cubicBezTo>
                    <a:pt x="74" y="115"/>
                    <a:pt x="74" y="115"/>
                    <a:pt x="74" y="114"/>
                  </a:cubicBezTo>
                  <a:cubicBezTo>
                    <a:pt x="75" y="114"/>
                    <a:pt x="75" y="114"/>
                    <a:pt x="75" y="114"/>
                  </a:cubicBezTo>
                  <a:cubicBezTo>
                    <a:pt x="76" y="113"/>
                    <a:pt x="76" y="113"/>
                    <a:pt x="76" y="113"/>
                  </a:cubicBezTo>
                  <a:cubicBezTo>
                    <a:pt x="76" y="112"/>
                    <a:pt x="76" y="112"/>
                    <a:pt x="76" y="112"/>
                  </a:cubicBezTo>
                  <a:cubicBezTo>
                    <a:pt x="76" y="111"/>
                    <a:pt x="76" y="111"/>
                    <a:pt x="77" y="111"/>
                  </a:cubicBezTo>
                  <a:cubicBezTo>
                    <a:pt x="77" y="111"/>
                    <a:pt x="77" y="111"/>
                    <a:pt x="77" y="111"/>
                  </a:cubicBezTo>
                  <a:cubicBezTo>
                    <a:pt x="77" y="111"/>
                    <a:pt x="77" y="110"/>
                    <a:pt x="77" y="110"/>
                  </a:cubicBezTo>
                  <a:cubicBezTo>
                    <a:pt x="77" y="110"/>
                    <a:pt x="77" y="109"/>
                    <a:pt x="78" y="109"/>
                  </a:cubicBezTo>
                  <a:cubicBezTo>
                    <a:pt x="78" y="109"/>
                    <a:pt x="78" y="109"/>
                    <a:pt x="78" y="109"/>
                  </a:cubicBezTo>
                  <a:cubicBezTo>
                    <a:pt x="78" y="109"/>
                    <a:pt x="78" y="108"/>
                    <a:pt x="79" y="108"/>
                  </a:cubicBezTo>
                  <a:cubicBezTo>
                    <a:pt x="79" y="108"/>
                    <a:pt x="79" y="108"/>
                    <a:pt x="79" y="107"/>
                  </a:cubicBezTo>
                  <a:cubicBezTo>
                    <a:pt x="79" y="107"/>
                    <a:pt x="79" y="107"/>
                    <a:pt x="79" y="106"/>
                  </a:cubicBezTo>
                  <a:cubicBezTo>
                    <a:pt x="79" y="106"/>
                    <a:pt x="80" y="106"/>
                    <a:pt x="80" y="106"/>
                  </a:cubicBezTo>
                  <a:cubicBezTo>
                    <a:pt x="80" y="106"/>
                    <a:pt x="80" y="106"/>
                    <a:pt x="80" y="106"/>
                  </a:cubicBezTo>
                  <a:cubicBezTo>
                    <a:pt x="80" y="105"/>
                    <a:pt x="81" y="105"/>
                    <a:pt x="81" y="104"/>
                  </a:cubicBezTo>
                  <a:cubicBezTo>
                    <a:pt x="81" y="104"/>
                    <a:pt x="81" y="104"/>
                    <a:pt x="81" y="103"/>
                  </a:cubicBezTo>
                  <a:cubicBezTo>
                    <a:pt x="81" y="103"/>
                    <a:pt x="81" y="103"/>
                    <a:pt x="81" y="103"/>
                  </a:cubicBezTo>
                  <a:cubicBezTo>
                    <a:pt x="82" y="103"/>
                    <a:pt x="82" y="103"/>
                    <a:pt x="82" y="103"/>
                  </a:cubicBezTo>
                  <a:cubicBezTo>
                    <a:pt x="82" y="102"/>
                    <a:pt x="82" y="102"/>
                    <a:pt x="82" y="102"/>
                  </a:cubicBezTo>
                  <a:cubicBezTo>
                    <a:pt x="82" y="101"/>
                    <a:pt x="82" y="101"/>
                    <a:pt x="83" y="101"/>
                  </a:cubicBezTo>
                  <a:cubicBezTo>
                    <a:pt x="83" y="101"/>
                    <a:pt x="83" y="100"/>
                    <a:pt x="83" y="100"/>
                  </a:cubicBezTo>
                  <a:cubicBezTo>
                    <a:pt x="83" y="100"/>
                    <a:pt x="83" y="100"/>
                    <a:pt x="84" y="100"/>
                  </a:cubicBezTo>
                  <a:cubicBezTo>
                    <a:pt x="84" y="99"/>
                    <a:pt x="84" y="99"/>
                    <a:pt x="84" y="99"/>
                  </a:cubicBezTo>
                  <a:cubicBezTo>
                    <a:pt x="84" y="99"/>
                    <a:pt x="84" y="99"/>
                    <a:pt x="84" y="99"/>
                  </a:cubicBezTo>
                  <a:cubicBezTo>
                    <a:pt x="84" y="99"/>
                    <a:pt x="85" y="99"/>
                    <a:pt x="85" y="98"/>
                  </a:cubicBezTo>
                  <a:cubicBezTo>
                    <a:pt x="85" y="98"/>
                    <a:pt x="85" y="98"/>
                    <a:pt x="85" y="97"/>
                  </a:cubicBezTo>
                  <a:cubicBezTo>
                    <a:pt x="85" y="97"/>
                    <a:pt x="85" y="97"/>
                    <a:pt x="85" y="96"/>
                  </a:cubicBezTo>
                  <a:cubicBezTo>
                    <a:pt x="85" y="96"/>
                    <a:pt x="86" y="96"/>
                    <a:pt x="86" y="96"/>
                  </a:cubicBezTo>
                  <a:cubicBezTo>
                    <a:pt x="86" y="96"/>
                    <a:pt x="86" y="96"/>
                    <a:pt x="86" y="96"/>
                  </a:cubicBezTo>
                  <a:cubicBezTo>
                    <a:pt x="86" y="95"/>
                    <a:pt x="86" y="95"/>
                    <a:pt x="86" y="95"/>
                  </a:cubicBezTo>
                  <a:cubicBezTo>
                    <a:pt x="87" y="95"/>
                    <a:pt x="87" y="95"/>
                    <a:pt x="87" y="95"/>
                  </a:cubicBezTo>
                  <a:cubicBezTo>
                    <a:pt x="87" y="93"/>
                    <a:pt x="87" y="93"/>
                    <a:pt x="87" y="93"/>
                  </a:cubicBezTo>
                  <a:cubicBezTo>
                    <a:pt x="87" y="93"/>
                    <a:pt x="87" y="93"/>
                    <a:pt x="87" y="93"/>
                  </a:cubicBezTo>
                  <a:cubicBezTo>
                    <a:pt x="88" y="93"/>
                    <a:pt x="88" y="93"/>
                    <a:pt x="88" y="93"/>
                  </a:cubicBezTo>
                  <a:cubicBezTo>
                    <a:pt x="88" y="92"/>
                    <a:pt x="88" y="92"/>
                    <a:pt x="88" y="92"/>
                  </a:cubicBezTo>
                  <a:cubicBezTo>
                    <a:pt x="89" y="92"/>
                    <a:pt x="89" y="92"/>
                    <a:pt x="89" y="92"/>
                  </a:cubicBezTo>
                  <a:cubicBezTo>
                    <a:pt x="89" y="92"/>
                    <a:pt x="89" y="92"/>
                    <a:pt x="89" y="91"/>
                  </a:cubicBezTo>
                  <a:cubicBezTo>
                    <a:pt x="89" y="91"/>
                    <a:pt x="89" y="91"/>
                    <a:pt x="89" y="91"/>
                  </a:cubicBezTo>
                  <a:cubicBezTo>
                    <a:pt x="137" y="91"/>
                    <a:pt x="137" y="91"/>
                    <a:pt x="137" y="91"/>
                  </a:cubicBezTo>
                  <a:cubicBezTo>
                    <a:pt x="141" y="96"/>
                    <a:pt x="141" y="96"/>
                    <a:pt x="141" y="96"/>
                  </a:cubicBezTo>
                  <a:cubicBezTo>
                    <a:pt x="142" y="100"/>
                    <a:pt x="142" y="100"/>
                    <a:pt x="142" y="100"/>
                  </a:cubicBezTo>
                  <a:cubicBezTo>
                    <a:pt x="142" y="100"/>
                    <a:pt x="142" y="100"/>
                    <a:pt x="142" y="100"/>
                  </a:cubicBezTo>
                  <a:cubicBezTo>
                    <a:pt x="142" y="101"/>
                    <a:pt x="142" y="101"/>
                    <a:pt x="142" y="101"/>
                  </a:cubicBezTo>
                  <a:cubicBezTo>
                    <a:pt x="143" y="101"/>
                    <a:pt x="143" y="101"/>
                    <a:pt x="143" y="101"/>
                  </a:cubicBezTo>
                  <a:cubicBezTo>
                    <a:pt x="143" y="102"/>
                    <a:pt x="143" y="102"/>
                    <a:pt x="143" y="102"/>
                  </a:cubicBezTo>
                  <a:cubicBezTo>
                    <a:pt x="143" y="102"/>
                    <a:pt x="143" y="102"/>
                    <a:pt x="143" y="102"/>
                  </a:cubicBezTo>
                  <a:cubicBezTo>
                    <a:pt x="143" y="103"/>
                    <a:pt x="143" y="103"/>
                    <a:pt x="143" y="103"/>
                  </a:cubicBezTo>
                  <a:cubicBezTo>
                    <a:pt x="144" y="103"/>
                    <a:pt x="144" y="103"/>
                    <a:pt x="144" y="103"/>
                  </a:cubicBezTo>
                  <a:cubicBezTo>
                    <a:pt x="144" y="104"/>
                    <a:pt x="144" y="104"/>
                    <a:pt x="144" y="104"/>
                  </a:cubicBezTo>
                  <a:cubicBezTo>
                    <a:pt x="144" y="104"/>
                    <a:pt x="144" y="104"/>
                    <a:pt x="144" y="104"/>
                  </a:cubicBezTo>
                  <a:cubicBezTo>
                    <a:pt x="145" y="104"/>
                    <a:pt x="145" y="105"/>
                    <a:pt x="145" y="105"/>
                  </a:cubicBezTo>
                  <a:cubicBezTo>
                    <a:pt x="145" y="105"/>
                    <a:pt x="145" y="106"/>
                    <a:pt x="145" y="106"/>
                  </a:cubicBezTo>
                  <a:cubicBezTo>
                    <a:pt x="145" y="106"/>
                    <a:pt x="145" y="106"/>
                    <a:pt x="145" y="106"/>
                  </a:cubicBezTo>
                  <a:cubicBezTo>
                    <a:pt x="145" y="108"/>
                    <a:pt x="145" y="108"/>
                    <a:pt x="145" y="108"/>
                  </a:cubicBezTo>
                  <a:cubicBezTo>
                    <a:pt x="146" y="108"/>
                    <a:pt x="146" y="108"/>
                    <a:pt x="146" y="108"/>
                  </a:cubicBezTo>
                  <a:cubicBezTo>
                    <a:pt x="147" y="111"/>
                    <a:pt x="147" y="111"/>
                    <a:pt x="147" y="111"/>
                  </a:cubicBezTo>
                  <a:cubicBezTo>
                    <a:pt x="148" y="111"/>
                    <a:pt x="148" y="111"/>
                    <a:pt x="148" y="111"/>
                  </a:cubicBezTo>
                  <a:cubicBezTo>
                    <a:pt x="148" y="112"/>
                    <a:pt x="148" y="112"/>
                    <a:pt x="148" y="112"/>
                  </a:cubicBezTo>
                  <a:cubicBezTo>
                    <a:pt x="148" y="112"/>
                    <a:pt x="148" y="112"/>
                    <a:pt x="148" y="112"/>
                  </a:cubicBezTo>
                  <a:cubicBezTo>
                    <a:pt x="148" y="113"/>
                    <a:pt x="148" y="113"/>
                    <a:pt x="148" y="113"/>
                  </a:cubicBezTo>
                  <a:cubicBezTo>
                    <a:pt x="149" y="113"/>
                    <a:pt x="149" y="113"/>
                    <a:pt x="149" y="113"/>
                  </a:cubicBezTo>
                  <a:cubicBezTo>
                    <a:pt x="149" y="114"/>
                    <a:pt x="149" y="114"/>
                    <a:pt x="149" y="114"/>
                  </a:cubicBezTo>
                  <a:cubicBezTo>
                    <a:pt x="149" y="114"/>
                    <a:pt x="149" y="114"/>
                    <a:pt x="149" y="114"/>
                  </a:cubicBezTo>
                  <a:cubicBezTo>
                    <a:pt x="149" y="115"/>
                    <a:pt x="149" y="115"/>
                    <a:pt x="149" y="115"/>
                  </a:cubicBezTo>
                  <a:cubicBezTo>
                    <a:pt x="150" y="115"/>
                    <a:pt x="150" y="115"/>
                    <a:pt x="150" y="115"/>
                  </a:cubicBezTo>
                  <a:cubicBezTo>
                    <a:pt x="150" y="117"/>
                    <a:pt x="151" y="118"/>
                    <a:pt x="152" y="120"/>
                  </a:cubicBezTo>
                  <a:cubicBezTo>
                    <a:pt x="152" y="121"/>
                    <a:pt x="153" y="123"/>
                    <a:pt x="154" y="124"/>
                  </a:cubicBezTo>
                  <a:cubicBezTo>
                    <a:pt x="154" y="124"/>
                    <a:pt x="154" y="124"/>
                    <a:pt x="154" y="124"/>
                  </a:cubicBezTo>
                  <a:cubicBezTo>
                    <a:pt x="154" y="125"/>
                    <a:pt x="154" y="125"/>
                    <a:pt x="154" y="125"/>
                  </a:cubicBezTo>
                  <a:cubicBezTo>
                    <a:pt x="155" y="126"/>
                    <a:pt x="155" y="126"/>
                    <a:pt x="155" y="126"/>
                  </a:cubicBezTo>
                  <a:cubicBezTo>
                    <a:pt x="155" y="127"/>
                    <a:pt x="155" y="127"/>
                    <a:pt x="155" y="127"/>
                  </a:cubicBezTo>
                  <a:cubicBezTo>
                    <a:pt x="155" y="128"/>
                    <a:pt x="156" y="128"/>
                    <a:pt x="156" y="128"/>
                  </a:cubicBezTo>
                  <a:cubicBezTo>
                    <a:pt x="156" y="128"/>
                    <a:pt x="156" y="128"/>
                    <a:pt x="156" y="128"/>
                  </a:cubicBezTo>
                  <a:cubicBezTo>
                    <a:pt x="156" y="129"/>
                    <a:pt x="156" y="129"/>
                    <a:pt x="156" y="129"/>
                  </a:cubicBezTo>
                  <a:cubicBezTo>
                    <a:pt x="157" y="129"/>
                    <a:pt x="157" y="129"/>
                    <a:pt x="157" y="129"/>
                  </a:cubicBezTo>
                  <a:cubicBezTo>
                    <a:pt x="157" y="129"/>
                    <a:pt x="157" y="130"/>
                    <a:pt x="158" y="130"/>
                  </a:cubicBezTo>
                  <a:cubicBezTo>
                    <a:pt x="158" y="131"/>
                    <a:pt x="158" y="131"/>
                    <a:pt x="158" y="131"/>
                  </a:cubicBezTo>
                  <a:cubicBezTo>
                    <a:pt x="158" y="131"/>
                    <a:pt x="158" y="131"/>
                    <a:pt x="158" y="131"/>
                  </a:cubicBezTo>
                  <a:cubicBezTo>
                    <a:pt x="158" y="131"/>
                    <a:pt x="158" y="131"/>
                    <a:pt x="159" y="131"/>
                  </a:cubicBezTo>
                  <a:cubicBezTo>
                    <a:pt x="159" y="132"/>
                    <a:pt x="159" y="132"/>
                    <a:pt x="159" y="132"/>
                  </a:cubicBezTo>
                  <a:cubicBezTo>
                    <a:pt x="159" y="133"/>
                    <a:pt x="159" y="133"/>
                    <a:pt x="159" y="133"/>
                  </a:cubicBezTo>
                  <a:cubicBezTo>
                    <a:pt x="159" y="133"/>
                    <a:pt x="160" y="133"/>
                    <a:pt x="160" y="133"/>
                  </a:cubicBezTo>
                  <a:cubicBezTo>
                    <a:pt x="160" y="134"/>
                    <a:pt x="160" y="134"/>
                    <a:pt x="160" y="134"/>
                  </a:cubicBezTo>
                  <a:cubicBezTo>
                    <a:pt x="160" y="134"/>
                    <a:pt x="160" y="134"/>
                    <a:pt x="160" y="134"/>
                  </a:cubicBezTo>
                  <a:cubicBezTo>
                    <a:pt x="160" y="134"/>
                    <a:pt x="160" y="135"/>
                    <a:pt x="161" y="135"/>
                  </a:cubicBezTo>
                  <a:cubicBezTo>
                    <a:pt x="161" y="135"/>
                    <a:pt x="161" y="135"/>
                    <a:pt x="161" y="136"/>
                  </a:cubicBezTo>
                  <a:lnTo>
                    <a:pt x="62" y="136"/>
                  </a:lnTo>
                  <a:close/>
                  <a:moveTo>
                    <a:pt x="76" y="55"/>
                  </a:moveTo>
                  <a:cubicBezTo>
                    <a:pt x="77" y="55"/>
                    <a:pt x="78" y="56"/>
                    <a:pt x="79" y="56"/>
                  </a:cubicBezTo>
                  <a:cubicBezTo>
                    <a:pt x="79" y="56"/>
                    <a:pt x="79" y="57"/>
                    <a:pt x="79" y="57"/>
                  </a:cubicBezTo>
                  <a:cubicBezTo>
                    <a:pt x="79" y="57"/>
                    <a:pt x="79" y="57"/>
                    <a:pt x="79" y="57"/>
                  </a:cubicBezTo>
                  <a:cubicBezTo>
                    <a:pt x="80" y="57"/>
                    <a:pt x="80" y="58"/>
                    <a:pt x="80" y="58"/>
                  </a:cubicBezTo>
                  <a:cubicBezTo>
                    <a:pt x="81" y="58"/>
                    <a:pt x="81" y="58"/>
                    <a:pt x="81" y="58"/>
                  </a:cubicBezTo>
                  <a:cubicBezTo>
                    <a:pt x="82" y="58"/>
                    <a:pt x="82" y="58"/>
                    <a:pt x="82" y="58"/>
                  </a:cubicBezTo>
                  <a:cubicBezTo>
                    <a:pt x="82" y="59"/>
                    <a:pt x="82" y="59"/>
                    <a:pt x="82" y="59"/>
                  </a:cubicBezTo>
                  <a:cubicBezTo>
                    <a:pt x="82" y="59"/>
                    <a:pt x="83" y="59"/>
                    <a:pt x="83" y="59"/>
                  </a:cubicBezTo>
                  <a:cubicBezTo>
                    <a:pt x="83" y="59"/>
                    <a:pt x="84" y="59"/>
                    <a:pt x="84" y="60"/>
                  </a:cubicBezTo>
                  <a:cubicBezTo>
                    <a:pt x="84" y="60"/>
                    <a:pt x="84" y="60"/>
                    <a:pt x="84" y="60"/>
                  </a:cubicBezTo>
                  <a:cubicBezTo>
                    <a:pt x="84" y="60"/>
                    <a:pt x="85" y="60"/>
                    <a:pt x="85" y="60"/>
                  </a:cubicBezTo>
                  <a:cubicBezTo>
                    <a:pt x="85" y="60"/>
                    <a:pt x="86" y="61"/>
                    <a:pt x="86" y="61"/>
                  </a:cubicBezTo>
                  <a:cubicBezTo>
                    <a:pt x="86" y="61"/>
                    <a:pt x="86" y="61"/>
                    <a:pt x="86" y="61"/>
                  </a:cubicBezTo>
                  <a:cubicBezTo>
                    <a:pt x="86" y="61"/>
                    <a:pt x="86" y="62"/>
                    <a:pt x="86" y="62"/>
                  </a:cubicBezTo>
                  <a:cubicBezTo>
                    <a:pt x="87" y="62"/>
                    <a:pt x="87" y="62"/>
                    <a:pt x="87" y="62"/>
                  </a:cubicBezTo>
                  <a:cubicBezTo>
                    <a:pt x="88" y="62"/>
                    <a:pt x="88" y="62"/>
                    <a:pt x="89" y="62"/>
                  </a:cubicBezTo>
                  <a:cubicBezTo>
                    <a:pt x="89" y="62"/>
                    <a:pt x="89" y="63"/>
                    <a:pt x="89" y="63"/>
                  </a:cubicBezTo>
                  <a:cubicBezTo>
                    <a:pt x="89" y="63"/>
                    <a:pt x="89" y="63"/>
                    <a:pt x="89" y="63"/>
                  </a:cubicBezTo>
                  <a:cubicBezTo>
                    <a:pt x="90" y="63"/>
                    <a:pt x="90" y="63"/>
                    <a:pt x="90" y="63"/>
                  </a:cubicBezTo>
                  <a:cubicBezTo>
                    <a:pt x="90" y="64"/>
                    <a:pt x="90" y="64"/>
                    <a:pt x="90" y="64"/>
                  </a:cubicBezTo>
                  <a:cubicBezTo>
                    <a:pt x="91" y="64"/>
                    <a:pt x="91" y="64"/>
                    <a:pt x="91" y="64"/>
                  </a:cubicBezTo>
                  <a:cubicBezTo>
                    <a:pt x="91" y="65"/>
                    <a:pt x="91" y="65"/>
                    <a:pt x="92" y="65"/>
                  </a:cubicBezTo>
                  <a:cubicBezTo>
                    <a:pt x="92" y="65"/>
                    <a:pt x="93" y="65"/>
                    <a:pt x="93" y="65"/>
                  </a:cubicBezTo>
                  <a:cubicBezTo>
                    <a:pt x="93" y="65"/>
                    <a:pt x="93" y="65"/>
                    <a:pt x="93" y="66"/>
                  </a:cubicBezTo>
                  <a:cubicBezTo>
                    <a:pt x="93" y="66"/>
                    <a:pt x="93" y="66"/>
                    <a:pt x="94" y="66"/>
                  </a:cubicBezTo>
                  <a:cubicBezTo>
                    <a:pt x="94" y="66"/>
                    <a:pt x="94" y="66"/>
                    <a:pt x="95" y="66"/>
                  </a:cubicBezTo>
                  <a:cubicBezTo>
                    <a:pt x="95" y="67"/>
                    <a:pt x="95" y="67"/>
                    <a:pt x="96" y="67"/>
                  </a:cubicBezTo>
                  <a:cubicBezTo>
                    <a:pt x="96" y="67"/>
                    <a:pt x="96" y="67"/>
                    <a:pt x="96" y="67"/>
                  </a:cubicBezTo>
                  <a:cubicBezTo>
                    <a:pt x="96" y="67"/>
                    <a:pt x="96" y="68"/>
                    <a:pt x="96" y="68"/>
                  </a:cubicBezTo>
                  <a:cubicBezTo>
                    <a:pt x="97" y="68"/>
                    <a:pt x="97" y="68"/>
                    <a:pt x="97" y="68"/>
                  </a:cubicBezTo>
                  <a:cubicBezTo>
                    <a:pt x="97" y="68"/>
                    <a:pt x="98" y="68"/>
                    <a:pt x="98" y="68"/>
                  </a:cubicBezTo>
                  <a:cubicBezTo>
                    <a:pt x="98" y="69"/>
                    <a:pt x="98" y="69"/>
                    <a:pt x="98" y="69"/>
                  </a:cubicBezTo>
                  <a:cubicBezTo>
                    <a:pt x="97" y="72"/>
                    <a:pt x="95" y="75"/>
                    <a:pt x="93" y="79"/>
                  </a:cubicBezTo>
                  <a:cubicBezTo>
                    <a:pt x="91" y="82"/>
                    <a:pt x="89" y="85"/>
                    <a:pt x="87" y="89"/>
                  </a:cubicBezTo>
                  <a:cubicBezTo>
                    <a:pt x="86" y="88"/>
                    <a:pt x="86" y="88"/>
                    <a:pt x="86" y="88"/>
                  </a:cubicBezTo>
                  <a:cubicBezTo>
                    <a:pt x="86" y="88"/>
                    <a:pt x="86" y="88"/>
                    <a:pt x="86" y="88"/>
                  </a:cubicBezTo>
                  <a:cubicBezTo>
                    <a:pt x="85" y="88"/>
                    <a:pt x="84" y="88"/>
                    <a:pt x="84" y="87"/>
                  </a:cubicBezTo>
                  <a:cubicBezTo>
                    <a:pt x="83" y="87"/>
                    <a:pt x="83" y="86"/>
                    <a:pt x="82" y="86"/>
                  </a:cubicBezTo>
                  <a:cubicBezTo>
                    <a:pt x="81" y="86"/>
                    <a:pt x="81" y="86"/>
                    <a:pt x="81" y="86"/>
                  </a:cubicBezTo>
                  <a:cubicBezTo>
                    <a:pt x="81" y="86"/>
                    <a:pt x="81" y="85"/>
                    <a:pt x="81" y="85"/>
                  </a:cubicBezTo>
                  <a:cubicBezTo>
                    <a:pt x="81" y="85"/>
                    <a:pt x="80" y="85"/>
                    <a:pt x="80" y="85"/>
                  </a:cubicBezTo>
                  <a:cubicBezTo>
                    <a:pt x="79" y="85"/>
                    <a:pt x="79" y="85"/>
                    <a:pt x="79" y="85"/>
                  </a:cubicBezTo>
                  <a:cubicBezTo>
                    <a:pt x="79" y="85"/>
                    <a:pt x="79" y="84"/>
                    <a:pt x="79" y="84"/>
                  </a:cubicBezTo>
                  <a:cubicBezTo>
                    <a:pt x="79" y="84"/>
                    <a:pt x="79" y="84"/>
                    <a:pt x="79" y="84"/>
                  </a:cubicBezTo>
                  <a:cubicBezTo>
                    <a:pt x="78" y="84"/>
                    <a:pt x="78" y="83"/>
                    <a:pt x="78" y="83"/>
                  </a:cubicBezTo>
                  <a:cubicBezTo>
                    <a:pt x="77" y="83"/>
                    <a:pt x="77" y="83"/>
                    <a:pt x="76" y="83"/>
                  </a:cubicBezTo>
                  <a:cubicBezTo>
                    <a:pt x="76" y="83"/>
                    <a:pt x="76" y="83"/>
                    <a:pt x="76" y="83"/>
                  </a:cubicBezTo>
                  <a:cubicBezTo>
                    <a:pt x="76" y="82"/>
                    <a:pt x="76" y="82"/>
                    <a:pt x="76" y="82"/>
                  </a:cubicBezTo>
                  <a:cubicBezTo>
                    <a:pt x="76" y="82"/>
                    <a:pt x="75" y="82"/>
                    <a:pt x="75" y="82"/>
                  </a:cubicBezTo>
                  <a:cubicBezTo>
                    <a:pt x="75" y="82"/>
                    <a:pt x="74" y="82"/>
                    <a:pt x="74" y="81"/>
                  </a:cubicBezTo>
                  <a:cubicBezTo>
                    <a:pt x="74" y="81"/>
                    <a:pt x="74" y="81"/>
                    <a:pt x="74" y="81"/>
                  </a:cubicBezTo>
                  <a:cubicBezTo>
                    <a:pt x="73" y="81"/>
                    <a:pt x="73" y="81"/>
                    <a:pt x="73" y="80"/>
                  </a:cubicBezTo>
                  <a:cubicBezTo>
                    <a:pt x="73" y="80"/>
                    <a:pt x="73" y="80"/>
                    <a:pt x="72" y="80"/>
                  </a:cubicBezTo>
                  <a:cubicBezTo>
                    <a:pt x="72" y="80"/>
                    <a:pt x="72" y="80"/>
                    <a:pt x="71" y="80"/>
                  </a:cubicBezTo>
                  <a:cubicBezTo>
                    <a:pt x="71" y="80"/>
                    <a:pt x="71" y="79"/>
                    <a:pt x="71" y="79"/>
                  </a:cubicBezTo>
                  <a:cubicBezTo>
                    <a:pt x="71" y="79"/>
                    <a:pt x="71" y="79"/>
                    <a:pt x="70" y="79"/>
                  </a:cubicBezTo>
                  <a:cubicBezTo>
                    <a:pt x="70" y="79"/>
                    <a:pt x="70" y="79"/>
                    <a:pt x="69" y="78"/>
                  </a:cubicBezTo>
                  <a:cubicBezTo>
                    <a:pt x="69" y="78"/>
                    <a:pt x="69" y="78"/>
                    <a:pt x="68" y="78"/>
                  </a:cubicBezTo>
                  <a:cubicBezTo>
                    <a:pt x="68" y="78"/>
                    <a:pt x="68" y="78"/>
                    <a:pt x="68" y="78"/>
                  </a:cubicBezTo>
                  <a:cubicBezTo>
                    <a:pt x="68" y="77"/>
                    <a:pt x="68" y="77"/>
                    <a:pt x="68" y="77"/>
                  </a:cubicBezTo>
                  <a:cubicBezTo>
                    <a:pt x="67" y="77"/>
                    <a:pt x="67" y="77"/>
                    <a:pt x="67" y="77"/>
                  </a:cubicBezTo>
                  <a:cubicBezTo>
                    <a:pt x="66" y="77"/>
                    <a:pt x="65" y="76"/>
                    <a:pt x="65" y="76"/>
                  </a:cubicBezTo>
                  <a:cubicBezTo>
                    <a:pt x="64" y="75"/>
                    <a:pt x="64" y="75"/>
                    <a:pt x="63" y="75"/>
                  </a:cubicBezTo>
                  <a:cubicBezTo>
                    <a:pt x="63" y="74"/>
                    <a:pt x="63" y="74"/>
                    <a:pt x="63" y="74"/>
                  </a:cubicBezTo>
                  <a:cubicBezTo>
                    <a:pt x="63" y="73"/>
                    <a:pt x="63" y="73"/>
                    <a:pt x="63" y="72"/>
                  </a:cubicBezTo>
                  <a:cubicBezTo>
                    <a:pt x="64" y="72"/>
                    <a:pt x="64" y="72"/>
                    <a:pt x="64" y="72"/>
                  </a:cubicBezTo>
                  <a:cubicBezTo>
                    <a:pt x="64" y="71"/>
                    <a:pt x="64" y="71"/>
                    <a:pt x="64" y="71"/>
                  </a:cubicBezTo>
                  <a:cubicBezTo>
                    <a:pt x="64" y="71"/>
                    <a:pt x="64" y="71"/>
                    <a:pt x="64" y="71"/>
                  </a:cubicBezTo>
                  <a:cubicBezTo>
                    <a:pt x="65" y="71"/>
                    <a:pt x="65" y="71"/>
                    <a:pt x="65" y="71"/>
                  </a:cubicBezTo>
                  <a:cubicBezTo>
                    <a:pt x="65" y="70"/>
                    <a:pt x="65" y="70"/>
                    <a:pt x="65" y="69"/>
                  </a:cubicBezTo>
                  <a:cubicBezTo>
                    <a:pt x="65" y="69"/>
                    <a:pt x="65" y="69"/>
                    <a:pt x="66" y="68"/>
                  </a:cubicBezTo>
                  <a:cubicBezTo>
                    <a:pt x="66" y="68"/>
                    <a:pt x="66" y="68"/>
                    <a:pt x="66" y="68"/>
                  </a:cubicBezTo>
                  <a:cubicBezTo>
                    <a:pt x="66" y="67"/>
                    <a:pt x="66" y="67"/>
                    <a:pt x="66" y="67"/>
                  </a:cubicBezTo>
                  <a:cubicBezTo>
                    <a:pt x="66" y="67"/>
                    <a:pt x="66" y="67"/>
                    <a:pt x="67" y="67"/>
                  </a:cubicBezTo>
                  <a:cubicBezTo>
                    <a:pt x="67" y="67"/>
                    <a:pt x="67" y="67"/>
                    <a:pt x="67" y="67"/>
                  </a:cubicBezTo>
                  <a:cubicBezTo>
                    <a:pt x="67" y="66"/>
                    <a:pt x="67" y="66"/>
                    <a:pt x="68" y="66"/>
                  </a:cubicBezTo>
                  <a:cubicBezTo>
                    <a:pt x="68" y="65"/>
                    <a:pt x="68" y="65"/>
                    <a:pt x="68" y="64"/>
                  </a:cubicBezTo>
                  <a:cubicBezTo>
                    <a:pt x="68" y="64"/>
                    <a:pt x="68" y="64"/>
                    <a:pt x="68" y="64"/>
                  </a:cubicBezTo>
                  <a:cubicBezTo>
                    <a:pt x="69" y="64"/>
                    <a:pt x="69" y="64"/>
                    <a:pt x="69" y="64"/>
                  </a:cubicBezTo>
                  <a:cubicBezTo>
                    <a:pt x="70" y="61"/>
                    <a:pt x="70" y="61"/>
                    <a:pt x="70" y="61"/>
                  </a:cubicBezTo>
                  <a:cubicBezTo>
                    <a:pt x="70" y="61"/>
                    <a:pt x="70" y="60"/>
                    <a:pt x="71" y="60"/>
                  </a:cubicBezTo>
                  <a:cubicBezTo>
                    <a:pt x="71" y="60"/>
                    <a:pt x="71" y="60"/>
                    <a:pt x="71" y="60"/>
                  </a:cubicBezTo>
                  <a:cubicBezTo>
                    <a:pt x="71" y="60"/>
                    <a:pt x="71" y="59"/>
                    <a:pt x="71" y="59"/>
                  </a:cubicBezTo>
                  <a:cubicBezTo>
                    <a:pt x="71" y="59"/>
                    <a:pt x="72" y="58"/>
                    <a:pt x="72" y="58"/>
                  </a:cubicBezTo>
                  <a:cubicBezTo>
                    <a:pt x="72" y="58"/>
                    <a:pt x="72" y="58"/>
                    <a:pt x="72" y="58"/>
                  </a:cubicBezTo>
                  <a:cubicBezTo>
                    <a:pt x="72" y="58"/>
                    <a:pt x="73" y="57"/>
                    <a:pt x="73" y="57"/>
                  </a:cubicBezTo>
                  <a:cubicBezTo>
                    <a:pt x="74" y="54"/>
                    <a:pt x="74" y="54"/>
                    <a:pt x="74" y="54"/>
                  </a:cubicBezTo>
                  <a:cubicBezTo>
                    <a:pt x="75" y="54"/>
                    <a:pt x="76" y="55"/>
                    <a:pt x="76" y="55"/>
                  </a:cubicBezTo>
                  <a:close/>
                  <a:moveTo>
                    <a:pt x="97" y="47"/>
                  </a:moveTo>
                  <a:cubicBezTo>
                    <a:pt x="100" y="49"/>
                    <a:pt x="102" y="51"/>
                    <a:pt x="103" y="55"/>
                  </a:cubicBezTo>
                  <a:cubicBezTo>
                    <a:pt x="103" y="56"/>
                    <a:pt x="103" y="57"/>
                    <a:pt x="103" y="58"/>
                  </a:cubicBezTo>
                  <a:cubicBezTo>
                    <a:pt x="103" y="59"/>
                    <a:pt x="103" y="60"/>
                    <a:pt x="102" y="61"/>
                  </a:cubicBezTo>
                  <a:cubicBezTo>
                    <a:pt x="102" y="62"/>
                    <a:pt x="102" y="63"/>
                    <a:pt x="102" y="64"/>
                  </a:cubicBezTo>
                  <a:cubicBezTo>
                    <a:pt x="101" y="65"/>
                    <a:pt x="101" y="66"/>
                    <a:pt x="101" y="66"/>
                  </a:cubicBezTo>
                  <a:cubicBezTo>
                    <a:pt x="100" y="66"/>
                    <a:pt x="100" y="66"/>
                    <a:pt x="100" y="66"/>
                  </a:cubicBezTo>
                  <a:cubicBezTo>
                    <a:pt x="100" y="66"/>
                    <a:pt x="99" y="66"/>
                    <a:pt x="99" y="66"/>
                  </a:cubicBezTo>
                  <a:cubicBezTo>
                    <a:pt x="99" y="65"/>
                    <a:pt x="99" y="65"/>
                    <a:pt x="99" y="65"/>
                  </a:cubicBezTo>
                  <a:cubicBezTo>
                    <a:pt x="99" y="65"/>
                    <a:pt x="99" y="65"/>
                    <a:pt x="98" y="64"/>
                  </a:cubicBezTo>
                  <a:cubicBezTo>
                    <a:pt x="98" y="64"/>
                    <a:pt x="98" y="64"/>
                    <a:pt x="97" y="64"/>
                  </a:cubicBezTo>
                  <a:cubicBezTo>
                    <a:pt x="97" y="64"/>
                    <a:pt x="97" y="64"/>
                    <a:pt x="96" y="64"/>
                  </a:cubicBezTo>
                  <a:cubicBezTo>
                    <a:pt x="96" y="64"/>
                    <a:pt x="96" y="64"/>
                    <a:pt x="96" y="63"/>
                  </a:cubicBezTo>
                  <a:cubicBezTo>
                    <a:pt x="96" y="63"/>
                    <a:pt x="96" y="63"/>
                    <a:pt x="96" y="63"/>
                  </a:cubicBezTo>
                  <a:cubicBezTo>
                    <a:pt x="95" y="63"/>
                    <a:pt x="95" y="63"/>
                    <a:pt x="95" y="63"/>
                  </a:cubicBezTo>
                  <a:cubicBezTo>
                    <a:pt x="94" y="63"/>
                    <a:pt x="94" y="62"/>
                    <a:pt x="94" y="62"/>
                  </a:cubicBezTo>
                  <a:cubicBezTo>
                    <a:pt x="93" y="62"/>
                    <a:pt x="93" y="62"/>
                    <a:pt x="93" y="62"/>
                  </a:cubicBezTo>
                  <a:cubicBezTo>
                    <a:pt x="93" y="62"/>
                    <a:pt x="93" y="61"/>
                    <a:pt x="93" y="61"/>
                  </a:cubicBezTo>
                  <a:cubicBezTo>
                    <a:pt x="93" y="61"/>
                    <a:pt x="92" y="61"/>
                    <a:pt x="92" y="61"/>
                  </a:cubicBezTo>
                  <a:cubicBezTo>
                    <a:pt x="91" y="61"/>
                    <a:pt x="91" y="61"/>
                    <a:pt x="91" y="61"/>
                  </a:cubicBezTo>
                  <a:cubicBezTo>
                    <a:pt x="91" y="61"/>
                    <a:pt x="91" y="60"/>
                    <a:pt x="90" y="60"/>
                  </a:cubicBezTo>
                  <a:cubicBezTo>
                    <a:pt x="90" y="60"/>
                    <a:pt x="90" y="60"/>
                    <a:pt x="90" y="60"/>
                  </a:cubicBezTo>
                  <a:cubicBezTo>
                    <a:pt x="90" y="59"/>
                    <a:pt x="89" y="59"/>
                    <a:pt x="89" y="59"/>
                  </a:cubicBezTo>
                  <a:cubicBezTo>
                    <a:pt x="89" y="59"/>
                    <a:pt x="88" y="59"/>
                    <a:pt x="88" y="59"/>
                  </a:cubicBezTo>
                  <a:cubicBezTo>
                    <a:pt x="88" y="59"/>
                    <a:pt x="88" y="59"/>
                    <a:pt x="88" y="58"/>
                  </a:cubicBezTo>
                  <a:cubicBezTo>
                    <a:pt x="88" y="58"/>
                    <a:pt x="88" y="58"/>
                    <a:pt x="87" y="58"/>
                  </a:cubicBezTo>
                  <a:cubicBezTo>
                    <a:pt x="87" y="58"/>
                    <a:pt x="87" y="58"/>
                    <a:pt x="86" y="58"/>
                  </a:cubicBezTo>
                  <a:cubicBezTo>
                    <a:pt x="86" y="58"/>
                    <a:pt x="86" y="57"/>
                    <a:pt x="85" y="57"/>
                  </a:cubicBezTo>
                  <a:cubicBezTo>
                    <a:pt x="85" y="57"/>
                    <a:pt x="85" y="57"/>
                    <a:pt x="85" y="57"/>
                  </a:cubicBezTo>
                  <a:cubicBezTo>
                    <a:pt x="85" y="57"/>
                    <a:pt x="85" y="56"/>
                    <a:pt x="85" y="56"/>
                  </a:cubicBezTo>
                  <a:cubicBezTo>
                    <a:pt x="84" y="56"/>
                    <a:pt x="84" y="56"/>
                    <a:pt x="84" y="56"/>
                  </a:cubicBezTo>
                  <a:cubicBezTo>
                    <a:pt x="83" y="56"/>
                    <a:pt x="83" y="56"/>
                    <a:pt x="83" y="56"/>
                  </a:cubicBezTo>
                  <a:cubicBezTo>
                    <a:pt x="82" y="56"/>
                    <a:pt x="82" y="55"/>
                    <a:pt x="82" y="55"/>
                  </a:cubicBezTo>
                  <a:cubicBezTo>
                    <a:pt x="82" y="55"/>
                    <a:pt x="82" y="55"/>
                    <a:pt x="82" y="55"/>
                  </a:cubicBezTo>
                  <a:cubicBezTo>
                    <a:pt x="81" y="55"/>
                    <a:pt x="81" y="55"/>
                    <a:pt x="81" y="55"/>
                  </a:cubicBezTo>
                  <a:cubicBezTo>
                    <a:pt x="81" y="54"/>
                    <a:pt x="81" y="54"/>
                    <a:pt x="81" y="54"/>
                  </a:cubicBezTo>
                  <a:cubicBezTo>
                    <a:pt x="80" y="54"/>
                    <a:pt x="80" y="54"/>
                    <a:pt x="80" y="54"/>
                  </a:cubicBezTo>
                  <a:cubicBezTo>
                    <a:pt x="80" y="54"/>
                    <a:pt x="80" y="54"/>
                    <a:pt x="80" y="54"/>
                  </a:cubicBezTo>
                  <a:cubicBezTo>
                    <a:pt x="79" y="53"/>
                    <a:pt x="79" y="53"/>
                    <a:pt x="79" y="53"/>
                  </a:cubicBezTo>
                  <a:cubicBezTo>
                    <a:pt x="79" y="53"/>
                    <a:pt x="79" y="53"/>
                    <a:pt x="78" y="52"/>
                  </a:cubicBezTo>
                  <a:cubicBezTo>
                    <a:pt x="78" y="52"/>
                    <a:pt x="78" y="52"/>
                    <a:pt x="77" y="52"/>
                  </a:cubicBezTo>
                  <a:cubicBezTo>
                    <a:pt x="77" y="52"/>
                    <a:pt x="77" y="52"/>
                    <a:pt x="77" y="52"/>
                  </a:cubicBezTo>
                  <a:cubicBezTo>
                    <a:pt x="76" y="52"/>
                    <a:pt x="76" y="51"/>
                    <a:pt x="76" y="51"/>
                  </a:cubicBezTo>
                  <a:cubicBezTo>
                    <a:pt x="76" y="51"/>
                    <a:pt x="77" y="50"/>
                    <a:pt x="77" y="50"/>
                  </a:cubicBezTo>
                  <a:cubicBezTo>
                    <a:pt x="77" y="50"/>
                    <a:pt x="77" y="50"/>
                    <a:pt x="77" y="50"/>
                  </a:cubicBezTo>
                  <a:cubicBezTo>
                    <a:pt x="77" y="50"/>
                    <a:pt x="77" y="50"/>
                    <a:pt x="77" y="50"/>
                  </a:cubicBezTo>
                  <a:cubicBezTo>
                    <a:pt x="77" y="50"/>
                    <a:pt x="77" y="49"/>
                    <a:pt x="77" y="49"/>
                  </a:cubicBezTo>
                  <a:cubicBezTo>
                    <a:pt x="78" y="49"/>
                    <a:pt x="78" y="48"/>
                    <a:pt x="79" y="48"/>
                  </a:cubicBezTo>
                  <a:cubicBezTo>
                    <a:pt x="79" y="47"/>
                    <a:pt x="80" y="47"/>
                    <a:pt x="80" y="46"/>
                  </a:cubicBezTo>
                  <a:cubicBezTo>
                    <a:pt x="80" y="46"/>
                    <a:pt x="81" y="46"/>
                    <a:pt x="81" y="46"/>
                  </a:cubicBezTo>
                  <a:cubicBezTo>
                    <a:pt x="81" y="46"/>
                    <a:pt x="81" y="46"/>
                    <a:pt x="81" y="45"/>
                  </a:cubicBezTo>
                  <a:cubicBezTo>
                    <a:pt x="82" y="45"/>
                    <a:pt x="82" y="45"/>
                    <a:pt x="82" y="45"/>
                  </a:cubicBezTo>
                  <a:cubicBezTo>
                    <a:pt x="82" y="45"/>
                    <a:pt x="82" y="45"/>
                    <a:pt x="82" y="45"/>
                  </a:cubicBezTo>
                  <a:cubicBezTo>
                    <a:pt x="82" y="45"/>
                    <a:pt x="83" y="45"/>
                    <a:pt x="83" y="45"/>
                  </a:cubicBezTo>
                  <a:cubicBezTo>
                    <a:pt x="83" y="45"/>
                    <a:pt x="84" y="44"/>
                    <a:pt x="84" y="44"/>
                  </a:cubicBezTo>
                  <a:cubicBezTo>
                    <a:pt x="84" y="44"/>
                    <a:pt x="84" y="44"/>
                    <a:pt x="84" y="44"/>
                  </a:cubicBezTo>
                  <a:cubicBezTo>
                    <a:pt x="87" y="44"/>
                    <a:pt x="87" y="44"/>
                    <a:pt x="87" y="44"/>
                  </a:cubicBezTo>
                  <a:cubicBezTo>
                    <a:pt x="87" y="43"/>
                    <a:pt x="87" y="43"/>
                    <a:pt x="87" y="43"/>
                  </a:cubicBezTo>
                  <a:cubicBezTo>
                    <a:pt x="91" y="43"/>
                    <a:pt x="95" y="44"/>
                    <a:pt x="97" y="47"/>
                  </a:cubicBezTo>
                  <a:close/>
                  <a:moveTo>
                    <a:pt x="178" y="116"/>
                  </a:moveTo>
                  <a:cubicBezTo>
                    <a:pt x="178" y="116"/>
                    <a:pt x="177" y="117"/>
                    <a:pt x="177" y="117"/>
                  </a:cubicBezTo>
                  <a:cubicBezTo>
                    <a:pt x="176" y="117"/>
                    <a:pt x="176" y="117"/>
                    <a:pt x="175" y="118"/>
                  </a:cubicBezTo>
                  <a:cubicBezTo>
                    <a:pt x="174" y="118"/>
                    <a:pt x="174" y="118"/>
                    <a:pt x="173" y="118"/>
                  </a:cubicBezTo>
                  <a:cubicBezTo>
                    <a:pt x="173" y="118"/>
                    <a:pt x="173" y="118"/>
                    <a:pt x="173" y="119"/>
                  </a:cubicBezTo>
                  <a:cubicBezTo>
                    <a:pt x="173" y="119"/>
                    <a:pt x="173" y="119"/>
                    <a:pt x="173" y="119"/>
                  </a:cubicBezTo>
                  <a:cubicBezTo>
                    <a:pt x="172" y="119"/>
                    <a:pt x="172" y="119"/>
                    <a:pt x="172" y="119"/>
                  </a:cubicBezTo>
                  <a:cubicBezTo>
                    <a:pt x="171" y="120"/>
                    <a:pt x="171" y="120"/>
                    <a:pt x="171" y="120"/>
                  </a:cubicBezTo>
                  <a:cubicBezTo>
                    <a:pt x="170" y="120"/>
                    <a:pt x="170" y="120"/>
                    <a:pt x="170" y="120"/>
                  </a:cubicBezTo>
                  <a:cubicBezTo>
                    <a:pt x="170" y="121"/>
                    <a:pt x="170" y="121"/>
                    <a:pt x="170" y="121"/>
                  </a:cubicBezTo>
                  <a:cubicBezTo>
                    <a:pt x="169" y="121"/>
                    <a:pt x="169" y="121"/>
                    <a:pt x="168" y="121"/>
                  </a:cubicBezTo>
                  <a:cubicBezTo>
                    <a:pt x="168" y="121"/>
                    <a:pt x="168" y="121"/>
                    <a:pt x="167" y="121"/>
                  </a:cubicBezTo>
                  <a:cubicBezTo>
                    <a:pt x="167" y="122"/>
                    <a:pt x="167" y="122"/>
                    <a:pt x="167" y="122"/>
                  </a:cubicBezTo>
                  <a:cubicBezTo>
                    <a:pt x="167" y="122"/>
                    <a:pt x="167" y="122"/>
                    <a:pt x="167" y="122"/>
                  </a:cubicBezTo>
                  <a:cubicBezTo>
                    <a:pt x="164" y="124"/>
                    <a:pt x="164" y="124"/>
                    <a:pt x="164" y="124"/>
                  </a:cubicBezTo>
                  <a:cubicBezTo>
                    <a:pt x="164" y="124"/>
                    <a:pt x="164" y="124"/>
                    <a:pt x="164" y="124"/>
                  </a:cubicBezTo>
                  <a:cubicBezTo>
                    <a:pt x="163" y="125"/>
                    <a:pt x="162" y="125"/>
                    <a:pt x="161" y="125"/>
                  </a:cubicBezTo>
                  <a:cubicBezTo>
                    <a:pt x="160" y="126"/>
                    <a:pt x="160" y="126"/>
                    <a:pt x="159" y="126"/>
                  </a:cubicBezTo>
                  <a:cubicBezTo>
                    <a:pt x="151" y="112"/>
                    <a:pt x="144" y="97"/>
                    <a:pt x="137" y="82"/>
                  </a:cubicBezTo>
                  <a:cubicBezTo>
                    <a:pt x="130" y="68"/>
                    <a:pt x="123" y="53"/>
                    <a:pt x="115" y="38"/>
                  </a:cubicBezTo>
                  <a:cubicBezTo>
                    <a:pt x="115" y="38"/>
                    <a:pt x="115" y="38"/>
                    <a:pt x="115" y="38"/>
                  </a:cubicBezTo>
                  <a:cubicBezTo>
                    <a:pt x="115" y="37"/>
                    <a:pt x="114" y="37"/>
                    <a:pt x="114" y="36"/>
                  </a:cubicBezTo>
                  <a:cubicBezTo>
                    <a:pt x="114" y="35"/>
                    <a:pt x="113" y="34"/>
                    <a:pt x="113" y="33"/>
                  </a:cubicBezTo>
                  <a:cubicBezTo>
                    <a:pt x="113" y="33"/>
                    <a:pt x="113" y="33"/>
                    <a:pt x="113" y="33"/>
                  </a:cubicBezTo>
                  <a:cubicBezTo>
                    <a:pt x="113" y="32"/>
                    <a:pt x="113" y="32"/>
                    <a:pt x="113" y="32"/>
                  </a:cubicBezTo>
                  <a:cubicBezTo>
                    <a:pt x="112" y="32"/>
                    <a:pt x="112" y="32"/>
                    <a:pt x="112" y="32"/>
                  </a:cubicBezTo>
                  <a:cubicBezTo>
                    <a:pt x="112" y="32"/>
                    <a:pt x="112" y="31"/>
                    <a:pt x="112" y="31"/>
                  </a:cubicBezTo>
                  <a:cubicBezTo>
                    <a:pt x="112" y="31"/>
                    <a:pt x="112" y="30"/>
                    <a:pt x="112" y="30"/>
                  </a:cubicBezTo>
                  <a:cubicBezTo>
                    <a:pt x="111" y="30"/>
                    <a:pt x="111" y="30"/>
                    <a:pt x="111" y="30"/>
                  </a:cubicBezTo>
                  <a:cubicBezTo>
                    <a:pt x="111" y="29"/>
                    <a:pt x="111" y="29"/>
                    <a:pt x="111" y="29"/>
                  </a:cubicBezTo>
                  <a:cubicBezTo>
                    <a:pt x="110" y="29"/>
                    <a:pt x="110" y="29"/>
                    <a:pt x="110" y="29"/>
                  </a:cubicBezTo>
                  <a:cubicBezTo>
                    <a:pt x="110" y="28"/>
                    <a:pt x="110" y="28"/>
                    <a:pt x="110" y="28"/>
                  </a:cubicBezTo>
                  <a:cubicBezTo>
                    <a:pt x="110" y="28"/>
                    <a:pt x="110" y="28"/>
                    <a:pt x="110" y="28"/>
                  </a:cubicBezTo>
                  <a:cubicBezTo>
                    <a:pt x="110" y="27"/>
                    <a:pt x="110" y="27"/>
                    <a:pt x="110" y="27"/>
                  </a:cubicBezTo>
                  <a:cubicBezTo>
                    <a:pt x="109" y="27"/>
                    <a:pt x="109" y="27"/>
                    <a:pt x="109" y="27"/>
                  </a:cubicBezTo>
                  <a:cubicBezTo>
                    <a:pt x="109" y="26"/>
                    <a:pt x="109" y="26"/>
                    <a:pt x="109" y="26"/>
                  </a:cubicBezTo>
                  <a:cubicBezTo>
                    <a:pt x="109" y="26"/>
                    <a:pt x="109" y="26"/>
                    <a:pt x="109" y="26"/>
                  </a:cubicBezTo>
                  <a:cubicBezTo>
                    <a:pt x="109" y="25"/>
                    <a:pt x="109" y="25"/>
                    <a:pt x="109" y="25"/>
                  </a:cubicBezTo>
                  <a:cubicBezTo>
                    <a:pt x="108" y="25"/>
                    <a:pt x="108" y="25"/>
                    <a:pt x="108" y="25"/>
                  </a:cubicBezTo>
                  <a:cubicBezTo>
                    <a:pt x="108" y="24"/>
                    <a:pt x="108" y="24"/>
                    <a:pt x="108" y="23"/>
                  </a:cubicBezTo>
                  <a:cubicBezTo>
                    <a:pt x="108" y="23"/>
                    <a:pt x="108" y="23"/>
                    <a:pt x="108" y="22"/>
                  </a:cubicBezTo>
                  <a:cubicBezTo>
                    <a:pt x="107" y="22"/>
                    <a:pt x="107" y="22"/>
                    <a:pt x="107" y="22"/>
                  </a:cubicBezTo>
                  <a:cubicBezTo>
                    <a:pt x="107" y="21"/>
                    <a:pt x="107" y="21"/>
                    <a:pt x="107" y="21"/>
                  </a:cubicBezTo>
                  <a:cubicBezTo>
                    <a:pt x="107" y="21"/>
                    <a:pt x="107" y="21"/>
                    <a:pt x="107" y="21"/>
                  </a:cubicBezTo>
                  <a:cubicBezTo>
                    <a:pt x="107" y="20"/>
                    <a:pt x="107" y="20"/>
                    <a:pt x="107" y="20"/>
                  </a:cubicBezTo>
                  <a:cubicBezTo>
                    <a:pt x="106" y="20"/>
                    <a:pt x="106" y="20"/>
                    <a:pt x="106" y="20"/>
                  </a:cubicBezTo>
                  <a:cubicBezTo>
                    <a:pt x="106" y="19"/>
                    <a:pt x="106" y="19"/>
                    <a:pt x="106" y="19"/>
                  </a:cubicBezTo>
                  <a:cubicBezTo>
                    <a:pt x="106" y="19"/>
                    <a:pt x="106" y="19"/>
                    <a:pt x="106" y="19"/>
                  </a:cubicBezTo>
                  <a:cubicBezTo>
                    <a:pt x="105" y="19"/>
                    <a:pt x="105" y="18"/>
                    <a:pt x="105" y="18"/>
                  </a:cubicBezTo>
                  <a:cubicBezTo>
                    <a:pt x="105" y="18"/>
                    <a:pt x="105" y="17"/>
                    <a:pt x="105" y="17"/>
                  </a:cubicBezTo>
                  <a:cubicBezTo>
                    <a:pt x="105" y="17"/>
                    <a:pt x="105" y="17"/>
                    <a:pt x="104" y="17"/>
                  </a:cubicBezTo>
                  <a:cubicBezTo>
                    <a:pt x="104" y="17"/>
                    <a:pt x="104" y="16"/>
                    <a:pt x="104" y="16"/>
                  </a:cubicBezTo>
                  <a:cubicBezTo>
                    <a:pt x="104" y="15"/>
                    <a:pt x="104" y="15"/>
                    <a:pt x="104" y="15"/>
                  </a:cubicBezTo>
                  <a:cubicBezTo>
                    <a:pt x="103" y="15"/>
                    <a:pt x="103" y="15"/>
                    <a:pt x="103" y="15"/>
                  </a:cubicBezTo>
                  <a:cubicBezTo>
                    <a:pt x="103" y="15"/>
                    <a:pt x="103" y="14"/>
                    <a:pt x="103" y="14"/>
                  </a:cubicBezTo>
                  <a:cubicBezTo>
                    <a:pt x="103" y="14"/>
                    <a:pt x="103" y="13"/>
                    <a:pt x="103" y="13"/>
                  </a:cubicBezTo>
                  <a:cubicBezTo>
                    <a:pt x="102" y="13"/>
                    <a:pt x="102" y="13"/>
                    <a:pt x="102" y="13"/>
                  </a:cubicBezTo>
                  <a:cubicBezTo>
                    <a:pt x="102" y="12"/>
                    <a:pt x="102" y="12"/>
                    <a:pt x="102" y="11"/>
                  </a:cubicBezTo>
                  <a:cubicBezTo>
                    <a:pt x="102" y="10"/>
                    <a:pt x="102" y="9"/>
                    <a:pt x="102" y="9"/>
                  </a:cubicBezTo>
                  <a:cubicBezTo>
                    <a:pt x="101" y="9"/>
                    <a:pt x="101" y="9"/>
                    <a:pt x="101" y="9"/>
                  </a:cubicBezTo>
                  <a:cubicBezTo>
                    <a:pt x="101" y="4"/>
                    <a:pt x="101" y="4"/>
                    <a:pt x="101" y="4"/>
                  </a:cubicBezTo>
                  <a:cubicBezTo>
                    <a:pt x="102" y="4"/>
                    <a:pt x="102" y="4"/>
                    <a:pt x="102" y="4"/>
                  </a:cubicBezTo>
                  <a:cubicBezTo>
                    <a:pt x="102" y="4"/>
                    <a:pt x="102" y="3"/>
                    <a:pt x="102" y="3"/>
                  </a:cubicBezTo>
                  <a:cubicBezTo>
                    <a:pt x="102" y="2"/>
                    <a:pt x="102" y="2"/>
                    <a:pt x="102" y="2"/>
                  </a:cubicBezTo>
                  <a:cubicBezTo>
                    <a:pt x="103" y="1"/>
                    <a:pt x="103" y="1"/>
                    <a:pt x="103" y="1"/>
                  </a:cubicBezTo>
                  <a:cubicBezTo>
                    <a:pt x="103" y="1"/>
                    <a:pt x="103" y="1"/>
                    <a:pt x="103" y="0"/>
                  </a:cubicBezTo>
                  <a:cubicBezTo>
                    <a:pt x="104" y="0"/>
                    <a:pt x="104" y="0"/>
                    <a:pt x="104" y="0"/>
                  </a:cubicBezTo>
                  <a:cubicBezTo>
                    <a:pt x="104" y="0"/>
                    <a:pt x="104" y="0"/>
                    <a:pt x="104" y="0"/>
                  </a:cubicBezTo>
                  <a:cubicBezTo>
                    <a:pt x="109" y="0"/>
                    <a:pt x="109" y="0"/>
                    <a:pt x="109" y="0"/>
                  </a:cubicBezTo>
                  <a:cubicBezTo>
                    <a:pt x="109" y="1"/>
                    <a:pt x="110" y="1"/>
                    <a:pt x="111" y="1"/>
                  </a:cubicBezTo>
                  <a:cubicBezTo>
                    <a:pt x="111" y="1"/>
                    <a:pt x="112" y="2"/>
                    <a:pt x="113" y="2"/>
                  </a:cubicBezTo>
                  <a:cubicBezTo>
                    <a:pt x="113" y="2"/>
                    <a:pt x="113" y="3"/>
                    <a:pt x="113" y="3"/>
                  </a:cubicBezTo>
                  <a:cubicBezTo>
                    <a:pt x="113" y="3"/>
                    <a:pt x="113" y="3"/>
                    <a:pt x="113" y="4"/>
                  </a:cubicBezTo>
                  <a:cubicBezTo>
                    <a:pt x="114" y="4"/>
                    <a:pt x="114" y="4"/>
                    <a:pt x="114" y="5"/>
                  </a:cubicBezTo>
                  <a:cubicBezTo>
                    <a:pt x="115" y="5"/>
                    <a:pt x="115" y="5"/>
                    <a:pt x="115" y="5"/>
                  </a:cubicBezTo>
                  <a:cubicBezTo>
                    <a:pt x="115" y="6"/>
                    <a:pt x="116" y="6"/>
                    <a:pt x="116" y="6"/>
                  </a:cubicBezTo>
                  <a:cubicBezTo>
                    <a:pt x="116" y="7"/>
                    <a:pt x="116" y="7"/>
                    <a:pt x="116" y="8"/>
                  </a:cubicBezTo>
                  <a:cubicBezTo>
                    <a:pt x="116" y="8"/>
                    <a:pt x="116" y="8"/>
                    <a:pt x="116" y="8"/>
                  </a:cubicBezTo>
                  <a:cubicBezTo>
                    <a:pt x="117" y="8"/>
                    <a:pt x="117" y="8"/>
                    <a:pt x="117" y="8"/>
                  </a:cubicBezTo>
                  <a:cubicBezTo>
                    <a:pt x="117" y="9"/>
                    <a:pt x="117" y="9"/>
                    <a:pt x="117" y="9"/>
                  </a:cubicBezTo>
                  <a:cubicBezTo>
                    <a:pt x="117" y="10"/>
                    <a:pt x="117" y="10"/>
                    <a:pt x="118" y="10"/>
                  </a:cubicBezTo>
                  <a:cubicBezTo>
                    <a:pt x="118" y="10"/>
                    <a:pt x="118" y="11"/>
                    <a:pt x="118" y="11"/>
                  </a:cubicBezTo>
                  <a:cubicBezTo>
                    <a:pt x="118" y="11"/>
                    <a:pt x="118" y="11"/>
                    <a:pt x="119" y="11"/>
                  </a:cubicBezTo>
                  <a:cubicBezTo>
                    <a:pt x="119" y="11"/>
                    <a:pt x="119" y="11"/>
                    <a:pt x="119" y="12"/>
                  </a:cubicBezTo>
                  <a:cubicBezTo>
                    <a:pt x="119" y="12"/>
                    <a:pt x="119" y="12"/>
                    <a:pt x="119" y="13"/>
                  </a:cubicBezTo>
                  <a:cubicBezTo>
                    <a:pt x="120" y="13"/>
                    <a:pt x="120" y="13"/>
                    <a:pt x="120" y="13"/>
                  </a:cubicBezTo>
                  <a:cubicBezTo>
                    <a:pt x="120" y="13"/>
                    <a:pt x="120" y="13"/>
                    <a:pt x="120" y="14"/>
                  </a:cubicBezTo>
                  <a:cubicBezTo>
                    <a:pt x="120" y="14"/>
                    <a:pt x="120" y="14"/>
                    <a:pt x="120" y="15"/>
                  </a:cubicBezTo>
                  <a:cubicBezTo>
                    <a:pt x="121" y="15"/>
                    <a:pt x="121" y="15"/>
                    <a:pt x="121" y="15"/>
                  </a:cubicBezTo>
                  <a:cubicBezTo>
                    <a:pt x="121" y="16"/>
                    <a:pt x="121" y="16"/>
                    <a:pt x="121" y="16"/>
                  </a:cubicBezTo>
                  <a:cubicBezTo>
                    <a:pt x="121" y="16"/>
                    <a:pt x="121" y="16"/>
                    <a:pt x="121" y="16"/>
                  </a:cubicBezTo>
                  <a:cubicBezTo>
                    <a:pt x="122" y="16"/>
                    <a:pt x="122" y="16"/>
                    <a:pt x="122" y="16"/>
                  </a:cubicBezTo>
                  <a:cubicBezTo>
                    <a:pt x="123" y="20"/>
                    <a:pt x="123" y="20"/>
                    <a:pt x="123" y="20"/>
                  </a:cubicBezTo>
                  <a:cubicBezTo>
                    <a:pt x="123" y="20"/>
                    <a:pt x="123" y="20"/>
                    <a:pt x="124" y="20"/>
                  </a:cubicBezTo>
                  <a:cubicBezTo>
                    <a:pt x="124" y="20"/>
                    <a:pt x="124" y="20"/>
                    <a:pt x="124" y="20"/>
                  </a:cubicBezTo>
                  <a:cubicBezTo>
                    <a:pt x="124" y="21"/>
                    <a:pt x="124" y="21"/>
                    <a:pt x="124" y="21"/>
                  </a:cubicBezTo>
                  <a:cubicBezTo>
                    <a:pt x="124" y="22"/>
                    <a:pt x="125" y="22"/>
                    <a:pt x="125" y="22"/>
                  </a:cubicBezTo>
                  <a:cubicBezTo>
                    <a:pt x="125" y="22"/>
                    <a:pt x="125" y="23"/>
                    <a:pt x="125" y="23"/>
                  </a:cubicBezTo>
                  <a:cubicBezTo>
                    <a:pt x="125" y="23"/>
                    <a:pt x="126" y="23"/>
                    <a:pt x="126" y="23"/>
                  </a:cubicBezTo>
                  <a:cubicBezTo>
                    <a:pt x="126" y="23"/>
                    <a:pt x="126" y="24"/>
                    <a:pt x="126" y="24"/>
                  </a:cubicBezTo>
                  <a:cubicBezTo>
                    <a:pt x="126" y="24"/>
                    <a:pt x="126" y="25"/>
                    <a:pt x="126" y="25"/>
                  </a:cubicBezTo>
                  <a:cubicBezTo>
                    <a:pt x="126" y="25"/>
                    <a:pt x="127" y="25"/>
                    <a:pt x="127" y="25"/>
                  </a:cubicBezTo>
                  <a:cubicBezTo>
                    <a:pt x="127" y="25"/>
                    <a:pt x="127" y="26"/>
                    <a:pt x="127" y="26"/>
                  </a:cubicBezTo>
                  <a:cubicBezTo>
                    <a:pt x="128" y="26"/>
                    <a:pt x="128" y="26"/>
                    <a:pt x="128" y="27"/>
                  </a:cubicBezTo>
                  <a:cubicBezTo>
                    <a:pt x="128" y="27"/>
                    <a:pt x="128" y="27"/>
                    <a:pt x="128" y="28"/>
                  </a:cubicBezTo>
                  <a:cubicBezTo>
                    <a:pt x="128" y="28"/>
                    <a:pt x="128" y="28"/>
                    <a:pt x="129" y="28"/>
                  </a:cubicBezTo>
                  <a:cubicBezTo>
                    <a:pt x="129" y="28"/>
                    <a:pt x="129" y="28"/>
                    <a:pt x="129" y="28"/>
                  </a:cubicBezTo>
                  <a:cubicBezTo>
                    <a:pt x="129" y="29"/>
                    <a:pt x="129" y="29"/>
                    <a:pt x="129" y="29"/>
                  </a:cubicBezTo>
                  <a:cubicBezTo>
                    <a:pt x="129" y="30"/>
                    <a:pt x="130" y="30"/>
                    <a:pt x="130" y="31"/>
                  </a:cubicBezTo>
                  <a:cubicBezTo>
                    <a:pt x="130" y="31"/>
                    <a:pt x="130" y="31"/>
                    <a:pt x="130" y="31"/>
                  </a:cubicBezTo>
                  <a:cubicBezTo>
                    <a:pt x="130" y="31"/>
                    <a:pt x="131" y="31"/>
                    <a:pt x="131" y="31"/>
                  </a:cubicBezTo>
                  <a:cubicBezTo>
                    <a:pt x="131" y="31"/>
                    <a:pt x="131" y="32"/>
                    <a:pt x="131" y="32"/>
                  </a:cubicBezTo>
                  <a:cubicBezTo>
                    <a:pt x="131" y="33"/>
                    <a:pt x="131" y="33"/>
                    <a:pt x="131" y="33"/>
                  </a:cubicBezTo>
                  <a:cubicBezTo>
                    <a:pt x="131" y="33"/>
                    <a:pt x="132" y="34"/>
                    <a:pt x="132" y="34"/>
                  </a:cubicBezTo>
                  <a:cubicBezTo>
                    <a:pt x="132" y="34"/>
                    <a:pt x="132" y="34"/>
                    <a:pt x="132" y="34"/>
                  </a:cubicBezTo>
                  <a:cubicBezTo>
                    <a:pt x="132" y="34"/>
                    <a:pt x="133" y="35"/>
                    <a:pt x="133" y="35"/>
                  </a:cubicBezTo>
                  <a:cubicBezTo>
                    <a:pt x="133" y="35"/>
                    <a:pt x="133" y="36"/>
                    <a:pt x="133" y="36"/>
                  </a:cubicBezTo>
                  <a:cubicBezTo>
                    <a:pt x="133" y="36"/>
                    <a:pt x="133" y="36"/>
                    <a:pt x="133" y="36"/>
                  </a:cubicBezTo>
                  <a:cubicBezTo>
                    <a:pt x="134" y="36"/>
                    <a:pt x="134" y="36"/>
                    <a:pt x="134" y="37"/>
                  </a:cubicBezTo>
                  <a:cubicBezTo>
                    <a:pt x="134" y="37"/>
                    <a:pt x="134" y="37"/>
                    <a:pt x="134" y="38"/>
                  </a:cubicBezTo>
                  <a:cubicBezTo>
                    <a:pt x="134" y="38"/>
                    <a:pt x="134" y="38"/>
                    <a:pt x="135" y="39"/>
                  </a:cubicBezTo>
                  <a:cubicBezTo>
                    <a:pt x="135" y="39"/>
                    <a:pt x="135" y="39"/>
                    <a:pt x="135" y="39"/>
                  </a:cubicBezTo>
                  <a:cubicBezTo>
                    <a:pt x="135" y="39"/>
                    <a:pt x="136" y="39"/>
                    <a:pt x="136" y="39"/>
                  </a:cubicBezTo>
                  <a:cubicBezTo>
                    <a:pt x="136" y="40"/>
                    <a:pt x="136" y="40"/>
                    <a:pt x="136" y="40"/>
                  </a:cubicBezTo>
                  <a:cubicBezTo>
                    <a:pt x="136" y="41"/>
                    <a:pt x="136" y="41"/>
                    <a:pt x="136" y="42"/>
                  </a:cubicBezTo>
                  <a:cubicBezTo>
                    <a:pt x="136" y="42"/>
                    <a:pt x="137" y="42"/>
                    <a:pt x="137" y="42"/>
                  </a:cubicBezTo>
                  <a:cubicBezTo>
                    <a:pt x="137" y="42"/>
                    <a:pt x="137" y="42"/>
                    <a:pt x="137" y="42"/>
                  </a:cubicBezTo>
                  <a:cubicBezTo>
                    <a:pt x="137" y="42"/>
                    <a:pt x="138" y="43"/>
                    <a:pt x="138" y="43"/>
                  </a:cubicBezTo>
                  <a:cubicBezTo>
                    <a:pt x="138" y="43"/>
                    <a:pt x="138" y="44"/>
                    <a:pt x="138" y="44"/>
                  </a:cubicBezTo>
                  <a:cubicBezTo>
                    <a:pt x="138" y="44"/>
                    <a:pt x="138" y="45"/>
                    <a:pt x="138" y="45"/>
                  </a:cubicBezTo>
                  <a:cubicBezTo>
                    <a:pt x="139" y="45"/>
                    <a:pt x="139" y="45"/>
                    <a:pt x="139" y="45"/>
                  </a:cubicBezTo>
                  <a:cubicBezTo>
                    <a:pt x="139" y="45"/>
                    <a:pt x="139" y="46"/>
                    <a:pt x="139" y="46"/>
                  </a:cubicBezTo>
                  <a:cubicBezTo>
                    <a:pt x="139" y="46"/>
                    <a:pt x="139" y="47"/>
                    <a:pt x="139" y="47"/>
                  </a:cubicBezTo>
                  <a:cubicBezTo>
                    <a:pt x="140" y="47"/>
                    <a:pt x="140" y="47"/>
                    <a:pt x="140" y="47"/>
                  </a:cubicBezTo>
                  <a:cubicBezTo>
                    <a:pt x="140" y="47"/>
                    <a:pt x="140" y="47"/>
                    <a:pt x="141" y="48"/>
                  </a:cubicBezTo>
                  <a:cubicBezTo>
                    <a:pt x="141" y="48"/>
                    <a:pt x="141" y="48"/>
                    <a:pt x="141" y="49"/>
                  </a:cubicBezTo>
                  <a:cubicBezTo>
                    <a:pt x="141" y="49"/>
                    <a:pt x="141" y="49"/>
                    <a:pt x="141" y="50"/>
                  </a:cubicBezTo>
                  <a:cubicBezTo>
                    <a:pt x="141" y="50"/>
                    <a:pt x="141" y="50"/>
                    <a:pt x="142" y="50"/>
                  </a:cubicBezTo>
                  <a:cubicBezTo>
                    <a:pt x="142" y="50"/>
                    <a:pt x="142" y="50"/>
                    <a:pt x="142" y="50"/>
                  </a:cubicBezTo>
                  <a:cubicBezTo>
                    <a:pt x="142" y="51"/>
                    <a:pt x="142" y="51"/>
                    <a:pt x="142" y="51"/>
                  </a:cubicBezTo>
                  <a:cubicBezTo>
                    <a:pt x="143" y="51"/>
                    <a:pt x="143" y="51"/>
                    <a:pt x="143" y="51"/>
                  </a:cubicBezTo>
                  <a:cubicBezTo>
                    <a:pt x="143" y="52"/>
                    <a:pt x="143" y="52"/>
                    <a:pt x="143" y="52"/>
                  </a:cubicBezTo>
                  <a:cubicBezTo>
                    <a:pt x="143" y="53"/>
                    <a:pt x="143" y="53"/>
                    <a:pt x="143" y="53"/>
                  </a:cubicBezTo>
                  <a:cubicBezTo>
                    <a:pt x="144" y="53"/>
                    <a:pt x="144" y="53"/>
                    <a:pt x="144" y="53"/>
                  </a:cubicBezTo>
                  <a:cubicBezTo>
                    <a:pt x="144" y="53"/>
                    <a:pt x="144" y="54"/>
                    <a:pt x="144" y="54"/>
                  </a:cubicBezTo>
                  <a:cubicBezTo>
                    <a:pt x="144" y="54"/>
                    <a:pt x="144" y="55"/>
                    <a:pt x="144" y="55"/>
                  </a:cubicBezTo>
                  <a:cubicBezTo>
                    <a:pt x="145" y="55"/>
                    <a:pt x="145" y="55"/>
                    <a:pt x="145" y="55"/>
                  </a:cubicBezTo>
                  <a:cubicBezTo>
                    <a:pt x="145" y="56"/>
                    <a:pt x="145" y="56"/>
                    <a:pt x="145" y="56"/>
                  </a:cubicBezTo>
                  <a:cubicBezTo>
                    <a:pt x="146" y="56"/>
                    <a:pt x="146" y="56"/>
                    <a:pt x="146" y="57"/>
                  </a:cubicBezTo>
                  <a:cubicBezTo>
                    <a:pt x="146" y="57"/>
                    <a:pt x="146" y="57"/>
                    <a:pt x="146" y="58"/>
                  </a:cubicBezTo>
                  <a:cubicBezTo>
                    <a:pt x="146" y="58"/>
                    <a:pt x="146" y="58"/>
                    <a:pt x="147" y="58"/>
                  </a:cubicBezTo>
                  <a:cubicBezTo>
                    <a:pt x="147" y="58"/>
                    <a:pt x="147" y="58"/>
                    <a:pt x="147" y="59"/>
                  </a:cubicBezTo>
                  <a:cubicBezTo>
                    <a:pt x="147" y="60"/>
                    <a:pt x="147" y="60"/>
                    <a:pt x="147" y="60"/>
                  </a:cubicBezTo>
                  <a:cubicBezTo>
                    <a:pt x="148" y="60"/>
                    <a:pt x="148" y="60"/>
                    <a:pt x="148" y="60"/>
                  </a:cubicBezTo>
                  <a:cubicBezTo>
                    <a:pt x="148" y="61"/>
                    <a:pt x="148" y="61"/>
                    <a:pt x="148" y="61"/>
                  </a:cubicBezTo>
                  <a:cubicBezTo>
                    <a:pt x="148" y="61"/>
                    <a:pt x="148" y="61"/>
                    <a:pt x="148" y="61"/>
                  </a:cubicBezTo>
                  <a:cubicBezTo>
                    <a:pt x="148" y="61"/>
                    <a:pt x="148" y="61"/>
                    <a:pt x="148" y="61"/>
                  </a:cubicBezTo>
                  <a:cubicBezTo>
                    <a:pt x="149" y="62"/>
                    <a:pt x="149" y="62"/>
                    <a:pt x="149" y="62"/>
                  </a:cubicBezTo>
                  <a:cubicBezTo>
                    <a:pt x="149" y="62"/>
                    <a:pt x="149" y="63"/>
                    <a:pt x="149" y="63"/>
                  </a:cubicBezTo>
                  <a:cubicBezTo>
                    <a:pt x="149" y="63"/>
                    <a:pt x="150" y="63"/>
                    <a:pt x="150" y="63"/>
                  </a:cubicBezTo>
                  <a:cubicBezTo>
                    <a:pt x="150" y="63"/>
                    <a:pt x="150" y="64"/>
                    <a:pt x="150" y="64"/>
                  </a:cubicBezTo>
                  <a:cubicBezTo>
                    <a:pt x="150" y="64"/>
                    <a:pt x="150" y="65"/>
                    <a:pt x="150" y="65"/>
                  </a:cubicBezTo>
                  <a:cubicBezTo>
                    <a:pt x="151" y="65"/>
                    <a:pt x="151" y="65"/>
                    <a:pt x="151" y="65"/>
                  </a:cubicBezTo>
                  <a:cubicBezTo>
                    <a:pt x="151" y="65"/>
                    <a:pt x="151" y="65"/>
                    <a:pt x="152" y="66"/>
                  </a:cubicBezTo>
                  <a:cubicBezTo>
                    <a:pt x="152" y="66"/>
                    <a:pt x="152" y="66"/>
                    <a:pt x="152" y="67"/>
                  </a:cubicBezTo>
                  <a:cubicBezTo>
                    <a:pt x="152" y="67"/>
                    <a:pt x="152" y="67"/>
                    <a:pt x="152" y="68"/>
                  </a:cubicBezTo>
                  <a:cubicBezTo>
                    <a:pt x="152" y="68"/>
                    <a:pt x="152" y="68"/>
                    <a:pt x="153" y="68"/>
                  </a:cubicBezTo>
                  <a:cubicBezTo>
                    <a:pt x="153" y="68"/>
                    <a:pt x="153" y="68"/>
                    <a:pt x="153" y="68"/>
                  </a:cubicBezTo>
                  <a:cubicBezTo>
                    <a:pt x="153" y="69"/>
                    <a:pt x="153" y="69"/>
                    <a:pt x="153" y="69"/>
                  </a:cubicBezTo>
                  <a:cubicBezTo>
                    <a:pt x="153" y="70"/>
                    <a:pt x="154" y="70"/>
                    <a:pt x="154" y="71"/>
                  </a:cubicBezTo>
                  <a:cubicBezTo>
                    <a:pt x="154" y="71"/>
                    <a:pt x="154" y="71"/>
                    <a:pt x="154" y="71"/>
                  </a:cubicBezTo>
                  <a:cubicBezTo>
                    <a:pt x="154" y="71"/>
                    <a:pt x="155" y="71"/>
                    <a:pt x="155" y="71"/>
                  </a:cubicBezTo>
                  <a:cubicBezTo>
                    <a:pt x="155" y="71"/>
                    <a:pt x="155" y="72"/>
                    <a:pt x="155" y="72"/>
                  </a:cubicBezTo>
                  <a:cubicBezTo>
                    <a:pt x="155" y="72"/>
                    <a:pt x="155" y="73"/>
                    <a:pt x="155" y="73"/>
                  </a:cubicBezTo>
                  <a:cubicBezTo>
                    <a:pt x="155" y="73"/>
                    <a:pt x="156" y="74"/>
                    <a:pt x="156" y="74"/>
                  </a:cubicBezTo>
                  <a:cubicBezTo>
                    <a:pt x="156" y="74"/>
                    <a:pt x="156" y="74"/>
                    <a:pt x="156" y="74"/>
                  </a:cubicBezTo>
                  <a:cubicBezTo>
                    <a:pt x="157" y="74"/>
                    <a:pt x="157" y="75"/>
                    <a:pt x="157" y="75"/>
                  </a:cubicBezTo>
                  <a:cubicBezTo>
                    <a:pt x="157" y="75"/>
                    <a:pt x="157" y="76"/>
                    <a:pt x="157" y="76"/>
                  </a:cubicBezTo>
                  <a:cubicBezTo>
                    <a:pt x="157" y="76"/>
                    <a:pt x="157" y="76"/>
                    <a:pt x="158" y="76"/>
                  </a:cubicBezTo>
                  <a:cubicBezTo>
                    <a:pt x="158" y="76"/>
                    <a:pt x="158" y="76"/>
                    <a:pt x="158" y="77"/>
                  </a:cubicBezTo>
                  <a:cubicBezTo>
                    <a:pt x="158" y="77"/>
                    <a:pt x="158" y="77"/>
                    <a:pt x="158" y="78"/>
                  </a:cubicBezTo>
                  <a:cubicBezTo>
                    <a:pt x="158" y="78"/>
                    <a:pt x="159" y="78"/>
                    <a:pt x="159" y="79"/>
                  </a:cubicBezTo>
                  <a:cubicBezTo>
                    <a:pt x="159" y="79"/>
                    <a:pt x="159" y="79"/>
                    <a:pt x="159" y="79"/>
                  </a:cubicBezTo>
                  <a:cubicBezTo>
                    <a:pt x="159" y="79"/>
                    <a:pt x="160" y="79"/>
                    <a:pt x="160" y="79"/>
                  </a:cubicBezTo>
                  <a:cubicBezTo>
                    <a:pt x="160" y="80"/>
                    <a:pt x="160" y="80"/>
                    <a:pt x="160" y="80"/>
                  </a:cubicBezTo>
                  <a:cubicBezTo>
                    <a:pt x="160" y="81"/>
                    <a:pt x="160" y="81"/>
                    <a:pt x="160" y="81"/>
                  </a:cubicBezTo>
                  <a:cubicBezTo>
                    <a:pt x="160" y="82"/>
                    <a:pt x="161" y="82"/>
                    <a:pt x="161" y="82"/>
                  </a:cubicBezTo>
                  <a:cubicBezTo>
                    <a:pt x="161" y="82"/>
                    <a:pt x="161" y="82"/>
                    <a:pt x="161" y="82"/>
                  </a:cubicBezTo>
                  <a:cubicBezTo>
                    <a:pt x="161" y="83"/>
                    <a:pt x="161" y="83"/>
                    <a:pt x="161" y="83"/>
                  </a:cubicBezTo>
                  <a:cubicBezTo>
                    <a:pt x="162" y="83"/>
                    <a:pt x="162" y="83"/>
                    <a:pt x="162" y="83"/>
                  </a:cubicBezTo>
                  <a:cubicBezTo>
                    <a:pt x="162" y="84"/>
                    <a:pt x="162" y="84"/>
                    <a:pt x="162" y="84"/>
                  </a:cubicBezTo>
                  <a:cubicBezTo>
                    <a:pt x="163" y="84"/>
                    <a:pt x="163" y="84"/>
                    <a:pt x="163" y="84"/>
                  </a:cubicBezTo>
                  <a:cubicBezTo>
                    <a:pt x="163" y="84"/>
                    <a:pt x="163" y="85"/>
                    <a:pt x="163" y="85"/>
                  </a:cubicBezTo>
                  <a:cubicBezTo>
                    <a:pt x="163" y="85"/>
                    <a:pt x="163" y="86"/>
                    <a:pt x="163" y="86"/>
                  </a:cubicBezTo>
                  <a:cubicBezTo>
                    <a:pt x="163" y="86"/>
                    <a:pt x="163" y="86"/>
                    <a:pt x="164" y="86"/>
                  </a:cubicBezTo>
                  <a:cubicBezTo>
                    <a:pt x="164" y="86"/>
                    <a:pt x="164" y="86"/>
                    <a:pt x="164" y="86"/>
                  </a:cubicBezTo>
                  <a:cubicBezTo>
                    <a:pt x="164" y="87"/>
                    <a:pt x="164" y="87"/>
                    <a:pt x="164" y="88"/>
                  </a:cubicBezTo>
                  <a:cubicBezTo>
                    <a:pt x="164" y="88"/>
                    <a:pt x="165" y="88"/>
                    <a:pt x="165" y="89"/>
                  </a:cubicBezTo>
                  <a:cubicBezTo>
                    <a:pt x="165" y="89"/>
                    <a:pt x="165" y="89"/>
                    <a:pt x="165" y="89"/>
                  </a:cubicBezTo>
                  <a:cubicBezTo>
                    <a:pt x="165" y="89"/>
                    <a:pt x="166" y="89"/>
                    <a:pt x="166" y="89"/>
                  </a:cubicBezTo>
                  <a:cubicBezTo>
                    <a:pt x="166" y="90"/>
                    <a:pt x="166" y="90"/>
                    <a:pt x="166" y="90"/>
                  </a:cubicBezTo>
                  <a:cubicBezTo>
                    <a:pt x="166" y="91"/>
                    <a:pt x="166" y="91"/>
                    <a:pt x="166" y="91"/>
                  </a:cubicBezTo>
                  <a:cubicBezTo>
                    <a:pt x="166" y="91"/>
                    <a:pt x="167" y="92"/>
                    <a:pt x="167" y="92"/>
                  </a:cubicBezTo>
                  <a:cubicBezTo>
                    <a:pt x="167" y="92"/>
                    <a:pt x="167" y="92"/>
                    <a:pt x="167" y="92"/>
                  </a:cubicBezTo>
                  <a:cubicBezTo>
                    <a:pt x="168" y="92"/>
                    <a:pt x="168" y="93"/>
                    <a:pt x="168" y="93"/>
                  </a:cubicBezTo>
                  <a:cubicBezTo>
                    <a:pt x="168" y="93"/>
                    <a:pt x="168" y="94"/>
                    <a:pt x="168" y="94"/>
                  </a:cubicBezTo>
                  <a:cubicBezTo>
                    <a:pt x="168" y="94"/>
                    <a:pt x="168" y="94"/>
                    <a:pt x="169" y="94"/>
                  </a:cubicBezTo>
                  <a:cubicBezTo>
                    <a:pt x="169" y="94"/>
                    <a:pt x="169" y="94"/>
                    <a:pt x="169" y="95"/>
                  </a:cubicBezTo>
                  <a:cubicBezTo>
                    <a:pt x="169" y="95"/>
                    <a:pt x="169" y="95"/>
                    <a:pt x="169" y="96"/>
                  </a:cubicBezTo>
                  <a:cubicBezTo>
                    <a:pt x="169" y="96"/>
                    <a:pt x="169" y="96"/>
                    <a:pt x="170" y="97"/>
                  </a:cubicBezTo>
                  <a:cubicBezTo>
                    <a:pt x="170" y="97"/>
                    <a:pt x="170" y="97"/>
                    <a:pt x="170" y="97"/>
                  </a:cubicBezTo>
                  <a:cubicBezTo>
                    <a:pt x="170" y="97"/>
                    <a:pt x="171" y="97"/>
                    <a:pt x="171" y="97"/>
                  </a:cubicBezTo>
                  <a:cubicBezTo>
                    <a:pt x="171" y="98"/>
                    <a:pt x="171" y="98"/>
                    <a:pt x="171" y="98"/>
                  </a:cubicBezTo>
                  <a:cubicBezTo>
                    <a:pt x="171" y="99"/>
                    <a:pt x="171" y="99"/>
                    <a:pt x="171" y="100"/>
                  </a:cubicBezTo>
                  <a:cubicBezTo>
                    <a:pt x="171" y="100"/>
                    <a:pt x="172" y="100"/>
                    <a:pt x="172" y="100"/>
                  </a:cubicBezTo>
                  <a:cubicBezTo>
                    <a:pt x="172" y="100"/>
                    <a:pt x="172" y="100"/>
                    <a:pt x="172" y="100"/>
                  </a:cubicBezTo>
                  <a:cubicBezTo>
                    <a:pt x="172" y="100"/>
                    <a:pt x="173" y="101"/>
                    <a:pt x="173" y="101"/>
                  </a:cubicBezTo>
                  <a:cubicBezTo>
                    <a:pt x="173" y="101"/>
                    <a:pt x="173" y="102"/>
                    <a:pt x="173" y="102"/>
                  </a:cubicBezTo>
                  <a:cubicBezTo>
                    <a:pt x="173" y="102"/>
                    <a:pt x="173" y="103"/>
                    <a:pt x="173" y="103"/>
                  </a:cubicBezTo>
                  <a:cubicBezTo>
                    <a:pt x="174" y="103"/>
                    <a:pt x="174" y="103"/>
                    <a:pt x="174" y="103"/>
                  </a:cubicBezTo>
                  <a:cubicBezTo>
                    <a:pt x="174" y="103"/>
                    <a:pt x="174" y="104"/>
                    <a:pt x="174" y="104"/>
                  </a:cubicBezTo>
                  <a:cubicBezTo>
                    <a:pt x="174" y="104"/>
                    <a:pt x="174" y="105"/>
                    <a:pt x="174" y="105"/>
                  </a:cubicBezTo>
                  <a:cubicBezTo>
                    <a:pt x="175" y="105"/>
                    <a:pt x="175" y="105"/>
                    <a:pt x="175" y="105"/>
                  </a:cubicBezTo>
                  <a:cubicBezTo>
                    <a:pt x="175" y="105"/>
                    <a:pt x="175" y="105"/>
                    <a:pt x="176" y="106"/>
                  </a:cubicBezTo>
                  <a:cubicBezTo>
                    <a:pt x="176" y="107"/>
                    <a:pt x="176" y="107"/>
                    <a:pt x="176" y="107"/>
                  </a:cubicBezTo>
                  <a:cubicBezTo>
                    <a:pt x="176" y="107"/>
                    <a:pt x="176" y="107"/>
                    <a:pt x="176" y="107"/>
                  </a:cubicBezTo>
                  <a:cubicBezTo>
                    <a:pt x="176" y="108"/>
                    <a:pt x="176" y="108"/>
                    <a:pt x="176" y="108"/>
                  </a:cubicBezTo>
                  <a:cubicBezTo>
                    <a:pt x="176" y="108"/>
                    <a:pt x="176" y="108"/>
                    <a:pt x="177" y="108"/>
                  </a:cubicBezTo>
                  <a:cubicBezTo>
                    <a:pt x="177" y="108"/>
                    <a:pt x="177" y="108"/>
                    <a:pt x="177" y="108"/>
                  </a:cubicBezTo>
                  <a:cubicBezTo>
                    <a:pt x="177" y="109"/>
                    <a:pt x="177" y="109"/>
                    <a:pt x="177" y="109"/>
                  </a:cubicBezTo>
                  <a:cubicBezTo>
                    <a:pt x="177" y="110"/>
                    <a:pt x="178" y="110"/>
                    <a:pt x="178" y="110"/>
                  </a:cubicBezTo>
                  <a:cubicBezTo>
                    <a:pt x="178" y="110"/>
                    <a:pt x="178" y="110"/>
                    <a:pt x="178" y="110"/>
                  </a:cubicBezTo>
                  <a:cubicBezTo>
                    <a:pt x="178" y="111"/>
                    <a:pt x="178" y="111"/>
                    <a:pt x="178" y="111"/>
                  </a:cubicBezTo>
                  <a:cubicBezTo>
                    <a:pt x="179" y="112"/>
                    <a:pt x="179" y="112"/>
                    <a:pt x="180" y="113"/>
                  </a:cubicBezTo>
                  <a:cubicBezTo>
                    <a:pt x="180" y="113"/>
                    <a:pt x="180" y="114"/>
                    <a:pt x="181" y="115"/>
                  </a:cubicBezTo>
                  <a:cubicBezTo>
                    <a:pt x="180" y="115"/>
                    <a:pt x="179" y="115"/>
                    <a:pt x="178" y="116"/>
                  </a:cubicBezTo>
                  <a:close/>
                  <a:moveTo>
                    <a:pt x="184" y="120"/>
                  </a:moveTo>
                  <a:cubicBezTo>
                    <a:pt x="184" y="121"/>
                    <a:pt x="184" y="122"/>
                    <a:pt x="184" y="122"/>
                  </a:cubicBezTo>
                  <a:cubicBezTo>
                    <a:pt x="185" y="122"/>
                    <a:pt x="185" y="122"/>
                    <a:pt x="185" y="122"/>
                  </a:cubicBezTo>
                  <a:cubicBezTo>
                    <a:pt x="185" y="124"/>
                    <a:pt x="185" y="124"/>
                    <a:pt x="185" y="124"/>
                  </a:cubicBezTo>
                  <a:cubicBezTo>
                    <a:pt x="185" y="124"/>
                    <a:pt x="185" y="124"/>
                    <a:pt x="185" y="124"/>
                  </a:cubicBezTo>
                  <a:cubicBezTo>
                    <a:pt x="185" y="125"/>
                    <a:pt x="185" y="125"/>
                    <a:pt x="185" y="125"/>
                  </a:cubicBezTo>
                  <a:cubicBezTo>
                    <a:pt x="186" y="125"/>
                    <a:pt x="186" y="125"/>
                    <a:pt x="186" y="125"/>
                  </a:cubicBezTo>
                  <a:cubicBezTo>
                    <a:pt x="186" y="126"/>
                    <a:pt x="186" y="126"/>
                    <a:pt x="186" y="126"/>
                  </a:cubicBezTo>
                  <a:cubicBezTo>
                    <a:pt x="186" y="127"/>
                    <a:pt x="186" y="127"/>
                    <a:pt x="187" y="127"/>
                  </a:cubicBezTo>
                  <a:cubicBezTo>
                    <a:pt x="187" y="127"/>
                    <a:pt x="187" y="127"/>
                    <a:pt x="187" y="127"/>
                  </a:cubicBezTo>
                  <a:cubicBezTo>
                    <a:pt x="189" y="134"/>
                    <a:pt x="189" y="134"/>
                    <a:pt x="189" y="134"/>
                  </a:cubicBezTo>
                  <a:cubicBezTo>
                    <a:pt x="190" y="134"/>
                    <a:pt x="190" y="134"/>
                    <a:pt x="190" y="134"/>
                  </a:cubicBezTo>
                  <a:cubicBezTo>
                    <a:pt x="190" y="134"/>
                    <a:pt x="190" y="135"/>
                    <a:pt x="190" y="135"/>
                  </a:cubicBezTo>
                  <a:cubicBezTo>
                    <a:pt x="190" y="135"/>
                    <a:pt x="190" y="136"/>
                    <a:pt x="190" y="136"/>
                  </a:cubicBezTo>
                  <a:cubicBezTo>
                    <a:pt x="191" y="136"/>
                    <a:pt x="191" y="136"/>
                    <a:pt x="191" y="136"/>
                  </a:cubicBezTo>
                  <a:cubicBezTo>
                    <a:pt x="191" y="138"/>
                    <a:pt x="191" y="138"/>
                    <a:pt x="191" y="138"/>
                  </a:cubicBezTo>
                  <a:cubicBezTo>
                    <a:pt x="192" y="138"/>
                    <a:pt x="192" y="138"/>
                    <a:pt x="192" y="138"/>
                  </a:cubicBezTo>
                  <a:cubicBezTo>
                    <a:pt x="192" y="139"/>
                    <a:pt x="192" y="140"/>
                    <a:pt x="192" y="140"/>
                  </a:cubicBezTo>
                  <a:cubicBezTo>
                    <a:pt x="193" y="141"/>
                    <a:pt x="193" y="142"/>
                    <a:pt x="193" y="143"/>
                  </a:cubicBezTo>
                  <a:cubicBezTo>
                    <a:pt x="194" y="143"/>
                    <a:pt x="194" y="143"/>
                    <a:pt x="194" y="143"/>
                  </a:cubicBezTo>
                  <a:cubicBezTo>
                    <a:pt x="194" y="144"/>
                    <a:pt x="194" y="144"/>
                    <a:pt x="194" y="145"/>
                  </a:cubicBezTo>
                  <a:cubicBezTo>
                    <a:pt x="195" y="145"/>
                    <a:pt x="195" y="146"/>
                    <a:pt x="195" y="147"/>
                  </a:cubicBezTo>
                  <a:cubicBezTo>
                    <a:pt x="194" y="147"/>
                    <a:pt x="194" y="148"/>
                    <a:pt x="193" y="148"/>
                  </a:cubicBezTo>
                  <a:cubicBezTo>
                    <a:pt x="193" y="148"/>
                    <a:pt x="192" y="148"/>
                    <a:pt x="192" y="148"/>
                  </a:cubicBezTo>
                  <a:cubicBezTo>
                    <a:pt x="191" y="148"/>
                    <a:pt x="191" y="149"/>
                    <a:pt x="191" y="149"/>
                  </a:cubicBezTo>
                  <a:cubicBezTo>
                    <a:pt x="191" y="149"/>
                    <a:pt x="191" y="149"/>
                    <a:pt x="191" y="149"/>
                  </a:cubicBezTo>
                  <a:cubicBezTo>
                    <a:pt x="190" y="149"/>
                    <a:pt x="190" y="150"/>
                    <a:pt x="190" y="150"/>
                  </a:cubicBezTo>
                  <a:cubicBezTo>
                    <a:pt x="189" y="150"/>
                    <a:pt x="189" y="150"/>
                    <a:pt x="189" y="150"/>
                  </a:cubicBezTo>
                  <a:cubicBezTo>
                    <a:pt x="189" y="150"/>
                    <a:pt x="189" y="150"/>
                    <a:pt x="188" y="150"/>
                  </a:cubicBezTo>
                  <a:cubicBezTo>
                    <a:pt x="188" y="151"/>
                    <a:pt x="188" y="151"/>
                    <a:pt x="188" y="151"/>
                  </a:cubicBezTo>
                  <a:cubicBezTo>
                    <a:pt x="188" y="151"/>
                    <a:pt x="187" y="151"/>
                    <a:pt x="187" y="151"/>
                  </a:cubicBezTo>
                  <a:cubicBezTo>
                    <a:pt x="187" y="151"/>
                    <a:pt x="186" y="151"/>
                    <a:pt x="186" y="151"/>
                  </a:cubicBezTo>
                  <a:cubicBezTo>
                    <a:pt x="186" y="152"/>
                    <a:pt x="186" y="152"/>
                    <a:pt x="186" y="152"/>
                  </a:cubicBezTo>
                  <a:cubicBezTo>
                    <a:pt x="186" y="152"/>
                    <a:pt x="186" y="152"/>
                    <a:pt x="185" y="153"/>
                  </a:cubicBezTo>
                  <a:cubicBezTo>
                    <a:pt x="182" y="154"/>
                    <a:pt x="182" y="154"/>
                    <a:pt x="182" y="154"/>
                  </a:cubicBezTo>
                  <a:cubicBezTo>
                    <a:pt x="182" y="154"/>
                    <a:pt x="182" y="154"/>
                    <a:pt x="182" y="154"/>
                  </a:cubicBezTo>
                  <a:cubicBezTo>
                    <a:pt x="182" y="154"/>
                    <a:pt x="182" y="155"/>
                    <a:pt x="182" y="155"/>
                  </a:cubicBezTo>
                  <a:cubicBezTo>
                    <a:pt x="181" y="155"/>
                    <a:pt x="181" y="155"/>
                    <a:pt x="181" y="155"/>
                  </a:cubicBezTo>
                  <a:cubicBezTo>
                    <a:pt x="180" y="155"/>
                    <a:pt x="180" y="155"/>
                    <a:pt x="179" y="155"/>
                  </a:cubicBezTo>
                  <a:cubicBezTo>
                    <a:pt x="179" y="156"/>
                    <a:pt x="179" y="156"/>
                    <a:pt x="179" y="156"/>
                  </a:cubicBezTo>
                  <a:cubicBezTo>
                    <a:pt x="179" y="156"/>
                    <a:pt x="179" y="156"/>
                    <a:pt x="179" y="156"/>
                  </a:cubicBezTo>
                  <a:cubicBezTo>
                    <a:pt x="178" y="156"/>
                    <a:pt x="178" y="156"/>
                    <a:pt x="178" y="156"/>
                  </a:cubicBezTo>
                  <a:cubicBezTo>
                    <a:pt x="177" y="155"/>
                    <a:pt x="177" y="154"/>
                    <a:pt x="176" y="153"/>
                  </a:cubicBezTo>
                  <a:cubicBezTo>
                    <a:pt x="176" y="152"/>
                    <a:pt x="175" y="151"/>
                    <a:pt x="174" y="150"/>
                  </a:cubicBezTo>
                  <a:cubicBezTo>
                    <a:pt x="174" y="150"/>
                    <a:pt x="174" y="150"/>
                    <a:pt x="174" y="150"/>
                  </a:cubicBezTo>
                  <a:cubicBezTo>
                    <a:pt x="174" y="150"/>
                    <a:pt x="174" y="149"/>
                    <a:pt x="173" y="149"/>
                  </a:cubicBezTo>
                  <a:cubicBezTo>
                    <a:pt x="173" y="148"/>
                    <a:pt x="173" y="148"/>
                    <a:pt x="173" y="148"/>
                  </a:cubicBezTo>
                  <a:cubicBezTo>
                    <a:pt x="173" y="148"/>
                    <a:pt x="173" y="148"/>
                    <a:pt x="173" y="148"/>
                  </a:cubicBezTo>
                  <a:cubicBezTo>
                    <a:pt x="173" y="148"/>
                    <a:pt x="173" y="148"/>
                    <a:pt x="172" y="148"/>
                  </a:cubicBezTo>
                  <a:cubicBezTo>
                    <a:pt x="172" y="147"/>
                    <a:pt x="172" y="147"/>
                    <a:pt x="172" y="147"/>
                  </a:cubicBezTo>
                  <a:cubicBezTo>
                    <a:pt x="172" y="147"/>
                    <a:pt x="172" y="146"/>
                    <a:pt x="172" y="146"/>
                  </a:cubicBezTo>
                  <a:cubicBezTo>
                    <a:pt x="172" y="146"/>
                    <a:pt x="171" y="146"/>
                    <a:pt x="171" y="146"/>
                  </a:cubicBezTo>
                  <a:cubicBezTo>
                    <a:pt x="171" y="145"/>
                    <a:pt x="171" y="145"/>
                    <a:pt x="171" y="145"/>
                  </a:cubicBezTo>
                  <a:cubicBezTo>
                    <a:pt x="171" y="145"/>
                    <a:pt x="171" y="145"/>
                    <a:pt x="171" y="145"/>
                  </a:cubicBezTo>
                  <a:cubicBezTo>
                    <a:pt x="171" y="145"/>
                    <a:pt x="170" y="145"/>
                    <a:pt x="170" y="144"/>
                  </a:cubicBezTo>
                  <a:cubicBezTo>
                    <a:pt x="170" y="143"/>
                    <a:pt x="170" y="143"/>
                    <a:pt x="170" y="143"/>
                  </a:cubicBezTo>
                  <a:cubicBezTo>
                    <a:pt x="170" y="143"/>
                    <a:pt x="170" y="143"/>
                    <a:pt x="170" y="143"/>
                  </a:cubicBezTo>
                  <a:cubicBezTo>
                    <a:pt x="169" y="143"/>
                    <a:pt x="169" y="143"/>
                    <a:pt x="169" y="143"/>
                  </a:cubicBezTo>
                  <a:cubicBezTo>
                    <a:pt x="169" y="142"/>
                    <a:pt x="169" y="142"/>
                    <a:pt x="169" y="142"/>
                  </a:cubicBezTo>
                  <a:cubicBezTo>
                    <a:pt x="169" y="142"/>
                    <a:pt x="169" y="141"/>
                    <a:pt x="169" y="141"/>
                  </a:cubicBezTo>
                  <a:cubicBezTo>
                    <a:pt x="168" y="141"/>
                    <a:pt x="168" y="141"/>
                    <a:pt x="168" y="141"/>
                  </a:cubicBezTo>
                  <a:cubicBezTo>
                    <a:pt x="168" y="140"/>
                    <a:pt x="168" y="140"/>
                    <a:pt x="168" y="140"/>
                  </a:cubicBezTo>
                  <a:cubicBezTo>
                    <a:pt x="168" y="140"/>
                    <a:pt x="168" y="140"/>
                    <a:pt x="167" y="140"/>
                  </a:cubicBezTo>
                  <a:cubicBezTo>
                    <a:pt x="167" y="140"/>
                    <a:pt x="167" y="140"/>
                    <a:pt x="167" y="140"/>
                  </a:cubicBezTo>
                  <a:cubicBezTo>
                    <a:pt x="167" y="138"/>
                    <a:pt x="167" y="138"/>
                    <a:pt x="167" y="138"/>
                  </a:cubicBezTo>
                  <a:cubicBezTo>
                    <a:pt x="166" y="138"/>
                    <a:pt x="166" y="138"/>
                    <a:pt x="166" y="138"/>
                  </a:cubicBezTo>
                  <a:cubicBezTo>
                    <a:pt x="166" y="138"/>
                    <a:pt x="166" y="138"/>
                    <a:pt x="166" y="138"/>
                  </a:cubicBezTo>
                  <a:cubicBezTo>
                    <a:pt x="166" y="137"/>
                    <a:pt x="166" y="137"/>
                    <a:pt x="166" y="137"/>
                  </a:cubicBezTo>
                  <a:cubicBezTo>
                    <a:pt x="166" y="137"/>
                    <a:pt x="165" y="137"/>
                    <a:pt x="165" y="137"/>
                  </a:cubicBezTo>
                  <a:cubicBezTo>
                    <a:pt x="165" y="136"/>
                    <a:pt x="165" y="136"/>
                    <a:pt x="165" y="136"/>
                  </a:cubicBezTo>
                  <a:cubicBezTo>
                    <a:pt x="164" y="135"/>
                    <a:pt x="163" y="134"/>
                    <a:pt x="163" y="133"/>
                  </a:cubicBezTo>
                  <a:cubicBezTo>
                    <a:pt x="162" y="132"/>
                    <a:pt x="162" y="131"/>
                    <a:pt x="161" y="130"/>
                  </a:cubicBezTo>
                  <a:cubicBezTo>
                    <a:pt x="161" y="130"/>
                    <a:pt x="161" y="130"/>
                    <a:pt x="161" y="130"/>
                  </a:cubicBezTo>
                  <a:cubicBezTo>
                    <a:pt x="162" y="130"/>
                    <a:pt x="162" y="129"/>
                    <a:pt x="163" y="129"/>
                  </a:cubicBezTo>
                  <a:cubicBezTo>
                    <a:pt x="163" y="128"/>
                    <a:pt x="164" y="128"/>
                    <a:pt x="165" y="127"/>
                  </a:cubicBezTo>
                  <a:cubicBezTo>
                    <a:pt x="166" y="127"/>
                    <a:pt x="166" y="127"/>
                    <a:pt x="166" y="127"/>
                  </a:cubicBezTo>
                  <a:cubicBezTo>
                    <a:pt x="166" y="127"/>
                    <a:pt x="166" y="127"/>
                    <a:pt x="166" y="127"/>
                  </a:cubicBezTo>
                  <a:cubicBezTo>
                    <a:pt x="166" y="127"/>
                    <a:pt x="166" y="127"/>
                    <a:pt x="166" y="126"/>
                  </a:cubicBezTo>
                  <a:cubicBezTo>
                    <a:pt x="167" y="126"/>
                    <a:pt x="167" y="126"/>
                    <a:pt x="167" y="126"/>
                  </a:cubicBezTo>
                  <a:cubicBezTo>
                    <a:pt x="168" y="125"/>
                    <a:pt x="168" y="125"/>
                    <a:pt x="168" y="125"/>
                  </a:cubicBezTo>
                  <a:cubicBezTo>
                    <a:pt x="170" y="125"/>
                    <a:pt x="170" y="125"/>
                    <a:pt x="170" y="125"/>
                  </a:cubicBezTo>
                  <a:cubicBezTo>
                    <a:pt x="170" y="125"/>
                    <a:pt x="170" y="125"/>
                    <a:pt x="170" y="125"/>
                  </a:cubicBezTo>
                  <a:cubicBezTo>
                    <a:pt x="170" y="125"/>
                    <a:pt x="170" y="124"/>
                    <a:pt x="170" y="124"/>
                  </a:cubicBezTo>
                  <a:cubicBezTo>
                    <a:pt x="173" y="123"/>
                    <a:pt x="173" y="123"/>
                    <a:pt x="173" y="123"/>
                  </a:cubicBezTo>
                  <a:cubicBezTo>
                    <a:pt x="174" y="123"/>
                    <a:pt x="174" y="123"/>
                    <a:pt x="174" y="123"/>
                  </a:cubicBezTo>
                  <a:cubicBezTo>
                    <a:pt x="174" y="122"/>
                    <a:pt x="174" y="122"/>
                    <a:pt x="174" y="122"/>
                  </a:cubicBezTo>
                  <a:cubicBezTo>
                    <a:pt x="177" y="121"/>
                    <a:pt x="177" y="121"/>
                    <a:pt x="177" y="121"/>
                  </a:cubicBezTo>
                  <a:cubicBezTo>
                    <a:pt x="177" y="121"/>
                    <a:pt x="177" y="121"/>
                    <a:pt x="177" y="120"/>
                  </a:cubicBezTo>
                  <a:cubicBezTo>
                    <a:pt x="178" y="120"/>
                    <a:pt x="178" y="120"/>
                    <a:pt x="178" y="120"/>
                  </a:cubicBezTo>
                  <a:cubicBezTo>
                    <a:pt x="179" y="120"/>
                    <a:pt x="179" y="120"/>
                    <a:pt x="179" y="120"/>
                  </a:cubicBezTo>
                  <a:cubicBezTo>
                    <a:pt x="179" y="119"/>
                    <a:pt x="180" y="119"/>
                    <a:pt x="181" y="119"/>
                  </a:cubicBezTo>
                  <a:cubicBezTo>
                    <a:pt x="181" y="118"/>
                    <a:pt x="182" y="118"/>
                    <a:pt x="183" y="118"/>
                  </a:cubicBezTo>
                  <a:cubicBezTo>
                    <a:pt x="183" y="118"/>
                    <a:pt x="183" y="119"/>
                    <a:pt x="184" y="120"/>
                  </a:cubicBezTo>
                  <a:close/>
                  <a:moveTo>
                    <a:pt x="226" y="136"/>
                  </a:moveTo>
                  <a:cubicBezTo>
                    <a:pt x="194" y="136"/>
                    <a:pt x="194" y="136"/>
                    <a:pt x="194" y="136"/>
                  </a:cubicBezTo>
                  <a:cubicBezTo>
                    <a:pt x="192" y="132"/>
                    <a:pt x="190" y="128"/>
                    <a:pt x="189" y="124"/>
                  </a:cubicBezTo>
                  <a:cubicBezTo>
                    <a:pt x="187" y="120"/>
                    <a:pt x="185" y="117"/>
                    <a:pt x="184" y="113"/>
                  </a:cubicBezTo>
                  <a:cubicBezTo>
                    <a:pt x="183" y="113"/>
                    <a:pt x="183" y="113"/>
                    <a:pt x="183" y="113"/>
                  </a:cubicBezTo>
                  <a:cubicBezTo>
                    <a:pt x="183" y="112"/>
                    <a:pt x="183" y="112"/>
                    <a:pt x="183" y="112"/>
                  </a:cubicBezTo>
                  <a:cubicBezTo>
                    <a:pt x="183" y="112"/>
                    <a:pt x="183" y="111"/>
                    <a:pt x="183" y="111"/>
                  </a:cubicBezTo>
                  <a:cubicBezTo>
                    <a:pt x="183" y="111"/>
                    <a:pt x="182" y="111"/>
                    <a:pt x="182" y="111"/>
                  </a:cubicBezTo>
                  <a:cubicBezTo>
                    <a:pt x="182" y="111"/>
                    <a:pt x="182" y="111"/>
                    <a:pt x="182" y="111"/>
                  </a:cubicBezTo>
                  <a:cubicBezTo>
                    <a:pt x="182" y="109"/>
                    <a:pt x="182" y="109"/>
                    <a:pt x="182" y="109"/>
                  </a:cubicBezTo>
                  <a:cubicBezTo>
                    <a:pt x="181" y="109"/>
                    <a:pt x="181" y="109"/>
                    <a:pt x="181" y="109"/>
                  </a:cubicBezTo>
                  <a:cubicBezTo>
                    <a:pt x="181" y="108"/>
                    <a:pt x="181" y="108"/>
                    <a:pt x="181" y="108"/>
                  </a:cubicBezTo>
                  <a:cubicBezTo>
                    <a:pt x="181" y="108"/>
                    <a:pt x="181" y="108"/>
                    <a:pt x="180" y="108"/>
                  </a:cubicBezTo>
                  <a:cubicBezTo>
                    <a:pt x="180" y="108"/>
                    <a:pt x="180" y="108"/>
                    <a:pt x="180" y="108"/>
                  </a:cubicBezTo>
                  <a:cubicBezTo>
                    <a:pt x="180" y="107"/>
                    <a:pt x="180" y="107"/>
                    <a:pt x="180" y="107"/>
                  </a:cubicBezTo>
                  <a:cubicBezTo>
                    <a:pt x="180" y="107"/>
                    <a:pt x="180" y="106"/>
                    <a:pt x="179" y="106"/>
                  </a:cubicBezTo>
                  <a:cubicBezTo>
                    <a:pt x="179" y="106"/>
                    <a:pt x="179" y="106"/>
                    <a:pt x="179" y="106"/>
                  </a:cubicBezTo>
                  <a:cubicBezTo>
                    <a:pt x="179" y="106"/>
                    <a:pt x="179" y="105"/>
                    <a:pt x="179" y="105"/>
                  </a:cubicBezTo>
                  <a:cubicBezTo>
                    <a:pt x="179" y="105"/>
                    <a:pt x="178" y="104"/>
                    <a:pt x="178" y="104"/>
                  </a:cubicBezTo>
                  <a:cubicBezTo>
                    <a:pt x="178" y="104"/>
                    <a:pt x="178" y="104"/>
                    <a:pt x="178" y="104"/>
                  </a:cubicBezTo>
                  <a:cubicBezTo>
                    <a:pt x="178" y="104"/>
                    <a:pt x="177" y="104"/>
                    <a:pt x="177" y="103"/>
                  </a:cubicBezTo>
                  <a:cubicBezTo>
                    <a:pt x="177" y="102"/>
                    <a:pt x="177" y="102"/>
                    <a:pt x="177" y="102"/>
                  </a:cubicBezTo>
                  <a:cubicBezTo>
                    <a:pt x="177" y="102"/>
                    <a:pt x="177" y="102"/>
                    <a:pt x="177" y="102"/>
                  </a:cubicBezTo>
                  <a:cubicBezTo>
                    <a:pt x="176" y="102"/>
                    <a:pt x="176" y="102"/>
                    <a:pt x="176" y="102"/>
                  </a:cubicBezTo>
                  <a:cubicBezTo>
                    <a:pt x="176" y="101"/>
                    <a:pt x="176" y="101"/>
                    <a:pt x="176" y="101"/>
                  </a:cubicBezTo>
                  <a:cubicBezTo>
                    <a:pt x="176" y="100"/>
                    <a:pt x="176" y="100"/>
                    <a:pt x="176" y="100"/>
                  </a:cubicBezTo>
                  <a:cubicBezTo>
                    <a:pt x="175" y="99"/>
                    <a:pt x="175" y="99"/>
                    <a:pt x="175" y="99"/>
                  </a:cubicBezTo>
                  <a:cubicBezTo>
                    <a:pt x="175" y="99"/>
                    <a:pt x="175" y="99"/>
                    <a:pt x="174" y="99"/>
                  </a:cubicBezTo>
                  <a:cubicBezTo>
                    <a:pt x="174" y="98"/>
                    <a:pt x="174" y="98"/>
                    <a:pt x="174" y="98"/>
                  </a:cubicBezTo>
                  <a:cubicBezTo>
                    <a:pt x="174" y="98"/>
                    <a:pt x="174" y="98"/>
                    <a:pt x="174" y="98"/>
                  </a:cubicBezTo>
                  <a:cubicBezTo>
                    <a:pt x="174" y="98"/>
                    <a:pt x="174" y="97"/>
                    <a:pt x="173" y="97"/>
                  </a:cubicBezTo>
                  <a:cubicBezTo>
                    <a:pt x="173" y="97"/>
                    <a:pt x="173" y="97"/>
                    <a:pt x="173" y="96"/>
                  </a:cubicBezTo>
                  <a:cubicBezTo>
                    <a:pt x="173" y="96"/>
                    <a:pt x="173" y="96"/>
                    <a:pt x="173" y="95"/>
                  </a:cubicBezTo>
                  <a:cubicBezTo>
                    <a:pt x="173" y="95"/>
                    <a:pt x="173" y="95"/>
                    <a:pt x="172" y="95"/>
                  </a:cubicBezTo>
                  <a:cubicBezTo>
                    <a:pt x="172" y="95"/>
                    <a:pt x="172" y="95"/>
                    <a:pt x="172" y="95"/>
                  </a:cubicBezTo>
                  <a:cubicBezTo>
                    <a:pt x="170" y="90"/>
                    <a:pt x="170" y="90"/>
                    <a:pt x="170" y="90"/>
                  </a:cubicBezTo>
                  <a:cubicBezTo>
                    <a:pt x="226" y="90"/>
                    <a:pt x="226" y="90"/>
                    <a:pt x="226" y="90"/>
                  </a:cubicBezTo>
                  <a:lnTo>
                    <a:pt x="226" y="136"/>
                  </a:lnTo>
                  <a:close/>
                  <a:moveTo>
                    <a:pt x="183" y="158"/>
                  </a:moveTo>
                  <a:cubicBezTo>
                    <a:pt x="183" y="157"/>
                    <a:pt x="184" y="157"/>
                    <a:pt x="184" y="156"/>
                  </a:cubicBezTo>
                  <a:cubicBezTo>
                    <a:pt x="185" y="156"/>
                    <a:pt x="185" y="156"/>
                    <a:pt x="185" y="156"/>
                  </a:cubicBezTo>
                  <a:cubicBezTo>
                    <a:pt x="186" y="156"/>
                    <a:pt x="186" y="156"/>
                    <a:pt x="186" y="156"/>
                  </a:cubicBezTo>
                  <a:cubicBezTo>
                    <a:pt x="186" y="156"/>
                    <a:pt x="186" y="156"/>
                    <a:pt x="186" y="155"/>
                  </a:cubicBezTo>
                  <a:cubicBezTo>
                    <a:pt x="186" y="155"/>
                    <a:pt x="187" y="155"/>
                    <a:pt x="187" y="155"/>
                  </a:cubicBezTo>
                  <a:cubicBezTo>
                    <a:pt x="187" y="155"/>
                    <a:pt x="188" y="155"/>
                    <a:pt x="188" y="155"/>
                  </a:cubicBezTo>
                  <a:cubicBezTo>
                    <a:pt x="188" y="155"/>
                    <a:pt x="188" y="154"/>
                    <a:pt x="188" y="154"/>
                  </a:cubicBezTo>
                  <a:cubicBezTo>
                    <a:pt x="189" y="154"/>
                    <a:pt x="189" y="154"/>
                    <a:pt x="189" y="154"/>
                  </a:cubicBezTo>
                  <a:cubicBezTo>
                    <a:pt x="189" y="154"/>
                    <a:pt x="189" y="154"/>
                    <a:pt x="190" y="153"/>
                  </a:cubicBezTo>
                  <a:cubicBezTo>
                    <a:pt x="190" y="153"/>
                    <a:pt x="190" y="153"/>
                    <a:pt x="191" y="153"/>
                  </a:cubicBezTo>
                  <a:cubicBezTo>
                    <a:pt x="191" y="153"/>
                    <a:pt x="191" y="153"/>
                    <a:pt x="191" y="153"/>
                  </a:cubicBezTo>
                  <a:cubicBezTo>
                    <a:pt x="191" y="152"/>
                    <a:pt x="191" y="152"/>
                    <a:pt x="192" y="152"/>
                  </a:cubicBezTo>
                  <a:cubicBezTo>
                    <a:pt x="193" y="152"/>
                    <a:pt x="193" y="152"/>
                    <a:pt x="193" y="152"/>
                  </a:cubicBezTo>
                  <a:cubicBezTo>
                    <a:pt x="193" y="151"/>
                    <a:pt x="193" y="151"/>
                    <a:pt x="193" y="151"/>
                  </a:cubicBezTo>
                  <a:cubicBezTo>
                    <a:pt x="194" y="151"/>
                    <a:pt x="194" y="151"/>
                    <a:pt x="194" y="151"/>
                  </a:cubicBezTo>
                  <a:cubicBezTo>
                    <a:pt x="194" y="151"/>
                    <a:pt x="194" y="151"/>
                    <a:pt x="194" y="151"/>
                  </a:cubicBezTo>
                  <a:cubicBezTo>
                    <a:pt x="194" y="151"/>
                    <a:pt x="194" y="151"/>
                    <a:pt x="194" y="150"/>
                  </a:cubicBezTo>
                  <a:cubicBezTo>
                    <a:pt x="195" y="150"/>
                    <a:pt x="195" y="150"/>
                    <a:pt x="195" y="150"/>
                  </a:cubicBezTo>
                  <a:cubicBezTo>
                    <a:pt x="195" y="150"/>
                    <a:pt x="195" y="150"/>
                    <a:pt x="195" y="150"/>
                  </a:cubicBezTo>
                  <a:cubicBezTo>
                    <a:pt x="196" y="150"/>
                    <a:pt x="196" y="150"/>
                    <a:pt x="196" y="150"/>
                  </a:cubicBezTo>
                  <a:cubicBezTo>
                    <a:pt x="196" y="150"/>
                    <a:pt x="196" y="150"/>
                    <a:pt x="196" y="150"/>
                  </a:cubicBezTo>
                  <a:cubicBezTo>
                    <a:pt x="198" y="151"/>
                    <a:pt x="198" y="152"/>
                    <a:pt x="199" y="153"/>
                  </a:cubicBezTo>
                  <a:cubicBezTo>
                    <a:pt x="199" y="155"/>
                    <a:pt x="200" y="156"/>
                    <a:pt x="201" y="157"/>
                  </a:cubicBezTo>
                  <a:cubicBezTo>
                    <a:pt x="201" y="157"/>
                    <a:pt x="201" y="157"/>
                    <a:pt x="201" y="157"/>
                  </a:cubicBezTo>
                  <a:cubicBezTo>
                    <a:pt x="202" y="157"/>
                    <a:pt x="202" y="157"/>
                    <a:pt x="202" y="158"/>
                  </a:cubicBezTo>
                  <a:cubicBezTo>
                    <a:pt x="202" y="159"/>
                    <a:pt x="202" y="159"/>
                    <a:pt x="202" y="159"/>
                  </a:cubicBezTo>
                  <a:cubicBezTo>
                    <a:pt x="202" y="159"/>
                    <a:pt x="202" y="159"/>
                    <a:pt x="202" y="159"/>
                  </a:cubicBezTo>
                  <a:cubicBezTo>
                    <a:pt x="203" y="159"/>
                    <a:pt x="203" y="159"/>
                    <a:pt x="203" y="159"/>
                  </a:cubicBezTo>
                  <a:cubicBezTo>
                    <a:pt x="203" y="160"/>
                    <a:pt x="203" y="160"/>
                    <a:pt x="203" y="160"/>
                  </a:cubicBezTo>
                  <a:cubicBezTo>
                    <a:pt x="203" y="160"/>
                    <a:pt x="203" y="161"/>
                    <a:pt x="204" y="161"/>
                  </a:cubicBezTo>
                  <a:cubicBezTo>
                    <a:pt x="204" y="161"/>
                    <a:pt x="204" y="161"/>
                    <a:pt x="204" y="161"/>
                  </a:cubicBezTo>
                  <a:cubicBezTo>
                    <a:pt x="204" y="162"/>
                    <a:pt x="204" y="162"/>
                    <a:pt x="204" y="162"/>
                  </a:cubicBezTo>
                  <a:cubicBezTo>
                    <a:pt x="205" y="162"/>
                    <a:pt x="205" y="162"/>
                    <a:pt x="205" y="162"/>
                  </a:cubicBezTo>
                  <a:cubicBezTo>
                    <a:pt x="205" y="162"/>
                    <a:pt x="205" y="162"/>
                    <a:pt x="205" y="163"/>
                  </a:cubicBezTo>
                  <a:cubicBezTo>
                    <a:pt x="205" y="163"/>
                    <a:pt x="205" y="163"/>
                    <a:pt x="205" y="164"/>
                  </a:cubicBezTo>
                  <a:cubicBezTo>
                    <a:pt x="205" y="164"/>
                    <a:pt x="205" y="164"/>
                    <a:pt x="206" y="164"/>
                  </a:cubicBezTo>
                  <a:cubicBezTo>
                    <a:pt x="206" y="164"/>
                    <a:pt x="206" y="164"/>
                    <a:pt x="206" y="164"/>
                  </a:cubicBezTo>
                  <a:cubicBezTo>
                    <a:pt x="206" y="165"/>
                    <a:pt x="206" y="165"/>
                    <a:pt x="206" y="165"/>
                  </a:cubicBezTo>
                  <a:cubicBezTo>
                    <a:pt x="207" y="165"/>
                    <a:pt x="207" y="165"/>
                    <a:pt x="207" y="165"/>
                  </a:cubicBezTo>
                  <a:cubicBezTo>
                    <a:pt x="207" y="166"/>
                    <a:pt x="207" y="166"/>
                    <a:pt x="207" y="166"/>
                  </a:cubicBezTo>
                  <a:cubicBezTo>
                    <a:pt x="207" y="166"/>
                    <a:pt x="207" y="167"/>
                    <a:pt x="207" y="167"/>
                  </a:cubicBezTo>
                  <a:cubicBezTo>
                    <a:pt x="208" y="167"/>
                    <a:pt x="208" y="167"/>
                    <a:pt x="208" y="167"/>
                  </a:cubicBezTo>
                  <a:cubicBezTo>
                    <a:pt x="208" y="167"/>
                    <a:pt x="208" y="167"/>
                    <a:pt x="208" y="167"/>
                  </a:cubicBezTo>
                  <a:cubicBezTo>
                    <a:pt x="208" y="169"/>
                    <a:pt x="208" y="169"/>
                    <a:pt x="208" y="169"/>
                  </a:cubicBezTo>
                  <a:cubicBezTo>
                    <a:pt x="209" y="169"/>
                    <a:pt x="209" y="169"/>
                    <a:pt x="209" y="169"/>
                  </a:cubicBezTo>
                  <a:cubicBezTo>
                    <a:pt x="209" y="169"/>
                    <a:pt x="209" y="169"/>
                    <a:pt x="209" y="169"/>
                  </a:cubicBezTo>
                  <a:cubicBezTo>
                    <a:pt x="209" y="170"/>
                    <a:pt x="209" y="170"/>
                    <a:pt x="210" y="170"/>
                  </a:cubicBezTo>
                  <a:cubicBezTo>
                    <a:pt x="210" y="170"/>
                    <a:pt x="210" y="170"/>
                    <a:pt x="210" y="170"/>
                  </a:cubicBezTo>
                  <a:cubicBezTo>
                    <a:pt x="210" y="170"/>
                    <a:pt x="210" y="171"/>
                    <a:pt x="211" y="171"/>
                  </a:cubicBezTo>
                  <a:cubicBezTo>
                    <a:pt x="211" y="172"/>
                    <a:pt x="211" y="172"/>
                    <a:pt x="211" y="172"/>
                  </a:cubicBezTo>
                  <a:cubicBezTo>
                    <a:pt x="211" y="172"/>
                    <a:pt x="211" y="172"/>
                    <a:pt x="211" y="172"/>
                  </a:cubicBezTo>
                  <a:cubicBezTo>
                    <a:pt x="211" y="172"/>
                    <a:pt x="212" y="172"/>
                    <a:pt x="212" y="172"/>
                  </a:cubicBezTo>
                  <a:cubicBezTo>
                    <a:pt x="212" y="173"/>
                    <a:pt x="212" y="173"/>
                    <a:pt x="212" y="173"/>
                  </a:cubicBezTo>
                  <a:cubicBezTo>
                    <a:pt x="212" y="174"/>
                    <a:pt x="212" y="174"/>
                    <a:pt x="212" y="174"/>
                  </a:cubicBezTo>
                  <a:cubicBezTo>
                    <a:pt x="212" y="174"/>
                    <a:pt x="213" y="174"/>
                    <a:pt x="213" y="174"/>
                  </a:cubicBezTo>
                  <a:cubicBezTo>
                    <a:pt x="213" y="175"/>
                    <a:pt x="213" y="175"/>
                    <a:pt x="213" y="175"/>
                  </a:cubicBezTo>
                  <a:cubicBezTo>
                    <a:pt x="213" y="175"/>
                    <a:pt x="213" y="175"/>
                    <a:pt x="213" y="175"/>
                  </a:cubicBezTo>
                  <a:cubicBezTo>
                    <a:pt x="214" y="175"/>
                    <a:pt x="214" y="176"/>
                    <a:pt x="214" y="176"/>
                  </a:cubicBezTo>
                  <a:cubicBezTo>
                    <a:pt x="214" y="177"/>
                    <a:pt x="214" y="177"/>
                    <a:pt x="214" y="177"/>
                  </a:cubicBezTo>
                  <a:cubicBezTo>
                    <a:pt x="214" y="177"/>
                    <a:pt x="214" y="177"/>
                    <a:pt x="214" y="177"/>
                  </a:cubicBezTo>
                  <a:cubicBezTo>
                    <a:pt x="215" y="177"/>
                    <a:pt x="215" y="177"/>
                    <a:pt x="215" y="177"/>
                  </a:cubicBezTo>
                  <a:cubicBezTo>
                    <a:pt x="215" y="178"/>
                    <a:pt x="215" y="178"/>
                    <a:pt x="215" y="178"/>
                  </a:cubicBezTo>
                  <a:cubicBezTo>
                    <a:pt x="215" y="179"/>
                    <a:pt x="215" y="179"/>
                    <a:pt x="216" y="179"/>
                  </a:cubicBezTo>
                  <a:cubicBezTo>
                    <a:pt x="216" y="179"/>
                    <a:pt x="216" y="179"/>
                    <a:pt x="216" y="179"/>
                  </a:cubicBezTo>
                  <a:cubicBezTo>
                    <a:pt x="216" y="180"/>
                    <a:pt x="216" y="180"/>
                    <a:pt x="216" y="180"/>
                  </a:cubicBezTo>
                  <a:cubicBezTo>
                    <a:pt x="216" y="180"/>
                    <a:pt x="216" y="180"/>
                    <a:pt x="217" y="180"/>
                  </a:cubicBezTo>
                  <a:cubicBezTo>
                    <a:pt x="217" y="180"/>
                    <a:pt x="217" y="180"/>
                    <a:pt x="217" y="181"/>
                  </a:cubicBezTo>
                  <a:cubicBezTo>
                    <a:pt x="217" y="182"/>
                    <a:pt x="217" y="182"/>
                    <a:pt x="217" y="182"/>
                  </a:cubicBezTo>
                  <a:cubicBezTo>
                    <a:pt x="217" y="182"/>
                    <a:pt x="218" y="182"/>
                    <a:pt x="218" y="182"/>
                  </a:cubicBezTo>
                  <a:cubicBezTo>
                    <a:pt x="218" y="182"/>
                    <a:pt x="218" y="182"/>
                    <a:pt x="218" y="182"/>
                  </a:cubicBezTo>
                  <a:cubicBezTo>
                    <a:pt x="218" y="183"/>
                    <a:pt x="218" y="183"/>
                    <a:pt x="218" y="183"/>
                  </a:cubicBezTo>
                  <a:cubicBezTo>
                    <a:pt x="218" y="183"/>
                    <a:pt x="219" y="183"/>
                    <a:pt x="219" y="184"/>
                  </a:cubicBezTo>
                  <a:cubicBezTo>
                    <a:pt x="219" y="184"/>
                    <a:pt x="219" y="184"/>
                    <a:pt x="219" y="184"/>
                  </a:cubicBezTo>
                  <a:cubicBezTo>
                    <a:pt x="220" y="185"/>
                    <a:pt x="220" y="186"/>
                    <a:pt x="221" y="187"/>
                  </a:cubicBezTo>
                  <a:cubicBezTo>
                    <a:pt x="221" y="188"/>
                    <a:pt x="221" y="190"/>
                    <a:pt x="221" y="191"/>
                  </a:cubicBezTo>
                  <a:cubicBezTo>
                    <a:pt x="221" y="191"/>
                    <a:pt x="221" y="191"/>
                    <a:pt x="221" y="191"/>
                  </a:cubicBezTo>
                  <a:cubicBezTo>
                    <a:pt x="220" y="192"/>
                    <a:pt x="220" y="192"/>
                    <a:pt x="220" y="193"/>
                  </a:cubicBezTo>
                  <a:cubicBezTo>
                    <a:pt x="220" y="193"/>
                    <a:pt x="220" y="194"/>
                    <a:pt x="220" y="194"/>
                  </a:cubicBezTo>
                  <a:cubicBezTo>
                    <a:pt x="219" y="194"/>
                    <a:pt x="219" y="194"/>
                    <a:pt x="219" y="194"/>
                  </a:cubicBezTo>
                  <a:cubicBezTo>
                    <a:pt x="219" y="195"/>
                    <a:pt x="219" y="195"/>
                    <a:pt x="219" y="195"/>
                  </a:cubicBezTo>
                  <a:cubicBezTo>
                    <a:pt x="219" y="196"/>
                    <a:pt x="219" y="196"/>
                    <a:pt x="219" y="196"/>
                  </a:cubicBezTo>
                  <a:cubicBezTo>
                    <a:pt x="218" y="196"/>
                    <a:pt x="218" y="196"/>
                    <a:pt x="218" y="196"/>
                  </a:cubicBezTo>
                  <a:cubicBezTo>
                    <a:pt x="218" y="198"/>
                    <a:pt x="218" y="198"/>
                    <a:pt x="218" y="198"/>
                  </a:cubicBezTo>
                  <a:cubicBezTo>
                    <a:pt x="217" y="198"/>
                    <a:pt x="217" y="198"/>
                    <a:pt x="217" y="198"/>
                  </a:cubicBezTo>
                  <a:cubicBezTo>
                    <a:pt x="217" y="198"/>
                    <a:pt x="216" y="198"/>
                    <a:pt x="216" y="198"/>
                  </a:cubicBezTo>
                  <a:cubicBezTo>
                    <a:pt x="216" y="198"/>
                    <a:pt x="216" y="199"/>
                    <a:pt x="215" y="199"/>
                  </a:cubicBezTo>
                  <a:cubicBezTo>
                    <a:pt x="215" y="199"/>
                    <a:pt x="215" y="200"/>
                    <a:pt x="214" y="200"/>
                  </a:cubicBezTo>
                  <a:cubicBezTo>
                    <a:pt x="214" y="200"/>
                    <a:pt x="213" y="201"/>
                    <a:pt x="212" y="201"/>
                  </a:cubicBezTo>
                  <a:cubicBezTo>
                    <a:pt x="212" y="202"/>
                    <a:pt x="211" y="202"/>
                    <a:pt x="209" y="202"/>
                  </a:cubicBezTo>
                  <a:cubicBezTo>
                    <a:pt x="208" y="203"/>
                    <a:pt x="207" y="203"/>
                    <a:pt x="206" y="203"/>
                  </a:cubicBezTo>
                  <a:cubicBezTo>
                    <a:pt x="205" y="203"/>
                    <a:pt x="204" y="203"/>
                    <a:pt x="203" y="202"/>
                  </a:cubicBezTo>
                  <a:cubicBezTo>
                    <a:pt x="203" y="202"/>
                    <a:pt x="203" y="202"/>
                    <a:pt x="203" y="202"/>
                  </a:cubicBezTo>
                  <a:cubicBezTo>
                    <a:pt x="203" y="202"/>
                    <a:pt x="202" y="202"/>
                    <a:pt x="202" y="202"/>
                  </a:cubicBezTo>
                  <a:cubicBezTo>
                    <a:pt x="201" y="202"/>
                    <a:pt x="201" y="201"/>
                    <a:pt x="200" y="201"/>
                  </a:cubicBezTo>
                  <a:cubicBezTo>
                    <a:pt x="200" y="201"/>
                    <a:pt x="199" y="200"/>
                    <a:pt x="199" y="200"/>
                  </a:cubicBezTo>
                  <a:cubicBezTo>
                    <a:pt x="198" y="199"/>
                    <a:pt x="198" y="199"/>
                    <a:pt x="197" y="198"/>
                  </a:cubicBezTo>
                  <a:cubicBezTo>
                    <a:pt x="197" y="198"/>
                    <a:pt x="197" y="198"/>
                    <a:pt x="197" y="198"/>
                  </a:cubicBezTo>
                  <a:cubicBezTo>
                    <a:pt x="197" y="198"/>
                    <a:pt x="197" y="198"/>
                    <a:pt x="196" y="198"/>
                  </a:cubicBezTo>
                  <a:cubicBezTo>
                    <a:pt x="196" y="196"/>
                    <a:pt x="196" y="196"/>
                    <a:pt x="196" y="196"/>
                  </a:cubicBezTo>
                  <a:cubicBezTo>
                    <a:pt x="196" y="196"/>
                    <a:pt x="196" y="196"/>
                    <a:pt x="196" y="196"/>
                  </a:cubicBezTo>
                  <a:cubicBezTo>
                    <a:pt x="196" y="195"/>
                    <a:pt x="196" y="195"/>
                    <a:pt x="196" y="195"/>
                  </a:cubicBezTo>
                  <a:cubicBezTo>
                    <a:pt x="196" y="194"/>
                    <a:pt x="195" y="194"/>
                    <a:pt x="195" y="194"/>
                  </a:cubicBezTo>
                  <a:cubicBezTo>
                    <a:pt x="195" y="194"/>
                    <a:pt x="195" y="194"/>
                    <a:pt x="195" y="194"/>
                  </a:cubicBezTo>
                  <a:cubicBezTo>
                    <a:pt x="195" y="192"/>
                    <a:pt x="195" y="192"/>
                    <a:pt x="195" y="192"/>
                  </a:cubicBezTo>
                  <a:cubicBezTo>
                    <a:pt x="194" y="192"/>
                    <a:pt x="194" y="192"/>
                    <a:pt x="194" y="192"/>
                  </a:cubicBezTo>
                  <a:cubicBezTo>
                    <a:pt x="194" y="192"/>
                    <a:pt x="194" y="191"/>
                    <a:pt x="194" y="191"/>
                  </a:cubicBezTo>
                  <a:cubicBezTo>
                    <a:pt x="194" y="191"/>
                    <a:pt x="194" y="190"/>
                    <a:pt x="194" y="190"/>
                  </a:cubicBezTo>
                  <a:cubicBezTo>
                    <a:pt x="193" y="190"/>
                    <a:pt x="193" y="190"/>
                    <a:pt x="193" y="190"/>
                  </a:cubicBezTo>
                  <a:cubicBezTo>
                    <a:pt x="193" y="188"/>
                    <a:pt x="193" y="188"/>
                    <a:pt x="193" y="188"/>
                  </a:cubicBezTo>
                  <a:cubicBezTo>
                    <a:pt x="193" y="188"/>
                    <a:pt x="193" y="188"/>
                    <a:pt x="193" y="188"/>
                  </a:cubicBezTo>
                  <a:cubicBezTo>
                    <a:pt x="192" y="188"/>
                    <a:pt x="192" y="187"/>
                    <a:pt x="192" y="187"/>
                  </a:cubicBezTo>
                  <a:cubicBezTo>
                    <a:pt x="192" y="187"/>
                    <a:pt x="192" y="186"/>
                    <a:pt x="192" y="186"/>
                  </a:cubicBezTo>
                  <a:cubicBezTo>
                    <a:pt x="192" y="186"/>
                    <a:pt x="192" y="186"/>
                    <a:pt x="192" y="186"/>
                  </a:cubicBezTo>
                  <a:cubicBezTo>
                    <a:pt x="192" y="184"/>
                    <a:pt x="192" y="184"/>
                    <a:pt x="192" y="184"/>
                  </a:cubicBezTo>
                  <a:cubicBezTo>
                    <a:pt x="191" y="184"/>
                    <a:pt x="191" y="184"/>
                    <a:pt x="191" y="184"/>
                  </a:cubicBezTo>
                  <a:cubicBezTo>
                    <a:pt x="191" y="183"/>
                    <a:pt x="191" y="183"/>
                    <a:pt x="191" y="183"/>
                  </a:cubicBezTo>
                  <a:cubicBezTo>
                    <a:pt x="190" y="183"/>
                    <a:pt x="190" y="183"/>
                    <a:pt x="190" y="183"/>
                  </a:cubicBezTo>
                  <a:cubicBezTo>
                    <a:pt x="190" y="183"/>
                    <a:pt x="190" y="183"/>
                    <a:pt x="190" y="182"/>
                  </a:cubicBezTo>
                  <a:cubicBezTo>
                    <a:pt x="190" y="182"/>
                    <a:pt x="190" y="182"/>
                    <a:pt x="190" y="181"/>
                  </a:cubicBezTo>
                  <a:cubicBezTo>
                    <a:pt x="189" y="181"/>
                    <a:pt x="189" y="181"/>
                    <a:pt x="189" y="181"/>
                  </a:cubicBezTo>
                  <a:cubicBezTo>
                    <a:pt x="189" y="180"/>
                    <a:pt x="189" y="180"/>
                    <a:pt x="189" y="180"/>
                  </a:cubicBezTo>
                  <a:cubicBezTo>
                    <a:pt x="189" y="180"/>
                    <a:pt x="189" y="180"/>
                    <a:pt x="189" y="180"/>
                  </a:cubicBezTo>
                  <a:cubicBezTo>
                    <a:pt x="189" y="179"/>
                    <a:pt x="189" y="179"/>
                    <a:pt x="188" y="178"/>
                  </a:cubicBezTo>
                  <a:cubicBezTo>
                    <a:pt x="188" y="178"/>
                    <a:pt x="188" y="178"/>
                    <a:pt x="188" y="177"/>
                  </a:cubicBezTo>
                  <a:cubicBezTo>
                    <a:pt x="188" y="177"/>
                    <a:pt x="188" y="177"/>
                    <a:pt x="188" y="177"/>
                  </a:cubicBezTo>
                  <a:cubicBezTo>
                    <a:pt x="188" y="176"/>
                    <a:pt x="188" y="176"/>
                    <a:pt x="188" y="176"/>
                  </a:cubicBezTo>
                  <a:cubicBezTo>
                    <a:pt x="187" y="176"/>
                    <a:pt x="187" y="176"/>
                    <a:pt x="187" y="176"/>
                  </a:cubicBezTo>
                  <a:cubicBezTo>
                    <a:pt x="187" y="175"/>
                    <a:pt x="187" y="175"/>
                    <a:pt x="187" y="175"/>
                  </a:cubicBezTo>
                  <a:cubicBezTo>
                    <a:pt x="187" y="174"/>
                    <a:pt x="187" y="174"/>
                    <a:pt x="187" y="173"/>
                  </a:cubicBezTo>
                  <a:cubicBezTo>
                    <a:pt x="186" y="173"/>
                    <a:pt x="186" y="173"/>
                    <a:pt x="186" y="173"/>
                  </a:cubicBezTo>
                  <a:cubicBezTo>
                    <a:pt x="186" y="172"/>
                    <a:pt x="186" y="172"/>
                    <a:pt x="186" y="172"/>
                  </a:cubicBezTo>
                  <a:cubicBezTo>
                    <a:pt x="185" y="172"/>
                    <a:pt x="185" y="172"/>
                    <a:pt x="185" y="172"/>
                  </a:cubicBezTo>
                  <a:cubicBezTo>
                    <a:pt x="185" y="171"/>
                    <a:pt x="185" y="171"/>
                    <a:pt x="185" y="171"/>
                  </a:cubicBezTo>
                  <a:cubicBezTo>
                    <a:pt x="185" y="171"/>
                    <a:pt x="185" y="171"/>
                    <a:pt x="185" y="171"/>
                  </a:cubicBezTo>
                  <a:cubicBezTo>
                    <a:pt x="185" y="170"/>
                    <a:pt x="185" y="170"/>
                    <a:pt x="185" y="169"/>
                  </a:cubicBezTo>
                  <a:cubicBezTo>
                    <a:pt x="185" y="169"/>
                    <a:pt x="184" y="168"/>
                    <a:pt x="184" y="168"/>
                  </a:cubicBezTo>
                  <a:cubicBezTo>
                    <a:pt x="184" y="168"/>
                    <a:pt x="184" y="168"/>
                    <a:pt x="184" y="168"/>
                  </a:cubicBezTo>
                  <a:cubicBezTo>
                    <a:pt x="184" y="167"/>
                    <a:pt x="184" y="167"/>
                    <a:pt x="184" y="167"/>
                  </a:cubicBezTo>
                  <a:cubicBezTo>
                    <a:pt x="183" y="167"/>
                    <a:pt x="183" y="167"/>
                    <a:pt x="183" y="167"/>
                  </a:cubicBezTo>
                  <a:cubicBezTo>
                    <a:pt x="183" y="166"/>
                    <a:pt x="183" y="166"/>
                    <a:pt x="183" y="166"/>
                  </a:cubicBezTo>
                  <a:cubicBezTo>
                    <a:pt x="183" y="165"/>
                    <a:pt x="183" y="165"/>
                    <a:pt x="183" y="164"/>
                  </a:cubicBezTo>
                  <a:cubicBezTo>
                    <a:pt x="182" y="164"/>
                    <a:pt x="182" y="164"/>
                    <a:pt x="182" y="164"/>
                  </a:cubicBezTo>
                  <a:cubicBezTo>
                    <a:pt x="182" y="163"/>
                    <a:pt x="181" y="162"/>
                    <a:pt x="181" y="162"/>
                  </a:cubicBezTo>
                  <a:cubicBezTo>
                    <a:pt x="181" y="161"/>
                    <a:pt x="181" y="160"/>
                    <a:pt x="181" y="159"/>
                  </a:cubicBezTo>
                  <a:cubicBezTo>
                    <a:pt x="181" y="159"/>
                    <a:pt x="182" y="158"/>
                    <a:pt x="183" y="158"/>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sp>
          <p:nvSpPr>
            <p:cNvPr id="212" name="Rectangle 211">
              <a:extLst>
                <a:ext uri="{FF2B5EF4-FFF2-40B4-BE49-F238E27FC236}">
                  <a16:creationId xmlns:a16="http://schemas.microsoft.com/office/drawing/2014/main" id="{F5144B8E-C3E9-C845-A18B-7C61EA4155F7}"/>
                </a:ext>
              </a:extLst>
            </p:cNvPr>
            <p:cNvSpPr/>
            <p:nvPr userDrawn="1"/>
          </p:nvSpPr>
          <p:spPr>
            <a:xfrm>
              <a:off x="1812490" y="2022207"/>
              <a:ext cx="1340230" cy="461665"/>
            </a:xfrm>
            <a:prstGeom prst="rect">
              <a:avLst/>
            </a:prstGeom>
          </p:spPr>
          <p:txBody>
            <a:bodyPr wrap="square">
              <a:spAutoFit/>
            </a:bodyPr>
            <a:lstStyle/>
            <a:p>
              <a:pPr algn="l">
                <a:lnSpc>
                  <a:spcPct val="100000"/>
                </a:lnSpc>
              </a:pPr>
              <a:r>
                <a:rPr lang="en-US" sz="1200" b="1" i="0" dirty="0">
                  <a:solidFill>
                    <a:srgbClr val="10878A"/>
                  </a:solidFill>
                  <a:latin typeface="Montserrat" pitchFamily="2" charset="77"/>
                </a:rPr>
                <a:t>It’s only</a:t>
              </a:r>
              <a:r>
                <a:rPr lang="en-US" sz="1200" b="1" i="0" baseline="0" dirty="0">
                  <a:solidFill>
                    <a:srgbClr val="10878A"/>
                  </a:solidFill>
                  <a:latin typeface="Montserrat" pitchFamily="2" charset="77"/>
                </a:rPr>
                <a:t> </a:t>
              </a:r>
              <a:r>
                <a:rPr lang="en-US" sz="1200" b="1" i="0" dirty="0">
                  <a:solidFill>
                    <a:srgbClr val="10878A"/>
                  </a:solidFill>
                  <a:latin typeface="Montserrat" pitchFamily="2" charset="77"/>
                </a:rPr>
                <a:t>for   </a:t>
              </a:r>
              <a:r>
                <a:rPr lang="en-US" sz="1200" b="1" i="0" kern="1200" dirty="0">
                  <a:solidFill>
                    <a:srgbClr val="10878A"/>
                  </a:solidFill>
                  <a:latin typeface="Montserrat ExtraBold" pitchFamily="2" charset="77"/>
                  <a:ea typeface="+mn-ea"/>
                  <a:cs typeface="+mn-cs"/>
                </a:rPr>
                <a:t>IT </a:t>
              </a:r>
              <a:r>
                <a:rPr lang="en-US" sz="1200" b="1" i="0" dirty="0">
                  <a:solidFill>
                    <a:srgbClr val="10878A"/>
                  </a:solidFill>
                  <a:latin typeface="Montserrat ExtraBold" pitchFamily="2" charset="77"/>
                </a:rPr>
                <a:t>hobbyists</a:t>
              </a:r>
              <a:r>
                <a:rPr lang="en-US" sz="1200" b="1" i="0" baseline="0" dirty="0">
                  <a:solidFill>
                    <a:srgbClr val="10878A"/>
                  </a:solidFill>
                  <a:latin typeface="Montserrat" pitchFamily="2" charset="77"/>
                </a:rPr>
                <a:t>  </a:t>
              </a:r>
              <a:endParaRPr lang="en-US" sz="1200" b="1" i="0" dirty="0">
                <a:solidFill>
                  <a:srgbClr val="10878A"/>
                </a:solidFill>
                <a:latin typeface="Montserrat" pitchFamily="2" charset="77"/>
              </a:endParaRPr>
            </a:p>
          </p:txBody>
        </p:sp>
      </p:grpSp>
      <p:grpSp>
        <p:nvGrpSpPr>
          <p:cNvPr id="3" name="Group 2">
            <a:extLst>
              <a:ext uri="{FF2B5EF4-FFF2-40B4-BE49-F238E27FC236}">
                <a16:creationId xmlns:a16="http://schemas.microsoft.com/office/drawing/2014/main" id="{B5E5EB51-D682-3749-A2D3-8DB4CD9E992B}"/>
              </a:ext>
            </a:extLst>
          </p:cNvPr>
          <p:cNvGrpSpPr/>
          <p:nvPr userDrawn="1"/>
        </p:nvGrpSpPr>
        <p:grpSpPr>
          <a:xfrm>
            <a:off x="3669567" y="1804026"/>
            <a:ext cx="1561493" cy="4835812"/>
            <a:chOff x="3669567" y="1804026"/>
            <a:chExt cx="1561493" cy="4835812"/>
          </a:xfrm>
        </p:grpSpPr>
        <p:grpSp>
          <p:nvGrpSpPr>
            <p:cNvPr id="182" name="Group 181">
              <a:extLst>
                <a:ext uri="{FF2B5EF4-FFF2-40B4-BE49-F238E27FC236}">
                  <a16:creationId xmlns:a16="http://schemas.microsoft.com/office/drawing/2014/main" id="{0403F60D-0E9C-C64E-9584-CDD1ACF23BA2}"/>
                </a:ext>
              </a:extLst>
            </p:cNvPr>
            <p:cNvGrpSpPr/>
            <p:nvPr userDrawn="1"/>
          </p:nvGrpSpPr>
          <p:grpSpPr>
            <a:xfrm>
              <a:off x="3733627" y="4568866"/>
              <a:ext cx="947443" cy="2070972"/>
              <a:chOff x="3733627" y="4568866"/>
              <a:chExt cx="947443" cy="2070972"/>
            </a:xfrm>
          </p:grpSpPr>
          <p:grpSp>
            <p:nvGrpSpPr>
              <p:cNvPr id="183" name="Group 182">
                <a:extLst>
                  <a:ext uri="{FF2B5EF4-FFF2-40B4-BE49-F238E27FC236}">
                    <a16:creationId xmlns:a16="http://schemas.microsoft.com/office/drawing/2014/main" id="{5DBFFD27-D71F-2845-9601-3321A64E3224}"/>
                  </a:ext>
                </a:extLst>
              </p:cNvPr>
              <p:cNvGrpSpPr/>
              <p:nvPr/>
            </p:nvGrpSpPr>
            <p:grpSpPr>
              <a:xfrm>
                <a:off x="3733627" y="4568866"/>
                <a:ext cx="947443" cy="2070972"/>
                <a:chOff x="3733627" y="4568866"/>
                <a:chExt cx="947443" cy="2070972"/>
              </a:xfrm>
            </p:grpSpPr>
            <p:sp>
              <p:nvSpPr>
                <p:cNvPr id="185" name="Freeform 14">
                  <a:extLst>
                    <a:ext uri="{FF2B5EF4-FFF2-40B4-BE49-F238E27FC236}">
                      <a16:creationId xmlns:a16="http://schemas.microsoft.com/office/drawing/2014/main" id="{D702D212-C3D6-DB48-976F-5488C5500812}"/>
                    </a:ext>
                  </a:extLst>
                </p:cNvPr>
                <p:cNvSpPr>
                  <a:spLocks/>
                </p:cNvSpPr>
                <p:nvPr/>
              </p:nvSpPr>
              <p:spPr bwMode="auto">
                <a:xfrm>
                  <a:off x="4176182" y="4568866"/>
                  <a:ext cx="264910" cy="268027"/>
                </a:xfrm>
                <a:custGeom>
                  <a:avLst/>
                  <a:gdLst>
                    <a:gd name="T0" fmla="*/ 86 w 86"/>
                    <a:gd name="T1" fmla="*/ 0 h 87"/>
                    <a:gd name="T2" fmla="*/ 8 w 86"/>
                    <a:gd name="T3" fmla="*/ 87 h 87"/>
                    <a:gd name="T4" fmla="*/ 86 w 86"/>
                    <a:gd name="T5" fmla="*/ 0 h 87"/>
                  </a:gdLst>
                  <a:ahLst/>
                  <a:cxnLst>
                    <a:cxn ang="0">
                      <a:pos x="T0" y="T1"/>
                    </a:cxn>
                    <a:cxn ang="0">
                      <a:pos x="T2" y="T3"/>
                    </a:cxn>
                    <a:cxn ang="0">
                      <a:pos x="T4" y="T5"/>
                    </a:cxn>
                  </a:cxnLst>
                  <a:rect l="0" t="0" r="r" b="b"/>
                  <a:pathLst>
                    <a:path w="86" h="87">
                      <a:moveTo>
                        <a:pt x="86" y="0"/>
                      </a:moveTo>
                      <a:cubicBezTo>
                        <a:pt x="86" y="0"/>
                        <a:pt x="0" y="14"/>
                        <a:pt x="8" y="87"/>
                      </a:cubicBezTo>
                      <a:cubicBezTo>
                        <a:pt x="82" y="87"/>
                        <a:pt x="86" y="0"/>
                        <a:pt x="86"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6" name="Freeform 15">
                  <a:extLst>
                    <a:ext uri="{FF2B5EF4-FFF2-40B4-BE49-F238E27FC236}">
                      <a16:creationId xmlns:a16="http://schemas.microsoft.com/office/drawing/2014/main" id="{62060646-85E7-2F46-89A1-0DDA42412697}"/>
                    </a:ext>
                  </a:extLst>
                </p:cNvPr>
                <p:cNvSpPr>
                  <a:spLocks/>
                </p:cNvSpPr>
                <p:nvPr/>
              </p:nvSpPr>
              <p:spPr bwMode="auto">
                <a:xfrm>
                  <a:off x="3973604" y="4568866"/>
                  <a:ext cx="268027" cy="268027"/>
                </a:xfrm>
                <a:custGeom>
                  <a:avLst/>
                  <a:gdLst>
                    <a:gd name="T0" fmla="*/ 0 w 87"/>
                    <a:gd name="T1" fmla="*/ 0 h 87"/>
                    <a:gd name="T2" fmla="*/ 78 w 87"/>
                    <a:gd name="T3" fmla="*/ 87 h 87"/>
                    <a:gd name="T4" fmla="*/ 0 w 87"/>
                    <a:gd name="T5" fmla="*/ 0 h 87"/>
                  </a:gdLst>
                  <a:ahLst/>
                  <a:cxnLst>
                    <a:cxn ang="0">
                      <a:pos x="T0" y="T1"/>
                    </a:cxn>
                    <a:cxn ang="0">
                      <a:pos x="T2" y="T3"/>
                    </a:cxn>
                    <a:cxn ang="0">
                      <a:pos x="T4" y="T5"/>
                    </a:cxn>
                  </a:cxnLst>
                  <a:rect l="0" t="0" r="r" b="b"/>
                  <a:pathLst>
                    <a:path w="87" h="87">
                      <a:moveTo>
                        <a:pt x="0" y="0"/>
                      </a:moveTo>
                      <a:cubicBezTo>
                        <a:pt x="0" y="0"/>
                        <a:pt x="87" y="14"/>
                        <a:pt x="78" y="87"/>
                      </a:cubicBezTo>
                      <a:cubicBezTo>
                        <a:pt x="4" y="87"/>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7" name="Freeform 17">
                  <a:extLst>
                    <a:ext uri="{FF2B5EF4-FFF2-40B4-BE49-F238E27FC236}">
                      <a16:creationId xmlns:a16="http://schemas.microsoft.com/office/drawing/2014/main" id="{B0B2AB94-373A-EE41-9794-28FC3F2E3677}"/>
                    </a:ext>
                  </a:extLst>
                </p:cNvPr>
                <p:cNvSpPr>
                  <a:spLocks noEditPoints="1"/>
                </p:cNvSpPr>
                <p:nvPr/>
              </p:nvSpPr>
              <p:spPr bwMode="auto">
                <a:xfrm>
                  <a:off x="3733627" y="5323081"/>
                  <a:ext cx="947443"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8" name="Freeform 19">
                  <a:extLst>
                    <a:ext uri="{FF2B5EF4-FFF2-40B4-BE49-F238E27FC236}">
                      <a16:creationId xmlns:a16="http://schemas.microsoft.com/office/drawing/2014/main" id="{4A7ADBC0-087E-B54F-9C8D-44048C317AF4}"/>
                    </a:ext>
                  </a:extLst>
                </p:cNvPr>
                <p:cNvSpPr>
                  <a:spLocks/>
                </p:cNvSpPr>
                <p:nvPr/>
              </p:nvSpPr>
              <p:spPr bwMode="auto">
                <a:xfrm>
                  <a:off x="4182415" y="4811960"/>
                  <a:ext cx="49865" cy="967700"/>
                </a:xfrm>
                <a:custGeom>
                  <a:avLst/>
                  <a:gdLst>
                    <a:gd name="T0" fmla="*/ 8 w 16"/>
                    <a:gd name="T1" fmla="*/ 314 h 314"/>
                    <a:gd name="T2" fmla="*/ 0 w 16"/>
                    <a:gd name="T3" fmla="*/ 306 h 314"/>
                    <a:gd name="T4" fmla="*/ 0 w 16"/>
                    <a:gd name="T5" fmla="*/ 8 h 314"/>
                    <a:gd name="T6" fmla="*/ 8 w 16"/>
                    <a:gd name="T7" fmla="*/ 0 h 314"/>
                    <a:gd name="T8" fmla="*/ 16 w 16"/>
                    <a:gd name="T9" fmla="*/ 8 h 314"/>
                    <a:gd name="T10" fmla="*/ 16 w 16"/>
                    <a:gd name="T11" fmla="*/ 306 h 314"/>
                    <a:gd name="T12" fmla="*/ 8 w 16"/>
                    <a:gd name="T13" fmla="*/ 314 h 314"/>
                  </a:gdLst>
                  <a:ahLst/>
                  <a:cxnLst>
                    <a:cxn ang="0">
                      <a:pos x="T0" y="T1"/>
                    </a:cxn>
                    <a:cxn ang="0">
                      <a:pos x="T2" y="T3"/>
                    </a:cxn>
                    <a:cxn ang="0">
                      <a:pos x="T4" y="T5"/>
                    </a:cxn>
                    <a:cxn ang="0">
                      <a:pos x="T6" y="T7"/>
                    </a:cxn>
                    <a:cxn ang="0">
                      <a:pos x="T8" y="T9"/>
                    </a:cxn>
                    <a:cxn ang="0">
                      <a:pos x="T10" y="T11"/>
                    </a:cxn>
                    <a:cxn ang="0">
                      <a:pos x="T12" y="T13"/>
                    </a:cxn>
                  </a:cxnLst>
                  <a:rect l="0" t="0" r="r" b="b"/>
                  <a:pathLst>
                    <a:path w="16" h="314">
                      <a:moveTo>
                        <a:pt x="8" y="314"/>
                      </a:moveTo>
                      <a:cubicBezTo>
                        <a:pt x="4" y="314"/>
                        <a:pt x="0" y="311"/>
                        <a:pt x="0" y="306"/>
                      </a:cubicBezTo>
                      <a:cubicBezTo>
                        <a:pt x="0" y="8"/>
                        <a:pt x="0" y="8"/>
                        <a:pt x="0" y="8"/>
                      </a:cubicBezTo>
                      <a:cubicBezTo>
                        <a:pt x="0" y="3"/>
                        <a:pt x="4" y="0"/>
                        <a:pt x="8" y="0"/>
                      </a:cubicBezTo>
                      <a:cubicBezTo>
                        <a:pt x="12" y="0"/>
                        <a:pt x="16" y="3"/>
                        <a:pt x="16" y="8"/>
                      </a:cubicBezTo>
                      <a:cubicBezTo>
                        <a:pt x="16" y="306"/>
                        <a:pt x="16" y="306"/>
                        <a:pt x="16" y="306"/>
                      </a:cubicBezTo>
                      <a:cubicBezTo>
                        <a:pt x="16" y="311"/>
                        <a:pt x="12" y="314"/>
                        <a:pt x="8" y="3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9" name="Freeform 20">
                  <a:extLst>
                    <a:ext uri="{FF2B5EF4-FFF2-40B4-BE49-F238E27FC236}">
                      <a16:creationId xmlns:a16="http://schemas.microsoft.com/office/drawing/2014/main" id="{34CADF49-1640-5E48-A756-CF863992CE98}"/>
                    </a:ext>
                  </a:extLst>
                </p:cNvPr>
                <p:cNvSpPr>
                  <a:spLocks/>
                </p:cNvSpPr>
                <p:nvPr/>
              </p:nvSpPr>
              <p:spPr bwMode="auto">
                <a:xfrm>
                  <a:off x="3929972" y="5789010"/>
                  <a:ext cx="277376" cy="702791"/>
                </a:xfrm>
                <a:custGeom>
                  <a:avLst/>
                  <a:gdLst>
                    <a:gd name="T0" fmla="*/ 78 w 90"/>
                    <a:gd name="T1" fmla="*/ 1 h 228"/>
                    <a:gd name="T2" fmla="*/ 65 w 90"/>
                    <a:gd name="T3" fmla="*/ 9 h 228"/>
                    <a:gd name="T4" fmla="*/ 42 w 90"/>
                    <a:gd name="T5" fmla="*/ 34 h 228"/>
                    <a:gd name="T6" fmla="*/ 13 w 90"/>
                    <a:gd name="T7" fmla="*/ 93 h 228"/>
                    <a:gd name="T8" fmla="*/ 0 w 90"/>
                    <a:gd name="T9" fmla="*/ 164 h 228"/>
                    <a:gd name="T10" fmla="*/ 12 w 90"/>
                    <a:gd name="T11" fmla="*/ 222 h 228"/>
                    <a:gd name="T12" fmla="*/ 22 w 90"/>
                    <a:gd name="T13" fmla="*/ 227 h 228"/>
                    <a:gd name="T14" fmla="*/ 26 w 90"/>
                    <a:gd name="T15" fmla="*/ 216 h 228"/>
                    <a:gd name="T16" fmla="*/ 16 w 90"/>
                    <a:gd name="T17" fmla="*/ 164 h 228"/>
                    <a:gd name="T18" fmla="*/ 41 w 90"/>
                    <a:gd name="T19" fmla="*/ 67 h 228"/>
                    <a:gd name="T20" fmla="*/ 63 w 90"/>
                    <a:gd name="T21" fmla="*/ 32 h 228"/>
                    <a:gd name="T22" fmla="*/ 74 w 90"/>
                    <a:gd name="T23" fmla="*/ 21 h 228"/>
                    <a:gd name="T24" fmla="*/ 83 w 90"/>
                    <a:gd name="T25" fmla="*/ 16 h 228"/>
                    <a:gd name="T26" fmla="*/ 88 w 90"/>
                    <a:gd name="T27" fmla="*/ 6 h 228"/>
                    <a:gd name="T28" fmla="*/ 78 w 90"/>
                    <a:gd name="T2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228">
                      <a:moveTo>
                        <a:pt x="78" y="1"/>
                      </a:moveTo>
                      <a:cubicBezTo>
                        <a:pt x="74" y="3"/>
                        <a:pt x="69" y="5"/>
                        <a:pt x="65" y="9"/>
                      </a:cubicBezTo>
                      <a:cubicBezTo>
                        <a:pt x="57" y="15"/>
                        <a:pt x="49" y="24"/>
                        <a:pt x="42" y="34"/>
                      </a:cubicBezTo>
                      <a:cubicBezTo>
                        <a:pt x="31" y="50"/>
                        <a:pt x="20" y="71"/>
                        <a:pt x="13" y="93"/>
                      </a:cubicBezTo>
                      <a:cubicBezTo>
                        <a:pt x="5" y="116"/>
                        <a:pt x="0" y="140"/>
                        <a:pt x="0" y="164"/>
                      </a:cubicBezTo>
                      <a:cubicBezTo>
                        <a:pt x="0" y="184"/>
                        <a:pt x="4" y="204"/>
                        <a:pt x="12" y="222"/>
                      </a:cubicBezTo>
                      <a:cubicBezTo>
                        <a:pt x="14" y="227"/>
                        <a:pt x="18" y="228"/>
                        <a:pt x="22" y="227"/>
                      </a:cubicBezTo>
                      <a:cubicBezTo>
                        <a:pt x="26" y="225"/>
                        <a:pt x="28" y="220"/>
                        <a:pt x="26" y="216"/>
                      </a:cubicBezTo>
                      <a:cubicBezTo>
                        <a:pt x="19" y="200"/>
                        <a:pt x="16" y="183"/>
                        <a:pt x="16" y="164"/>
                      </a:cubicBezTo>
                      <a:cubicBezTo>
                        <a:pt x="16" y="131"/>
                        <a:pt x="27" y="95"/>
                        <a:pt x="41" y="67"/>
                      </a:cubicBezTo>
                      <a:cubicBezTo>
                        <a:pt x="48" y="53"/>
                        <a:pt x="56" y="41"/>
                        <a:pt x="63" y="32"/>
                      </a:cubicBezTo>
                      <a:cubicBezTo>
                        <a:pt x="67" y="28"/>
                        <a:pt x="71" y="24"/>
                        <a:pt x="74" y="21"/>
                      </a:cubicBezTo>
                      <a:cubicBezTo>
                        <a:pt x="78" y="19"/>
                        <a:pt x="81" y="17"/>
                        <a:pt x="83" y="16"/>
                      </a:cubicBezTo>
                      <a:cubicBezTo>
                        <a:pt x="88" y="15"/>
                        <a:pt x="90" y="10"/>
                        <a:pt x="88" y="6"/>
                      </a:cubicBezTo>
                      <a:cubicBezTo>
                        <a:pt x="87" y="2"/>
                        <a:pt x="83" y="0"/>
                        <a:pt x="78"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0" name="Freeform 21">
                  <a:extLst>
                    <a:ext uri="{FF2B5EF4-FFF2-40B4-BE49-F238E27FC236}">
                      <a16:creationId xmlns:a16="http://schemas.microsoft.com/office/drawing/2014/main" id="{A40337AC-8547-6842-9F81-8F0C6D4A796E}"/>
                    </a:ext>
                  </a:extLst>
                </p:cNvPr>
                <p:cNvSpPr>
                  <a:spLocks/>
                </p:cNvSpPr>
                <p:nvPr/>
              </p:nvSpPr>
              <p:spPr bwMode="auto">
                <a:xfrm>
                  <a:off x="4207348" y="5789010"/>
                  <a:ext cx="286726" cy="702791"/>
                </a:xfrm>
                <a:custGeom>
                  <a:avLst/>
                  <a:gdLst>
                    <a:gd name="T0" fmla="*/ 7 w 93"/>
                    <a:gd name="T1" fmla="*/ 16 h 228"/>
                    <a:gd name="T2" fmla="*/ 28 w 93"/>
                    <a:gd name="T3" fmla="*/ 30 h 228"/>
                    <a:gd name="T4" fmla="*/ 62 w 93"/>
                    <a:gd name="T5" fmla="*/ 80 h 228"/>
                    <a:gd name="T6" fmla="*/ 77 w 93"/>
                    <a:gd name="T7" fmla="*/ 152 h 228"/>
                    <a:gd name="T8" fmla="*/ 64 w 93"/>
                    <a:gd name="T9" fmla="*/ 216 h 228"/>
                    <a:gd name="T10" fmla="*/ 68 w 93"/>
                    <a:gd name="T11" fmla="*/ 226 h 228"/>
                    <a:gd name="T12" fmla="*/ 78 w 93"/>
                    <a:gd name="T13" fmla="*/ 223 h 228"/>
                    <a:gd name="T14" fmla="*/ 93 w 93"/>
                    <a:gd name="T15" fmla="*/ 152 h 228"/>
                    <a:gd name="T16" fmla="*/ 65 w 93"/>
                    <a:gd name="T17" fmla="*/ 52 h 228"/>
                    <a:gd name="T18" fmla="*/ 39 w 93"/>
                    <a:gd name="T19" fmla="*/ 19 h 228"/>
                    <a:gd name="T20" fmla="*/ 12 w 93"/>
                    <a:gd name="T21" fmla="*/ 1 h 228"/>
                    <a:gd name="T22" fmla="*/ 2 w 93"/>
                    <a:gd name="T23" fmla="*/ 6 h 228"/>
                    <a:gd name="T24" fmla="*/ 7 w 93"/>
                    <a:gd name="T25" fmla="*/ 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28">
                      <a:moveTo>
                        <a:pt x="7" y="16"/>
                      </a:moveTo>
                      <a:cubicBezTo>
                        <a:pt x="12" y="18"/>
                        <a:pt x="20" y="23"/>
                        <a:pt x="28" y="30"/>
                      </a:cubicBezTo>
                      <a:cubicBezTo>
                        <a:pt x="39" y="42"/>
                        <a:pt x="52" y="59"/>
                        <a:pt x="62" y="80"/>
                      </a:cubicBezTo>
                      <a:cubicBezTo>
                        <a:pt x="71" y="102"/>
                        <a:pt x="77" y="126"/>
                        <a:pt x="77" y="152"/>
                      </a:cubicBezTo>
                      <a:cubicBezTo>
                        <a:pt x="77" y="173"/>
                        <a:pt x="73" y="194"/>
                        <a:pt x="64" y="216"/>
                      </a:cubicBezTo>
                      <a:cubicBezTo>
                        <a:pt x="62" y="220"/>
                        <a:pt x="64" y="225"/>
                        <a:pt x="68" y="226"/>
                      </a:cubicBezTo>
                      <a:cubicBezTo>
                        <a:pt x="72" y="228"/>
                        <a:pt x="76" y="227"/>
                        <a:pt x="78" y="223"/>
                      </a:cubicBezTo>
                      <a:cubicBezTo>
                        <a:pt x="89" y="199"/>
                        <a:pt x="93" y="175"/>
                        <a:pt x="93" y="152"/>
                      </a:cubicBezTo>
                      <a:cubicBezTo>
                        <a:pt x="93" y="114"/>
                        <a:pt x="81" y="79"/>
                        <a:pt x="65" y="52"/>
                      </a:cubicBezTo>
                      <a:cubicBezTo>
                        <a:pt x="57" y="39"/>
                        <a:pt x="48" y="28"/>
                        <a:pt x="39" y="19"/>
                      </a:cubicBezTo>
                      <a:cubicBezTo>
                        <a:pt x="30" y="10"/>
                        <a:pt x="21" y="4"/>
                        <a:pt x="12" y="1"/>
                      </a:cubicBezTo>
                      <a:cubicBezTo>
                        <a:pt x="7" y="0"/>
                        <a:pt x="3" y="2"/>
                        <a:pt x="2" y="6"/>
                      </a:cubicBezTo>
                      <a:cubicBezTo>
                        <a:pt x="0" y="10"/>
                        <a:pt x="3" y="15"/>
                        <a:pt x="7"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91" name="Freeform 22">
                  <a:extLst>
                    <a:ext uri="{FF2B5EF4-FFF2-40B4-BE49-F238E27FC236}">
                      <a16:creationId xmlns:a16="http://schemas.microsoft.com/office/drawing/2014/main" id="{98E6D3CC-5498-4A46-A31D-6AE93BC8E1D1}"/>
                    </a:ext>
                  </a:extLst>
                </p:cNvPr>
                <p:cNvSpPr>
                  <a:spLocks/>
                </p:cNvSpPr>
                <p:nvPr/>
              </p:nvSpPr>
              <p:spPr bwMode="auto">
                <a:xfrm>
                  <a:off x="4130992" y="5804593"/>
                  <a:ext cx="123105" cy="835245"/>
                </a:xfrm>
                <a:custGeom>
                  <a:avLst/>
                  <a:gdLst>
                    <a:gd name="T0" fmla="*/ 24 w 40"/>
                    <a:gd name="T1" fmla="*/ 8 h 271"/>
                    <a:gd name="T2" fmla="*/ 5 w 40"/>
                    <a:gd name="T3" fmla="*/ 150 h 271"/>
                    <a:gd name="T4" fmla="*/ 0 w 40"/>
                    <a:gd name="T5" fmla="*/ 206 h 271"/>
                    <a:gd name="T6" fmla="*/ 12 w 40"/>
                    <a:gd name="T7" fmla="*/ 266 h 271"/>
                    <a:gd name="T8" fmla="*/ 22 w 40"/>
                    <a:gd name="T9" fmla="*/ 270 h 271"/>
                    <a:gd name="T10" fmla="*/ 26 w 40"/>
                    <a:gd name="T11" fmla="*/ 259 h 271"/>
                    <a:gd name="T12" fmla="*/ 16 w 40"/>
                    <a:gd name="T13" fmla="*/ 206 h 271"/>
                    <a:gd name="T14" fmla="*/ 21 w 40"/>
                    <a:gd name="T15" fmla="*/ 152 h 271"/>
                    <a:gd name="T16" fmla="*/ 40 w 40"/>
                    <a:gd name="T17" fmla="*/ 10 h 271"/>
                    <a:gd name="T18" fmla="*/ 33 w 40"/>
                    <a:gd name="T19" fmla="*/ 1 h 271"/>
                    <a:gd name="T20" fmla="*/ 24 w 40"/>
                    <a:gd name="T21"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1">
                      <a:moveTo>
                        <a:pt x="24" y="8"/>
                      </a:moveTo>
                      <a:cubicBezTo>
                        <a:pt x="18" y="55"/>
                        <a:pt x="11" y="103"/>
                        <a:pt x="5" y="150"/>
                      </a:cubicBezTo>
                      <a:cubicBezTo>
                        <a:pt x="3" y="168"/>
                        <a:pt x="0" y="187"/>
                        <a:pt x="0" y="206"/>
                      </a:cubicBezTo>
                      <a:cubicBezTo>
                        <a:pt x="0" y="226"/>
                        <a:pt x="3" y="246"/>
                        <a:pt x="12" y="266"/>
                      </a:cubicBezTo>
                      <a:cubicBezTo>
                        <a:pt x="14" y="270"/>
                        <a:pt x="18" y="271"/>
                        <a:pt x="22" y="270"/>
                      </a:cubicBezTo>
                      <a:cubicBezTo>
                        <a:pt x="26" y="268"/>
                        <a:pt x="28" y="263"/>
                        <a:pt x="26" y="259"/>
                      </a:cubicBezTo>
                      <a:cubicBezTo>
                        <a:pt x="19" y="243"/>
                        <a:pt x="16" y="225"/>
                        <a:pt x="16" y="206"/>
                      </a:cubicBezTo>
                      <a:cubicBezTo>
                        <a:pt x="16" y="189"/>
                        <a:pt x="19" y="170"/>
                        <a:pt x="21" y="152"/>
                      </a:cubicBezTo>
                      <a:cubicBezTo>
                        <a:pt x="27" y="105"/>
                        <a:pt x="34" y="57"/>
                        <a:pt x="40" y="10"/>
                      </a:cubicBezTo>
                      <a:cubicBezTo>
                        <a:pt x="40" y="5"/>
                        <a:pt x="37" y="1"/>
                        <a:pt x="33" y="1"/>
                      </a:cubicBezTo>
                      <a:cubicBezTo>
                        <a:pt x="29" y="0"/>
                        <a:pt x="25" y="3"/>
                        <a:pt x="24" y="8"/>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84" name="Oval 18">
                <a:extLst>
                  <a:ext uri="{FF2B5EF4-FFF2-40B4-BE49-F238E27FC236}">
                    <a16:creationId xmlns:a16="http://schemas.microsoft.com/office/drawing/2014/main" id="{3F852667-5A4B-FB4D-B181-E5B796F4F03E}"/>
                  </a:ext>
                </a:extLst>
              </p:cNvPr>
              <p:cNvSpPr>
                <a:spLocks noChangeArrowheads="1"/>
              </p:cNvSpPr>
              <p:nvPr/>
            </p:nvSpPr>
            <p:spPr bwMode="auto">
              <a:xfrm>
                <a:off x="4078010"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1" name="Rectangle 10">
              <a:extLst>
                <a:ext uri="{FF2B5EF4-FFF2-40B4-BE49-F238E27FC236}">
                  <a16:creationId xmlns:a16="http://schemas.microsoft.com/office/drawing/2014/main" id="{6CCDF6FC-F18D-B542-BFFA-AA31487817FC}"/>
                </a:ext>
              </a:extLst>
            </p:cNvPr>
            <p:cNvSpPr/>
            <p:nvPr userDrawn="1"/>
          </p:nvSpPr>
          <p:spPr>
            <a:xfrm>
              <a:off x="3669567" y="2330563"/>
              <a:ext cx="1561493" cy="1630446"/>
            </a:xfrm>
            <a:prstGeom prst="rect">
              <a:avLst/>
            </a:prstGeom>
          </p:spPr>
          <p:txBody>
            <a:bodyPr wrap="square">
              <a:spAutoFit/>
            </a:bodyPr>
            <a:lstStyle/>
            <a:p>
              <a:pPr lvl="0">
                <a:lnSpc>
                  <a:spcPct val="120000"/>
                </a:lnSpc>
              </a:pPr>
              <a:r>
                <a:rPr lang="en-GB" sz="1200" b="1" i="0" kern="1200" dirty="0">
                  <a:solidFill>
                    <a:srgbClr val="10878A"/>
                  </a:solidFill>
                  <a:latin typeface="Montserrat" pitchFamily="2" charset="77"/>
                  <a:ea typeface="+mn-ea"/>
                  <a:cs typeface="+mn-cs"/>
                </a:rPr>
                <a:t>It’s not </a:t>
              </a:r>
              <a:r>
                <a:rPr lang="en-GB" sz="1200" b="1" i="0" kern="1200" dirty="0">
                  <a:solidFill>
                    <a:srgbClr val="10878A"/>
                  </a:solidFill>
                  <a:latin typeface="Montserrat ExtraBold" pitchFamily="2" charset="77"/>
                  <a:ea typeface="+mn-ea"/>
                  <a:cs typeface="+mn-cs"/>
                </a:rPr>
                <a:t>safe</a:t>
              </a:r>
              <a:r>
                <a:rPr lang="en-GB" sz="1200" b="1" i="0" dirty="0">
                  <a:solidFill>
                    <a:srgbClr val="10878A"/>
                  </a:solidFill>
                  <a:latin typeface="Montserrat" pitchFamily="2" charset="77"/>
                </a:rPr>
                <a:t>  </a:t>
              </a:r>
            </a:p>
            <a:p>
              <a:pPr lvl="0">
                <a:lnSpc>
                  <a:spcPct val="120000"/>
                </a:lnSpc>
              </a:pPr>
              <a:r>
                <a:rPr lang="en-GB" sz="900" b="0" i="0" kern="1200" dirty="0">
                  <a:solidFill>
                    <a:schemeClr val="tx1"/>
                  </a:solidFill>
                  <a:latin typeface="Montserrat" pitchFamily="2" charset="77"/>
                  <a:ea typeface="+mn-ea"/>
                  <a:cs typeface="+mn-cs"/>
                </a:rPr>
                <a:t>Not true. If the </a:t>
              </a:r>
              <a:r>
                <a:rPr lang="en-GB" sz="900" b="1" i="0" kern="1200" dirty="0">
                  <a:solidFill>
                    <a:schemeClr val="tx1"/>
                  </a:solidFill>
                  <a:latin typeface="Montserrat SemiBold" pitchFamily="2" charset="77"/>
                  <a:ea typeface="+mn-ea"/>
                  <a:cs typeface="+mn-cs"/>
                </a:rPr>
                <a:t>US National Security Agency </a:t>
              </a:r>
              <a:r>
                <a:rPr lang="en-GB" sz="900" b="0" i="0" kern="1200" dirty="0">
                  <a:solidFill>
                    <a:schemeClr val="tx1"/>
                  </a:solidFill>
                  <a:latin typeface="Montserrat" pitchFamily="2" charset="77"/>
                  <a:ea typeface="+mn-ea"/>
                  <a:cs typeface="+mn-cs"/>
                </a:rPr>
                <a:t>and </a:t>
              </a:r>
              <a:r>
                <a:rPr lang="en-GB" sz="900" b="1" i="0" kern="1200" dirty="0">
                  <a:solidFill>
                    <a:schemeClr val="tx1"/>
                  </a:solidFill>
                  <a:latin typeface="Montserrat SemiBold" pitchFamily="2" charset="77"/>
                  <a:ea typeface="+mn-ea"/>
                  <a:cs typeface="+mn-cs"/>
                </a:rPr>
                <a:t>UK Government Communications Headquarters (GCHQ) </a:t>
              </a:r>
              <a:r>
                <a:rPr lang="en-GB" sz="900" b="0" i="0" kern="1200" dirty="0">
                  <a:solidFill>
                    <a:schemeClr val="tx1"/>
                  </a:solidFill>
                  <a:latin typeface="Montserrat" pitchFamily="2" charset="77"/>
                  <a:ea typeface="+mn-ea"/>
                  <a:cs typeface="+mn-cs"/>
                </a:rPr>
                <a:t>use open source software, you can, too</a:t>
              </a:r>
              <a:endParaRPr lang="en-US" sz="900" b="0" i="0" kern="1200" dirty="0">
                <a:solidFill>
                  <a:schemeClr val="tx1"/>
                </a:solidFill>
                <a:latin typeface="Montserrat" pitchFamily="2" charset="77"/>
                <a:ea typeface="+mn-ea"/>
                <a:cs typeface="+mn-cs"/>
              </a:endParaRPr>
            </a:p>
          </p:txBody>
        </p:sp>
        <p:sp>
          <p:nvSpPr>
            <p:cNvPr id="216" name="Oval 215">
              <a:extLst>
                <a:ext uri="{FF2B5EF4-FFF2-40B4-BE49-F238E27FC236}">
                  <a16:creationId xmlns:a16="http://schemas.microsoft.com/office/drawing/2014/main" id="{68D0E82D-F683-D044-BB1C-EC54A37FEE6F}"/>
                </a:ext>
              </a:extLst>
            </p:cNvPr>
            <p:cNvSpPr/>
            <p:nvPr userDrawn="1"/>
          </p:nvSpPr>
          <p:spPr>
            <a:xfrm>
              <a:off x="3978678" y="1804026"/>
              <a:ext cx="521079"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17" name="Freeform 90">
              <a:extLst>
                <a:ext uri="{FF2B5EF4-FFF2-40B4-BE49-F238E27FC236}">
                  <a16:creationId xmlns:a16="http://schemas.microsoft.com/office/drawing/2014/main" id="{FC6011C9-9C0B-4241-89C7-3F2E7F30A98A}"/>
                </a:ext>
              </a:extLst>
            </p:cNvPr>
            <p:cNvSpPr>
              <a:spLocks noEditPoints="1"/>
            </p:cNvSpPr>
            <p:nvPr userDrawn="1"/>
          </p:nvSpPr>
          <p:spPr bwMode="auto">
            <a:xfrm>
              <a:off x="4134654" y="1945304"/>
              <a:ext cx="262398" cy="268747"/>
            </a:xfrm>
            <a:custGeom>
              <a:avLst/>
              <a:gdLst>
                <a:gd name="T0" fmla="*/ 0 w 187"/>
                <a:gd name="T1" fmla="*/ 193 h 193"/>
                <a:gd name="T2" fmla="*/ 0 w 187"/>
                <a:gd name="T3" fmla="*/ 89 h 193"/>
                <a:gd name="T4" fmla="*/ 94 w 187"/>
                <a:gd name="T5" fmla="*/ 89 h 193"/>
                <a:gd name="T6" fmla="*/ 94 w 187"/>
                <a:gd name="T7" fmla="*/ 47 h 193"/>
                <a:gd name="T8" fmla="*/ 107 w 187"/>
                <a:gd name="T9" fmla="*/ 14 h 193"/>
                <a:gd name="T10" fmla="*/ 140 w 187"/>
                <a:gd name="T11" fmla="*/ 0 h 193"/>
                <a:gd name="T12" fmla="*/ 174 w 187"/>
                <a:gd name="T13" fmla="*/ 14 h 193"/>
                <a:gd name="T14" fmla="*/ 187 w 187"/>
                <a:gd name="T15" fmla="*/ 47 h 193"/>
                <a:gd name="T16" fmla="*/ 187 w 187"/>
                <a:gd name="T17" fmla="*/ 78 h 193"/>
                <a:gd name="T18" fmla="*/ 166 w 187"/>
                <a:gd name="T19" fmla="*/ 89 h 193"/>
                <a:gd name="T20" fmla="*/ 166 w 187"/>
                <a:gd name="T21" fmla="*/ 47 h 193"/>
                <a:gd name="T22" fmla="*/ 159 w 187"/>
                <a:gd name="T23" fmla="*/ 29 h 193"/>
                <a:gd name="T24" fmla="*/ 140 w 187"/>
                <a:gd name="T25" fmla="*/ 21 h 193"/>
                <a:gd name="T26" fmla="*/ 122 w 187"/>
                <a:gd name="T27" fmla="*/ 29 h 193"/>
                <a:gd name="T28" fmla="*/ 114 w 187"/>
                <a:gd name="T29" fmla="*/ 47 h 193"/>
                <a:gd name="T30" fmla="*/ 114 w 187"/>
                <a:gd name="T31" fmla="*/ 89 h 193"/>
                <a:gd name="T32" fmla="*/ 135 w 187"/>
                <a:gd name="T33" fmla="*/ 89 h 193"/>
                <a:gd name="T34" fmla="*/ 135 w 187"/>
                <a:gd name="T35" fmla="*/ 193 h 193"/>
                <a:gd name="T36" fmla="*/ 0 w 187"/>
                <a:gd name="T37" fmla="*/ 193 h 193"/>
                <a:gd name="T38" fmla="*/ 57 w 187"/>
                <a:gd name="T39" fmla="*/ 130 h 193"/>
                <a:gd name="T40" fmla="*/ 62 w 187"/>
                <a:gd name="T41" fmla="*/ 139 h 193"/>
                <a:gd name="T42" fmla="*/ 62 w 187"/>
                <a:gd name="T43" fmla="*/ 162 h 193"/>
                <a:gd name="T44" fmla="*/ 73 w 187"/>
                <a:gd name="T45" fmla="*/ 162 h 193"/>
                <a:gd name="T46" fmla="*/ 73 w 187"/>
                <a:gd name="T47" fmla="*/ 139 h 193"/>
                <a:gd name="T48" fmla="*/ 78 w 187"/>
                <a:gd name="T49" fmla="*/ 130 h 193"/>
                <a:gd name="T50" fmla="*/ 75 w 187"/>
                <a:gd name="T51" fmla="*/ 123 h 193"/>
                <a:gd name="T52" fmla="*/ 67 w 187"/>
                <a:gd name="T53" fmla="*/ 120 h 193"/>
                <a:gd name="T54" fmla="*/ 60 w 187"/>
                <a:gd name="T55" fmla="*/ 123 h 193"/>
                <a:gd name="T56" fmla="*/ 57 w 187"/>
                <a:gd name="T57" fmla="*/ 13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193">
                  <a:moveTo>
                    <a:pt x="0" y="193"/>
                  </a:moveTo>
                  <a:cubicBezTo>
                    <a:pt x="0" y="89"/>
                    <a:pt x="0" y="89"/>
                    <a:pt x="0" y="89"/>
                  </a:cubicBezTo>
                  <a:cubicBezTo>
                    <a:pt x="94" y="89"/>
                    <a:pt x="94" y="89"/>
                    <a:pt x="94" y="89"/>
                  </a:cubicBezTo>
                  <a:cubicBezTo>
                    <a:pt x="94" y="47"/>
                    <a:pt x="94" y="47"/>
                    <a:pt x="94" y="47"/>
                  </a:cubicBezTo>
                  <a:cubicBezTo>
                    <a:pt x="94" y="34"/>
                    <a:pt x="98" y="23"/>
                    <a:pt x="107" y="14"/>
                  </a:cubicBezTo>
                  <a:cubicBezTo>
                    <a:pt x="117" y="5"/>
                    <a:pt x="128" y="0"/>
                    <a:pt x="140" y="0"/>
                  </a:cubicBezTo>
                  <a:cubicBezTo>
                    <a:pt x="153" y="0"/>
                    <a:pt x="164" y="5"/>
                    <a:pt x="174" y="14"/>
                  </a:cubicBezTo>
                  <a:cubicBezTo>
                    <a:pt x="183" y="23"/>
                    <a:pt x="187" y="34"/>
                    <a:pt x="187" y="47"/>
                  </a:cubicBezTo>
                  <a:cubicBezTo>
                    <a:pt x="187" y="78"/>
                    <a:pt x="187" y="78"/>
                    <a:pt x="187" y="78"/>
                  </a:cubicBezTo>
                  <a:cubicBezTo>
                    <a:pt x="166" y="89"/>
                    <a:pt x="166" y="89"/>
                    <a:pt x="166" y="89"/>
                  </a:cubicBezTo>
                  <a:cubicBezTo>
                    <a:pt x="166" y="47"/>
                    <a:pt x="166" y="47"/>
                    <a:pt x="166" y="47"/>
                  </a:cubicBezTo>
                  <a:cubicBezTo>
                    <a:pt x="166" y="40"/>
                    <a:pt x="164" y="34"/>
                    <a:pt x="159" y="29"/>
                  </a:cubicBezTo>
                  <a:cubicBezTo>
                    <a:pt x="154" y="24"/>
                    <a:pt x="148" y="21"/>
                    <a:pt x="140" y="21"/>
                  </a:cubicBezTo>
                  <a:cubicBezTo>
                    <a:pt x="133" y="21"/>
                    <a:pt x="127" y="24"/>
                    <a:pt x="122" y="29"/>
                  </a:cubicBezTo>
                  <a:cubicBezTo>
                    <a:pt x="117" y="34"/>
                    <a:pt x="114" y="40"/>
                    <a:pt x="114" y="47"/>
                  </a:cubicBezTo>
                  <a:cubicBezTo>
                    <a:pt x="114" y="89"/>
                    <a:pt x="114" y="89"/>
                    <a:pt x="114" y="89"/>
                  </a:cubicBezTo>
                  <a:cubicBezTo>
                    <a:pt x="135" y="89"/>
                    <a:pt x="135" y="89"/>
                    <a:pt x="135" y="89"/>
                  </a:cubicBezTo>
                  <a:cubicBezTo>
                    <a:pt x="135" y="193"/>
                    <a:pt x="135" y="193"/>
                    <a:pt x="135" y="193"/>
                  </a:cubicBezTo>
                  <a:lnTo>
                    <a:pt x="0" y="193"/>
                  </a:lnTo>
                  <a:close/>
                  <a:moveTo>
                    <a:pt x="57" y="130"/>
                  </a:moveTo>
                  <a:cubicBezTo>
                    <a:pt x="57" y="134"/>
                    <a:pt x="59" y="137"/>
                    <a:pt x="62" y="139"/>
                  </a:cubicBezTo>
                  <a:cubicBezTo>
                    <a:pt x="62" y="162"/>
                    <a:pt x="62" y="162"/>
                    <a:pt x="62" y="162"/>
                  </a:cubicBezTo>
                  <a:cubicBezTo>
                    <a:pt x="73" y="162"/>
                    <a:pt x="73" y="162"/>
                    <a:pt x="73" y="162"/>
                  </a:cubicBezTo>
                  <a:cubicBezTo>
                    <a:pt x="73" y="139"/>
                    <a:pt x="73" y="139"/>
                    <a:pt x="73" y="139"/>
                  </a:cubicBezTo>
                  <a:cubicBezTo>
                    <a:pt x="76" y="137"/>
                    <a:pt x="78" y="134"/>
                    <a:pt x="78" y="130"/>
                  </a:cubicBezTo>
                  <a:cubicBezTo>
                    <a:pt x="78" y="127"/>
                    <a:pt x="77" y="125"/>
                    <a:pt x="75" y="123"/>
                  </a:cubicBezTo>
                  <a:cubicBezTo>
                    <a:pt x="73" y="121"/>
                    <a:pt x="70" y="120"/>
                    <a:pt x="67" y="120"/>
                  </a:cubicBezTo>
                  <a:cubicBezTo>
                    <a:pt x="65" y="120"/>
                    <a:pt x="62" y="121"/>
                    <a:pt x="60" y="123"/>
                  </a:cubicBezTo>
                  <a:cubicBezTo>
                    <a:pt x="58" y="125"/>
                    <a:pt x="57" y="128"/>
                    <a:pt x="57" y="130"/>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grpSp>
        <p:nvGrpSpPr>
          <p:cNvPr id="4" name="Group 3">
            <a:extLst>
              <a:ext uri="{FF2B5EF4-FFF2-40B4-BE49-F238E27FC236}">
                <a16:creationId xmlns:a16="http://schemas.microsoft.com/office/drawing/2014/main" id="{24D20BAD-7250-324D-95D1-C6697671E37F}"/>
              </a:ext>
            </a:extLst>
          </p:cNvPr>
          <p:cNvGrpSpPr/>
          <p:nvPr userDrawn="1"/>
        </p:nvGrpSpPr>
        <p:grpSpPr>
          <a:xfrm>
            <a:off x="5268194" y="2012709"/>
            <a:ext cx="1689377" cy="4627129"/>
            <a:chOff x="5268194" y="2012709"/>
            <a:chExt cx="1689377" cy="4627129"/>
          </a:xfrm>
        </p:grpSpPr>
        <p:grpSp>
          <p:nvGrpSpPr>
            <p:cNvPr id="170" name="Group 169">
              <a:extLst>
                <a:ext uri="{FF2B5EF4-FFF2-40B4-BE49-F238E27FC236}">
                  <a16:creationId xmlns:a16="http://schemas.microsoft.com/office/drawing/2014/main" id="{7D78A386-B2EE-5845-88CB-9C4F46219EF6}"/>
                </a:ext>
              </a:extLst>
            </p:cNvPr>
            <p:cNvGrpSpPr/>
            <p:nvPr userDrawn="1"/>
          </p:nvGrpSpPr>
          <p:grpSpPr>
            <a:xfrm>
              <a:off x="5611371" y="4221367"/>
              <a:ext cx="947443" cy="2418471"/>
              <a:chOff x="5611371" y="4221367"/>
              <a:chExt cx="947443" cy="2418471"/>
            </a:xfrm>
          </p:grpSpPr>
          <p:grpSp>
            <p:nvGrpSpPr>
              <p:cNvPr id="171" name="Group 170">
                <a:extLst>
                  <a:ext uri="{FF2B5EF4-FFF2-40B4-BE49-F238E27FC236}">
                    <a16:creationId xmlns:a16="http://schemas.microsoft.com/office/drawing/2014/main" id="{A7E44C3B-D9A9-9845-A9C8-81667A6EC219}"/>
                  </a:ext>
                </a:extLst>
              </p:cNvPr>
              <p:cNvGrpSpPr/>
              <p:nvPr/>
            </p:nvGrpSpPr>
            <p:grpSpPr>
              <a:xfrm>
                <a:off x="5611371" y="4221367"/>
                <a:ext cx="947443" cy="2418471"/>
                <a:chOff x="5611371" y="4221367"/>
                <a:chExt cx="947443" cy="2418471"/>
              </a:xfrm>
            </p:grpSpPr>
            <p:sp>
              <p:nvSpPr>
                <p:cNvPr id="173" name="Freeform 23">
                  <a:extLst>
                    <a:ext uri="{FF2B5EF4-FFF2-40B4-BE49-F238E27FC236}">
                      <a16:creationId xmlns:a16="http://schemas.microsoft.com/office/drawing/2014/main" id="{EE76937F-CF01-7446-8211-64529F7F8B4B}"/>
                    </a:ext>
                  </a:extLst>
                </p:cNvPr>
                <p:cNvSpPr>
                  <a:spLocks/>
                </p:cNvSpPr>
                <p:nvPr/>
              </p:nvSpPr>
              <p:spPr bwMode="auto">
                <a:xfrm>
                  <a:off x="6030552" y="4363172"/>
                  <a:ext cx="451905" cy="458138"/>
                </a:xfrm>
                <a:custGeom>
                  <a:avLst/>
                  <a:gdLst>
                    <a:gd name="T0" fmla="*/ 147 w 147"/>
                    <a:gd name="T1" fmla="*/ 0 h 149"/>
                    <a:gd name="T2" fmla="*/ 15 w 147"/>
                    <a:gd name="T3" fmla="*/ 148 h 149"/>
                    <a:gd name="T4" fmla="*/ 147 w 147"/>
                    <a:gd name="T5" fmla="*/ 0 h 149"/>
                  </a:gdLst>
                  <a:ahLst/>
                  <a:cxnLst>
                    <a:cxn ang="0">
                      <a:pos x="T0" y="T1"/>
                    </a:cxn>
                    <a:cxn ang="0">
                      <a:pos x="T2" y="T3"/>
                    </a:cxn>
                    <a:cxn ang="0">
                      <a:pos x="T4" y="T5"/>
                    </a:cxn>
                  </a:cxnLst>
                  <a:rect l="0" t="0" r="r" b="b"/>
                  <a:pathLst>
                    <a:path w="147" h="149">
                      <a:moveTo>
                        <a:pt x="147" y="0"/>
                      </a:moveTo>
                      <a:cubicBezTo>
                        <a:pt x="147" y="0"/>
                        <a:pt x="0" y="25"/>
                        <a:pt x="15" y="148"/>
                      </a:cubicBezTo>
                      <a:cubicBezTo>
                        <a:pt x="140" y="149"/>
                        <a:pt x="147" y="0"/>
                        <a:pt x="147"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4" name="Freeform 24">
                  <a:extLst>
                    <a:ext uri="{FF2B5EF4-FFF2-40B4-BE49-F238E27FC236}">
                      <a16:creationId xmlns:a16="http://schemas.microsoft.com/office/drawing/2014/main" id="{16B5F7E3-46B1-2849-9695-5A6938F22204}"/>
                    </a:ext>
                  </a:extLst>
                </p:cNvPr>
                <p:cNvSpPr>
                  <a:spLocks/>
                </p:cNvSpPr>
                <p:nvPr/>
              </p:nvSpPr>
              <p:spPr bwMode="auto">
                <a:xfrm>
                  <a:off x="5687727" y="4363172"/>
                  <a:ext cx="453463" cy="458138"/>
                </a:xfrm>
                <a:custGeom>
                  <a:avLst/>
                  <a:gdLst>
                    <a:gd name="T0" fmla="*/ 0 w 147"/>
                    <a:gd name="T1" fmla="*/ 0 h 149"/>
                    <a:gd name="T2" fmla="*/ 132 w 147"/>
                    <a:gd name="T3" fmla="*/ 148 h 149"/>
                    <a:gd name="T4" fmla="*/ 0 w 147"/>
                    <a:gd name="T5" fmla="*/ 0 h 149"/>
                  </a:gdLst>
                  <a:ahLst/>
                  <a:cxnLst>
                    <a:cxn ang="0">
                      <a:pos x="T0" y="T1"/>
                    </a:cxn>
                    <a:cxn ang="0">
                      <a:pos x="T2" y="T3"/>
                    </a:cxn>
                    <a:cxn ang="0">
                      <a:pos x="T4" y="T5"/>
                    </a:cxn>
                  </a:cxnLst>
                  <a:rect l="0" t="0" r="r" b="b"/>
                  <a:pathLst>
                    <a:path w="147" h="149">
                      <a:moveTo>
                        <a:pt x="0" y="0"/>
                      </a:moveTo>
                      <a:cubicBezTo>
                        <a:pt x="0" y="0"/>
                        <a:pt x="147" y="25"/>
                        <a:pt x="132" y="148"/>
                      </a:cubicBezTo>
                      <a:cubicBezTo>
                        <a:pt x="8" y="149"/>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5" name="Freeform 26">
                  <a:extLst>
                    <a:ext uri="{FF2B5EF4-FFF2-40B4-BE49-F238E27FC236}">
                      <a16:creationId xmlns:a16="http://schemas.microsoft.com/office/drawing/2014/main" id="{C48F051F-77E7-1B4A-877B-2A971ED787C3}"/>
                    </a:ext>
                  </a:extLst>
                </p:cNvPr>
                <p:cNvSpPr>
                  <a:spLocks noEditPoints="1"/>
                </p:cNvSpPr>
                <p:nvPr/>
              </p:nvSpPr>
              <p:spPr bwMode="auto">
                <a:xfrm>
                  <a:off x="5611371" y="5323081"/>
                  <a:ext cx="947443"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6" name="Freeform 28">
                  <a:extLst>
                    <a:ext uri="{FF2B5EF4-FFF2-40B4-BE49-F238E27FC236}">
                      <a16:creationId xmlns:a16="http://schemas.microsoft.com/office/drawing/2014/main" id="{09DCB9BF-2F13-C949-B302-9133A37F8C51}"/>
                    </a:ext>
                  </a:extLst>
                </p:cNvPr>
                <p:cNvSpPr>
                  <a:spLocks/>
                </p:cNvSpPr>
                <p:nvPr/>
              </p:nvSpPr>
              <p:spPr bwMode="auto">
                <a:xfrm>
                  <a:off x="6060159" y="4405245"/>
                  <a:ext cx="49865" cy="1374415"/>
                </a:xfrm>
                <a:custGeom>
                  <a:avLst/>
                  <a:gdLst>
                    <a:gd name="T0" fmla="*/ 8 w 16"/>
                    <a:gd name="T1" fmla="*/ 446 h 446"/>
                    <a:gd name="T2" fmla="*/ 0 w 16"/>
                    <a:gd name="T3" fmla="*/ 438 h 446"/>
                    <a:gd name="T4" fmla="*/ 0 w 16"/>
                    <a:gd name="T5" fmla="*/ 8 h 446"/>
                    <a:gd name="T6" fmla="*/ 8 w 16"/>
                    <a:gd name="T7" fmla="*/ 0 h 446"/>
                    <a:gd name="T8" fmla="*/ 16 w 16"/>
                    <a:gd name="T9" fmla="*/ 8 h 446"/>
                    <a:gd name="T10" fmla="*/ 16 w 16"/>
                    <a:gd name="T11" fmla="*/ 438 h 446"/>
                    <a:gd name="T12" fmla="*/ 8 w 16"/>
                    <a:gd name="T13" fmla="*/ 446 h 446"/>
                  </a:gdLst>
                  <a:ahLst/>
                  <a:cxnLst>
                    <a:cxn ang="0">
                      <a:pos x="T0" y="T1"/>
                    </a:cxn>
                    <a:cxn ang="0">
                      <a:pos x="T2" y="T3"/>
                    </a:cxn>
                    <a:cxn ang="0">
                      <a:pos x="T4" y="T5"/>
                    </a:cxn>
                    <a:cxn ang="0">
                      <a:pos x="T6" y="T7"/>
                    </a:cxn>
                    <a:cxn ang="0">
                      <a:pos x="T8" y="T9"/>
                    </a:cxn>
                    <a:cxn ang="0">
                      <a:pos x="T10" y="T11"/>
                    </a:cxn>
                    <a:cxn ang="0">
                      <a:pos x="T12" y="T13"/>
                    </a:cxn>
                  </a:cxnLst>
                  <a:rect l="0" t="0" r="r" b="b"/>
                  <a:pathLst>
                    <a:path w="16" h="446">
                      <a:moveTo>
                        <a:pt x="8" y="446"/>
                      </a:moveTo>
                      <a:cubicBezTo>
                        <a:pt x="4" y="446"/>
                        <a:pt x="0" y="443"/>
                        <a:pt x="0" y="438"/>
                      </a:cubicBezTo>
                      <a:cubicBezTo>
                        <a:pt x="0" y="8"/>
                        <a:pt x="0" y="8"/>
                        <a:pt x="0" y="8"/>
                      </a:cubicBezTo>
                      <a:cubicBezTo>
                        <a:pt x="0" y="3"/>
                        <a:pt x="4" y="0"/>
                        <a:pt x="8" y="0"/>
                      </a:cubicBezTo>
                      <a:cubicBezTo>
                        <a:pt x="13" y="0"/>
                        <a:pt x="16" y="3"/>
                        <a:pt x="16" y="8"/>
                      </a:cubicBezTo>
                      <a:cubicBezTo>
                        <a:pt x="16" y="438"/>
                        <a:pt x="16" y="438"/>
                        <a:pt x="16" y="438"/>
                      </a:cubicBezTo>
                      <a:cubicBezTo>
                        <a:pt x="16" y="443"/>
                        <a:pt x="13" y="446"/>
                        <a:pt x="8" y="446"/>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7" name="Freeform 29">
                  <a:extLst>
                    <a:ext uri="{FF2B5EF4-FFF2-40B4-BE49-F238E27FC236}">
                      <a16:creationId xmlns:a16="http://schemas.microsoft.com/office/drawing/2014/main" id="{693EF10D-4719-E648-A929-739AFA84D15A}"/>
                    </a:ext>
                  </a:extLst>
                </p:cNvPr>
                <p:cNvSpPr>
                  <a:spLocks/>
                </p:cNvSpPr>
                <p:nvPr/>
              </p:nvSpPr>
              <p:spPr bwMode="auto">
                <a:xfrm>
                  <a:off x="5810832" y="5789010"/>
                  <a:ext cx="274260" cy="702791"/>
                </a:xfrm>
                <a:custGeom>
                  <a:avLst/>
                  <a:gdLst>
                    <a:gd name="T0" fmla="*/ 78 w 89"/>
                    <a:gd name="T1" fmla="*/ 1 h 228"/>
                    <a:gd name="T2" fmla="*/ 64 w 89"/>
                    <a:gd name="T3" fmla="*/ 9 h 228"/>
                    <a:gd name="T4" fmla="*/ 41 w 89"/>
                    <a:gd name="T5" fmla="*/ 34 h 228"/>
                    <a:gd name="T6" fmla="*/ 12 w 89"/>
                    <a:gd name="T7" fmla="*/ 93 h 228"/>
                    <a:gd name="T8" fmla="*/ 0 w 89"/>
                    <a:gd name="T9" fmla="*/ 164 h 228"/>
                    <a:gd name="T10" fmla="*/ 11 w 89"/>
                    <a:gd name="T11" fmla="*/ 222 h 228"/>
                    <a:gd name="T12" fmla="*/ 22 w 89"/>
                    <a:gd name="T13" fmla="*/ 227 h 228"/>
                    <a:gd name="T14" fmla="*/ 26 w 89"/>
                    <a:gd name="T15" fmla="*/ 216 h 228"/>
                    <a:gd name="T16" fmla="*/ 16 w 89"/>
                    <a:gd name="T17" fmla="*/ 164 h 228"/>
                    <a:gd name="T18" fmla="*/ 40 w 89"/>
                    <a:gd name="T19" fmla="*/ 67 h 228"/>
                    <a:gd name="T20" fmla="*/ 63 w 89"/>
                    <a:gd name="T21" fmla="*/ 32 h 228"/>
                    <a:gd name="T22" fmla="*/ 74 w 89"/>
                    <a:gd name="T23" fmla="*/ 21 h 228"/>
                    <a:gd name="T24" fmla="*/ 83 w 89"/>
                    <a:gd name="T25" fmla="*/ 16 h 228"/>
                    <a:gd name="T26" fmla="*/ 88 w 89"/>
                    <a:gd name="T27" fmla="*/ 6 h 228"/>
                    <a:gd name="T28" fmla="*/ 78 w 89"/>
                    <a:gd name="T2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228">
                      <a:moveTo>
                        <a:pt x="78" y="1"/>
                      </a:moveTo>
                      <a:cubicBezTo>
                        <a:pt x="73" y="3"/>
                        <a:pt x="68" y="5"/>
                        <a:pt x="64" y="9"/>
                      </a:cubicBezTo>
                      <a:cubicBezTo>
                        <a:pt x="56" y="15"/>
                        <a:pt x="48" y="24"/>
                        <a:pt x="41" y="34"/>
                      </a:cubicBezTo>
                      <a:cubicBezTo>
                        <a:pt x="30" y="50"/>
                        <a:pt x="20" y="71"/>
                        <a:pt x="12" y="93"/>
                      </a:cubicBezTo>
                      <a:cubicBezTo>
                        <a:pt x="5" y="116"/>
                        <a:pt x="0" y="140"/>
                        <a:pt x="0" y="164"/>
                      </a:cubicBezTo>
                      <a:cubicBezTo>
                        <a:pt x="0" y="184"/>
                        <a:pt x="3" y="204"/>
                        <a:pt x="11" y="222"/>
                      </a:cubicBezTo>
                      <a:cubicBezTo>
                        <a:pt x="13" y="227"/>
                        <a:pt x="18" y="228"/>
                        <a:pt x="22" y="227"/>
                      </a:cubicBezTo>
                      <a:cubicBezTo>
                        <a:pt x="26" y="225"/>
                        <a:pt x="28" y="220"/>
                        <a:pt x="26" y="216"/>
                      </a:cubicBezTo>
                      <a:cubicBezTo>
                        <a:pt x="19" y="200"/>
                        <a:pt x="16" y="183"/>
                        <a:pt x="16" y="164"/>
                      </a:cubicBezTo>
                      <a:cubicBezTo>
                        <a:pt x="16" y="131"/>
                        <a:pt x="26" y="95"/>
                        <a:pt x="40" y="67"/>
                      </a:cubicBezTo>
                      <a:cubicBezTo>
                        <a:pt x="47" y="53"/>
                        <a:pt x="55" y="41"/>
                        <a:pt x="63" y="32"/>
                      </a:cubicBezTo>
                      <a:cubicBezTo>
                        <a:pt x="66" y="28"/>
                        <a:pt x="70" y="24"/>
                        <a:pt x="74" y="21"/>
                      </a:cubicBezTo>
                      <a:cubicBezTo>
                        <a:pt x="77" y="19"/>
                        <a:pt x="80" y="17"/>
                        <a:pt x="83" y="16"/>
                      </a:cubicBezTo>
                      <a:cubicBezTo>
                        <a:pt x="87" y="15"/>
                        <a:pt x="89" y="10"/>
                        <a:pt x="88" y="6"/>
                      </a:cubicBezTo>
                      <a:cubicBezTo>
                        <a:pt x="86" y="2"/>
                        <a:pt x="82" y="0"/>
                        <a:pt x="78"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8" name="Freeform 30">
                  <a:extLst>
                    <a:ext uri="{FF2B5EF4-FFF2-40B4-BE49-F238E27FC236}">
                      <a16:creationId xmlns:a16="http://schemas.microsoft.com/office/drawing/2014/main" id="{8BA7538A-6788-8043-A734-6375106CAD17}"/>
                    </a:ext>
                  </a:extLst>
                </p:cNvPr>
                <p:cNvSpPr>
                  <a:spLocks/>
                </p:cNvSpPr>
                <p:nvPr/>
              </p:nvSpPr>
              <p:spPr bwMode="auto">
                <a:xfrm>
                  <a:off x="6088209" y="5789010"/>
                  <a:ext cx="286726" cy="702791"/>
                </a:xfrm>
                <a:custGeom>
                  <a:avLst/>
                  <a:gdLst>
                    <a:gd name="T0" fmla="*/ 6 w 93"/>
                    <a:gd name="T1" fmla="*/ 16 h 228"/>
                    <a:gd name="T2" fmla="*/ 27 w 93"/>
                    <a:gd name="T3" fmla="*/ 30 h 228"/>
                    <a:gd name="T4" fmla="*/ 61 w 93"/>
                    <a:gd name="T5" fmla="*/ 80 h 228"/>
                    <a:gd name="T6" fmla="*/ 77 w 93"/>
                    <a:gd name="T7" fmla="*/ 152 h 228"/>
                    <a:gd name="T8" fmla="*/ 63 w 93"/>
                    <a:gd name="T9" fmla="*/ 216 h 228"/>
                    <a:gd name="T10" fmla="*/ 67 w 93"/>
                    <a:gd name="T11" fmla="*/ 226 h 228"/>
                    <a:gd name="T12" fmla="*/ 77 w 93"/>
                    <a:gd name="T13" fmla="*/ 223 h 228"/>
                    <a:gd name="T14" fmla="*/ 93 w 93"/>
                    <a:gd name="T15" fmla="*/ 152 h 228"/>
                    <a:gd name="T16" fmla="*/ 64 w 93"/>
                    <a:gd name="T17" fmla="*/ 52 h 228"/>
                    <a:gd name="T18" fmla="*/ 38 w 93"/>
                    <a:gd name="T19" fmla="*/ 19 h 228"/>
                    <a:gd name="T20" fmla="*/ 11 w 93"/>
                    <a:gd name="T21" fmla="*/ 1 h 228"/>
                    <a:gd name="T22" fmla="*/ 1 w 93"/>
                    <a:gd name="T23" fmla="*/ 6 h 228"/>
                    <a:gd name="T24" fmla="*/ 6 w 93"/>
                    <a:gd name="T25" fmla="*/ 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28">
                      <a:moveTo>
                        <a:pt x="6" y="16"/>
                      </a:moveTo>
                      <a:cubicBezTo>
                        <a:pt x="11" y="18"/>
                        <a:pt x="19" y="23"/>
                        <a:pt x="27" y="30"/>
                      </a:cubicBezTo>
                      <a:cubicBezTo>
                        <a:pt x="39" y="42"/>
                        <a:pt x="51" y="59"/>
                        <a:pt x="61" y="80"/>
                      </a:cubicBezTo>
                      <a:cubicBezTo>
                        <a:pt x="70" y="102"/>
                        <a:pt x="77" y="126"/>
                        <a:pt x="77" y="152"/>
                      </a:cubicBezTo>
                      <a:cubicBezTo>
                        <a:pt x="77" y="173"/>
                        <a:pt x="73" y="194"/>
                        <a:pt x="63" y="216"/>
                      </a:cubicBezTo>
                      <a:cubicBezTo>
                        <a:pt x="61" y="220"/>
                        <a:pt x="63" y="225"/>
                        <a:pt x="67" y="226"/>
                      </a:cubicBezTo>
                      <a:cubicBezTo>
                        <a:pt x="71" y="228"/>
                        <a:pt x="76" y="227"/>
                        <a:pt x="77" y="223"/>
                      </a:cubicBezTo>
                      <a:cubicBezTo>
                        <a:pt x="88" y="199"/>
                        <a:pt x="93" y="175"/>
                        <a:pt x="93" y="152"/>
                      </a:cubicBezTo>
                      <a:cubicBezTo>
                        <a:pt x="93" y="114"/>
                        <a:pt x="80" y="79"/>
                        <a:pt x="64" y="52"/>
                      </a:cubicBezTo>
                      <a:cubicBezTo>
                        <a:pt x="56" y="39"/>
                        <a:pt x="47" y="28"/>
                        <a:pt x="38" y="19"/>
                      </a:cubicBezTo>
                      <a:cubicBezTo>
                        <a:pt x="29" y="10"/>
                        <a:pt x="20" y="4"/>
                        <a:pt x="11" y="1"/>
                      </a:cubicBezTo>
                      <a:cubicBezTo>
                        <a:pt x="7" y="0"/>
                        <a:pt x="2" y="2"/>
                        <a:pt x="1" y="6"/>
                      </a:cubicBezTo>
                      <a:cubicBezTo>
                        <a:pt x="0" y="10"/>
                        <a:pt x="2" y="15"/>
                        <a:pt x="6"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79" name="Freeform 31">
                  <a:extLst>
                    <a:ext uri="{FF2B5EF4-FFF2-40B4-BE49-F238E27FC236}">
                      <a16:creationId xmlns:a16="http://schemas.microsoft.com/office/drawing/2014/main" id="{780A5648-DC4A-B442-A437-494BB89966E7}"/>
                    </a:ext>
                  </a:extLst>
                </p:cNvPr>
                <p:cNvSpPr>
                  <a:spLocks/>
                </p:cNvSpPr>
                <p:nvPr/>
              </p:nvSpPr>
              <p:spPr bwMode="auto">
                <a:xfrm>
                  <a:off x="6011852" y="5804593"/>
                  <a:ext cx="123105" cy="835245"/>
                </a:xfrm>
                <a:custGeom>
                  <a:avLst/>
                  <a:gdLst>
                    <a:gd name="T0" fmla="*/ 23 w 40"/>
                    <a:gd name="T1" fmla="*/ 8 h 271"/>
                    <a:gd name="T2" fmla="*/ 4 w 40"/>
                    <a:gd name="T3" fmla="*/ 150 h 271"/>
                    <a:gd name="T4" fmla="*/ 0 w 40"/>
                    <a:gd name="T5" fmla="*/ 206 h 271"/>
                    <a:gd name="T6" fmla="*/ 11 w 40"/>
                    <a:gd name="T7" fmla="*/ 266 h 271"/>
                    <a:gd name="T8" fmla="*/ 22 w 40"/>
                    <a:gd name="T9" fmla="*/ 270 h 271"/>
                    <a:gd name="T10" fmla="*/ 26 w 40"/>
                    <a:gd name="T11" fmla="*/ 259 h 271"/>
                    <a:gd name="T12" fmla="*/ 16 w 40"/>
                    <a:gd name="T13" fmla="*/ 206 h 271"/>
                    <a:gd name="T14" fmla="*/ 20 w 40"/>
                    <a:gd name="T15" fmla="*/ 152 h 271"/>
                    <a:gd name="T16" fmla="*/ 39 w 40"/>
                    <a:gd name="T17" fmla="*/ 10 h 271"/>
                    <a:gd name="T18" fmla="*/ 32 w 40"/>
                    <a:gd name="T19" fmla="*/ 1 h 271"/>
                    <a:gd name="T20" fmla="*/ 23 w 40"/>
                    <a:gd name="T21"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1">
                      <a:moveTo>
                        <a:pt x="23" y="8"/>
                      </a:moveTo>
                      <a:cubicBezTo>
                        <a:pt x="17" y="55"/>
                        <a:pt x="11" y="103"/>
                        <a:pt x="4" y="150"/>
                      </a:cubicBezTo>
                      <a:cubicBezTo>
                        <a:pt x="2" y="168"/>
                        <a:pt x="0" y="187"/>
                        <a:pt x="0" y="206"/>
                      </a:cubicBezTo>
                      <a:cubicBezTo>
                        <a:pt x="0" y="226"/>
                        <a:pt x="2" y="246"/>
                        <a:pt x="11" y="266"/>
                      </a:cubicBezTo>
                      <a:cubicBezTo>
                        <a:pt x="13" y="270"/>
                        <a:pt x="18" y="271"/>
                        <a:pt x="22" y="270"/>
                      </a:cubicBezTo>
                      <a:cubicBezTo>
                        <a:pt x="26" y="268"/>
                        <a:pt x="27" y="263"/>
                        <a:pt x="26" y="259"/>
                      </a:cubicBezTo>
                      <a:cubicBezTo>
                        <a:pt x="18" y="243"/>
                        <a:pt x="16" y="225"/>
                        <a:pt x="16" y="206"/>
                      </a:cubicBezTo>
                      <a:cubicBezTo>
                        <a:pt x="16" y="189"/>
                        <a:pt x="18" y="170"/>
                        <a:pt x="20" y="152"/>
                      </a:cubicBezTo>
                      <a:cubicBezTo>
                        <a:pt x="27" y="105"/>
                        <a:pt x="33" y="57"/>
                        <a:pt x="39" y="10"/>
                      </a:cubicBezTo>
                      <a:cubicBezTo>
                        <a:pt x="40" y="5"/>
                        <a:pt x="37" y="1"/>
                        <a:pt x="32" y="1"/>
                      </a:cubicBezTo>
                      <a:cubicBezTo>
                        <a:pt x="28" y="0"/>
                        <a:pt x="24" y="3"/>
                        <a:pt x="23" y="8"/>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0" name="Freeform 32">
                  <a:extLst>
                    <a:ext uri="{FF2B5EF4-FFF2-40B4-BE49-F238E27FC236}">
                      <a16:creationId xmlns:a16="http://schemas.microsoft.com/office/drawing/2014/main" id="{23D76C55-E803-7440-84D8-E9B270A3A266}"/>
                    </a:ext>
                  </a:extLst>
                </p:cNvPr>
                <p:cNvSpPr>
                  <a:spLocks/>
                </p:cNvSpPr>
                <p:nvPr/>
              </p:nvSpPr>
              <p:spPr bwMode="auto">
                <a:xfrm>
                  <a:off x="6033668" y="5785894"/>
                  <a:ext cx="193228" cy="730840"/>
                </a:xfrm>
                <a:custGeom>
                  <a:avLst/>
                  <a:gdLst>
                    <a:gd name="T0" fmla="*/ 3 w 63"/>
                    <a:gd name="T1" fmla="*/ 15 h 237"/>
                    <a:gd name="T2" fmla="*/ 38 w 63"/>
                    <a:gd name="T3" fmla="*/ 66 h 237"/>
                    <a:gd name="T4" fmla="*/ 47 w 63"/>
                    <a:gd name="T5" fmla="*/ 130 h 237"/>
                    <a:gd name="T6" fmla="*/ 35 w 63"/>
                    <a:gd name="T7" fmla="*/ 226 h 237"/>
                    <a:gd name="T8" fmla="*/ 41 w 63"/>
                    <a:gd name="T9" fmla="*/ 236 h 237"/>
                    <a:gd name="T10" fmla="*/ 50 w 63"/>
                    <a:gd name="T11" fmla="*/ 230 h 237"/>
                    <a:gd name="T12" fmla="*/ 63 w 63"/>
                    <a:gd name="T13" fmla="*/ 130 h 237"/>
                    <a:gd name="T14" fmla="*/ 53 w 63"/>
                    <a:gd name="T15" fmla="*/ 61 h 237"/>
                    <a:gd name="T16" fmla="*/ 14 w 63"/>
                    <a:gd name="T17" fmla="*/ 3 h 237"/>
                    <a:gd name="T18" fmla="*/ 3 w 63"/>
                    <a:gd name="T19" fmla="*/ 4 h 237"/>
                    <a:gd name="T20" fmla="*/ 3 w 63"/>
                    <a:gd name="T21"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237">
                      <a:moveTo>
                        <a:pt x="3" y="15"/>
                      </a:moveTo>
                      <a:cubicBezTo>
                        <a:pt x="20" y="29"/>
                        <a:pt x="31" y="47"/>
                        <a:pt x="38" y="66"/>
                      </a:cubicBezTo>
                      <a:cubicBezTo>
                        <a:pt x="44" y="86"/>
                        <a:pt x="47" y="107"/>
                        <a:pt x="47" y="130"/>
                      </a:cubicBezTo>
                      <a:cubicBezTo>
                        <a:pt x="47" y="161"/>
                        <a:pt x="42" y="195"/>
                        <a:pt x="35" y="226"/>
                      </a:cubicBezTo>
                      <a:cubicBezTo>
                        <a:pt x="34" y="231"/>
                        <a:pt x="36" y="235"/>
                        <a:pt x="41" y="236"/>
                      </a:cubicBezTo>
                      <a:cubicBezTo>
                        <a:pt x="45" y="237"/>
                        <a:pt x="49" y="234"/>
                        <a:pt x="50" y="230"/>
                      </a:cubicBezTo>
                      <a:cubicBezTo>
                        <a:pt x="57" y="198"/>
                        <a:pt x="63" y="163"/>
                        <a:pt x="63" y="130"/>
                      </a:cubicBezTo>
                      <a:cubicBezTo>
                        <a:pt x="63" y="106"/>
                        <a:pt x="60" y="83"/>
                        <a:pt x="53" y="61"/>
                      </a:cubicBezTo>
                      <a:cubicBezTo>
                        <a:pt x="45" y="39"/>
                        <a:pt x="33" y="19"/>
                        <a:pt x="14" y="3"/>
                      </a:cubicBezTo>
                      <a:cubicBezTo>
                        <a:pt x="11" y="0"/>
                        <a:pt x="6" y="1"/>
                        <a:pt x="3" y="4"/>
                      </a:cubicBezTo>
                      <a:cubicBezTo>
                        <a:pt x="0" y="7"/>
                        <a:pt x="0" y="12"/>
                        <a:pt x="3" y="15"/>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81" name="Oval 33">
                  <a:extLst>
                    <a:ext uri="{FF2B5EF4-FFF2-40B4-BE49-F238E27FC236}">
                      <a16:creationId xmlns:a16="http://schemas.microsoft.com/office/drawing/2014/main" id="{40E01B97-1ED6-FE4A-B4ED-BB62CD5B1F93}"/>
                    </a:ext>
                  </a:extLst>
                </p:cNvPr>
                <p:cNvSpPr>
                  <a:spLocks noChangeArrowheads="1"/>
                </p:cNvSpPr>
                <p:nvPr/>
              </p:nvSpPr>
              <p:spPr bwMode="auto">
                <a:xfrm>
                  <a:off x="5999386" y="4221367"/>
                  <a:ext cx="171412" cy="208811"/>
                </a:xfrm>
                <a:prstGeom prst="ellipse">
                  <a:avLst/>
                </a:prstGeom>
                <a:solidFill>
                  <a:srgbClr val="ADB9C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172" name="Oval 27">
                <a:extLst>
                  <a:ext uri="{FF2B5EF4-FFF2-40B4-BE49-F238E27FC236}">
                    <a16:creationId xmlns:a16="http://schemas.microsoft.com/office/drawing/2014/main" id="{5C6BC4DB-8B6B-4E48-B539-F87D2F65B2B1}"/>
                  </a:ext>
                </a:extLst>
              </p:cNvPr>
              <p:cNvSpPr>
                <a:spLocks noChangeArrowheads="1"/>
              </p:cNvSpPr>
              <p:nvPr/>
            </p:nvSpPr>
            <p:spPr bwMode="auto">
              <a:xfrm>
                <a:off x="5955754"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7" name="Rectangle 206">
              <a:extLst>
                <a:ext uri="{FF2B5EF4-FFF2-40B4-BE49-F238E27FC236}">
                  <a16:creationId xmlns:a16="http://schemas.microsoft.com/office/drawing/2014/main" id="{1377F9EB-27DB-B24F-897A-A75B6C056208}"/>
                </a:ext>
              </a:extLst>
            </p:cNvPr>
            <p:cNvSpPr/>
            <p:nvPr userDrawn="1"/>
          </p:nvSpPr>
          <p:spPr>
            <a:xfrm>
              <a:off x="5268194" y="2556441"/>
              <a:ext cx="1689377" cy="1353447"/>
            </a:xfrm>
            <a:prstGeom prst="rect">
              <a:avLst/>
            </a:prstGeom>
          </p:spPr>
          <p:txBody>
            <a:bodyPr wrap="square">
              <a:spAutoFit/>
            </a:bodyPr>
            <a:lstStyle/>
            <a:p>
              <a:pPr marL="0" algn="l" defTabSz="914400" rtl="0" eaLnBrk="1" latinLnBrk="0" hangingPunct="1">
                <a:lnSpc>
                  <a:spcPct val="120000"/>
                </a:lnSpc>
              </a:pPr>
              <a:r>
                <a:rPr lang="en-US" sz="1200" b="1" i="0" kern="1200" baseline="0" dirty="0">
                  <a:solidFill>
                    <a:srgbClr val="10878A"/>
                  </a:solidFill>
                  <a:latin typeface="Montserrat" pitchFamily="2" charset="77"/>
                  <a:ea typeface="+mn-ea"/>
                  <a:cs typeface="+mn-cs"/>
                </a:rPr>
                <a:t>It</a:t>
              </a:r>
              <a:r>
                <a:rPr lang="en-US" sz="1200" b="1" i="0" kern="1200" dirty="0">
                  <a:solidFill>
                    <a:srgbClr val="10878A"/>
                  </a:solidFill>
                  <a:latin typeface="Montserrat" pitchFamily="2" charset="77"/>
                  <a:ea typeface="+mn-ea"/>
                  <a:cs typeface="+mn-cs"/>
                </a:rPr>
                <a:t> </a:t>
              </a:r>
              <a:r>
                <a:rPr lang="en-US" sz="1200" b="1" i="0" kern="1200" dirty="0">
                  <a:solidFill>
                    <a:srgbClr val="10878A"/>
                  </a:solidFill>
                  <a:latin typeface="Montserrat ExtraBold" pitchFamily="2" charset="77"/>
                  <a:ea typeface="+mn-ea"/>
                  <a:cs typeface="+mn-cs"/>
                </a:rPr>
                <a:t>lacks features </a:t>
              </a:r>
              <a:r>
                <a:rPr lang="en-US" sz="1200" b="1" i="0" kern="1200" baseline="0" dirty="0">
                  <a:solidFill>
                    <a:srgbClr val="10878A"/>
                  </a:solidFill>
                  <a:latin typeface="Montserrat" pitchFamily="2" charset="77"/>
                  <a:ea typeface="+mn-ea"/>
                  <a:cs typeface="+mn-cs"/>
                </a:rPr>
                <a:t>to make it useful  </a:t>
              </a:r>
            </a:p>
            <a:p>
              <a:pPr marL="0" algn="l" defTabSz="914400" rtl="0" eaLnBrk="1" latinLnBrk="0" hangingPunct="1">
                <a:lnSpc>
                  <a:spcPct val="120000"/>
                </a:lnSpc>
              </a:pPr>
              <a:r>
                <a:rPr lang="en-US" sz="900" b="0" i="0" kern="1200" dirty="0">
                  <a:solidFill>
                    <a:schemeClr val="tx1"/>
                  </a:solidFill>
                  <a:latin typeface="Montserrat" pitchFamily="2" charset="77"/>
                  <a:ea typeface="+mn-ea"/>
                  <a:cs typeface="+mn-cs"/>
                </a:rPr>
                <a:t>Nope.   </a:t>
              </a:r>
              <a:r>
                <a:rPr lang="en-US" sz="900" b="0" i="0" dirty="0">
                  <a:latin typeface="Montserrat" pitchFamily="2" charset="77"/>
                </a:rPr>
                <a:t>WikiSuite offers most (</a:t>
              </a:r>
              <a:r>
                <a:rPr lang="en-US" sz="900" b="1" i="0" kern="1200" dirty="0">
                  <a:solidFill>
                    <a:schemeClr val="tx1"/>
                  </a:solidFill>
                  <a:latin typeface="Montserrat SemiBold" pitchFamily="2" charset="77"/>
                  <a:ea typeface="+mn-ea"/>
                  <a:cs typeface="+mn-cs"/>
                </a:rPr>
                <a:t>over 80%</a:t>
              </a:r>
              <a:r>
                <a:rPr lang="en-US" sz="900" b="0" i="0" kern="1200" dirty="0">
                  <a:solidFill>
                    <a:schemeClr val="tx1"/>
                  </a:solidFill>
                  <a:latin typeface="Montserrat" pitchFamily="2" charset="77"/>
                  <a:ea typeface="+mn-ea"/>
                  <a:cs typeface="+mn-cs"/>
                </a:rPr>
                <a:t>) </a:t>
              </a:r>
              <a:r>
                <a:rPr lang="en-US" sz="900" b="0" i="0" dirty="0">
                  <a:latin typeface="Montserrat" pitchFamily="2" charset="77"/>
                </a:rPr>
                <a:t>of the data and information management features all organizations need.</a:t>
              </a:r>
            </a:p>
          </p:txBody>
        </p:sp>
        <p:sp>
          <p:nvSpPr>
            <p:cNvPr id="221" name="Oval 220">
              <a:extLst>
                <a:ext uri="{FF2B5EF4-FFF2-40B4-BE49-F238E27FC236}">
                  <a16:creationId xmlns:a16="http://schemas.microsoft.com/office/drawing/2014/main" id="{61BE1D73-3566-5A4A-9ABB-589B36AD5CC2}"/>
                </a:ext>
              </a:extLst>
            </p:cNvPr>
            <p:cNvSpPr/>
            <p:nvPr userDrawn="1"/>
          </p:nvSpPr>
          <p:spPr>
            <a:xfrm>
              <a:off x="5704781" y="2012709"/>
              <a:ext cx="534813"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22" name="Freeform 44">
              <a:extLst>
                <a:ext uri="{FF2B5EF4-FFF2-40B4-BE49-F238E27FC236}">
                  <a16:creationId xmlns:a16="http://schemas.microsoft.com/office/drawing/2014/main" id="{D2EDA11E-F693-BA4D-A67B-B87CB11D326C}"/>
                </a:ext>
              </a:extLst>
            </p:cNvPr>
            <p:cNvSpPr>
              <a:spLocks/>
            </p:cNvSpPr>
            <p:nvPr userDrawn="1"/>
          </p:nvSpPr>
          <p:spPr bwMode="auto">
            <a:xfrm>
              <a:off x="5842604" y="2162668"/>
              <a:ext cx="297549" cy="292024"/>
            </a:xfrm>
            <a:custGeom>
              <a:avLst/>
              <a:gdLst>
                <a:gd name="T0" fmla="*/ 0 w 207"/>
                <a:gd name="T1" fmla="*/ 192 h 208"/>
                <a:gd name="T2" fmla="*/ 4 w 207"/>
                <a:gd name="T3" fmla="*/ 181 h 208"/>
                <a:gd name="T4" fmla="*/ 119 w 207"/>
                <a:gd name="T5" fmla="*/ 67 h 208"/>
                <a:gd name="T6" fmla="*/ 114 w 207"/>
                <a:gd name="T7" fmla="*/ 47 h 208"/>
                <a:gd name="T8" fmla="*/ 118 w 207"/>
                <a:gd name="T9" fmla="*/ 28 h 208"/>
                <a:gd name="T10" fmla="*/ 129 w 207"/>
                <a:gd name="T11" fmla="*/ 13 h 208"/>
                <a:gd name="T12" fmla="*/ 143 w 207"/>
                <a:gd name="T13" fmla="*/ 3 h 208"/>
                <a:gd name="T14" fmla="*/ 161 w 207"/>
                <a:gd name="T15" fmla="*/ 0 h 208"/>
                <a:gd name="T16" fmla="*/ 181 w 207"/>
                <a:gd name="T17" fmla="*/ 5 h 208"/>
                <a:gd name="T18" fmla="*/ 196 w 207"/>
                <a:gd name="T19" fmla="*/ 16 h 208"/>
                <a:gd name="T20" fmla="*/ 144 w 207"/>
                <a:gd name="T21" fmla="*/ 30 h 208"/>
                <a:gd name="T22" fmla="*/ 138 w 207"/>
                <a:gd name="T23" fmla="*/ 53 h 208"/>
                <a:gd name="T24" fmla="*/ 155 w 207"/>
                <a:gd name="T25" fmla="*/ 70 h 208"/>
                <a:gd name="T26" fmla="*/ 207 w 207"/>
                <a:gd name="T27" fmla="*/ 56 h 208"/>
                <a:gd name="T28" fmla="*/ 206 w 207"/>
                <a:gd name="T29" fmla="*/ 59 h 208"/>
                <a:gd name="T30" fmla="*/ 200 w 207"/>
                <a:gd name="T31" fmla="*/ 73 h 208"/>
                <a:gd name="T32" fmla="*/ 189 w 207"/>
                <a:gd name="T33" fmla="*/ 84 h 208"/>
                <a:gd name="T34" fmla="*/ 176 w 207"/>
                <a:gd name="T35" fmla="*/ 91 h 208"/>
                <a:gd name="T36" fmla="*/ 161 w 207"/>
                <a:gd name="T37" fmla="*/ 94 h 208"/>
                <a:gd name="T38" fmla="*/ 141 w 207"/>
                <a:gd name="T39" fmla="*/ 89 h 208"/>
                <a:gd name="T40" fmla="*/ 27 w 207"/>
                <a:gd name="T41" fmla="*/ 203 h 208"/>
                <a:gd name="T42" fmla="*/ 15 w 207"/>
                <a:gd name="T43" fmla="*/ 208 h 208"/>
                <a:gd name="T44" fmla="*/ 4 w 207"/>
                <a:gd name="T45" fmla="*/ 203 h 208"/>
                <a:gd name="T46" fmla="*/ 0 w 207"/>
                <a:gd name="T4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7" h="208">
                  <a:moveTo>
                    <a:pt x="0" y="192"/>
                  </a:moveTo>
                  <a:cubicBezTo>
                    <a:pt x="0" y="188"/>
                    <a:pt x="1" y="184"/>
                    <a:pt x="4" y="181"/>
                  </a:cubicBezTo>
                  <a:cubicBezTo>
                    <a:pt x="119" y="67"/>
                    <a:pt x="119" y="67"/>
                    <a:pt x="119" y="67"/>
                  </a:cubicBezTo>
                  <a:cubicBezTo>
                    <a:pt x="116" y="61"/>
                    <a:pt x="114" y="54"/>
                    <a:pt x="114" y="47"/>
                  </a:cubicBezTo>
                  <a:cubicBezTo>
                    <a:pt x="114" y="40"/>
                    <a:pt x="115" y="33"/>
                    <a:pt x="118" y="28"/>
                  </a:cubicBezTo>
                  <a:cubicBezTo>
                    <a:pt x="121" y="22"/>
                    <a:pt x="124" y="17"/>
                    <a:pt x="129" y="13"/>
                  </a:cubicBezTo>
                  <a:cubicBezTo>
                    <a:pt x="133" y="9"/>
                    <a:pt x="138" y="6"/>
                    <a:pt x="143" y="3"/>
                  </a:cubicBezTo>
                  <a:cubicBezTo>
                    <a:pt x="149" y="1"/>
                    <a:pt x="155" y="0"/>
                    <a:pt x="161" y="0"/>
                  </a:cubicBezTo>
                  <a:cubicBezTo>
                    <a:pt x="169" y="0"/>
                    <a:pt x="175" y="1"/>
                    <a:pt x="181" y="5"/>
                  </a:cubicBezTo>
                  <a:cubicBezTo>
                    <a:pt x="187" y="8"/>
                    <a:pt x="192" y="11"/>
                    <a:pt x="196" y="16"/>
                  </a:cubicBezTo>
                  <a:cubicBezTo>
                    <a:pt x="144" y="30"/>
                    <a:pt x="144" y="30"/>
                    <a:pt x="144" y="30"/>
                  </a:cubicBezTo>
                  <a:cubicBezTo>
                    <a:pt x="138" y="53"/>
                    <a:pt x="138" y="53"/>
                    <a:pt x="138" y="53"/>
                  </a:cubicBezTo>
                  <a:cubicBezTo>
                    <a:pt x="155" y="70"/>
                    <a:pt x="155" y="70"/>
                    <a:pt x="155" y="70"/>
                  </a:cubicBezTo>
                  <a:cubicBezTo>
                    <a:pt x="207" y="56"/>
                    <a:pt x="207" y="56"/>
                    <a:pt x="207" y="56"/>
                  </a:cubicBezTo>
                  <a:cubicBezTo>
                    <a:pt x="206" y="59"/>
                    <a:pt x="206" y="59"/>
                    <a:pt x="206" y="59"/>
                  </a:cubicBezTo>
                  <a:cubicBezTo>
                    <a:pt x="205" y="64"/>
                    <a:pt x="203" y="69"/>
                    <a:pt x="200" y="73"/>
                  </a:cubicBezTo>
                  <a:cubicBezTo>
                    <a:pt x="197" y="77"/>
                    <a:pt x="193" y="81"/>
                    <a:pt x="189" y="84"/>
                  </a:cubicBezTo>
                  <a:cubicBezTo>
                    <a:pt x="185" y="87"/>
                    <a:pt x="181" y="89"/>
                    <a:pt x="176" y="91"/>
                  </a:cubicBezTo>
                  <a:cubicBezTo>
                    <a:pt x="171" y="93"/>
                    <a:pt x="166" y="94"/>
                    <a:pt x="161" y="94"/>
                  </a:cubicBezTo>
                  <a:cubicBezTo>
                    <a:pt x="153" y="94"/>
                    <a:pt x="147" y="92"/>
                    <a:pt x="141" y="89"/>
                  </a:cubicBezTo>
                  <a:cubicBezTo>
                    <a:pt x="27" y="203"/>
                    <a:pt x="27" y="203"/>
                    <a:pt x="27" y="203"/>
                  </a:cubicBezTo>
                  <a:cubicBezTo>
                    <a:pt x="23" y="206"/>
                    <a:pt x="20" y="208"/>
                    <a:pt x="15" y="208"/>
                  </a:cubicBezTo>
                  <a:cubicBezTo>
                    <a:pt x="11" y="208"/>
                    <a:pt x="7" y="206"/>
                    <a:pt x="4" y="203"/>
                  </a:cubicBezTo>
                  <a:cubicBezTo>
                    <a:pt x="1" y="200"/>
                    <a:pt x="0" y="196"/>
                    <a:pt x="0" y="192"/>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grpSp>
        <p:nvGrpSpPr>
          <p:cNvPr id="5" name="Group 4">
            <a:extLst>
              <a:ext uri="{FF2B5EF4-FFF2-40B4-BE49-F238E27FC236}">
                <a16:creationId xmlns:a16="http://schemas.microsoft.com/office/drawing/2014/main" id="{2718E86D-FD4D-0B44-A6E8-D9A1A227119F}"/>
              </a:ext>
            </a:extLst>
          </p:cNvPr>
          <p:cNvGrpSpPr/>
          <p:nvPr userDrawn="1"/>
        </p:nvGrpSpPr>
        <p:grpSpPr>
          <a:xfrm>
            <a:off x="7051234" y="1152862"/>
            <a:ext cx="1826320" cy="5486976"/>
            <a:chOff x="7051234" y="1152862"/>
            <a:chExt cx="1826320" cy="5486976"/>
          </a:xfrm>
        </p:grpSpPr>
        <p:grpSp>
          <p:nvGrpSpPr>
            <p:cNvPr id="147" name="Group 146">
              <a:extLst>
                <a:ext uri="{FF2B5EF4-FFF2-40B4-BE49-F238E27FC236}">
                  <a16:creationId xmlns:a16="http://schemas.microsoft.com/office/drawing/2014/main" id="{4196E644-820D-A146-9112-A395732BD3B5}"/>
                </a:ext>
              </a:extLst>
            </p:cNvPr>
            <p:cNvGrpSpPr/>
            <p:nvPr userDrawn="1"/>
          </p:nvGrpSpPr>
          <p:grpSpPr>
            <a:xfrm>
              <a:off x="7051234" y="3373655"/>
              <a:ext cx="1826320" cy="3266183"/>
              <a:chOff x="7051234" y="3373655"/>
              <a:chExt cx="1826320" cy="3266183"/>
            </a:xfrm>
          </p:grpSpPr>
          <p:grpSp>
            <p:nvGrpSpPr>
              <p:cNvPr id="148" name="Group 147">
                <a:extLst>
                  <a:ext uri="{FF2B5EF4-FFF2-40B4-BE49-F238E27FC236}">
                    <a16:creationId xmlns:a16="http://schemas.microsoft.com/office/drawing/2014/main" id="{DB3B772E-DDF1-2042-92F2-D072FAF079F9}"/>
                  </a:ext>
                </a:extLst>
              </p:cNvPr>
              <p:cNvGrpSpPr/>
              <p:nvPr/>
            </p:nvGrpSpPr>
            <p:grpSpPr>
              <a:xfrm>
                <a:off x="7051234" y="3373655"/>
                <a:ext cx="1826320" cy="3266183"/>
                <a:chOff x="7051234" y="3373655"/>
                <a:chExt cx="1826320" cy="3266183"/>
              </a:xfrm>
            </p:grpSpPr>
            <p:sp>
              <p:nvSpPr>
                <p:cNvPr id="150" name="Freeform 46">
                  <a:extLst>
                    <a:ext uri="{FF2B5EF4-FFF2-40B4-BE49-F238E27FC236}">
                      <a16:creationId xmlns:a16="http://schemas.microsoft.com/office/drawing/2014/main" id="{B05B5089-6D2E-ED40-8539-6707AFD78F49}"/>
                    </a:ext>
                  </a:extLst>
                </p:cNvPr>
                <p:cNvSpPr>
                  <a:spLocks noEditPoints="1"/>
                </p:cNvSpPr>
                <p:nvPr/>
              </p:nvSpPr>
              <p:spPr bwMode="auto">
                <a:xfrm>
                  <a:off x="7051234" y="4115403"/>
                  <a:ext cx="917835" cy="585918"/>
                </a:xfrm>
                <a:custGeom>
                  <a:avLst/>
                  <a:gdLst>
                    <a:gd name="T0" fmla="*/ 218 w 298"/>
                    <a:gd name="T1" fmla="*/ 190 h 190"/>
                    <a:gd name="T2" fmla="*/ 75 w 298"/>
                    <a:gd name="T3" fmla="*/ 125 h 190"/>
                    <a:gd name="T4" fmla="*/ 4 w 298"/>
                    <a:gd name="T5" fmla="*/ 22 h 190"/>
                    <a:gd name="T6" fmla="*/ 0 w 298"/>
                    <a:gd name="T7" fmla="*/ 13 h 190"/>
                    <a:gd name="T8" fmla="*/ 10 w 298"/>
                    <a:gd name="T9" fmla="*/ 11 h 190"/>
                    <a:gd name="T10" fmla="*/ 135 w 298"/>
                    <a:gd name="T11" fmla="*/ 14 h 190"/>
                    <a:gd name="T12" fmla="*/ 297 w 298"/>
                    <a:gd name="T13" fmla="*/ 166 h 190"/>
                    <a:gd name="T14" fmla="*/ 298 w 298"/>
                    <a:gd name="T15" fmla="*/ 173 h 190"/>
                    <a:gd name="T16" fmla="*/ 292 w 298"/>
                    <a:gd name="T17" fmla="*/ 176 h 190"/>
                    <a:gd name="T18" fmla="*/ 218 w 298"/>
                    <a:gd name="T19" fmla="*/ 190 h 190"/>
                    <a:gd name="T20" fmla="*/ 23 w 298"/>
                    <a:gd name="T21" fmla="*/ 25 h 190"/>
                    <a:gd name="T22" fmla="*/ 86 w 298"/>
                    <a:gd name="T23" fmla="*/ 114 h 190"/>
                    <a:gd name="T24" fmla="*/ 279 w 298"/>
                    <a:gd name="T25" fmla="*/ 163 h 190"/>
                    <a:gd name="T26" fmla="*/ 132 w 298"/>
                    <a:gd name="T27" fmla="*/ 29 h 190"/>
                    <a:gd name="T28" fmla="*/ 23 w 298"/>
                    <a:gd name="T29"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8" h="190">
                      <a:moveTo>
                        <a:pt x="218" y="190"/>
                      </a:moveTo>
                      <a:cubicBezTo>
                        <a:pt x="167" y="190"/>
                        <a:pt x="118" y="168"/>
                        <a:pt x="75" y="125"/>
                      </a:cubicBezTo>
                      <a:cubicBezTo>
                        <a:pt x="28" y="79"/>
                        <a:pt x="5" y="24"/>
                        <a:pt x="4" y="22"/>
                      </a:cubicBezTo>
                      <a:cubicBezTo>
                        <a:pt x="0" y="13"/>
                        <a:pt x="0" y="13"/>
                        <a:pt x="0" y="13"/>
                      </a:cubicBezTo>
                      <a:cubicBezTo>
                        <a:pt x="10" y="11"/>
                        <a:pt x="10" y="11"/>
                        <a:pt x="10" y="11"/>
                      </a:cubicBezTo>
                      <a:cubicBezTo>
                        <a:pt x="12" y="11"/>
                        <a:pt x="70" y="0"/>
                        <a:pt x="135" y="14"/>
                      </a:cubicBezTo>
                      <a:cubicBezTo>
                        <a:pt x="221" y="31"/>
                        <a:pt x="277" y="84"/>
                        <a:pt x="297" y="166"/>
                      </a:cubicBezTo>
                      <a:cubicBezTo>
                        <a:pt x="298" y="173"/>
                        <a:pt x="298" y="173"/>
                        <a:pt x="298" y="173"/>
                      </a:cubicBezTo>
                      <a:cubicBezTo>
                        <a:pt x="292" y="176"/>
                        <a:pt x="292" y="176"/>
                        <a:pt x="292" y="176"/>
                      </a:cubicBezTo>
                      <a:cubicBezTo>
                        <a:pt x="267" y="185"/>
                        <a:pt x="242" y="190"/>
                        <a:pt x="218" y="190"/>
                      </a:cubicBezTo>
                      <a:close/>
                      <a:moveTo>
                        <a:pt x="23" y="25"/>
                      </a:moveTo>
                      <a:cubicBezTo>
                        <a:pt x="31" y="43"/>
                        <a:pt x="53" y="81"/>
                        <a:pt x="86" y="114"/>
                      </a:cubicBezTo>
                      <a:cubicBezTo>
                        <a:pt x="143" y="171"/>
                        <a:pt x="208" y="187"/>
                        <a:pt x="279" y="163"/>
                      </a:cubicBezTo>
                      <a:cubicBezTo>
                        <a:pt x="260" y="91"/>
                        <a:pt x="211" y="46"/>
                        <a:pt x="132" y="29"/>
                      </a:cubicBezTo>
                      <a:cubicBezTo>
                        <a:pt x="86" y="20"/>
                        <a:pt x="42" y="23"/>
                        <a:pt x="23" y="25"/>
                      </a:cubicBezTo>
                      <a:close/>
                    </a:path>
                  </a:pathLst>
                </a:custGeom>
                <a:solidFill>
                  <a:srgbClr val="16B0A9"/>
                </a:solidFill>
                <a:ln>
                  <a:solidFill>
                    <a:srgbClr val="16B0A9"/>
                  </a:solid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1" name="Freeform 51">
                  <a:extLst>
                    <a:ext uri="{FF2B5EF4-FFF2-40B4-BE49-F238E27FC236}">
                      <a16:creationId xmlns:a16="http://schemas.microsoft.com/office/drawing/2014/main" id="{48A69A3C-8B04-EC44-A0D5-9415204F1336}"/>
                    </a:ext>
                  </a:extLst>
                </p:cNvPr>
                <p:cNvSpPr>
                  <a:spLocks noEditPoints="1"/>
                </p:cNvSpPr>
                <p:nvPr/>
              </p:nvSpPr>
              <p:spPr bwMode="auto">
                <a:xfrm>
                  <a:off x="7959719" y="4115403"/>
                  <a:ext cx="917835" cy="660717"/>
                </a:xfrm>
                <a:custGeom>
                  <a:avLst/>
                  <a:gdLst>
                    <a:gd name="T0" fmla="*/ 80 w 298"/>
                    <a:gd name="T1" fmla="*/ 190 h 214"/>
                    <a:gd name="T2" fmla="*/ 6 w 298"/>
                    <a:gd name="T3" fmla="*/ 176 h 214"/>
                    <a:gd name="T4" fmla="*/ 0 w 298"/>
                    <a:gd name="T5" fmla="*/ 173 h 214"/>
                    <a:gd name="T6" fmla="*/ 2 w 298"/>
                    <a:gd name="T7" fmla="*/ 166 h 214"/>
                    <a:gd name="T8" fmla="*/ 163 w 298"/>
                    <a:gd name="T9" fmla="*/ 14 h 214"/>
                    <a:gd name="T10" fmla="*/ 289 w 298"/>
                    <a:gd name="T11" fmla="*/ 11 h 214"/>
                    <a:gd name="T12" fmla="*/ 298 w 298"/>
                    <a:gd name="T13" fmla="*/ 13 h 214"/>
                    <a:gd name="T14" fmla="*/ 294 w 298"/>
                    <a:gd name="T15" fmla="*/ 22 h 214"/>
                    <a:gd name="T16" fmla="*/ 223 w 298"/>
                    <a:gd name="T17" fmla="*/ 125 h 214"/>
                    <a:gd name="T18" fmla="*/ 80 w 298"/>
                    <a:gd name="T19" fmla="*/ 190 h 214"/>
                    <a:gd name="T20" fmla="*/ 19 w 298"/>
                    <a:gd name="T21" fmla="*/ 163 h 214"/>
                    <a:gd name="T22" fmla="*/ 275 w 298"/>
                    <a:gd name="T23" fmla="*/ 25 h 214"/>
                    <a:gd name="T24" fmla="*/ 166 w 298"/>
                    <a:gd name="T25" fmla="*/ 29 h 214"/>
                    <a:gd name="T26" fmla="*/ 19 w 298"/>
                    <a:gd name="T27" fmla="*/ 16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8" h="214">
                      <a:moveTo>
                        <a:pt x="80" y="190"/>
                      </a:moveTo>
                      <a:cubicBezTo>
                        <a:pt x="56" y="190"/>
                        <a:pt x="31" y="185"/>
                        <a:pt x="6" y="176"/>
                      </a:cubicBezTo>
                      <a:cubicBezTo>
                        <a:pt x="0" y="173"/>
                        <a:pt x="0" y="173"/>
                        <a:pt x="0" y="173"/>
                      </a:cubicBezTo>
                      <a:cubicBezTo>
                        <a:pt x="2" y="166"/>
                        <a:pt x="2" y="166"/>
                        <a:pt x="2" y="166"/>
                      </a:cubicBezTo>
                      <a:cubicBezTo>
                        <a:pt x="21" y="84"/>
                        <a:pt x="77" y="31"/>
                        <a:pt x="163" y="14"/>
                      </a:cubicBezTo>
                      <a:cubicBezTo>
                        <a:pt x="228" y="0"/>
                        <a:pt x="286" y="11"/>
                        <a:pt x="289" y="11"/>
                      </a:cubicBezTo>
                      <a:cubicBezTo>
                        <a:pt x="298" y="13"/>
                        <a:pt x="298" y="13"/>
                        <a:pt x="298" y="13"/>
                      </a:cubicBezTo>
                      <a:cubicBezTo>
                        <a:pt x="294" y="22"/>
                        <a:pt x="294" y="22"/>
                        <a:pt x="294" y="22"/>
                      </a:cubicBezTo>
                      <a:cubicBezTo>
                        <a:pt x="293" y="24"/>
                        <a:pt x="270" y="79"/>
                        <a:pt x="223" y="125"/>
                      </a:cubicBezTo>
                      <a:cubicBezTo>
                        <a:pt x="180" y="168"/>
                        <a:pt x="132" y="190"/>
                        <a:pt x="80" y="190"/>
                      </a:cubicBezTo>
                      <a:close/>
                      <a:moveTo>
                        <a:pt x="19" y="163"/>
                      </a:moveTo>
                      <a:cubicBezTo>
                        <a:pt x="169" y="214"/>
                        <a:pt x="255" y="65"/>
                        <a:pt x="275" y="25"/>
                      </a:cubicBezTo>
                      <a:cubicBezTo>
                        <a:pt x="256" y="23"/>
                        <a:pt x="212" y="20"/>
                        <a:pt x="166" y="29"/>
                      </a:cubicBezTo>
                      <a:cubicBezTo>
                        <a:pt x="88" y="46"/>
                        <a:pt x="38" y="91"/>
                        <a:pt x="19" y="163"/>
                      </a:cubicBezTo>
                      <a:close/>
                    </a:path>
                  </a:pathLst>
                </a:custGeom>
                <a:solidFill>
                  <a:srgbClr val="16B0A9"/>
                </a:solidFill>
                <a:ln>
                  <a:solidFill>
                    <a:srgbClr val="16B0A9"/>
                  </a:solid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nvGrpSpPr>
                <p:cNvPr id="152" name="Group 151">
                  <a:extLst>
                    <a:ext uri="{FF2B5EF4-FFF2-40B4-BE49-F238E27FC236}">
                      <a16:creationId xmlns:a16="http://schemas.microsoft.com/office/drawing/2014/main" id="{97E32BF3-CB50-F143-BE55-191317A11AF5}"/>
                    </a:ext>
                  </a:extLst>
                </p:cNvPr>
                <p:cNvGrpSpPr/>
                <p:nvPr/>
              </p:nvGrpSpPr>
              <p:grpSpPr>
                <a:xfrm>
                  <a:off x="7085517" y="3373655"/>
                  <a:ext cx="1757755" cy="3266183"/>
                  <a:chOff x="7085517" y="3373655"/>
                  <a:chExt cx="1757755" cy="3266183"/>
                </a:xfrm>
              </p:grpSpPr>
              <p:sp>
                <p:nvSpPr>
                  <p:cNvPr id="153" name="Freeform 45">
                    <a:extLst>
                      <a:ext uri="{FF2B5EF4-FFF2-40B4-BE49-F238E27FC236}">
                        <a16:creationId xmlns:a16="http://schemas.microsoft.com/office/drawing/2014/main" id="{44892BBC-C2DD-3B46-B0F3-433FB00A75E6}"/>
                      </a:ext>
                    </a:extLst>
                  </p:cNvPr>
                  <p:cNvSpPr>
                    <a:spLocks/>
                  </p:cNvSpPr>
                  <p:nvPr/>
                </p:nvSpPr>
                <p:spPr bwMode="auto">
                  <a:xfrm>
                    <a:off x="7085517" y="4039046"/>
                    <a:ext cx="855503" cy="807196"/>
                  </a:xfrm>
                  <a:custGeom>
                    <a:avLst/>
                    <a:gdLst>
                      <a:gd name="T0" fmla="*/ 0 w 278"/>
                      <a:gd name="T1" fmla="*/ 44 h 262"/>
                      <a:gd name="T2" fmla="*/ 278 w 278"/>
                      <a:gd name="T3" fmla="*/ 193 h 262"/>
                      <a:gd name="T4" fmla="*/ 0 w 278"/>
                      <a:gd name="T5" fmla="*/ 44 h 262"/>
                    </a:gdLst>
                    <a:ahLst/>
                    <a:cxnLst>
                      <a:cxn ang="0">
                        <a:pos x="T0" y="T1"/>
                      </a:cxn>
                      <a:cxn ang="0">
                        <a:pos x="T2" y="T3"/>
                      </a:cxn>
                      <a:cxn ang="0">
                        <a:pos x="T4" y="T5"/>
                      </a:cxn>
                    </a:cxnLst>
                    <a:rect l="0" t="0" r="r" b="b"/>
                    <a:pathLst>
                      <a:path w="278" h="262">
                        <a:moveTo>
                          <a:pt x="0" y="44"/>
                        </a:moveTo>
                        <a:cubicBezTo>
                          <a:pt x="0" y="44"/>
                          <a:pt x="233" y="0"/>
                          <a:pt x="278" y="193"/>
                        </a:cubicBezTo>
                        <a:cubicBezTo>
                          <a:pt x="92" y="262"/>
                          <a:pt x="0" y="44"/>
                          <a:pt x="0"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4" name="Freeform 50">
                    <a:extLst>
                      <a:ext uri="{FF2B5EF4-FFF2-40B4-BE49-F238E27FC236}">
                        <a16:creationId xmlns:a16="http://schemas.microsoft.com/office/drawing/2014/main" id="{23D28E22-3F8E-1F48-BCE8-A8A67EAE2D80}"/>
                      </a:ext>
                    </a:extLst>
                  </p:cNvPr>
                  <p:cNvSpPr>
                    <a:spLocks/>
                  </p:cNvSpPr>
                  <p:nvPr/>
                </p:nvSpPr>
                <p:spPr bwMode="auto">
                  <a:xfrm>
                    <a:off x="7987769" y="4039046"/>
                    <a:ext cx="855503" cy="807196"/>
                  </a:xfrm>
                  <a:custGeom>
                    <a:avLst/>
                    <a:gdLst>
                      <a:gd name="T0" fmla="*/ 278 w 278"/>
                      <a:gd name="T1" fmla="*/ 44 h 262"/>
                      <a:gd name="T2" fmla="*/ 0 w 278"/>
                      <a:gd name="T3" fmla="*/ 193 h 262"/>
                      <a:gd name="T4" fmla="*/ 278 w 278"/>
                      <a:gd name="T5" fmla="*/ 44 h 262"/>
                    </a:gdLst>
                    <a:ahLst/>
                    <a:cxnLst>
                      <a:cxn ang="0">
                        <a:pos x="T0" y="T1"/>
                      </a:cxn>
                      <a:cxn ang="0">
                        <a:pos x="T2" y="T3"/>
                      </a:cxn>
                      <a:cxn ang="0">
                        <a:pos x="T4" y="T5"/>
                      </a:cxn>
                    </a:cxnLst>
                    <a:rect l="0" t="0" r="r" b="b"/>
                    <a:pathLst>
                      <a:path w="278" h="262">
                        <a:moveTo>
                          <a:pt x="278" y="44"/>
                        </a:moveTo>
                        <a:cubicBezTo>
                          <a:pt x="278" y="44"/>
                          <a:pt x="45" y="0"/>
                          <a:pt x="0" y="193"/>
                        </a:cubicBezTo>
                        <a:cubicBezTo>
                          <a:pt x="186" y="262"/>
                          <a:pt x="278" y="44"/>
                          <a:pt x="278"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5" name="Freeform 34">
                    <a:extLst>
                      <a:ext uri="{FF2B5EF4-FFF2-40B4-BE49-F238E27FC236}">
                        <a16:creationId xmlns:a16="http://schemas.microsoft.com/office/drawing/2014/main" id="{B882C2D4-463F-A247-8B1C-416C8093012A}"/>
                      </a:ext>
                    </a:extLst>
                  </p:cNvPr>
                  <p:cNvSpPr>
                    <a:spLocks/>
                  </p:cNvSpPr>
                  <p:nvPr/>
                </p:nvSpPr>
                <p:spPr bwMode="auto">
                  <a:xfrm>
                    <a:off x="7902062" y="3708688"/>
                    <a:ext cx="451905" cy="459697"/>
                  </a:xfrm>
                  <a:custGeom>
                    <a:avLst/>
                    <a:gdLst>
                      <a:gd name="T0" fmla="*/ 147 w 147"/>
                      <a:gd name="T1" fmla="*/ 0 h 149"/>
                      <a:gd name="T2" fmla="*/ 15 w 147"/>
                      <a:gd name="T3" fmla="*/ 148 h 149"/>
                      <a:gd name="T4" fmla="*/ 147 w 147"/>
                      <a:gd name="T5" fmla="*/ 0 h 149"/>
                    </a:gdLst>
                    <a:ahLst/>
                    <a:cxnLst>
                      <a:cxn ang="0">
                        <a:pos x="T0" y="T1"/>
                      </a:cxn>
                      <a:cxn ang="0">
                        <a:pos x="T2" y="T3"/>
                      </a:cxn>
                      <a:cxn ang="0">
                        <a:pos x="T4" y="T5"/>
                      </a:cxn>
                    </a:cxnLst>
                    <a:rect l="0" t="0" r="r" b="b"/>
                    <a:pathLst>
                      <a:path w="147" h="149">
                        <a:moveTo>
                          <a:pt x="147" y="0"/>
                        </a:moveTo>
                        <a:cubicBezTo>
                          <a:pt x="147" y="0"/>
                          <a:pt x="0" y="25"/>
                          <a:pt x="15" y="148"/>
                        </a:cubicBezTo>
                        <a:cubicBezTo>
                          <a:pt x="140" y="149"/>
                          <a:pt x="147" y="0"/>
                          <a:pt x="147"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6" name="Freeform 35">
                    <a:extLst>
                      <a:ext uri="{FF2B5EF4-FFF2-40B4-BE49-F238E27FC236}">
                        <a16:creationId xmlns:a16="http://schemas.microsoft.com/office/drawing/2014/main" id="{5B2CDE3A-B35F-FE4B-9FAA-FEE5048AD947}"/>
                      </a:ext>
                    </a:extLst>
                  </p:cNvPr>
                  <p:cNvSpPr>
                    <a:spLocks/>
                  </p:cNvSpPr>
                  <p:nvPr/>
                </p:nvSpPr>
                <p:spPr bwMode="auto">
                  <a:xfrm>
                    <a:off x="7559238" y="3708688"/>
                    <a:ext cx="453463" cy="459697"/>
                  </a:xfrm>
                  <a:custGeom>
                    <a:avLst/>
                    <a:gdLst>
                      <a:gd name="T0" fmla="*/ 0 w 147"/>
                      <a:gd name="T1" fmla="*/ 0 h 149"/>
                      <a:gd name="T2" fmla="*/ 132 w 147"/>
                      <a:gd name="T3" fmla="*/ 148 h 149"/>
                      <a:gd name="T4" fmla="*/ 0 w 147"/>
                      <a:gd name="T5" fmla="*/ 0 h 149"/>
                    </a:gdLst>
                    <a:ahLst/>
                    <a:cxnLst>
                      <a:cxn ang="0">
                        <a:pos x="T0" y="T1"/>
                      </a:cxn>
                      <a:cxn ang="0">
                        <a:pos x="T2" y="T3"/>
                      </a:cxn>
                      <a:cxn ang="0">
                        <a:pos x="T4" y="T5"/>
                      </a:cxn>
                    </a:cxnLst>
                    <a:rect l="0" t="0" r="r" b="b"/>
                    <a:pathLst>
                      <a:path w="147" h="149">
                        <a:moveTo>
                          <a:pt x="0" y="0"/>
                        </a:moveTo>
                        <a:cubicBezTo>
                          <a:pt x="0" y="0"/>
                          <a:pt x="147" y="25"/>
                          <a:pt x="132" y="148"/>
                        </a:cubicBezTo>
                        <a:cubicBezTo>
                          <a:pt x="7" y="149"/>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7" name="Freeform 37">
                    <a:extLst>
                      <a:ext uri="{FF2B5EF4-FFF2-40B4-BE49-F238E27FC236}">
                        <a16:creationId xmlns:a16="http://schemas.microsoft.com/office/drawing/2014/main" id="{BC705370-4943-C345-8418-9C1DF9634BFB}"/>
                      </a:ext>
                    </a:extLst>
                  </p:cNvPr>
                  <p:cNvSpPr>
                    <a:spLocks noEditPoints="1"/>
                  </p:cNvSpPr>
                  <p:nvPr/>
                </p:nvSpPr>
                <p:spPr bwMode="auto">
                  <a:xfrm>
                    <a:off x="7482881" y="5323081"/>
                    <a:ext cx="949001" cy="945884"/>
                  </a:xfrm>
                  <a:custGeom>
                    <a:avLst/>
                    <a:gdLst>
                      <a:gd name="T0" fmla="*/ 154 w 308"/>
                      <a:gd name="T1" fmla="*/ 196 h 307"/>
                      <a:gd name="T2" fmla="*/ 112 w 308"/>
                      <a:gd name="T3" fmla="*/ 154 h 307"/>
                      <a:gd name="T4" fmla="*/ 154 w 308"/>
                      <a:gd name="T5" fmla="*/ 112 h 307"/>
                      <a:gd name="T6" fmla="*/ 196 w 308"/>
                      <a:gd name="T7" fmla="*/ 154 h 307"/>
                      <a:gd name="T8" fmla="*/ 154 w 308"/>
                      <a:gd name="T9" fmla="*/ 196 h 307"/>
                      <a:gd name="T10" fmla="*/ 154 w 308"/>
                      <a:gd name="T11" fmla="*/ 0 h 307"/>
                      <a:gd name="T12" fmla="*/ 0 w 308"/>
                      <a:gd name="T13" fmla="*/ 154 h 307"/>
                      <a:gd name="T14" fmla="*/ 154 w 308"/>
                      <a:gd name="T15" fmla="*/ 307 h 307"/>
                      <a:gd name="T16" fmla="*/ 308 w 308"/>
                      <a:gd name="T17" fmla="*/ 154 h 307"/>
                      <a:gd name="T18" fmla="*/ 154 w 308"/>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307">
                        <a:moveTo>
                          <a:pt x="154" y="196"/>
                        </a:moveTo>
                        <a:cubicBezTo>
                          <a:pt x="131" y="196"/>
                          <a:pt x="112" y="177"/>
                          <a:pt x="112" y="154"/>
                        </a:cubicBezTo>
                        <a:cubicBezTo>
                          <a:pt x="112" y="130"/>
                          <a:pt x="131" y="112"/>
                          <a:pt x="154" y="112"/>
                        </a:cubicBezTo>
                        <a:cubicBezTo>
                          <a:pt x="177" y="112"/>
                          <a:pt x="196" y="130"/>
                          <a:pt x="196" y="154"/>
                        </a:cubicBezTo>
                        <a:cubicBezTo>
                          <a:pt x="196" y="177"/>
                          <a:pt x="177" y="196"/>
                          <a:pt x="154" y="196"/>
                        </a:cubicBezTo>
                        <a:moveTo>
                          <a:pt x="154" y="0"/>
                        </a:moveTo>
                        <a:cubicBezTo>
                          <a:pt x="69" y="0"/>
                          <a:pt x="0" y="69"/>
                          <a:pt x="0" y="154"/>
                        </a:cubicBezTo>
                        <a:cubicBezTo>
                          <a:pt x="0" y="239"/>
                          <a:pt x="69" y="307"/>
                          <a:pt x="154" y="307"/>
                        </a:cubicBezTo>
                        <a:cubicBezTo>
                          <a:pt x="239" y="307"/>
                          <a:pt x="308" y="239"/>
                          <a:pt x="308" y="154"/>
                        </a:cubicBezTo>
                        <a:cubicBezTo>
                          <a:pt x="308" y="69"/>
                          <a:pt x="239" y="0"/>
                          <a:pt x="154"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8" name="Freeform 39">
                    <a:extLst>
                      <a:ext uri="{FF2B5EF4-FFF2-40B4-BE49-F238E27FC236}">
                        <a16:creationId xmlns:a16="http://schemas.microsoft.com/office/drawing/2014/main" id="{11D542CA-64D7-674B-9DA9-9BE48495C592}"/>
                      </a:ext>
                    </a:extLst>
                  </p:cNvPr>
                  <p:cNvSpPr>
                    <a:spLocks/>
                  </p:cNvSpPr>
                  <p:nvPr/>
                </p:nvSpPr>
                <p:spPr bwMode="auto">
                  <a:xfrm>
                    <a:off x="7920762" y="3654148"/>
                    <a:ext cx="73240" cy="2137979"/>
                  </a:xfrm>
                  <a:custGeom>
                    <a:avLst/>
                    <a:gdLst>
                      <a:gd name="T0" fmla="*/ 12 w 24"/>
                      <a:gd name="T1" fmla="*/ 694 h 694"/>
                      <a:gd name="T2" fmla="*/ 0 w 24"/>
                      <a:gd name="T3" fmla="*/ 682 h 694"/>
                      <a:gd name="T4" fmla="*/ 0 w 24"/>
                      <a:gd name="T5" fmla="*/ 12 h 694"/>
                      <a:gd name="T6" fmla="*/ 12 w 24"/>
                      <a:gd name="T7" fmla="*/ 0 h 694"/>
                      <a:gd name="T8" fmla="*/ 24 w 24"/>
                      <a:gd name="T9" fmla="*/ 12 h 694"/>
                      <a:gd name="T10" fmla="*/ 24 w 24"/>
                      <a:gd name="T11" fmla="*/ 682 h 694"/>
                      <a:gd name="T12" fmla="*/ 12 w 24"/>
                      <a:gd name="T13" fmla="*/ 694 h 694"/>
                    </a:gdLst>
                    <a:ahLst/>
                    <a:cxnLst>
                      <a:cxn ang="0">
                        <a:pos x="T0" y="T1"/>
                      </a:cxn>
                      <a:cxn ang="0">
                        <a:pos x="T2" y="T3"/>
                      </a:cxn>
                      <a:cxn ang="0">
                        <a:pos x="T4" y="T5"/>
                      </a:cxn>
                      <a:cxn ang="0">
                        <a:pos x="T6" y="T7"/>
                      </a:cxn>
                      <a:cxn ang="0">
                        <a:pos x="T8" y="T9"/>
                      </a:cxn>
                      <a:cxn ang="0">
                        <a:pos x="T10" y="T11"/>
                      </a:cxn>
                      <a:cxn ang="0">
                        <a:pos x="T12" y="T13"/>
                      </a:cxn>
                    </a:cxnLst>
                    <a:rect l="0" t="0" r="r" b="b"/>
                    <a:pathLst>
                      <a:path w="24" h="694">
                        <a:moveTo>
                          <a:pt x="12" y="694"/>
                        </a:moveTo>
                        <a:cubicBezTo>
                          <a:pt x="5" y="694"/>
                          <a:pt x="0" y="689"/>
                          <a:pt x="0" y="682"/>
                        </a:cubicBezTo>
                        <a:cubicBezTo>
                          <a:pt x="0" y="12"/>
                          <a:pt x="0" y="12"/>
                          <a:pt x="0" y="12"/>
                        </a:cubicBezTo>
                        <a:cubicBezTo>
                          <a:pt x="0" y="5"/>
                          <a:pt x="5" y="0"/>
                          <a:pt x="12" y="0"/>
                        </a:cubicBezTo>
                        <a:cubicBezTo>
                          <a:pt x="19" y="0"/>
                          <a:pt x="24" y="5"/>
                          <a:pt x="24" y="12"/>
                        </a:cubicBezTo>
                        <a:cubicBezTo>
                          <a:pt x="24" y="682"/>
                          <a:pt x="24" y="682"/>
                          <a:pt x="24" y="682"/>
                        </a:cubicBezTo>
                        <a:cubicBezTo>
                          <a:pt x="24" y="689"/>
                          <a:pt x="19" y="694"/>
                          <a:pt x="12" y="694"/>
                        </a:cubicBezTo>
                        <a:close/>
                      </a:path>
                    </a:pathLst>
                  </a:custGeom>
                  <a:solidFill>
                    <a:srgbClr val="16B0A9"/>
                  </a:solidFill>
                  <a:ln>
                    <a:solidFill>
                      <a:srgbClr val="16B0A9"/>
                    </a:solid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59" name="Freeform 40">
                    <a:extLst>
                      <a:ext uri="{FF2B5EF4-FFF2-40B4-BE49-F238E27FC236}">
                        <a16:creationId xmlns:a16="http://schemas.microsoft.com/office/drawing/2014/main" id="{F1C73E17-3B81-C841-93B7-0078E898F1F0}"/>
                      </a:ext>
                    </a:extLst>
                  </p:cNvPr>
                  <p:cNvSpPr>
                    <a:spLocks/>
                  </p:cNvSpPr>
                  <p:nvPr/>
                </p:nvSpPr>
                <p:spPr bwMode="auto">
                  <a:xfrm>
                    <a:off x="7679226" y="5789010"/>
                    <a:ext cx="277376" cy="702791"/>
                  </a:xfrm>
                  <a:custGeom>
                    <a:avLst/>
                    <a:gdLst>
                      <a:gd name="T0" fmla="*/ 78 w 90"/>
                      <a:gd name="T1" fmla="*/ 1 h 228"/>
                      <a:gd name="T2" fmla="*/ 64 w 90"/>
                      <a:gd name="T3" fmla="*/ 9 h 228"/>
                      <a:gd name="T4" fmla="*/ 41 w 90"/>
                      <a:gd name="T5" fmla="*/ 34 h 228"/>
                      <a:gd name="T6" fmla="*/ 13 w 90"/>
                      <a:gd name="T7" fmla="*/ 93 h 228"/>
                      <a:gd name="T8" fmla="*/ 0 w 90"/>
                      <a:gd name="T9" fmla="*/ 164 h 228"/>
                      <a:gd name="T10" fmla="*/ 12 w 90"/>
                      <a:gd name="T11" fmla="*/ 222 h 228"/>
                      <a:gd name="T12" fmla="*/ 22 w 90"/>
                      <a:gd name="T13" fmla="*/ 227 h 228"/>
                      <a:gd name="T14" fmla="*/ 26 w 90"/>
                      <a:gd name="T15" fmla="*/ 216 h 228"/>
                      <a:gd name="T16" fmla="*/ 16 w 90"/>
                      <a:gd name="T17" fmla="*/ 164 h 228"/>
                      <a:gd name="T18" fmla="*/ 41 w 90"/>
                      <a:gd name="T19" fmla="*/ 67 h 228"/>
                      <a:gd name="T20" fmla="*/ 63 w 90"/>
                      <a:gd name="T21" fmla="*/ 32 h 228"/>
                      <a:gd name="T22" fmla="*/ 74 w 90"/>
                      <a:gd name="T23" fmla="*/ 21 h 228"/>
                      <a:gd name="T24" fmla="*/ 83 w 90"/>
                      <a:gd name="T25" fmla="*/ 16 h 228"/>
                      <a:gd name="T26" fmla="*/ 88 w 90"/>
                      <a:gd name="T27" fmla="*/ 6 h 228"/>
                      <a:gd name="T28" fmla="*/ 78 w 90"/>
                      <a:gd name="T2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228">
                        <a:moveTo>
                          <a:pt x="78" y="1"/>
                        </a:moveTo>
                        <a:cubicBezTo>
                          <a:pt x="73" y="3"/>
                          <a:pt x="69" y="5"/>
                          <a:pt x="64" y="9"/>
                        </a:cubicBezTo>
                        <a:cubicBezTo>
                          <a:pt x="57" y="15"/>
                          <a:pt x="49" y="24"/>
                          <a:pt x="41" y="34"/>
                        </a:cubicBezTo>
                        <a:cubicBezTo>
                          <a:pt x="30" y="50"/>
                          <a:pt x="20" y="71"/>
                          <a:pt x="13" y="93"/>
                        </a:cubicBezTo>
                        <a:cubicBezTo>
                          <a:pt x="5" y="116"/>
                          <a:pt x="0" y="140"/>
                          <a:pt x="0" y="164"/>
                        </a:cubicBezTo>
                        <a:cubicBezTo>
                          <a:pt x="0" y="184"/>
                          <a:pt x="4" y="204"/>
                          <a:pt x="12" y="222"/>
                        </a:cubicBezTo>
                        <a:cubicBezTo>
                          <a:pt x="14" y="227"/>
                          <a:pt x="18" y="228"/>
                          <a:pt x="22" y="227"/>
                        </a:cubicBezTo>
                        <a:cubicBezTo>
                          <a:pt x="26" y="225"/>
                          <a:pt x="28" y="220"/>
                          <a:pt x="26" y="216"/>
                        </a:cubicBezTo>
                        <a:cubicBezTo>
                          <a:pt x="19" y="200"/>
                          <a:pt x="16" y="183"/>
                          <a:pt x="16" y="164"/>
                        </a:cubicBezTo>
                        <a:cubicBezTo>
                          <a:pt x="16" y="131"/>
                          <a:pt x="27" y="95"/>
                          <a:pt x="41" y="67"/>
                        </a:cubicBezTo>
                        <a:cubicBezTo>
                          <a:pt x="48" y="53"/>
                          <a:pt x="56" y="41"/>
                          <a:pt x="63" y="32"/>
                        </a:cubicBezTo>
                        <a:cubicBezTo>
                          <a:pt x="67" y="28"/>
                          <a:pt x="71" y="24"/>
                          <a:pt x="74" y="21"/>
                        </a:cubicBezTo>
                        <a:cubicBezTo>
                          <a:pt x="78" y="19"/>
                          <a:pt x="81" y="17"/>
                          <a:pt x="83" y="16"/>
                        </a:cubicBezTo>
                        <a:cubicBezTo>
                          <a:pt x="87" y="15"/>
                          <a:pt x="90" y="10"/>
                          <a:pt x="88" y="6"/>
                        </a:cubicBezTo>
                        <a:cubicBezTo>
                          <a:pt x="87" y="2"/>
                          <a:pt x="82" y="0"/>
                          <a:pt x="78"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0" name="Freeform 41">
                    <a:extLst>
                      <a:ext uri="{FF2B5EF4-FFF2-40B4-BE49-F238E27FC236}">
                        <a16:creationId xmlns:a16="http://schemas.microsoft.com/office/drawing/2014/main" id="{87208D65-CFB2-D946-B2C4-774DBA8A9506}"/>
                      </a:ext>
                    </a:extLst>
                  </p:cNvPr>
                  <p:cNvSpPr>
                    <a:spLocks/>
                  </p:cNvSpPr>
                  <p:nvPr/>
                </p:nvSpPr>
                <p:spPr bwMode="auto">
                  <a:xfrm>
                    <a:off x="7956603" y="5789010"/>
                    <a:ext cx="286726" cy="702791"/>
                  </a:xfrm>
                  <a:custGeom>
                    <a:avLst/>
                    <a:gdLst>
                      <a:gd name="T0" fmla="*/ 7 w 93"/>
                      <a:gd name="T1" fmla="*/ 16 h 228"/>
                      <a:gd name="T2" fmla="*/ 27 w 93"/>
                      <a:gd name="T3" fmla="*/ 30 h 228"/>
                      <a:gd name="T4" fmla="*/ 61 w 93"/>
                      <a:gd name="T5" fmla="*/ 80 h 228"/>
                      <a:gd name="T6" fmla="*/ 77 w 93"/>
                      <a:gd name="T7" fmla="*/ 152 h 228"/>
                      <a:gd name="T8" fmla="*/ 64 w 93"/>
                      <a:gd name="T9" fmla="*/ 216 h 228"/>
                      <a:gd name="T10" fmla="*/ 68 w 93"/>
                      <a:gd name="T11" fmla="*/ 226 h 228"/>
                      <a:gd name="T12" fmla="*/ 78 w 93"/>
                      <a:gd name="T13" fmla="*/ 223 h 228"/>
                      <a:gd name="T14" fmla="*/ 93 w 93"/>
                      <a:gd name="T15" fmla="*/ 152 h 228"/>
                      <a:gd name="T16" fmla="*/ 65 w 93"/>
                      <a:gd name="T17" fmla="*/ 52 h 228"/>
                      <a:gd name="T18" fmla="*/ 39 w 93"/>
                      <a:gd name="T19" fmla="*/ 19 h 228"/>
                      <a:gd name="T20" fmla="*/ 12 w 93"/>
                      <a:gd name="T21" fmla="*/ 1 h 228"/>
                      <a:gd name="T22" fmla="*/ 1 w 93"/>
                      <a:gd name="T23" fmla="*/ 6 h 228"/>
                      <a:gd name="T24" fmla="*/ 7 w 93"/>
                      <a:gd name="T25" fmla="*/ 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228">
                        <a:moveTo>
                          <a:pt x="7" y="16"/>
                        </a:moveTo>
                        <a:cubicBezTo>
                          <a:pt x="12" y="18"/>
                          <a:pt x="20" y="23"/>
                          <a:pt x="27" y="30"/>
                        </a:cubicBezTo>
                        <a:cubicBezTo>
                          <a:pt x="39" y="42"/>
                          <a:pt x="52" y="59"/>
                          <a:pt x="61" y="80"/>
                        </a:cubicBezTo>
                        <a:cubicBezTo>
                          <a:pt x="71" y="102"/>
                          <a:pt x="77" y="126"/>
                          <a:pt x="77" y="152"/>
                        </a:cubicBezTo>
                        <a:cubicBezTo>
                          <a:pt x="77" y="173"/>
                          <a:pt x="73" y="194"/>
                          <a:pt x="64" y="216"/>
                        </a:cubicBezTo>
                        <a:cubicBezTo>
                          <a:pt x="62" y="220"/>
                          <a:pt x="63" y="225"/>
                          <a:pt x="68" y="226"/>
                        </a:cubicBezTo>
                        <a:cubicBezTo>
                          <a:pt x="72" y="228"/>
                          <a:pt x="76" y="227"/>
                          <a:pt x="78" y="223"/>
                        </a:cubicBezTo>
                        <a:cubicBezTo>
                          <a:pt x="89" y="199"/>
                          <a:pt x="93" y="175"/>
                          <a:pt x="93" y="152"/>
                        </a:cubicBezTo>
                        <a:cubicBezTo>
                          <a:pt x="93" y="114"/>
                          <a:pt x="81" y="79"/>
                          <a:pt x="65" y="52"/>
                        </a:cubicBezTo>
                        <a:cubicBezTo>
                          <a:pt x="57" y="39"/>
                          <a:pt x="48" y="28"/>
                          <a:pt x="39" y="19"/>
                        </a:cubicBezTo>
                        <a:cubicBezTo>
                          <a:pt x="29" y="10"/>
                          <a:pt x="20" y="4"/>
                          <a:pt x="12" y="1"/>
                        </a:cubicBezTo>
                        <a:cubicBezTo>
                          <a:pt x="7" y="0"/>
                          <a:pt x="3" y="2"/>
                          <a:pt x="1" y="6"/>
                        </a:cubicBezTo>
                        <a:cubicBezTo>
                          <a:pt x="0" y="10"/>
                          <a:pt x="2" y="15"/>
                          <a:pt x="7" y="1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1" name="Freeform 42">
                    <a:extLst>
                      <a:ext uri="{FF2B5EF4-FFF2-40B4-BE49-F238E27FC236}">
                        <a16:creationId xmlns:a16="http://schemas.microsoft.com/office/drawing/2014/main" id="{E64894FA-E1BC-D041-8E79-6A66291D5538}"/>
                      </a:ext>
                    </a:extLst>
                  </p:cNvPr>
                  <p:cNvSpPr>
                    <a:spLocks/>
                  </p:cNvSpPr>
                  <p:nvPr/>
                </p:nvSpPr>
                <p:spPr bwMode="auto">
                  <a:xfrm>
                    <a:off x="7880246" y="5804593"/>
                    <a:ext cx="123105" cy="835245"/>
                  </a:xfrm>
                  <a:custGeom>
                    <a:avLst/>
                    <a:gdLst>
                      <a:gd name="T0" fmla="*/ 24 w 40"/>
                      <a:gd name="T1" fmla="*/ 8 h 271"/>
                      <a:gd name="T2" fmla="*/ 5 w 40"/>
                      <a:gd name="T3" fmla="*/ 150 h 271"/>
                      <a:gd name="T4" fmla="*/ 0 w 40"/>
                      <a:gd name="T5" fmla="*/ 206 h 271"/>
                      <a:gd name="T6" fmla="*/ 12 w 40"/>
                      <a:gd name="T7" fmla="*/ 266 h 271"/>
                      <a:gd name="T8" fmla="*/ 22 w 40"/>
                      <a:gd name="T9" fmla="*/ 270 h 271"/>
                      <a:gd name="T10" fmla="*/ 26 w 40"/>
                      <a:gd name="T11" fmla="*/ 259 h 271"/>
                      <a:gd name="T12" fmla="*/ 16 w 40"/>
                      <a:gd name="T13" fmla="*/ 206 h 271"/>
                      <a:gd name="T14" fmla="*/ 21 w 40"/>
                      <a:gd name="T15" fmla="*/ 152 h 271"/>
                      <a:gd name="T16" fmla="*/ 40 w 40"/>
                      <a:gd name="T17" fmla="*/ 10 h 271"/>
                      <a:gd name="T18" fmla="*/ 33 w 40"/>
                      <a:gd name="T19" fmla="*/ 1 h 271"/>
                      <a:gd name="T20" fmla="*/ 24 w 40"/>
                      <a:gd name="T21" fmla="*/ 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1">
                        <a:moveTo>
                          <a:pt x="24" y="8"/>
                        </a:moveTo>
                        <a:cubicBezTo>
                          <a:pt x="18" y="55"/>
                          <a:pt x="11" y="103"/>
                          <a:pt x="5" y="150"/>
                        </a:cubicBezTo>
                        <a:cubicBezTo>
                          <a:pt x="3" y="168"/>
                          <a:pt x="0" y="187"/>
                          <a:pt x="0" y="206"/>
                        </a:cubicBezTo>
                        <a:cubicBezTo>
                          <a:pt x="0" y="226"/>
                          <a:pt x="3" y="246"/>
                          <a:pt x="12" y="266"/>
                        </a:cubicBezTo>
                        <a:cubicBezTo>
                          <a:pt x="13" y="270"/>
                          <a:pt x="18" y="271"/>
                          <a:pt x="22" y="270"/>
                        </a:cubicBezTo>
                        <a:cubicBezTo>
                          <a:pt x="26" y="268"/>
                          <a:pt x="28" y="263"/>
                          <a:pt x="26" y="259"/>
                        </a:cubicBezTo>
                        <a:cubicBezTo>
                          <a:pt x="19" y="243"/>
                          <a:pt x="16" y="225"/>
                          <a:pt x="16" y="206"/>
                        </a:cubicBezTo>
                        <a:cubicBezTo>
                          <a:pt x="16" y="189"/>
                          <a:pt x="19" y="170"/>
                          <a:pt x="21" y="152"/>
                        </a:cubicBezTo>
                        <a:cubicBezTo>
                          <a:pt x="27" y="105"/>
                          <a:pt x="34" y="57"/>
                          <a:pt x="40" y="10"/>
                        </a:cubicBezTo>
                        <a:cubicBezTo>
                          <a:pt x="40" y="5"/>
                          <a:pt x="37" y="1"/>
                          <a:pt x="33" y="1"/>
                        </a:cubicBezTo>
                        <a:cubicBezTo>
                          <a:pt x="29" y="0"/>
                          <a:pt x="24" y="3"/>
                          <a:pt x="24" y="8"/>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2" name="Freeform 43">
                    <a:extLst>
                      <a:ext uri="{FF2B5EF4-FFF2-40B4-BE49-F238E27FC236}">
                        <a16:creationId xmlns:a16="http://schemas.microsoft.com/office/drawing/2014/main" id="{B7F73A27-793B-5E43-AC14-34DE83981FD3}"/>
                      </a:ext>
                    </a:extLst>
                  </p:cNvPr>
                  <p:cNvSpPr>
                    <a:spLocks/>
                  </p:cNvSpPr>
                  <p:nvPr/>
                </p:nvSpPr>
                <p:spPr bwMode="auto">
                  <a:xfrm>
                    <a:off x="7902062" y="5785894"/>
                    <a:ext cx="196345" cy="730840"/>
                  </a:xfrm>
                  <a:custGeom>
                    <a:avLst/>
                    <a:gdLst>
                      <a:gd name="T0" fmla="*/ 4 w 64"/>
                      <a:gd name="T1" fmla="*/ 15 h 237"/>
                      <a:gd name="T2" fmla="*/ 38 w 64"/>
                      <a:gd name="T3" fmla="*/ 66 h 237"/>
                      <a:gd name="T4" fmla="*/ 48 w 64"/>
                      <a:gd name="T5" fmla="*/ 130 h 237"/>
                      <a:gd name="T6" fmla="*/ 35 w 64"/>
                      <a:gd name="T7" fmla="*/ 226 h 237"/>
                      <a:gd name="T8" fmla="*/ 41 w 64"/>
                      <a:gd name="T9" fmla="*/ 236 h 237"/>
                      <a:gd name="T10" fmla="*/ 51 w 64"/>
                      <a:gd name="T11" fmla="*/ 230 h 237"/>
                      <a:gd name="T12" fmla="*/ 64 w 64"/>
                      <a:gd name="T13" fmla="*/ 130 h 237"/>
                      <a:gd name="T14" fmla="*/ 53 w 64"/>
                      <a:gd name="T15" fmla="*/ 61 h 237"/>
                      <a:gd name="T16" fmla="*/ 15 w 64"/>
                      <a:gd name="T17" fmla="*/ 3 h 237"/>
                      <a:gd name="T18" fmla="*/ 3 w 64"/>
                      <a:gd name="T19" fmla="*/ 4 h 237"/>
                      <a:gd name="T20" fmla="*/ 4 w 64"/>
                      <a:gd name="T21"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237">
                        <a:moveTo>
                          <a:pt x="4" y="15"/>
                        </a:moveTo>
                        <a:cubicBezTo>
                          <a:pt x="20" y="29"/>
                          <a:pt x="31" y="47"/>
                          <a:pt x="38" y="66"/>
                        </a:cubicBezTo>
                        <a:cubicBezTo>
                          <a:pt x="45" y="86"/>
                          <a:pt x="48" y="107"/>
                          <a:pt x="48" y="130"/>
                        </a:cubicBezTo>
                        <a:cubicBezTo>
                          <a:pt x="48" y="161"/>
                          <a:pt x="42" y="195"/>
                          <a:pt x="35" y="226"/>
                        </a:cubicBezTo>
                        <a:cubicBezTo>
                          <a:pt x="34" y="231"/>
                          <a:pt x="37" y="235"/>
                          <a:pt x="41" y="236"/>
                        </a:cubicBezTo>
                        <a:cubicBezTo>
                          <a:pt x="45" y="237"/>
                          <a:pt x="50" y="234"/>
                          <a:pt x="51" y="230"/>
                        </a:cubicBezTo>
                        <a:cubicBezTo>
                          <a:pt x="58" y="198"/>
                          <a:pt x="64" y="163"/>
                          <a:pt x="64" y="130"/>
                        </a:cubicBezTo>
                        <a:cubicBezTo>
                          <a:pt x="64" y="106"/>
                          <a:pt x="61" y="83"/>
                          <a:pt x="53" y="61"/>
                        </a:cubicBezTo>
                        <a:cubicBezTo>
                          <a:pt x="46" y="39"/>
                          <a:pt x="33" y="19"/>
                          <a:pt x="15" y="3"/>
                        </a:cubicBezTo>
                        <a:cubicBezTo>
                          <a:pt x="11" y="0"/>
                          <a:pt x="6" y="1"/>
                          <a:pt x="3" y="4"/>
                        </a:cubicBezTo>
                        <a:cubicBezTo>
                          <a:pt x="0" y="7"/>
                          <a:pt x="1" y="12"/>
                          <a:pt x="4" y="15"/>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3" name="Oval 44">
                    <a:extLst>
                      <a:ext uri="{FF2B5EF4-FFF2-40B4-BE49-F238E27FC236}">
                        <a16:creationId xmlns:a16="http://schemas.microsoft.com/office/drawing/2014/main" id="{30E594CF-AF4F-6641-8D2F-EABC6FAFB4E2}"/>
                      </a:ext>
                    </a:extLst>
                  </p:cNvPr>
                  <p:cNvSpPr>
                    <a:spLocks noChangeArrowheads="1"/>
                  </p:cNvSpPr>
                  <p:nvPr/>
                </p:nvSpPr>
                <p:spPr bwMode="auto">
                  <a:xfrm>
                    <a:off x="7870897" y="3373655"/>
                    <a:ext cx="172971" cy="416064"/>
                  </a:xfrm>
                  <a:prstGeom prst="ellipse">
                    <a:avLst/>
                  </a:prstGeom>
                  <a:solidFill>
                    <a:srgbClr val="ADB9C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4" name="Freeform 47">
                    <a:extLst>
                      <a:ext uri="{FF2B5EF4-FFF2-40B4-BE49-F238E27FC236}">
                        <a16:creationId xmlns:a16="http://schemas.microsoft.com/office/drawing/2014/main" id="{4F65068A-AFA3-0049-84B9-B6F5C64DD0BE}"/>
                      </a:ext>
                    </a:extLst>
                  </p:cNvPr>
                  <p:cNvSpPr>
                    <a:spLocks/>
                  </p:cNvSpPr>
                  <p:nvPr/>
                </p:nvSpPr>
                <p:spPr bwMode="auto">
                  <a:xfrm>
                    <a:off x="7274070" y="4250974"/>
                    <a:ext cx="698116" cy="406715"/>
                  </a:xfrm>
                  <a:custGeom>
                    <a:avLst/>
                    <a:gdLst>
                      <a:gd name="T0" fmla="*/ 5 w 227"/>
                      <a:gd name="T1" fmla="*/ 14 h 132"/>
                      <a:gd name="T2" fmla="*/ 216 w 227"/>
                      <a:gd name="T3" fmla="*/ 130 h 132"/>
                      <a:gd name="T4" fmla="*/ 225 w 227"/>
                      <a:gd name="T5" fmla="*/ 128 h 132"/>
                      <a:gd name="T6" fmla="*/ 224 w 227"/>
                      <a:gd name="T7" fmla="*/ 119 h 132"/>
                      <a:gd name="T8" fmla="*/ 10 w 227"/>
                      <a:gd name="T9" fmla="*/ 2 h 132"/>
                      <a:gd name="T10" fmla="*/ 1 w 227"/>
                      <a:gd name="T11" fmla="*/ 5 h 132"/>
                      <a:gd name="T12" fmla="*/ 5 w 227"/>
                      <a:gd name="T13" fmla="*/ 14 h 132"/>
                    </a:gdLst>
                    <a:ahLst/>
                    <a:cxnLst>
                      <a:cxn ang="0">
                        <a:pos x="T0" y="T1"/>
                      </a:cxn>
                      <a:cxn ang="0">
                        <a:pos x="T2" y="T3"/>
                      </a:cxn>
                      <a:cxn ang="0">
                        <a:pos x="T4" y="T5"/>
                      </a:cxn>
                      <a:cxn ang="0">
                        <a:pos x="T6" y="T7"/>
                      </a:cxn>
                      <a:cxn ang="0">
                        <a:pos x="T8" y="T9"/>
                      </a:cxn>
                      <a:cxn ang="0">
                        <a:pos x="T10" y="T11"/>
                      </a:cxn>
                      <a:cxn ang="0">
                        <a:pos x="T12" y="T13"/>
                      </a:cxn>
                    </a:cxnLst>
                    <a:rect l="0" t="0" r="r" b="b"/>
                    <a:pathLst>
                      <a:path w="227" h="132">
                        <a:moveTo>
                          <a:pt x="5" y="14"/>
                        </a:moveTo>
                        <a:cubicBezTo>
                          <a:pt x="80" y="43"/>
                          <a:pt x="151" y="82"/>
                          <a:pt x="216" y="130"/>
                        </a:cubicBezTo>
                        <a:cubicBezTo>
                          <a:pt x="219" y="132"/>
                          <a:pt x="223" y="131"/>
                          <a:pt x="225" y="128"/>
                        </a:cubicBezTo>
                        <a:cubicBezTo>
                          <a:pt x="227" y="125"/>
                          <a:pt x="227" y="121"/>
                          <a:pt x="224" y="119"/>
                        </a:cubicBezTo>
                        <a:cubicBezTo>
                          <a:pt x="158" y="71"/>
                          <a:pt x="86" y="31"/>
                          <a:pt x="10" y="2"/>
                        </a:cubicBezTo>
                        <a:cubicBezTo>
                          <a:pt x="6" y="0"/>
                          <a:pt x="2" y="2"/>
                          <a:pt x="1" y="5"/>
                        </a:cubicBezTo>
                        <a:cubicBezTo>
                          <a:pt x="0" y="9"/>
                          <a:pt x="2" y="13"/>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5" name="Freeform 48">
                    <a:extLst>
                      <a:ext uri="{FF2B5EF4-FFF2-40B4-BE49-F238E27FC236}">
                        <a16:creationId xmlns:a16="http://schemas.microsoft.com/office/drawing/2014/main" id="{2ED3349D-365F-6345-A90F-823EFF09C120}"/>
                      </a:ext>
                    </a:extLst>
                  </p:cNvPr>
                  <p:cNvSpPr>
                    <a:spLocks/>
                  </p:cNvSpPr>
                  <p:nvPr/>
                </p:nvSpPr>
                <p:spPr bwMode="auto">
                  <a:xfrm>
                    <a:off x="7577937" y="4282140"/>
                    <a:ext cx="163621" cy="213486"/>
                  </a:xfrm>
                  <a:custGeom>
                    <a:avLst/>
                    <a:gdLst>
                      <a:gd name="T0" fmla="*/ 51 w 53"/>
                      <a:gd name="T1" fmla="*/ 59 h 69"/>
                      <a:gd name="T2" fmla="*/ 12 w 53"/>
                      <a:gd name="T3" fmla="*/ 3 h 69"/>
                      <a:gd name="T4" fmla="*/ 3 w 53"/>
                      <a:gd name="T5" fmla="*/ 3 h 69"/>
                      <a:gd name="T6" fmla="*/ 3 w 53"/>
                      <a:gd name="T7" fmla="*/ 12 h 69"/>
                      <a:gd name="T8" fmla="*/ 39 w 53"/>
                      <a:gd name="T9" fmla="*/ 64 h 69"/>
                      <a:gd name="T10" fmla="*/ 48 w 53"/>
                      <a:gd name="T11" fmla="*/ 68 h 69"/>
                      <a:gd name="T12" fmla="*/ 51 w 53"/>
                      <a:gd name="T13" fmla="*/ 59 h 69"/>
                    </a:gdLst>
                    <a:ahLst/>
                    <a:cxnLst>
                      <a:cxn ang="0">
                        <a:pos x="T0" y="T1"/>
                      </a:cxn>
                      <a:cxn ang="0">
                        <a:pos x="T2" y="T3"/>
                      </a:cxn>
                      <a:cxn ang="0">
                        <a:pos x="T4" y="T5"/>
                      </a:cxn>
                      <a:cxn ang="0">
                        <a:pos x="T6" y="T7"/>
                      </a:cxn>
                      <a:cxn ang="0">
                        <a:pos x="T8" y="T9"/>
                      </a:cxn>
                      <a:cxn ang="0">
                        <a:pos x="T10" y="T11"/>
                      </a:cxn>
                      <a:cxn ang="0">
                        <a:pos x="T12" y="T13"/>
                      </a:cxn>
                    </a:cxnLst>
                    <a:rect l="0" t="0" r="r" b="b"/>
                    <a:pathLst>
                      <a:path w="53" h="69">
                        <a:moveTo>
                          <a:pt x="51" y="59"/>
                        </a:moveTo>
                        <a:cubicBezTo>
                          <a:pt x="43" y="38"/>
                          <a:pt x="29" y="18"/>
                          <a:pt x="12" y="3"/>
                        </a:cubicBezTo>
                        <a:cubicBezTo>
                          <a:pt x="9" y="0"/>
                          <a:pt x="5" y="0"/>
                          <a:pt x="3" y="3"/>
                        </a:cubicBezTo>
                        <a:cubicBezTo>
                          <a:pt x="0" y="6"/>
                          <a:pt x="0" y="10"/>
                          <a:pt x="3" y="12"/>
                        </a:cubicBezTo>
                        <a:cubicBezTo>
                          <a:pt x="19" y="27"/>
                          <a:pt x="31" y="45"/>
                          <a:pt x="39" y="64"/>
                        </a:cubicBezTo>
                        <a:cubicBezTo>
                          <a:pt x="40" y="68"/>
                          <a:pt x="44" y="69"/>
                          <a:pt x="48" y="68"/>
                        </a:cubicBezTo>
                        <a:cubicBezTo>
                          <a:pt x="51" y="67"/>
                          <a:pt x="53" y="63"/>
                          <a:pt x="51" y="5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6" name="Freeform 49">
                    <a:extLst>
                      <a:ext uri="{FF2B5EF4-FFF2-40B4-BE49-F238E27FC236}">
                        <a16:creationId xmlns:a16="http://schemas.microsoft.com/office/drawing/2014/main" id="{81ABEC61-9627-8548-8680-68C9E833E8A3}"/>
                      </a:ext>
                    </a:extLst>
                  </p:cNvPr>
                  <p:cNvSpPr>
                    <a:spLocks/>
                  </p:cNvSpPr>
                  <p:nvPr/>
                </p:nvSpPr>
                <p:spPr bwMode="auto">
                  <a:xfrm>
                    <a:off x="7423666" y="4377196"/>
                    <a:ext cx="179204" cy="99731"/>
                  </a:xfrm>
                  <a:custGeom>
                    <a:avLst/>
                    <a:gdLst>
                      <a:gd name="T0" fmla="*/ 48 w 58"/>
                      <a:gd name="T1" fmla="*/ 2 h 32"/>
                      <a:gd name="T2" fmla="*/ 5 w 58"/>
                      <a:gd name="T3" fmla="*/ 19 h 32"/>
                      <a:gd name="T4" fmla="*/ 2 w 58"/>
                      <a:gd name="T5" fmla="*/ 27 h 32"/>
                      <a:gd name="T6" fmla="*/ 10 w 58"/>
                      <a:gd name="T7" fmla="*/ 31 h 32"/>
                      <a:gd name="T8" fmla="*/ 53 w 58"/>
                      <a:gd name="T9" fmla="*/ 14 h 32"/>
                      <a:gd name="T10" fmla="*/ 56 w 58"/>
                      <a:gd name="T11" fmla="*/ 5 h 32"/>
                      <a:gd name="T12" fmla="*/ 48 w 58"/>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58" h="32">
                        <a:moveTo>
                          <a:pt x="48" y="2"/>
                        </a:moveTo>
                        <a:cubicBezTo>
                          <a:pt x="34" y="7"/>
                          <a:pt x="19" y="13"/>
                          <a:pt x="5" y="19"/>
                        </a:cubicBezTo>
                        <a:cubicBezTo>
                          <a:pt x="2" y="20"/>
                          <a:pt x="0" y="24"/>
                          <a:pt x="2" y="27"/>
                        </a:cubicBezTo>
                        <a:cubicBezTo>
                          <a:pt x="3" y="31"/>
                          <a:pt x="7" y="32"/>
                          <a:pt x="10" y="31"/>
                        </a:cubicBezTo>
                        <a:cubicBezTo>
                          <a:pt x="24" y="25"/>
                          <a:pt x="38" y="20"/>
                          <a:pt x="53" y="14"/>
                        </a:cubicBezTo>
                        <a:cubicBezTo>
                          <a:pt x="56" y="13"/>
                          <a:pt x="58" y="9"/>
                          <a:pt x="56" y="5"/>
                        </a:cubicBezTo>
                        <a:cubicBezTo>
                          <a:pt x="55" y="2"/>
                          <a:pt x="51" y="0"/>
                          <a:pt x="48"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7" name="Freeform 52">
                    <a:extLst>
                      <a:ext uri="{FF2B5EF4-FFF2-40B4-BE49-F238E27FC236}">
                        <a16:creationId xmlns:a16="http://schemas.microsoft.com/office/drawing/2014/main" id="{030ECB08-6037-BF42-A4EB-6F454A9227CE}"/>
                      </a:ext>
                    </a:extLst>
                  </p:cNvPr>
                  <p:cNvSpPr>
                    <a:spLocks/>
                  </p:cNvSpPr>
                  <p:nvPr/>
                </p:nvSpPr>
                <p:spPr bwMode="auto">
                  <a:xfrm>
                    <a:off x="7956603" y="4250974"/>
                    <a:ext cx="699674" cy="406715"/>
                  </a:xfrm>
                  <a:custGeom>
                    <a:avLst/>
                    <a:gdLst>
                      <a:gd name="T0" fmla="*/ 217 w 227"/>
                      <a:gd name="T1" fmla="*/ 2 h 132"/>
                      <a:gd name="T2" fmla="*/ 3 w 227"/>
                      <a:gd name="T3" fmla="*/ 119 h 132"/>
                      <a:gd name="T4" fmla="*/ 2 w 227"/>
                      <a:gd name="T5" fmla="*/ 128 h 132"/>
                      <a:gd name="T6" fmla="*/ 11 w 227"/>
                      <a:gd name="T7" fmla="*/ 130 h 132"/>
                      <a:gd name="T8" fmla="*/ 222 w 227"/>
                      <a:gd name="T9" fmla="*/ 14 h 132"/>
                      <a:gd name="T10" fmla="*/ 226 w 227"/>
                      <a:gd name="T11" fmla="*/ 5 h 132"/>
                      <a:gd name="T12" fmla="*/ 217 w 227"/>
                      <a:gd name="T13" fmla="*/ 2 h 132"/>
                    </a:gdLst>
                    <a:ahLst/>
                    <a:cxnLst>
                      <a:cxn ang="0">
                        <a:pos x="T0" y="T1"/>
                      </a:cxn>
                      <a:cxn ang="0">
                        <a:pos x="T2" y="T3"/>
                      </a:cxn>
                      <a:cxn ang="0">
                        <a:pos x="T4" y="T5"/>
                      </a:cxn>
                      <a:cxn ang="0">
                        <a:pos x="T6" y="T7"/>
                      </a:cxn>
                      <a:cxn ang="0">
                        <a:pos x="T8" y="T9"/>
                      </a:cxn>
                      <a:cxn ang="0">
                        <a:pos x="T10" y="T11"/>
                      </a:cxn>
                      <a:cxn ang="0">
                        <a:pos x="T12" y="T13"/>
                      </a:cxn>
                    </a:cxnLst>
                    <a:rect l="0" t="0" r="r" b="b"/>
                    <a:pathLst>
                      <a:path w="227" h="132">
                        <a:moveTo>
                          <a:pt x="217" y="2"/>
                        </a:moveTo>
                        <a:cubicBezTo>
                          <a:pt x="141" y="31"/>
                          <a:pt x="69" y="71"/>
                          <a:pt x="3" y="119"/>
                        </a:cubicBezTo>
                        <a:cubicBezTo>
                          <a:pt x="0" y="121"/>
                          <a:pt x="0" y="125"/>
                          <a:pt x="2" y="128"/>
                        </a:cubicBezTo>
                        <a:cubicBezTo>
                          <a:pt x="4" y="131"/>
                          <a:pt x="8" y="132"/>
                          <a:pt x="11" y="130"/>
                        </a:cubicBezTo>
                        <a:cubicBezTo>
                          <a:pt x="76" y="82"/>
                          <a:pt x="147" y="43"/>
                          <a:pt x="222" y="14"/>
                        </a:cubicBezTo>
                        <a:cubicBezTo>
                          <a:pt x="226" y="13"/>
                          <a:pt x="227" y="9"/>
                          <a:pt x="226" y="5"/>
                        </a:cubicBezTo>
                        <a:cubicBezTo>
                          <a:pt x="225" y="2"/>
                          <a:pt x="221" y="0"/>
                          <a:pt x="217"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8" name="Freeform 53">
                    <a:extLst>
                      <a:ext uri="{FF2B5EF4-FFF2-40B4-BE49-F238E27FC236}">
                        <a16:creationId xmlns:a16="http://schemas.microsoft.com/office/drawing/2014/main" id="{A5058E98-B7C2-264E-A4D7-C6FB8AFFAE4B}"/>
                      </a:ext>
                    </a:extLst>
                  </p:cNvPr>
                  <p:cNvSpPr>
                    <a:spLocks/>
                  </p:cNvSpPr>
                  <p:nvPr/>
                </p:nvSpPr>
                <p:spPr bwMode="auto">
                  <a:xfrm>
                    <a:off x="8187230" y="4282140"/>
                    <a:ext cx="163621" cy="213486"/>
                  </a:xfrm>
                  <a:custGeom>
                    <a:avLst/>
                    <a:gdLst>
                      <a:gd name="T0" fmla="*/ 14 w 53"/>
                      <a:gd name="T1" fmla="*/ 64 h 69"/>
                      <a:gd name="T2" fmla="*/ 50 w 53"/>
                      <a:gd name="T3" fmla="*/ 12 h 69"/>
                      <a:gd name="T4" fmla="*/ 50 w 53"/>
                      <a:gd name="T5" fmla="*/ 3 h 69"/>
                      <a:gd name="T6" fmla="*/ 41 w 53"/>
                      <a:gd name="T7" fmla="*/ 3 h 69"/>
                      <a:gd name="T8" fmla="*/ 2 w 53"/>
                      <a:gd name="T9" fmla="*/ 59 h 69"/>
                      <a:gd name="T10" fmla="*/ 5 w 53"/>
                      <a:gd name="T11" fmla="*/ 68 h 69"/>
                      <a:gd name="T12" fmla="*/ 14 w 53"/>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53" h="69">
                        <a:moveTo>
                          <a:pt x="14" y="64"/>
                        </a:moveTo>
                        <a:cubicBezTo>
                          <a:pt x="22" y="45"/>
                          <a:pt x="34" y="27"/>
                          <a:pt x="50" y="12"/>
                        </a:cubicBezTo>
                        <a:cubicBezTo>
                          <a:pt x="53" y="10"/>
                          <a:pt x="53" y="6"/>
                          <a:pt x="50" y="3"/>
                        </a:cubicBezTo>
                        <a:cubicBezTo>
                          <a:pt x="48" y="0"/>
                          <a:pt x="44" y="0"/>
                          <a:pt x="41" y="3"/>
                        </a:cubicBezTo>
                        <a:cubicBezTo>
                          <a:pt x="24" y="18"/>
                          <a:pt x="10" y="38"/>
                          <a:pt x="2" y="59"/>
                        </a:cubicBezTo>
                        <a:cubicBezTo>
                          <a:pt x="0" y="63"/>
                          <a:pt x="2" y="67"/>
                          <a:pt x="5" y="68"/>
                        </a:cubicBezTo>
                        <a:cubicBezTo>
                          <a:pt x="9" y="69"/>
                          <a:pt x="13" y="68"/>
                          <a:pt x="14" y="6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69" name="Freeform 54">
                    <a:extLst>
                      <a:ext uri="{FF2B5EF4-FFF2-40B4-BE49-F238E27FC236}">
                        <a16:creationId xmlns:a16="http://schemas.microsoft.com/office/drawing/2014/main" id="{95677259-198D-C348-A913-9BCFA199769C}"/>
                      </a:ext>
                    </a:extLst>
                  </p:cNvPr>
                  <p:cNvSpPr>
                    <a:spLocks/>
                  </p:cNvSpPr>
                  <p:nvPr/>
                </p:nvSpPr>
                <p:spPr bwMode="auto">
                  <a:xfrm>
                    <a:off x="8329035" y="4377196"/>
                    <a:ext cx="176087" cy="99731"/>
                  </a:xfrm>
                  <a:custGeom>
                    <a:avLst/>
                    <a:gdLst>
                      <a:gd name="T0" fmla="*/ 5 w 57"/>
                      <a:gd name="T1" fmla="*/ 14 h 32"/>
                      <a:gd name="T2" fmla="*/ 47 w 57"/>
                      <a:gd name="T3" fmla="*/ 31 h 32"/>
                      <a:gd name="T4" fmla="*/ 56 w 57"/>
                      <a:gd name="T5" fmla="*/ 27 h 32"/>
                      <a:gd name="T6" fmla="*/ 52 w 57"/>
                      <a:gd name="T7" fmla="*/ 19 h 32"/>
                      <a:gd name="T8" fmla="*/ 9 w 57"/>
                      <a:gd name="T9" fmla="*/ 2 h 32"/>
                      <a:gd name="T10" fmla="*/ 1 w 57"/>
                      <a:gd name="T11" fmla="*/ 5 h 32"/>
                      <a:gd name="T12" fmla="*/ 5 w 57"/>
                      <a:gd name="T13" fmla="*/ 14 h 32"/>
                    </a:gdLst>
                    <a:ahLst/>
                    <a:cxnLst>
                      <a:cxn ang="0">
                        <a:pos x="T0" y="T1"/>
                      </a:cxn>
                      <a:cxn ang="0">
                        <a:pos x="T2" y="T3"/>
                      </a:cxn>
                      <a:cxn ang="0">
                        <a:pos x="T4" y="T5"/>
                      </a:cxn>
                      <a:cxn ang="0">
                        <a:pos x="T6" y="T7"/>
                      </a:cxn>
                      <a:cxn ang="0">
                        <a:pos x="T8" y="T9"/>
                      </a:cxn>
                      <a:cxn ang="0">
                        <a:pos x="T10" y="T11"/>
                      </a:cxn>
                      <a:cxn ang="0">
                        <a:pos x="T12" y="T13"/>
                      </a:cxn>
                    </a:cxnLst>
                    <a:rect l="0" t="0" r="r" b="b"/>
                    <a:pathLst>
                      <a:path w="57" h="32">
                        <a:moveTo>
                          <a:pt x="5" y="14"/>
                        </a:moveTo>
                        <a:cubicBezTo>
                          <a:pt x="19" y="20"/>
                          <a:pt x="33" y="25"/>
                          <a:pt x="47" y="31"/>
                        </a:cubicBezTo>
                        <a:cubicBezTo>
                          <a:pt x="50" y="32"/>
                          <a:pt x="54" y="31"/>
                          <a:pt x="56" y="27"/>
                        </a:cubicBezTo>
                        <a:cubicBezTo>
                          <a:pt x="57" y="24"/>
                          <a:pt x="55" y="20"/>
                          <a:pt x="52" y="19"/>
                        </a:cubicBezTo>
                        <a:cubicBezTo>
                          <a:pt x="38" y="13"/>
                          <a:pt x="24" y="7"/>
                          <a:pt x="9" y="2"/>
                        </a:cubicBezTo>
                        <a:cubicBezTo>
                          <a:pt x="6" y="0"/>
                          <a:pt x="2" y="2"/>
                          <a:pt x="1" y="5"/>
                        </a:cubicBezTo>
                        <a:cubicBezTo>
                          <a:pt x="0" y="9"/>
                          <a:pt x="1" y="13"/>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grpSp>
          <p:sp>
            <p:nvSpPr>
              <p:cNvPr id="149" name="Oval 38">
                <a:extLst>
                  <a:ext uri="{FF2B5EF4-FFF2-40B4-BE49-F238E27FC236}">
                    <a16:creationId xmlns:a16="http://schemas.microsoft.com/office/drawing/2014/main" id="{5DF40F1A-9CAA-8E49-B828-C97AC4A24723}"/>
                  </a:ext>
                </a:extLst>
              </p:cNvPr>
              <p:cNvSpPr>
                <a:spLocks noChangeArrowheads="1"/>
              </p:cNvSpPr>
              <p:nvPr/>
            </p:nvSpPr>
            <p:spPr bwMode="auto">
              <a:xfrm>
                <a:off x="7827264"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8" name="Rectangle 207">
              <a:extLst>
                <a:ext uri="{FF2B5EF4-FFF2-40B4-BE49-F238E27FC236}">
                  <a16:creationId xmlns:a16="http://schemas.microsoft.com/office/drawing/2014/main" id="{15764739-3AA6-2A4C-AEA4-B1B4FE46E8AF}"/>
                </a:ext>
              </a:extLst>
            </p:cNvPr>
            <p:cNvSpPr/>
            <p:nvPr userDrawn="1"/>
          </p:nvSpPr>
          <p:spPr>
            <a:xfrm>
              <a:off x="7130995" y="1713761"/>
              <a:ext cx="1588403" cy="1685846"/>
            </a:xfrm>
            <a:prstGeom prst="rect">
              <a:avLst/>
            </a:prstGeom>
          </p:spPr>
          <p:txBody>
            <a:bodyPr wrap="square">
              <a:spAutoFit/>
            </a:bodyPr>
            <a:lstStyle/>
            <a:p>
              <a:pPr marL="0" algn="l" defTabSz="914400" rtl="0" eaLnBrk="1" latinLnBrk="0" hangingPunct="1">
                <a:lnSpc>
                  <a:spcPct val="120000"/>
                </a:lnSpc>
              </a:pPr>
              <a:r>
                <a:rPr lang="en-US" sz="1200" b="1" i="0" kern="1200" dirty="0">
                  <a:solidFill>
                    <a:srgbClr val="10878A"/>
                  </a:solidFill>
                  <a:latin typeface="Montserrat" pitchFamily="2" charset="77"/>
                  <a:ea typeface="+mn-ea"/>
                  <a:cs typeface="+mn-cs"/>
                </a:rPr>
                <a:t>It’s not trustworthy</a:t>
              </a:r>
              <a:endParaRPr lang="en-US" sz="1200" b="1" i="0" kern="1200" baseline="0" dirty="0">
                <a:solidFill>
                  <a:srgbClr val="10878A"/>
                </a:solidFill>
                <a:latin typeface="Montserrat" pitchFamily="2" charset="77"/>
                <a:ea typeface="+mn-ea"/>
                <a:cs typeface="+mn-cs"/>
              </a:endParaRPr>
            </a:p>
            <a:p>
              <a:pPr marL="0" algn="l" defTabSz="914400" rtl="0" eaLnBrk="1" latinLnBrk="0" hangingPunct="1">
                <a:lnSpc>
                  <a:spcPct val="120000"/>
                </a:lnSpc>
              </a:pPr>
              <a:r>
                <a:rPr lang="en-US" sz="900" b="0" i="0" kern="1200" dirty="0">
                  <a:solidFill>
                    <a:schemeClr val="tx1"/>
                  </a:solidFill>
                  <a:latin typeface="Montserrat" pitchFamily="2" charset="77"/>
                  <a:ea typeface="+mn-ea"/>
                  <a:cs typeface="+mn-cs"/>
                </a:rPr>
                <a:t>What?!   </a:t>
              </a:r>
              <a:r>
                <a:rPr lang="en-US" sz="900" b="0" i="0" dirty="0">
                  <a:latin typeface="Montserrat" pitchFamily="2" charset="77"/>
                </a:rPr>
                <a:t>You can trust Open Source to be supported into perpetuity provided you have an </a:t>
              </a:r>
              <a:r>
                <a:rPr lang="en-US" sz="900" b="1" i="0" kern="1200" dirty="0">
                  <a:solidFill>
                    <a:schemeClr val="tx1"/>
                  </a:solidFill>
                  <a:latin typeface="Montserrat SemiBold" pitchFamily="2" charset="77"/>
                  <a:ea typeface="+mn-ea"/>
                  <a:cs typeface="+mn-cs"/>
                </a:rPr>
                <a:t>appropriate legal framework </a:t>
              </a:r>
              <a:r>
                <a:rPr lang="en-US" sz="900" b="0" i="0" baseline="0" dirty="0">
                  <a:latin typeface="Montserrat" pitchFamily="2" charset="77"/>
                </a:rPr>
                <a:t>in place. Ask us for details.</a:t>
              </a:r>
              <a:endParaRPr lang="en-US" sz="900" b="0" i="0" dirty="0">
                <a:latin typeface="Montserrat" pitchFamily="2" charset="77"/>
              </a:endParaRPr>
            </a:p>
          </p:txBody>
        </p:sp>
        <p:sp>
          <p:nvSpPr>
            <p:cNvPr id="225" name="Oval 224">
              <a:extLst>
                <a:ext uri="{FF2B5EF4-FFF2-40B4-BE49-F238E27FC236}">
                  <a16:creationId xmlns:a16="http://schemas.microsoft.com/office/drawing/2014/main" id="{805654AC-0876-F545-9545-01CF6B90773D}"/>
                </a:ext>
              </a:extLst>
            </p:cNvPr>
            <p:cNvSpPr/>
            <p:nvPr userDrawn="1"/>
          </p:nvSpPr>
          <p:spPr>
            <a:xfrm>
              <a:off x="7367249" y="1152862"/>
              <a:ext cx="534813"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31" name="Freeform 133">
              <a:extLst>
                <a:ext uri="{FF2B5EF4-FFF2-40B4-BE49-F238E27FC236}">
                  <a16:creationId xmlns:a16="http://schemas.microsoft.com/office/drawing/2014/main" id="{DA3648C6-25E5-8C4E-8F12-D8204DC2D42D}"/>
                </a:ext>
              </a:extLst>
            </p:cNvPr>
            <p:cNvSpPr>
              <a:spLocks noEditPoints="1"/>
            </p:cNvSpPr>
            <p:nvPr userDrawn="1"/>
          </p:nvSpPr>
          <p:spPr bwMode="auto">
            <a:xfrm>
              <a:off x="7493368" y="1304354"/>
              <a:ext cx="278759" cy="310261"/>
            </a:xfrm>
            <a:custGeom>
              <a:avLst/>
              <a:gdLst>
                <a:gd name="T0" fmla="*/ 138 w 146"/>
                <a:gd name="T1" fmla="*/ 102 h 158"/>
                <a:gd name="T2" fmla="*/ 105 w 146"/>
                <a:gd name="T3" fmla="*/ 109 h 158"/>
                <a:gd name="T4" fmla="*/ 106 w 146"/>
                <a:gd name="T5" fmla="*/ 145 h 158"/>
                <a:gd name="T6" fmla="*/ 82 w 146"/>
                <a:gd name="T7" fmla="*/ 158 h 158"/>
                <a:gd name="T8" fmla="*/ 68 w 146"/>
                <a:gd name="T9" fmla="*/ 146 h 158"/>
                <a:gd name="T10" fmla="*/ 64 w 146"/>
                <a:gd name="T11" fmla="*/ 130 h 158"/>
                <a:gd name="T12" fmla="*/ 51 w 146"/>
                <a:gd name="T13" fmla="*/ 112 h 158"/>
                <a:gd name="T14" fmla="*/ 13 w 146"/>
                <a:gd name="T15" fmla="*/ 97 h 158"/>
                <a:gd name="T16" fmla="*/ 0 w 146"/>
                <a:gd name="T17" fmla="*/ 85 h 158"/>
                <a:gd name="T18" fmla="*/ 4 w 146"/>
                <a:gd name="T19" fmla="*/ 16 h 158"/>
                <a:gd name="T20" fmla="*/ 40 w 146"/>
                <a:gd name="T21" fmla="*/ 12 h 158"/>
                <a:gd name="T22" fmla="*/ 74 w 146"/>
                <a:gd name="T23" fmla="*/ 2 h 158"/>
                <a:gd name="T24" fmla="*/ 103 w 146"/>
                <a:gd name="T25" fmla="*/ 0 h 158"/>
                <a:gd name="T26" fmla="*/ 133 w 146"/>
                <a:gd name="T27" fmla="*/ 28 h 158"/>
                <a:gd name="T28" fmla="*/ 139 w 146"/>
                <a:gd name="T29" fmla="*/ 46 h 158"/>
                <a:gd name="T30" fmla="*/ 142 w 146"/>
                <a:gd name="T31" fmla="*/ 63 h 158"/>
                <a:gd name="T32" fmla="*/ 146 w 146"/>
                <a:gd name="T33" fmla="*/ 85 h 158"/>
                <a:gd name="T34" fmla="*/ 25 w 146"/>
                <a:gd name="T35" fmla="*/ 31 h 158"/>
                <a:gd name="T36" fmla="*/ 19 w 146"/>
                <a:gd name="T37" fmla="*/ 25 h 158"/>
                <a:gd name="T38" fmla="*/ 13 w 146"/>
                <a:gd name="T39" fmla="*/ 31 h 158"/>
                <a:gd name="T40" fmla="*/ 19 w 146"/>
                <a:gd name="T41" fmla="*/ 37 h 158"/>
                <a:gd name="T42" fmla="*/ 134 w 146"/>
                <a:gd name="T43" fmla="*/ 85 h 158"/>
                <a:gd name="T44" fmla="*/ 126 w 146"/>
                <a:gd name="T45" fmla="*/ 73 h 158"/>
                <a:gd name="T46" fmla="*/ 130 w 146"/>
                <a:gd name="T47" fmla="*/ 63 h 158"/>
                <a:gd name="T48" fmla="*/ 126 w 146"/>
                <a:gd name="T49" fmla="*/ 45 h 158"/>
                <a:gd name="T50" fmla="*/ 120 w 146"/>
                <a:gd name="T51" fmla="*/ 34 h 158"/>
                <a:gd name="T52" fmla="*/ 116 w 146"/>
                <a:gd name="T53" fmla="*/ 16 h 158"/>
                <a:gd name="T54" fmla="*/ 91 w 146"/>
                <a:gd name="T55" fmla="*/ 12 h 158"/>
                <a:gd name="T56" fmla="*/ 56 w 146"/>
                <a:gd name="T57" fmla="*/ 20 h 158"/>
                <a:gd name="T58" fmla="*/ 49 w 146"/>
                <a:gd name="T59" fmla="*/ 23 h 158"/>
                <a:gd name="T60" fmla="*/ 43 w 146"/>
                <a:gd name="T61" fmla="*/ 24 h 158"/>
                <a:gd name="T62" fmla="*/ 37 w 146"/>
                <a:gd name="T63" fmla="*/ 25 h 158"/>
                <a:gd name="T64" fmla="*/ 40 w 146"/>
                <a:gd name="T65" fmla="*/ 85 h 158"/>
                <a:gd name="T66" fmla="*/ 47 w 146"/>
                <a:gd name="T67" fmla="*/ 88 h 158"/>
                <a:gd name="T68" fmla="*/ 54 w 146"/>
                <a:gd name="T69" fmla="*/ 96 h 158"/>
                <a:gd name="T70" fmla="*/ 61 w 146"/>
                <a:gd name="T71" fmla="*/ 104 h 158"/>
                <a:gd name="T72" fmla="*/ 70 w 146"/>
                <a:gd name="T73" fmla="*/ 115 h 158"/>
                <a:gd name="T74" fmla="*/ 79 w 146"/>
                <a:gd name="T75" fmla="*/ 138 h 158"/>
                <a:gd name="T76" fmla="*/ 94 w 146"/>
                <a:gd name="T77" fmla="*/ 141 h 158"/>
                <a:gd name="T78" fmla="*/ 93 w 146"/>
                <a:gd name="T79" fmla="*/ 112 h 158"/>
                <a:gd name="T80" fmla="*/ 121 w 146"/>
                <a:gd name="T81" fmla="*/ 97 h 158"/>
                <a:gd name="T82" fmla="*/ 134 w 146"/>
                <a:gd name="T83" fmla="*/ 8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58">
                  <a:moveTo>
                    <a:pt x="146" y="85"/>
                  </a:moveTo>
                  <a:cubicBezTo>
                    <a:pt x="146" y="92"/>
                    <a:pt x="143" y="97"/>
                    <a:pt x="138" y="102"/>
                  </a:cubicBezTo>
                  <a:cubicBezTo>
                    <a:pt x="134" y="107"/>
                    <a:pt x="128" y="109"/>
                    <a:pt x="121" y="109"/>
                  </a:cubicBezTo>
                  <a:cubicBezTo>
                    <a:pt x="105" y="109"/>
                    <a:pt x="105" y="109"/>
                    <a:pt x="105" y="109"/>
                  </a:cubicBezTo>
                  <a:cubicBezTo>
                    <a:pt x="108" y="115"/>
                    <a:pt x="109" y="122"/>
                    <a:pt x="109" y="127"/>
                  </a:cubicBezTo>
                  <a:cubicBezTo>
                    <a:pt x="109" y="135"/>
                    <a:pt x="108" y="141"/>
                    <a:pt x="106" y="145"/>
                  </a:cubicBezTo>
                  <a:cubicBezTo>
                    <a:pt x="104" y="149"/>
                    <a:pt x="101" y="153"/>
                    <a:pt x="96" y="155"/>
                  </a:cubicBezTo>
                  <a:cubicBezTo>
                    <a:pt x="92" y="157"/>
                    <a:pt x="87" y="158"/>
                    <a:pt x="82" y="158"/>
                  </a:cubicBezTo>
                  <a:cubicBezTo>
                    <a:pt x="79" y="158"/>
                    <a:pt x="76" y="156"/>
                    <a:pt x="74" y="154"/>
                  </a:cubicBezTo>
                  <a:cubicBezTo>
                    <a:pt x="71" y="152"/>
                    <a:pt x="70" y="149"/>
                    <a:pt x="68" y="146"/>
                  </a:cubicBezTo>
                  <a:cubicBezTo>
                    <a:pt x="67" y="143"/>
                    <a:pt x="66" y="140"/>
                    <a:pt x="66" y="138"/>
                  </a:cubicBezTo>
                  <a:cubicBezTo>
                    <a:pt x="66" y="135"/>
                    <a:pt x="65" y="133"/>
                    <a:pt x="64" y="130"/>
                  </a:cubicBezTo>
                  <a:cubicBezTo>
                    <a:pt x="64" y="127"/>
                    <a:pt x="63" y="125"/>
                    <a:pt x="61" y="124"/>
                  </a:cubicBezTo>
                  <a:cubicBezTo>
                    <a:pt x="58" y="121"/>
                    <a:pt x="55" y="117"/>
                    <a:pt x="51" y="112"/>
                  </a:cubicBezTo>
                  <a:cubicBezTo>
                    <a:pt x="45" y="104"/>
                    <a:pt x="41" y="99"/>
                    <a:pt x="38" y="97"/>
                  </a:cubicBezTo>
                  <a:cubicBezTo>
                    <a:pt x="13" y="97"/>
                    <a:pt x="13" y="97"/>
                    <a:pt x="13" y="97"/>
                  </a:cubicBezTo>
                  <a:cubicBezTo>
                    <a:pt x="9" y="97"/>
                    <a:pt x="6" y="96"/>
                    <a:pt x="4" y="94"/>
                  </a:cubicBezTo>
                  <a:cubicBezTo>
                    <a:pt x="2" y="91"/>
                    <a:pt x="0" y="88"/>
                    <a:pt x="0" y="85"/>
                  </a:cubicBezTo>
                  <a:cubicBezTo>
                    <a:pt x="0" y="25"/>
                    <a:pt x="0" y="25"/>
                    <a:pt x="0" y="25"/>
                  </a:cubicBezTo>
                  <a:cubicBezTo>
                    <a:pt x="0" y="21"/>
                    <a:pt x="2" y="18"/>
                    <a:pt x="4" y="16"/>
                  </a:cubicBezTo>
                  <a:cubicBezTo>
                    <a:pt x="6" y="14"/>
                    <a:pt x="9" y="12"/>
                    <a:pt x="13" y="12"/>
                  </a:cubicBezTo>
                  <a:cubicBezTo>
                    <a:pt x="40" y="12"/>
                    <a:pt x="40" y="12"/>
                    <a:pt x="40" y="12"/>
                  </a:cubicBezTo>
                  <a:cubicBezTo>
                    <a:pt x="41" y="12"/>
                    <a:pt x="45" y="11"/>
                    <a:pt x="53" y="9"/>
                  </a:cubicBezTo>
                  <a:cubicBezTo>
                    <a:pt x="61" y="6"/>
                    <a:pt x="68" y="4"/>
                    <a:pt x="74" y="2"/>
                  </a:cubicBezTo>
                  <a:cubicBezTo>
                    <a:pt x="80" y="1"/>
                    <a:pt x="86" y="0"/>
                    <a:pt x="93" y="0"/>
                  </a:cubicBezTo>
                  <a:cubicBezTo>
                    <a:pt x="103" y="0"/>
                    <a:pt x="103" y="0"/>
                    <a:pt x="103" y="0"/>
                  </a:cubicBezTo>
                  <a:cubicBezTo>
                    <a:pt x="112" y="0"/>
                    <a:pt x="119" y="3"/>
                    <a:pt x="125" y="8"/>
                  </a:cubicBezTo>
                  <a:cubicBezTo>
                    <a:pt x="130" y="13"/>
                    <a:pt x="133" y="20"/>
                    <a:pt x="133" y="28"/>
                  </a:cubicBezTo>
                  <a:cubicBezTo>
                    <a:pt x="133" y="29"/>
                    <a:pt x="133" y="29"/>
                    <a:pt x="133" y="29"/>
                  </a:cubicBezTo>
                  <a:cubicBezTo>
                    <a:pt x="137" y="34"/>
                    <a:pt x="139" y="39"/>
                    <a:pt x="139" y="46"/>
                  </a:cubicBezTo>
                  <a:cubicBezTo>
                    <a:pt x="139" y="47"/>
                    <a:pt x="138" y="48"/>
                    <a:pt x="138" y="50"/>
                  </a:cubicBezTo>
                  <a:cubicBezTo>
                    <a:pt x="141" y="54"/>
                    <a:pt x="142" y="58"/>
                    <a:pt x="142" y="63"/>
                  </a:cubicBezTo>
                  <a:cubicBezTo>
                    <a:pt x="142" y="65"/>
                    <a:pt x="142" y="68"/>
                    <a:pt x="141" y="70"/>
                  </a:cubicBezTo>
                  <a:cubicBezTo>
                    <a:pt x="144" y="74"/>
                    <a:pt x="146" y="80"/>
                    <a:pt x="146" y="85"/>
                  </a:cubicBezTo>
                  <a:close/>
                  <a:moveTo>
                    <a:pt x="23" y="35"/>
                  </a:moveTo>
                  <a:cubicBezTo>
                    <a:pt x="24" y="34"/>
                    <a:pt x="25" y="32"/>
                    <a:pt x="25" y="31"/>
                  </a:cubicBezTo>
                  <a:cubicBezTo>
                    <a:pt x="25" y="29"/>
                    <a:pt x="24" y="28"/>
                    <a:pt x="23" y="26"/>
                  </a:cubicBezTo>
                  <a:cubicBezTo>
                    <a:pt x="22" y="25"/>
                    <a:pt x="20" y="25"/>
                    <a:pt x="19" y="25"/>
                  </a:cubicBezTo>
                  <a:cubicBezTo>
                    <a:pt x="17" y="25"/>
                    <a:pt x="16" y="25"/>
                    <a:pt x="14" y="26"/>
                  </a:cubicBezTo>
                  <a:cubicBezTo>
                    <a:pt x="13" y="28"/>
                    <a:pt x="13" y="29"/>
                    <a:pt x="13" y="31"/>
                  </a:cubicBezTo>
                  <a:cubicBezTo>
                    <a:pt x="13" y="32"/>
                    <a:pt x="13" y="34"/>
                    <a:pt x="14" y="35"/>
                  </a:cubicBezTo>
                  <a:cubicBezTo>
                    <a:pt x="16" y="36"/>
                    <a:pt x="17" y="37"/>
                    <a:pt x="19" y="37"/>
                  </a:cubicBezTo>
                  <a:cubicBezTo>
                    <a:pt x="20" y="37"/>
                    <a:pt x="22" y="36"/>
                    <a:pt x="23" y="35"/>
                  </a:cubicBezTo>
                  <a:close/>
                  <a:moveTo>
                    <a:pt x="134" y="85"/>
                  </a:moveTo>
                  <a:cubicBezTo>
                    <a:pt x="134" y="83"/>
                    <a:pt x="133" y="80"/>
                    <a:pt x="132" y="77"/>
                  </a:cubicBezTo>
                  <a:cubicBezTo>
                    <a:pt x="130" y="74"/>
                    <a:pt x="128" y="73"/>
                    <a:pt x="126" y="73"/>
                  </a:cubicBezTo>
                  <a:cubicBezTo>
                    <a:pt x="127" y="72"/>
                    <a:pt x="128" y="70"/>
                    <a:pt x="129" y="68"/>
                  </a:cubicBezTo>
                  <a:cubicBezTo>
                    <a:pt x="129" y="67"/>
                    <a:pt x="130" y="65"/>
                    <a:pt x="130" y="63"/>
                  </a:cubicBezTo>
                  <a:cubicBezTo>
                    <a:pt x="130" y="59"/>
                    <a:pt x="128" y="55"/>
                    <a:pt x="125" y="52"/>
                  </a:cubicBezTo>
                  <a:cubicBezTo>
                    <a:pt x="126" y="50"/>
                    <a:pt x="126" y="48"/>
                    <a:pt x="126" y="45"/>
                  </a:cubicBezTo>
                  <a:cubicBezTo>
                    <a:pt x="126" y="43"/>
                    <a:pt x="126" y="41"/>
                    <a:pt x="125" y="38"/>
                  </a:cubicBezTo>
                  <a:cubicBezTo>
                    <a:pt x="124" y="36"/>
                    <a:pt x="122" y="35"/>
                    <a:pt x="120" y="34"/>
                  </a:cubicBezTo>
                  <a:cubicBezTo>
                    <a:pt x="121" y="32"/>
                    <a:pt x="121" y="30"/>
                    <a:pt x="121" y="28"/>
                  </a:cubicBezTo>
                  <a:cubicBezTo>
                    <a:pt x="121" y="23"/>
                    <a:pt x="119" y="19"/>
                    <a:pt x="116" y="16"/>
                  </a:cubicBezTo>
                  <a:cubicBezTo>
                    <a:pt x="113" y="14"/>
                    <a:pt x="109" y="12"/>
                    <a:pt x="103" y="12"/>
                  </a:cubicBezTo>
                  <a:cubicBezTo>
                    <a:pt x="91" y="12"/>
                    <a:pt x="91" y="12"/>
                    <a:pt x="91" y="12"/>
                  </a:cubicBezTo>
                  <a:cubicBezTo>
                    <a:pt x="83" y="12"/>
                    <a:pt x="72" y="15"/>
                    <a:pt x="59" y="19"/>
                  </a:cubicBezTo>
                  <a:cubicBezTo>
                    <a:pt x="59" y="19"/>
                    <a:pt x="58" y="20"/>
                    <a:pt x="56" y="20"/>
                  </a:cubicBezTo>
                  <a:cubicBezTo>
                    <a:pt x="55" y="21"/>
                    <a:pt x="53" y="21"/>
                    <a:pt x="53" y="22"/>
                  </a:cubicBezTo>
                  <a:cubicBezTo>
                    <a:pt x="52" y="22"/>
                    <a:pt x="51" y="22"/>
                    <a:pt x="49" y="23"/>
                  </a:cubicBezTo>
                  <a:cubicBezTo>
                    <a:pt x="48" y="23"/>
                    <a:pt x="47" y="23"/>
                    <a:pt x="46" y="24"/>
                  </a:cubicBezTo>
                  <a:cubicBezTo>
                    <a:pt x="45" y="24"/>
                    <a:pt x="44" y="24"/>
                    <a:pt x="43" y="24"/>
                  </a:cubicBezTo>
                  <a:cubicBezTo>
                    <a:pt x="42" y="24"/>
                    <a:pt x="41" y="25"/>
                    <a:pt x="40" y="25"/>
                  </a:cubicBezTo>
                  <a:cubicBezTo>
                    <a:pt x="37" y="25"/>
                    <a:pt x="37" y="25"/>
                    <a:pt x="37" y="25"/>
                  </a:cubicBezTo>
                  <a:cubicBezTo>
                    <a:pt x="37" y="85"/>
                    <a:pt x="37" y="85"/>
                    <a:pt x="37" y="85"/>
                  </a:cubicBezTo>
                  <a:cubicBezTo>
                    <a:pt x="40" y="85"/>
                    <a:pt x="40" y="85"/>
                    <a:pt x="40" y="85"/>
                  </a:cubicBezTo>
                  <a:cubicBezTo>
                    <a:pt x="41" y="85"/>
                    <a:pt x="42" y="85"/>
                    <a:pt x="43" y="86"/>
                  </a:cubicBezTo>
                  <a:cubicBezTo>
                    <a:pt x="44" y="86"/>
                    <a:pt x="46" y="87"/>
                    <a:pt x="47" y="88"/>
                  </a:cubicBezTo>
                  <a:cubicBezTo>
                    <a:pt x="48" y="90"/>
                    <a:pt x="49" y="91"/>
                    <a:pt x="51" y="92"/>
                  </a:cubicBezTo>
                  <a:cubicBezTo>
                    <a:pt x="52" y="93"/>
                    <a:pt x="53" y="94"/>
                    <a:pt x="54" y="96"/>
                  </a:cubicBezTo>
                  <a:cubicBezTo>
                    <a:pt x="56" y="98"/>
                    <a:pt x="57" y="99"/>
                    <a:pt x="58" y="100"/>
                  </a:cubicBezTo>
                  <a:cubicBezTo>
                    <a:pt x="58" y="101"/>
                    <a:pt x="59" y="102"/>
                    <a:pt x="61" y="104"/>
                  </a:cubicBezTo>
                  <a:cubicBezTo>
                    <a:pt x="62" y="105"/>
                    <a:pt x="62" y="106"/>
                    <a:pt x="63" y="107"/>
                  </a:cubicBezTo>
                  <a:cubicBezTo>
                    <a:pt x="66" y="111"/>
                    <a:pt x="69" y="114"/>
                    <a:pt x="70" y="115"/>
                  </a:cubicBezTo>
                  <a:cubicBezTo>
                    <a:pt x="73" y="118"/>
                    <a:pt x="74" y="121"/>
                    <a:pt x="76" y="126"/>
                  </a:cubicBezTo>
                  <a:cubicBezTo>
                    <a:pt x="77" y="130"/>
                    <a:pt x="78" y="134"/>
                    <a:pt x="79" y="138"/>
                  </a:cubicBezTo>
                  <a:cubicBezTo>
                    <a:pt x="79" y="141"/>
                    <a:pt x="80" y="144"/>
                    <a:pt x="82" y="146"/>
                  </a:cubicBezTo>
                  <a:cubicBezTo>
                    <a:pt x="88" y="146"/>
                    <a:pt x="92" y="144"/>
                    <a:pt x="94" y="141"/>
                  </a:cubicBezTo>
                  <a:cubicBezTo>
                    <a:pt x="96" y="138"/>
                    <a:pt x="97" y="134"/>
                    <a:pt x="97" y="127"/>
                  </a:cubicBezTo>
                  <a:cubicBezTo>
                    <a:pt x="97" y="124"/>
                    <a:pt x="96" y="119"/>
                    <a:pt x="93" y="112"/>
                  </a:cubicBezTo>
                  <a:cubicBezTo>
                    <a:pt x="90" y="106"/>
                    <a:pt x="88" y="101"/>
                    <a:pt x="88" y="97"/>
                  </a:cubicBezTo>
                  <a:cubicBezTo>
                    <a:pt x="121" y="97"/>
                    <a:pt x="121" y="97"/>
                    <a:pt x="121" y="97"/>
                  </a:cubicBezTo>
                  <a:cubicBezTo>
                    <a:pt x="125" y="97"/>
                    <a:pt x="127" y="96"/>
                    <a:pt x="130" y="94"/>
                  </a:cubicBezTo>
                  <a:cubicBezTo>
                    <a:pt x="132" y="91"/>
                    <a:pt x="134" y="88"/>
                    <a:pt x="134" y="85"/>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grpSp>
        <p:nvGrpSpPr>
          <p:cNvPr id="6" name="Group 5">
            <a:extLst>
              <a:ext uri="{FF2B5EF4-FFF2-40B4-BE49-F238E27FC236}">
                <a16:creationId xmlns:a16="http://schemas.microsoft.com/office/drawing/2014/main" id="{1080A62E-0F17-1E40-95D1-F2531A75F0D6}"/>
              </a:ext>
            </a:extLst>
          </p:cNvPr>
          <p:cNvGrpSpPr/>
          <p:nvPr userDrawn="1"/>
        </p:nvGrpSpPr>
        <p:grpSpPr>
          <a:xfrm>
            <a:off x="8888203" y="410737"/>
            <a:ext cx="1870212" cy="6412981"/>
            <a:chOff x="8888203" y="410737"/>
            <a:chExt cx="1870212" cy="6412981"/>
          </a:xfrm>
        </p:grpSpPr>
        <p:grpSp>
          <p:nvGrpSpPr>
            <p:cNvPr id="114" name="Group 113">
              <a:extLst>
                <a:ext uri="{FF2B5EF4-FFF2-40B4-BE49-F238E27FC236}">
                  <a16:creationId xmlns:a16="http://schemas.microsoft.com/office/drawing/2014/main" id="{EDDDE842-1863-7F47-91F5-5080B527B282}"/>
                </a:ext>
              </a:extLst>
            </p:cNvPr>
            <p:cNvGrpSpPr/>
            <p:nvPr userDrawn="1"/>
          </p:nvGrpSpPr>
          <p:grpSpPr>
            <a:xfrm>
              <a:off x="8930536" y="1873018"/>
              <a:ext cx="1827879" cy="4950700"/>
              <a:chOff x="8930536" y="1873018"/>
              <a:chExt cx="1827879" cy="4950700"/>
            </a:xfrm>
          </p:grpSpPr>
          <p:grpSp>
            <p:nvGrpSpPr>
              <p:cNvPr id="115" name="Group 114">
                <a:extLst>
                  <a:ext uri="{FF2B5EF4-FFF2-40B4-BE49-F238E27FC236}">
                    <a16:creationId xmlns:a16="http://schemas.microsoft.com/office/drawing/2014/main" id="{7363AA40-474F-0446-A47B-09B6348FB806}"/>
                  </a:ext>
                </a:extLst>
              </p:cNvPr>
              <p:cNvGrpSpPr/>
              <p:nvPr/>
            </p:nvGrpSpPr>
            <p:grpSpPr>
              <a:xfrm>
                <a:off x="8930536" y="1873018"/>
                <a:ext cx="1827879" cy="4950700"/>
                <a:chOff x="8930536" y="1873018"/>
                <a:chExt cx="1827879" cy="4950700"/>
              </a:xfrm>
            </p:grpSpPr>
            <p:sp>
              <p:nvSpPr>
                <p:cNvPr id="117" name="Freeform 66">
                  <a:extLst>
                    <a:ext uri="{FF2B5EF4-FFF2-40B4-BE49-F238E27FC236}">
                      <a16:creationId xmlns:a16="http://schemas.microsoft.com/office/drawing/2014/main" id="{8061DE50-1C6D-174B-935C-F5A26CB7D90B}"/>
                    </a:ext>
                  </a:extLst>
                </p:cNvPr>
                <p:cNvSpPr>
                  <a:spLocks/>
                </p:cNvSpPr>
                <p:nvPr/>
              </p:nvSpPr>
              <p:spPr bwMode="auto">
                <a:xfrm>
                  <a:off x="8963260" y="3546626"/>
                  <a:ext cx="857062" cy="807196"/>
                </a:xfrm>
                <a:custGeom>
                  <a:avLst/>
                  <a:gdLst>
                    <a:gd name="T0" fmla="*/ 0 w 278"/>
                    <a:gd name="T1" fmla="*/ 44 h 262"/>
                    <a:gd name="T2" fmla="*/ 278 w 278"/>
                    <a:gd name="T3" fmla="*/ 193 h 262"/>
                    <a:gd name="T4" fmla="*/ 0 w 278"/>
                    <a:gd name="T5" fmla="*/ 44 h 262"/>
                  </a:gdLst>
                  <a:ahLst/>
                  <a:cxnLst>
                    <a:cxn ang="0">
                      <a:pos x="T0" y="T1"/>
                    </a:cxn>
                    <a:cxn ang="0">
                      <a:pos x="T2" y="T3"/>
                    </a:cxn>
                    <a:cxn ang="0">
                      <a:pos x="T4" y="T5"/>
                    </a:cxn>
                  </a:cxnLst>
                  <a:rect l="0" t="0" r="r" b="b"/>
                  <a:pathLst>
                    <a:path w="278" h="262">
                      <a:moveTo>
                        <a:pt x="0" y="44"/>
                      </a:moveTo>
                      <a:cubicBezTo>
                        <a:pt x="0" y="44"/>
                        <a:pt x="233" y="0"/>
                        <a:pt x="278" y="193"/>
                      </a:cubicBezTo>
                      <a:cubicBezTo>
                        <a:pt x="93" y="262"/>
                        <a:pt x="0" y="44"/>
                        <a:pt x="0"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18" name="Freeform 71">
                  <a:extLst>
                    <a:ext uri="{FF2B5EF4-FFF2-40B4-BE49-F238E27FC236}">
                      <a16:creationId xmlns:a16="http://schemas.microsoft.com/office/drawing/2014/main" id="{A32BD917-ED93-9F46-9215-824348B61D02}"/>
                    </a:ext>
                  </a:extLst>
                </p:cNvPr>
                <p:cNvSpPr>
                  <a:spLocks/>
                </p:cNvSpPr>
                <p:nvPr/>
              </p:nvSpPr>
              <p:spPr bwMode="auto">
                <a:xfrm>
                  <a:off x="9865513" y="3546626"/>
                  <a:ext cx="855503" cy="807196"/>
                </a:xfrm>
                <a:custGeom>
                  <a:avLst/>
                  <a:gdLst>
                    <a:gd name="T0" fmla="*/ 278 w 278"/>
                    <a:gd name="T1" fmla="*/ 44 h 262"/>
                    <a:gd name="T2" fmla="*/ 0 w 278"/>
                    <a:gd name="T3" fmla="*/ 193 h 262"/>
                    <a:gd name="T4" fmla="*/ 278 w 278"/>
                    <a:gd name="T5" fmla="*/ 44 h 262"/>
                  </a:gdLst>
                  <a:ahLst/>
                  <a:cxnLst>
                    <a:cxn ang="0">
                      <a:pos x="T0" y="T1"/>
                    </a:cxn>
                    <a:cxn ang="0">
                      <a:pos x="T2" y="T3"/>
                    </a:cxn>
                    <a:cxn ang="0">
                      <a:pos x="T4" y="T5"/>
                    </a:cxn>
                  </a:cxnLst>
                  <a:rect l="0" t="0" r="r" b="b"/>
                  <a:pathLst>
                    <a:path w="278" h="262">
                      <a:moveTo>
                        <a:pt x="278" y="44"/>
                      </a:moveTo>
                      <a:cubicBezTo>
                        <a:pt x="278" y="44"/>
                        <a:pt x="45" y="0"/>
                        <a:pt x="0" y="193"/>
                      </a:cubicBezTo>
                      <a:cubicBezTo>
                        <a:pt x="186" y="262"/>
                        <a:pt x="278" y="44"/>
                        <a:pt x="278" y="44"/>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nvGrpSpPr>
                <p:cNvPr id="119" name="Group 118">
                  <a:extLst>
                    <a:ext uri="{FF2B5EF4-FFF2-40B4-BE49-F238E27FC236}">
                      <a16:creationId xmlns:a16="http://schemas.microsoft.com/office/drawing/2014/main" id="{601FEEF2-33D0-6A47-AFF7-3C2FEBFD9FA6}"/>
                    </a:ext>
                  </a:extLst>
                </p:cNvPr>
                <p:cNvGrpSpPr/>
                <p:nvPr/>
              </p:nvGrpSpPr>
              <p:grpSpPr>
                <a:xfrm>
                  <a:off x="8930536" y="1873018"/>
                  <a:ext cx="1827879" cy="4950700"/>
                  <a:chOff x="8930536" y="1873018"/>
                  <a:chExt cx="1827879" cy="4950700"/>
                </a:xfrm>
              </p:grpSpPr>
              <p:sp>
                <p:nvSpPr>
                  <p:cNvPr id="120" name="Freeform 56">
                    <a:extLst>
                      <a:ext uri="{FF2B5EF4-FFF2-40B4-BE49-F238E27FC236}">
                        <a16:creationId xmlns:a16="http://schemas.microsoft.com/office/drawing/2014/main" id="{C0AC7C34-FA73-9542-AF26-6638E1D9DAFA}"/>
                      </a:ext>
                    </a:extLst>
                  </p:cNvPr>
                  <p:cNvSpPr>
                    <a:spLocks noEditPoints="1"/>
                  </p:cNvSpPr>
                  <p:nvPr/>
                </p:nvSpPr>
                <p:spPr bwMode="auto">
                  <a:xfrm>
                    <a:off x="9357509" y="5323081"/>
                    <a:ext cx="945884" cy="945884"/>
                  </a:xfrm>
                  <a:custGeom>
                    <a:avLst/>
                    <a:gdLst>
                      <a:gd name="T0" fmla="*/ 153 w 307"/>
                      <a:gd name="T1" fmla="*/ 196 h 307"/>
                      <a:gd name="T2" fmla="*/ 111 w 307"/>
                      <a:gd name="T3" fmla="*/ 154 h 307"/>
                      <a:gd name="T4" fmla="*/ 153 w 307"/>
                      <a:gd name="T5" fmla="*/ 112 h 307"/>
                      <a:gd name="T6" fmla="*/ 195 w 307"/>
                      <a:gd name="T7" fmla="*/ 154 h 307"/>
                      <a:gd name="T8" fmla="*/ 153 w 307"/>
                      <a:gd name="T9" fmla="*/ 196 h 307"/>
                      <a:gd name="T10" fmla="*/ 153 w 307"/>
                      <a:gd name="T11" fmla="*/ 0 h 307"/>
                      <a:gd name="T12" fmla="*/ 0 w 307"/>
                      <a:gd name="T13" fmla="*/ 154 h 307"/>
                      <a:gd name="T14" fmla="*/ 153 w 307"/>
                      <a:gd name="T15" fmla="*/ 307 h 307"/>
                      <a:gd name="T16" fmla="*/ 307 w 307"/>
                      <a:gd name="T17" fmla="*/ 154 h 307"/>
                      <a:gd name="T18" fmla="*/ 153 w 307"/>
                      <a:gd name="T1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307">
                        <a:moveTo>
                          <a:pt x="153" y="196"/>
                        </a:moveTo>
                        <a:cubicBezTo>
                          <a:pt x="130" y="196"/>
                          <a:pt x="111" y="177"/>
                          <a:pt x="111" y="154"/>
                        </a:cubicBezTo>
                        <a:cubicBezTo>
                          <a:pt x="111" y="130"/>
                          <a:pt x="130" y="112"/>
                          <a:pt x="153" y="112"/>
                        </a:cubicBezTo>
                        <a:cubicBezTo>
                          <a:pt x="177" y="112"/>
                          <a:pt x="195" y="130"/>
                          <a:pt x="195" y="154"/>
                        </a:cubicBezTo>
                        <a:cubicBezTo>
                          <a:pt x="195" y="177"/>
                          <a:pt x="177" y="196"/>
                          <a:pt x="153" y="196"/>
                        </a:cubicBezTo>
                        <a:moveTo>
                          <a:pt x="153" y="0"/>
                        </a:moveTo>
                        <a:cubicBezTo>
                          <a:pt x="68" y="0"/>
                          <a:pt x="0" y="69"/>
                          <a:pt x="0" y="154"/>
                        </a:cubicBezTo>
                        <a:cubicBezTo>
                          <a:pt x="0" y="239"/>
                          <a:pt x="68" y="307"/>
                          <a:pt x="153" y="307"/>
                        </a:cubicBezTo>
                        <a:cubicBezTo>
                          <a:pt x="238" y="307"/>
                          <a:pt x="307" y="239"/>
                          <a:pt x="307" y="154"/>
                        </a:cubicBezTo>
                        <a:cubicBezTo>
                          <a:pt x="307" y="69"/>
                          <a:pt x="238" y="0"/>
                          <a:pt x="153" y="0"/>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1" name="Freeform 58">
                    <a:extLst>
                      <a:ext uri="{FF2B5EF4-FFF2-40B4-BE49-F238E27FC236}">
                        <a16:creationId xmlns:a16="http://schemas.microsoft.com/office/drawing/2014/main" id="{88ED2298-F31D-F946-A8BA-E5D521DFC3FD}"/>
                      </a:ext>
                    </a:extLst>
                  </p:cNvPr>
                  <p:cNvSpPr>
                    <a:spLocks/>
                  </p:cNvSpPr>
                  <p:nvPr/>
                </p:nvSpPr>
                <p:spPr bwMode="auto">
                  <a:xfrm>
                    <a:off x="9795389" y="2159744"/>
                    <a:ext cx="98173" cy="3644849"/>
                  </a:xfrm>
                  <a:custGeom>
                    <a:avLst/>
                    <a:gdLst>
                      <a:gd name="T0" fmla="*/ 16 w 32"/>
                      <a:gd name="T1" fmla="*/ 1183 h 1183"/>
                      <a:gd name="T2" fmla="*/ 0 w 32"/>
                      <a:gd name="T3" fmla="*/ 1167 h 1183"/>
                      <a:gd name="T4" fmla="*/ 0 w 32"/>
                      <a:gd name="T5" fmla="*/ 16 h 1183"/>
                      <a:gd name="T6" fmla="*/ 16 w 32"/>
                      <a:gd name="T7" fmla="*/ 0 h 1183"/>
                      <a:gd name="T8" fmla="*/ 32 w 32"/>
                      <a:gd name="T9" fmla="*/ 16 h 1183"/>
                      <a:gd name="T10" fmla="*/ 32 w 32"/>
                      <a:gd name="T11" fmla="*/ 1167 h 1183"/>
                      <a:gd name="T12" fmla="*/ 16 w 32"/>
                      <a:gd name="T13" fmla="*/ 1183 h 1183"/>
                    </a:gdLst>
                    <a:ahLst/>
                    <a:cxnLst>
                      <a:cxn ang="0">
                        <a:pos x="T0" y="T1"/>
                      </a:cxn>
                      <a:cxn ang="0">
                        <a:pos x="T2" y="T3"/>
                      </a:cxn>
                      <a:cxn ang="0">
                        <a:pos x="T4" y="T5"/>
                      </a:cxn>
                      <a:cxn ang="0">
                        <a:pos x="T6" y="T7"/>
                      </a:cxn>
                      <a:cxn ang="0">
                        <a:pos x="T8" y="T9"/>
                      </a:cxn>
                      <a:cxn ang="0">
                        <a:pos x="T10" y="T11"/>
                      </a:cxn>
                      <a:cxn ang="0">
                        <a:pos x="T12" y="T13"/>
                      </a:cxn>
                    </a:cxnLst>
                    <a:rect l="0" t="0" r="r" b="b"/>
                    <a:pathLst>
                      <a:path w="32" h="1183">
                        <a:moveTo>
                          <a:pt x="16" y="1183"/>
                        </a:moveTo>
                        <a:cubicBezTo>
                          <a:pt x="7" y="1183"/>
                          <a:pt x="0" y="1176"/>
                          <a:pt x="0" y="1167"/>
                        </a:cubicBezTo>
                        <a:cubicBezTo>
                          <a:pt x="0" y="16"/>
                          <a:pt x="0" y="16"/>
                          <a:pt x="0" y="16"/>
                        </a:cubicBezTo>
                        <a:cubicBezTo>
                          <a:pt x="0" y="8"/>
                          <a:pt x="7" y="0"/>
                          <a:pt x="16" y="0"/>
                        </a:cubicBezTo>
                        <a:cubicBezTo>
                          <a:pt x="25" y="0"/>
                          <a:pt x="32" y="8"/>
                          <a:pt x="32" y="16"/>
                        </a:cubicBezTo>
                        <a:cubicBezTo>
                          <a:pt x="32" y="1167"/>
                          <a:pt x="32" y="1167"/>
                          <a:pt x="32" y="1167"/>
                        </a:cubicBezTo>
                        <a:cubicBezTo>
                          <a:pt x="32" y="1176"/>
                          <a:pt x="25" y="1183"/>
                          <a:pt x="16" y="1183"/>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2" name="Freeform 59">
                    <a:extLst>
                      <a:ext uri="{FF2B5EF4-FFF2-40B4-BE49-F238E27FC236}">
                        <a16:creationId xmlns:a16="http://schemas.microsoft.com/office/drawing/2014/main" id="{9775EE94-5795-3240-9ED3-C0C4673695BA}"/>
                      </a:ext>
                    </a:extLst>
                  </p:cNvPr>
                  <p:cNvSpPr>
                    <a:spLocks/>
                  </p:cNvSpPr>
                  <p:nvPr/>
                </p:nvSpPr>
                <p:spPr bwMode="auto">
                  <a:xfrm>
                    <a:off x="9789156" y="2477636"/>
                    <a:ext cx="451905" cy="458138"/>
                  </a:xfrm>
                  <a:custGeom>
                    <a:avLst/>
                    <a:gdLst>
                      <a:gd name="T0" fmla="*/ 147 w 147"/>
                      <a:gd name="T1" fmla="*/ 0 h 149"/>
                      <a:gd name="T2" fmla="*/ 15 w 147"/>
                      <a:gd name="T3" fmla="*/ 148 h 149"/>
                      <a:gd name="T4" fmla="*/ 147 w 147"/>
                      <a:gd name="T5" fmla="*/ 0 h 149"/>
                    </a:gdLst>
                    <a:ahLst/>
                    <a:cxnLst>
                      <a:cxn ang="0">
                        <a:pos x="T0" y="T1"/>
                      </a:cxn>
                      <a:cxn ang="0">
                        <a:pos x="T2" y="T3"/>
                      </a:cxn>
                      <a:cxn ang="0">
                        <a:pos x="T4" y="T5"/>
                      </a:cxn>
                    </a:cxnLst>
                    <a:rect l="0" t="0" r="r" b="b"/>
                    <a:pathLst>
                      <a:path w="147" h="149">
                        <a:moveTo>
                          <a:pt x="147" y="0"/>
                        </a:moveTo>
                        <a:cubicBezTo>
                          <a:pt x="147" y="0"/>
                          <a:pt x="0" y="24"/>
                          <a:pt x="15" y="148"/>
                        </a:cubicBezTo>
                        <a:cubicBezTo>
                          <a:pt x="140" y="149"/>
                          <a:pt x="147" y="0"/>
                          <a:pt x="147"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3" name="Freeform 60">
                    <a:extLst>
                      <a:ext uri="{FF2B5EF4-FFF2-40B4-BE49-F238E27FC236}">
                        <a16:creationId xmlns:a16="http://schemas.microsoft.com/office/drawing/2014/main" id="{29BF7579-996A-C340-AD9B-011C45A61485}"/>
                      </a:ext>
                    </a:extLst>
                  </p:cNvPr>
                  <p:cNvSpPr>
                    <a:spLocks/>
                  </p:cNvSpPr>
                  <p:nvPr/>
                </p:nvSpPr>
                <p:spPr bwMode="auto">
                  <a:xfrm>
                    <a:off x="9446332" y="2477636"/>
                    <a:ext cx="453463" cy="458138"/>
                  </a:xfrm>
                  <a:custGeom>
                    <a:avLst/>
                    <a:gdLst>
                      <a:gd name="T0" fmla="*/ 0 w 147"/>
                      <a:gd name="T1" fmla="*/ 0 h 149"/>
                      <a:gd name="T2" fmla="*/ 132 w 147"/>
                      <a:gd name="T3" fmla="*/ 148 h 149"/>
                      <a:gd name="T4" fmla="*/ 0 w 147"/>
                      <a:gd name="T5" fmla="*/ 0 h 149"/>
                    </a:gdLst>
                    <a:ahLst/>
                    <a:cxnLst>
                      <a:cxn ang="0">
                        <a:pos x="T0" y="T1"/>
                      </a:cxn>
                      <a:cxn ang="0">
                        <a:pos x="T2" y="T3"/>
                      </a:cxn>
                      <a:cxn ang="0">
                        <a:pos x="T4" y="T5"/>
                      </a:cxn>
                    </a:cxnLst>
                    <a:rect l="0" t="0" r="r" b="b"/>
                    <a:pathLst>
                      <a:path w="147" h="149">
                        <a:moveTo>
                          <a:pt x="0" y="0"/>
                        </a:moveTo>
                        <a:cubicBezTo>
                          <a:pt x="0" y="0"/>
                          <a:pt x="147" y="24"/>
                          <a:pt x="132" y="148"/>
                        </a:cubicBezTo>
                        <a:cubicBezTo>
                          <a:pt x="7" y="149"/>
                          <a:pt x="0" y="0"/>
                          <a:pt x="0" y="0"/>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4" name="Freeform 61">
                    <a:extLst>
                      <a:ext uri="{FF2B5EF4-FFF2-40B4-BE49-F238E27FC236}">
                        <a16:creationId xmlns:a16="http://schemas.microsoft.com/office/drawing/2014/main" id="{C10BBAFE-E936-C54E-9EEA-2CF6E7C0F8A5}"/>
                      </a:ext>
                    </a:extLst>
                  </p:cNvPr>
                  <p:cNvSpPr>
                    <a:spLocks/>
                  </p:cNvSpPr>
                  <p:nvPr/>
                </p:nvSpPr>
                <p:spPr bwMode="auto">
                  <a:xfrm>
                    <a:off x="9449448" y="5779661"/>
                    <a:ext cx="375549" cy="964584"/>
                  </a:xfrm>
                  <a:custGeom>
                    <a:avLst/>
                    <a:gdLst>
                      <a:gd name="T0" fmla="*/ 107 w 122"/>
                      <a:gd name="T1" fmla="*/ 1 h 313"/>
                      <a:gd name="T2" fmla="*/ 88 w 122"/>
                      <a:gd name="T3" fmla="*/ 12 h 313"/>
                      <a:gd name="T4" fmla="*/ 56 w 122"/>
                      <a:gd name="T5" fmla="*/ 47 h 313"/>
                      <a:gd name="T6" fmla="*/ 17 w 122"/>
                      <a:gd name="T7" fmla="*/ 128 h 313"/>
                      <a:gd name="T8" fmla="*/ 0 w 122"/>
                      <a:gd name="T9" fmla="*/ 225 h 313"/>
                      <a:gd name="T10" fmla="*/ 16 w 122"/>
                      <a:gd name="T11" fmla="*/ 305 h 313"/>
                      <a:gd name="T12" fmla="*/ 30 w 122"/>
                      <a:gd name="T13" fmla="*/ 311 h 313"/>
                      <a:gd name="T14" fmla="*/ 36 w 122"/>
                      <a:gd name="T15" fmla="*/ 296 h 313"/>
                      <a:gd name="T16" fmla="*/ 22 w 122"/>
                      <a:gd name="T17" fmla="*/ 225 h 313"/>
                      <a:gd name="T18" fmla="*/ 55 w 122"/>
                      <a:gd name="T19" fmla="*/ 92 h 313"/>
                      <a:gd name="T20" fmla="*/ 86 w 122"/>
                      <a:gd name="T21" fmla="*/ 44 h 313"/>
                      <a:gd name="T22" fmla="*/ 101 w 122"/>
                      <a:gd name="T23" fmla="*/ 29 h 313"/>
                      <a:gd name="T24" fmla="*/ 114 w 122"/>
                      <a:gd name="T25" fmla="*/ 22 h 313"/>
                      <a:gd name="T26" fmla="*/ 121 w 122"/>
                      <a:gd name="T27" fmla="*/ 8 h 313"/>
                      <a:gd name="T28" fmla="*/ 107 w 122"/>
                      <a:gd name="T29" fmla="*/ 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313">
                        <a:moveTo>
                          <a:pt x="107" y="1"/>
                        </a:moveTo>
                        <a:cubicBezTo>
                          <a:pt x="100" y="4"/>
                          <a:pt x="94" y="7"/>
                          <a:pt x="88" y="12"/>
                        </a:cubicBezTo>
                        <a:cubicBezTo>
                          <a:pt x="77" y="21"/>
                          <a:pt x="66" y="33"/>
                          <a:pt x="56" y="47"/>
                        </a:cubicBezTo>
                        <a:cubicBezTo>
                          <a:pt x="41" y="69"/>
                          <a:pt x="27" y="97"/>
                          <a:pt x="17" y="128"/>
                        </a:cubicBezTo>
                        <a:cubicBezTo>
                          <a:pt x="6" y="159"/>
                          <a:pt x="0" y="192"/>
                          <a:pt x="0" y="225"/>
                        </a:cubicBezTo>
                        <a:cubicBezTo>
                          <a:pt x="0" y="253"/>
                          <a:pt x="4" y="280"/>
                          <a:pt x="16" y="305"/>
                        </a:cubicBezTo>
                        <a:cubicBezTo>
                          <a:pt x="18" y="311"/>
                          <a:pt x="24" y="313"/>
                          <a:pt x="30" y="311"/>
                        </a:cubicBezTo>
                        <a:cubicBezTo>
                          <a:pt x="36" y="308"/>
                          <a:pt x="38" y="302"/>
                          <a:pt x="36" y="296"/>
                        </a:cubicBezTo>
                        <a:cubicBezTo>
                          <a:pt x="26" y="275"/>
                          <a:pt x="22" y="250"/>
                          <a:pt x="22" y="225"/>
                        </a:cubicBezTo>
                        <a:cubicBezTo>
                          <a:pt x="22" y="179"/>
                          <a:pt x="36" y="130"/>
                          <a:pt x="55" y="92"/>
                        </a:cubicBezTo>
                        <a:cubicBezTo>
                          <a:pt x="65" y="73"/>
                          <a:pt x="76" y="56"/>
                          <a:pt x="86" y="44"/>
                        </a:cubicBezTo>
                        <a:cubicBezTo>
                          <a:pt x="91" y="38"/>
                          <a:pt x="97" y="33"/>
                          <a:pt x="101" y="29"/>
                        </a:cubicBezTo>
                        <a:cubicBezTo>
                          <a:pt x="106" y="26"/>
                          <a:pt x="110" y="23"/>
                          <a:pt x="114" y="22"/>
                        </a:cubicBezTo>
                        <a:cubicBezTo>
                          <a:pt x="119" y="20"/>
                          <a:pt x="122" y="14"/>
                          <a:pt x="121" y="8"/>
                        </a:cubicBezTo>
                        <a:cubicBezTo>
                          <a:pt x="119" y="3"/>
                          <a:pt x="113" y="0"/>
                          <a:pt x="107" y="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5" name="Freeform 62">
                    <a:extLst>
                      <a:ext uri="{FF2B5EF4-FFF2-40B4-BE49-F238E27FC236}">
                        <a16:creationId xmlns:a16="http://schemas.microsoft.com/office/drawing/2014/main" id="{10E5F78B-F7A1-3044-A8C4-48947B2041EA}"/>
                      </a:ext>
                    </a:extLst>
                  </p:cNvPr>
                  <p:cNvSpPr>
                    <a:spLocks/>
                  </p:cNvSpPr>
                  <p:nvPr/>
                </p:nvSpPr>
                <p:spPr bwMode="auto">
                  <a:xfrm>
                    <a:off x="9828114" y="5779661"/>
                    <a:ext cx="394248" cy="964584"/>
                  </a:xfrm>
                  <a:custGeom>
                    <a:avLst/>
                    <a:gdLst>
                      <a:gd name="T0" fmla="*/ 9 w 128"/>
                      <a:gd name="T1" fmla="*/ 22 h 313"/>
                      <a:gd name="T2" fmla="*/ 22 w 128"/>
                      <a:gd name="T3" fmla="*/ 29 h 313"/>
                      <a:gd name="T4" fmla="*/ 50 w 128"/>
                      <a:gd name="T5" fmla="*/ 55 h 313"/>
                      <a:gd name="T6" fmla="*/ 89 w 128"/>
                      <a:gd name="T7" fmla="*/ 121 h 313"/>
                      <a:gd name="T8" fmla="*/ 106 w 128"/>
                      <a:gd name="T9" fmla="*/ 209 h 313"/>
                      <a:gd name="T10" fmla="*/ 87 w 128"/>
                      <a:gd name="T11" fmla="*/ 296 h 313"/>
                      <a:gd name="T12" fmla="*/ 92 w 128"/>
                      <a:gd name="T13" fmla="*/ 311 h 313"/>
                      <a:gd name="T14" fmla="*/ 107 w 128"/>
                      <a:gd name="T15" fmla="*/ 305 h 313"/>
                      <a:gd name="T16" fmla="*/ 128 w 128"/>
                      <a:gd name="T17" fmla="*/ 209 h 313"/>
                      <a:gd name="T18" fmla="*/ 89 w 128"/>
                      <a:gd name="T19" fmla="*/ 72 h 313"/>
                      <a:gd name="T20" fmla="*/ 53 w 128"/>
                      <a:gd name="T21" fmla="*/ 26 h 313"/>
                      <a:gd name="T22" fmla="*/ 34 w 128"/>
                      <a:gd name="T23" fmla="*/ 11 h 313"/>
                      <a:gd name="T24" fmla="*/ 16 w 128"/>
                      <a:gd name="T25" fmla="*/ 1 h 313"/>
                      <a:gd name="T26" fmla="*/ 2 w 128"/>
                      <a:gd name="T27" fmla="*/ 8 h 313"/>
                      <a:gd name="T28" fmla="*/ 9 w 128"/>
                      <a:gd name="T29" fmla="*/ 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13">
                        <a:moveTo>
                          <a:pt x="9" y="22"/>
                        </a:moveTo>
                        <a:cubicBezTo>
                          <a:pt x="12" y="23"/>
                          <a:pt x="17" y="26"/>
                          <a:pt x="22" y="29"/>
                        </a:cubicBezTo>
                        <a:cubicBezTo>
                          <a:pt x="30" y="35"/>
                          <a:pt x="40" y="44"/>
                          <a:pt x="50" y="55"/>
                        </a:cubicBezTo>
                        <a:cubicBezTo>
                          <a:pt x="64" y="72"/>
                          <a:pt x="78" y="95"/>
                          <a:pt x="89" y="121"/>
                        </a:cubicBezTo>
                        <a:cubicBezTo>
                          <a:pt x="99" y="148"/>
                          <a:pt x="106" y="177"/>
                          <a:pt x="106" y="209"/>
                        </a:cubicBezTo>
                        <a:cubicBezTo>
                          <a:pt x="106" y="237"/>
                          <a:pt x="100" y="266"/>
                          <a:pt x="87" y="296"/>
                        </a:cubicBezTo>
                        <a:cubicBezTo>
                          <a:pt x="84" y="302"/>
                          <a:pt x="87" y="308"/>
                          <a:pt x="92" y="311"/>
                        </a:cubicBezTo>
                        <a:cubicBezTo>
                          <a:pt x="98" y="313"/>
                          <a:pt x="104" y="311"/>
                          <a:pt x="107" y="305"/>
                        </a:cubicBezTo>
                        <a:cubicBezTo>
                          <a:pt x="122" y="273"/>
                          <a:pt x="128" y="240"/>
                          <a:pt x="128" y="209"/>
                        </a:cubicBezTo>
                        <a:cubicBezTo>
                          <a:pt x="128" y="156"/>
                          <a:pt x="111" y="108"/>
                          <a:pt x="89" y="72"/>
                        </a:cubicBezTo>
                        <a:cubicBezTo>
                          <a:pt x="77" y="54"/>
                          <a:pt x="65" y="38"/>
                          <a:pt x="53" y="26"/>
                        </a:cubicBezTo>
                        <a:cubicBezTo>
                          <a:pt x="46" y="20"/>
                          <a:pt x="40" y="15"/>
                          <a:pt x="34" y="11"/>
                        </a:cubicBezTo>
                        <a:cubicBezTo>
                          <a:pt x="28" y="7"/>
                          <a:pt x="22" y="3"/>
                          <a:pt x="16" y="1"/>
                        </a:cubicBezTo>
                        <a:cubicBezTo>
                          <a:pt x="10" y="0"/>
                          <a:pt x="4" y="3"/>
                          <a:pt x="2" y="8"/>
                        </a:cubicBezTo>
                        <a:cubicBezTo>
                          <a:pt x="0" y="14"/>
                          <a:pt x="3" y="20"/>
                          <a:pt x="9" y="22"/>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6" name="Freeform 63">
                    <a:extLst>
                      <a:ext uri="{FF2B5EF4-FFF2-40B4-BE49-F238E27FC236}">
                        <a16:creationId xmlns:a16="http://schemas.microsoft.com/office/drawing/2014/main" id="{233B4B35-FCF9-6C40-BD73-0E78E6536AFD}"/>
                      </a:ext>
                    </a:extLst>
                  </p:cNvPr>
                  <p:cNvSpPr>
                    <a:spLocks/>
                  </p:cNvSpPr>
                  <p:nvPr/>
                </p:nvSpPr>
                <p:spPr bwMode="auto">
                  <a:xfrm>
                    <a:off x="9723708" y="5801477"/>
                    <a:ext cx="169854" cy="1022241"/>
                  </a:xfrm>
                  <a:custGeom>
                    <a:avLst/>
                    <a:gdLst>
                      <a:gd name="T0" fmla="*/ 32 w 55"/>
                      <a:gd name="T1" fmla="*/ 11 h 332"/>
                      <a:gd name="T2" fmla="*/ 20 w 55"/>
                      <a:gd name="T3" fmla="*/ 88 h 332"/>
                      <a:gd name="T4" fmla="*/ 7 w 55"/>
                      <a:gd name="T5" fmla="*/ 166 h 332"/>
                      <a:gd name="T6" fmla="*/ 0 w 55"/>
                      <a:gd name="T7" fmla="*/ 242 h 332"/>
                      <a:gd name="T8" fmla="*/ 15 w 55"/>
                      <a:gd name="T9" fmla="*/ 324 h 332"/>
                      <a:gd name="T10" fmla="*/ 30 w 55"/>
                      <a:gd name="T11" fmla="*/ 329 h 332"/>
                      <a:gd name="T12" fmla="*/ 35 w 55"/>
                      <a:gd name="T13" fmla="*/ 315 h 332"/>
                      <a:gd name="T14" fmla="*/ 22 w 55"/>
                      <a:gd name="T15" fmla="*/ 242 h 332"/>
                      <a:gd name="T16" fmla="*/ 28 w 55"/>
                      <a:gd name="T17" fmla="*/ 169 h 332"/>
                      <a:gd name="T18" fmla="*/ 41 w 55"/>
                      <a:gd name="T19" fmla="*/ 92 h 332"/>
                      <a:gd name="T20" fmla="*/ 54 w 55"/>
                      <a:gd name="T21" fmla="*/ 13 h 332"/>
                      <a:gd name="T22" fmla="*/ 45 w 55"/>
                      <a:gd name="T23" fmla="*/ 1 h 332"/>
                      <a:gd name="T24" fmla="*/ 32 w 55"/>
                      <a:gd name="T25"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332">
                        <a:moveTo>
                          <a:pt x="32" y="11"/>
                        </a:moveTo>
                        <a:cubicBezTo>
                          <a:pt x="28" y="43"/>
                          <a:pt x="24" y="65"/>
                          <a:pt x="20" y="88"/>
                        </a:cubicBezTo>
                        <a:cubicBezTo>
                          <a:pt x="15" y="110"/>
                          <a:pt x="11" y="133"/>
                          <a:pt x="7" y="166"/>
                        </a:cubicBezTo>
                        <a:cubicBezTo>
                          <a:pt x="3" y="191"/>
                          <a:pt x="0" y="216"/>
                          <a:pt x="0" y="242"/>
                        </a:cubicBezTo>
                        <a:cubicBezTo>
                          <a:pt x="0" y="270"/>
                          <a:pt x="4" y="298"/>
                          <a:pt x="15" y="324"/>
                        </a:cubicBezTo>
                        <a:cubicBezTo>
                          <a:pt x="18" y="329"/>
                          <a:pt x="24" y="332"/>
                          <a:pt x="30" y="329"/>
                        </a:cubicBezTo>
                        <a:cubicBezTo>
                          <a:pt x="35" y="327"/>
                          <a:pt x="38" y="320"/>
                          <a:pt x="35" y="315"/>
                        </a:cubicBezTo>
                        <a:cubicBezTo>
                          <a:pt x="25" y="293"/>
                          <a:pt x="22" y="268"/>
                          <a:pt x="22" y="242"/>
                        </a:cubicBezTo>
                        <a:cubicBezTo>
                          <a:pt x="22" y="218"/>
                          <a:pt x="25" y="193"/>
                          <a:pt x="28" y="169"/>
                        </a:cubicBezTo>
                        <a:cubicBezTo>
                          <a:pt x="33" y="136"/>
                          <a:pt x="37" y="114"/>
                          <a:pt x="41" y="92"/>
                        </a:cubicBezTo>
                        <a:cubicBezTo>
                          <a:pt x="45" y="69"/>
                          <a:pt x="50" y="46"/>
                          <a:pt x="54" y="13"/>
                        </a:cubicBezTo>
                        <a:cubicBezTo>
                          <a:pt x="55" y="7"/>
                          <a:pt x="51" y="2"/>
                          <a:pt x="45" y="1"/>
                        </a:cubicBezTo>
                        <a:cubicBezTo>
                          <a:pt x="39" y="0"/>
                          <a:pt x="33" y="4"/>
                          <a:pt x="32" y="1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7" name="Freeform 64">
                    <a:extLst>
                      <a:ext uri="{FF2B5EF4-FFF2-40B4-BE49-F238E27FC236}">
                        <a16:creationId xmlns:a16="http://schemas.microsoft.com/office/drawing/2014/main" id="{5B2DE61B-45EF-CF4A-ADF8-613C82743F81}"/>
                      </a:ext>
                    </a:extLst>
                  </p:cNvPr>
                  <p:cNvSpPr>
                    <a:spLocks/>
                  </p:cNvSpPr>
                  <p:nvPr/>
                </p:nvSpPr>
                <p:spPr bwMode="auto">
                  <a:xfrm>
                    <a:off x="9754874" y="5776544"/>
                    <a:ext cx="268027" cy="998866"/>
                  </a:xfrm>
                  <a:custGeom>
                    <a:avLst/>
                    <a:gdLst>
                      <a:gd name="T0" fmla="*/ 5 w 87"/>
                      <a:gd name="T1" fmla="*/ 20 h 324"/>
                      <a:gd name="T2" fmla="*/ 51 w 87"/>
                      <a:gd name="T3" fmla="*/ 90 h 324"/>
                      <a:gd name="T4" fmla="*/ 65 w 87"/>
                      <a:gd name="T5" fmla="*/ 178 h 324"/>
                      <a:gd name="T6" fmla="*/ 47 w 87"/>
                      <a:gd name="T7" fmla="*/ 310 h 324"/>
                      <a:gd name="T8" fmla="*/ 56 w 87"/>
                      <a:gd name="T9" fmla="*/ 323 h 324"/>
                      <a:gd name="T10" fmla="*/ 69 w 87"/>
                      <a:gd name="T11" fmla="*/ 315 h 324"/>
                      <a:gd name="T12" fmla="*/ 87 w 87"/>
                      <a:gd name="T13" fmla="*/ 178 h 324"/>
                      <a:gd name="T14" fmla="*/ 72 w 87"/>
                      <a:gd name="T15" fmla="*/ 83 h 324"/>
                      <a:gd name="T16" fmla="*/ 19 w 87"/>
                      <a:gd name="T17" fmla="*/ 4 h 324"/>
                      <a:gd name="T18" fmla="*/ 4 w 87"/>
                      <a:gd name="T19" fmla="*/ 5 h 324"/>
                      <a:gd name="T20" fmla="*/ 5 w 87"/>
                      <a:gd name="T21" fmla="*/ 2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324">
                        <a:moveTo>
                          <a:pt x="5" y="20"/>
                        </a:moveTo>
                        <a:cubicBezTo>
                          <a:pt x="27" y="40"/>
                          <a:pt x="42" y="64"/>
                          <a:pt x="51" y="90"/>
                        </a:cubicBezTo>
                        <a:cubicBezTo>
                          <a:pt x="61" y="117"/>
                          <a:pt x="65" y="147"/>
                          <a:pt x="65" y="178"/>
                        </a:cubicBezTo>
                        <a:cubicBezTo>
                          <a:pt x="65" y="221"/>
                          <a:pt x="57" y="267"/>
                          <a:pt x="47" y="310"/>
                        </a:cubicBezTo>
                        <a:cubicBezTo>
                          <a:pt x="46" y="316"/>
                          <a:pt x="50" y="322"/>
                          <a:pt x="56" y="323"/>
                        </a:cubicBezTo>
                        <a:cubicBezTo>
                          <a:pt x="61" y="324"/>
                          <a:pt x="67" y="321"/>
                          <a:pt x="69" y="315"/>
                        </a:cubicBezTo>
                        <a:cubicBezTo>
                          <a:pt x="79" y="271"/>
                          <a:pt x="87" y="224"/>
                          <a:pt x="87" y="178"/>
                        </a:cubicBezTo>
                        <a:cubicBezTo>
                          <a:pt x="87" y="145"/>
                          <a:pt x="83" y="113"/>
                          <a:pt x="72" y="83"/>
                        </a:cubicBezTo>
                        <a:cubicBezTo>
                          <a:pt x="62" y="53"/>
                          <a:pt x="45" y="26"/>
                          <a:pt x="19" y="4"/>
                        </a:cubicBezTo>
                        <a:cubicBezTo>
                          <a:pt x="15" y="0"/>
                          <a:pt x="8" y="0"/>
                          <a:pt x="4" y="5"/>
                        </a:cubicBezTo>
                        <a:cubicBezTo>
                          <a:pt x="0" y="9"/>
                          <a:pt x="0" y="16"/>
                          <a:pt x="5" y="20"/>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8" name="Oval 65">
                    <a:extLst>
                      <a:ext uri="{FF2B5EF4-FFF2-40B4-BE49-F238E27FC236}">
                        <a16:creationId xmlns:a16="http://schemas.microsoft.com/office/drawing/2014/main" id="{981F1A9F-93A5-1A41-A495-3B3C1AFF69AE}"/>
                      </a:ext>
                    </a:extLst>
                  </p:cNvPr>
                  <p:cNvSpPr>
                    <a:spLocks noChangeArrowheads="1"/>
                  </p:cNvSpPr>
                  <p:nvPr/>
                </p:nvSpPr>
                <p:spPr bwMode="auto">
                  <a:xfrm>
                    <a:off x="9631769" y="1873018"/>
                    <a:ext cx="422298" cy="419181"/>
                  </a:xfrm>
                  <a:prstGeom prst="ellipse">
                    <a:avLst/>
                  </a:prstGeom>
                  <a:solidFill>
                    <a:srgbClr val="ADB9C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29" name="Freeform 67">
                    <a:extLst>
                      <a:ext uri="{FF2B5EF4-FFF2-40B4-BE49-F238E27FC236}">
                        <a16:creationId xmlns:a16="http://schemas.microsoft.com/office/drawing/2014/main" id="{DA2B3E43-9D8C-AC42-A3F3-4182BC9788E6}"/>
                      </a:ext>
                    </a:extLst>
                  </p:cNvPr>
                  <p:cNvSpPr>
                    <a:spLocks noEditPoints="1"/>
                  </p:cNvSpPr>
                  <p:nvPr/>
                </p:nvSpPr>
                <p:spPr bwMode="auto">
                  <a:xfrm>
                    <a:off x="8930536" y="3622982"/>
                    <a:ext cx="916277" cy="582802"/>
                  </a:xfrm>
                  <a:custGeom>
                    <a:avLst/>
                    <a:gdLst>
                      <a:gd name="T0" fmla="*/ 219 w 298"/>
                      <a:gd name="T1" fmla="*/ 189 h 189"/>
                      <a:gd name="T2" fmla="*/ 75 w 298"/>
                      <a:gd name="T3" fmla="*/ 125 h 189"/>
                      <a:gd name="T4" fmla="*/ 4 w 298"/>
                      <a:gd name="T5" fmla="*/ 22 h 189"/>
                      <a:gd name="T6" fmla="*/ 0 w 298"/>
                      <a:gd name="T7" fmla="*/ 13 h 189"/>
                      <a:gd name="T8" fmla="*/ 10 w 298"/>
                      <a:gd name="T9" fmla="*/ 11 h 189"/>
                      <a:gd name="T10" fmla="*/ 135 w 298"/>
                      <a:gd name="T11" fmla="*/ 13 h 189"/>
                      <a:gd name="T12" fmla="*/ 297 w 298"/>
                      <a:gd name="T13" fmla="*/ 166 h 189"/>
                      <a:gd name="T14" fmla="*/ 298 w 298"/>
                      <a:gd name="T15" fmla="*/ 173 h 189"/>
                      <a:gd name="T16" fmla="*/ 292 w 298"/>
                      <a:gd name="T17" fmla="*/ 176 h 189"/>
                      <a:gd name="T18" fmla="*/ 219 w 298"/>
                      <a:gd name="T19" fmla="*/ 189 h 189"/>
                      <a:gd name="T20" fmla="*/ 23 w 298"/>
                      <a:gd name="T21" fmla="*/ 25 h 189"/>
                      <a:gd name="T22" fmla="*/ 87 w 298"/>
                      <a:gd name="T23" fmla="*/ 114 h 189"/>
                      <a:gd name="T24" fmla="*/ 280 w 298"/>
                      <a:gd name="T25" fmla="*/ 163 h 189"/>
                      <a:gd name="T26" fmla="*/ 132 w 298"/>
                      <a:gd name="T27" fmla="*/ 29 h 189"/>
                      <a:gd name="T28" fmla="*/ 23 w 298"/>
                      <a:gd name="T29" fmla="*/ 2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8" h="189">
                        <a:moveTo>
                          <a:pt x="219" y="189"/>
                        </a:moveTo>
                        <a:cubicBezTo>
                          <a:pt x="167" y="189"/>
                          <a:pt x="118" y="168"/>
                          <a:pt x="75" y="125"/>
                        </a:cubicBezTo>
                        <a:cubicBezTo>
                          <a:pt x="28" y="79"/>
                          <a:pt x="5" y="24"/>
                          <a:pt x="4" y="22"/>
                        </a:cubicBezTo>
                        <a:cubicBezTo>
                          <a:pt x="0" y="13"/>
                          <a:pt x="0" y="13"/>
                          <a:pt x="0" y="13"/>
                        </a:cubicBezTo>
                        <a:cubicBezTo>
                          <a:pt x="10" y="11"/>
                          <a:pt x="10" y="11"/>
                          <a:pt x="10" y="11"/>
                        </a:cubicBezTo>
                        <a:cubicBezTo>
                          <a:pt x="12" y="11"/>
                          <a:pt x="70" y="0"/>
                          <a:pt x="135" y="13"/>
                        </a:cubicBezTo>
                        <a:cubicBezTo>
                          <a:pt x="222" y="31"/>
                          <a:pt x="278" y="84"/>
                          <a:pt x="297" y="166"/>
                        </a:cubicBezTo>
                        <a:cubicBezTo>
                          <a:pt x="298" y="173"/>
                          <a:pt x="298" y="173"/>
                          <a:pt x="298" y="173"/>
                        </a:cubicBezTo>
                        <a:cubicBezTo>
                          <a:pt x="292" y="176"/>
                          <a:pt x="292" y="176"/>
                          <a:pt x="292" y="176"/>
                        </a:cubicBezTo>
                        <a:cubicBezTo>
                          <a:pt x="267" y="185"/>
                          <a:pt x="242" y="189"/>
                          <a:pt x="219" y="189"/>
                        </a:cubicBezTo>
                        <a:close/>
                        <a:moveTo>
                          <a:pt x="23" y="25"/>
                        </a:moveTo>
                        <a:cubicBezTo>
                          <a:pt x="32" y="43"/>
                          <a:pt x="53" y="81"/>
                          <a:pt x="87" y="114"/>
                        </a:cubicBezTo>
                        <a:cubicBezTo>
                          <a:pt x="144" y="171"/>
                          <a:pt x="209" y="187"/>
                          <a:pt x="280" y="163"/>
                        </a:cubicBezTo>
                        <a:cubicBezTo>
                          <a:pt x="260" y="91"/>
                          <a:pt x="211" y="45"/>
                          <a:pt x="132" y="29"/>
                        </a:cubicBezTo>
                        <a:cubicBezTo>
                          <a:pt x="86" y="19"/>
                          <a:pt x="42" y="23"/>
                          <a:pt x="23" y="25"/>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0" name="Freeform 68">
                    <a:extLst>
                      <a:ext uri="{FF2B5EF4-FFF2-40B4-BE49-F238E27FC236}">
                        <a16:creationId xmlns:a16="http://schemas.microsoft.com/office/drawing/2014/main" id="{B51E6287-16DA-9D4C-BD5F-9B4BF6E7E15C}"/>
                      </a:ext>
                    </a:extLst>
                  </p:cNvPr>
                  <p:cNvSpPr>
                    <a:spLocks/>
                  </p:cNvSpPr>
                  <p:nvPr/>
                </p:nvSpPr>
                <p:spPr bwMode="auto">
                  <a:xfrm>
                    <a:off x="9151814" y="3758554"/>
                    <a:ext cx="701232" cy="406715"/>
                  </a:xfrm>
                  <a:custGeom>
                    <a:avLst/>
                    <a:gdLst>
                      <a:gd name="T0" fmla="*/ 5 w 228"/>
                      <a:gd name="T1" fmla="*/ 14 h 132"/>
                      <a:gd name="T2" fmla="*/ 216 w 228"/>
                      <a:gd name="T3" fmla="*/ 129 h 132"/>
                      <a:gd name="T4" fmla="*/ 226 w 228"/>
                      <a:gd name="T5" fmla="*/ 128 h 132"/>
                      <a:gd name="T6" fmla="*/ 224 w 228"/>
                      <a:gd name="T7" fmla="*/ 119 h 132"/>
                      <a:gd name="T8" fmla="*/ 10 w 228"/>
                      <a:gd name="T9" fmla="*/ 2 h 132"/>
                      <a:gd name="T10" fmla="*/ 1 w 228"/>
                      <a:gd name="T11" fmla="*/ 5 h 132"/>
                      <a:gd name="T12" fmla="*/ 5 w 228"/>
                      <a:gd name="T13" fmla="*/ 14 h 132"/>
                    </a:gdLst>
                    <a:ahLst/>
                    <a:cxnLst>
                      <a:cxn ang="0">
                        <a:pos x="T0" y="T1"/>
                      </a:cxn>
                      <a:cxn ang="0">
                        <a:pos x="T2" y="T3"/>
                      </a:cxn>
                      <a:cxn ang="0">
                        <a:pos x="T4" y="T5"/>
                      </a:cxn>
                      <a:cxn ang="0">
                        <a:pos x="T6" y="T7"/>
                      </a:cxn>
                      <a:cxn ang="0">
                        <a:pos x="T8" y="T9"/>
                      </a:cxn>
                      <a:cxn ang="0">
                        <a:pos x="T10" y="T11"/>
                      </a:cxn>
                      <a:cxn ang="0">
                        <a:pos x="T12" y="T13"/>
                      </a:cxn>
                    </a:cxnLst>
                    <a:rect l="0" t="0" r="r" b="b"/>
                    <a:pathLst>
                      <a:path w="228" h="132">
                        <a:moveTo>
                          <a:pt x="5" y="14"/>
                        </a:moveTo>
                        <a:cubicBezTo>
                          <a:pt x="80" y="43"/>
                          <a:pt x="151" y="82"/>
                          <a:pt x="216" y="129"/>
                        </a:cubicBezTo>
                        <a:cubicBezTo>
                          <a:pt x="219" y="132"/>
                          <a:pt x="223" y="131"/>
                          <a:pt x="226" y="128"/>
                        </a:cubicBezTo>
                        <a:cubicBezTo>
                          <a:pt x="228" y="125"/>
                          <a:pt x="227" y="121"/>
                          <a:pt x="224" y="119"/>
                        </a:cubicBezTo>
                        <a:cubicBezTo>
                          <a:pt x="158" y="70"/>
                          <a:pt x="86" y="31"/>
                          <a:pt x="10" y="2"/>
                        </a:cubicBezTo>
                        <a:cubicBezTo>
                          <a:pt x="7" y="0"/>
                          <a:pt x="3" y="2"/>
                          <a:pt x="1" y="5"/>
                        </a:cubicBezTo>
                        <a:cubicBezTo>
                          <a:pt x="0" y="9"/>
                          <a:pt x="2" y="13"/>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1" name="Freeform 69">
                    <a:extLst>
                      <a:ext uri="{FF2B5EF4-FFF2-40B4-BE49-F238E27FC236}">
                        <a16:creationId xmlns:a16="http://schemas.microsoft.com/office/drawing/2014/main" id="{AC38A35D-622C-7844-8C51-79D92C7BAD29}"/>
                      </a:ext>
                    </a:extLst>
                  </p:cNvPr>
                  <p:cNvSpPr>
                    <a:spLocks/>
                  </p:cNvSpPr>
                  <p:nvPr/>
                </p:nvSpPr>
                <p:spPr bwMode="auto">
                  <a:xfrm>
                    <a:off x="9458798" y="3789719"/>
                    <a:ext cx="160504" cy="211928"/>
                  </a:xfrm>
                  <a:custGeom>
                    <a:avLst/>
                    <a:gdLst>
                      <a:gd name="T0" fmla="*/ 51 w 52"/>
                      <a:gd name="T1" fmla="*/ 59 h 69"/>
                      <a:gd name="T2" fmla="*/ 11 w 52"/>
                      <a:gd name="T3" fmla="*/ 3 h 69"/>
                      <a:gd name="T4" fmla="*/ 2 w 52"/>
                      <a:gd name="T5" fmla="*/ 3 h 69"/>
                      <a:gd name="T6" fmla="*/ 2 w 52"/>
                      <a:gd name="T7" fmla="*/ 12 h 69"/>
                      <a:gd name="T8" fmla="*/ 38 w 52"/>
                      <a:gd name="T9" fmla="*/ 64 h 69"/>
                      <a:gd name="T10" fmla="*/ 47 w 52"/>
                      <a:gd name="T11" fmla="*/ 68 h 69"/>
                      <a:gd name="T12" fmla="*/ 51 w 52"/>
                      <a:gd name="T13" fmla="*/ 59 h 69"/>
                    </a:gdLst>
                    <a:ahLst/>
                    <a:cxnLst>
                      <a:cxn ang="0">
                        <a:pos x="T0" y="T1"/>
                      </a:cxn>
                      <a:cxn ang="0">
                        <a:pos x="T2" y="T3"/>
                      </a:cxn>
                      <a:cxn ang="0">
                        <a:pos x="T4" y="T5"/>
                      </a:cxn>
                      <a:cxn ang="0">
                        <a:pos x="T6" y="T7"/>
                      </a:cxn>
                      <a:cxn ang="0">
                        <a:pos x="T8" y="T9"/>
                      </a:cxn>
                      <a:cxn ang="0">
                        <a:pos x="T10" y="T11"/>
                      </a:cxn>
                      <a:cxn ang="0">
                        <a:pos x="T12" y="T13"/>
                      </a:cxn>
                    </a:cxnLst>
                    <a:rect l="0" t="0" r="r" b="b"/>
                    <a:pathLst>
                      <a:path w="52" h="69">
                        <a:moveTo>
                          <a:pt x="51" y="59"/>
                        </a:moveTo>
                        <a:cubicBezTo>
                          <a:pt x="42" y="38"/>
                          <a:pt x="28" y="18"/>
                          <a:pt x="11" y="3"/>
                        </a:cubicBezTo>
                        <a:cubicBezTo>
                          <a:pt x="9" y="0"/>
                          <a:pt x="5" y="0"/>
                          <a:pt x="2" y="3"/>
                        </a:cubicBezTo>
                        <a:cubicBezTo>
                          <a:pt x="0" y="6"/>
                          <a:pt x="0" y="10"/>
                          <a:pt x="2" y="12"/>
                        </a:cubicBezTo>
                        <a:cubicBezTo>
                          <a:pt x="18" y="27"/>
                          <a:pt x="30" y="45"/>
                          <a:pt x="38" y="64"/>
                        </a:cubicBezTo>
                        <a:cubicBezTo>
                          <a:pt x="40" y="68"/>
                          <a:pt x="44" y="69"/>
                          <a:pt x="47" y="68"/>
                        </a:cubicBezTo>
                        <a:cubicBezTo>
                          <a:pt x="50" y="66"/>
                          <a:pt x="52" y="63"/>
                          <a:pt x="51" y="5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2" name="Freeform 70">
                    <a:extLst>
                      <a:ext uri="{FF2B5EF4-FFF2-40B4-BE49-F238E27FC236}">
                        <a16:creationId xmlns:a16="http://schemas.microsoft.com/office/drawing/2014/main" id="{7E841F50-5099-7A4E-AE31-078F91FB6402}"/>
                      </a:ext>
                    </a:extLst>
                  </p:cNvPr>
                  <p:cNvSpPr>
                    <a:spLocks/>
                  </p:cNvSpPr>
                  <p:nvPr/>
                </p:nvSpPr>
                <p:spPr bwMode="auto">
                  <a:xfrm>
                    <a:off x="9302969" y="3884775"/>
                    <a:ext cx="177645" cy="98173"/>
                  </a:xfrm>
                  <a:custGeom>
                    <a:avLst/>
                    <a:gdLst>
                      <a:gd name="T0" fmla="*/ 48 w 58"/>
                      <a:gd name="T1" fmla="*/ 1 h 32"/>
                      <a:gd name="T2" fmla="*/ 5 w 58"/>
                      <a:gd name="T3" fmla="*/ 19 h 32"/>
                      <a:gd name="T4" fmla="*/ 2 w 58"/>
                      <a:gd name="T5" fmla="*/ 27 h 32"/>
                      <a:gd name="T6" fmla="*/ 10 w 58"/>
                      <a:gd name="T7" fmla="*/ 31 h 32"/>
                      <a:gd name="T8" fmla="*/ 53 w 58"/>
                      <a:gd name="T9" fmla="*/ 14 h 32"/>
                      <a:gd name="T10" fmla="*/ 57 w 58"/>
                      <a:gd name="T11" fmla="*/ 5 h 32"/>
                      <a:gd name="T12" fmla="*/ 48 w 58"/>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58" h="32">
                        <a:moveTo>
                          <a:pt x="48" y="1"/>
                        </a:moveTo>
                        <a:cubicBezTo>
                          <a:pt x="34" y="7"/>
                          <a:pt x="20" y="13"/>
                          <a:pt x="5" y="19"/>
                        </a:cubicBezTo>
                        <a:cubicBezTo>
                          <a:pt x="2" y="20"/>
                          <a:pt x="0" y="24"/>
                          <a:pt x="2" y="27"/>
                        </a:cubicBezTo>
                        <a:cubicBezTo>
                          <a:pt x="3" y="31"/>
                          <a:pt x="7" y="32"/>
                          <a:pt x="10" y="31"/>
                        </a:cubicBezTo>
                        <a:cubicBezTo>
                          <a:pt x="25" y="25"/>
                          <a:pt x="39" y="19"/>
                          <a:pt x="53" y="14"/>
                        </a:cubicBezTo>
                        <a:cubicBezTo>
                          <a:pt x="56" y="12"/>
                          <a:pt x="58" y="9"/>
                          <a:pt x="57" y="5"/>
                        </a:cubicBezTo>
                        <a:cubicBezTo>
                          <a:pt x="55" y="2"/>
                          <a:pt x="51" y="0"/>
                          <a:pt x="48" y="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3" name="Freeform 72">
                    <a:extLst>
                      <a:ext uri="{FF2B5EF4-FFF2-40B4-BE49-F238E27FC236}">
                        <a16:creationId xmlns:a16="http://schemas.microsoft.com/office/drawing/2014/main" id="{84F82882-FE19-EE4C-91F7-C8779463C099}"/>
                      </a:ext>
                    </a:extLst>
                  </p:cNvPr>
                  <p:cNvSpPr>
                    <a:spLocks noEditPoints="1"/>
                  </p:cNvSpPr>
                  <p:nvPr/>
                </p:nvSpPr>
                <p:spPr bwMode="auto">
                  <a:xfrm>
                    <a:off x="9837463" y="3622982"/>
                    <a:ext cx="920952" cy="582802"/>
                  </a:xfrm>
                  <a:custGeom>
                    <a:avLst/>
                    <a:gdLst>
                      <a:gd name="T0" fmla="*/ 80 w 299"/>
                      <a:gd name="T1" fmla="*/ 189 h 189"/>
                      <a:gd name="T2" fmla="*/ 7 w 299"/>
                      <a:gd name="T3" fmla="*/ 176 h 189"/>
                      <a:gd name="T4" fmla="*/ 0 w 299"/>
                      <a:gd name="T5" fmla="*/ 173 h 189"/>
                      <a:gd name="T6" fmla="*/ 2 w 299"/>
                      <a:gd name="T7" fmla="*/ 166 h 189"/>
                      <a:gd name="T8" fmla="*/ 164 w 299"/>
                      <a:gd name="T9" fmla="*/ 13 h 189"/>
                      <a:gd name="T10" fmla="*/ 289 w 299"/>
                      <a:gd name="T11" fmla="*/ 11 h 189"/>
                      <a:gd name="T12" fmla="*/ 299 w 299"/>
                      <a:gd name="T13" fmla="*/ 13 h 189"/>
                      <a:gd name="T14" fmla="*/ 295 w 299"/>
                      <a:gd name="T15" fmla="*/ 22 h 189"/>
                      <a:gd name="T16" fmla="*/ 224 w 299"/>
                      <a:gd name="T17" fmla="*/ 125 h 189"/>
                      <a:gd name="T18" fmla="*/ 80 w 299"/>
                      <a:gd name="T19" fmla="*/ 189 h 189"/>
                      <a:gd name="T20" fmla="*/ 19 w 299"/>
                      <a:gd name="T21" fmla="*/ 163 h 189"/>
                      <a:gd name="T22" fmla="*/ 212 w 299"/>
                      <a:gd name="T23" fmla="*/ 114 h 189"/>
                      <a:gd name="T24" fmla="*/ 276 w 299"/>
                      <a:gd name="T25" fmla="*/ 25 h 189"/>
                      <a:gd name="T26" fmla="*/ 166 w 299"/>
                      <a:gd name="T27" fmla="*/ 29 h 189"/>
                      <a:gd name="T28" fmla="*/ 19 w 299"/>
                      <a:gd name="T29" fmla="*/ 16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189">
                        <a:moveTo>
                          <a:pt x="80" y="189"/>
                        </a:moveTo>
                        <a:cubicBezTo>
                          <a:pt x="56" y="189"/>
                          <a:pt x="32" y="185"/>
                          <a:pt x="7" y="176"/>
                        </a:cubicBezTo>
                        <a:cubicBezTo>
                          <a:pt x="0" y="173"/>
                          <a:pt x="0" y="173"/>
                          <a:pt x="0" y="173"/>
                        </a:cubicBezTo>
                        <a:cubicBezTo>
                          <a:pt x="2" y="166"/>
                          <a:pt x="2" y="166"/>
                          <a:pt x="2" y="166"/>
                        </a:cubicBezTo>
                        <a:cubicBezTo>
                          <a:pt x="21" y="84"/>
                          <a:pt x="77" y="31"/>
                          <a:pt x="164" y="13"/>
                        </a:cubicBezTo>
                        <a:cubicBezTo>
                          <a:pt x="228" y="0"/>
                          <a:pt x="286" y="11"/>
                          <a:pt x="289" y="11"/>
                        </a:cubicBezTo>
                        <a:cubicBezTo>
                          <a:pt x="299" y="13"/>
                          <a:pt x="299" y="13"/>
                          <a:pt x="299" y="13"/>
                        </a:cubicBezTo>
                        <a:cubicBezTo>
                          <a:pt x="295" y="22"/>
                          <a:pt x="295" y="22"/>
                          <a:pt x="295" y="22"/>
                        </a:cubicBezTo>
                        <a:cubicBezTo>
                          <a:pt x="294" y="24"/>
                          <a:pt x="270" y="79"/>
                          <a:pt x="224" y="125"/>
                        </a:cubicBezTo>
                        <a:cubicBezTo>
                          <a:pt x="181" y="168"/>
                          <a:pt x="132" y="189"/>
                          <a:pt x="80" y="189"/>
                        </a:cubicBezTo>
                        <a:close/>
                        <a:moveTo>
                          <a:pt x="19" y="163"/>
                        </a:moveTo>
                        <a:cubicBezTo>
                          <a:pt x="90" y="187"/>
                          <a:pt x="155" y="171"/>
                          <a:pt x="212" y="114"/>
                        </a:cubicBezTo>
                        <a:cubicBezTo>
                          <a:pt x="246" y="81"/>
                          <a:pt x="267" y="43"/>
                          <a:pt x="276" y="25"/>
                        </a:cubicBezTo>
                        <a:cubicBezTo>
                          <a:pt x="256" y="23"/>
                          <a:pt x="213" y="19"/>
                          <a:pt x="166" y="29"/>
                        </a:cubicBezTo>
                        <a:cubicBezTo>
                          <a:pt x="88" y="45"/>
                          <a:pt x="38" y="91"/>
                          <a:pt x="19" y="163"/>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4" name="Freeform 73">
                    <a:extLst>
                      <a:ext uri="{FF2B5EF4-FFF2-40B4-BE49-F238E27FC236}">
                        <a16:creationId xmlns:a16="http://schemas.microsoft.com/office/drawing/2014/main" id="{FAD670FE-9E22-6644-9EC7-B084DD1CAF87}"/>
                      </a:ext>
                    </a:extLst>
                  </p:cNvPr>
                  <p:cNvSpPr>
                    <a:spLocks/>
                  </p:cNvSpPr>
                  <p:nvPr/>
                </p:nvSpPr>
                <p:spPr bwMode="auto">
                  <a:xfrm>
                    <a:off x="9834347" y="3758554"/>
                    <a:ext cx="702790" cy="406715"/>
                  </a:xfrm>
                  <a:custGeom>
                    <a:avLst/>
                    <a:gdLst>
                      <a:gd name="T0" fmla="*/ 218 w 228"/>
                      <a:gd name="T1" fmla="*/ 2 h 132"/>
                      <a:gd name="T2" fmla="*/ 4 w 228"/>
                      <a:gd name="T3" fmla="*/ 119 h 132"/>
                      <a:gd name="T4" fmla="*/ 2 w 228"/>
                      <a:gd name="T5" fmla="*/ 128 h 132"/>
                      <a:gd name="T6" fmla="*/ 11 w 228"/>
                      <a:gd name="T7" fmla="*/ 129 h 132"/>
                      <a:gd name="T8" fmla="*/ 222 w 228"/>
                      <a:gd name="T9" fmla="*/ 14 h 132"/>
                      <a:gd name="T10" fmla="*/ 226 w 228"/>
                      <a:gd name="T11" fmla="*/ 5 h 132"/>
                      <a:gd name="T12" fmla="*/ 218 w 228"/>
                      <a:gd name="T13" fmla="*/ 2 h 132"/>
                    </a:gdLst>
                    <a:ahLst/>
                    <a:cxnLst>
                      <a:cxn ang="0">
                        <a:pos x="T0" y="T1"/>
                      </a:cxn>
                      <a:cxn ang="0">
                        <a:pos x="T2" y="T3"/>
                      </a:cxn>
                      <a:cxn ang="0">
                        <a:pos x="T4" y="T5"/>
                      </a:cxn>
                      <a:cxn ang="0">
                        <a:pos x="T6" y="T7"/>
                      </a:cxn>
                      <a:cxn ang="0">
                        <a:pos x="T8" y="T9"/>
                      </a:cxn>
                      <a:cxn ang="0">
                        <a:pos x="T10" y="T11"/>
                      </a:cxn>
                      <a:cxn ang="0">
                        <a:pos x="T12" y="T13"/>
                      </a:cxn>
                    </a:cxnLst>
                    <a:rect l="0" t="0" r="r" b="b"/>
                    <a:pathLst>
                      <a:path w="228" h="132">
                        <a:moveTo>
                          <a:pt x="218" y="2"/>
                        </a:moveTo>
                        <a:cubicBezTo>
                          <a:pt x="142" y="31"/>
                          <a:pt x="69" y="70"/>
                          <a:pt x="4" y="119"/>
                        </a:cubicBezTo>
                        <a:cubicBezTo>
                          <a:pt x="1" y="121"/>
                          <a:pt x="0" y="125"/>
                          <a:pt x="2" y="128"/>
                        </a:cubicBezTo>
                        <a:cubicBezTo>
                          <a:pt x="4" y="131"/>
                          <a:pt x="8" y="132"/>
                          <a:pt x="11" y="129"/>
                        </a:cubicBezTo>
                        <a:cubicBezTo>
                          <a:pt x="76" y="82"/>
                          <a:pt x="147" y="43"/>
                          <a:pt x="222" y="14"/>
                        </a:cubicBezTo>
                        <a:cubicBezTo>
                          <a:pt x="226" y="13"/>
                          <a:pt x="228" y="9"/>
                          <a:pt x="226" y="5"/>
                        </a:cubicBezTo>
                        <a:cubicBezTo>
                          <a:pt x="225" y="2"/>
                          <a:pt x="221" y="0"/>
                          <a:pt x="218"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5" name="Freeform 74">
                    <a:extLst>
                      <a:ext uri="{FF2B5EF4-FFF2-40B4-BE49-F238E27FC236}">
                        <a16:creationId xmlns:a16="http://schemas.microsoft.com/office/drawing/2014/main" id="{21D13CF7-18E9-4E41-BF5C-EC0B3967BCC1}"/>
                      </a:ext>
                    </a:extLst>
                  </p:cNvPr>
                  <p:cNvSpPr>
                    <a:spLocks/>
                  </p:cNvSpPr>
                  <p:nvPr/>
                </p:nvSpPr>
                <p:spPr bwMode="auto">
                  <a:xfrm>
                    <a:off x="10069649" y="3789719"/>
                    <a:ext cx="158946" cy="211928"/>
                  </a:xfrm>
                  <a:custGeom>
                    <a:avLst/>
                    <a:gdLst>
                      <a:gd name="T0" fmla="*/ 13 w 52"/>
                      <a:gd name="T1" fmla="*/ 64 h 69"/>
                      <a:gd name="T2" fmla="*/ 49 w 52"/>
                      <a:gd name="T3" fmla="*/ 12 h 69"/>
                      <a:gd name="T4" fmla="*/ 50 w 52"/>
                      <a:gd name="T5" fmla="*/ 3 h 69"/>
                      <a:gd name="T6" fmla="*/ 40 w 52"/>
                      <a:gd name="T7" fmla="*/ 3 h 69"/>
                      <a:gd name="T8" fmla="*/ 1 w 52"/>
                      <a:gd name="T9" fmla="*/ 59 h 69"/>
                      <a:gd name="T10" fmla="*/ 5 w 52"/>
                      <a:gd name="T11" fmla="*/ 68 h 69"/>
                      <a:gd name="T12" fmla="*/ 13 w 52"/>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52" h="69">
                        <a:moveTo>
                          <a:pt x="13" y="64"/>
                        </a:moveTo>
                        <a:cubicBezTo>
                          <a:pt x="21" y="45"/>
                          <a:pt x="34" y="27"/>
                          <a:pt x="49" y="12"/>
                        </a:cubicBezTo>
                        <a:cubicBezTo>
                          <a:pt x="52" y="10"/>
                          <a:pt x="52" y="6"/>
                          <a:pt x="50" y="3"/>
                        </a:cubicBezTo>
                        <a:cubicBezTo>
                          <a:pt x="47" y="0"/>
                          <a:pt x="43" y="0"/>
                          <a:pt x="40" y="3"/>
                        </a:cubicBezTo>
                        <a:cubicBezTo>
                          <a:pt x="23" y="18"/>
                          <a:pt x="10" y="38"/>
                          <a:pt x="1" y="59"/>
                        </a:cubicBezTo>
                        <a:cubicBezTo>
                          <a:pt x="0" y="63"/>
                          <a:pt x="1" y="66"/>
                          <a:pt x="5" y="68"/>
                        </a:cubicBezTo>
                        <a:cubicBezTo>
                          <a:pt x="8" y="69"/>
                          <a:pt x="12" y="68"/>
                          <a:pt x="13" y="6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6" name="Freeform 75">
                    <a:extLst>
                      <a:ext uri="{FF2B5EF4-FFF2-40B4-BE49-F238E27FC236}">
                        <a16:creationId xmlns:a16="http://schemas.microsoft.com/office/drawing/2014/main" id="{E6E2CA11-7A3F-8344-A04B-CA20A23639BD}"/>
                      </a:ext>
                    </a:extLst>
                  </p:cNvPr>
                  <p:cNvSpPr>
                    <a:spLocks/>
                  </p:cNvSpPr>
                  <p:nvPr/>
                </p:nvSpPr>
                <p:spPr bwMode="auto">
                  <a:xfrm>
                    <a:off x="10206779" y="3884775"/>
                    <a:ext cx="176087" cy="98173"/>
                  </a:xfrm>
                  <a:custGeom>
                    <a:avLst/>
                    <a:gdLst>
                      <a:gd name="T0" fmla="*/ 5 w 57"/>
                      <a:gd name="T1" fmla="*/ 14 h 32"/>
                      <a:gd name="T2" fmla="*/ 47 w 57"/>
                      <a:gd name="T3" fmla="*/ 31 h 32"/>
                      <a:gd name="T4" fmla="*/ 56 w 57"/>
                      <a:gd name="T5" fmla="*/ 27 h 32"/>
                      <a:gd name="T6" fmla="*/ 52 w 57"/>
                      <a:gd name="T7" fmla="*/ 19 h 32"/>
                      <a:gd name="T8" fmla="*/ 10 w 57"/>
                      <a:gd name="T9" fmla="*/ 1 h 32"/>
                      <a:gd name="T10" fmla="*/ 1 w 57"/>
                      <a:gd name="T11" fmla="*/ 5 h 32"/>
                      <a:gd name="T12" fmla="*/ 5 w 57"/>
                      <a:gd name="T13" fmla="*/ 14 h 32"/>
                    </a:gdLst>
                    <a:ahLst/>
                    <a:cxnLst>
                      <a:cxn ang="0">
                        <a:pos x="T0" y="T1"/>
                      </a:cxn>
                      <a:cxn ang="0">
                        <a:pos x="T2" y="T3"/>
                      </a:cxn>
                      <a:cxn ang="0">
                        <a:pos x="T4" y="T5"/>
                      </a:cxn>
                      <a:cxn ang="0">
                        <a:pos x="T6" y="T7"/>
                      </a:cxn>
                      <a:cxn ang="0">
                        <a:pos x="T8" y="T9"/>
                      </a:cxn>
                      <a:cxn ang="0">
                        <a:pos x="T10" y="T11"/>
                      </a:cxn>
                      <a:cxn ang="0">
                        <a:pos x="T12" y="T13"/>
                      </a:cxn>
                    </a:cxnLst>
                    <a:rect l="0" t="0" r="r" b="b"/>
                    <a:pathLst>
                      <a:path w="57" h="32">
                        <a:moveTo>
                          <a:pt x="5" y="14"/>
                        </a:moveTo>
                        <a:cubicBezTo>
                          <a:pt x="19" y="19"/>
                          <a:pt x="33" y="25"/>
                          <a:pt x="47" y="31"/>
                        </a:cubicBezTo>
                        <a:cubicBezTo>
                          <a:pt x="51" y="32"/>
                          <a:pt x="54" y="31"/>
                          <a:pt x="56" y="27"/>
                        </a:cubicBezTo>
                        <a:cubicBezTo>
                          <a:pt x="57" y="24"/>
                          <a:pt x="56" y="20"/>
                          <a:pt x="52" y="19"/>
                        </a:cubicBezTo>
                        <a:cubicBezTo>
                          <a:pt x="38" y="13"/>
                          <a:pt x="24" y="7"/>
                          <a:pt x="10" y="1"/>
                        </a:cubicBezTo>
                        <a:cubicBezTo>
                          <a:pt x="6" y="0"/>
                          <a:pt x="2" y="2"/>
                          <a:pt x="1" y="5"/>
                        </a:cubicBezTo>
                        <a:cubicBezTo>
                          <a:pt x="0" y="9"/>
                          <a:pt x="1" y="12"/>
                          <a:pt x="5" y="14"/>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7" name="Freeform 76">
                    <a:extLst>
                      <a:ext uri="{FF2B5EF4-FFF2-40B4-BE49-F238E27FC236}">
                        <a16:creationId xmlns:a16="http://schemas.microsoft.com/office/drawing/2014/main" id="{E5188323-D1F2-E246-A4E2-82708D721715}"/>
                      </a:ext>
                    </a:extLst>
                  </p:cNvPr>
                  <p:cNvSpPr>
                    <a:spLocks/>
                  </p:cNvSpPr>
                  <p:nvPr/>
                </p:nvSpPr>
                <p:spPr bwMode="auto">
                  <a:xfrm>
                    <a:off x="9086366" y="2926425"/>
                    <a:ext cx="737073" cy="696557"/>
                  </a:xfrm>
                  <a:custGeom>
                    <a:avLst/>
                    <a:gdLst>
                      <a:gd name="T0" fmla="*/ 0 w 239"/>
                      <a:gd name="T1" fmla="*/ 38 h 226"/>
                      <a:gd name="T2" fmla="*/ 239 w 239"/>
                      <a:gd name="T3" fmla="*/ 166 h 226"/>
                      <a:gd name="T4" fmla="*/ 0 w 239"/>
                      <a:gd name="T5" fmla="*/ 38 h 226"/>
                    </a:gdLst>
                    <a:ahLst/>
                    <a:cxnLst>
                      <a:cxn ang="0">
                        <a:pos x="T0" y="T1"/>
                      </a:cxn>
                      <a:cxn ang="0">
                        <a:pos x="T2" y="T3"/>
                      </a:cxn>
                      <a:cxn ang="0">
                        <a:pos x="T4" y="T5"/>
                      </a:cxn>
                    </a:cxnLst>
                    <a:rect l="0" t="0" r="r" b="b"/>
                    <a:pathLst>
                      <a:path w="239" h="226">
                        <a:moveTo>
                          <a:pt x="0" y="38"/>
                        </a:moveTo>
                        <a:cubicBezTo>
                          <a:pt x="0" y="38"/>
                          <a:pt x="200" y="0"/>
                          <a:pt x="239" y="166"/>
                        </a:cubicBezTo>
                        <a:cubicBezTo>
                          <a:pt x="79" y="226"/>
                          <a:pt x="0" y="38"/>
                          <a:pt x="0" y="38"/>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8" name="Freeform 77">
                    <a:extLst>
                      <a:ext uri="{FF2B5EF4-FFF2-40B4-BE49-F238E27FC236}">
                        <a16:creationId xmlns:a16="http://schemas.microsoft.com/office/drawing/2014/main" id="{369E779F-EAF0-CE43-AC5C-0933219DD732}"/>
                      </a:ext>
                    </a:extLst>
                  </p:cNvPr>
                  <p:cNvSpPr>
                    <a:spLocks noEditPoints="1"/>
                  </p:cNvSpPr>
                  <p:nvPr/>
                </p:nvSpPr>
                <p:spPr bwMode="auto">
                  <a:xfrm>
                    <a:off x="9056758" y="2907725"/>
                    <a:ext cx="790055" cy="589035"/>
                  </a:xfrm>
                  <a:custGeom>
                    <a:avLst/>
                    <a:gdLst>
                      <a:gd name="T0" fmla="*/ 189 w 257"/>
                      <a:gd name="T1" fmla="*/ 191 h 191"/>
                      <a:gd name="T2" fmla="*/ 4 w 257"/>
                      <a:gd name="T3" fmla="*/ 46 h 191"/>
                      <a:gd name="T4" fmla="*/ 0 w 257"/>
                      <a:gd name="T5" fmla="*/ 38 h 191"/>
                      <a:gd name="T6" fmla="*/ 9 w 257"/>
                      <a:gd name="T7" fmla="*/ 37 h 191"/>
                      <a:gd name="T8" fmla="*/ 256 w 257"/>
                      <a:gd name="T9" fmla="*/ 171 h 191"/>
                      <a:gd name="T10" fmla="*/ 257 w 257"/>
                      <a:gd name="T11" fmla="*/ 176 h 191"/>
                      <a:gd name="T12" fmla="*/ 252 w 257"/>
                      <a:gd name="T13" fmla="*/ 179 h 191"/>
                      <a:gd name="T14" fmla="*/ 189 w 257"/>
                      <a:gd name="T15" fmla="*/ 191 h 191"/>
                      <a:gd name="T16" fmla="*/ 20 w 257"/>
                      <a:gd name="T17" fmla="*/ 49 h 191"/>
                      <a:gd name="T18" fmla="*/ 75 w 257"/>
                      <a:gd name="T19" fmla="*/ 126 h 191"/>
                      <a:gd name="T20" fmla="*/ 241 w 257"/>
                      <a:gd name="T21" fmla="*/ 168 h 191"/>
                      <a:gd name="T22" fmla="*/ 20 w 257"/>
                      <a:gd name="T23" fmla="*/ 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191">
                        <a:moveTo>
                          <a:pt x="189" y="191"/>
                        </a:moveTo>
                        <a:cubicBezTo>
                          <a:pt x="66" y="191"/>
                          <a:pt x="4" y="48"/>
                          <a:pt x="4" y="46"/>
                        </a:cubicBezTo>
                        <a:cubicBezTo>
                          <a:pt x="0" y="38"/>
                          <a:pt x="0" y="38"/>
                          <a:pt x="0" y="38"/>
                        </a:cubicBezTo>
                        <a:cubicBezTo>
                          <a:pt x="9" y="37"/>
                          <a:pt x="9" y="37"/>
                          <a:pt x="9" y="37"/>
                        </a:cubicBezTo>
                        <a:cubicBezTo>
                          <a:pt x="11" y="37"/>
                          <a:pt x="216" y="0"/>
                          <a:pt x="256" y="171"/>
                        </a:cubicBezTo>
                        <a:cubicBezTo>
                          <a:pt x="257" y="176"/>
                          <a:pt x="257" y="176"/>
                          <a:pt x="257" y="176"/>
                        </a:cubicBezTo>
                        <a:cubicBezTo>
                          <a:pt x="252" y="179"/>
                          <a:pt x="252" y="179"/>
                          <a:pt x="252" y="179"/>
                        </a:cubicBezTo>
                        <a:cubicBezTo>
                          <a:pt x="229" y="187"/>
                          <a:pt x="208" y="191"/>
                          <a:pt x="189" y="191"/>
                        </a:cubicBezTo>
                        <a:close/>
                        <a:moveTo>
                          <a:pt x="20" y="49"/>
                        </a:moveTo>
                        <a:cubicBezTo>
                          <a:pt x="28" y="64"/>
                          <a:pt x="46" y="97"/>
                          <a:pt x="75" y="126"/>
                        </a:cubicBezTo>
                        <a:cubicBezTo>
                          <a:pt x="124" y="174"/>
                          <a:pt x="180" y="188"/>
                          <a:pt x="241" y="168"/>
                        </a:cubicBezTo>
                        <a:cubicBezTo>
                          <a:pt x="206" y="36"/>
                          <a:pt x="58" y="45"/>
                          <a:pt x="20" y="49"/>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39" name="Freeform 78">
                    <a:extLst>
                      <a:ext uri="{FF2B5EF4-FFF2-40B4-BE49-F238E27FC236}">
                        <a16:creationId xmlns:a16="http://schemas.microsoft.com/office/drawing/2014/main" id="{D6CC1289-8CA1-D54B-9165-0BE4CAD5EEA7}"/>
                      </a:ext>
                    </a:extLst>
                  </p:cNvPr>
                  <p:cNvSpPr>
                    <a:spLocks/>
                  </p:cNvSpPr>
                  <p:nvPr/>
                </p:nvSpPr>
                <p:spPr bwMode="auto">
                  <a:xfrm>
                    <a:off x="9246870" y="3108745"/>
                    <a:ext cx="603060" cy="350616"/>
                  </a:xfrm>
                  <a:custGeom>
                    <a:avLst/>
                    <a:gdLst>
                      <a:gd name="T0" fmla="*/ 5 w 196"/>
                      <a:gd name="T1" fmla="*/ 12 h 114"/>
                      <a:gd name="T2" fmla="*/ 186 w 196"/>
                      <a:gd name="T3" fmla="*/ 112 h 114"/>
                      <a:gd name="T4" fmla="*/ 194 w 196"/>
                      <a:gd name="T5" fmla="*/ 111 h 114"/>
                      <a:gd name="T6" fmla="*/ 193 w 196"/>
                      <a:gd name="T7" fmla="*/ 103 h 114"/>
                      <a:gd name="T8" fmla="*/ 9 w 196"/>
                      <a:gd name="T9" fmla="*/ 2 h 114"/>
                      <a:gd name="T10" fmla="*/ 1 w 196"/>
                      <a:gd name="T11" fmla="*/ 5 h 114"/>
                      <a:gd name="T12" fmla="*/ 5 w 196"/>
                      <a:gd name="T13" fmla="*/ 12 h 114"/>
                    </a:gdLst>
                    <a:ahLst/>
                    <a:cxnLst>
                      <a:cxn ang="0">
                        <a:pos x="T0" y="T1"/>
                      </a:cxn>
                      <a:cxn ang="0">
                        <a:pos x="T2" y="T3"/>
                      </a:cxn>
                      <a:cxn ang="0">
                        <a:pos x="T4" y="T5"/>
                      </a:cxn>
                      <a:cxn ang="0">
                        <a:pos x="T6" y="T7"/>
                      </a:cxn>
                      <a:cxn ang="0">
                        <a:pos x="T8" y="T9"/>
                      </a:cxn>
                      <a:cxn ang="0">
                        <a:pos x="T10" y="T11"/>
                      </a:cxn>
                      <a:cxn ang="0">
                        <a:pos x="T12" y="T13"/>
                      </a:cxn>
                    </a:cxnLst>
                    <a:rect l="0" t="0" r="r" b="b"/>
                    <a:pathLst>
                      <a:path w="196" h="114">
                        <a:moveTo>
                          <a:pt x="5" y="12"/>
                        </a:moveTo>
                        <a:cubicBezTo>
                          <a:pt x="69" y="37"/>
                          <a:pt x="131" y="71"/>
                          <a:pt x="186" y="112"/>
                        </a:cubicBezTo>
                        <a:cubicBezTo>
                          <a:pt x="189" y="114"/>
                          <a:pt x="193" y="113"/>
                          <a:pt x="194" y="111"/>
                        </a:cubicBezTo>
                        <a:cubicBezTo>
                          <a:pt x="196" y="108"/>
                          <a:pt x="196" y="104"/>
                          <a:pt x="193" y="103"/>
                        </a:cubicBezTo>
                        <a:cubicBezTo>
                          <a:pt x="137" y="61"/>
                          <a:pt x="74" y="27"/>
                          <a:pt x="9" y="2"/>
                        </a:cubicBezTo>
                        <a:cubicBezTo>
                          <a:pt x="6" y="0"/>
                          <a:pt x="3" y="2"/>
                          <a:pt x="1" y="5"/>
                        </a:cubicBezTo>
                        <a:cubicBezTo>
                          <a:pt x="0" y="8"/>
                          <a:pt x="2" y="11"/>
                          <a:pt x="5" y="1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0" name="Freeform 79">
                    <a:extLst>
                      <a:ext uri="{FF2B5EF4-FFF2-40B4-BE49-F238E27FC236}">
                        <a16:creationId xmlns:a16="http://schemas.microsoft.com/office/drawing/2014/main" id="{DBD4ACA0-E0F9-2042-A45D-64A77C0D7071}"/>
                      </a:ext>
                    </a:extLst>
                  </p:cNvPr>
                  <p:cNvSpPr>
                    <a:spLocks/>
                  </p:cNvSpPr>
                  <p:nvPr/>
                </p:nvSpPr>
                <p:spPr bwMode="auto">
                  <a:xfrm>
                    <a:off x="9511780" y="3136794"/>
                    <a:ext cx="138688" cy="180762"/>
                  </a:xfrm>
                  <a:custGeom>
                    <a:avLst/>
                    <a:gdLst>
                      <a:gd name="T0" fmla="*/ 44 w 45"/>
                      <a:gd name="T1" fmla="*/ 51 h 59"/>
                      <a:gd name="T2" fmla="*/ 10 w 45"/>
                      <a:gd name="T3" fmla="*/ 2 h 59"/>
                      <a:gd name="T4" fmla="*/ 2 w 45"/>
                      <a:gd name="T5" fmla="*/ 2 h 59"/>
                      <a:gd name="T6" fmla="*/ 2 w 45"/>
                      <a:gd name="T7" fmla="*/ 11 h 59"/>
                      <a:gd name="T8" fmla="*/ 33 w 45"/>
                      <a:gd name="T9" fmla="*/ 55 h 59"/>
                      <a:gd name="T10" fmla="*/ 41 w 45"/>
                      <a:gd name="T11" fmla="*/ 58 h 59"/>
                      <a:gd name="T12" fmla="*/ 44 w 45"/>
                      <a:gd name="T13" fmla="*/ 51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44" y="51"/>
                        </a:moveTo>
                        <a:cubicBezTo>
                          <a:pt x="36" y="32"/>
                          <a:pt x="25" y="16"/>
                          <a:pt x="10" y="2"/>
                        </a:cubicBezTo>
                        <a:cubicBezTo>
                          <a:pt x="8" y="0"/>
                          <a:pt x="4" y="0"/>
                          <a:pt x="2" y="2"/>
                        </a:cubicBezTo>
                        <a:cubicBezTo>
                          <a:pt x="0" y="5"/>
                          <a:pt x="0" y="8"/>
                          <a:pt x="2" y="11"/>
                        </a:cubicBezTo>
                        <a:cubicBezTo>
                          <a:pt x="16" y="23"/>
                          <a:pt x="26" y="38"/>
                          <a:pt x="33" y="55"/>
                        </a:cubicBezTo>
                        <a:cubicBezTo>
                          <a:pt x="34" y="58"/>
                          <a:pt x="38" y="59"/>
                          <a:pt x="41" y="58"/>
                        </a:cubicBezTo>
                        <a:cubicBezTo>
                          <a:pt x="44" y="57"/>
                          <a:pt x="45" y="54"/>
                          <a:pt x="44" y="5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1" name="Freeform 80">
                    <a:extLst>
                      <a:ext uri="{FF2B5EF4-FFF2-40B4-BE49-F238E27FC236}">
                        <a16:creationId xmlns:a16="http://schemas.microsoft.com/office/drawing/2014/main" id="{FA63C590-C479-5C41-8BF3-4082C335E2D8}"/>
                      </a:ext>
                    </a:extLst>
                  </p:cNvPr>
                  <p:cNvSpPr>
                    <a:spLocks/>
                  </p:cNvSpPr>
                  <p:nvPr/>
                </p:nvSpPr>
                <p:spPr bwMode="auto">
                  <a:xfrm>
                    <a:off x="9379325" y="3219384"/>
                    <a:ext cx="151154" cy="82590"/>
                  </a:xfrm>
                  <a:custGeom>
                    <a:avLst/>
                    <a:gdLst>
                      <a:gd name="T0" fmla="*/ 41 w 49"/>
                      <a:gd name="T1" fmla="*/ 1 h 27"/>
                      <a:gd name="T2" fmla="*/ 4 w 49"/>
                      <a:gd name="T3" fmla="*/ 16 h 27"/>
                      <a:gd name="T4" fmla="*/ 1 w 49"/>
                      <a:gd name="T5" fmla="*/ 23 h 27"/>
                      <a:gd name="T6" fmla="*/ 8 w 49"/>
                      <a:gd name="T7" fmla="*/ 26 h 27"/>
                      <a:gd name="T8" fmla="*/ 45 w 49"/>
                      <a:gd name="T9" fmla="*/ 11 h 27"/>
                      <a:gd name="T10" fmla="*/ 48 w 49"/>
                      <a:gd name="T11" fmla="*/ 4 h 27"/>
                      <a:gd name="T12" fmla="*/ 41 w 49"/>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49" h="27">
                        <a:moveTo>
                          <a:pt x="41" y="1"/>
                        </a:moveTo>
                        <a:cubicBezTo>
                          <a:pt x="28" y="6"/>
                          <a:pt x="16" y="11"/>
                          <a:pt x="4" y="16"/>
                        </a:cubicBezTo>
                        <a:cubicBezTo>
                          <a:pt x="1" y="17"/>
                          <a:pt x="0" y="20"/>
                          <a:pt x="1" y="23"/>
                        </a:cubicBezTo>
                        <a:cubicBezTo>
                          <a:pt x="2" y="26"/>
                          <a:pt x="5" y="27"/>
                          <a:pt x="8" y="26"/>
                        </a:cubicBezTo>
                        <a:cubicBezTo>
                          <a:pt x="21" y="21"/>
                          <a:pt x="33" y="16"/>
                          <a:pt x="45" y="11"/>
                        </a:cubicBezTo>
                        <a:cubicBezTo>
                          <a:pt x="48" y="10"/>
                          <a:pt x="49" y="7"/>
                          <a:pt x="48" y="4"/>
                        </a:cubicBezTo>
                        <a:cubicBezTo>
                          <a:pt x="47" y="1"/>
                          <a:pt x="44" y="0"/>
                          <a:pt x="41" y="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2" name="Freeform 81">
                    <a:extLst>
                      <a:ext uri="{FF2B5EF4-FFF2-40B4-BE49-F238E27FC236}">
                        <a16:creationId xmlns:a16="http://schemas.microsoft.com/office/drawing/2014/main" id="{A6ECBCF4-0A10-D549-BCBE-12E1C77AEE68}"/>
                      </a:ext>
                    </a:extLst>
                  </p:cNvPr>
                  <p:cNvSpPr>
                    <a:spLocks/>
                  </p:cNvSpPr>
                  <p:nvPr/>
                </p:nvSpPr>
                <p:spPr bwMode="auto">
                  <a:xfrm>
                    <a:off x="9862396" y="2926425"/>
                    <a:ext cx="738631" cy="696557"/>
                  </a:xfrm>
                  <a:custGeom>
                    <a:avLst/>
                    <a:gdLst>
                      <a:gd name="T0" fmla="*/ 240 w 240"/>
                      <a:gd name="T1" fmla="*/ 38 h 226"/>
                      <a:gd name="T2" fmla="*/ 0 w 240"/>
                      <a:gd name="T3" fmla="*/ 166 h 226"/>
                      <a:gd name="T4" fmla="*/ 240 w 240"/>
                      <a:gd name="T5" fmla="*/ 38 h 226"/>
                    </a:gdLst>
                    <a:ahLst/>
                    <a:cxnLst>
                      <a:cxn ang="0">
                        <a:pos x="T0" y="T1"/>
                      </a:cxn>
                      <a:cxn ang="0">
                        <a:pos x="T2" y="T3"/>
                      </a:cxn>
                      <a:cxn ang="0">
                        <a:pos x="T4" y="T5"/>
                      </a:cxn>
                    </a:cxnLst>
                    <a:rect l="0" t="0" r="r" b="b"/>
                    <a:pathLst>
                      <a:path w="240" h="226">
                        <a:moveTo>
                          <a:pt x="240" y="38"/>
                        </a:moveTo>
                        <a:cubicBezTo>
                          <a:pt x="240" y="38"/>
                          <a:pt x="39" y="0"/>
                          <a:pt x="0" y="166"/>
                        </a:cubicBezTo>
                        <a:cubicBezTo>
                          <a:pt x="160" y="226"/>
                          <a:pt x="240" y="38"/>
                          <a:pt x="240" y="38"/>
                        </a:cubicBezTo>
                        <a:close/>
                      </a:path>
                    </a:pathLst>
                  </a:custGeom>
                  <a:solidFill>
                    <a:srgbClr val="10878A"/>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3" name="Freeform 82">
                    <a:extLst>
                      <a:ext uri="{FF2B5EF4-FFF2-40B4-BE49-F238E27FC236}">
                        <a16:creationId xmlns:a16="http://schemas.microsoft.com/office/drawing/2014/main" id="{D0BB12E4-827F-8849-9D0F-4900011F3879}"/>
                      </a:ext>
                    </a:extLst>
                  </p:cNvPr>
                  <p:cNvSpPr>
                    <a:spLocks noEditPoints="1"/>
                  </p:cNvSpPr>
                  <p:nvPr/>
                </p:nvSpPr>
                <p:spPr bwMode="auto">
                  <a:xfrm>
                    <a:off x="9837463" y="2907725"/>
                    <a:ext cx="791613" cy="651367"/>
                  </a:xfrm>
                  <a:custGeom>
                    <a:avLst/>
                    <a:gdLst>
                      <a:gd name="T0" fmla="*/ 69 w 257"/>
                      <a:gd name="T1" fmla="*/ 191 h 211"/>
                      <a:gd name="T2" fmla="*/ 6 w 257"/>
                      <a:gd name="T3" fmla="*/ 179 h 211"/>
                      <a:gd name="T4" fmla="*/ 0 w 257"/>
                      <a:gd name="T5" fmla="*/ 176 h 211"/>
                      <a:gd name="T6" fmla="*/ 2 w 257"/>
                      <a:gd name="T7" fmla="*/ 171 h 211"/>
                      <a:gd name="T8" fmla="*/ 249 w 257"/>
                      <a:gd name="T9" fmla="*/ 37 h 211"/>
                      <a:gd name="T10" fmla="*/ 257 w 257"/>
                      <a:gd name="T11" fmla="*/ 38 h 211"/>
                      <a:gd name="T12" fmla="*/ 254 w 257"/>
                      <a:gd name="T13" fmla="*/ 46 h 211"/>
                      <a:gd name="T14" fmla="*/ 69 w 257"/>
                      <a:gd name="T15" fmla="*/ 191 h 211"/>
                      <a:gd name="T16" fmla="*/ 17 w 257"/>
                      <a:gd name="T17" fmla="*/ 168 h 211"/>
                      <a:gd name="T18" fmla="*/ 238 w 257"/>
                      <a:gd name="T19" fmla="*/ 49 h 211"/>
                      <a:gd name="T20" fmla="*/ 144 w 257"/>
                      <a:gd name="T21" fmla="*/ 52 h 211"/>
                      <a:gd name="T22" fmla="*/ 17 w 257"/>
                      <a:gd name="T23" fmla="*/ 16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211">
                        <a:moveTo>
                          <a:pt x="69" y="191"/>
                        </a:moveTo>
                        <a:cubicBezTo>
                          <a:pt x="50" y="191"/>
                          <a:pt x="29" y="187"/>
                          <a:pt x="6" y="179"/>
                        </a:cubicBezTo>
                        <a:cubicBezTo>
                          <a:pt x="0" y="176"/>
                          <a:pt x="0" y="176"/>
                          <a:pt x="0" y="176"/>
                        </a:cubicBezTo>
                        <a:cubicBezTo>
                          <a:pt x="2" y="171"/>
                          <a:pt x="2" y="171"/>
                          <a:pt x="2" y="171"/>
                        </a:cubicBezTo>
                        <a:cubicBezTo>
                          <a:pt x="42" y="0"/>
                          <a:pt x="247" y="37"/>
                          <a:pt x="249" y="37"/>
                        </a:cubicBezTo>
                        <a:cubicBezTo>
                          <a:pt x="257" y="38"/>
                          <a:pt x="257" y="38"/>
                          <a:pt x="257" y="38"/>
                        </a:cubicBezTo>
                        <a:cubicBezTo>
                          <a:pt x="254" y="46"/>
                          <a:pt x="254" y="46"/>
                          <a:pt x="254" y="46"/>
                        </a:cubicBezTo>
                        <a:cubicBezTo>
                          <a:pt x="253" y="48"/>
                          <a:pt x="191" y="191"/>
                          <a:pt x="69" y="191"/>
                        </a:cubicBezTo>
                        <a:close/>
                        <a:moveTo>
                          <a:pt x="17" y="168"/>
                        </a:moveTo>
                        <a:cubicBezTo>
                          <a:pt x="146" y="211"/>
                          <a:pt x="220" y="83"/>
                          <a:pt x="238" y="49"/>
                        </a:cubicBezTo>
                        <a:cubicBezTo>
                          <a:pt x="221" y="47"/>
                          <a:pt x="183" y="44"/>
                          <a:pt x="144" y="52"/>
                        </a:cubicBezTo>
                        <a:cubicBezTo>
                          <a:pt x="76" y="67"/>
                          <a:pt x="33" y="105"/>
                          <a:pt x="17" y="168"/>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4" name="Freeform 83">
                    <a:extLst>
                      <a:ext uri="{FF2B5EF4-FFF2-40B4-BE49-F238E27FC236}">
                        <a16:creationId xmlns:a16="http://schemas.microsoft.com/office/drawing/2014/main" id="{5300642F-CD80-FE4A-B26D-AD9D976A5C91}"/>
                      </a:ext>
                    </a:extLst>
                  </p:cNvPr>
                  <p:cNvSpPr>
                    <a:spLocks/>
                  </p:cNvSpPr>
                  <p:nvPr/>
                </p:nvSpPr>
                <p:spPr bwMode="auto">
                  <a:xfrm>
                    <a:off x="9834347" y="3108745"/>
                    <a:ext cx="604618" cy="350616"/>
                  </a:xfrm>
                  <a:custGeom>
                    <a:avLst/>
                    <a:gdLst>
                      <a:gd name="T0" fmla="*/ 188 w 196"/>
                      <a:gd name="T1" fmla="*/ 2 h 114"/>
                      <a:gd name="T2" fmla="*/ 3 w 196"/>
                      <a:gd name="T3" fmla="*/ 103 h 114"/>
                      <a:gd name="T4" fmla="*/ 2 w 196"/>
                      <a:gd name="T5" fmla="*/ 111 h 114"/>
                      <a:gd name="T6" fmla="*/ 10 w 196"/>
                      <a:gd name="T7" fmla="*/ 112 h 114"/>
                      <a:gd name="T8" fmla="*/ 192 w 196"/>
                      <a:gd name="T9" fmla="*/ 12 h 114"/>
                      <a:gd name="T10" fmla="*/ 195 w 196"/>
                      <a:gd name="T11" fmla="*/ 5 h 114"/>
                      <a:gd name="T12" fmla="*/ 188 w 196"/>
                      <a:gd name="T13" fmla="*/ 2 h 114"/>
                    </a:gdLst>
                    <a:ahLst/>
                    <a:cxnLst>
                      <a:cxn ang="0">
                        <a:pos x="T0" y="T1"/>
                      </a:cxn>
                      <a:cxn ang="0">
                        <a:pos x="T2" y="T3"/>
                      </a:cxn>
                      <a:cxn ang="0">
                        <a:pos x="T4" y="T5"/>
                      </a:cxn>
                      <a:cxn ang="0">
                        <a:pos x="T6" y="T7"/>
                      </a:cxn>
                      <a:cxn ang="0">
                        <a:pos x="T8" y="T9"/>
                      </a:cxn>
                      <a:cxn ang="0">
                        <a:pos x="T10" y="T11"/>
                      </a:cxn>
                      <a:cxn ang="0">
                        <a:pos x="T12" y="T13"/>
                      </a:cxn>
                    </a:cxnLst>
                    <a:rect l="0" t="0" r="r" b="b"/>
                    <a:pathLst>
                      <a:path w="196" h="114">
                        <a:moveTo>
                          <a:pt x="188" y="2"/>
                        </a:moveTo>
                        <a:cubicBezTo>
                          <a:pt x="122" y="27"/>
                          <a:pt x="60" y="61"/>
                          <a:pt x="3" y="103"/>
                        </a:cubicBezTo>
                        <a:cubicBezTo>
                          <a:pt x="1" y="104"/>
                          <a:pt x="0" y="108"/>
                          <a:pt x="2" y="111"/>
                        </a:cubicBezTo>
                        <a:cubicBezTo>
                          <a:pt x="4" y="113"/>
                          <a:pt x="8" y="114"/>
                          <a:pt x="10" y="112"/>
                        </a:cubicBezTo>
                        <a:cubicBezTo>
                          <a:pt x="66" y="71"/>
                          <a:pt x="127" y="37"/>
                          <a:pt x="192" y="12"/>
                        </a:cubicBezTo>
                        <a:cubicBezTo>
                          <a:pt x="195" y="11"/>
                          <a:pt x="196" y="8"/>
                          <a:pt x="195" y="5"/>
                        </a:cubicBezTo>
                        <a:cubicBezTo>
                          <a:pt x="194" y="2"/>
                          <a:pt x="191" y="0"/>
                          <a:pt x="188" y="2"/>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5" name="Freeform 84">
                    <a:extLst>
                      <a:ext uri="{FF2B5EF4-FFF2-40B4-BE49-F238E27FC236}">
                        <a16:creationId xmlns:a16="http://schemas.microsoft.com/office/drawing/2014/main" id="{C209C23B-F9A1-D045-B7D2-05C8E639A86F}"/>
                      </a:ext>
                    </a:extLst>
                  </p:cNvPr>
                  <p:cNvSpPr>
                    <a:spLocks/>
                  </p:cNvSpPr>
                  <p:nvPr/>
                </p:nvSpPr>
                <p:spPr bwMode="auto">
                  <a:xfrm>
                    <a:off x="10038483" y="3136794"/>
                    <a:ext cx="138688" cy="180762"/>
                  </a:xfrm>
                  <a:custGeom>
                    <a:avLst/>
                    <a:gdLst>
                      <a:gd name="T0" fmla="*/ 11 w 45"/>
                      <a:gd name="T1" fmla="*/ 55 h 59"/>
                      <a:gd name="T2" fmla="*/ 42 w 45"/>
                      <a:gd name="T3" fmla="*/ 11 h 59"/>
                      <a:gd name="T4" fmla="*/ 43 w 45"/>
                      <a:gd name="T5" fmla="*/ 2 h 59"/>
                      <a:gd name="T6" fmla="*/ 35 w 45"/>
                      <a:gd name="T7" fmla="*/ 2 h 59"/>
                      <a:gd name="T8" fmla="*/ 1 w 45"/>
                      <a:gd name="T9" fmla="*/ 51 h 59"/>
                      <a:gd name="T10" fmla="*/ 4 w 45"/>
                      <a:gd name="T11" fmla="*/ 58 h 59"/>
                      <a:gd name="T12" fmla="*/ 11 w 45"/>
                      <a:gd name="T13" fmla="*/ 55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11" y="55"/>
                        </a:moveTo>
                        <a:cubicBezTo>
                          <a:pt x="18" y="38"/>
                          <a:pt x="29" y="23"/>
                          <a:pt x="42" y="11"/>
                        </a:cubicBezTo>
                        <a:cubicBezTo>
                          <a:pt x="45" y="8"/>
                          <a:pt x="45" y="5"/>
                          <a:pt x="43" y="2"/>
                        </a:cubicBezTo>
                        <a:cubicBezTo>
                          <a:pt x="40" y="0"/>
                          <a:pt x="37" y="0"/>
                          <a:pt x="35" y="2"/>
                        </a:cubicBezTo>
                        <a:cubicBezTo>
                          <a:pt x="20" y="16"/>
                          <a:pt x="8" y="32"/>
                          <a:pt x="1" y="51"/>
                        </a:cubicBezTo>
                        <a:cubicBezTo>
                          <a:pt x="0" y="54"/>
                          <a:pt x="1" y="57"/>
                          <a:pt x="4" y="58"/>
                        </a:cubicBezTo>
                        <a:cubicBezTo>
                          <a:pt x="7" y="59"/>
                          <a:pt x="10" y="58"/>
                          <a:pt x="11" y="55"/>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sp>
                <p:nvSpPr>
                  <p:cNvPr id="146" name="Freeform 85">
                    <a:extLst>
                      <a:ext uri="{FF2B5EF4-FFF2-40B4-BE49-F238E27FC236}">
                        <a16:creationId xmlns:a16="http://schemas.microsoft.com/office/drawing/2014/main" id="{1194B5CD-F606-5A49-ACC7-AA9C3800E0CB}"/>
                      </a:ext>
                    </a:extLst>
                  </p:cNvPr>
                  <p:cNvSpPr>
                    <a:spLocks/>
                  </p:cNvSpPr>
                  <p:nvPr/>
                </p:nvSpPr>
                <p:spPr bwMode="auto">
                  <a:xfrm>
                    <a:off x="10155355" y="3219384"/>
                    <a:ext cx="154271" cy="82590"/>
                  </a:xfrm>
                  <a:custGeom>
                    <a:avLst/>
                    <a:gdLst>
                      <a:gd name="T0" fmla="*/ 5 w 50"/>
                      <a:gd name="T1" fmla="*/ 11 h 27"/>
                      <a:gd name="T2" fmla="*/ 41 w 50"/>
                      <a:gd name="T3" fmla="*/ 26 h 27"/>
                      <a:gd name="T4" fmla="*/ 49 w 50"/>
                      <a:gd name="T5" fmla="*/ 23 h 27"/>
                      <a:gd name="T6" fmla="*/ 46 w 50"/>
                      <a:gd name="T7" fmla="*/ 16 h 27"/>
                      <a:gd name="T8" fmla="*/ 9 w 50"/>
                      <a:gd name="T9" fmla="*/ 1 h 27"/>
                      <a:gd name="T10" fmla="*/ 2 w 50"/>
                      <a:gd name="T11" fmla="*/ 4 h 27"/>
                      <a:gd name="T12" fmla="*/ 5 w 50"/>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50" h="27">
                        <a:moveTo>
                          <a:pt x="5" y="11"/>
                        </a:moveTo>
                        <a:cubicBezTo>
                          <a:pt x="17" y="16"/>
                          <a:pt x="29" y="21"/>
                          <a:pt x="41" y="26"/>
                        </a:cubicBezTo>
                        <a:cubicBezTo>
                          <a:pt x="44" y="27"/>
                          <a:pt x="48" y="26"/>
                          <a:pt x="49" y="23"/>
                        </a:cubicBezTo>
                        <a:cubicBezTo>
                          <a:pt x="50" y="20"/>
                          <a:pt x="48" y="17"/>
                          <a:pt x="46" y="16"/>
                        </a:cubicBezTo>
                        <a:cubicBezTo>
                          <a:pt x="33" y="11"/>
                          <a:pt x="21" y="6"/>
                          <a:pt x="9" y="1"/>
                        </a:cubicBezTo>
                        <a:cubicBezTo>
                          <a:pt x="6" y="0"/>
                          <a:pt x="3" y="1"/>
                          <a:pt x="2" y="4"/>
                        </a:cubicBezTo>
                        <a:cubicBezTo>
                          <a:pt x="0" y="7"/>
                          <a:pt x="2" y="10"/>
                          <a:pt x="5" y="11"/>
                        </a:cubicBezTo>
                        <a:close/>
                      </a:path>
                    </a:pathLst>
                  </a:custGeom>
                  <a:solidFill>
                    <a:srgbClr val="16B0A9"/>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grpSp>
          <p:sp>
            <p:nvSpPr>
              <p:cNvPr id="116" name="Oval 57">
                <a:extLst>
                  <a:ext uri="{FF2B5EF4-FFF2-40B4-BE49-F238E27FC236}">
                    <a16:creationId xmlns:a16="http://schemas.microsoft.com/office/drawing/2014/main" id="{468610E2-D1E7-1540-9986-9D7E4BD95771}"/>
                  </a:ext>
                </a:extLst>
              </p:cNvPr>
              <p:cNvSpPr>
                <a:spLocks noChangeArrowheads="1"/>
              </p:cNvSpPr>
              <p:nvPr/>
            </p:nvSpPr>
            <p:spPr bwMode="auto">
              <a:xfrm>
                <a:off x="9698775" y="5669022"/>
                <a:ext cx="258677" cy="258677"/>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0" i="0" dirty="0">
                  <a:latin typeface="Montserrat" pitchFamily="2" charset="77"/>
                </a:endParaRPr>
              </a:p>
            </p:txBody>
          </p:sp>
        </p:grpSp>
        <p:sp>
          <p:nvSpPr>
            <p:cNvPr id="209" name="Rectangle 208">
              <a:extLst>
                <a:ext uri="{FF2B5EF4-FFF2-40B4-BE49-F238E27FC236}">
                  <a16:creationId xmlns:a16="http://schemas.microsoft.com/office/drawing/2014/main" id="{7939C20C-3FCB-D849-95EF-254D1D0D0A6B}"/>
                </a:ext>
              </a:extLst>
            </p:cNvPr>
            <p:cNvSpPr/>
            <p:nvPr userDrawn="1"/>
          </p:nvSpPr>
          <p:spPr>
            <a:xfrm>
              <a:off x="8888203" y="1006784"/>
              <a:ext cx="1629364" cy="799450"/>
            </a:xfrm>
            <a:prstGeom prst="rect">
              <a:avLst/>
            </a:prstGeom>
          </p:spPr>
          <p:txBody>
            <a:bodyPr wrap="square">
              <a:spAutoFit/>
            </a:bodyPr>
            <a:lstStyle/>
            <a:p>
              <a:pPr marL="0" algn="l" defTabSz="914400" rtl="0" eaLnBrk="1" latinLnBrk="0" hangingPunct="1">
                <a:lnSpc>
                  <a:spcPct val="120000"/>
                </a:lnSpc>
              </a:pPr>
              <a:r>
                <a:rPr lang="en-US" sz="1200" b="1" i="0" kern="1200" dirty="0">
                  <a:solidFill>
                    <a:srgbClr val="10878A"/>
                  </a:solidFill>
                  <a:latin typeface="Montserrat" pitchFamily="2" charset="77"/>
                  <a:ea typeface="+mn-ea"/>
                  <a:cs typeface="+mn-cs"/>
                </a:rPr>
                <a:t>The ROI is poor</a:t>
              </a:r>
              <a:endParaRPr lang="en-US" sz="1200" b="1" i="0" kern="1200" baseline="0" dirty="0">
                <a:solidFill>
                  <a:srgbClr val="10878A"/>
                </a:solidFill>
                <a:latin typeface="Montserrat" pitchFamily="2" charset="77"/>
                <a:ea typeface="+mn-ea"/>
                <a:cs typeface="+mn-cs"/>
              </a:endParaRPr>
            </a:p>
            <a:p>
              <a:pPr marL="0" algn="l" defTabSz="914400" rtl="0" eaLnBrk="1" latinLnBrk="0" hangingPunct="1">
                <a:lnSpc>
                  <a:spcPct val="120000"/>
                </a:lnSpc>
              </a:pPr>
              <a:r>
                <a:rPr lang="en-US" sz="900" b="0" i="0" kern="1200" dirty="0">
                  <a:solidFill>
                    <a:schemeClr val="tx1"/>
                  </a:solidFill>
                  <a:latin typeface="Montserrat" pitchFamily="2" charset="77"/>
                  <a:ea typeface="+mn-ea"/>
                  <a:cs typeface="+mn-cs"/>
                </a:rPr>
                <a:t>Unreal.  </a:t>
              </a:r>
              <a:r>
                <a:rPr lang="en-US" sz="900" b="1" i="0" kern="1200" dirty="0">
                  <a:solidFill>
                    <a:schemeClr val="tx1"/>
                  </a:solidFill>
                  <a:latin typeface="Montserrat SemiBold" pitchFamily="2" charset="77"/>
                  <a:ea typeface="+mn-ea"/>
                  <a:cs typeface="+mn-cs"/>
                </a:rPr>
                <a:t>Open Source software is generally FREE!!</a:t>
              </a:r>
            </a:p>
          </p:txBody>
        </p:sp>
        <p:sp>
          <p:nvSpPr>
            <p:cNvPr id="227" name="Oval 226">
              <a:extLst>
                <a:ext uri="{FF2B5EF4-FFF2-40B4-BE49-F238E27FC236}">
                  <a16:creationId xmlns:a16="http://schemas.microsoft.com/office/drawing/2014/main" id="{7F44E700-E6F9-9A41-9B4C-33EDF6A25E89}"/>
                </a:ext>
              </a:extLst>
            </p:cNvPr>
            <p:cNvSpPr/>
            <p:nvPr userDrawn="1"/>
          </p:nvSpPr>
          <p:spPr>
            <a:xfrm>
              <a:off x="9318912" y="410737"/>
              <a:ext cx="534813" cy="545938"/>
            </a:xfrm>
            <a:prstGeom prst="ellipse">
              <a:avLst/>
            </a:prstGeom>
            <a:solidFill>
              <a:srgbClr val="008A8D"/>
            </a:solidFill>
            <a:ln>
              <a:noFill/>
            </a:ln>
          </p:spPr>
          <p:txBody>
            <a:bodyPr vert="horz" wrap="square" lIns="91440" tIns="45720" rIns="91440" bIns="45720" numCol="1" anchor="t" anchorCtr="0" compatLnSpc="1">
              <a:prstTxWarp prst="textNoShape">
                <a:avLst/>
              </a:prstTxWarp>
            </a:bodyPr>
            <a:lstStyle/>
            <a:p>
              <a:pPr lvl="0"/>
              <a:endParaRPr lang="en-US" b="0" i="0" dirty="0">
                <a:solidFill>
                  <a:schemeClr val="tx1"/>
                </a:solidFill>
                <a:latin typeface="Montserrat" pitchFamily="2" charset="77"/>
              </a:endParaRPr>
            </a:p>
          </p:txBody>
        </p:sp>
        <p:sp>
          <p:nvSpPr>
            <p:cNvPr id="232" name="Freeform 19">
              <a:extLst>
                <a:ext uri="{FF2B5EF4-FFF2-40B4-BE49-F238E27FC236}">
                  <a16:creationId xmlns:a16="http://schemas.microsoft.com/office/drawing/2014/main" id="{70BB415E-A093-AF4A-975F-307A66B9EDB4}"/>
                </a:ext>
              </a:extLst>
            </p:cNvPr>
            <p:cNvSpPr>
              <a:spLocks noEditPoints="1"/>
            </p:cNvSpPr>
            <p:nvPr userDrawn="1"/>
          </p:nvSpPr>
          <p:spPr bwMode="auto">
            <a:xfrm>
              <a:off x="9454902" y="533776"/>
              <a:ext cx="292024" cy="289909"/>
            </a:xfrm>
            <a:custGeom>
              <a:avLst/>
              <a:gdLst>
                <a:gd name="T0" fmla="*/ 29 w 209"/>
                <a:gd name="T1" fmla="*/ 21 h 208"/>
                <a:gd name="T2" fmla="*/ 29 w 209"/>
                <a:gd name="T3" fmla="*/ 106 h 208"/>
                <a:gd name="T4" fmla="*/ 29 w 209"/>
                <a:gd name="T5" fmla="*/ 148 h 208"/>
                <a:gd name="T6" fmla="*/ 104 w 209"/>
                <a:gd name="T7" fmla="*/ 85 h 208"/>
                <a:gd name="T8" fmla="*/ 200 w 209"/>
                <a:gd name="T9" fmla="*/ 36 h 208"/>
                <a:gd name="T10" fmla="*/ 102 w 209"/>
                <a:gd name="T11" fmla="*/ 106 h 208"/>
                <a:gd name="T12" fmla="*/ 40 w 209"/>
                <a:gd name="T13" fmla="*/ 21 h 208"/>
                <a:gd name="T14" fmla="*/ 40 w 209"/>
                <a:gd name="T15" fmla="*/ 106 h 208"/>
                <a:gd name="T16" fmla="*/ 40 w 209"/>
                <a:gd name="T17" fmla="*/ 148 h 208"/>
                <a:gd name="T18" fmla="*/ 53 w 209"/>
                <a:gd name="T19" fmla="*/ 65 h 208"/>
                <a:gd name="T20" fmla="*/ 53 w 209"/>
                <a:gd name="T21" fmla="*/ 145 h 208"/>
                <a:gd name="T22" fmla="*/ 60 w 209"/>
                <a:gd name="T23" fmla="*/ 21 h 208"/>
                <a:gd name="T24" fmla="*/ 60 w 209"/>
                <a:gd name="T25" fmla="*/ 44 h 208"/>
                <a:gd name="T26" fmla="*/ 60 w 209"/>
                <a:gd name="T27" fmla="*/ 54 h 208"/>
                <a:gd name="T28" fmla="*/ 63 w 209"/>
                <a:gd name="T29" fmla="*/ 75 h 208"/>
                <a:gd name="T30" fmla="*/ 63 w 209"/>
                <a:gd name="T31" fmla="*/ 93 h 208"/>
                <a:gd name="T32" fmla="*/ 60 w 209"/>
                <a:gd name="T33" fmla="*/ 135 h 208"/>
                <a:gd name="T34" fmla="*/ 60 w 209"/>
                <a:gd name="T35" fmla="*/ 158 h 208"/>
                <a:gd name="T36" fmla="*/ 60 w 209"/>
                <a:gd name="T37" fmla="*/ 166 h 208"/>
                <a:gd name="T38" fmla="*/ 73 w 209"/>
                <a:gd name="T39" fmla="*/ 23 h 208"/>
                <a:gd name="T40" fmla="*/ 73 w 209"/>
                <a:gd name="T41" fmla="*/ 145 h 208"/>
                <a:gd name="T42" fmla="*/ 81 w 209"/>
                <a:gd name="T43" fmla="*/ 62 h 208"/>
                <a:gd name="T44" fmla="*/ 81 w 209"/>
                <a:gd name="T45" fmla="*/ 148 h 208"/>
                <a:gd name="T46" fmla="*/ 92 w 209"/>
                <a:gd name="T47" fmla="*/ 23 h 208"/>
                <a:gd name="T48" fmla="*/ 94 w 209"/>
                <a:gd name="T49" fmla="*/ 106 h 208"/>
                <a:gd name="T50" fmla="*/ 104 w 209"/>
                <a:gd name="T51" fmla="*/ 10 h 208"/>
                <a:gd name="T52" fmla="*/ 102 w 209"/>
                <a:gd name="T53" fmla="*/ 31 h 208"/>
                <a:gd name="T54" fmla="*/ 102 w 209"/>
                <a:gd name="T55" fmla="*/ 54 h 208"/>
                <a:gd name="T56" fmla="*/ 102 w 209"/>
                <a:gd name="T57" fmla="*/ 65 h 208"/>
                <a:gd name="T58" fmla="*/ 104 w 209"/>
                <a:gd name="T59" fmla="*/ 117 h 208"/>
                <a:gd name="T60" fmla="*/ 104 w 209"/>
                <a:gd name="T61" fmla="*/ 135 h 208"/>
                <a:gd name="T62" fmla="*/ 102 w 209"/>
                <a:gd name="T63" fmla="*/ 156 h 208"/>
                <a:gd name="T64" fmla="*/ 102 w 209"/>
                <a:gd name="T65" fmla="*/ 176 h 208"/>
                <a:gd name="T66" fmla="*/ 112 w 209"/>
                <a:gd name="T67" fmla="*/ 23 h 208"/>
                <a:gd name="T68" fmla="*/ 115 w 209"/>
                <a:gd name="T69" fmla="*/ 148 h 208"/>
                <a:gd name="T70" fmla="*/ 125 w 209"/>
                <a:gd name="T71" fmla="*/ 62 h 208"/>
                <a:gd name="T72" fmla="*/ 133 w 209"/>
                <a:gd name="T73" fmla="*/ 21 h 208"/>
                <a:gd name="T74" fmla="*/ 133 w 209"/>
                <a:gd name="T75" fmla="*/ 148 h 208"/>
                <a:gd name="T76" fmla="*/ 143 w 209"/>
                <a:gd name="T77" fmla="*/ 13 h 208"/>
                <a:gd name="T78" fmla="*/ 146 w 209"/>
                <a:gd name="T79" fmla="*/ 34 h 208"/>
                <a:gd name="T80" fmla="*/ 146 w 209"/>
                <a:gd name="T81" fmla="*/ 52 h 208"/>
                <a:gd name="T82" fmla="*/ 143 w 209"/>
                <a:gd name="T83" fmla="*/ 72 h 208"/>
                <a:gd name="T84" fmla="*/ 143 w 209"/>
                <a:gd name="T85" fmla="*/ 117 h 208"/>
                <a:gd name="T86" fmla="*/ 143 w 209"/>
                <a:gd name="T87" fmla="*/ 127 h 208"/>
                <a:gd name="T88" fmla="*/ 146 w 209"/>
                <a:gd name="T89" fmla="*/ 148 h 208"/>
                <a:gd name="T90" fmla="*/ 146 w 209"/>
                <a:gd name="T91" fmla="*/ 169 h 208"/>
                <a:gd name="T92" fmla="*/ 154 w 209"/>
                <a:gd name="T93" fmla="*/ 21 h 208"/>
                <a:gd name="T94" fmla="*/ 154 w 209"/>
                <a:gd name="T95" fmla="*/ 106 h 208"/>
                <a:gd name="T96" fmla="*/ 154 w 209"/>
                <a:gd name="T97" fmla="*/ 148 h 208"/>
                <a:gd name="T98" fmla="*/ 167 w 209"/>
                <a:gd name="T99" fmla="*/ 65 h 208"/>
                <a:gd name="T100" fmla="*/ 167 w 209"/>
                <a:gd name="T101" fmla="*/ 145 h 208"/>
                <a:gd name="T102" fmla="*/ 175 w 209"/>
                <a:gd name="T103" fmla="*/ 104 h 208"/>
                <a:gd name="T104" fmla="*/ 185 w 209"/>
                <a:gd name="T105" fmla="*/ 13 h 208"/>
                <a:gd name="T106" fmla="*/ 185 w 209"/>
                <a:gd name="T107" fmla="*/ 23 h 208"/>
                <a:gd name="T108" fmla="*/ 188 w 209"/>
                <a:gd name="T109" fmla="*/ 44 h 208"/>
                <a:gd name="T110" fmla="*/ 188 w 209"/>
                <a:gd name="T111" fmla="*/ 83 h 208"/>
                <a:gd name="T112" fmla="*/ 185 w 209"/>
                <a:gd name="T113" fmla="*/ 104 h 208"/>
                <a:gd name="T114" fmla="*/ 185 w 209"/>
                <a:gd name="T115" fmla="*/ 127 h 208"/>
                <a:gd name="T116" fmla="*/ 185 w 209"/>
                <a:gd name="T117" fmla="*/ 137 h 208"/>
                <a:gd name="T118" fmla="*/ 188 w 209"/>
                <a:gd name="T119" fmla="*/ 158 h 208"/>
                <a:gd name="T120" fmla="*/ 188 w 209"/>
                <a:gd name="T121" fmla="*/ 179 h 208"/>
                <a:gd name="T122" fmla="*/ 196 w 209"/>
                <a:gd name="T123" fmla="*/ 62 h 208"/>
                <a:gd name="T124" fmla="*/ 196 w 209"/>
                <a:gd name="T125" fmla="*/ 1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 h="208">
                  <a:moveTo>
                    <a:pt x="0" y="208"/>
                  </a:moveTo>
                  <a:cubicBezTo>
                    <a:pt x="0" y="0"/>
                    <a:pt x="0" y="0"/>
                    <a:pt x="0" y="0"/>
                  </a:cubicBezTo>
                  <a:cubicBezTo>
                    <a:pt x="21" y="0"/>
                    <a:pt x="21" y="0"/>
                    <a:pt x="21" y="0"/>
                  </a:cubicBezTo>
                  <a:cubicBezTo>
                    <a:pt x="21" y="187"/>
                    <a:pt x="21" y="187"/>
                    <a:pt x="21" y="187"/>
                  </a:cubicBezTo>
                  <a:cubicBezTo>
                    <a:pt x="209" y="187"/>
                    <a:pt x="209" y="187"/>
                    <a:pt x="209" y="187"/>
                  </a:cubicBezTo>
                  <a:cubicBezTo>
                    <a:pt x="209" y="208"/>
                    <a:pt x="209" y="208"/>
                    <a:pt x="209" y="208"/>
                  </a:cubicBezTo>
                  <a:lnTo>
                    <a:pt x="0" y="208"/>
                  </a:lnTo>
                  <a:close/>
                  <a:moveTo>
                    <a:pt x="29" y="23"/>
                  </a:moveTo>
                  <a:cubicBezTo>
                    <a:pt x="29" y="21"/>
                    <a:pt x="29" y="21"/>
                    <a:pt x="29" y="21"/>
                  </a:cubicBezTo>
                  <a:cubicBezTo>
                    <a:pt x="32" y="21"/>
                    <a:pt x="32" y="21"/>
                    <a:pt x="32" y="21"/>
                  </a:cubicBezTo>
                  <a:cubicBezTo>
                    <a:pt x="32" y="23"/>
                    <a:pt x="32" y="23"/>
                    <a:pt x="32" y="23"/>
                  </a:cubicBezTo>
                  <a:lnTo>
                    <a:pt x="29" y="23"/>
                  </a:lnTo>
                  <a:close/>
                  <a:moveTo>
                    <a:pt x="29" y="65"/>
                  </a:moveTo>
                  <a:cubicBezTo>
                    <a:pt x="29" y="62"/>
                    <a:pt x="29" y="62"/>
                    <a:pt x="29" y="62"/>
                  </a:cubicBezTo>
                  <a:cubicBezTo>
                    <a:pt x="32" y="62"/>
                    <a:pt x="32" y="62"/>
                    <a:pt x="32" y="62"/>
                  </a:cubicBezTo>
                  <a:cubicBezTo>
                    <a:pt x="32" y="65"/>
                    <a:pt x="32" y="65"/>
                    <a:pt x="32" y="65"/>
                  </a:cubicBezTo>
                  <a:lnTo>
                    <a:pt x="29" y="65"/>
                  </a:lnTo>
                  <a:close/>
                  <a:moveTo>
                    <a:pt x="29" y="106"/>
                  </a:moveTo>
                  <a:cubicBezTo>
                    <a:pt x="29" y="104"/>
                    <a:pt x="29" y="104"/>
                    <a:pt x="29" y="104"/>
                  </a:cubicBezTo>
                  <a:cubicBezTo>
                    <a:pt x="32" y="104"/>
                    <a:pt x="32" y="104"/>
                    <a:pt x="32" y="104"/>
                  </a:cubicBezTo>
                  <a:cubicBezTo>
                    <a:pt x="32" y="106"/>
                    <a:pt x="32" y="106"/>
                    <a:pt x="32" y="106"/>
                  </a:cubicBezTo>
                  <a:lnTo>
                    <a:pt x="29" y="106"/>
                  </a:lnTo>
                  <a:close/>
                  <a:moveTo>
                    <a:pt x="29" y="148"/>
                  </a:moveTo>
                  <a:cubicBezTo>
                    <a:pt x="29" y="145"/>
                    <a:pt x="29" y="145"/>
                    <a:pt x="29" y="145"/>
                  </a:cubicBezTo>
                  <a:cubicBezTo>
                    <a:pt x="32" y="145"/>
                    <a:pt x="32" y="145"/>
                    <a:pt x="32" y="145"/>
                  </a:cubicBezTo>
                  <a:cubicBezTo>
                    <a:pt x="32" y="148"/>
                    <a:pt x="32" y="148"/>
                    <a:pt x="32" y="148"/>
                  </a:cubicBezTo>
                  <a:lnTo>
                    <a:pt x="29" y="148"/>
                  </a:lnTo>
                  <a:close/>
                  <a:moveTo>
                    <a:pt x="32" y="133"/>
                  </a:moveTo>
                  <a:cubicBezTo>
                    <a:pt x="32" y="130"/>
                    <a:pt x="33" y="128"/>
                    <a:pt x="35" y="127"/>
                  </a:cubicBezTo>
                  <a:cubicBezTo>
                    <a:pt x="83" y="79"/>
                    <a:pt x="83" y="79"/>
                    <a:pt x="83" y="79"/>
                  </a:cubicBezTo>
                  <a:cubicBezTo>
                    <a:pt x="84" y="77"/>
                    <a:pt x="86" y="75"/>
                    <a:pt x="89" y="75"/>
                  </a:cubicBezTo>
                  <a:cubicBezTo>
                    <a:pt x="92" y="75"/>
                    <a:pt x="93" y="76"/>
                    <a:pt x="95" y="78"/>
                  </a:cubicBezTo>
                  <a:cubicBezTo>
                    <a:pt x="102" y="85"/>
                    <a:pt x="102" y="85"/>
                    <a:pt x="102" y="85"/>
                  </a:cubicBezTo>
                  <a:cubicBezTo>
                    <a:pt x="102" y="83"/>
                    <a:pt x="102" y="83"/>
                    <a:pt x="102" y="83"/>
                  </a:cubicBezTo>
                  <a:cubicBezTo>
                    <a:pt x="104" y="83"/>
                    <a:pt x="104" y="83"/>
                    <a:pt x="104" y="83"/>
                  </a:cubicBezTo>
                  <a:cubicBezTo>
                    <a:pt x="104" y="85"/>
                    <a:pt x="104" y="85"/>
                    <a:pt x="104" y="85"/>
                  </a:cubicBezTo>
                  <a:cubicBezTo>
                    <a:pt x="102" y="85"/>
                    <a:pt x="102" y="85"/>
                    <a:pt x="102" y="85"/>
                  </a:cubicBezTo>
                  <a:cubicBezTo>
                    <a:pt x="123" y="106"/>
                    <a:pt x="123" y="106"/>
                    <a:pt x="123" y="106"/>
                  </a:cubicBezTo>
                  <a:cubicBezTo>
                    <a:pt x="123" y="104"/>
                    <a:pt x="123" y="104"/>
                    <a:pt x="123" y="104"/>
                  </a:cubicBezTo>
                  <a:cubicBezTo>
                    <a:pt x="125" y="104"/>
                    <a:pt x="125" y="104"/>
                    <a:pt x="125" y="104"/>
                  </a:cubicBezTo>
                  <a:cubicBezTo>
                    <a:pt x="125" y="106"/>
                    <a:pt x="125" y="106"/>
                    <a:pt x="125" y="106"/>
                  </a:cubicBezTo>
                  <a:cubicBezTo>
                    <a:pt x="123" y="106"/>
                    <a:pt x="123" y="106"/>
                    <a:pt x="123" y="106"/>
                  </a:cubicBezTo>
                  <a:cubicBezTo>
                    <a:pt x="125" y="109"/>
                    <a:pt x="125" y="109"/>
                    <a:pt x="125" y="109"/>
                  </a:cubicBezTo>
                  <a:cubicBezTo>
                    <a:pt x="196" y="38"/>
                    <a:pt x="196" y="38"/>
                    <a:pt x="196" y="38"/>
                  </a:cubicBezTo>
                  <a:cubicBezTo>
                    <a:pt x="197" y="37"/>
                    <a:pt x="199" y="36"/>
                    <a:pt x="200" y="36"/>
                  </a:cubicBezTo>
                  <a:cubicBezTo>
                    <a:pt x="201" y="36"/>
                    <a:pt x="203" y="36"/>
                    <a:pt x="204" y="36"/>
                  </a:cubicBezTo>
                  <a:cubicBezTo>
                    <a:pt x="205" y="37"/>
                    <a:pt x="206" y="38"/>
                    <a:pt x="207" y="39"/>
                  </a:cubicBezTo>
                  <a:cubicBezTo>
                    <a:pt x="208" y="40"/>
                    <a:pt x="209" y="41"/>
                    <a:pt x="209" y="43"/>
                  </a:cubicBezTo>
                  <a:cubicBezTo>
                    <a:pt x="209" y="45"/>
                    <a:pt x="208" y="47"/>
                    <a:pt x="206" y="48"/>
                  </a:cubicBezTo>
                  <a:cubicBezTo>
                    <a:pt x="130" y="124"/>
                    <a:pt x="130" y="124"/>
                    <a:pt x="130" y="124"/>
                  </a:cubicBezTo>
                  <a:cubicBezTo>
                    <a:pt x="129" y="126"/>
                    <a:pt x="127" y="126"/>
                    <a:pt x="125" y="126"/>
                  </a:cubicBezTo>
                  <a:cubicBezTo>
                    <a:pt x="123" y="126"/>
                    <a:pt x="121" y="125"/>
                    <a:pt x="120" y="124"/>
                  </a:cubicBezTo>
                  <a:cubicBezTo>
                    <a:pt x="102" y="106"/>
                    <a:pt x="102" y="106"/>
                    <a:pt x="102" y="106"/>
                  </a:cubicBezTo>
                  <a:cubicBezTo>
                    <a:pt x="102" y="106"/>
                    <a:pt x="102" y="106"/>
                    <a:pt x="102" y="106"/>
                  </a:cubicBezTo>
                  <a:cubicBezTo>
                    <a:pt x="102" y="106"/>
                    <a:pt x="102" y="106"/>
                    <a:pt x="102" y="106"/>
                  </a:cubicBezTo>
                  <a:cubicBezTo>
                    <a:pt x="89" y="93"/>
                    <a:pt x="89" y="93"/>
                    <a:pt x="89" y="93"/>
                  </a:cubicBezTo>
                  <a:cubicBezTo>
                    <a:pt x="44" y="138"/>
                    <a:pt x="44" y="138"/>
                    <a:pt x="44" y="138"/>
                  </a:cubicBezTo>
                  <a:cubicBezTo>
                    <a:pt x="43" y="139"/>
                    <a:pt x="42" y="139"/>
                    <a:pt x="42" y="140"/>
                  </a:cubicBezTo>
                  <a:cubicBezTo>
                    <a:pt x="41" y="140"/>
                    <a:pt x="40" y="140"/>
                    <a:pt x="39" y="140"/>
                  </a:cubicBezTo>
                  <a:cubicBezTo>
                    <a:pt x="37" y="140"/>
                    <a:pt x="35" y="139"/>
                    <a:pt x="34" y="138"/>
                  </a:cubicBezTo>
                  <a:cubicBezTo>
                    <a:pt x="32" y="137"/>
                    <a:pt x="32" y="135"/>
                    <a:pt x="32" y="133"/>
                  </a:cubicBezTo>
                  <a:close/>
                  <a:moveTo>
                    <a:pt x="40" y="23"/>
                  </a:moveTo>
                  <a:cubicBezTo>
                    <a:pt x="40" y="21"/>
                    <a:pt x="40" y="21"/>
                    <a:pt x="40" y="21"/>
                  </a:cubicBezTo>
                  <a:cubicBezTo>
                    <a:pt x="42" y="21"/>
                    <a:pt x="42" y="21"/>
                    <a:pt x="42" y="21"/>
                  </a:cubicBezTo>
                  <a:cubicBezTo>
                    <a:pt x="42" y="23"/>
                    <a:pt x="42" y="23"/>
                    <a:pt x="42" y="23"/>
                  </a:cubicBezTo>
                  <a:lnTo>
                    <a:pt x="40" y="23"/>
                  </a:lnTo>
                  <a:close/>
                  <a:moveTo>
                    <a:pt x="40" y="65"/>
                  </a:moveTo>
                  <a:cubicBezTo>
                    <a:pt x="40" y="62"/>
                    <a:pt x="40" y="62"/>
                    <a:pt x="40" y="62"/>
                  </a:cubicBezTo>
                  <a:cubicBezTo>
                    <a:pt x="42" y="62"/>
                    <a:pt x="42" y="62"/>
                    <a:pt x="42" y="62"/>
                  </a:cubicBezTo>
                  <a:cubicBezTo>
                    <a:pt x="42" y="65"/>
                    <a:pt x="42" y="65"/>
                    <a:pt x="42" y="65"/>
                  </a:cubicBezTo>
                  <a:lnTo>
                    <a:pt x="40" y="65"/>
                  </a:lnTo>
                  <a:close/>
                  <a:moveTo>
                    <a:pt x="40" y="106"/>
                  </a:moveTo>
                  <a:cubicBezTo>
                    <a:pt x="40" y="104"/>
                    <a:pt x="40" y="104"/>
                    <a:pt x="40" y="104"/>
                  </a:cubicBezTo>
                  <a:cubicBezTo>
                    <a:pt x="42" y="104"/>
                    <a:pt x="42" y="104"/>
                    <a:pt x="42" y="104"/>
                  </a:cubicBezTo>
                  <a:cubicBezTo>
                    <a:pt x="42" y="106"/>
                    <a:pt x="42" y="106"/>
                    <a:pt x="42" y="106"/>
                  </a:cubicBezTo>
                  <a:lnTo>
                    <a:pt x="40" y="106"/>
                  </a:lnTo>
                  <a:close/>
                  <a:moveTo>
                    <a:pt x="40" y="148"/>
                  </a:moveTo>
                  <a:cubicBezTo>
                    <a:pt x="40" y="145"/>
                    <a:pt x="40" y="145"/>
                    <a:pt x="40" y="145"/>
                  </a:cubicBezTo>
                  <a:cubicBezTo>
                    <a:pt x="42" y="145"/>
                    <a:pt x="42" y="145"/>
                    <a:pt x="42" y="145"/>
                  </a:cubicBezTo>
                  <a:cubicBezTo>
                    <a:pt x="42" y="148"/>
                    <a:pt x="42" y="148"/>
                    <a:pt x="42" y="148"/>
                  </a:cubicBezTo>
                  <a:lnTo>
                    <a:pt x="40" y="148"/>
                  </a:lnTo>
                  <a:close/>
                  <a:moveTo>
                    <a:pt x="50" y="23"/>
                  </a:moveTo>
                  <a:cubicBezTo>
                    <a:pt x="50" y="21"/>
                    <a:pt x="50" y="21"/>
                    <a:pt x="50" y="21"/>
                  </a:cubicBezTo>
                  <a:cubicBezTo>
                    <a:pt x="53" y="21"/>
                    <a:pt x="53" y="21"/>
                    <a:pt x="53" y="21"/>
                  </a:cubicBezTo>
                  <a:cubicBezTo>
                    <a:pt x="53" y="23"/>
                    <a:pt x="53" y="23"/>
                    <a:pt x="53" y="23"/>
                  </a:cubicBezTo>
                  <a:lnTo>
                    <a:pt x="50" y="23"/>
                  </a:lnTo>
                  <a:close/>
                  <a:moveTo>
                    <a:pt x="50" y="65"/>
                  </a:moveTo>
                  <a:cubicBezTo>
                    <a:pt x="50" y="62"/>
                    <a:pt x="50" y="62"/>
                    <a:pt x="50" y="62"/>
                  </a:cubicBezTo>
                  <a:cubicBezTo>
                    <a:pt x="53" y="62"/>
                    <a:pt x="53" y="62"/>
                    <a:pt x="53" y="62"/>
                  </a:cubicBezTo>
                  <a:cubicBezTo>
                    <a:pt x="53" y="65"/>
                    <a:pt x="53" y="65"/>
                    <a:pt x="53" y="65"/>
                  </a:cubicBezTo>
                  <a:lnTo>
                    <a:pt x="50" y="65"/>
                  </a:lnTo>
                  <a:close/>
                  <a:moveTo>
                    <a:pt x="50" y="106"/>
                  </a:moveTo>
                  <a:cubicBezTo>
                    <a:pt x="50" y="104"/>
                    <a:pt x="50" y="104"/>
                    <a:pt x="50" y="104"/>
                  </a:cubicBezTo>
                  <a:cubicBezTo>
                    <a:pt x="53" y="104"/>
                    <a:pt x="53" y="104"/>
                    <a:pt x="53" y="104"/>
                  </a:cubicBezTo>
                  <a:cubicBezTo>
                    <a:pt x="53" y="106"/>
                    <a:pt x="53" y="106"/>
                    <a:pt x="53" y="106"/>
                  </a:cubicBezTo>
                  <a:lnTo>
                    <a:pt x="50" y="106"/>
                  </a:lnTo>
                  <a:close/>
                  <a:moveTo>
                    <a:pt x="50" y="148"/>
                  </a:moveTo>
                  <a:cubicBezTo>
                    <a:pt x="50" y="145"/>
                    <a:pt x="50" y="145"/>
                    <a:pt x="50" y="145"/>
                  </a:cubicBezTo>
                  <a:cubicBezTo>
                    <a:pt x="53" y="145"/>
                    <a:pt x="53" y="145"/>
                    <a:pt x="53" y="145"/>
                  </a:cubicBezTo>
                  <a:cubicBezTo>
                    <a:pt x="53" y="148"/>
                    <a:pt x="53" y="148"/>
                    <a:pt x="53" y="148"/>
                  </a:cubicBezTo>
                  <a:lnTo>
                    <a:pt x="50" y="148"/>
                  </a:lnTo>
                  <a:close/>
                  <a:moveTo>
                    <a:pt x="60" y="13"/>
                  </a:moveTo>
                  <a:cubicBezTo>
                    <a:pt x="60" y="10"/>
                    <a:pt x="60" y="10"/>
                    <a:pt x="60" y="10"/>
                  </a:cubicBezTo>
                  <a:cubicBezTo>
                    <a:pt x="63" y="10"/>
                    <a:pt x="63" y="10"/>
                    <a:pt x="63" y="10"/>
                  </a:cubicBezTo>
                  <a:cubicBezTo>
                    <a:pt x="63" y="13"/>
                    <a:pt x="63" y="13"/>
                    <a:pt x="63" y="13"/>
                  </a:cubicBezTo>
                  <a:lnTo>
                    <a:pt x="60" y="13"/>
                  </a:lnTo>
                  <a:close/>
                  <a:moveTo>
                    <a:pt x="60" y="23"/>
                  </a:moveTo>
                  <a:cubicBezTo>
                    <a:pt x="60" y="21"/>
                    <a:pt x="60" y="21"/>
                    <a:pt x="60" y="21"/>
                  </a:cubicBezTo>
                  <a:cubicBezTo>
                    <a:pt x="63" y="21"/>
                    <a:pt x="63" y="21"/>
                    <a:pt x="63" y="21"/>
                  </a:cubicBezTo>
                  <a:cubicBezTo>
                    <a:pt x="63" y="23"/>
                    <a:pt x="63" y="23"/>
                    <a:pt x="63" y="23"/>
                  </a:cubicBezTo>
                  <a:lnTo>
                    <a:pt x="60" y="23"/>
                  </a:lnTo>
                  <a:close/>
                  <a:moveTo>
                    <a:pt x="60" y="34"/>
                  </a:moveTo>
                  <a:cubicBezTo>
                    <a:pt x="60" y="31"/>
                    <a:pt x="60" y="31"/>
                    <a:pt x="60" y="31"/>
                  </a:cubicBezTo>
                  <a:cubicBezTo>
                    <a:pt x="63" y="31"/>
                    <a:pt x="63" y="31"/>
                    <a:pt x="63" y="31"/>
                  </a:cubicBezTo>
                  <a:cubicBezTo>
                    <a:pt x="63" y="34"/>
                    <a:pt x="63" y="34"/>
                    <a:pt x="63" y="34"/>
                  </a:cubicBezTo>
                  <a:lnTo>
                    <a:pt x="60" y="34"/>
                  </a:lnTo>
                  <a:close/>
                  <a:moveTo>
                    <a:pt x="60" y="44"/>
                  </a:moveTo>
                  <a:cubicBezTo>
                    <a:pt x="60" y="41"/>
                    <a:pt x="60" y="41"/>
                    <a:pt x="60" y="41"/>
                  </a:cubicBezTo>
                  <a:cubicBezTo>
                    <a:pt x="63" y="41"/>
                    <a:pt x="63" y="41"/>
                    <a:pt x="63" y="41"/>
                  </a:cubicBezTo>
                  <a:cubicBezTo>
                    <a:pt x="63" y="44"/>
                    <a:pt x="63" y="44"/>
                    <a:pt x="63" y="44"/>
                  </a:cubicBezTo>
                  <a:lnTo>
                    <a:pt x="60" y="44"/>
                  </a:lnTo>
                  <a:close/>
                  <a:moveTo>
                    <a:pt x="60" y="54"/>
                  </a:moveTo>
                  <a:cubicBezTo>
                    <a:pt x="60" y="52"/>
                    <a:pt x="60" y="52"/>
                    <a:pt x="60" y="52"/>
                  </a:cubicBezTo>
                  <a:cubicBezTo>
                    <a:pt x="63" y="52"/>
                    <a:pt x="63" y="52"/>
                    <a:pt x="63" y="52"/>
                  </a:cubicBezTo>
                  <a:cubicBezTo>
                    <a:pt x="63" y="54"/>
                    <a:pt x="63" y="54"/>
                    <a:pt x="63" y="54"/>
                  </a:cubicBezTo>
                  <a:lnTo>
                    <a:pt x="60" y="54"/>
                  </a:lnTo>
                  <a:close/>
                  <a:moveTo>
                    <a:pt x="60" y="65"/>
                  </a:moveTo>
                  <a:cubicBezTo>
                    <a:pt x="60" y="62"/>
                    <a:pt x="60" y="62"/>
                    <a:pt x="60" y="62"/>
                  </a:cubicBezTo>
                  <a:cubicBezTo>
                    <a:pt x="63" y="62"/>
                    <a:pt x="63" y="62"/>
                    <a:pt x="63" y="62"/>
                  </a:cubicBezTo>
                  <a:cubicBezTo>
                    <a:pt x="63" y="65"/>
                    <a:pt x="63" y="65"/>
                    <a:pt x="63" y="65"/>
                  </a:cubicBezTo>
                  <a:lnTo>
                    <a:pt x="60" y="65"/>
                  </a:lnTo>
                  <a:close/>
                  <a:moveTo>
                    <a:pt x="60" y="75"/>
                  </a:moveTo>
                  <a:cubicBezTo>
                    <a:pt x="60" y="72"/>
                    <a:pt x="60" y="72"/>
                    <a:pt x="60" y="72"/>
                  </a:cubicBezTo>
                  <a:cubicBezTo>
                    <a:pt x="63" y="72"/>
                    <a:pt x="63" y="72"/>
                    <a:pt x="63" y="72"/>
                  </a:cubicBezTo>
                  <a:cubicBezTo>
                    <a:pt x="63" y="75"/>
                    <a:pt x="63" y="75"/>
                    <a:pt x="63" y="75"/>
                  </a:cubicBezTo>
                  <a:lnTo>
                    <a:pt x="60" y="75"/>
                  </a:lnTo>
                  <a:close/>
                  <a:moveTo>
                    <a:pt x="60" y="85"/>
                  </a:moveTo>
                  <a:cubicBezTo>
                    <a:pt x="60" y="83"/>
                    <a:pt x="60" y="83"/>
                    <a:pt x="60" y="83"/>
                  </a:cubicBezTo>
                  <a:cubicBezTo>
                    <a:pt x="63" y="83"/>
                    <a:pt x="63" y="83"/>
                    <a:pt x="63" y="83"/>
                  </a:cubicBezTo>
                  <a:cubicBezTo>
                    <a:pt x="63" y="85"/>
                    <a:pt x="63" y="85"/>
                    <a:pt x="63" y="85"/>
                  </a:cubicBezTo>
                  <a:lnTo>
                    <a:pt x="60" y="85"/>
                  </a:lnTo>
                  <a:close/>
                  <a:moveTo>
                    <a:pt x="60" y="96"/>
                  </a:moveTo>
                  <a:cubicBezTo>
                    <a:pt x="60" y="93"/>
                    <a:pt x="60" y="93"/>
                    <a:pt x="60" y="93"/>
                  </a:cubicBezTo>
                  <a:cubicBezTo>
                    <a:pt x="63" y="93"/>
                    <a:pt x="63" y="93"/>
                    <a:pt x="63" y="93"/>
                  </a:cubicBezTo>
                  <a:cubicBezTo>
                    <a:pt x="63" y="96"/>
                    <a:pt x="63" y="96"/>
                    <a:pt x="63" y="96"/>
                  </a:cubicBezTo>
                  <a:lnTo>
                    <a:pt x="60" y="96"/>
                  </a:lnTo>
                  <a:close/>
                  <a:moveTo>
                    <a:pt x="60" y="127"/>
                  </a:moveTo>
                  <a:cubicBezTo>
                    <a:pt x="60" y="124"/>
                    <a:pt x="60" y="124"/>
                    <a:pt x="60" y="124"/>
                  </a:cubicBezTo>
                  <a:cubicBezTo>
                    <a:pt x="63" y="124"/>
                    <a:pt x="63" y="124"/>
                    <a:pt x="63" y="124"/>
                  </a:cubicBezTo>
                  <a:cubicBezTo>
                    <a:pt x="63" y="127"/>
                    <a:pt x="63" y="127"/>
                    <a:pt x="63" y="127"/>
                  </a:cubicBezTo>
                  <a:lnTo>
                    <a:pt x="60" y="127"/>
                  </a:lnTo>
                  <a:close/>
                  <a:moveTo>
                    <a:pt x="60" y="137"/>
                  </a:moveTo>
                  <a:cubicBezTo>
                    <a:pt x="60" y="135"/>
                    <a:pt x="60" y="135"/>
                    <a:pt x="60" y="135"/>
                  </a:cubicBezTo>
                  <a:cubicBezTo>
                    <a:pt x="63" y="135"/>
                    <a:pt x="63" y="135"/>
                    <a:pt x="63" y="135"/>
                  </a:cubicBezTo>
                  <a:cubicBezTo>
                    <a:pt x="63" y="137"/>
                    <a:pt x="63" y="137"/>
                    <a:pt x="63" y="137"/>
                  </a:cubicBezTo>
                  <a:lnTo>
                    <a:pt x="60" y="137"/>
                  </a:lnTo>
                  <a:close/>
                  <a:moveTo>
                    <a:pt x="60" y="148"/>
                  </a:moveTo>
                  <a:cubicBezTo>
                    <a:pt x="60" y="145"/>
                    <a:pt x="60" y="145"/>
                    <a:pt x="60" y="145"/>
                  </a:cubicBezTo>
                  <a:cubicBezTo>
                    <a:pt x="63" y="145"/>
                    <a:pt x="63" y="145"/>
                    <a:pt x="63" y="145"/>
                  </a:cubicBezTo>
                  <a:cubicBezTo>
                    <a:pt x="63" y="148"/>
                    <a:pt x="63" y="148"/>
                    <a:pt x="63" y="148"/>
                  </a:cubicBezTo>
                  <a:lnTo>
                    <a:pt x="60" y="148"/>
                  </a:lnTo>
                  <a:close/>
                  <a:moveTo>
                    <a:pt x="60" y="158"/>
                  </a:moveTo>
                  <a:cubicBezTo>
                    <a:pt x="60" y="156"/>
                    <a:pt x="60" y="156"/>
                    <a:pt x="60" y="156"/>
                  </a:cubicBezTo>
                  <a:cubicBezTo>
                    <a:pt x="63" y="156"/>
                    <a:pt x="63" y="156"/>
                    <a:pt x="63" y="156"/>
                  </a:cubicBezTo>
                  <a:cubicBezTo>
                    <a:pt x="63" y="158"/>
                    <a:pt x="63" y="158"/>
                    <a:pt x="63" y="158"/>
                  </a:cubicBezTo>
                  <a:lnTo>
                    <a:pt x="60" y="158"/>
                  </a:lnTo>
                  <a:close/>
                  <a:moveTo>
                    <a:pt x="60" y="166"/>
                  </a:moveTo>
                  <a:cubicBezTo>
                    <a:pt x="63" y="166"/>
                    <a:pt x="63" y="166"/>
                    <a:pt x="63" y="166"/>
                  </a:cubicBezTo>
                  <a:cubicBezTo>
                    <a:pt x="63" y="169"/>
                    <a:pt x="63" y="169"/>
                    <a:pt x="63" y="169"/>
                  </a:cubicBezTo>
                  <a:cubicBezTo>
                    <a:pt x="60" y="169"/>
                    <a:pt x="60" y="169"/>
                    <a:pt x="60" y="169"/>
                  </a:cubicBezTo>
                  <a:lnTo>
                    <a:pt x="60" y="166"/>
                  </a:lnTo>
                  <a:close/>
                  <a:moveTo>
                    <a:pt x="60" y="176"/>
                  </a:moveTo>
                  <a:cubicBezTo>
                    <a:pt x="63" y="176"/>
                    <a:pt x="63" y="176"/>
                    <a:pt x="63" y="176"/>
                  </a:cubicBezTo>
                  <a:cubicBezTo>
                    <a:pt x="63" y="179"/>
                    <a:pt x="63" y="179"/>
                    <a:pt x="63" y="179"/>
                  </a:cubicBezTo>
                  <a:cubicBezTo>
                    <a:pt x="60" y="179"/>
                    <a:pt x="60" y="179"/>
                    <a:pt x="60" y="179"/>
                  </a:cubicBezTo>
                  <a:lnTo>
                    <a:pt x="60" y="176"/>
                  </a:lnTo>
                  <a:close/>
                  <a:moveTo>
                    <a:pt x="71" y="23"/>
                  </a:moveTo>
                  <a:cubicBezTo>
                    <a:pt x="71" y="21"/>
                    <a:pt x="71" y="21"/>
                    <a:pt x="71" y="21"/>
                  </a:cubicBezTo>
                  <a:cubicBezTo>
                    <a:pt x="73" y="21"/>
                    <a:pt x="73" y="21"/>
                    <a:pt x="73" y="21"/>
                  </a:cubicBezTo>
                  <a:cubicBezTo>
                    <a:pt x="73" y="23"/>
                    <a:pt x="73" y="23"/>
                    <a:pt x="73" y="23"/>
                  </a:cubicBezTo>
                  <a:lnTo>
                    <a:pt x="71" y="23"/>
                  </a:lnTo>
                  <a:close/>
                  <a:moveTo>
                    <a:pt x="71" y="65"/>
                  </a:moveTo>
                  <a:cubicBezTo>
                    <a:pt x="71" y="62"/>
                    <a:pt x="71" y="62"/>
                    <a:pt x="71" y="62"/>
                  </a:cubicBezTo>
                  <a:cubicBezTo>
                    <a:pt x="73" y="62"/>
                    <a:pt x="73" y="62"/>
                    <a:pt x="73" y="62"/>
                  </a:cubicBezTo>
                  <a:cubicBezTo>
                    <a:pt x="73" y="65"/>
                    <a:pt x="73" y="65"/>
                    <a:pt x="73" y="65"/>
                  </a:cubicBezTo>
                  <a:lnTo>
                    <a:pt x="71" y="65"/>
                  </a:lnTo>
                  <a:close/>
                  <a:moveTo>
                    <a:pt x="71" y="148"/>
                  </a:moveTo>
                  <a:cubicBezTo>
                    <a:pt x="71" y="145"/>
                    <a:pt x="71" y="145"/>
                    <a:pt x="71" y="145"/>
                  </a:cubicBezTo>
                  <a:cubicBezTo>
                    <a:pt x="73" y="145"/>
                    <a:pt x="73" y="145"/>
                    <a:pt x="73" y="145"/>
                  </a:cubicBezTo>
                  <a:cubicBezTo>
                    <a:pt x="73" y="148"/>
                    <a:pt x="73" y="148"/>
                    <a:pt x="73" y="148"/>
                  </a:cubicBezTo>
                  <a:lnTo>
                    <a:pt x="71" y="148"/>
                  </a:lnTo>
                  <a:close/>
                  <a:moveTo>
                    <a:pt x="81" y="23"/>
                  </a:moveTo>
                  <a:cubicBezTo>
                    <a:pt x="81" y="21"/>
                    <a:pt x="81" y="21"/>
                    <a:pt x="81" y="21"/>
                  </a:cubicBezTo>
                  <a:cubicBezTo>
                    <a:pt x="84" y="21"/>
                    <a:pt x="84" y="21"/>
                    <a:pt x="84" y="21"/>
                  </a:cubicBezTo>
                  <a:cubicBezTo>
                    <a:pt x="84" y="23"/>
                    <a:pt x="84" y="23"/>
                    <a:pt x="84" y="23"/>
                  </a:cubicBezTo>
                  <a:lnTo>
                    <a:pt x="81" y="23"/>
                  </a:lnTo>
                  <a:close/>
                  <a:moveTo>
                    <a:pt x="81" y="65"/>
                  </a:moveTo>
                  <a:cubicBezTo>
                    <a:pt x="81" y="62"/>
                    <a:pt x="81" y="62"/>
                    <a:pt x="81" y="62"/>
                  </a:cubicBezTo>
                  <a:cubicBezTo>
                    <a:pt x="84" y="62"/>
                    <a:pt x="84" y="62"/>
                    <a:pt x="84" y="62"/>
                  </a:cubicBezTo>
                  <a:cubicBezTo>
                    <a:pt x="84" y="65"/>
                    <a:pt x="84" y="65"/>
                    <a:pt x="84" y="65"/>
                  </a:cubicBezTo>
                  <a:lnTo>
                    <a:pt x="81" y="65"/>
                  </a:lnTo>
                  <a:close/>
                  <a:moveTo>
                    <a:pt x="81" y="106"/>
                  </a:moveTo>
                  <a:cubicBezTo>
                    <a:pt x="81" y="104"/>
                    <a:pt x="81" y="104"/>
                    <a:pt x="81" y="104"/>
                  </a:cubicBezTo>
                  <a:cubicBezTo>
                    <a:pt x="84" y="104"/>
                    <a:pt x="84" y="104"/>
                    <a:pt x="84" y="104"/>
                  </a:cubicBezTo>
                  <a:cubicBezTo>
                    <a:pt x="84" y="106"/>
                    <a:pt x="84" y="106"/>
                    <a:pt x="84" y="106"/>
                  </a:cubicBezTo>
                  <a:lnTo>
                    <a:pt x="81" y="106"/>
                  </a:lnTo>
                  <a:close/>
                  <a:moveTo>
                    <a:pt x="81" y="148"/>
                  </a:moveTo>
                  <a:cubicBezTo>
                    <a:pt x="81" y="145"/>
                    <a:pt x="81" y="145"/>
                    <a:pt x="81" y="145"/>
                  </a:cubicBezTo>
                  <a:cubicBezTo>
                    <a:pt x="84" y="145"/>
                    <a:pt x="84" y="145"/>
                    <a:pt x="84" y="145"/>
                  </a:cubicBezTo>
                  <a:cubicBezTo>
                    <a:pt x="84" y="148"/>
                    <a:pt x="84" y="148"/>
                    <a:pt x="84" y="148"/>
                  </a:cubicBezTo>
                  <a:lnTo>
                    <a:pt x="81" y="148"/>
                  </a:lnTo>
                  <a:close/>
                  <a:moveTo>
                    <a:pt x="92" y="23"/>
                  </a:moveTo>
                  <a:cubicBezTo>
                    <a:pt x="92" y="21"/>
                    <a:pt x="92" y="21"/>
                    <a:pt x="92" y="21"/>
                  </a:cubicBezTo>
                  <a:cubicBezTo>
                    <a:pt x="94" y="21"/>
                    <a:pt x="94" y="21"/>
                    <a:pt x="94" y="21"/>
                  </a:cubicBezTo>
                  <a:cubicBezTo>
                    <a:pt x="94" y="23"/>
                    <a:pt x="94" y="23"/>
                    <a:pt x="94" y="23"/>
                  </a:cubicBezTo>
                  <a:lnTo>
                    <a:pt x="92" y="23"/>
                  </a:lnTo>
                  <a:close/>
                  <a:moveTo>
                    <a:pt x="92" y="65"/>
                  </a:moveTo>
                  <a:cubicBezTo>
                    <a:pt x="92" y="62"/>
                    <a:pt x="92" y="62"/>
                    <a:pt x="92" y="62"/>
                  </a:cubicBezTo>
                  <a:cubicBezTo>
                    <a:pt x="94" y="62"/>
                    <a:pt x="94" y="62"/>
                    <a:pt x="94" y="62"/>
                  </a:cubicBezTo>
                  <a:cubicBezTo>
                    <a:pt x="94" y="65"/>
                    <a:pt x="94" y="65"/>
                    <a:pt x="94" y="65"/>
                  </a:cubicBezTo>
                  <a:lnTo>
                    <a:pt x="92" y="65"/>
                  </a:lnTo>
                  <a:close/>
                  <a:moveTo>
                    <a:pt x="92" y="106"/>
                  </a:moveTo>
                  <a:cubicBezTo>
                    <a:pt x="92" y="104"/>
                    <a:pt x="92" y="104"/>
                    <a:pt x="92" y="104"/>
                  </a:cubicBezTo>
                  <a:cubicBezTo>
                    <a:pt x="94" y="104"/>
                    <a:pt x="94" y="104"/>
                    <a:pt x="94" y="104"/>
                  </a:cubicBezTo>
                  <a:cubicBezTo>
                    <a:pt x="94" y="106"/>
                    <a:pt x="94" y="106"/>
                    <a:pt x="94" y="106"/>
                  </a:cubicBezTo>
                  <a:lnTo>
                    <a:pt x="92" y="106"/>
                  </a:lnTo>
                  <a:close/>
                  <a:moveTo>
                    <a:pt x="92" y="148"/>
                  </a:moveTo>
                  <a:cubicBezTo>
                    <a:pt x="92" y="145"/>
                    <a:pt x="92" y="145"/>
                    <a:pt x="92" y="145"/>
                  </a:cubicBezTo>
                  <a:cubicBezTo>
                    <a:pt x="94" y="145"/>
                    <a:pt x="94" y="145"/>
                    <a:pt x="94" y="145"/>
                  </a:cubicBezTo>
                  <a:cubicBezTo>
                    <a:pt x="94" y="148"/>
                    <a:pt x="94" y="148"/>
                    <a:pt x="94" y="148"/>
                  </a:cubicBezTo>
                  <a:lnTo>
                    <a:pt x="92" y="148"/>
                  </a:lnTo>
                  <a:close/>
                  <a:moveTo>
                    <a:pt x="102" y="13"/>
                  </a:moveTo>
                  <a:cubicBezTo>
                    <a:pt x="102" y="10"/>
                    <a:pt x="102" y="10"/>
                    <a:pt x="102" y="10"/>
                  </a:cubicBezTo>
                  <a:cubicBezTo>
                    <a:pt x="104" y="10"/>
                    <a:pt x="104" y="10"/>
                    <a:pt x="104" y="10"/>
                  </a:cubicBezTo>
                  <a:cubicBezTo>
                    <a:pt x="104" y="13"/>
                    <a:pt x="104" y="13"/>
                    <a:pt x="104" y="13"/>
                  </a:cubicBezTo>
                  <a:lnTo>
                    <a:pt x="102" y="13"/>
                  </a:lnTo>
                  <a:close/>
                  <a:moveTo>
                    <a:pt x="102" y="23"/>
                  </a:moveTo>
                  <a:cubicBezTo>
                    <a:pt x="102" y="21"/>
                    <a:pt x="102" y="21"/>
                    <a:pt x="102" y="21"/>
                  </a:cubicBezTo>
                  <a:cubicBezTo>
                    <a:pt x="104" y="21"/>
                    <a:pt x="104" y="21"/>
                    <a:pt x="104" y="21"/>
                  </a:cubicBezTo>
                  <a:cubicBezTo>
                    <a:pt x="104" y="23"/>
                    <a:pt x="104" y="23"/>
                    <a:pt x="104" y="23"/>
                  </a:cubicBezTo>
                  <a:lnTo>
                    <a:pt x="102" y="23"/>
                  </a:lnTo>
                  <a:close/>
                  <a:moveTo>
                    <a:pt x="102" y="34"/>
                  </a:moveTo>
                  <a:cubicBezTo>
                    <a:pt x="102" y="31"/>
                    <a:pt x="102" y="31"/>
                    <a:pt x="102" y="31"/>
                  </a:cubicBezTo>
                  <a:cubicBezTo>
                    <a:pt x="104" y="31"/>
                    <a:pt x="104" y="31"/>
                    <a:pt x="104" y="31"/>
                  </a:cubicBezTo>
                  <a:cubicBezTo>
                    <a:pt x="104" y="34"/>
                    <a:pt x="104" y="34"/>
                    <a:pt x="104" y="34"/>
                  </a:cubicBezTo>
                  <a:lnTo>
                    <a:pt x="102" y="34"/>
                  </a:lnTo>
                  <a:close/>
                  <a:moveTo>
                    <a:pt x="102" y="44"/>
                  </a:moveTo>
                  <a:cubicBezTo>
                    <a:pt x="102" y="41"/>
                    <a:pt x="102" y="41"/>
                    <a:pt x="102" y="41"/>
                  </a:cubicBezTo>
                  <a:cubicBezTo>
                    <a:pt x="104" y="41"/>
                    <a:pt x="104" y="41"/>
                    <a:pt x="104" y="41"/>
                  </a:cubicBezTo>
                  <a:cubicBezTo>
                    <a:pt x="104" y="44"/>
                    <a:pt x="104" y="44"/>
                    <a:pt x="104" y="44"/>
                  </a:cubicBezTo>
                  <a:lnTo>
                    <a:pt x="102" y="44"/>
                  </a:lnTo>
                  <a:close/>
                  <a:moveTo>
                    <a:pt x="102" y="54"/>
                  </a:moveTo>
                  <a:cubicBezTo>
                    <a:pt x="102" y="52"/>
                    <a:pt x="102" y="52"/>
                    <a:pt x="102" y="52"/>
                  </a:cubicBezTo>
                  <a:cubicBezTo>
                    <a:pt x="104" y="52"/>
                    <a:pt x="104" y="52"/>
                    <a:pt x="104" y="52"/>
                  </a:cubicBezTo>
                  <a:cubicBezTo>
                    <a:pt x="104" y="54"/>
                    <a:pt x="104" y="54"/>
                    <a:pt x="104" y="54"/>
                  </a:cubicBezTo>
                  <a:lnTo>
                    <a:pt x="102" y="54"/>
                  </a:lnTo>
                  <a:close/>
                  <a:moveTo>
                    <a:pt x="102" y="65"/>
                  </a:moveTo>
                  <a:cubicBezTo>
                    <a:pt x="102" y="62"/>
                    <a:pt x="102" y="62"/>
                    <a:pt x="102" y="62"/>
                  </a:cubicBezTo>
                  <a:cubicBezTo>
                    <a:pt x="104" y="62"/>
                    <a:pt x="104" y="62"/>
                    <a:pt x="104" y="62"/>
                  </a:cubicBezTo>
                  <a:cubicBezTo>
                    <a:pt x="104" y="65"/>
                    <a:pt x="104" y="65"/>
                    <a:pt x="104" y="65"/>
                  </a:cubicBezTo>
                  <a:lnTo>
                    <a:pt x="102" y="65"/>
                  </a:lnTo>
                  <a:close/>
                  <a:moveTo>
                    <a:pt x="102" y="75"/>
                  </a:moveTo>
                  <a:cubicBezTo>
                    <a:pt x="102" y="72"/>
                    <a:pt x="102" y="72"/>
                    <a:pt x="102" y="72"/>
                  </a:cubicBezTo>
                  <a:cubicBezTo>
                    <a:pt x="104" y="72"/>
                    <a:pt x="104" y="72"/>
                    <a:pt x="104" y="72"/>
                  </a:cubicBezTo>
                  <a:cubicBezTo>
                    <a:pt x="104" y="75"/>
                    <a:pt x="104" y="75"/>
                    <a:pt x="104" y="75"/>
                  </a:cubicBezTo>
                  <a:lnTo>
                    <a:pt x="102" y="75"/>
                  </a:lnTo>
                  <a:close/>
                  <a:moveTo>
                    <a:pt x="102" y="117"/>
                  </a:moveTo>
                  <a:cubicBezTo>
                    <a:pt x="102" y="114"/>
                    <a:pt x="102" y="114"/>
                    <a:pt x="102" y="114"/>
                  </a:cubicBezTo>
                  <a:cubicBezTo>
                    <a:pt x="104" y="114"/>
                    <a:pt x="104" y="114"/>
                    <a:pt x="104" y="114"/>
                  </a:cubicBezTo>
                  <a:cubicBezTo>
                    <a:pt x="104" y="117"/>
                    <a:pt x="104" y="117"/>
                    <a:pt x="104" y="117"/>
                  </a:cubicBezTo>
                  <a:lnTo>
                    <a:pt x="102" y="117"/>
                  </a:lnTo>
                  <a:close/>
                  <a:moveTo>
                    <a:pt x="102" y="127"/>
                  </a:moveTo>
                  <a:cubicBezTo>
                    <a:pt x="102" y="124"/>
                    <a:pt x="102" y="124"/>
                    <a:pt x="102" y="124"/>
                  </a:cubicBezTo>
                  <a:cubicBezTo>
                    <a:pt x="104" y="124"/>
                    <a:pt x="104" y="124"/>
                    <a:pt x="104" y="124"/>
                  </a:cubicBezTo>
                  <a:cubicBezTo>
                    <a:pt x="104" y="127"/>
                    <a:pt x="104" y="127"/>
                    <a:pt x="104" y="127"/>
                  </a:cubicBezTo>
                  <a:lnTo>
                    <a:pt x="102" y="127"/>
                  </a:lnTo>
                  <a:close/>
                  <a:moveTo>
                    <a:pt x="102" y="137"/>
                  </a:moveTo>
                  <a:cubicBezTo>
                    <a:pt x="102" y="135"/>
                    <a:pt x="102" y="135"/>
                    <a:pt x="102" y="135"/>
                  </a:cubicBezTo>
                  <a:cubicBezTo>
                    <a:pt x="104" y="135"/>
                    <a:pt x="104" y="135"/>
                    <a:pt x="104" y="135"/>
                  </a:cubicBezTo>
                  <a:cubicBezTo>
                    <a:pt x="104" y="137"/>
                    <a:pt x="104" y="137"/>
                    <a:pt x="104" y="137"/>
                  </a:cubicBezTo>
                  <a:lnTo>
                    <a:pt x="102" y="137"/>
                  </a:lnTo>
                  <a:close/>
                  <a:moveTo>
                    <a:pt x="102" y="148"/>
                  </a:moveTo>
                  <a:cubicBezTo>
                    <a:pt x="102" y="145"/>
                    <a:pt x="102" y="145"/>
                    <a:pt x="102" y="145"/>
                  </a:cubicBezTo>
                  <a:cubicBezTo>
                    <a:pt x="104" y="145"/>
                    <a:pt x="104" y="145"/>
                    <a:pt x="104" y="145"/>
                  </a:cubicBezTo>
                  <a:cubicBezTo>
                    <a:pt x="104" y="148"/>
                    <a:pt x="104" y="148"/>
                    <a:pt x="104" y="148"/>
                  </a:cubicBezTo>
                  <a:lnTo>
                    <a:pt x="102" y="148"/>
                  </a:lnTo>
                  <a:close/>
                  <a:moveTo>
                    <a:pt x="102" y="158"/>
                  </a:moveTo>
                  <a:cubicBezTo>
                    <a:pt x="102" y="156"/>
                    <a:pt x="102" y="156"/>
                    <a:pt x="102" y="156"/>
                  </a:cubicBezTo>
                  <a:cubicBezTo>
                    <a:pt x="104" y="156"/>
                    <a:pt x="104" y="156"/>
                    <a:pt x="104" y="156"/>
                  </a:cubicBezTo>
                  <a:cubicBezTo>
                    <a:pt x="104" y="158"/>
                    <a:pt x="104" y="158"/>
                    <a:pt x="104" y="158"/>
                  </a:cubicBezTo>
                  <a:lnTo>
                    <a:pt x="102" y="158"/>
                  </a:lnTo>
                  <a:close/>
                  <a:moveTo>
                    <a:pt x="102" y="166"/>
                  </a:moveTo>
                  <a:cubicBezTo>
                    <a:pt x="104" y="166"/>
                    <a:pt x="104" y="166"/>
                    <a:pt x="104" y="166"/>
                  </a:cubicBezTo>
                  <a:cubicBezTo>
                    <a:pt x="104" y="169"/>
                    <a:pt x="104" y="169"/>
                    <a:pt x="104" y="169"/>
                  </a:cubicBezTo>
                  <a:cubicBezTo>
                    <a:pt x="102" y="169"/>
                    <a:pt x="102" y="169"/>
                    <a:pt x="102" y="169"/>
                  </a:cubicBezTo>
                  <a:lnTo>
                    <a:pt x="102" y="166"/>
                  </a:lnTo>
                  <a:close/>
                  <a:moveTo>
                    <a:pt x="102" y="176"/>
                  </a:moveTo>
                  <a:cubicBezTo>
                    <a:pt x="104" y="176"/>
                    <a:pt x="104" y="176"/>
                    <a:pt x="104" y="176"/>
                  </a:cubicBezTo>
                  <a:cubicBezTo>
                    <a:pt x="104" y="179"/>
                    <a:pt x="104" y="179"/>
                    <a:pt x="104" y="179"/>
                  </a:cubicBezTo>
                  <a:cubicBezTo>
                    <a:pt x="102" y="179"/>
                    <a:pt x="102" y="179"/>
                    <a:pt x="102" y="179"/>
                  </a:cubicBezTo>
                  <a:lnTo>
                    <a:pt x="102" y="176"/>
                  </a:lnTo>
                  <a:close/>
                  <a:moveTo>
                    <a:pt x="112" y="23"/>
                  </a:moveTo>
                  <a:cubicBezTo>
                    <a:pt x="112" y="21"/>
                    <a:pt x="112" y="21"/>
                    <a:pt x="112" y="21"/>
                  </a:cubicBezTo>
                  <a:cubicBezTo>
                    <a:pt x="115" y="21"/>
                    <a:pt x="115" y="21"/>
                    <a:pt x="115" y="21"/>
                  </a:cubicBezTo>
                  <a:cubicBezTo>
                    <a:pt x="115" y="23"/>
                    <a:pt x="115" y="23"/>
                    <a:pt x="115" y="23"/>
                  </a:cubicBezTo>
                  <a:lnTo>
                    <a:pt x="112" y="23"/>
                  </a:lnTo>
                  <a:close/>
                  <a:moveTo>
                    <a:pt x="112" y="65"/>
                  </a:moveTo>
                  <a:cubicBezTo>
                    <a:pt x="112" y="62"/>
                    <a:pt x="112" y="62"/>
                    <a:pt x="112" y="62"/>
                  </a:cubicBezTo>
                  <a:cubicBezTo>
                    <a:pt x="115" y="62"/>
                    <a:pt x="115" y="62"/>
                    <a:pt x="115" y="62"/>
                  </a:cubicBezTo>
                  <a:cubicBezTo>
                    <a:pt x="115" y="65"/>
                    <a:pt x="115" y="65"/>
                    <a:pt x="115" y="65"/>
                  </a:cubicBezTo>
                  <a:lnTo>
                    <a:pt x="112" y="65"/>
                  </a:lnTo>
                  <a:close/>
                  <a:moveTo>
                    <a:pt x="112" y="148"/>
                  </a:moveTo>
                  <a:cubicBezTo>
                    <a:pt x="112" y="145"/>
                    <a:pt x="112" y="145"/>
                    <a:pt x="112" y="145"/>
                  </a:cubicBezTo>
                  <a:cubicBezTo>
                    <a:pt x="115" y="145"/>
                    <a:pt x="115" y="145"/>
                    <a:pt x="115" y="145"/>
                  </a:cubicBezTo>
                  <a:cubicBezTo>
                    <a:pt x="115" y="148"/>
                    <a:pt x="115" y="148"/>
                    <a:pt x="115" y="148"/>
                  </a:cubicBezTo>
                  <a:lnTo>
                    <a:pt x="112" y="148"/>
                  </a:lnTo>
                  <a:close/>
                  <a:moveTo>
                    <a:pt x="123" y="23"/>
                  </a:moveTo>
                  <a:cubicBezTo>
                    <a:pt x="123" y="21"/>
                    <a:pt x="123" y="21"/>
                    <a:pt x="123" y="21"/>
                  </a:cubicBezTo>
                  <a:cubicBezTo>
                    <a:pt x="125" y="21"/>
                    <a:pt x="125" y="21"/>
                    <a:pt x="125" y="21"/>
                  </a:cubicBezTo>
                  <a:cubicBezTo>
                    <a:pt x="125" y="23"/>
                    <a:pt x="125" y="23"/>
                    <a:pt x="125" y="23"/>
                  </a:cubicBezTo>
                  <a:lnTo>
                    <a:pt x="123" y="23"/>
                  </a:lnTo>
                  <a:close/>
                  <a:moveTo>
                    <a:pt x="123" y="65"/>
                  </a:moveTo>
                  <a:cubicBezTo>
                    <a:pt x="123" y="62"/>
                    <a:pt x="123" y="62"/>
                    <a:pt x="123" y="62"/>
                  </a:cubicBezTo>
                  <a:cubicBezTo>
                    <a:pt x="125" y="62"/>
                    <a:pt x="125" y="62"/>
                    <a:pt x="125" y="62"/>
                  </a:cubicBezTo>
                  <a:cubicBezTo>
                    <a:pt x="125" y="65"/>
                    <a:pt x="125" y="65"/>
                    <a:pt x="125" y="65"/>
                  </a:cubicBezTo>
                  <a:lnTo>
                    <a:pt x="123" y="65"/>
                  </a:lnTo>
                  <a:close/>
                  <a:moveTo>
                    <a:pt x="123" y="148"/>
                  </a:moveTo>
                  <a:cubicBezTo>
                    <a:pt x="123" y="145"/>
                    <a:pt x="123" y="145"/>
                    <a:pt x="123" y="145"/>
                  </a:cubicBezTo>
                  <a:cubicBezTo>
                    <a:pt x="125" y="145"/>
                    <a:pt x="125" y="145"/>
                    <a:pt x="125" y="145"/>
                  </a:cubicBezTo>
                  <a:cubicBezTo>
                    <a:pt x="125" y="148"/>
                    <a:pt x="125" y="148"/>
                    <a:pt x="125" y="148"/>
                  </a:cubicBezTo>
                  <a:lnTo>
                    <a:pt x="123" y="148"/>
                  </a:lnTo>
                  <a:close/>
                  <a:moveTo>
                    <a:pt x="133" y="23"/>
                  </a:moveTo>
                  <a:cubicBezTo>
                    <a:pt x="133" y="21"/>
                    <a:pt x="133" y="21"/>
                    <a:pt x="133" y="21"/>
                  </a:cubicBezTo>
                  <a:cubicBezTo>
                    <a:pt x="136" y="21"/>
                    <a:pt x="136" y="21"/>
                    <a:pt x="136" y="21"/>
                  </a:cubicBezTo>
                  <a:cubicBezTo>
                    <a:pt x="136" y="23"/>
                    <a:pt x="136" y="23"/>
                    <a:pt x="136" y="23"/>
                  </a:cubicBezTo>
                  <a:lnTo>
                    <a:pt x="133" y="23"/>
                  </a:lnTo>
                  <a:close/>
                  <a:moveTo>
                    <a:pt x="133" y="65"/>
                  </a:moveTo>
                  <a:cubicBezTo>
                    <a:pt x="133" y="62"/>
                    <a:pt x="133" y="62"/>
                    <a:pt x="133" y="62"/>
                  </a:cubicBezTo>
                  <a:cubicBezTo>
                    <a:pt x="136" y="62"/>
                    <a:pt x="136" y="62"/>
                    <a:pt x="136" y="62"/>
                  </a:cubicBezTo>
                  <a:cubicBezTo>
                    <a:pt x="136" y="65"/>
                    <a:pt x="136" y="65"/>
                    <a:pt x="136" y="65"/>
                  </a:cubicBezTo>
                  <a:lnTo>
                    <a:pt x="133" y="65"/>
                  </a:lnTo>
                  <a:close/>
                  <a:moveTo>
                    <a:pt x="133" y="148"/>
                  </a:moveTo>
                  <a:cubicBezTo>
                    <a:pt x="133" y="145"/>
                    <a:pt x="133" y="145"/>
                    <a:pt x="133" y="145"/>
                  </a:cubicBezTo>
                  <a:cubicBezTo>
                    <a:pt x="136" y="145"/>
                    <a:pt x="136" y="145"/>
                    <a:pt x="136" y="145"/>
                  </a:cubicBezTo>
                  <a:cubicBezTo>
                    <a:pt x="136" y="148"/>
                    <a:pt x="136" y="148"/>
                    <a:pt x="136" y="148"/>
                  </a:cubicBezTo>
                  <a:lnTo>
                    <a:pt x="133" y="148"/>
                  </a:lnTo>
                  <a:close/>
                  <a:moveTo>
                    <a:pt x="143" y="13"/>
                  </a:moveTo>
                  <a:cubicBezTo>
                    <a:pt x="143" y="10"/>
                    <a:pt x="143" y="10"/>
                    <a:pt x="143" y="10"/>
                  </a:cubicBezTo>
                  <a:cubicBezTo>
                    <a:pt x="146" y="10"/>
                    <a:pt x="146" y="10"/>
                    <a:pt x="146" y="10"/>
                  </a:cubicBezTo>
                  <a:cubicBezTo>
                    <a:pt x="146" y="13"/>
                    <a:pt x="146" y="13"/>
                    <a:pt x="146" y="13"/>
                  </a:cubicBezTo>
                  <a:lnTo>
                    <a:pt x="143" y="13"/>
                  </a:lnTo>
                  <a:close/>
                  <a:moveTo>
                    <a:pt x="143" y="23"/>
                  </a:moveTo>
                  <a:cubicBezTo>
                    <a:pt x="143" y="21"/>
                    <a:pt x="143" y="21"/>
                    <a:pt x="143" y="21"/>
                  </a:cubicBezTo>
                  <a:cubicBezTo>
                    <a:pt x="146" y="21"/>
                    <a:pt x="146" y="21"/>
                    <a:pt x="146" y="21"/>
                  </a:cubicBezTo>
                  <a:cubicBezTo>
                    <a:pt x="146" y="23"/>
                    <a:pt x="146" y="23"/>
                    <a:pt x="146" y="23"/>
                  </a:cubicBezTo>
                  <a:lnTo>
                    <a:pt x="143" y="23"/>
                  </a:lnTo>
                  <a:close/>
                  <a:moveTo>
                    <a:pt x="143" y="34"/>
                  </a:moveTo>
                  <a:cubicBezTo>
                    <a:pt x="143" y="31"/>
                    <a:pt x="143" y="31"/>
                    <a:pt x="143" y="31"/>
                  </a:cubicBezTo>
                  <a:cubicBezTo>
                    <a:pt x="146" y="31"/>
                    <a:pt x="146" y="31"/>
                    <a:pt x="146" y="31"/>
                  </a:cubicBezTo>
                  <a:cubicBezTo>
                    <a:pt x="146" y="34"/>
                    <a:pt x="146" y="34"/>
                    <a:pt x="146" y="34"/>
                  </a:cubicBezTo>
                  <a:lnTo>
                    <a:pt x="143" y="34"/>
                  </a:lnTo>
                  <a:close/>
                  <a:moveTo>
                    <a:pt x="143" y="44"/>
                  </a:moveTo>
                  <a:cubicBezTo>
                    <a:pt x="143" y="41"/>
                    <a:pt x="143" y="41"/>
                    <a:pt x="143" y="41"/>
                  </a:cubicBezTo>
                  <a:cubicBezTo>
                    <a:pt x="146" y="41"/>
                    <a:pt x="146" y="41"/>
                    <a:pt x="146" y="41"/>
                  </a:cubicBezTo>
                  <a:cubicBezTo>
                    <a:pt x="146" y="44"/>
                    <a:pt x="146" y="44"/>
                    <a:pt x="146" y="44"/>
                  </a:cubicBezTo>
                  <a:lnTo>
                    <a:pt x="143" y="44"/>
                  </a:lnTo>
                  <a:close/>
                  <a:moveTo>
                    <a:pt x="143" y="54"/>
                  </a:moveTo>
                  <a:cubicBezTo>
                    <a:pt x="143" y="52"/>
                    <a:pt x="143" y="52"/>
                    <a:pt x="143" y="52"/>
                  </a:cubicBezTo>
                  <a:cubicBezTo>
                    <a:pt x="146" y="52"/>
                    <a:pt x="146" y="52"/>
                    <a:pt x="146" y="52"/>
                  </a:cubicBezTo>
                  <a:cubicBezTo>
                    <a:pt x="146" y="54"/>
                    <a:pt x="146" y="54"/>
                    <a:pt x="146" y="54"/>
                  </a:cubicBezTo>
                  <a:lnTo>
                    <a:pt x="143" y="54"/>
                  </a:lnTo>
                  <a:close/>
                  <a:moveTo>
                    <a:pt x="143" y="65"/>
                  </a:moveTo>
                  <a:cubicBezTo>
                    <a:pt x="143" y="62"/>
                    <a:pt x="143" y="62"/>
                    <a:pt x="143" y="62"/>
                  </a:cubicBezTo>
                  <a:cubicBezTo>
                    <a:pt x="146" y="62"/>
                    <a:pt x="146" y="62"/>
                    <a:pt x="146" y="62"/>
                  </a:cubicBezTo>
                  <a:cubicBezTo>
                    <a:pt x="146" y="65"/>
                    <a:pt x="146" y="65"/>
                    <a:pt x="146" y="65"/>
                  </a:cubicBezTo>
                  <a:lnTo>
                    <a:pt x="143" y="65"/>
                  </a:lnTo>
                  <a:close/>
                  <a:moveTo>
                    <a:pt x="143" y="75"/>
                  </a:moveTo>
                  <a:cubicBezTo>
                    <a:pt x="143" y="72"/>
                    <a:pt x="143" y="72"/>
                    <a:pt x="143" y="72"/>
                  </a:cubicBezTo>
                  <a:cubicBezTo>
                    <a:pt x="146" y="72"/>
                    <a:pt x="146" y="72"/>
                    <a:pt x="146" y="72"/>
                  </a:cubicBezTo>
                  <a:cubicBezTo>
                    <a:pt x="146" y="75"/>
                    <a:pt x="146" y="75"/>
                    <a:pt x="146" y="75"/>
                  </a:cubicBezTo>
                  <a:lnTo>
                    <a:pt x="143" y="75"/>
                  </a:lnTo>
                  <a:close/>
                  <a:moveTo>
                    <a:pt x="143" y="85"/>
                  </a:moveTo>
                  <a:cubicBezTo>
                    <a:pt x="143" y="83"/>
                    <a:pt x="143" y="83"/>
                    <a:pt x="143" y="83"/>
                  </a:cubicBezTo>
                  <a:cubicBezTo>
                    <a:pt x="146" y="83"/>
                    <a:pt x="146" y="83"/>
                    <a:pt x="146" y="83"/>
                  </a:cubicBezTo>
                  <a:cubicBezTo>
                    <a:pt x="146" y="85"/>
                    <a:pt x="146" y="85"/>
                    <a:pt x="146" y="85"/>
                  </a:cubicBezTo>
                  <a:lnTo>
                    <a:pt x="143" y="85"/>
                  </a:lnTo>
                  <a:close/>
                  <a:moveTo>
                    <a:pt x="143" y="117"/>
                  </a:moveTo>
                  <a:cubicBezTo>
                    <a:pt x="143" y="114"/>
                    <a:pt x="143" y="114"/>
                    <a:pt x="143" y="114"/>
                  </a:cubicBezTo>
                  <a:cubicBezTo>
                    <a:pt x="146" y="114"/>
                    <a:pt x="146" y="114"/>
                    <a:pt x="146" y="114"/>
                  </a:cubicBezTo>
                  <a:cubicBezTo>
                    <a:pt x="146" y="117"/>
                    <a:pt x="146" y="117"/>
                    <a:pt x="146" y="117"/>
                  </a:cubicBezTo>
                  <a:lnTo>
                    <a:pt x="143" y="117"/>
                  </a:lnTo>
                  <a:close/>
                  <a:moveTo>
                    <a:pt x="143" y="127"/>
                  </a:moveTo>
                  <a:cubicBezTo>
                    <a:pt x="143" y="124"/>
                    <a:pt x="143" y="124"/>
                    <a:pt x="143" y="124"/>
                  </a:cubicBezTo>
                  <a:cubicBezTo>
                    <a:pt x="146" y="124"/>
                    <a:pt x="146" y="124"/>
                    <a:pt x="146" y="124"/>
                  </a:cubicBezTo>
                  <a:cubicBezTo>
                    <a:pt x="146" y="127"/>
                    <a:pt x="146" y="127"/>
                    <a:pt x="146" y="127"/>
                  </a:cubicBezTo>
                  <a:lnTo>
                    <a:pt x="143" y="127"/>
                  </a:lnTo>
                  <a:close/>
                  <a:moveTo>
                    <a:pt x="143" y="137"/>
                  </a:moveTo>
                  <a:cubicBezTo>
                    <a:pt x="143" y="135"/>
                    <a:pt x="143" y="135"/>
                    <a:pt x="143" y="135"/>
                  </a:cubicBezTo>
                  <a:cubicBezTo>
                    <a:pt x="146" y="135"/>
                    <a:pt x="146" y="135"/>
                    <a:pt x="146" y="135"/>
                  </a:cubicBezTo>
                  <a:cubicBezTo>
                    <a:pt x="146" y="137"/>
                    <a:pt x="146" y="137"/>
                    <a:pt x="146" y="137"/>
                  </a:cubicBezTo>
                  <a:lnTo>
                    <a:pt x="143" y="137"/>
                  </a:lnTo>
                  <a:close/>
                  <a:moveTo>
                    <a:pt x="143" y="148"/>
                  </a:moveTo>
                  <a:cubicBezTo>
                    <a:pt x="143" y="145"/>
                    <a:pt x="143" y="145"/>
                    <a:pt x="143" y="145"/>
                  </a:cubicBezTo>
                  <a:cubicBezTo>
                    <a:pt x="146" y="145"/>
                    <a:pt x="146" y="145"/>
                    <a:pt x="146" y="145"/>
                  </a:cubicBezTo>
                  <a:cubicBezTo>
                    <a:pt x="146" y="148"/>
                    <a:pt x="146" y="148"/>
                    <a:pt x="146" y="148"/>
                  </a:cubicBezTo>
                  <a:lnTo>
                    <a:pt x="143" y="148"/>
                  </a:lnTo>
                  <a:close/>
                  <a:moveTo>
                    <a:pt x="143" y="158"/>
                  </a:moveTo>
                  <a:cubicBezTo>
                    <a:pt x="143" y="156"/>
                    <a:pt x="143" y="156"/>
                    <a:pt x="143" y="156"/>
                  </a:cubicBezTo>
                  <a:cubicBezTo>
                    <a:pt x="146" y="156"/>
                    <a:pt x="146" y="156"/>
                    <a:pt x="146" y="156"/>
                  </a:cubicBezTo>
                  <a:cubicBezTo>
                    <a:pt x="146" y="158"/>
                    <a:pt x="146" y="158"/>
                    <a:pt x="146" y="158"/>
                  </a:cubicBezTo>
                  <a:lnTo>
                    <a:pt x="143" y="158"/>
                  </a:lnTo>
                  <a:close/>
                  <a:moveTo>
                    <a:pt x="143" y="166"/>
                  </a:moveTo>
                  <a:cubicBezTo>
                    <a:pt x="146" y="166"/>
                    <a:pt x="146" y="166"/>
                    <a:pt x="146" y="166"/>
                  </a:cubicBezTo>
                  <a:cubicBezTo>
                    <a:pt x="146" y="169"/>
                    <a:pt x="146" y="169"/>
                    <a:pt x="146" y="169"/>
                  </a:cubicBezTo>
                  <a:cubicBezTo>
                    <a:pt x="143" y="169"/>
                    <a:pt x="143" y="169"/>
                    <a:pt x="143" y="169"/>
                  </a:cubicBezTo>
                  <a:lnTo>
                    <a:pt x="143" y="166"/>
                  </a:lnTo>
                  <a:close/>
                  <a:moveTo>
                    <a:pt x="143" y="176"/>
                  </a:moveTo>
                  <a:cubicBezTo>
                    <a:pt x="146" y="176"/>
                    <a:pt x="146" y="176"/>
                    <a:pt x="146" y="176"/>
                  </a:cubicBezTo>
                  <a:cubicBezTo>
                    <a:pt x="146" y="179"/>
                    <a:pt x="146" y="179"/>
                    <a:pt x="146" y="179"/>
                  </a:cubicBezTo>
                  <a:cubicBezTo>
                    <a:pt x="143" y="179"/>
                    <a:pt x="143" y="179"/>
                    <a:pt x="143" y="179"/>
                  </a:cubicBezTo>
                  <a:lnTo>
                    <a:pt x="143" y="176"/>
                  </a:lnTo>
                  <a:close/>
                  <a:moveTo>
                    <a:pt x="154" y="23"/>
                  </a:moveTo>
                  <a:cubicBezTo>
                    <a:pt x="154" y="21"/>
                    <a:pt x="154" y="21"/>
                    <a:pt x="154" y="21"/>
                  </a:cubicBezTo>
                  <a:cubicBezTo>
                    <a:pt x="156" y="21"/>
                    <a:pt x="156" y="21"/>
                    <a:pt x="156" y="21"/>
                  </a:cubicBezTo>
                  <a:cubicBezTo>
                    <a:pt x="156" y="23"/>
                    <a:pt x="156" y="23"/>
                    <a:pt x="156" y="23"/>
                  </a:cubicBezTo>
                  <a:lnTo>
                    <a:pt x="154" y="23"/>
                  </a:lnTo>
                  <a:close/>
                  <a:moveTo>
                    <a:pt x="154" y="65"/>
                  </a:moveTo>
                  <a:cubicBezTo>
                    <a:pt x="154" y="62"/>
                    <a:pt x="154" y="62"/>
                    <a:pt x="154" y="62"/>
                  </a:cubicBezTo>
                  <a:cubicBezTo>
                    <a:pt x="156" y="62"/>
                    <a:pt x="156" y="62"/>
                    <a:pt x="156" y="62"/>
                  </a:cubicBezTo>
                  <a:cubicBezTo>
                    <a:pt x="156" y="65"/>
                    <a:pt x="156" y="65"/>
                    <a:pt x="156" y="65"/>
                  </a:cubicBezTo>
                  <a:lnTo>
                    <a:pt x="154" y="65"/>
                  </a:lnTo>
                  <a:close/>
                  <a:moveTo>
                    <a:pt x="154" y="106"/>
                  </a:moveTo>
                  <a:cubicBezTo>
                    <a:pt x="154" y="104"/>
                    <a:pt x="154" y="104"/>
                    <a:pt x="154" y="104"/>
                  </a:cubicBezTo>
                  <a:cubicBezTo>
                    <a:pt x="156" y="104"/>
                    <a:pt x="156" y="104"/>
                    <a:pt x="156" y="104"/>
                  </a:cubicBezTo>
                  <a:cubicBezTo>
                    <a:pt x="156" y="106"/>
                    <a:pt x="156" y="106"/>
                    <a:pt x="156" y="106"/>
                  </a:cubicBezTo>
                  <a:lnTo>
                    <a:pt x="154" y="106"/>
                  </a:lnTo>
                  <a:close/>
                  <a:moveTo>
                    <a:pt x="154" y="148"/>
                  </a:moveTo>
                  <a:cubicBezTo>
                    <a:pt x="154" y="145"/>
                    <a:pt x="154" y="145"/>
                    <a:pt x="154" y="145"/>
                  </a:cubicBezTo>
                  <a:cubicBezTo>
                    <a:pt x="156" y="145"/>
                    <a:pt x="156" y="145"/>
                    <a:pt x="156" y="145"/>
                  </a:cubicBezTo>
                  <a:cubicBezTo>
                    <a:pt x="156" y="148"/>
                    <a:pt x="156" y="148"/>
                    <a:pt x="156" y="148"/>
                  </a:cubicBezTo>
                  <a:lnTo>
                    <a:pt x="154" y="148"/>
                  </a:lnTo>
                  <a:close/>
                  <a:moveTo>
                    <a:pt x="164" y="23"/>
                  </a:moveTo>
                  <a:cubicBezTo>
                    <a:pt x="164" y="21"/>
                    <a:pt x="164" y="21"/>
                    <a:pt x="164" y="21"/>
                  </a:cubicBezTo>
                  <a:cubicBezTo>
                    <a:pt x="167" y="21"/>
                    <a:pt x="167" y="21"/>
                    <a:pt x="167" y="21"/>
                  </a:cubicBezTo>
                  <a:cubicBezTo>
                    <a:pt x="167" y="23"/>
                    <a:pt x="167" y="23"/>
                    <a:pt x="167" y="23"/>
                  </a:cubicBezTo>
                  <a:lnTo>
                    <a:pt x="164" y="23"/>
                  </a:lnTo>
                  <a:close/>
                  <a:moveTo>
                    <a:pt x="164" y="65"/>
                  </a:moveTo>
                  <a:cubicBezTo>
                    <a:pt x="164" y="62"/>
                    <a:pt x="164" y="62"/>
                    <a:pt x="164" y="62"/>
                  </a:cubicBezTo>
                  <a:cubicBezTo>
                    <a:pt x="167" y="62"/>
                    <a:pt x="167" y="62"/>
                    <a:pt x="167" y="62"/>
                  </a:cubicBezTo>
                  <a:cubicBezTo>
                    <a:pt x="167" y="65"/>
                    <a:pt x="167" y="65"/>
                    <a:pt x="167" y="65"/>
                  </a:cubicBezTo>
                  <a:lnTo>
                    <a:pt x="164" y="65"/>
                  </a:lnTo>
                  <a:close/>
                  <a:moveTo>
                    <a:pt x="164" y="106"/>
                  </a:moveTo>
                  <a:cubicBezTo>
                    <a:pt x="164" y="104"/>
                    <a:pt x="164" y="104"/>
                    <a:pt x="164" y="104"/>
                  </a:cubicBezTo>
                  <a:cubicBezTo>
                    <a:pt x="167" y="104"/>
                    <a:pt x="167" y="104"/>
                    <a:pt x="167" y="104"/>
                  </a:cubicBezTo>
                  <a:cubicBezTo>
                    <a:pt x="167" y="106"/>
                    <a:pt x="167" y="106"/>
                    <a:pt x="167" y="106"/>
                  </a:cubicBezTo>
                  <a:lnTo>
                    <a:pt x="164" y="106"/>
                  </a:lnTo>
                  <a:close/>
                  <a:moveTo>
                    <a:pt x="164" y="148"/>
                  </a:moveTo>
                  <a:cubicBezTo>
                    <a:pt x="164" y="145"/>
                    <a:pt x="164" y="145"/>
                    <a:pt x="164" y="145"/>
                  </a:cubicBezTo>
                  <a:cubicBezTo>
                    <a:pt x="167" y="145"/>
                    <a:pt x="167" y="145"/>
                    <a:pt x="167" y="145"/>
                  </a:cubicBezTo>
                  <a:cubicBezTo>
                    <a:pt x="167" y="148"/>
                    <a:pt x="167" y="148"/>
                    <a:pt x="167" y="148"/>
                  </a:cubicBezTo>
                  <a:lnTo>
                    <a:pt x="164" y="148"/>
                  </a:lnTo>
                  <a:close/>
                  <a:moveTo>
                    <a:pt x="175" y="23"/>
                  </a:moveTo>
                  <a:cubicBezTo>
                    <a:pt x="175" y="21"/>
                    <a:pt x="175" y="21"/>
                    <a:pt x="175" y="21"/>
                  </a:cubicBezTo>
                  <a:cubicBezTo>
                    <a:pt x="177" y="21"/>
                    <a:pt x="177" y="21"/>
                    <a:pt x="177" y="21"/>
                  </a:cubicBezTo>
                  <a:cubicBezTo>
                    <a:pt x="177" y="23"/>
                    <a:pt x="177" y="23"/>
                    <a:pt x="177" y="23"/>
                  </a:cubicBezTo>
                  <a:lnTo>
                    <a:pt x="175" y="23"/>
                  </a:lnTo>
                  <a:close/>
                  <a:moveTo>
                    <a:pt x="175" y="106"/>
                  </a:moveTo>
                  <a:cubicBezTo>
                    <a:pt x="175" y="104"/>
                    <a:pt x="175" y="104"/>
                    <a:pt x="175" y="104"/>
                  </a:cubicBezTo>
                  <a:cubicBezTo>
                    <a:pt x="177" y="104"/>
                    <a:pt x="177" y="104"/>
                    <a:pt x="177" y="104"/>
                  </a:cubicBezTo>
                  <a:cubicBezTo>
                    <a:pt x="177" y="106"/>
                    <a:pt x="177" y="106"/>
                    <a:pt x="177" y="106"/>
                  </a:cubicBezTo>
                  <a:lnTo>
                    <a:pt x="175" y="106"/>
                  </a:lnTo>
                  <a:close/>
                  <a:moveTo>
                    <a:pt x="175" y="148"/>
                  </a:moveTo>
                  <a:cubicBezTo>
                    <a:pt x="175" y="145"/>
                    <a:pt x="175" y="145"/>
                    <a:pt x="175" y="145"/>
                  </a:cubicBezTo>
                  <a:cubicBezTo>
                    <a:pt x="177" y="145"/>
                    <a:pt x="177" y="145"/>
                    <a:pt x="177" y="145"/>
                  </a:cubicBezTo>
                  <a:cubicBezTo>
                    <a:pt x="177" y="148"/>
                    <a:pt x="177" y="148"/>
                    <a:pt x="177" y="148"/>
                  </a:cubicBezTo>
                  <a:lnTo>
                    <a:pt x="175" y="148"/>
                  </a:lnTo>
                  <a:close/>
                  <a:moveTo>
                    <a:pt x="185" y="13"/>
                  </a:moveTo>
                  <a:cubicBezTo>
                    <a:pt x="185" y="10"/>
                    <a:pt x="185" y="10"/>
                    <a:pt x="185" y="10"/>
                  </a:cubicBezTo>
                  <a:cubicBezTo>
                    <a:pt x="188" y="10"/>
                    <a:pt x="188" y="10"/>
                    <a:pt x="188" y="10"/>
                  </a:cubicBezTo>
                  <a:cubicBezTo>
                    <a:pt x="188" y="13"/>
                    <a:pt x="188" y="13"/>
                    <a:pt x="188" y="13"/>
                  </a:cubicBezTo>
                  <a:lnTo>
                    <a:pt x="185" y="13"/>
                  </a:lnTo>
                  <a:close/>
                  <a:moveTo>
                    <a:pt x="185" y="23"/>
                  </a:moveTo>
                  <a:cubicBezTo>
                    <a:pt x="185" y="21"/>
                    <a:pt x="185" y="21"/>
                    <a:pt x="185" y="21"/>
                  </a:cubicBezTo>
                  <a:cubicBezTo>
                    <a:pt x="188" y="21"/>
                    <a:pt x="188" y="21"/>
                    <a:pt x="188" y="21"/>
                  </a:cubicBezTo>
                  <a:cubicBezTo>
                    <a:pt x="188" y="23"/>
                    <a:pt x="188" y="23"/>
                    <a:pt x="188" y="23"/>
                  </a:cubicBezTo>
                  <a:lnTo>
                    <a:pt x="185" y="23"/>
                  </a:lnTo>
                  <a:close/>
                  <a:moveTo>
                    <a:pt x="185" y="34"/>
                  </a:moveTo>
                  <a:cubicBezTo>
                    <a:pt x="185" y="31"/>
                    <a:pt x="185" y="31"/>
                    <a:pt x="185" y="31"/>
                  </a:cubicBezTo>
                  <a:cubicBezTo>
                    <a:pt x="188" y="31"/>
                    <a:pt x="188" y="31"/>
                    <a:pt x="188" y="31"/>
                  </a:cubicBezTo>
                  <a:cubicBezTo>
                    <a:pt x="188" y="34"/>
                    <a:pt x="188" y="34"/>
                    <a:pt x="188" y="34"/>
                  </a:cubicBezTo>
                  <a:lnTo>
                    <a:pt x="185" y="34"/>
                  </a:lnTo>
                  <a:close/>
                  <a:moveTo>
                    <a:pt x="185" y="44"/>
                  </a:moveTo>
                  <a:cubicBezTo>
                    <a:pt x="185" y="41"/>
                    <a:pt x="185" y="41"/>
                    <a:pt x="185" y="41"/>
                  </a:cubicBezTo>
                  <a:cubicBezTo>
                    <a:pt x="188" y="41"/>
                    <a:pt x="188" y="41"/>
                    <a:pt x="188" y="41"/>
                  </a:cubicBezTo>
                  <a:cubicBezTo>
                    <a:pt x="188" y="44"/>
                    <a:pt x="188" y="44"/>
                    <a:pt x="188" y="44"/>
                  </a:cubicBezTo>
                  <a:lnTo>
                    <a:pt x="185" y="44"/>
                  </a:lnTo>
                  <a:close/>
                  <a:moveTo>
                    <a:pt x="185" y="75"/>
                  </a:moveTo>
                  <a:cubicBezTo>
                    <a:pt x="185" y="72"/>
                    <a:pt x="185" y="72"/>
                    <a:pt x="185" y="72"/>
                  </a:cubicBezTo>
                  <a:cubicBezTo>
                    <a:pt x="188" y="72"/>
                    <a:pt x="188" y="72"/>
                    <a:pt x="188" y="72"/>
                  </a:cubicBezTo>
                  <a:cubicBezTo>
                    <a:pt x="188" y="75"/>
                    <a:pt x="188" y="75"/>
                    <a:pt x="188" y="75"/>
                  </a:cubicBezTo>
                  <a:lnTo>
                    <a:pt x="185" y="75"/>
                  </a:lnTo>
                  <a:close/>
                  <a:moveTo>
                    <a:pt x="185" y="85"/>
                  </a:moveTo>
                  <a:cubicBezTo>
                    <a:pt x="185" y="83"/>
                    <a:pt x="185" y="83"/>
                    <a:pt x="185" y="83"/>
                  </a:cubicBezTo>
                  <a:cubicBezTo>
                    <a:pt x="188" y="83"/>
                    <a:pt x="188" y="83"/>
                    <a:pt x="188" y="83"/>
                  </a:cubicBezTo>
                  <a:cubicBezTo>
                    <a:pt x="188" y="85"/>
                    <a:pt x="188" y="85"/>
                    <a:pt x="188" y="85"/>
                  </a:cubicBezTo>
                  <a:lnTo>
                    <a:pt x="185" y="85"/>
                  </a:lnTo>
                  <a:close/>
                  <a:moveTo>
                    <a:pt x="185" y="96"/>
                  </a:moveTo>
                  <a:cubicBezTo>
                    <a:pt x="185" y="93"/>
                    <a:pt x="185" y="93"/>
                    <a:pt x="185" y="93"/>
                  </a:cubicBezTo>
                  <a:cubicBezTo>
                    <a:pt x="188" y="93"/>
                    <a:pt x="188" y="93"/>
                    <a:pt x="188" y="93"/>
                  </a:cubicBezTo>
                  <a:cubicBezTo>
                    <a:pt x="188" y="96"/>
                    <a:pt x="188" y="96"/>
                    <a:pt x="188" y="96"/>
                  </a:cubicBezTo>
                  <a:lnTo>
                    <a:pt x="185" y="96"/>
                  </a:lnTo>
                  <a:close/>
                  <a:moveTo>
                    <a:pt x="185" y="106"/>
                  </a:moveTo>
                  <a:cubicBezTo>
                    <a:pt x="185" y="104"/>
                    <a:pt x="185" y="104"/>
                    <a:pt x="185" y="104"/>
                  </a:cubicBezTo>
                  <a:cubicBezTo>
                    <a:pt x="188" y="104"/>
                    <a:pt x="188" y="104"/>
                    <a:pt x="188" y="104"/>
                  </a:cubicBezTo>
                  <a:cubicBezTo>
                    <a:pt x="188" y="106"/>
                    <a:pt x="188" y="106"/>
                    <a:pt x="188" y="106"/>
                  </a:cubicBezTo>
                  <a:lnTo>
                    <a:pt x="185" y="106"/>
                  </a:lnTo>
                  <a:close/>
                  <a:moveTo>
                    <a:pt x="185" y="117"/>
                  </a:moveTo>
                  <a:cubicBezTo>
                    <a:pt x="185" y="114"/>
                    <a:pt x="185" y="114"/>
                    <a:pt x="185" y="114"/>
                  </a:cubicBezTo>
                  <a:cubicBezTo>
                    <a:pt x="188" y="114"/>
                    <a:pt x="188" y="114"/>
                    <a:pt x="188" y="114"/>
                  </a:cubicBezTo>
                  <a:cubicBezTo>
                    <a:pt x="188" y="117"/>
                    <a:pt x="188" y="117"/>
                    <a:pt x="188" y="117"/>
                  </a:cubicBezTo>
                  <a:lnTo>
                    <a:pt x="185" y="117"/>
                  </a:lnTo>
                  <a:close/>
                  <a:moveTo>
                    <a:pt x="185" y="127"/>
                  </a:moveTo>
                  <a:cubicBezTo>
                    <a:pt x="185" y="124"/>
                    <a:pt x="185" y="124"/>
                    <a:pt x="185" y="124"/>
                  </a:cubicBezTo>
                  <a:cubicBezTo>
                    <a:pt x="188" y="124"/>
                    <a:pt x="188" y="124"/>
                    <a:pt x="188" y="124"/>
                  </a:cubicBezTo>
                  <a:cubicBezTo>
                    <a:pt x="188" y="127"/>
                    <a:pt x="188" y="127"/>
                    <a:pt x="188" y="127"/>
                  </a:cubicBezTo>
                  <a:lnTo>
                    <a:pt x="185" y="127"/>
                  </a:lnTo>
                  <a:close/>
                  <a:moveTo>
                    <a:pt x="185" y="137"/>
                  </a:moveTo>
                  <a:cubicBezTo>
                    <a:pt x="185" y="135"/>
                    <a:pt x="185" y="135"/>
                    <a:pt x="185" y="135"/>
                  </a:cubicBezTo>
                  <a:cubicBezTo>
                    <a:pt x="188" y="135"/>
                    <a:pt x="188" y="135"/>
                    <a:pt x="188" y="135"/>
                  </a:cubicBezTo>
                  <a:cubicBezTo>
                    <a:pt x="188" y="137"/>
                    <a:pt x="188" y="137"/>
                    <a:pt x="188" y="137"/>
                  </a:cubicBezTo>
                  <a:lnTo>
                    <a:pt x="185" y="137"/>
                  </a:lnTo>
                  <a:close/>
                  <a:moveTo>
                    <a:pt x="185" y="148"/>
                  </a:moveTo>
                  <a:cubicBezTo>
                    <a:pt x="185" y="145"/>
                    <a:pt x="185" y="145"/>
                    <a:pt x="185" y="145"/>
                  </a:cubicBezTo>
                  <a:cubicBezTo>
                    <a:pt x="188" y="145"/>
                    <a:pt x="188" y="145"/>
                    <a:pt x="188" y="145"/>
                  </a:cubicBezTo>
                  <a:cubicBezTo>
                    <a:pt x="188" y="148"/>
                    <a:pt x="188" y="148"/>
                    <a:pt x="188" y="148"/>
                  </a:cubicBezTo>
                  <a:lnTo>
                    <a:pt x="185" y="148"/>
                  </a:lnTo>
                  <a:close/>
                  <a:moveTo>
                    <a:pt x="185" y="158"/>
                  </a:moveTo>
                  <a:cubicBezTo>
                    <a:pt x="185" y="156"/>
                    <a:pt x="185" y="156"/>
                    <a:pt x="185" y="156"/>
                  </a:cubicBezTo>
                  <a:cubicBezTo>
                    <a:pt x="188" y="156"/>
                    <a:pt x="188" y="156"/>
                    <a:pt x="188" y="156"/>
                  </a:cubicBezTo>
                  <a:cubicBezTo>
                    <a:pt x="188" y="158"/>
                    <a:pt x="188" y="158"/>
                    <a:pt x="188" y="158"/>
                  </a:cubicBezTo>
                  <a:lnTo>
                    <a:pt x="185" y="158"/>
                  </a:lnTo>
                  <a:close/>
                  <a:moveTo>
                    <a:pt x="185" y="166"/>
                  </a:moveTo>
                  <a:cubicBezTo>
                    <a:pt x="188" y="166"/>
                    <a:pt x="188" y="166"/>
                    <a:pt x="188" y="166"/>
                  </a:cubicBezTo>
                  <a:cubicBezTo>
                    <a:pt x="188" y="169"/>
                    <a:pt x="188" y="169"/>
                    <a:pt x="188" y="169"/>
                  </a:cubicBezTo>
                  <a:cubicBezTo>
                    <a:pt x="185" y="169"/>
                    <a:pt x="185" y="169"/>
                    <a:pt x="185" y="169"/>
                  </a:cubicBezTo>
                  <a:lnTo>
                    <a:pt x="185" y="166"/>
                  </a:lnTo>
                  <a:close/>
                  <a:moveTo>
                    <a:pt x="185" y="176"/>
                  </a:moveTo>
                  <a:cubicBezTo>
                    <a:pt x="188" y="176"/>
                    <a:pt x="188" y="176"/>
                    <a:pt x="188" y="176"/>
                  </a:cubicBezTo>
                  <a:cubicBezTo>
                    <a:pt x="188" y="179"/>
                    <a:pt x="188" y="179"/>
                    <a:pt x="188" y="179"/>
                  </a:cubicBezTo>
                  <a:cubicBezTo>
                    <a:pt x="185" y="179"/>
                    <a:pt x="185" y="179"/>
                    <a:pt x="185" y="179"/>
                  </a:cubicBezTo>
                  <a:lnTo>
                    <a:pt x="185" y="176"/>
                  </a:lnTo>
                  <a:close/>
                  <a:moveTo>
                    <a:pt x="196" y="23"/>
                  </a:moveTo>
                  <a:cubicBezTo>
                    <a:pt x="196" y="21"/>
                    <a:pt x="196" y="21"/>
                    <a:pt x="196" y="21"/>
                  </a:cubicBezTo>
                  <a:cubicBezTo>
                    <a:pt x="198" y="21"/>
                    <a:pt x="198" y="21"/>
                    <a:pt x="198" y="21"/>
                  </a:cubicBezTo>
                  <a:cubicBezTo>
                    <a:pt x="198" y="23"/>
                    <a:pt x="198" y="23"/>
                    <a:pt x="198" y="23"/>
                  </a:cubicBezTo>
                  <a:lnTo>
                    <a:pt x="196" y="23"/>
                  </a:lnTo>
                  <a:close/>
                  <a:moveTo>
                    <a:pt x="196" y="65"/>
                  </a:moveTo>
                  <a:cubicBezTo>
                    <a:pt x="196" y="62"/>
                    <a:pt x="196" y="62"/>
                    <a:pt x="196" y="62"/>
                  </a:cubicBezTo>
                  <a:cubicBezTo>
                    <a:pt x="198" y="62"/>
                    <a:pt x="198" y="62"/>
                    <a:pt x="198" y="62"/>
                  </a:cubicBezTo>
                  <a:cubicBezTo>
                    <a:pt x="198" y="65"/>
                    <a:pt x="198" y="65"/>
                    <a:pt x="198" y="65"/>
                  </a:cubicBezTo>
                  <a:lnTo>
                    <a:pt x="196" y="65"/>
                  </a:lnTo>
                  <a:close/>
                  <a:moveTo>
                    <a:pt x="196" y="106"/>
                  </a:moveTo>
                  <a:cubicBezTo>
                    <a:pt x="196" y="104"/>
                    <a:pt x="196" y="104"/>
                    <a:pt x="196" y="104"/>
                  </a:cubicBezTo>
                  <a:cubicBezTo>
                    <a:pt x="198" y="104"/>
                    <a:pt x="198" y="104"/>
                    <a:pt x="198" y="104"/>
                  </a:cubicBezTo>
                  <a:cubicBezTo>
                    <a:pt x="198" y="106"/>
                    <a:pt x="198" y="106"/>
                    <a:pt x="198" y="106"/>
                  </a:cubicBezTo>
                  <a:lnTo>
                    <a:pt x="196" y="106"/>
                  </a:lnTo>
                  <a:close/>
                  <a:moveTo>
                    <a:pt x="196" y="148"/>
                  </a:moveTo>
                  <a:cubicBezTo>
                    <a:pt x="196" y="145"/>
                    <a:pt x="196" y="145"/>
                    <a:pt x="196" y="145"/>
                  </a:cubicBezTo>
                  <a:cubicBezTo>
                    <a:pt x="198" y="145"/>
                    <a:pt x="198" y="145"/>
                    <a:pt x="198" y="145"/>
                  </a:cubicBezTo>
                  <a:cubicBezTo>
                    <a:pt x="198" y="148"/>
                    <a:pt x="198" y="148"/>
                    <a:pt x="198" y="148"/>
                  </a:cubicBezTo>
                  <a:lnTo>
                    <a:pt x="196" y="148"/>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grpSp>
      <p:sp>
        <p:nvSpPr>
          <p:cNvPr id="200" name="Slide Number Placeholder 5">
            <a:extLst>
              <a:ext uri="{FF2B5EF4-FFF2-40B4-BE49-F238E27FC236}">
                <a16:creationId xmlns:a16="http://schemas.microsoft.com/office/drawing/2014/main" id="{9CD001D6-63AC-4D46-98DF-C62EA3144731}"/>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206" name="TextBox 205">
            <a:extLst>
              <a:ext uri="{FF2B5EF4-FFF2-40B4-BE49-F238E27FC236}">
                <a16:creationId xmlns:a16="http://schemas.microsoft.com/office/drawing/2014/main" id="{E1206657-7CA7-2648-8391-B1FA49E025EB}"/>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solidFill>
              <a:latin typeface="Montserrat" pitchFamily="2" charset="77"/>
              <a:ea typeface="Open Sans" panose="020B0606030504020204" pitchFamily="34" charset="0"/>
              <a:cs typeface="Open Sans" panose="020B0606030504020204" pitchFamily="34" charset="0"/>
            </a:endParaRPr>
          </a:p>
        </p:txBody>
      </p:sp>
      <p:pic>
        <p:nvPicPr>
          <p:cNvPr id="213" name="Picture 212">
            <a:extLst>
              <a:ext uri="{FF2B5EF4-FFF2-40B4-BE49-F238E27FC236}">
                <a16:creationId xmlns:a16="http://schemas.microsoft.com/office/drawing/2014/main" id="{89F15097-E62C-F048-9FCA-41E18F9991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56060" y="6335885"/>
            <a:ext cx="1548495" cy="507924"/>
          </a:xfrm>
          <a:prstGeom prst="rect">
            <a:avLst/>
          </a:prstGeom>
        </p:spPr>
      </p:pic>
    </p:spTree>
    <p:extLst>
      <p:ext uri="{BB962C8B-B14F-4D97-AF65-F5344CB8AC3E}">
        <p14:creationId xmlns:p14="http://schemas.microsoft.com/office/powerpoint/2010/main" val="34886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randombar(horizontal)">
                                      <p:cBhvr>
                                        <p:cTn id="10" dur="500"/>
                                        <p:tgtEl>
                                          <p:spTgt spid="1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blinds(horizontal)">
                                      <p:cBhvr>
                                        <p:cTn id="13" dur="500"/>
                                        <p:tgtEl>
                                          <p:spTgt spid="230"/>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900" decel="100000" fill="hold"/>
                                        <p:tgtEl>
                                          <p:spTgt spid="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37"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900" decel="100000" fill="hold"/>
                                        <p:tgtEl>
                                          <p:spTgt spid="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33" fill="hold">
                            <p:stCondLst>
                              <p:cond delay="3000"/>
                            </p:stCondLst>
                            <p:childTnLst>
                              <p:par>
                                <p:cTn id="34" presetID="37"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0" fill="hold">
                            <p:stCondLst>
                              <p:cond delay="4000"/>
                            </p:stCondLst>
                            <p:childTnLst>
                              <p:par>
                                <p:cTn id="41" presetID="37"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900" decel="100000" fill="hold"/>
                                        <p:tgtEl>
                                          <p:spTgt spid="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47" fill="hold">
                            <p:stCondLst>
                              <p:cond delay="5000"/>
                            </p:stCondLst>
                            <p:childTnLst>
                              <p:par>
                                <p:cTn id="48" presetID="37"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900" decel="100000" fill="hold"/>
                                        <p:tgtEl>
                                          <p:spTgt spid="6"/>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4" fill="hold">
                            <p:stCondLst>
                              <p:cond delay="6000"/>
                            </p:stCondLst>
                            <p:childTnLst>
                              <p:par>
                                <p:cTn id="55" presetID="12" presetClass="entr" presetSubtype="2" fill="hold" grpId="0" nodeType="afterEffect">
                                  <p:stCondLst>
                                    <p:cond delay="0"/>
                                  </p:stCondLst>
                                  <p:childTnLst>
                                    <p:set>
                                      <p:cBhvr>
                                        <p:cTn id="56" dur="1" fill="hold">
                                          <p:stCondLst>
                                            <p:cond delay="0"/>
                                          </p:stCondLst>
                                        </p:cTn>
                                        <p:tgtEl>
                                          <p:spTgt spid="210"/>
                                        </p:tgtEl>
                                        <p:attrNameLst>
                                          <p:attrName>style.visibility</p:attrName>
                                        </p:attrNameLst>
                                      </p:cBhvr>
                                      <p:to>
                                        <p:strVal val="visible"/>
                                      </p:to>
                                    </p:set>
                                    <p:anim calcmode="lin" valueType="num">
                                      <p:cBhvr additive="base">
                                        <p:cTn id="57" dur="500"/>
                                        <p:tgtEl>
                                          <p:spTgt spid="210"/>
                                        </p:tgtEl>
                                        <p:attrNameLst>
                                          <p:attrName>ppt_x</p:attrName>
                                        </p:attrNameLst>
                                      </p:cBhvr>
                                      <p:tavLst>
                                        <p:tav tm="0">
                                          <p:val>
                                            <p:strVal val="#ppt_x+#ppt_w*1.125000"/>
                                          </p:val>
                                        </p:tav>
                                        <p:tav tm="100000">
                                          <p:val>
                                            <p:strVal val="#ppt_x"/>
                                          </p:val>
                                        </p:tav>
                                      </p:tavLst>
                                    </p:anim>
                                    <p:animEffect transition="in" filter="wipe(left)">
                                      <p:cBhvr>
                                        <p:cTn id="58"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31" grpId="0"/>
      <p:bldP spid="12" grpId="0"/>
      <p:bldP spid="210"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A49005-DFC7-3144-9B20-AFCBB142CA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02" y="3728729"/>
            <a:ext cx="3693088" cy="2895559"/>
          </a:xfrm>
          <a:prstGeom prst="rect">
            <a:avLst/>
          </a:prstGeom>
        </p:spPr>
      </p:pic>
      <p:sp>
        <p:nvSpPr>
          <p:cNvPr id="3" name="Rectangle 2">
            <a:extLst>
              <a:ext uri="{FF2B5EF4-FFF2-40B4-BE49-F238E27FC236}">
                <a16:creationId xmlns:a16="http://schemas.microsoft.com/office/drawing/2014/main" id="{EFEE20AC-9BD7-F240-9E98-CEDB0373AAD9}"/>
              </a:ext>
            </a:extLst>
          </p:cNvPr>
          <p:cNvSpPr/>
          <p:nvPr userDrawn="1"/>
        </p:nvSpPr>
        <p:spPr>
          <a:xfrm>
            <a:off x="-19878" y="-5037"/>
            <a:ext cx="12211878" cy="6883168"/>
          </a:xfrm>
          <a:prstGeom prst="rect">
            <a:avLst/>
          </a:prstGeom>
          <a:gradFill flip="none" rotWithShape="1">
            <a:gsLst>
              <a:gs pos="25000">
                <a:srgbClr val="D6DCE4">
                  <a:alpha val="0"/>
                </a:srgbClr>
              </a:gs>
              <a:gs pos="13000">
                <a:srgbClr val="D6DCE4">
                  <a:alpha val="0"/>
                </a:srgbClr>
              </a:gs>
              <a:gs pos="2000">
                <a:srgbClr val="D6DCE4"/>
              </a:gs>
              <a:gs pos="49000">
                <a:srgbClr val="D6DCE4">
                  <a:alpha val="72000"/>
                </a:srgbClr>
              </a:gs>
              <a:gs pos="37000">
                <a:srgbClr val="D6DCE4">
                  <a:alpha val="59000"/>
                </a:srgbClr>
              </a:gs>
              <a:gs pos="61000">
                <a:srgbClr val="D6DCE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31" name="Title Placeholder 1">
            <a:extLst>
              <a:ext uri="{FF2B5EF4-FFF2-40B4-BE49-F238E27FC236}">
                <a16:creationId xmlns:a16="http://schemas.microsoft.com/office/drawing/2014/main" id="{F3001BED-A8EA-A547-AFA4-304390E80923}"/>
              </a:ext>
            </a:extLst>
          </p:cNvPr>
          <p:cNvSpPr>
            <a:spLocks noGrp="1"/>
          </p:cNvSpPr>
          <p:nvPr>
            <p:ph type="title" hasCustomPrompt="1"/>
          </p:nvPr>
        </p:nvSpPr>
        <p:spPr>
          <a:xfrm>
            <a:off x="5014602" y="385397"/>
            <a:ext cx="6821884" cy="676964"/>
          </a:xfrm>
          <a:prstGeom prst="rect">
            <a:avLst/>
          </a:prstGeom>
        </p:spPr>
        <p:txBody>
          <a:bodyPr vert="horz" lIns="91440" tIns="45720" rIns="91440" bIns="45720" rtlCol="0" anchor="ctr">
            <a:noAutofit/>
          </a:bodyPr>
          <a:lstStyle>
            <a:lvl1pPr algn="ctr">
              <a:defRPr sz="2800">
                <a:solidFill>
                  <a:schemeClr val="tx2"/>
                </a:solidFill>
              </a:defRPr>
            </a:lvl1pPr>
          </a:lstStyle>
          <a:p>
            <a:r>
              <a:rPr lang="en-US" dirty="0"/>
              <a:t>OPEN SOURCE IS MORE CAPABLE THAN YOU COULD EVER IMAGINE</a:t>
            </a:r>
          </a:p>
        </p:txBody>
      </p:sp>
      <p:sp>
        <p:nvSpPr>
          <p:cNvPr id="218" name="Rectangle 2">
            <a:extLst>
              <a:ext uri="{FF2B5EF4-FFF2-40B4-BE49-F238E27FC236}">
                <a16:creationId xmlns:a16="http://schemas.microsoft.com/office/drawing/2014/main" id="{F944F4B5-C254-5646-B3AF-391ABA1ABF95}"/>
              </a:ext>
            </a:extLst>
          </p:cNvPr>
          <p:cNvSpPr>
            <a:spLocks noChangeArrowheads="1"/>
          </p:cNvSpPr>
          <p:nvPr userDrawn="1"/>
        </p:nvSpPr>
        <p:spPr bwMode="auto">
          <a:xfrm rot="16200000" flipH="1">
            <a:off x="10603117" y="3901256"/>
            <a:ext cx="1150839" cy="2026930"/>
          </a:xfrm>
          <a:prstGeom prst="rect">
            <a:avLst/>
          </a:prstGeom>
          <a:gradFill rotWithShape="1">
            <a:gsLst>
              <a:gs pos="0">
                <a:schemeClr val="accent5"/>
              </a:gs>
              <a:gs pos="100000">
                <a:srgbClr val="766452">
                  <a:alpha val="0"/>
                </a:srgbClr>
              </a:gs>
            </a:gsLst>
            <a:lin ang="0" scaled="1"/>
          </a:gradFill>
          <a:ln w="9525">
            <a:noFill/>
            <a:miter lim="800000"/>
            <a:headEnd/>
            <a:tailEnd/>
          </a:ln>
        </p:spPr>
        <p:txBody>
          <a:bodyPr wrap="none" anchor="ctr"/>
          <a:lstStyle/>
          <a:p>
            <a:endParaRPr lang="zh-CN" altLang="en-US" b="0" i="0" dirty="0">
              <a:latin typeface="Montserrat" pitchFamily="2" charset="77"/>
            </a:endParaRPr>
          </a:p>
        </p:txBody>
      </p:sp>
      <p:sp>
        <p:nvSpPr>
          <p:cNvPr id="219" name="Rectangle 2">
            <a:extLst>
              <a:ext uri="{FF2B5EF4-FFF2-40B4-BE49-F238E27FC236}">
                <a16:creationId xmlns:a16="http://schemas.microsoft.com/office/drawing/2014/main" id="{DD82018D-344C-2446-A362-03EB45A22075}"/>
              </a:ext>
            </a:extLst>
          </p:cNvPr>
          <p:cNvSpPr>
            <a:spLocks noChangeArrowheads="1"/>
          </p:cNvSpPr>
          <p:nvPr userDrawn="1"/>
        </p:nvSpPr>
        <p:spPr bwMode="auto">
          <a:xfrm rot="16200000" flipH="1">
            <a:off x="9216696" y="4369119"/>
            <a:ext cx="1551253" cy="2126045"/>
          </a:xfrm>
          <a:prstGeom prst="rect">
            <a:avLst/>
          </a:prstGeom>
          <a:gradFill rotWithShape="1">
            <a:gsLst>
              <a:gs pos="0">
                <a:schemeClr val="accent4"/>
              </a:gs>
              <a:gs pos="100000">
                <a:srgbClr val="766452">
                  <a:alpha val="0"/>
                </a:srgbClr>
              </a:gs>
            </a:gsLst>
            <a:lin ang="0" scaled="1"/>
          </a:gradFill>
          <a:ln w="9525">
            <a:noFill/>
            <a:miter lim="800000"/>
            <a:headEnd/>
            <a:tailEnd/>
          </a:ln>
        </p:spPr>
        <p:txBody>
          <a:bodyPr wrap="none" anchor="ctr"/>
          <a:lstStyle/>
          <a:p>
            <a:endParaRPr lang="zh-CN" altLang="en-US" b="0" i="0" dirty="0">
              <a:latin typeface="Montserrat" pitchFamily="2" charset="77"/>
            </a:endParaRPr>
          </a:p>
        </p:txBody>
      </p:sp>
      <p:sp>
        <p:nvSpPr>
          <p:cNvPr id="220" name="Rectangle 2">
            <a:extLst>
              <a:ext uri="{FF2B5EF4-FFF2-40B4-BE49-F238E27FC236}">
                <a16:creationId xmlns:a16="http://schemas.microsoft.com/office/drawing/2014/main" id="{42F8E095-BDCA-7749-B115-A2841CFD7894}"/>
              </a:ext>
            </a:extLst>
          </p:cNvPr>
          <p:cNvSpPr>
            <a:spLocks noChangeArrowheads="1"/>
          </p:cNvSpPr>
          <p:nvPr userDrawn="1"/>
        </p:nvSpPr>
        <p:spPr bwMode="auto">
          <a:xfrm rot="16200000" flipH="1">
            <a:off x="7414053" y="5124505"/>
            <a:ext cx="1551253" cy="2126045"/>
          </a:xfrm>
          <a:prstGeom prst="rect">
            <a:avLst/>
          </a:prstGeom>
          <a:gradFill rotWithShape="1">
            <a:gsLst>
              <a:gs pos="0">
                <a:schemeClr val="accent1"/>
              </a:gs>
              <a:gs pos="100000">
                <a:srgbClr val="766452">
                  <a:alpha val="0"/>
                </a:srgbClr>
              </a:gs>
            </a:gsLst>
            <a:lin ang="0" scaled="1"/>
          </a:gradFill>
          <a:ln w="9525">
            <a:noFill/>
            <a:miter lim="800000"/>
            <a:headEnd/>
            <a:tailEnd/>
          </a:ln>
        </p:spPr>
        <p:txBody>
          <a:bodyPr wrap="none" anchor="ctr"/>
          <a:lstStyle/>
          <a:p>
            <a:endParaRPr lang="zh-CN" altLang="en-US" b="0" i="0" dirty="0">
              <a:latin typeface="Montserrat" pitchFamily="2" charset="77"/>
            </a:endParaRPr>
          </a:p>
        </p:txBody>
      </p:sp>
      <p:grpSp>
        <p:nvGrpSpPr>
          <p:cNvPr id="223" name="Group 222">
            <a:extLst>
              <a:ext uri="{FF2B5EF4-FFF2-40B4-BE49-F238E27FC236}">
                <a16:creationId xmlns:a16="http://schemas.microsoft.com/office/drawing/2014/main" id="{A8D56413-BAF6-ED4E-BEE2-792DDA34A7A1}"/>
              </a:ext>
            </a:extLst>
          </p:cNvPr>
          <p:cNvGrpSpPr/>
          <p:nvPr userDrawn="1"/>
        </p:nvGrpSpPr>
        <p:grpSpPr>
          <a:xfrm flipH="1">
            <a:off x="4747674" y="6019456"/>
            <a:ext cx="2717825" cy="850209"/>
            <a:chOff x="1831370" y="3522177"/>
            <a:chExt cx="2741128" cy="850209"/>
          </a:xfrm>
        </p:grpSpPr>
        <p:sp>
          <p:nvSpPr>
            <p:cNvPr id="224" name="Rectangle 223">
              <a:extLst>
                <a:ext uri="{FF2B5EF4-FFF2-40B4-BE49-F238E27FC236}">
                  <a16:creationId xmlns:a16="http://schemas.microsoft.com/office/drawing/2014/main" id="{C998FD61-4BE5-9C4C-9E7A-C487344698F0}"/>
                </a:ext>
              </a:extLst>
            </p:cNvPr>
            <p:cNvSpPr/>
            <p:nvPr/>
          </p:nvSpPr>
          <p:spPr>
            <a:xfrm>
              <a:off x="2745079" y="3522177"/>
              <a:ext cx="913710" cy="850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6" name="Round Single Corner Rectangle 15">
              <a:extLst>
                <a:ext uri="{FF2B5EF4-FFF2-40B4-BE49-F238E27FC236}">
                  <a16:creationId xmlns:a16="http://schemas.microsoft.com/office/drawing/2014/main" id="{E2E9C24F-D12F-7F4B-8C06-8E096BE868D2}"/>
                </a:ext>
              </a:extLst>
            </p:cNvPr>
            <p:cNvSpPr/>
            <p:nvPr/>
          </p:nvSpPr>
          <p:spPr>
            <a:xfrm flipH="1" flipV="1">
              <a:off x="1831370" y="3522177"/>
              <a:ext cx="913710" cy="850209"/>
            </a:xfrm>
            <a:prstGeom prst="round1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8" name="Round Single Corner Rectangle 16">
              <a:extLst>
                <a:ext uri="{FF2B5EF4-FFF2-40B4-BE49-F238E27FC236}">
                  <a16:creationId xmlns:a16="http://schemas.microsoft.com/office/drawing/2014/main" id="{68800C97-4A37-EA43-9319-6F8910E41818}"/>
                </a:ext>
              </a:extLst>
            </p:cNvPr>
            <p:cNvSpPr/>
            <p:nvPr/>
          </p:nvSpPr>
          <p:spPr>
            <a:xfrm>
              <a:off x="3658788" y="3522177"/>
              <a:ext cx="913710" cy="850209"/>
            </a:xfrm>
            <a:prstGeom prst="round1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9" name="Isosceles Triangle 17">
              <a:extLst>
                <a:ext uri="{FF2B5EF4-FFF2-40B4-BE49-F238E27FC236}">
                  <a16:creationId xmlns:a16="http://schemas.microsoft.com/office/drawing/2014/main" id="{EFB629EE-8DC1-4A4F-B8DD-9CD678857592}"/>
                </a:ext>
              </a:extLst>
            </p:cNvPr>
            <p:cNvSpPr/>
            <p:nvPr/>
          </p:nvSpPr>
          <p:spPr>
            <a:xfrm rot="5400000">
              <a:off x="3615935" y="3908056"/>
              <a:ext cx="208428" cy="12272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grpSp>
        <p:nvGrpSpPr>
          <p:cNvPr id="233" name="Group 232">
            <a:extLst>
              <a:ext uri="{FF2B5EF4-FFF2-40B4-BE49-F238E27FC236}">
                <a16:creationId xmlns:a16="http://schemas.microsoft.com/office/drawing/2014/main" id="{BF4213EE-13D7-704E-B753-16F13646081E}"/>
              </a:ext>
            </a:extLst>
          </p:cNvPr>
          <p:cNvGrpSpPr/>
          <p:nvPr userDrawn="1"/>
        </p:nvGrpSpPr>
        <p:grpSpPr>
          <a:xfrm flipH="1">
            <a:off x="6559557" y="5169247"/>
            <a:ext cx="1811884" cy="850209"/>
            <a:chOff x="917661" y="2671968"/>
            <a:chExt cx="1827419" cy="850209"/>
          </a:xfrm>
        </p:grpSpPr>
        <p:sp>
          <p:nvSpPr>
            <p:cNvPr id="234" name="Rectangle 233">
              <a:extLst>
                <a:ext uri="{FF2B5EF4-FFF2-40B4-BE49-F238E27FC236}">
                  <a16:creationId xmlns:a16="http://schemas.microsoft.com/office/drawing/2014/main" id="{F5EC6E9E-681B-F246-B4BC-C90FDDE4E2ED}"/>
                </a:ext>
              </a:extLst>
            </p:cNvPr>
            <p:cNvSpPr/>
            <p:nvPr/>
          </p:nvSpPr>
          <p:spPr>
            <a:xfrm>
              <a:off x="917661" y="2671968"/>
              <a:ext cx="913710" cy="85020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35" name="Round Single Corner Rectangle 20">
              <a:extLst>
                <a:ext uri="{FF2B5EF4-FFF2-40B4-BE49-F238E27FC236}">
                  <a16:creationId xmlns:a16="http://schemas.microsoft.com/office/drawing/2014/main" id="{3795A315-0B8A-7649-B66C-58A494167302}"/>
                </a:ext>
              </a:extLst>
            </p:cNvPr>
            <p:cNvSpPr/>
            <p:nvPr/>
          </p:nvSpPr>
          <p:spPr>
            <a:xfrm>
              <a:off x="1831370" y="2671968"/>
              <a:ext cx="913710" cy="850209"/>
            </a:xfrm>
            <a:prstGeom prst="round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36" name="Isosceles Triangle 21">
              <a:extLst>
                <a:ext uri="{FF2B5EF4-FFF2-40B4-BE49-F238E27FC236}">
                  <a16:creationId xmlns:a16="http://schemas.microsoft.com/office/drawing/2014/main" id="{10A1807B-B77F-FA4F-A6DB-71557C46EB15}"/>
                </a:ext>
              </a:extLst>
            </p:cNvPr>
            <p:cNvSpPr/>
            <p:nvPr/>
          </p:nvSpPr>
          <p:spPr>
            <a:xfrm rot="5400000">
              <a:off x="1785948" y="3035711"/>
              <a:ext cx="208428" cy="122723"/>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sp>
        <p:nvSpPr>
          <p:cNvPr id="237" name="Round Single Corner Rectangle 22">
            <a:extLst>
              <a:ext uri="{FF2B5EF4-FFF2-40B4-BE49-F238E27FC236}">
                <a16:creationId xmlns:a16="http://schemas.microsoft.com/office/drawing/2014/main" id="{A2CD7F4F-AFA3-FC4B-9CF5-DC6B0E55E983}"/>
              </a:ext>
            </a:extLst>
          </p:cNvPr>
          <p:cNvSpPr/>
          <p:nvPr userDrawn="1"/>
        </p:nvSpPr>
        <p:spPr>
          <a:xfrm flipV="1">
            <a:off x="8350995" y="5169247"/>
            <a:ext cx="905942" cy="850209"/>
          </a:xfrm>
          <a:prstGeom prst="round1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nvGrpSpPr>
          <p:cNvPr id="238" name="Group 237">
            <a:extLst>
              <a:ext uri="{FF2B5EF4-FFF2-40B4-BE49-F238E27FC236}">
                <a16:creationId xmlns:a16="http://schemas.microsoft.com/office/drawing/2014/main" id="{3C325D02-3648-2E4C-A115-25344BAA97CC}"/>
              </a:ext>
            </a:extLst>
          </p:cNvPr>
          <p:cNvGrpSpPr/>
          <p:nvPr userDrawn="1"/>
        </p:nvGrpSpPr>
        <p:grpSpPr>
          <a:xfrm>
            <a:off x="10165075" y="3508303"/>
            <a:ext cx="1678747" cy="850209"/>
            <a:chOff x="7316582" y="971550"/>
            <a:chExt cx="1983815" cy="850209"/>
          </a:xfrm>
        </p:grpSpPr>
        <p:sp>
          <p:nvSpPr>
            <p:cNvPr id="239" name="Round Single Corner Rectangle 24">
              <a:extLst>
                <a:ext uri="{FF2B5EF4-FFF2-40B4-BE49-F238E27FC236}">
                  <a16:creationId xmlns:a16="http://schemas.microsoft.com/office/drawing/2014/main" id="{1A969DF7-224C-504A-A545-52EF65FADB23}"/>
                </a:ext>
              </a:extLst>
            </p:cNvPr>
            <p:cNvSpPr/>
            <p:nvPr userDrawn="1"/>
          </p:nvSpPr>
          <p:spPr>
            <a:xfrm flipH="1">
              <a:off x="7316582" y="971550"/>
              <a:ext cx="913710" cy="850209"/>
            </a:xfrm>
            <a:prstGeom prst="round1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0" name="Rectangle 239">
              <a:extLst>
                <a:ext uri="{FF2B5EF4-FFF2-40B4-BE49-F238E27FC236}">
                  <a16:creationId xmlns:a16="http://schemas.microsoft.com/office/drawing/2014/main" id="{40769274-BDEB-054D-82BF-1CA67243A75B}"/>
                </a:ext>
              </a:extLst>
            </p:cNvPr>
            <p:cNvSpPr/>
            <p:nvPr/>
          </p:nvSpPr>
          <p:spPr>
            <a:xfrm>
              <a:off x="8230293" y="971550"/>
              <a:ext cx="1070104" cy="85020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grpSp>
        <p:nvGrpSpPr>
          <p:cNvPr id="241" name="Group 240">
            <a:extLst>
              <a:ext uri="{FF2B5EF4-FFF2-40B4-BE49-F238E27FC236}">
                <a16:creationId xmlns:a16="http://schemas.microsoft.com/office/drawing/2014/main" id="{4EEA31D6-8525-4440-A166-33B04CC4FCAE}"/>
              </a:ext>
            </a:extLst>
          </p:cNvPr>
          <p:cNvGrpSpPr/>
          <p:nvPr userDrawn="1"/>
        </p:nvGrpSpPr>
        <p:grpSpPr>
          <a:xfrm flipH="1" flipV="1">
            <a:off x="8350254" y="4332787"/>
            <a:ext cx="2707425" cy="850209"/>
            <a:chOff x="5499653" y="1821759"/>
            <a:chExt cx="2730639" cy="850209"/>
          </a:xfrm>
        </p:grpSpPr>
        <p:sp>
          <p:nvSpPr>
            <p:cNvPr id="242" name="Round Single Corner Rectangle 27">
              <a:extLst>
                <a:ext uri="{FF2B5EF4-FFF2-40B4-BE49-F238E27FC236}">
                  <a16:creationId xmlns:a16="http://schemas.microsoft.com/office/drawing/2014/main" id="{DB95B4E0-BF93-A441-BFEE-609B4F0E1AC2}"/>
                </a:ext>
              </a:extLst>
            </p:cNvPr>
            <p:cNvSpPr/>
            <p:nvPr/>
          </p:nvSpPr>
          <p:spPr>
            <a:xfrm flipH="1">
              <a:off x="5499653" y="1821759"/>
              <a:ext cx="913710" cy="850209"/>
            </a:xfrm>
            <a:prstGeom prst="round1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3" name="Rectangle 242">
              <a:extLst>
                <a:ext uri="{FF2B5EF4-FFF2-40B4-BE49-F238E27FC236}">
                  <a16:creationId xmlns:a16="http://schemas.microsoft.com/office/drawing/2014/main" id="{1D373DC8-905D-7D4B-AF9C-D59EA3DA84E5}"/>
                </a:ext>
              </a:extLst>
            </p:cNvPr>
            <p:cNvSpPr/>
            <p:nvPr/>
          </p:nvSpPr>
          <p:spPr>
            <a:xfrm>
              <a:off x="6402590" y="1821759"/>
              <a:ext cx="913710" cy="850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4" name="Round Single Corner Rectangle 29">
              <a:extLst>
                <a:ext uri="{FF2B5EF4-FFF2-40B4-BE49-F238E27FC236}">
                  <a16:creationId xmlns:a16="http://schemas.microsoft.com/office/drawing/2014/main" id="{14307997-CA4A-024A-965B-1DF192B62714}"/>
                </a:ext>
              </a:extLst>
            </p:cNvPr>
            <p:cNvSpPr/>
            <p:nvPr/>
          </p:nvSpPr>
          <p:spPr>
            <a:xfrm flipV="1">
              <a:off x="7316582" y="1821759"/>
              <a:ext cx="913710" cy="850209"/>
            </a:xfrm>
            <a:prstGeom prst="round1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5" name="Isosceles Triangle 30">
              <a:extLst>
                <a:ext uri="{FF2B5EF4-FFF2-40B4-BE49-F238E27FC236}">
                  <a16:creationId xmlns:a16="http://schemas.microsoft.com/office/drawing/2014/main" id="{57A56492-74C5-DD49-B759-D8710E6D3A40}"/>
                </a:ext>
              </a:extLst>
            </p:cNvPr>
            <p:cNvSpPr/>
            <p:nvPr/>
          </p:nvSpPr>
          <p:spPr>
            <a:xfrm rot="5400000">
              <a:off x="7273447" y="2198347"/>
              <a:ext cx="208428" cy="12272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grpSp>
      <p:cxnSp>
        <p:nvCxnSpPr>
          <p:cNvPr id="247" name="Straight Connector 246">
            <a:extLst>
              <a:ext uri="{FF2B5EF4-FFF2-40B4-BE49-F238E27FC236}">
                <a16:creationId xmlns:a16="http://schemas.microsoft.com/office/drawing/2014/main" id="{03F518F4-032B-D842-A172-00C3618948FD}"/>
              </a:ext>
            </a:extLst>
          </p:cNvPr>
          <p:cNvCxnSpPr>
            <a:cxnSpLocks/>
            <a:stCxn id="243" idx="2"/>
          </p:cNvCxnSpPr>
          <p:nvPr/>
        </p:nvCxnSpPr>
        <p:spPr>
          <a:xfrm flipH="1" flipV="1">
            <a:off x="9702800" y="1493520"/>
            <a:ext cx="6647" cy="2839267"/>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A9A92DD-7ED8-4049-84FE-3B30AA62182E}"/>
              </a:ext>
            </a:extLst>
          </p:cNvPr>
          <p:cNvCxnSpPr>
            <a:cxnSpLocks/>
          </p:cNvCxnSpPr>
          <p:nvPr/>
        </p:nvCxnSpPr>
        <p:spPr>
          <a:xfrm flipH="1">
            <a:off x="8639175" y="1502984"/>
            <a:ext cx="1063625" cy="0"/>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54" name="Group 253">
            <a:extLst>
              <a:ext uri="{FF2B5EF4-FFF2-40B4-BE49-F238E27FC236}">
                <a16:creationId xmlns:a16="http://schemas.microsoft.com/office/drawing/2014/main" id="{619623D9-B31E-E741-A80A-0879AF39B5CD}"/>
              </a:ext>
            </a:extLst>
          </p:cNvPr>
          <p:cNvGrpSpPr/>
          <p:nvPr userDrawn="1"/>
        </p:nvGrpSpPr>
        <p:grpSpPr>
          <a:xfrm flipH="1">
            <a:off x="5822079" y="3955636"/>
            <a:ext cx="465322" cy="2252133"/>
            <a:chOff x="1372273" y="398289"/>
            <a:chExt cx="469312" cy="2252133"/>
          </a:xfrm>
        </p:grpSpPr>
        <p:cxnSp>
          <p:nvCxnSpPr>
            <p:cNvPr id="255" name="Straight Connector 254">
              <a:extLst>
                <a:ext uri="{FF2B5EF4-FFF2-40B4-BE49-F238E27FC236}">
                  <a16:creationId xmlns:a16="http://schemas.microsoft.com/office/drawing/2014/main" id="{B99DC5D2-D77B-7243-AA16-FCFDC97200C5}"/>
                </a:ext>
              </a:extLst>
            </p:cNvPr>
            <p:cNvCxnSpPr>
              <a:cxnSpLocks/>
            </p:cNvCxnSpPr>
            <p:nvPr/>
          </p:nvCxnSpPr>
          <p:spPr>
            <a:xfrm flipH="1" flipV="1">
              <a:off x="1372273" y="408923"/>
              <a:ext cx="10307" cy="224149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A99E631-C657-EF4B-9425-5593D0D3249D}"/>
                </a:ext>
              </a:extLst>
            </p:cNvPr>
            <p:cNvCxnSpPr>
              <a:cxnSpLocks/>
            </p:cNvCxnSpPr>
            <p:nvPr/>
          </p:nvCxnSpPr>
          <p:spPr>
            <a:xfrm>
              <a:off x="1374515" y="398289"/>
              <a:ext cx="467070" cy="0"/>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DDC4347B-D189-E04A-8C46-8872818364F7}"/>
              </a:ext>
            </a:extLst>
          </p:cNvPr>
          <p:cNvCxnSpPr>
            <a:cxnSpLocks/>
          </p:cNvCxnSpPr>
          <p:nvPr userDrawn="1"/>
        </p:nvCxnSpPr>
        <p:spPr>
          <a:xfrm flipH="1" flipV="1">
            <a:off x="7787145" y="1503894"/>
            <a:ext cx="16046" cy="3865306"/>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3DAB90EB-4CC5-E04B-A37B-A6843B474726}"/>
              </a:ext>
            </a:extLst>
          </p:cNvPr>
          <p:cNvCxnSpPr>
            <a:cxnSpLocks/>
          </p:cNvCxnSpPr>
          <p:nvPr userDrawn="1"/>
        </p:nvCxnSpPr>
        <p:spPr>
          <a:xfrm flipH="1" flipV="1">
            <a:off x="7087300" y="1503892"/>
            <a:ext cx="690306" cy="1"/>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541004E-C6F8-7D4B-9A7B-C20F8F4EF3B6}"/>
              </a:ext>
            </a:extLst>
          </p:cNvPr>
          <p:cNvCxnSpPr>
            <a:cxnSpLocks/>
          </p:cNvCxnSpPr>
          <p:nvPr/>
        </p:nvCxnSpPr>
        <p:spPr>
          <a:xfrm flipH="1">
            <a:off x="10604708" y="1496608"/>
            <a:ext cx="1378496" cy="0"/>
          </a:xfrm>
          <a:prstGeom prst="line">
            <a:avLst/>
          </a:prstGeom>
          <a:ln>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CA6D9ECA-0118-D948-AFA3-31709112F876}"/>
              </a:ext>
            </a:extLst>
          </p:cNvPr>
          <p:cNvSpPr txBox="1"/>
          <p:nvPr userDrawn="1"/>
        </p:nvSpPr>
        <p:spPr>
          <a:xfrm>
            <a:off x="4247303" y="3766419"/>
            <a:ext cx="1574776" cy="307777"/>
          </a:xfrm>
          <a:prstGeom prst="rect">
            <a:avLst/>
          </a:prstGeom>
          <a:noFill/>
        </p:spPr>
        <p:txBody>
          <a:bodyPr wrap="square" rtlCol="0">
            <a:spAutoFit/>
          </a:bodyPr>
          <a:lstStyle/>
          <a:p>
            <a:r>
              <a:rPr lang="en-US" sz="1400" b="1" dirty="0">
                <a:solidFill>
                  <a:srgbClr val="DB732A"/>
                </a:solidFill>
                <a:latin typeface="Montserrat" pitchFamily="2" charset="77"/>
              </a:rPr>
              <a:t>Create Wealth</a:t>
            </a:r>
          </a:p>
        </p:txBody>
      </p:sp>
      <p:sp>
        <p:nvSpPr>
          <p:cNvPr id="270" name="TextBox 269">
            <a:extLst>
              <a:ext uri="{FF2B5EF4-FFF2-40B4-BE49-F238E27FC236}">
                <a16:creationId xmlns:a16="http://schemas.microsoft.com/office/drawing/2014/main" id="{8EB4C928-1BA4-D64F-B7F2-EAF79D8C88A4}"/>
              </a:ext>
            </a:extLst>
          </p:cNvPr>
          <p:cNvSpPr txBox="1"/>
          <p:nvPr userDrawn="1"/>
        </p:nvSpPr>
        <p:spPr>
          <a:xfrm>
            <a:off x="4259977" y="4031918"/>
            <a:ext cx="1810122" cy="830997"/>
          </a:xfrm>
          <a:prstGeom prst="rect">
            <a:avLst/>
          </a:prstGeom>
          <a:noFill/>
        </p:spPr>
        <p:txBody>
          <a:bodyPr wrap="square" rtlCol="0">
            <a:spAutoFit/>
          </a:bodyPr>
          <a:lstStyle/>
          <a:p>
            <a:r>
              <a:rPr lang="en-GB" sz="800" dirty="0">
                <a:solidFill>
                  <a:schemeClr val="tx2"/>
                </a:solidFill>
                <a:latin typeface="Montserrat" pitchFamily="2" charset="77"/>
              </a:rPr>
              <a:t>We get the job done of </a:t>
            </a:r>
            <a:r>
              <a:rPr lang="en-GB" sz="800" b="1" dirty="0">
                <a:solidFill>
                  <a:schemeClr val="tx2"/>
                </a:solidFill>
                <a:latin typeface="Montserrat" pitchFamily="2" charset="77"/>
              </a:rPr>
              <a:t>winning new customers </a:t>
            </a:r>
            <a:r>
              <a:rPr lang="en-GB" sz="800" dirty="0">
                <a:solidFill>
                  <a:schemeClr val="tx2"/>
                </a:solidFill>
                <a:latin typeface="Montserrat" pitchFamily="2" charset="77"/>
              </a:rPr>
              <a:t>(and keeping them) by providing a portfolio of business-critical information services. Examples are listed below.</a:t>
            </a:r>
          </a:p>
        </p:txBody>
      </p:sp>
      <p:sp>
        <p:nvSpPr>
          <p:cNvPr id="271" name="TextBox 270">
            <a:extLst>
              <a:ext uri="{FF2B5EF4-FFF2-40B4-BE49-F238E27FC236}">
                <a16:creationId xmlns:a16="http://schemas.microsoft.com/office/drawing/2014/main" id="{07D10282-E474-4C4F-BF51-989A27D7D05E}"/>
              </a:ext>
            </a:extLst>
          </p:cNvPr>
          <p:cNvSpPr txBox="1"/>
          <p:nvPr userDrawn="1"/>
        </p:nvSpPr>
        <p:spPr>
          <a:xfrm>
            <a:off x="4244584" y="5388078"/>
            <a:ext cx="2162913" cy="230832"/>
          </a:xfrm>
          <a:prstGeom prst="rect">
            <a:avLst/>
          </a:prstGeom>
          <a:noFill/>
        </p:spPr>
        <p:txBody>
          <a:bodyPr wrap="square" rtlCol="0">
            <a:spAutoFit/>
          </a:bodyPr>
          <a:lstStyle/>
          <a:p>
            <a:r>
              <a:rPr lang="en-GB" sz="900" b="0" i="0" dirty="0">
                <a:solidFill>
                  <a:schemeClr val="tx2"/>
                </a:solidFill>
                <a:latin typeface="Montserrat" pitchFamily="2" charset="77"/>
              </a:rPr>
              <a:t>✶Sales Force Management &amp; CRM</a:t>
            </a:r>
          </a:p>
        </p:txBody>
      </p:sp>
      <p:sp>
        <p:nvSpPr>
          <p:cNvPr id="272" name="TextBox 271">
            <a:extLst>
              <a:ext uri="{FF2B5EF4-FFF2-40B4-BE49-F238E27FC236}">
                <a16:creationId xmlns:a16="http://schemas.microsoft.com/office/drawing/2014/main" id="{2CCBE7E3-C37F-4C46-BE96-767EB8193750}"/>
              </a:ext>
            </a:extLst>
          </p:cNvPr>
          <p:cNvSpPr txBox="1"/>
          <p:nvPr userDrawn="1"/>
        </p:nvSpPr>
        <p:spPr>
          <a:xfrm>
            <a:off x="4244584" y="4861113"/>
            <a:ext cx="2132544" cy="230832"/>
          </a:xfrm>
          <a:prstGeom prst="rect">
            <a:avLst/>
          </a:prstGeom>
          <a:noFill/>
        </p:spPr>
        <p:txBody>
          <a:bodyPr wrap="square" rtlCol="0">
            <a:spAutoFit/>
          </a:bodyPr>
          <a:lstStyle/>
          <a:p>
            <a:r>
              <a:rPr lang="en-GB" sz="900" b="0" i="0" dirty="0">
                <a:solidFill>
                  <a:schemeClr val="tx2"/>
                </a:solidFill>
                <a:latin typeface="Montserrat" pitchFamily="2" charset="77"/>
              </a:rPr>
              <a:t>✶Website Content Management </a:t>
            </a:r>
          </a:p>
        </p:txBody>
      </p:sp>
      <p:sp>
        <p:nvSpPr>
          <p:cNvPr id="273" name="TextBox 272">
            <a:extLst>
              <a:ext uri="{FF2B5EF4-FFF2-40B4-BE49-F238E27FC236}">
                <a16:creationId xmlns:a16="http://schemas.microsoft.com/office/drawing/2014/main" id="{F4CFF483-E17A-B441-B3B4-E49050CC2A8A}"/>
              </a:ext>
            </a:extLst>
          </p:cNvPr>
          <p:cNvSpPr txBox="1"/>
          <p:nvPr userDrawn="1"/>
        </p:nvSpPr>
        <p:spPr>
          <a:xfrm>
            <a:off x="4244584" y="5036768"/>
            <a:ext cx="1932013" cy="230832"/>
          </a:xfrm>
          <a:prstGeom prst="rect">
            <a:avLst/>
          </a:prstGeom>
          <a:noFill/>
        </p:spPr>
        <p:txBody>
          <a:bodyPr wrap="square" rtlCol="0">
            <a:spAutoFit/>
          </a:bodyPr>
          <a:lstStyle/>
          <a:p>
            <a:r>
              <a:rPr lang="en-GB" sz="900" b="0" i="0" dirty="0">
                <a:solidFill>
                  <a:schemeClr val="tx2"/>
                </a:solidFill>
                <a:latin typeface="Montserrat" pitchFamily="2" charset="77"/>
              </a:rPr>
              <a:t>✶Shopping Cart</a:t>
            </a:r>
          </a:p>
        </p:txBody>
      </p:sp>
      <p:sp>
        <p:nvSpPr>
          <p:cNvPr id="274" name="TextBox 273">
            <a:extLst>
              <a:ext uri="{FF2B5EF4-FFF2-40B4-BE49-F238E27FC236}">
                <a16:creationId xmlns:a16="http://schemas.microsoft.com/office/drawing/2014/main" id="{B5D51FB6-A3B1-1544-92FB-00457DF755C0}"/>
              </a:ext>
            </a:extLst>
          </p:cNvPr>
          <p:cNvSpPr txBox="1"/>
          <p:nvPr userDrawn="1"/>
        </p:nvSpPr>
        <p:spPr>
          <a:xfrm>
            <a:off x="4244584" y="5212423"/>
            <a:ext cx="1932013" cy="230832"/>
          </a:xfrm>
          <a:prstGeom prst="rect">
            <a:avLst/>
          </a:prstGeom>
          <a:noFill/>
        </p:spPr>
        <p:txBody>
          <a:bodyPr wrap="square" rtlCol="0">
            <a:spAutoFit/>
          </a:bodyPr>
          <a:lstStyle/>
          <a:p>
            <a:r>
              <a:rPr lang="en-GB" sz="900" b="0" i="0" dirty="0">
                <a:solidFill>
                  <a:schemeClr val="tx2"/>
                </a:solidFill>
                <a:latin typeface="Montserrat" pitchFamily="2" charset="77"/>
              </a:rPr>
              <a:t>✶Event Management </a:t>
            </a:r>
          </a:p>
        </p:txBody>
      </p:sp>
      <p:sp>
        <p:nvSpPr>
          <p:cNvPr id="275" name="TextBox 274">
            <a:extLst>
              <a:ext uri="{FF2B5EF4-FFF2-40B4-BE49-F238E27FC236}">
                <a16:creationId xmlns:a16="http://schemas.microsoft.com/office/drawing/2014/main" id="{074B6B27-F376-5E4A-A5FF-0DEA3D1EB5C4}"/>
              </a:ext>
            </a:extLst>
          </p:cNvPr>
          <p:cNvSpPr txBox="1"/>
          <p:nvPr userDrawn="1"/>
        </p:nvSpPr>
        <p:spPr>
          <a:xfrm>
            <a:off x="4244584" y="5730888"/>
            <a:ext cx="1362245" cy="230832"/>
          </a:xfrm>
          <a:prstGeom prst="rect">
            <a:avLst/>
          </a:prstGeom>
          <a:noFill/>
        </p:spPr>
        <p:txBody>
          <a:bodyPr wrap="square" rtlCol="0">
            <a:spAutoFit/>
          </a:bodyPr>
          <a:lstStyle/>
          <a:p>
            <a:r>
              <a:rPr lang="en-GB" sz="900" b="0" i="0" dirty="0">
                <a:solidFill>
                  <a:schemeClr val="tx2"/>
                </a:solidFill>
                <a:latin typeface="Montserrat" pitchFamily="2" charset="77"/>
              </a:rPr>
              <a:t>✶Customer Support</a:t>
            </a:r>
          </a:p>
        </p:txBody>
      </p:sp>
      <p:sp>
        <p:nvSpPr>
          <p:cNvPr id="276" name="TextBox 275">
            <a:extLst>
              <a:ext uri="{FF2B5EF4-FFF2-40B4-BE49-F238E27FC236}">
                <a16:creationId xmlns:a16="http://schemas.microsoft.com/office/drawing/2014/main" id="{4A8D9EC5-54A5-1C4A-A809-9010318E1E70}"/>
              </a:ext>
            </a:extLst>
          </p:cNvPr>
          <p:cNvSpPr txBox="1"/>
          <p:nvPr userDrawn="1"/>
        </p:nvSpPr>
        <p:spPr>
          <a:xfrm>
            <a:off x="4244584" y="5555232"/>
            <a:ext cx="2132544" cy="230832"/>
          </a:xfrm>
          <a:prstGeom prst="rect">
            <a:avLst/>
          </a:prstGeom>
          <a:noFill/>
        </p:spPr>
        <p:txBody>
          <a:bodyPr wrap="square" rtlCol="0">
            <a:spAutoFit/>
          </a:bodyPr>
          <a:lstStyle/>
          <a:p>
            <a:r>
              <a:rPr lang="en-GB" sz="900" b="0" i="0" dirty="0">
                <a:solidFill>
                  <a:schemeClr val="tx2"/>
                </a:solidFill>
                <a:latin typeface="Montserrat" pitchFamily="2" charset="77"/>
              </a:rPr>
              <a:t>✶Digital Signage</a:t>
            </a:r>
          </a:p>
        </p:txBody>
      </p:sp>
      <p:sp>
        <p:nvSpPr>
          <p:cNvPr id="277" name="TextBox 276">
            <a:extLst>
              <a:ext uri="{FF2B5EF4-FFF2-40B4-BE49-F238E27FC236}">
                <a16:creationId xmlns:a16="http://schemas.microsoft.com/office/drawing/2014/main" id="{B30AA3D9-DECE-7046-A03B-D1F8782FC514}"/>
              </a:ext>
            </a:extLst>
          </p:cNvPr>
          <p:cNvSpPr txBox="1"/>
          <p:nvPr userDrawn="1"/>
        </p:nvSpPr>
        <p:spPr>
          <a:xfrm>
            <a:off x="5834391" y="1337715"/>
            <a:ext cx="1574776" cy="307777"/>
          </a:xfrm>
          <a:prstGeom prst="rect">
            <a:avLst/>
          </a:prstGeom>
          <a:noFill/>
        </p:spPr>
        <p:txBody>
          <a:bodyPr wrap="square" rtlCol="0">
            <a:spAutoFit/>
          </a:bodyPr>
          <a:lstStyle/>
          <a:p>
            <a:r>
              <a:rPr lang="en-US" sz="1400" b="1" dirty="0">
                <a:solidFill>
                  <a:srgbClr val="002265"/>
                </a:solidFill>
                <a:latin typeface="Montserrat" pitchFamily="2" charset="77"/>
              </a:rPr>
              <a:t>Collaborate</a:t>
            </a:r>
          </a:p>
        </p:txBody>
      </p:sp>
      <p:sp>
        <p:nvSpPr>
          <p:cNvPr id="278" name="TextBox 277">
            <a:extLst>
              <a:ext uri="{FF2B5EF4-FFF2-40B4-BE49-F238E27FC236}">
                <a16:creationId xmlns:a16="http://schemas.microsoft.com/office/drawing/2014/main" id="{5B69E91C-DF02-F94D-9E6F-7EF1D292D4F5}"/>
              </a:ext>
            </a:extLst>
          </p:cNvPr>
          <p:cNvSpPr txBox="1"/>
          <p:nvPr userDrawn="1"/>
        </p:nvSpPr>
        <p:spPr>
          <a:xfrm>
            <a:off x="5847065" y="1623534"/>
            <a:ext cx="1810122" cy="461665"/>
          </a:xfrm>
          <a:prstGeom prst="rect">
            <a:avLst/>
          </a:prstGeom>
          <a:noFill/>
        </p:spPr>
        <p:txBody>
          <a:bodyPr wrap="square" rtlCol="0">
            <a:spAutoFit/>
          </a:bodyPr>
          <a:lstStyle/>
          <a:p>
            <a:r>
              <a:rPr lang="en-GB" sz="800" dirty="0">
                <a:solidFill>
                  <a:schemeClr val="tx2"/>
                </a:solidFill>
                <a:latin typeface="Montserrat" pitchFamily="2" charset="77"/>
              </a:rPr>
              <a:t>Explore the three ways to make </a:t>
            </a:r>
            <a:r>
              <a:rPr lang="en-GB" sz="800" b="1" kern="1200" dirty="0">
                <a:solidFill>
                  <a:schemeClr val="tx2"/>
                </a:solidFill>
                <a:latin typeface="Montserrat" pitchFamily="2" charset="77"/>
                <a:ea typeface="+mn-ea"/>
                <a:cs typeface="+mn-cs"/>
              </a:rPr>
              <a:t>collaboration </a:t>
            </a:r>
            <a:r>
              <a:rPr lang="en-GB" sz="800" dirty="0">
                <a:solidFill>
                  <a:schemeClr val="tx2"/>
                </a:solidFill>
                <a:latin typeface="Montserrat" pitchFamily="2" charset="77"/>
              </a:rPr>
              <a:t>work…</a:t>
            </a:r>
          </a:p>
          <a:p>
            <a:endParaRPr lang="en-GB" sz="800" dirty="0">
              <a:solidFill>
                <a:schemeClr val="tx2"/>
              </a:solidFill>
              <a:latin typeface="Montserrat" pitchFamily="2" charset="77"/>
            </a:endParaRPr>
          </a:p>
        </p:txBody>
      </p:sp>
      <p:sp>
        <p:nvSpPr>
          <p:cNvPr id="280" name="TextBox 279">
            <a:extLst>
              <a:ext uri="{FF2B5EF4-FFF2-40B4-BE49-F238E27FC236}">
                <a16:creationId xmlns:a16="http://schemas.microsoft.com/office/drawing/2014/main" id="{87A8C3ED-2F68-2342-88F8-0BD6F7AED5B1}"/>
              </a:ext>
            </a:extLst>
          </p:cNvPr>
          <p:cNvSpPr txBox="1"/>
          <p:nvPr userDrawn="1"/>
        </p:nvSpPr>
        <p:spPr>
          <a:xfrm>
            <a:off x="7920215" y="1350153"/>
            <a:ext cx="1574776" cy="523220"/>
          </a:xfrm>
          <a:prstGeom prst="rect">
            <a:avLst/>
          </a:prstGeom>
          <a:noFill/>
        </p:spPr>
        <p:txBody>
          <a:bodyPr wrap="square" rtlCol="0">
            <a:spAutoFit/>
          </a:bodyPr>
          <a:lstStyle/>
          <a:p>
            <a:r>
              <a:rPr lang="en-US" sz="1400" b="1" dirty="0">
                <a:solidFill>
                  <a:srgbClr val="542277"/>
                </a:solidFill>
                <a:latin typeface="Montserrat" pitchFamily="2" charset="77"/>
              </a:rPr>
              <a:t>Share Knowledge</a:t>
            </a:r>
          </a:p>
        </p:txBody>
      </p:sp>
      <p:sp>
        <p:nvSpPr>
          <p:cNvPr id="281" name="TextBox 280">
            <a:extLst>
              <a:ext uri="{FF2B5EF4-FFF2-40B4-BE49-F238E27FC236}">
                <a16:creationId xmlns:a16="http://schemas.microsoft.com/office/drawing/2014/main" id="{D699DA31-D453-244C-BA8E-C616D0D76082}"/>
              </a:ext>
            </a:extLst>
          </p:cNvPr>
          <p:cNvSpPr txBox="1"/>
          <p:nvPr userDrawn="1"/>
        </p:nvSpPr>
        <p:spPr>
          <a:xfrm>
            <a:off x="7943936" y="1831320"/>
            <a:ext cx="1810122" cy="1200329"/>
          </a:xfrm>
          <a:prstGeom prst="rect">
            <a:avLst/>
          </a:prstGeom>
          <a:noFill/>
        </p:spPr>
        <p:txBody>
          <a:bodyPr wrap="square" rtlCol="0">
            <a:spAutoFit/>
          </a:bodyPr>
          <a:lstStyle/>
          <a:p>
            <a:r>
              <a:rPr lang="en-GB" sz="800" dirty="0">
                <a:solidFill>
                  <a:schemeClr val="tx2"/>
                </a:solidFill>
                <a:latin typeface="Montserrat" pitchFamily="2" charset="77"/>
              </a:rPr>
              <a:t>Case examples of knowledge management in practice teach us that </a:t>
            </a:r>
            <a:r>
              <a:rPr lang="en-GB" sz="800" b="1" kern="1200" dirty="0">
                <a:solidFill>
                  <a:schemeClr val="tx2"/>
                </a:solidFill>
                <a:latin typeface="Montserrat" pitchFamily="2" charset="77"/>
                <a:ea typeface="+mn-ea"/>
                <a:cs typeface="+mn-cs"/>
              </a:rPr>
              <a:t>sharing knowledge </a:t>
            </a:r>
            <a:r>
              <a:rPr lang="en-GB" sz="800" kern="1200" dirty="0">
                <a:solidFill>
                  <a:schemeClr val="tx2"/>
                </a:solidFill>
                <a:latin typeface="Montserrat" pitchFamily="2" charset="77"/>
                <a:ea typeface="+mn-ea"/>
                <a:cs typeface="+mn-cs"/>
              </a:rPr>
              <a:t>requires teams to have a common goal </a:t>
            </a:r>
            <a:r>
              <a:rPr lang="en-GB" sz="800" dirty="0">
                <a:solidFill>
                  <a:schemeClr val="tx2"/>
                </a:solidFill>
                <a:latin typeface="Montserrat" pitchFamily="2" charset="77"/>
              </a:rPr>
              <a:t>and/or purpose.  It demands a unifying ‘place to share’ knowledge and wisdom.</a:t>
            </a:r>
          </a:p>
          <a:p>
            <a:endParaRPr lang="en-GB" sz="800" dirty="0">
              <a:solidFill>
                <a:schemeClr val="tx2"/>
              </a:solidFill>
              <a:latin typeface="Montserrat" pitchFamily="2" charset="77"/>
            </a:endParaRPr>
          </a:p>
          <a:p>
            <a:endParaRPr lang="en-GB" sz="800" dirty="0">
              <a:solidFill>
                <a:schemeClr val="tx2"/>
              </a:solidFill>
              <a:latin typeface="Montserrat" pitchFamily="2" charset="77"/>
            </a:endParaRPr>
          </a:p>
        </p:txBody>
      </p:sp>
      <p:sp>
        <p:nvSpPr>
          <p:cNvPr id="283" name="TextBox 282">
            <a:extLst>
              <a:ext uri="{FF2B5EF4-FFF2-40B4-BE49-F238E27FC236}">
                <a16:creationId xmlns:a16="http://schemas.microsoft.com/office/drawing/2014/main" id="{932AC1DE-C6D9-CD4A-AB10-7A1CF9C2B962}"/>
              </a:ext>
            </a:extLst>
          </p:cNvPr>
          <p:cNvSpPr txBox="1"/>
          <p:nvPr userDrawn="1"/>
        </p:nvSpPr>
        <p:spPr>
          <a:xfrm>
            <a:off x="9847009" y="1342151"/>
            <a:ext cx="1574776" cy="307777"/>
          </a:xfrm>
          <a:prstGeom prst="rect">
            <a:avLst/>
          </a:prstGeom>
          <a:noFill/>
        </p:spPr>
        <p:txBody>
          <a:bodyPr wrap="square" rtlCol="0">
            <a:spAutoFit/>
          </a:bodyPr>
          <a:lstStyle/>
          <a:p>
            <a:r>
              <a:rPr lang="en-US" sz="1400" b="1" dirty="0">
                <a:solidFill>
                  <a:srgbClr val="4E4C4D"/>
                </a:solidFill>
                <a:latin typeface="Montserrat" pitchFamily="2" charset="77"/>
              </a:rPr>
              <a:t>Learn</a:t>
            </a:r>
          </a:p>
        </p:txBody>
      </p:sp>
      <p:sp>
        <p:nvSpPr>
          <p:cNvPr id="284" name="TextBox 283">
            <a:extLst>
              <a:ext uri="{FF2B5EF4-FFF2-40B4-BE49-F238E27FC236}">
                <a16:creationId xmlns:a16="http://schemas.microsoft.com/office/drawing/2014/main" id="{3CFC558B-99EF-BE41-A7F0-EC6A6B978DA2}"/>
              </a:ext>
            </a:extLst>
          </p:cNvPr>
          <p:cNvSpPr txBox="1"/>
          <p:nvPr userDrawn="1"/>
        </p:nvSpPr>
        <p:spPr>
          <a:xfrm>
            <a:off x="9859682" y="1597490"/>
            <a:ext cx="1904333" cy="461665"/>
          </a:xfrm>
          <a:prstGeom prst="rect">
            <a:avLst/>
          </a:prstGeom>
          <a:noFill/>
        </p:spPr>
        <p:txBody>
          <a:bodyPr wrap="square" rtlCol="0">
            <a:spAutoFit/>
          </a:bodyPr>
          <a:lstStyle/>
          <a:p>
            <a:r>
              <a:rPr lang="en-GB" sz="800" dirty="0">
                <a:solidFill>
                  <a:schemeClr val="tx2"/>
                </a:solidFill>
                <a:latin typeface="Montserrat" pitchFamily="2" charset="77"/>
              </a:rPr>
              <a:t>Train employees or customers with our </a:t>
            </a:r>
            <a:r>
              <a:rPr lang="en-GB" sz="800" b="1" kern="1200" dirty="0">
                <a:solidFill>
                  <a:schemeClr val="tx2"/>
                </a:solidFill>
                <a:latin typeface="Montserrat" pitchFamily="2" charset="77"/>
                <a:ea typeface="+mn-ea"/>
                <a:cs typeface="+mn-cs"/>
              </a:rPr>
              <a:t>learning platform </a:t>
            </a:r>
            <a:r>
              <a:rPr lang="en-GB" sz="800" dirty="0">
                <a:solidFill>
                  <a:schemeClr val="tx2"/>
                </a:solidFill>
                <a:latin typeface="Montserrat" pitchFamily="2" charset="77"/>
              </a:rPr>
              <a:t>that grows and adapts to your needs. </a:t>
            </a:r>
          </a:p>
        </p:txBody>
      </p:sp>
      <p:sp>
        <p:nvSpPr>
          <p:cNvPr id="288" name="TextBox 287">
            <a:extLst>
              <a:ext uri="{FF2B5EF4-FFF2-40B4-BE49-F238E27FC236}">
                <a16:creationId xmlns:a16="http://schemas.microsoft.com/office/drawing/2014/main" id="{AFB8A5B2-4E80-7142-847F-13C42DCA5A9D}"/>
              </a:ext>
            </a:extLst>
          </p:cNvPr>
          <p:cNvSpPr txBox="1"/>
          <p:nvPr userDrawn="1"/>
        </p:nvSpPr>
        <p:spPr>
          <a:xfrm>
            <a:off x="5914196" y="1948135"/>
            <a:ext cx="1786268" cy="723275"/>
          </a:xfrm>
          <a:prstGeom prst="rect">
            <a:avLst/>
          </a:prstGeom>
          <a:noFill/>
        </p:spPr>
        <p:txBody>
          <a:bodyPr wrap="square" rtlCol="0">
            <a:spAutoFit/>
          </a:bodyPr>
          <a:lstStyle/>
          <a:p>
            <a:r>
              <a:rPr lang="en-GB" sz="900" b="0" i="0" kern="1200" dirty="0">
                <a:solidFill>
                  <a:schemeClr val="tx2"/>
                </a:solidFill>
                <a:latin typeface="Montserrat" pitchFamily="2" charset="77"/>
                <a:ea typeface="+mn-ea"/>
                <a:cs typeface="+mn-cs"/>
              </a:rPr>
              <a:t>✶ Project Teams  </a:t>
            </a:r>
          </a:p>
          <a:p>
            <a:pPr marL="141288" indent="0">
              <a:tabLst/>
            </a:pPr>
            <a:r>
              <a:rPr lang="en-GB" sz="800" kern="1200" dirty="0">
                <a:solidFill>
                  <a:schemeClr val="tx2"/>
                </a:solidFill>
                <a:latin typeface="Montserrat" pitchFamily="2" charset="77"/>
                <a:ea typeface="+mn-ea"/>
                <a:cs typeface="+mn-cs"/>
              </a:rPr>
              <a:t>Improve efficiency and reduce the volume of emails by using shared project management tools. </a:t>
            </a:r>
          </a:p>
        </p:txBody>
      </p:sp>
      <p:sp>
        <p:nvSpPr>
          <p:cNvPr id="289" name="TextBox 288">
            <a:extLst>
              <a:ext uri="{FF2B5EF4-FFF2-40B4-BE49-F238E27FC236}">
                <a16:creationId xmlns:a16="http://schemas.microsoft.com/office/drawing/2014/main" id="{7EBBD750-D689-BD4E-AC06-348AC7705C0B}"/>
              </a:ext>
            </a:extLst>
          </p:cNvPr>
          <p:cNvSpPr txBox="1"/>
          <p:nvPr userDrawn="1"/>
        </p:nvSpPr>
        <p:spPr>
          <a:xfrm>
            <a:off x="5905670" y="2630367"/>
            <a:ext cx="1871936" cy="600164"/>
          </a:xfrm>
          <a:prstGeom prst="rect">
            <a:avLst/>
          </a:prstGeom>
          <a:noFill/>
        </p:spPr>
        <p:txBody>
          <a:bodyPr wrap="square" rtlCol="0" anchor="t">
            <a:spAutoFit/>
          </a:bodyPr>
          <a:lstStyle/>
          <a:p>
            <a:r>
              <a:rPr lang="en-GB" sz="900" b="0" i="0" kern="1200" dirty="0">
                <a:solidFill>
                  <a:schemeClr val="tx2"/>
                </a:solidFill>
                <a:latin typeface="Montserrat" pitchFamily="2" charset="77"/>
                <a:ea typeface="+mn-ea"/>
                <a:cs typeface="+mn-cs"/>
              </a:rPr>
              <a:t>✶ Social Networking </a:t>
            </a:r>
          </a:p>
          <a:p>
            <a:pPr marL="141288" indent="0">
              <a:tabLst/>
            </a:pPr>
            <a:r>
              <a:rPr lang="en-GB" sz="800" kern="1200" dirty="0">
                <a:solidFill>
                  <a:schemeClr val="tx2"/>
                </a:solidFill>
                <a:latin typeface="Montserrat" pitchFamily="2" charset="77"/>
                <a:ea typeface="+mn-ea"/>
                <a:cs typeface="+mn-cs"/>
              </a:rPr>
              <a:t>Empower people to interact and help each other around a common interest.</a:t>
            </a:r>
            <a:endParaRPr lang="en-US" sz="800" kern="1200" dirty="0">
              <a:solidFill>
                <a:schemeClr val="tx2"/>
              </a:solidFill>
              <a:latin typeface="Montserrat" pitchFamily="2" charset="77"/>
              <a:ea typeface="+mn-ea"/>
              <a:cs typeface="+mn-cs"/>
            </a:endParaRPr>
          </a:p>
        </p:txBody>
      </p:sp>
      <p:sp>
        <p:nvSpPr>
          <p:cNvPr id="290" name="TextBox 289">
            <a:extLst>
              <a:ext uri="{FF2B5EF4-FFF2-40B4-BE49-F238E27FC236}">
                <a16:creationId xmlns:a16="http://schemas.microsoft.com/office/drawing/2014/main" id="{09D07ADC-7C07-EF46-A6C5-A20B98A2FA2C}"/>
              </a:ext>
            </a:extLst>
          </p:cNvPr>
          <p:cNvSpPr txBox="1"/>
          <p:nvPr userDrawn="1"/>
        </p:nvSpPr>
        <p:spPr>
          <a:xfrm>
            <a:off x="5913124" y="3190369"/>
            <a:ext cx="1867134" cy="477054"/>
          </a:xfrm>
          <a:prstGeom prst="rect">
            <a:avLst/>
          </a:prstGeom>
          <a:noFill/>
        </p:spPr>
        <p:txBody>
          <a:bodyPr wrap="square" rtlCol="0">
            <a:spAutoFit/>
          </a:bodyPr>
          <a:lstStyle/>
          <a:p>
            <a:pPr marL="141288" indent="-141288" algn="l" defTabSz="914400" rtl="0" eaLnBrk="1" latinLnBrk="0" hangingPunct="1">
              <a:tabLst/>
            </a:pPr>
            <a:r>
              <a:rPr lang="en-GB" sz="900" b="0" i="0" kern="1200" dirty="0">
                <a:solidFill>
                  <a:schemeClr val="tx2"/>
                </a:solidFill>
                <a:latin typeface="Montserrat" pitchFamily="2" charset="77"/>
                <a:ea typeface="+mn-ea"/>
                <a:cs typeface="+mn-cs"/>
              </a:rPr>
              <a:t>✶ Membership Management </a:t>
            </a:r>
            <a:r>
              <a:rPr lang="en-GB" sz="800" kern="1200" dirty="0">
                <a:solidFill>
                  <a:schemeClr val="tx2"/>
                </a:solidFill>
                <a:latin typeface="Montserrat" pitchFamily="2" charset="77"/>
                <a:ea typeface="+mn-ea"/>
                <a:cs typeface="+mn-cs"/>
              </a:rPr>
              <a:t>Effectively manage member lists and communications.</a:t>
            </a:r>
          </a:p>
        </p:txBody>
      </p:sp>
      <p:sp>
        <p:nvSpPr>
          <p:cNvPr id="293" name="TextBox 292">
            <a:extLst>
              <a:ext uri="{FF2B5EF4-FFF2-40B4-BE49-F238E27FC236}">
                <a16:creationId xmlns:a16="http://schemas.microsoft.com/office/drawing/2014/main" id="{8E2B6FFD-2D9A-E04C-99B2-094A65C35FAB}"/>
              </a:ext>
            </a:extLst>
          </p:cNvPr>
          <p:cNvSpPr txBox="1"/>
          <p:nvPr userDrawn="1"/>
        </p:nvSpPr>
        <p:spPr>
          <a:xfrm>
            <a:off x="557987" y="414401"/>
            <a:ext cx="4004564" cy="3208571"/>
          </a:xfrm>
          <a:prstGeom prst="rect">
            <a:avLst/>
          </a:prstGeom>
          <a:noFill/>
        </p:spPr>
        <p:txBody>
          <a:bodyPr wrap="square" rtlCol="0">
            <a:spAutoFit/>
          </a:bodyPr>
          <a:lstStyle/>
          <a:p>
            <a:r>
              <a:rPr lang="en-GB" sz="1600" b="0" i="0" kern="1200" dirty="0">
                <a:solidFill>
                  <a:srgbClr val="586069"/>
                </a:solidFill>
                <a:effectLst/>
                <a:latin typeface="Montserrat" pitchFamily="2" charset="77"/>
                <a:ea typeface="+mn-ea"/>
                <a:cs typeface="+mn-cs"/>
              </a:rPr>
              <a:t>EvoluData is a global information management company serving large enterprise</a:t>
            </a:r>
          </a:p>
          <a:p>
            <a:r>
              <a:rPr lang="en-GB" sz="1050" b="0" i="0" kern="1200" dirty="0">
                <a:solidFill>
                  <a:srgbClr val="586069"/>
                </a:solidFill>
                <a:effectLst/>
                <a:latin typeface="Montserrat" pitchFamily="2" charset="77"/>
                <a:ea typeface="+mn-ea"/>
                <a:cs typeface="+mn-cs"/>
              </a:rPr>
              <a:t> </a:t>
            </a:r>
          </a:p>
          <a:p>
            <a:r>
              <a:rPr lang="en-GB" sz="1600" b="0" i="0" kern="1200" dirty="0">
                <a:solidFill>
                  <a:srgbClr val="586069"/>
                </a:solidFill>
                <a:effectLst/>
                <a:latin typeface="Montserrat" pitchFamily="2" charset="77"/>
                <a:ea typeface="+mn-ea"/>
                <a:cs typeface="+mn-cs"/>
              </a:rPr>
              <a:t>We lever value from WikiSuite by creating ready-to-play solutions for our clients around the world. We educate and promote on the use of the WikiSuite open source digital platform, and we offer turnkey solutions to meet YOUR very specific information management management needs.</a:t>
            </a:r>
          </a:p>
        </p:txBody>
      </p:sp>
      <p:sp>
        <p:nvSpPr>
          <p:cNvPr id="295" name="Freeform 13">
            <a:extLst>
              <a:ext uri="{FF2B5EF4-FFF2-40B4-BE49-F238E27FC236}">
                <a16:creationId xmlns:a16="http://schemas.microsoft.com/office/drawing/2014/main" id="{3014226C-0E41-F240-9426-CE58130DAED0}"/>
              </a:ext>
            </a:extLst>
          </p:cNvPr>
          <p:cNvSpPr>
            <a:spLocks noEditPoints="1"/>
          </p:cNvSpPr>
          <p:nvPr userDrawn="1"/>
        </p:nvSpPr>
        <p:spPr bwMode="auto">
          <a:xfrm>
            <a:off x="7711672" y="5411898"/>
            <a:ext cx="406823" cy="391526"/>
          </a:xfrm>
          <a:custGeom>
            <a:avLst/>
            <a:gdLst>
              <a:gd name="T0" fmla="*/ 170 w 265"/>
              <a:gd name="T1" fmla="*/ 149 h 239"/>
              <a:gd name="T2" fmla="*/ 172 w 265"/>
              <a:gd name="T3" fmla="*/ 149 h 239"/>
              <a:gd name="T4" fmla="*/ 172 w 265"/>
              <a:gd name="T5" fmla="*/ 173 h 239"/>
              <a:gd name="T6" fmla="*/ 146 w 265"/>
              <a:gd name="T7" fmla="*/ 199 h 239"/>
              <a:gd name="T8" fmla="*/ 79 w 265"/>
              <a:gd name="T9" fmla="*/ 199 h 239"/>
              <a:gd name="T10" fmla="*/ 39 w 265"/>
              <a:gd name="T11" fmla="*/ 239 h 239"/>
              <a:gd name="T12" fmla="*/ 39 w 265"/>
              <a:gd name="T13" fmla="*/ 199 h 239"/>
              <a:gd name="T14" fmla="*/ 26 w 265"/>
              <a:gd name="T15" fmla="*/ 199 h 239"/>
              <a:gd name="T16" fmla="*/ 0 w 265"/>
              <a:gd name="T17" fmla="*/ 173 h 239"/>
              <a:gd name="T18" fmla="*/ 0 w 265"/>
              <a:gd name="T19" fmla="*/ 93 h 239"/>
              <a:gd name="T20" fmla="*/ 26 w 265"/>
              <a:gd name="T21" fmla="*/ 66 h 239"/>
              <a:gd name="T22" fmla="*/ 77 w 265"/>
              <a:gd name="T23" fmla="*/ 66 h 239"/>
              <a:gd name="T24" fmla="*/ 77 w 265"/>
              <a:gd name="T25" fmla="*/ 149 h 239"/>
              <a:gd name="T26" fmla="*/ 170 w 265"/>
              <a:gd name="T27" fmla="*/ 149 h 239"/>
              <a:gd name="T28" fmla="*/ 265 w 265"/>
              <a:gd name="T29" fmla="*/ 27 h 239"/>
              <a:gd name="T30" fmla="*/ 265 w 265"/>
              <a:gd name="T31" fmla="*/ 106 h 239"/>
              <a:gd name="T32" fmla="*/ 239 w 265"/>
              <a:gd name="T33" fmla="*/ 133 h 239"/>
              <a:gd name="T34" fmla="*/ 225 w 265"/>
              <a:gd name="T35" fmla="*/ 133 h 239"/>
              <a:gd name="T36" fmla="*/ 225 w 265"/>
              <a:gd name="T37" fmla="*/ 173 h 239"/>
              <a:gd name="T38" fmla="*/ 186 w 265"/>
              <a:gd name="T39" fmla="*/ 133 h 239"/>
              <a:gd name="T40" fmla="*/ 93 w 265"/>
              <a:gd name="T41" fmla="*/ 133 h 239"/>
              <a:gd name="T42" fmla="*/ 93 w 265"/>
              <a:gd name="T43" fmla="*/ 27 h 239"/>
              <a:gd name="T44" fmla="*/ 119 w 265"/>
              <a:gd name="T45" fmla="*/ 0 h 239"/>
              <a:gd name="T46" fmla="*/ 239 w 265"/>
              <a:gd name="T47" fmla="*/ 0 h 239"/>
              <a:gd name="T48" fmla="*/ 265 w 265"/>
              <a:gd name="T49" fmla="*/ 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5" h="239">
                <a:moveTo>
                  <a:pt x="170" y="149"/>
                </a:moveTo>
                <a:cubicBezTo>
                  <a:pt x="171" y="149"/>
                  <a:pt x="172" y="149"/>
                  <a:pt x="172" y="149"/>
                </a:cubicBezTo>
                <a:cubicBezTo>
                  <a:pt x="172" y="173"/>
                  <a:pt x="172" y="173"/>
                  <a:pt x="172" y="173"/>
                </a:cubicBezTo>
                <a:cubicBezTo>
                  <a:pt x="172" y="188"/>
                  <a:pt x="161" y="199"/>
                  <a:pt x="146" y="199"/>
                </a:cubicBezTo>
                <a:cubicBezTo>
                  <a:pt x="79" y="199"/>
                  <a:pt x="79" y="199"/>
                  <a:pt x="79" y="199"/>
                </a:cubicBezTo>
                <a:cubicBezTo>
                  <a:pt x="39" y="239"/>
                  <a:pt x="39" y="239"/>
                  <a:pt x="39" y="239"/>
                </a:cubicBezTo>
                <a:cubicBezTo>
                  <a:pt x="39" y="199"/>
                  <a:pt x="39" y="199"/>
                  <a:pt x="39" y="199"/>
                </a:cubicBezTo>
                <a:cubicBezTo>
                  <a:pt x="26" y="199"/>
                  <a:pt x="26" y="199"/>
                  <a:pt x="26" y="199"/>
                </a:cubicBezTo>
                <a:cubicBezTo>
                  <a:pt x="12" y="199"/>
                  <a:pt x="0" y="188"/>
                  <a:pt x="0" y="173"/>
                </a:cubicBezTo>
                <a:cubicBezTo>
                  <a:pt x="0" y="93"/>
                  <a:pt x="0" y="93"/>
                  <a:pt x="0" y="93"/>
                </a:cubicBezTo>
                <a:cubicBezTo>
                  <a:pt x="0" y="79"/>
                  <a:pt x="12" y="66"/>
                  <a:pt x="26" y="66"/>
                </a:cubicBezTo>
                <a:cubicBezTo>
                  <a:pt x="77" y="66"/>
                  <a:pt x="77" y="66"/>
                  <a:pt x="77" y="66"/>
                </a:cubicBezTo>
                <a:cubicBezTo>
                  <a:pt x="77" y="149"/>
                  <a:pt x="77" y="149"/>
                  <a:pt x="77" y="149"/>
                </a:cubicBezTo>
                <a:lnTo>
                  <a:pt x="170" y="149"/>
                </a:lnTo>
                <a:close/>
                <a:moveTo>
                  <a:pt x="265" y="27"/>
                </a:moveTo>
                <a:cubicBezTo>
                  <a:pt x="265" y="106"/>
                  <a:pt x="265" y="106"/>
                  <a:pt x="265" y="106"/>
                </a:cubicBezTo>
                <a:cubicBezTo>
                  <a:pt x="265" y="121"/>
                  <a:pt x="253" y="133"/>
                  <a:pt x="239" y="133"/>
                </a:cubicBezTo>
                <a:cubicBezTo>
                  <a:pt x="225" y="133"/>
                  <a:pt x="225" y="133"/>
                  <a:pt x="225" y="133"/>
                </a:cubicBezTo>
                <a:cubicBezTo>
                  <a:pt x="225" y="173"/>
                  <a:pt x="225" y="173"/>
                  <a:pt x="225" y="173"/>
                </a:cubicBezTo>
                <a:cubicBezTo>
                  <a:pt x="186" y="133"/>
                  <a:pt x="186" y="133"/>
                  <a:pt x="186" y="133"/>
                </a:cubicBezTo>
                <a:cubicBezTo>
                  <a:pt x="93" y="133"/>
                  <a:pt x="93" y="133"/>
                  <a:pt x="93" y="133"/>
                </a:cubicBezTo>
                <a:cubicBezTo>
                  <a:pt x="93" y="27"/>
                  <a:pt x="93" y="27"/>
                  <a:pt x="93" y="27"/>
                </a:cubicBezTo>
                <a:cubicBezTo>
                  <a:pt x="93" y="12"/>
                  <a:pt x="105" y="0"/>
                  <a:pt x="119" y="0"/>
                </a:cubicBezTo>
                <a:cubicBezTo>
                  <a:pt x="239" y="0"/>
                  <a:pt x="239" y="0"/>
                  <a:pt x="239" y="0"/>
                </a:cubicBezTo>
                <a:cubicBezTo>
                  <a:pt x="253" y="0"/>
                  <a:pt x="265" y="12"/>
                  <a:pt x="265" y="27"/>
                </a:cubicBezTo>
                <a:close/>
              </a:path>
            </a:pathLst>
          </a:custGeom>
          <a:solidFill>
            <a:srgbClr val="F9F9F9"/>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sp>
        <p:nvSpPr>
          <p:cNvPr id="296" name="Freeform 311">
            <a:extLst>
              <a:ext uri="{FF2B5EF4-FFF2-40B4-BE49-F238E27FC236}">
                <a16:creationId xmlns:a16="http://schemas.microsoft.com/office/drawing/2014/main" id="{FCA0554B-5941-7647-A21A-10F72833266A}"/>
              </a:ext>
            </a:extLst>
          </p:cNvPr>
          <p:cNvSpPr>
            <a:spLocks/>
          </p:cNvSpPr>
          <p:nvPr userDrawn="1"/>
        </p:nvSpPr>
        <p:spPr bwMode="auto">
          <a:xfrm>
            <a:off x="5986044" y="6292288"/>
            <a:ext cx="272782" cy="385739"/>
          </a:xfrm>
          <a:custGeom>
            <a:avLst/>
            <a:gdLst>
              <a:gd name="T0" fmla="*/ 79 w 88"/>
              <a:gd name="T1" fmla="*/ 137 h 170"/>
              <a:gd name="T2" fmla="*/ 54 w 88"/>
              <a:gd name="T3" fmla="*/ 167 h 170"/>
              <a:gd name="T4" fmla="*/ 51 w 88"/>
              <a:gd name="T5" fmla="*/ 170 h 170"/>
              <a:gd name="T6" fmla="*/ 36 w 88"/>
              <a:gd name="T7" fmla="*/ 169 h 170"/>
              <a:gd name="T8" fmla="*/ 35 w 88"/>
              <a:gd name="T9" fmla="*/ 150 h 170"/>
              <a:gd name="T10" fmla="*/ 14 w 88"/>
              <a:gd name="T11" fmla="*/ 143 h 170"/>
              <a:gd name="T12" fmla="*/ 2 w 88"/>
              <a:gd name="T13" fmla="*/ 135 h 170"/>
              <a:gd name="T14" fmla="*/ 1 w 88"/>
              <a:gd name="T15" fmla="*/ 129 h 170"/>
              <a:gd name="T16" fmla="*/ 12 w 88"/>
              <a:gd name="T17" fmla="*/ 115 h 170"/>
              <a:gd name="T18" fmla="*/ 15 w 88"/>
              <a:gd name="T19" fmla="*/ 116 h 170"/>
              <a:gd name="T20" fmla="*/ 45 w 88"/>
              <a:gd name="T21" fmla="*/ 129 h 170"/>
              <a:gd name="T22" fmla="*/ 64 w 88"/>
              <a:gd name="T23" fmla="*/ 113 h 170"/>
              <a:gd name="T24" fmla="*/ 60 w 88"/>
              <a:gd name="T25" fmla="*/ 104 h 170"/>
              <a:gd name="T26" fmla="*/ 48 w 88"/>
              <a:gd name="T27" fmla="*/ 98 h 170"/>
              <a:gd name="T28" fmla="*/ 34 w 88"/>
              <a:gd name="T29" fmla="*/ 92 h 170"/>
              <a:gd name="T30" fmla="*/ 23 w 88"/>
              <a:gd name="T31" fmla="*/ 87 h 170"/>
              <a:gd name="T32" fmla="*/ 12 w 88"/>
              <a:gd name="T33" fmla="*/ 80 h 170"/>
              <a:gd name="T34" fmla="*/ 5 w 88"/>
              <a:gd name="T35" fmla="*/ 69 h 170"/>
              <a:gd name="T36" fmla="*/ 2 w 88"/>
              <a:gd name="T37" fmla="*/ 56 h 170"/>
              <a:gd name="T38" fmla="*/ 35 w 88"/>
              <a:gd name="T39" fmla="*/ 20 h 170"/>
              <a:gd name="T40" fmla="*/ 36 w 88"/>
              <a:gd name="T41" fmla="*/ 1 h 170"/>
              <a:gd name="T42" fmla="*/ 51 w 88"/>
              <a:gd name="T43" fmla="*/ 0 h 170"/>
              <a:gd name="T44" fmla="*/ 54 w 88"/>
              <a:gd name="T45" fmla="*/ 3 h 170"/>
              <a:gd name="T46" fmla="*/ 65 w 88"/>
              <a:gd name="T47" fmla="*/ 22 h 170"/>
              <a:gd name="T48" fmla="*/ 79 w 88"/>
              <a:gd name="T49" fmla="*/ 29 h 170"/>
              <a:gd name="T50" fmla="*/ 84 w 88"/>
              <a:gd name="T51" fmla="*/ 33 h 170"/>
              <a:gd name="T52" fmla="*/ 77 w 88"/>
              <a:gd name="T53" fmla="*/ 50 h 170"/>
              <a:gd name="T54" fmla="*/ 72 w 88"/>
              <a:gd name="T55" fmla="*/ 51 h 170"/>
              <a:gd name="T56" fmla="*/ 67 w 88"/>
              <a:gd name="T57" fmla="*/ 47 h 170"/>
              <a:gd name="T58" fmla="*/ 54 w 88"/>
              <a:gd name="T59" fmla="*/ 42 h 170"/>
              <a:gd name="T60" fmla="*/ 32 w 88"/>
              <a:gd name="T61" fmla="*/ 45 h 170"/>
              <a:gd name="T62" fmla="*/ 27 w 88"/>
              <a:gd name="T63" fmla="*/ 60 h 170"/>
              <a:gd name="T64" fmla="*/ 33 w 88"/>
              <a:gd name="T65" fmla="*/ 67 h 170"/>
              <a:gd name="T66" fmla="*/ 44 w 88"/>
              <a:gd name="T67" fmla="*/ 72 h 170"/>
              <a:gd name="T68" fmla="*/ 59 w 88"/>
              <a:gd name="T69" fmla="*/ 78 h 170"/>
              <a:gd name="T70" fmla="*/ 73 w 88"/>
              <a:gd name="T71" fmla="*/ 85 h 170"/>
              <a:gd name="T72" fmla="*/ 84 w 88"/>
              <a:gd name="T73" fmla="*/ 96 h 170"/>
              <a:gd name="T74" fmla="*/ 88 w 88"/>
              <a:gd name="T75" fmla="*/ 11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70">
                <a:moveTo>
                  <a:pt x="88" y="112"/>
                </a:moveTo>
                <a:cubicBezTo>
                  <a:pt x="88" y="122"/>
                  <a:pt x="85" y="130"/>
                  <a:pt x="79" y="137"/>
                </a:cubicBezTo>
                <a:cubicBezTo>
                  <a:pt x="72" y="144"/>
                  <a:pt x="64" y="148"/>
                  <a:pt x="54" y="150"/>
                </a:cubicBezTo>
                <a:cubicBezTo>
                  <a:pt x="54" y="167"/>
                  <a:pt x="54" y="167"/>
                  <a:pt x="54" y="167"/>
                </a:cubicBezTo>
                <a:cubicBezTo>
                  <a:pt x="54" y="167"/>
                  <a:pt x="54" y="168"/>
                  <a:pt x="53" y="169"/>
                </a:cubicBezTo>
                <a:cubicBezTo>
                  <a:pt x="53" y="169"/>
                  <a:pt x="52" y="170"/>
                  <a:pt x="51" y="170"/>
                </a:cubicBezTo>
                <a:cubicBezTo>
                  <a:pt x="38" y="170"/>
                  <a:pt x="38" y="170"/>
                  <a:pt x="38" y="170"/>
                </a:cubicBezTo>
                <a:cubicBezTo>
                  <a:pt x="38" y="170"/>
                  <a:pt x="37" y="169"/>
                  <a:pt x="36" y="169"/>
                </a:cubicBezTo>
                <a:cubicBezTo>
                  <a:pt x="36" y="168"/>
                  <a:pt x="35" y="167"/>
                  <a:pt x="35" y="167"/>
                </a:cubicBezTo>
                <a:cubicBezTo>
                  <a:pt x="35" y="150"/>
                  <a:pt x="35" y="150"/>
                  <a:pt x="35" y="150"/>
                </a:cubicBezTo>
                <a:cubicBezTo>
                  <a:pt x="31" y="149"/>
                  <a:pt x="27" y="149"/>
                  <a:pt x="23" y="147"/>
                </a:cubicBezTo>
                <a:cubicBezTo>
                  <a:pt x="19" y="146"/>
                  <a:pt x="16" y="144"/>
                  <a:pt x="14" y="143"/>
                </a:cubicBezTo>
                <a:cubicBezTo>
                  <a:pt x="11" y="142"/>
                  <a:pt x="9" y="140"/>
                  <a:pt x="7" y="138"/>
                </a:cubicBezTo>
                <a:cubicBezTo>
                  <a:pt x="5" y="137"/>
                  <a:pt x="3" y="136"/>
                  <a:pt x="2" y="135"/>
                </a:cubicBezTo>
                <a:cubicBezTo>
                  <a:pt x="2" y="134"/>
                  <a:pt x="1" y="134"/>
                  <a:pt x="1" y="133"/>
                </a:cubicBezTo>
                <a:cubicBezTo>
                  <a:pt x="0" y="132"/>
                  <a:pt x="0" y="131"/>
                  <a:pt x="1" y="129"/>
                </a:cubicBezTo>
                <a:cubicBezTo>
                  <a:pt x="10" y="117"/>
                  <a:pt x="10" y="117"/>
                  <a:pt x="10" y="117"/>
                </a:cubicBezTo>
                <a:cubicBezTo>
                  <a:pt x="11" y="116"/>
                  <a:pt x="11" y="115"/>
                  <a:pt x="12" y="115"/>
                </a:cubicBezTo>
                <a:cubicBezTo>
                  <a:pt x="13" y="115"/>
                  <a:pt x="14" y="116"/>
                  <a:pt x="15" y="116"/>
                </a:cubicBezTo>
                <a:cubicBezTo>
                  <a:pt x="15" y="116"/>
                  <a:pt x="15" y="116"/>
                  <a:pt x="15" y="116"/>
                </a:cubicBezTo>
                <a:cubicBezTo>
                  <a:pt x="22" y="123"/>
                  <a:pt x="30" y="127"/>
                  <a:pt x="38" y="128"/>
                </a:cubicBezTo>
                <a:cubicBezTo>
                  <a:pt x="40" y="129"/>
                  <a:pt x="43" y="129"/>
                  <a:pt x="45" y="129"/>
                </a:cubicBezTo>
                <a:cubicBezTo>
                  <a:pt x="50" y="129"/>
                  <a:pt x="54" y="128"/>
                  <a:pt x="58" y="125"/>
                </a:cubicBezTo>
                <a:cubicBezTo>
                  <a:pt x="62" y="122"/>
                  <a:pt x="64" y="118"/>
                  <a:pt x="64" y="113"/>
                </a:cubicBezTo>
                <a:cubicBezTo>
                  <a:pt x="64" y="112"/>
                  <a:pt x="64" y="110"/>
                  <a:pt x="63" y="108"/>
                </a:cubicBezTo>
                <a:cubicBezTo>
                  <a:pt x="62" y="107"/>
                  <a:pt x="61" y="105"/>
                  <a:pt x="60" y="104"/>
                </a:cubicBezTo>
                <a:cubicBezTo>
                  <a:pt x="58" y="103"/>
                  <a:pt x="57" y="102"/>
                  <a:pt x="54" y="101"/>
                </a:cubicBezTo>
                <a:cubicBezTo>
                  <a:pt x="52" y="100"/>
                  <a:pt x="49" y="99"/>
                  <a:pt x="48" y="98"/>
                </a:cubicBezTo>
                <a:cubicBezTo>
                  <a:pt x="46" y="97"/>
                  <a:pt x="44" y="96"/>
                  <a:pt x="40" y="95"/>
                </a:cubicBezTo>
                <a:cubicBezTo>
                  <a:pt x="38" y="94"/>
                  <a:pt x="36" y="93"/>
                  <a:pt x="34" y="92"/>
                </a:cubicBezTo>
                <a:cubicBezTo>
                  <a:pt x="33" y="92"/>
                  <a:pt x="31" y="91"/>
                  <a:pt x="29" y="90"/>
                </a:cubicBezTo>
                <a:cubicBezTo>
                  <a:pt x="26" y="89"/>
                  <a:pt x="24" y="88"/>
                  <a:pt x="23" y="87"/>
                </a:cubicBezTo>
                <a:cubicBezTo>
                  <a:pt x="21" y="86"/>
                  <a:pt x="19" y="85"/>
                  <a:pt x="17" y="84"/>
                </a:cubicBezTo>
                <a:cubicBezTo>
                  <a:pt x="15" y="82"/>
                  <a:pt x="14" y="81"/>
                  <a:pt x="12" y="80"/>
                </a:cubicBezTo>
                <a:cubicBezTo>
                  <a:pt x="11" y="78"/>
                  <a:pt x="10" y="77"/>
                  <a:pt x="8" y="75"/>
                </a:cubicBezTo>
                <a:cubicBezTo>
                  <a:pt x="7" y="73"/>
                  <a:pt x="6" y="71"/>
                  <a:pt x="5" y="69"/>
                </a:cubicBezTo>
                <a:cubicBezTo>
                  <a:pt x="4" y="68"/>
                  <a:pt x="3" y="66"/>
                  <a:pt x="3" y="63"/>
                </a:cubicBezTo>
                <a:cubicBezTo>
                  <a:pt x="2" y="61"/>
                  <a:pt x="2" y="58"/>
                  <a:pt x="2" y="56"/>
                </a:cubicBezTo>
                <a:cubicBezTo>
                  <a:pt x="2" y="47"/>
                  <a:pt x="5" y="39"/>
                  <a:pt x="11" y="33"/>
                </a:cubicBezTo>
                <a:cubicBezTo>
                  <a:pt x="17" y="26"/>
                  <a:pt x="26" y="22"/>
                  <a:pt x="35" y="20"/>
                </a:cubicBezTo>
                <a:cubicBezTo>
                  <a:pt x="35" y="3"/>
                  <a:pt x="35" y="3"/>
                  <a:pt x="35" y="3"/>
                </a:cubicBezTo>
                <a:cubicBezTo>
                  <a:pt x="35" y="2"/>
                  <a:pt x="36" y="2"/>
                  <a:pt x="36" y="1"/>
                </a:cubicBezTo>
                <a:cubicBezTo>
                  <a:pt x="37" y="1"/>
                  <a:pt x="38" y="0"/>
                  <a:pt x="38" y="0"/>
                </a:cubicBezTo>
                <a:cubicBezTo>
                  <a:pt x="51" y="0"/>
                  <a:pt x="51" y="0"/>
                  <a:pt x="51" y="0"/>
                </a:cubicBezTo>
                <a:cubicBezTo>
                  <a:pt x="52" y="0"/>
                  <a:pt x="53" y="0"/>
                  <a:pt x="53" y="1"/>
                </a:cubicBezTo>
                <a:cubicBezTo>
                  <a:pt x="54" y="2"/>
                  <a:pt x="54" y="2"/>
                  <a:pt x="54" y="3"/>
                </a:cubicBezTo>
                <a:cubicBezTo>
                  <a:pt x="54" y="20"/>
                  <a:pt x="54" y="20"/>
                  <a:pt x="54" y="20"/>
                </a:cubicBezTo>
                <a:cubicBezTo>
                  <a:pt x="58" y="20"/>
                  <a:pt x="61" y="21"/>
                  <a:pt x="65" y="22"/>
                </a:cubicBezTo>
                <a:cubicBezTo>
                  <a:pt x="68" y="23"/>
                  <a:pt x="71" y="24"/>
                  <a:pt x="73" y="25"/>
                </a:cubicBezTo>
                <a:cubicBezTo>
                  <a:pt x="75" y="26"/>
                  <a:pt x="77" y="27"/>
                  <a:pt x="79" y="29"/>
                </a:cubicBezTo>
                <a:cubicBezTo>
                  <a:pt x="81" y="30"/>
                  <a:pt x="82" y="31"/>
                  <a:pt x="83" y="32"/>
                </a:cubicBezTo>
                <a:cubicBezTo>
                  <a:pt x="83" y="32"/>
                  <a:pt x="84" y="32"/>
                  <a:pt x="84" y="33"/>
                </a:cubicBezTo>
                <a:cubicBezTo>
                  <a:pt x="85" y="34"/>
                  <a:pt x="85" y="35"/>
                  <a:pt x="84" y="36"/>
                </a:cubicBezTo>
                <a:cubicBezTo>
                  <a:pt x="77" y="50"/>
                  <a:pt x="77" y="50"/>
                  <a:pt x="77" y="50"/>
                </a:cubicBezTo>
                <a:cubicBezTo>
                  <a:pt x="76" y="51"/>
                  <a:pt x="76" y="52"/>
                  <a:pt x="75" y="52"/>
                </a:cubicBezTo>
                <a:cubicBezTo>
                  <a:pt x="74" y="52"/>
                  <a:pt x="73" y="52"/>
                  <a:pt x="72" y="51"/>
                </a:cubicBezTo>
                <a:cubicBezTo>
                  <a:pt x="72" y="51"/>
                  <a:pt x="71" y="51"/>
                  <a:pt x="71" y="50"/>
                </a:cubicBezTo>
                <a:cubicBezTo>
                  <a:pt x="70" y="49"/>
                  <a:pt x="69" y="49"/>
                  <a:pt x="67" y="47"/>
                </a:cubicBezTo>
                <a:cubicBezTo>
                  <a:pt x="65" y="46"/>
                  <a:pt x="63" y="45"/>
                  <a:pt x="62" y="44"/>
                </a:cubicBezTo>
                <a:cubicBezTo>
                  <a:pt x="60" y="43"/>
                  <a:pt x="57" y="43"/>
                  <a:pt x="54" y="42"/>
                </a:cubicBezTo>
                <a:cubicBezTo>
                  <a:pt x="52" y="41"/>
                  <a:pt x="49" y="41"/>
                  <a:pt x="46" y="41"/>
                </a:cubicBezTo>
                <a:cubicBezTo>
                  <a:pt x="40" y="41"/>
                  <a:pt x="36" y="42"/>
                  <a:pt x="32" y="45"/>
                </a:cubicBezTo>
                <a:cubicBezTo>
                  <a:pt x="28" y="48"/>
                  <a:pt x="26" y="51"/>
                  <a:pt x="26" y="55"/>
                </a:cubicBezTo>
                <a:cubicBezTo>
                  <a:pt x="26" y="57"/>
                  <a:pt x="26" y="59"/>
                  <a:pt x="27" y="60"/>
                </a:cubicBezTo>
                <a:cubicBezTo>
                  <a:pt x="27" y="61"/>
                  <a:pt x="28" y="63"/>
                  <a:pt x="30" y="64"/>
                </a:cubicBezTo>
                <a:cubicBezTo>
                  <a:pt x="31" y="65"/>
                  <a:pt x="32" y="66"/>
                  <a:pt x="33" y="67"/>
                </a:cubicBezTo>
                <a:cubicBezTo>
                  <a:pt x="35" y="68"/>
                  <a:pt x="36" y="69"/>
                  <a:pt x="39" y="70"/>
                </a:cubicBezTo>
                <a:cubicBezTo>
                  <a:pt x="41" y="71"/>
                  <a:pt x="43" y="72"/>
                  <a:pt x="44" y="72"/>
                </a:cubicBezTo>
                <a:cubicBezTo>
                  <a:pt x="46" y="73"/>
                  <a:pt x="48" y="74"/>
                  <a:pt x="51" y="75"/>
                </a:cubicBezTo>
                <a:cubicBezTo>
                  <a:pt x="54" y="76"/>
                  <a:pt x="57" y="77"/>
                  <a:pt x="59" y="78"/>
                </a:cubicBezTo>
                <a:cubicBezTo>
                  <a:pt x="60" y="79"/>
                  <a:pt x="63" y="80"/>
                  <a:pt x="66" y="81"/>
                </a:cubicBezTo>
                <a:cubicBezTo>
                  <a:pt x="69" y="83"/>
                  <a:pt x="71" y="84"/>
                  <a:pt x="73" y="85"/>
                </a:cubicBezTo>
                <a:cubicBezTo>
                  <a:pt x="75" y="87"/>
                  <a:pt x="77" y="88"/>
                  <a:pt x="79" y="90"/>
                </a:cubicBezTo>
                <a:cubicBezTo>
                  <a:pt x="81" y="92"/>
                  <a:pt x="83" y="94"/>
                  <a:pt x="84" y="96"/>
                </a:cubicBezTo>
                <a:cubicBezTo>
                  <a:pt x="85" y="98"/>
                  <a:pt x="86" y="101"/>
                  <a:pt x="87" y="103"/>
                </a:cubicBezTo>
                <a:cubicBezTo>
                  <a:pt x="88" y="106"/>
                  <a:pt x="88" y="109"/>
                  <a:pt x="88" y="112"/>
                </a:cubicBezTo>
                <a:close/>
              </a:path>
            </a:pathLst>
          </a:custGeom>
          <a:solidFill>
            <a:srgbClr val="F9F9F9"/>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sp>
        <p:nvSpPr>
          <p:cNvPr id="301" name="TextBox 300">
            <a:extLst>
              <a:ext uri="{FF2B5EF4-FFF2-40B4-BE49-F238E27FC236}">
                <a16:creationId xmlns:a16="http://schemas.microsoft.com/office/drawing/2014/main" id="{076AB8C7-DBEB-8F4D-ADAD-1241462B6798}"/>
              </a:ext>
            </a:extLst>
          </p:cNvPr>
          <p:cNvSpPr txBox="1"/>
          <p:nvPr userDrawn="1"/>
        </p:nvSpPr>
        <p:spPr>
          <a:xfrm>
            <a:off x="7943936" y="2734380"/>
            <a:ext cx="1699388" cy="477054"/>
          </a:xfrm>
          <a:prstGeom prst="rect">
            <a:avLst/>
          </a:prstGeom>
          <a:noFill/>
        </p:spPr>
        <p:txBody>
          <a:bodyPr wrap="square" rtlCol="0">
            <a:spAutoFit/>
          </a:bodyPr>
          <a:lstStyle/>
          <a:p>
            <a:pPr marL="141288" marR="0" lvl="0" indent="-131763" algn="l" defTabSz="914400" rtl="0" eaLnBrk="1" fontAlgn="auto" latinLnBrk="0" hangingPunct="1">
              <a:lnSpc>
                <a:spcPct val="100000"/>
              </a:lnSpc>
              <a:spcBef>
                <a:spcPts val="0"/>
              </a:spcBef>
              <a:spcAft>
                <a:spcPts val="0"/>
              </a:spcAft>
              <a:buClrTx/>
              <a:buSzTx/>
              <a:buFontTx/>
              <a:buNone/>
              <a:tabLst/>
              <a:defRPr/>
            </a:pPr>
            <a:r>
              <a:rPr lang="en-GB" sz="900" b="0" i="0" dirty="0">
                <a:solidFill>
                  <a:schemeClr val="tx2"/>
                </a:solidFill>
                <a:latin typeface="Montserrat" pitchFamily="2" charset="77"/>
              </a:rPr>
              <a:t>✶ </a:t>
            </a:r>
            <a:r>
              <a:rPr lang="en-US" sz="900" b="0" i="0" kern="1200" dirty="0">
                <a:solidFill>
                  <a:schemeClr val="tx2"/>
                </a:solidFill>
                <a:latin typeface="Montserrat" pitchFamily="2" charset="77"/>
                <a:ea typeface="+mn-ea"/>
                <a:cs typeface="+mn-cs"/>
              </a:rPr>
              <a:t>Knowledge Base</a:t>
            </a:r>
            <a:r>
              <a:rPr lang="en-US" sz="800" kern="1200" dirty="0">
                <a:solidFill>
                  <a:schemeClr val="tx2"/>
                </a:solidFill>
                <a:latin typeface="Montserrat" pitchFamily="2" charset="77"/>
                <a:ea typeface="+mn-ea"/>
                <a:cs typeface="+mn-cs"/>
              </a:rPr>
              <a:t>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2"/>
                </a:solidFill>
                <a:latin typeface="Montserrat" pitchFamily="2" charset="77"/>
                <a:ea typeface="+mn-ea"/>
                <a:cs typeface="+mn-cs"/>
              </a:rPr>
              <a:t>Preserve and share knowledge</a:t>
            </a:r>
          </a:p>
        </p:txBody>
      </p:sp>
      <p:sp>
        <p:nvSpPr>
          <p:cNvPr id="302" name="TextBox 301">
            <a:extLst>
              <a:ext uri="{FF2B5EF4-FFF2-40B4-BE49-F238E27FC236}">
                <a16:creationId xmlns:a16="http://schemas.microsoft.com/office/drawing/2014/main" id="{AE42454B-F9CD-C743-8413-68410E45E2FB}"/>
              </a:ext>
            </a:extLst>
          </p:cNvPr>
          <p:cNvSpPr txBox="1"/>
          <p:nvPr userDrawn="1"/>
        </p:nvSpPr>
        <p:spPr>
          <a:xfrm>
            <a:off x="7943936" y="3190706"/>
            <a:ext cx="1636245" cy="600164"/>
          </a:xfrm>
          <a:prstGeom prst="rect">
            <a:avLst/>
          </a:prstGeom>
          <a:noFill/>
        </p:spPr>
        <p:txBody>
          <a:bodyPr wrap="square" rtlCol="0">
            <a:spAutoFit/>
          </a:bodyPr>
          <a:lstStyle/>
          <a:p>
            <a:r>
              <a:rPr lang="en-GB" sz="900" b="0" i="0" kern="1200" dirty="0">
                <a:solidFill>
                  <a:schemeClr val="tx2"/>
                </a:solidFill>
                <a:latin typeface="Montserrat" pitchFamily="2" charset="77"/>
                <a:ea typeface="+mn-ea"/>
                <a:cs typeface="+mn-cs"/>
              </a:rPr>
              <a:t>✶ Multilingual Glossary</a:t>
            </a:r>
          </a:p>
          <a:p>
            <a:pPr marL="141288" indent="0">
              <a:tabLst/>
            </a:pPr>
            <a:r>
              <a:rPr lang="en-GB" sz="800" kern="1200" dirty="0">
                <a:solidFill>
                  <a:schemeClr val="tx2"/>
                </a:solidFill>
                <a:latin typeface="Montserrat" pitchFamily="2" charset="77"/>
                <a:ea typeface="+mn-ea"/>
                <a:cs typeface="+mn-cs"/>
              </a:rPr>
              <a:t>Collaborate on a list of terms and their translations.</a:t>
            </a:r>
          </a:p>
        </p:txBody>
      </p:sp>
      <p:sp>
        <p:nvSpPr>
          <p:cNvPr id="303" name="TextBox 302">
            <a:extLst>
              <a:ext uri="{FF2B5EF4-FFF2-40B4-BE49-F238E27FC236}">
                <a16:creationId xmlns:a16="http://schemas.microsoft.com/office/drawing/2014/main" id="{7CA6E2E9-EFD6-724D-BED2-5799EAA4D932}"/>
              </a:ext>
            </a:extLst>
          </p:cNvPr>
          <p:cNvSpPr txBox="1"/>
          <p:nvPr userDrawn="1"/>
        </p:nvSpPr>
        <p:spPr>
          <a:xfrm>
            <a:off x="7943936" y="3762883"/>
            <a:ext cx="1905554" cy="477054"/>
          </a:xfrm>
          <a:prstGeom prst="rect">
            <a:avLst/>
          </a:prstGeom>
          <a:noFill/>
        </p:spPr>
        <p:txBody>
          <a:bodyPr wrap="square" rtlCol="0">
            <a:spAutoFit/>
          </a:bodyPr>
          <a:lstStyle/>
          <a:p>
            <a:pPr marL="141288" indent="-131763">
              <a:tabLst/>
            </a:pPr>
            <a:r>
              <a:rPr lang="en-GB" sz="900" b="0" i="0" kern="1200" dirty="0">
                <a:solidFill>
                  <a:schemeClr val="tx2"/>
                </a:solidFill>
                <a:latin typeface="Montserrat" pitchFamily="2" charset="77"/>
                <a:ea typeface="+mn-ea"/>
                <a:cs typeface="+mn-cs"/>
              </a:rPr>
              <a:t>✶ Collaborative Book  </a:t>
            </a:r>
          </a:p>
          <a:p>
            <a:pPr marL="141288" indent="0">
              <a:tabLst/>
            </a:pPr>
            <a:r>
              <a:rPr lang="en-GB" sz="800" kern="1200" dirty="0">
                <a:solidFill>
                  <a:schemeClr val="tx2"/>
                </a:solidFill>
                <a:latin typeface="Montserrat" pitchFamily="2" charset="77"/>
                <a:ea typeface="+mn-ea"/>
                <a:cs typeface="+mn-cs"/>
              </a:rPr>
              <a:t>Work together on the same book (annual report, thesis... ).</a:t>
            </a:r>
          </a:p>
        </p:txBody>
      </p:sp>
      <p:sp>
        <p:nvSpPr>
          <p:cNvPr id="310" name="Freeform 123">
            <a:extLst>
              <a:ext uri="{FF2B5EF4-FFF2-40B4-BE49-F238E27FC236}">
                <a16:creationId xmlns:a16="http://schemas.microsoft.com/office/drawing/2014/main" id="{12C6B699-0E86-8A4A-9A2F-AF30CCAF6528}"/>
              </a:ext>
            </a:extLst>
          </p:cNvPr>
          <p:cNvSpPr>
            <a:spLocks noEditPoints="1"/>
          </p:cNvSpPr>
          <p:nvPr userDrawn="1"/>
        </p:nvSpPr>
        <p:spPr bwMode="auto">
          <a:xfrm>
            <a:off x="11158554" y="3782077"/>
            <a:ext cx="443350" cy="318658"/>
          </a:xfrm>
          <a:custGeom>
            <a:avLst/>
            <a:gdLst/>
            <a:ahLst/>
            <a:cxnLst>
              <a:cxn ang="0">
                <a:pos x="256" y="48"/>
              </a:cxn>
              <a:cxn ang="0">
                <a:pos x="250" y="34"/>
              </a:cxn>
              <a:cxn ang="0">
                <a:pos x="238" y="24"/>
              </a:cxn>
              <a:cxn ang="0">
                <a:pos x="134" y="0"/>
              </a:cxn>
              <a:cxn ang="0">
                <a:pos x="128" y="0"/>
              </a:cxn>
              <a:cxn ang="0">
                <a:pos x="18" y="24"/>
              </a:cxn>
              <a:cxn ang="0">
                <a:pos x="12" y="28"/>
              </a:cxn>
              <a:cxn ang="0">
                <a:pos x="2" y="40"/>
              </a:cxn>
              <a:cxn ang="0">
                <a:pos x="0" y="48"/>
              </a:cxn>
              <a:cxn ang="0">
                <a:pos x="6" y="62"/>
              </a:cxn>
              <a:cxn ang="0">
                <a:pos x="18" y="72"/>
              </a:cxn>
              <a:cxn ang="0">
                <a:pos x="40" y="144"/>
              </a:cxn>
              <a:cxn ang="0">
                <a:pos x="42" y="152"/>
              </a:cxn>
              <a:cxn ang="0">
                <a:pos x="52" y="166"/>
              </a:cxn>
              <a:cxn ang="0">
                <a:pos x="72" y="176"/>
              </a:cxn>
              <a:cxn ang="0">
                <a:pos x="106" y="184"/>
              </a:cxn>
              <a:cxn ang="0">
                <a:pos x="128" y="184"/>
              </a:cxn>
              <a:cxn ang="0">
                <a:pos x="168" y="180"/>
              </a:cxn>
              <a:cxn ang="0">
                <a:pos x="196" y="172"/>
              </a:cxn>
              <a:cxn ang="0">
                <a:pos x="212" y="160"/>
              </a:cxn>
              <a:cxn ang="0">
                <a:pos x="216" y="144"/>
              </a:cxn>
              <a:cxn ang="0">
                <a:pos x="238" y="72"/>
              </a:cxn>
              <a:cxn ang="0">
                <a:pos x="244" y="68"/>
              </a:cxn>
              <a:cxn ang="0">
                <a:pos x="254" y="56"/>
              </a:cxn>
              <a:cxn ang="0">
                <a:pos x="200" y="144"/>
              </a:cxn>
              <a:cxn ang="0">
                <a:pos x="198" y="148"/>
              </a:cxn>
              <a:cxn ang="0">
                <a:pos x="190" y="156"/>
              </a:cxn>
              <a:cxn ang="0">
                <a:pos x="172" y="162"/>
              </a:cxn>
              <a:cxn ang="0">
                <a:pos x="144" y="168"/>
              </a:cxn>
              <a:cxn ang="0">
                <a:pos x="128" y="168"/>
              </a:cxn>
              <a:cxn ang="0">
                <a:pos x="96" y="166"/>
              </a:cxn>
              <a:cxn ang="0">
                <a:pos x="74" y="160"/>
              </a:cxn>
              <a:cxn ang="0">
                <a:pos x="60" y="152"/>
              </a:cxn>
              <a:cxn ang="0">
                <a:pos x="56" y="144"/>
              </a:cxn>
              <a:cxn ang="0">
                <a:pos x="122" y="96"/>
              </a:cxn>
              <a:cxn ang="0">
                <a:pos x="128" y="96"/>
              </a:cxn>
              <a:cxn ang="0">
                <a:pos x="134" y="96"/>
              </a:cxn>
              <a:cxn ang="0">
                <a:pos x="200" y="144"/>
              </a:cxn>
              <a:cxn ang="0">
                <a:pos x="130" y="80"/>
              </a:cxn>
              <a:cxn ang="0">
                <a:pos x="128" y="80"/>
              </a:cxn>
              <a:cxn ang="0">
                <a:pos x="22" y="56"/>
              </a:cxn>
              <a:cxn ang="0">
                <a:pos x="18" y="52"/>
              </a:cxn>
              <a:cxn ang="0">
                <a:pos x="16" y="48"/>
              </a:cxn>
              <a:cxn ang="0">
                <a:pos x="22" y="40"/>
              </a:cxn>
              <a:cxn ang="0">
                <a:pos x="126" y="16"/>
              </a:cxn>
              <a:cxn ang="0">
                <a:pos x="128" y="16"/>
              </a:cxn>
              <a:cxn ang="0">
                <a:pos x="234" y="40"/>
              </a:cxn>
              <a:cxn ang="0">
                <a:pos x="238" y="44"/>
              </a:cxn>
              <a:cxn ang="0">
                <a:pos x="240" y="48"/>
              </a:cxn>
              <a:cxn ang="0">
                <a:pos x="234" y="56"/>
              </a:cxn>
            </a:cxnLst>
            <a:rect l="0" t="0" r="r" b="b"/>
            <a:pathLst>
              <a:path w="256" h="184">
                <a:moveTo>
                  <a:pt x="256" y="48"/>
                </a:moveTo>
                <a:lnTo>
                  <a:pt x="256" y="48"/>
                </a:lnTo>
                <a:lnTo>
                  <a:pt x="254" y="40"/>
                </a:lnTo>
                <a:lnTo>
                  <a:pt x="250" y="34"/>
                </a:lnTo>
                <a:lnTo>
                  <a:pt x="244" y="28"/>
                </a:lnTo>
                <a:lnTo>
                  <a:pt x="238" y="24"/>
                </a:lnTo>
                <a:lnTo>
                  <a:pt x="134" y="0"/>
                </a:lnTo>
                <a:lnTo>
                  <a:pt x="134" y="0"/>
                </a:lnTo>
                <a:lnTo>
                  <a:pt x="128" y="0"/>
                </a:lnTo>
                <a:lnTo>
                  <a:pt x="128" y="0"/>
                </a:lnTo>
                <a:lnTo>
                  <a:pt x="122" y="0"/>
                </a:lnTo>
                <a:lnTo>
                  <a:pt x="18" y="24"/>
                </a:lnTo>
                <a:lnTo>
                  <a:pt x="18" y="24"/>
                </a:lnTo>
                <a:lnTo>
                  <a:pt x="12" y="28"/>
                </a:lnTo>
                <a:lnTo>
                  <a:pt x="6" y="34"/>
                </a:lnTo>
                <a:lnTo>
                  <a:pt x="2" y="40"/>
                </a:lnTo>
                <a:lnTo>
                  <a:pt x="0" y="48"/>
                </a:lnTo>
                <a:lnTo>
                  <a:pt x="0" y="48"/>
                </a:lnTo>
                <a:lnTo>
                  <a:pt x="2" y="56"/>
                </a:lnTo>
                <a:lnTo>
                  <a:pt x="6" y="62"/>
                </a:lnTo>
                <a:lnTo>
                  <a:pt x="12" y="68"/>
                </a:lnTo>
                <a:lnTo>
                  <a:pt x="18" y="72"/>
                </a:lnTo>
                <a:lnTo>
                  <a:pt x="40" y="76"/>
                </a:lnTo>
                <a:lnTo>
                  <a:pt x="40" y="144"/>
                </a:lnTo>
                <a:lnTo>
                  <a:pt x="40" y="144"/>
                </a:lnTo>
                <a:lnTo>
                  <a:pt x="42" y="152"/>
                </a:lnTo>
                <a:lnTo>
                  <a:pt x="44" y="160"/>
                </a:lnTo>
                <a:lnTo>
                  <a:pt x="52" y="166"/>
                </a:lnTo>
                <a:lnTo>
                  <a:pt x="60" y="172"/>
                </a:lnTo>
                <a:lnTo>
                  <a:pt x="72" y="176"/>
                </a:lnTo>
                <a:lnTo>
                  <a:pt x="88" y="180"/>
                </a:lnTo>
                <a:lnTo>
                  <a:pt x="106" y="184"/>
                </a:lnTo>
                <a:lnTo>
                  <a:pt x="128" y="184"/>
                </a:lnTo>
                <a:lnTo>
                  <a:pt x="128" y="184"/>
                </a:lnTo>
                <a:lnTo>
                  <a:pt x="150" y="184"/>
                </a:lnTo>
                <a:lnTo>
                  <a:pt x="168" y="180"/>
                </a:lnTo>
                <a:lnTo>
                  <a:pt x="184" y="176"/>
                </a:lnTo>
                <a:lnTo>
                  <a:pt x="196" y="172"/>
                </a:lnTo>
                <a:lnTo>
                  <a:pt x="204" y="166"/>
                </a:lnTo>
                <a:lnTo>
                  <a:pt x="212" y="160"/>
                </a:lnTo>
                <a:lnTo>
                  <a:pt x="214" y="152"/>
                </a:lnTo>
                <a:lnTo>
                  <a:pt x="216" y="144"/>
                </a:lnTo>
                <a:lnTo>
                  <a:pt x="216" y="76"/>
                </a:lnTo>
                <a:lnTo>
                  <a:pt x="238" y="72"/>
                </a:lnTo>
                <a:lnTo>
                  <a:pt x="238" y="72"/>
                </a:lnTo>
                <a:lnTo>
                  <a:pt x="244" y="68"/>
                </a:lnTo>
                <a:lnTo>
                  <a:pt x="250" y="62"/>
                </a:lnTo>
                <a:lnTo>
                  <a:pt x="254" y="56"/>
                </a:lnTo>
                <a:lnTo>
                  <a:pt x="256" y="48"/>
                </a:lnTo>
                <a:close/>
                <a:moveTo>
                  <a:pt x="200" y="144"/>
                </a:moveTo>
                <a:lnTo>
                  <a:pt x="200" y="144"/>
                </a:lnTo>
                <a:lnTo>
                  <a:pt x="198" y="148"/>
                </a:lnTo>
                <a:lnTo>
                  <a:pt x="196" y="152"/>
                </a:lnTo>
                <a:lnTo>
                  <a:pt x="190" y="156"/>
                </a:lnTo>
                <a:lnTo>
                  <a:pt x="182" y="160"/>
                </a:lnTo>
                <a:lnTo>
                  <a:pt x="172" y="162"/>
                </a:lnTo>
                <a:lnTo>
                  <a:pt x="160" y="166"/>
                </a:lnTo>
                <a:lnTo>
                  <a:pt x="144" y="168"/>
                </a:lnTo>
                <a:lnTo>
                  <a:pt x="128" y="168"/>
                </a:lnTo>
                <a:lnTo>
                  <a:pt x="128" y="168"/>
                </a:lnTo>
                <a:lnTo>
                  <a:pt x="112" y="168"/>
                </a:lnTo>
                <a:lnTo>
                  <a:pt x="96" y="166"/>
                </a:lnTo>
                <a:lnTo>
                  <a:pt x="84" y="162"/>
                </a:lnTo>
                <a:lnTo>
                  <a:pt x="74" y="160"/>
                </a:lnTo>
                <a:lnTo>
                  <a:pt x="66" y="156"/>
                </a:lnTo>
                <a:lnTo>
                  <a:pt x="60" y="152"/>
                </a:lnTo>
                <a:lnTo>
                  <a:pt x="58" y="148"/>
                </a:lnTo>
                <a:lnTo>
                  <a:pt x="56" y="144"/>
                </a:lnTo>
                <a:lnTo>
                  <a:pt x="56" y="80"/>
                </a:lnTo>
                <a:lnTo>
                  <a:pt x="122" y="96"/>
                </a:lnTo>
                <a:lnTo>
                  <a:pt x="122" y="96"/>
                </a:lnTo>
                <a:lnTo>
                  <a:pt x="128" y="96"/>
                </a:lnTo>
                <a:lnTo>
                  <a:pt x="128" y="96"/>
                </a:lnTo>
                <a:lnTo>
                  <a:pt x="134" y="96"/>
                </a:lnTo>
                <a:lnTo>
                  <a:pt x="200" y="80"/>
                </a:lnTo>
                <a:lnTo>
                  <a:pt x="200" y="144"/>
                </a:lnTo>
                <a:close/>
                <a:moveTo>
                  <a:pt x="130" y="80"/>
                </a:moveTo>
                <a:lnTo>
                  <a:pt x="130" y="80"/>
                </a:lnTo>
                <a:lnTo>
                  <a:pt x="128" y="80"/>
                </a:lnTo>
                <a:lnTo>
                  <a:pt x="128" y="80"/>
                </a:lnTo>
                <a:lnTo>
                  <a:pt x="126" y="80"/>
                </a:lnTo>
                <a:lnTo>
                  <a:pt x="22" y="56"/>
                </a:lnTo>
                <a:lnTo>
                  <a:pt x="22" y="56"/>
                </a:lnTo>
                <a:lnTo>
                  <a:pt x="18" y="52"/>
                </a:lnTo>
                <a:lnTo>
                  <a:pt x="16" y="48"/>
                </a:lnTo>
                <a:lnTo>
                  <a:pt x="16" y="48"/>
                </a:lnTo>
                <a:lnTo>
                  <a:pt x="18" y="44"/>
                </a:lnTo>
                <a:lnTo>
                  <a:pt x="22" y="40"/>
                </a:lnTo>
                <a:lnTo>
                  <a:pt x="126" y="16"/>
                </a:lnTo>
                <a:lnTo>
                  <a:pt x="126" y="16"/>
                </a:lnTo>
                <a:lnTo>
                  <a:pt x="128" y="16"/>
                </a:lnTo>
                <a:lnTo>
                  <a:pt x="128" y="16"/>
                </a:lnTo>
                <a:lnTo>
                  <a:pt x="130" y="16"/>
                </a:lnTo>
                <a:lnTo>
                  <a:pt x="234" y="40"/>
                </a:lnTo>
                <a:lnTo>
                  <a:pt x="234" y="40"/>
                </a:lnTo>
                <a:lnTo>
                  <a:pt x="238" y="44"/>
                </a:lnTo>
                <a:lnTo>
                  <a:pt x="240" y="48"/>
                </a:lnTo>
                <a:lnTo>
                  <a:pt x="240" y="48"/>
                </a:lnTo>
                <a:lnTo>
                  <a:pt x="238" y="52"/>
                </a:lnTo>
                <a:lnTo>
                  <a:pt x="234" y="56"/>
                </a:lnTo>
                <a:lnTo>
                  <a:pt x="130" y="80"/>
                </a:lnTo>
                <a:close/>
              </a:path>
            </a:pathLst>
          </a:custGeom>
          <a:solidFill>
            <a:srgbClr val="F9F9F9"/>
          </a:solidFill>
          <a:ln w="9525">
            <a:noFill/>
            <a:round/>
            <a:headEnd/>
            <a:tailEnd/>
          </a:ln>
        </p:spPr>
        <p:txBody>
          <a:bodyPr vert="horz" wrap="square" lIns="121888" tIns="60944" rIns="121888" bIns="60944" numCol="1" anchor="t" anchorCtr="0" compatLnSpc="1">
            <a:prstTxWarp prst="textNoShape">
              <a:avLst/>
            </a:prstTxWarp>
          </a:bodyPr>
          <a:lstStyle/>
          <a:p>
            <a:endParaRPr lang="ar-SA" sz="3066" b="0" i="0" dirty="0">
              <a:latin typeface="Montserrat" pitchFamily="2" charset="77"/>
            </a:endParaRPr>
          </a:p>
        </p:txBody>
      </p:sp>
      <p:sp>
        <p:nvSpPr>
          <p:cNvPr id="311" name="Freeform 127">
            <a:extLst>
              <a:ext uri="{FF2B5EF4-FFF2-40B4-BE49-F238E27FC236}">
                <a16:creationId xmlns:a16="http://schemas.microsoft.com/office/drawing/2014/main" id="{068E4EC6-6756-0140-9F5B-0377D64CA185}"/>
              </a:ext>
            </a:extLst>
          </p:cNvPr>
          <p:cNvSpPr>
            <a:spLocks/>
          </p:cNvSpPr>
          <p:nvPr userDrawn="1"/>
        </p:nvSpPr>
        <p:spPr bwMode="auto">
          <a:xfrm>
            <a:off x="11560340" y="3920624"/>
            <a:ext cx="27709" cy="152401"/>
          </a:xfrm>
          <a:custGeom>
            <a:avLst/>
            <a:gdLst/>
            <a:ahLst/>
            <a:cxnLst>
              <a:cxn ang="0">
                <a:pos x="0" y="8"/>
              </a:cxn>
              <a:cxn ang="0">
                <a:pos x="0" y="80"/>
              </a:cxn>
              <a:cxn ang="0">
                <a:pos x="0" y="80"/>
              </a:cxn>
              <a:cxn ang="0">
                <a:pos x="0" y="84"/>
              </a:cxn>
              <a:cxn ang="0">
                <a:pos x="2" y="86"/>
              </a:cxn>
              <a:cxn ang="0">
                <a:pos x="4" y="88"/>
              </a:cxn>
              <a:cxn ang="0">
                <a:pos x="8" y="88"/>
              </a:cxn>
              <a:cxn ang="0">
                <a:pos x="8" y="88"/>
              </a:cxn>
              <a:cxn ang="0">
                <a:pos x="12" y="88"/>
              </a:cxn>
              <a:cxn ang="0">
                <a:pos x="14" y="86"/>
              </a:cxn>
              <a:cxn ang="0">
                <a:pos x="16" y="84"/>
              </a:cxn>
              <a:cxn ang="0">
                <a:pos x="16" y="80"/>
              </a:cxn>
              <a:cxn ang="0">
                <a:pos x="16" y="8"/>
              </a:cxn>
              <a:cxn ang="0">
                <a:pos x="16" y="8"/>
              </a:cxn>
              <a:cxn ang="0">
                <a:pos x="16" y="4"/>
              </a:cxn>
              <a:cxn ang="0">
                <a:pos x="14" y="2"/>
              </a:cxn>
              <a:cxn ang="0">
                <a:pos x="12" y="0"/>
              </a:cxn>
              <a:cxn ang="0">
                <a:pos x="8" y="0"/>
              </a:cxn>
              <a:cxn ang="0">
                <a:pos x="8" y="0"/>
              </a:cxn>
              <a:cxn ang="0">
                <a:pos x="4" y="0"/>
              </a:cxn>
              <a:cxn ang="0">
                <a:pos x="2" y="2"/>
              </a:cxn>
              <a:cxn ang="0">
                <a:pos x="0" y="4"/>
              </a:cxn>
              <a:cxn ang="0">
                <a:pos x="0" y="8"/>
              </a:cxn>
            </a:cxnLst>
            <a:rect l="0" t="0" r="r" b="b"/>
            <a:pathLst>
              <a:path w="16" h="88">
                <a:moveTo>
                  <a:pt x="0" y="8"/>
                </a:moveTo>
                <a:lnTo>
                  <a:pt x="0" y="80"/>
                </a:lnTo>
                <a:lnTo>
                  <a:pt x="0" y="80"/>
                </a:lnTo>
                <a:lnTo>
                  <a:pt x="0" y="84"/>
                </a:lnTo>
                <a:lnTo>
                  <a:pt x="2" y="86"/>
                </a:lnTo>
                <a:lnTo>
                  <a:pt x="4" y="88"/>
                </a:lnTo>
                <a:lnTo>
                  <a:pt x="8" y="88"/>
                </a:lnTo>
                <a:lnTo>
                  <a:pt x="8" y="88"/>
                </a:lnTo>
                <a:lnTo>
                  <a:pt x="12" y="88"/>
                </a:lnTo>
                <a:lnTo>
                  <a:pt x="14" y="86"/>
                </a:lnTo>
                <a:lnTo>
                  <a:pt x="16" y="84"/>
                </a:lnTo>
                <a:lnTo>
                  <a:pt x="16" y="80"/>
                </a:lnTo>
                <a:lnTo>
                  <a:pt x="16" y="8"/>
                </a:lnTo>
                <a:lnTo>
                  <a:pt x="16" y="8"/>
                </a:lnTo>
                <a:lnTo>
                  <a:pt x="16" y="4"/>
                </a:lnTo>
                <a:lnTo>
                  <a:pt x="14" y="2"/>
                </a:lnTo>
                <a:lnTo>
                  <a:pt x="12" y="0"/>
                </a:lnTo>
                <a:lnTo>
                  <a:pt x="8" y="0"/>
                </a:lnTo>
                <a:lnTo>
                  <a:pt x="8" y="0"/>
                </a:lnTo>
                <a:lnTo>
                  <a:pt x="4" y="0"/>
                </a:lnTo>
                <a:lnTo>
                  <a:pt x="2" y="2"/>
                </a:lnTo>
                <a:lnTo>
                  <a:pt x="0" y="4"/>
                </a:lnTo>
                <a:lnTo>
                  <a:pt x="0" y="8"/>
                </a:lnTo>
                <a:close/>
              </a:path>
            </a:pathLst>
          </a:custGeom>
          <a:solidFill>
            <a:srgbClr val="F9F9F9"/>
          </a:solidFill>
          <a:ln w="9525">
            <a:noFill/>
            <a:round/>
            <a:headEnd/>
            <a:tailEnd/>
          </a:ln>
        </p:spPr>
        <p:txBody>
          <a:bodyPr vert="horz" wrap="square" lIns="121888" tIns="60944" rIns="121888" bIns="60944" numCol="1" anchor="t" anchorCtr="0" compatLnSpc="1">
            <a:prstTxWarp prst="textNoShape">
              <a:avLst/>
            </a:prstTxWarp>
          </a:bodyPr>
          <a:lstStyle/>
          <a:p>
            <a:endParaRPr lang="ar-SA" sz="3066" b="0" i="0" dirty="0">
              <a:latin typeface="Montserrat" pitchFamily="2" charset="77"/>
            </a:endParaRPr>
          </a:p>
        </p:txBody>
      </p:sp>
      <p:sp>
        <p:nvSpPr>
          <p:cNvPr id="312" name="Freeform 129">
            <a:extLst>
              <a:ext uri="{FF2B5EF4-FFF2-40B4-BE49-F238E27FC236}">
                <a16:creationId xmlns:a16="http://schemas.microsoft.com/office/drawing/2014/main" id="{C8B6E9F7-2F47-9842-9F91-75FA794DCA18}"/>
              </a:ext>
            </a:extLst>
          </p:cNvPr>
          <p:cNvSpPr>
            <a:spLocks/>
          </p:cNvSpPr>
          <p:nvPr userDrawn="1"/>
        </p:nvSpPr>
        <p:spPr bwMode="auto">
          <a:xfrm>
            <a:off x="11546485" y="4086880"/>
            <a:ext cx="55419" cy="83128"/>
          </a:xfrm>
          <a:custGeom>
            <a:avLst/>
            <a:gdLst/>
            <a:ahLst/>
            <a:cxnLst>
              <a:cxn ang="0">
                <a:pos x="16" y="0"/>
              </a:cxn>
              <a:cxn ang="0">
                <a:pos x="16" y="0"/>
              </a:cxn>
              <a:cxn ang="0">
                <a:pos x="12" y="2"/>
              </a:cxn>
              <a:cxn ang="0">
                <a:pos x="10" y="4"/>
              </a:cxn>
              <a:cxn ang="0">
                <a:pos x="4" y="12"/>
              </a:cxn>
              <a:cxn ang="0">
                <a:pos x="2" y="24"/>
              </a:cxn>
              <a:cxn ang="0">
                <a:pos x="0" y="32"/>
              </a:cxn>
              <a:cxn ang="0">
                <a:pos x="0" y="32"/>
              </a:cxn>
              <a:cxn ang="0">
                <a:pos x="2" y="38"/>
              </a:cxn>
              <a:cxn ang="0">
                <a:pos x="4" y="44"/>
              </a:cxn>
              <a:cxn ang="0">
                <a:pos x="10" y="46"/>
              </a:cxn>
              <a:cxn ang="0">
                <a:pos x="16" y="48"/>
              </a:cxn>
              <a:cxn ang="0">
                <a:pos x="16" y="48"/>
              </a:cxn>
              <a:cxn ang="0">
                <a:pos x="22" y="46"/>
              </a:cxn>
              <a:cxn ang="0">
                <a:pos x="28" y="44"/>
              </a:cxn>
              <a:cxn ang="0">
                <a:pos x="30" y="38"/>
              </a:cxn>
              <a:cxn ang="0">
                <a:pos x="32" y="32"/>
              </a:cxn>
              <a:cxn ang="0">
                <a:pos x="32" y="32"/>
              </a:cxn>
              <a:cxn ang="0">
                <a:pos x="30" y="24"/>
              </a:cxn>
              <a:cxn ang="0">
                <a:pos x="28" y="12"/>
              </a:cxn>
              <a:cxn ang="0">
                <a:pos x="22" y="4"/>
              </a:cxn>
              <a:cxn ang="0">
                <a:pos x="20" y="2"/>
              </a:cxn>
              <a:cxn ang="0">
                <a:pos x="16" y="0"/>
              </a:cxn>
            </a:cxnLst>
            <a:rect l="0" t="0" r="r" b="b"/>
            <a:pathLst>
              <a:path w="32" h="48">
                <a:moveTo>
                  <a:pt x="16" y="0"/>
                </a:moveTo>
                <a:lnTo>
                  <a:pt x="16" y="0"/>
                </a:lnTo>
                <a:lnTo>
                  <a:pt x="12" y="2"/>
                </a:lnTo>
                <a:lnTo>
                  <a:pt x="10" y="4"/>
                </a:lnTo>
                <a:lnTo>
                  <a:pt x="4" y="12"/>
                </a:lnTo>
                <a:lnTo>
                  <a:pt x="2" y="24"/>
                </a:lnTo>
                <a:lnTo>
                  <a:pt x="0" y="32"/>
                </a:lnTo>
                <a:lnTo>
                  <a:pt x="0" y="32"/>
                </a:lnTo>
                <a:lnTo>
                  <a:pt x="2" y="38"/>
                </a:lnTo>
                <a:lnTo>
                  <a:pt x="4" y="44"/>
                </a:lnTo>
                <a:lnTo>
                  <a:pt x="10" y="46"/>
                </a:lnTo>
                <a:lnTo>
                  <a:pt x="16" y="48"/>
                </a:lnTo>
                <a:lnTo>
                  <a:pt x="16" y="48"/>
                </a:lnTo>
                <a:lnTo>
                  <a:pt x="22" y="46"/>
                </a:lnTo>
                <a:lnTo>
                  <a:pt x="28" y="44"/>
                </a:lnTo>
                <a:lnTo>
                  <a:pt x="30" y="38"/>
                </a:lnTo>
                <a:lnTo>
                  <a:pt x="32" y="32"/>
                </a:lnTo>
                <a:lnTo>
                  <a:pt x="32" y="32"/>
                </a:lnTo>
                <a:lnTo>
                  <a:pt x="30" y="24"/>
                </a:lnTo>
                <a:lnTo>
                  <a:pt x="28" y="12"/>
                </a:lnTo>
                <a:lnTo>
                  <a:pt x="22" y="4"/>
                </a:lnTo>
                <a:lnTo>
                  <a:pt x="20" y="2"/>
                </a:lnTo>
                <a:lnTo>
                  <a:pt x="16" y="0"/>
                </a:lnTo>
                <a:close/>
              </a:path>
            </a:pathLst>
          </a:custGeom>
          <a:solidFill>
            <a:srgbClr val="F9F9F9"/>
          </a:solidFill>
          <a:ln w="9525">
            <a:noFill/>
            <a:round/>
            <a:headEnd/>
            <a:tailEnd/>
          </a:ln>
        </p:spPr>
        <p:txBody>
          <a:bodyPr vert="horz" wrap="square" lIns="121888" tIns="60944" rIns="121888" bIns="60944" numCol="1" anchor="t" anchorCtr="0" compatLnSpc="1">
            <a:prstTxWarp prst="textNoShape">
              <a:avLst/>
            </a:prstTxWarp>
          </a:bodyPr>
          <a:lstStyle/>
          <a:p>
            <a:endParaRPr lang="ar-SA" sz="3066" b="0" i="0" dirty="0">
              <a:latin typeface="Montserrat" pitchFamily="2" charset="77"/>
            </a:endParaRPr>
          </a:p>
        </p:txBody>
      </p:sp>
      <p:sp>
        <p:nvSpPr>
          <p:cNvPr id="313" name="Round Single Corner Rectangle 24">
            <a:extLst>
              <a:ext uri="{FF2B5EF4-FFF2-40B4-BE49-F238E27FC236}">
                <a16:creationId xmlns:a16="http://schemas.microsoft.com/office/drawing/2014/main" id="{A8F8D3D5-BE45-BF46-929A-CAF8AEFAB459}"/>
              </a:ext>
            </a:extLst>
          </p:cNvPr>
          <p:cNvSpPr/>
          <p:nvPr userDrawn="1"/>
        </p:nvSpPr>
        <p:spPr>
          <a:xfrm rot="5400000" flipH="1">
            <a:off x="11818577" y="3508855"/>
            <a:ext cx="851314" cy="850209"/>
          </a:xfrm>
          <a:prstGeom prst="round1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314" name="Freeform 77">
            <a:extLst>
              <a:ext uri="{FF2B5EF4-FFF2-40B4-BE49-F238E27FC236}">
                <a16:creationId xmlns:a16="http://schemas.microsoft.com/office/drawing/2014/main" id="{973270E1-4F22-574C-B08D-99822F9F1090}"/>
              </a:ext>
            </a:extLst>
          </p:cNvPr>
          <p:cNvSpPr>
            <a:spLocks noEditPoints="1"/>
          </p:cNvSpPr>
          <p:nvPr userDrawn="1"/>
        </p:nvSpPr>
        <p:spPr bwMode="auto">
          <a:xfrm>
            <a:off x="9618149" y="4546400"/>
            <a:ext cx="185710" cy="436384"/>
          </a:xfrm>
          <a:custGeom>
            <a:avLst/>
            <a:gdLst>
              <a:gd name="T0" fmla="*/ 0 w 84"/>
              <a:gd name="T1" fmla="*/ 166 h 187"/>
              <a:gd name="T2" fmla="*/ 21 w 84"/>
              <a:gd name="T3" fmla="*/ 166 h 187"/>
              <a:gd name="T4" fmla="*/ 21 w 84"/>
              <a:gd name="T5" fmla="*/ 104 h 187"/>
              <a:gd name="T6" fmla="*/ 0 w 84"/>
              <a:gd name="T7" fmla="*/ 104 h 187"/>
              <a:gd name="T8" fmla="*/ 0 w 84"/>
              <a:gd name="T9" fmla="*/ 83 h 187"/>
              <a:gd name="T10" fmla="*/ 63 w 84"/>
              <a:gd name="T11" fmla="*/ 83 h 187"/>
              <a:gd name="T12" fmla="*/ 63 w 84"/>
              <a:gd name="T13" fmla="*/ 166 h 187"/>
              <a:gd name="T14" fmla="*/ 84 w 84"/>
              <a:gd name="T15" fmla="*/ 166 h 187"/>
              <a:gd name="T16" fmla="*/ 84 w 84"/>
              <a:gd name="T17" fmla="*/ 187 h 187"/>
              <a:gd name="T18" fmla="*/ 0 w 84"/>
              <a:gd name="T19" fmla="*/ 187 h 187"/>
              <a:gd name="T20" fmla="*/ 0 w 84"/>
              <a:gd name="T21" fmla="*/ 166 h 187"/>
              <a:gd name="T22" fmla="*/ 20 w 84"/>
              <a:gd name="T23" fmla="*/ 53 h 187"/>
              <a:gd name="T24" fmla="*/ 11 w 84"/>
              <a:gd name="T25" fmla="*/ 31 h 187"/>
              <a:gd name="T26" fmla="*/ 20 w 84"/>
              <a:gd name="T27" fmla="*/ 9 h 187"/>
              <a:gd name="T28" fmla="*/ 42 w 84"/>
              <a:gd name="T29" fmla="*/ 0 h 187"/>
              <a:gd name="T30" fmla="*/ 64 w 84"/>
              <a:gd name="T31" fmla="*/ 9 h 187"/>
              <a:gd name="T32" fmla="*/ 73 w 84"/>
              <a:gd name="T33" fmla="*/ 31 h 187"/>
              <a:gd name="T34" fmla="*/ 64 w 84"/>
              <a:gd name="T35" fmla="*/ 53 h 187"/>
              <a:gd name="T36" fmla="*/ 42 w 84"/>
              <a:gd name="T37" fmla="*/ 62 h 187"/>
              <a:gd name="T38" fmla="*/ 20 w 84"/>
              <a:gd name="T39"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87">
                <a:moveTo>
                  <a:pt x="0" y="166"/>
                </a:moveTo>
                <a:cubicBezTo>
                  <a:pt x="21" y="166"/>
                  <a:pt x="21" y="166"/>
                  <a:pt x="21" y="166"/>
                </a:cubicBezTo>
                <a:cubicBezTo>
                  <a:pt x="21" y="104"/>
                  <a:pt x="21" y="104"/>
                  <a:pt x="21" y="104"/>
                </a:cubicBezTo>
                <a:cubicBezTo>
                  <a:pt x="0" y="104"/>
                  <a:pt x="0" y="104"/>
                  <a:pt x="0" y="104"/>
                </a:cubicBezTo>
                <a:cubicBezTo>
                  <a:pt x="0" y="83"/>
                  <a:pt x="0" y="83"/>
                  <a:pt x="0" y="83"/>
                </a:cubicBezTo>
                <a:cubicBezTo>
                  <a:pt x="63" y="83"/>
                  <a:pt x="63" y="83"/>
                  <a:pt x="63" y="83"/>
                </a:cubicBezTo>
                <a:cubicBezTo>
                  <a:pt x="63" y="166"/>
                  <a:pt x="63" y="166"/>
                  <a:pt x="63" y="166"/>
                </a:cubicBezTo>
                <a:cubicBezTo>
                  <a:pt x="84" y="166"/>
                  <a:pt x="84" y="166"/>
                  <a:pt x="84" y="166"/>
                </a:cubicBezTo>
                <a:cubicBezTo>
                  <a:pt x="84" y="187"/>
                  <a:pt x="84" y="187"/>
                  <a:pt x="84" y="187"/>
                </a:cubicBezTo>
                <a:cubicBezTo>
                  <a:pt x="0" y="187"/>
                  <a:pt x="0" y="187"/>
                  <a:pt x="0" y="187"/>
                </a:cubicBezTo>
                <a:lnTo>
                  <a:pt x="0" y="166"/>
                </a:lnTo>
                <a:close/>
                <a:moveTo>
                  <a:pt x="20" y="53"/>
                </a:moveTo>
                <a:cubicBezTo>
                  <a:pt x="14" y="47"/>
                  <a:pt x="11" y="39"/>
                  <a:pt x="11" y="31"/>
                </a:cubicBezTo>
                <a:cubicBezTo>
                  <a:pt x="11" y="22"/>
                  <a:pt x="14" y="15"/>
                  <a:pt x="20" y="9"/>
                </a:cubicBezTo>
                <a:cubicBezTo>
                  <a:pt x="26" y="3"/>
                  <a:pt x="33" y="0"/>
                  <a:pt x="42" y="0"/>
                </a:cubicBezTo>
                <a:cubicBezTo>
                  <a:pt x="51" y="0"/>
                  <a:pt x="58" y="3"/>
                  <a:pt x="64" y="9"/>
                </a:cubicBezTo>
                <a:cubicBezTo>
                  <a:pt x="70" y="15"/>
                  <a:pt x="73" y="22"/>
                  <a:pt x="73" y="31"/>
                </a:cubicBezTo>
                <a:cubicBezTo>
                  <a:pt x="73" y="39"/>
                  <a:pt x="70" y="47"/>
                  <a:pt x="64" y="53"/>
                </a:cubicBezTo>
                <a:cubicBezTo>
                  <a:pt x="58" y="59"/>
                  <a:pt x="51" y="62"/>
                  <a:pt x="42" y="62"/>
                </a:cubicBezTo>
                <a:cubicBezTo>
                  <a:pt x="33" y="62"/>
                  <a:pt x="26" y="59"/>
                  <a:pt x="20" y="53"/>
                </a:cubicBezTo>
                <a:close/>
              </a:path>
            </a:pathLst>
          </a:custGeom>
          <a:solidFill>
            <a:srgbClr val="F9F9F9"/>
          </a:solidFill>
          <a:ln>
            <a:noFill/>
          </a:ln>
        </p:spPr>
        <p:txBody>
          <a:bodyPr vert="horz" wrap="square" lIns="121888" tIns="60944" rIns="121888" bIns="60944" numCol="1" anchor="t" anchorCtr="0" compatLnSpc="1">
            <a:prstTxWarp prst="textNoShape">
              <a:avLst/>
            </a:prstTxWarp>
          </a:bodyPr>
          <a:lstStyle/>
          <a:p>
            <a:endParaRPr lang="en-US" sz="3066" b="0" i="0" dirty="0">
              <a:latin typeface="Montserrat" pitchFamily="2" charset="77"/>
            </a:endParaRPr>
          </a:p>
        </p:txBody>
      </p:sp>
      <p:cxnSp>
        <p:nvCxnSpPr>
          <p:cNvPr id="317" name="Straight Connector 316">
            <a:extLst>
              <a:ext uri="{FF2B5EF4-FFF2-40B4-BE49-F238E27FC236}">
                <a16:creationId xmlns:a16="http://schemas.microsoft.com/office/drawing/2014/main" id="{BED95DAF-6105-5647-9165-06CCF2C7BE9B}"/>
              </a:ext>
            </a:extLst>
          </p:cNvPr>
          <p:cNvCxnSpPr>
            <a:cxnSpLocks/>
          </p:cNvCxnSpPr>
          <p:nvPr userDrawn="1"/>
        </p:nvCxnSpPr>
        <p:spPr>
          <a:xfrm flipV="1">
            <a:off x="11991316" y="1491604"/>
            <a:ext cx="0" cy="217581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18" name="TextBox 317">
            <a:extLst>
              <a:ext uri="{FF2B5EF4-FFF2-40B4-BE49-F238E27FC236}">
                <a16:creationId xmlns:a16="http://schemas.microsoft.com/office/drawing/2014/main" id="{B24D2DE2-A749-3B4B-88AD-16836BD4389F}"/>
              </a:ext>
            </a:extLst>
          </p:cNvPr>
          <p:cNvSpPr txBox="1"/>
          <p:nvPr userDrawn="1"/>
        </p:nvSpPr>
        <p:spPr>
          <a:xfrm>
            <a:off x="9864478" y="2043892"/>
            <a:ext cx="1932013" cy="353943"/>
          </a:xfrm>
          <a:prstGeom prst="rect">
            <a:avLst/>
          </a:prstGeom>
          <a:noFill/>
        </p:spPr>
        <p:txBody>
          <a:bodyPr wrap="square" rtlCol="0">
            <a:spAutoFit/>
          </a:bodyPr>
          <a:lstStyle/>
          <a:p>
            <a:r>
              <a:rPr lang="en-GB" sz="900" b="0" i="0" dirty="0">
                <a:solidFill>
                  <a:schemeClr val="tx2"/>
                </a:solidFill>
                <a:latin typeface="Montserrat" pitchFamily="2" charset="77"/>
              </a:rPr>
              <a:t>✶Webinars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Deliver and record webinars</a:t>
            </a:r>
            <a:endParaRPr lang="en-GB" sz="900" b="0" i="0" dirty="0">
              <a:solidFill>
                <a:schemeClr val="tx2"/>
              </a:solidFill>
              <a:latin typeface="Montserrat" pitchFamily="2" charset="77"/>
            </a:endParaRPr>
          </a:p>
        </p:txBody>
      </p:sp>
      <p:sp>
        <p:nvSpPr>
          <p:cNvPr id="319" name="TextBox 318">
            <a:extLst>
              <a:ext uri="{FF2B5EF4-FFF2-40B4-BE49-F238E27FC236}">
                <a16:creationId xmlns:a16="http://schemas.microsoft.com/office/drawing/2014/main" id="{3C73F099-D715-134F-A793-74B64CCB695D}"/>
              </a:ext>
            </a:extLst>
          </p:cNvPr>
          <p:cNvSpPr txBox="1"/>
          <p:nvPr userDrawn="1"/>
        </p:nvSpPr>
        <p:spPr>
          <a:xfrm>
            <a:off x="9864478" y="2369503"/>
            <a:ext cx="2087613" cy="738664"/>
          </a:xfrm>
          <a:prstGeom prst="rect">
            <a:avLst/>
          </a:prstGeom>
          <a:noFill/>
        </p:spPr>
        <p:txBody>
          <a:bodyPr wrap="square" rtlCol="0">
            <a:spAutoFit/>
          </a:bodyPr>
          <a:lstStyle/>
          <a:p>
            <a:r>
              <a:rPr lang="en-GB" sz="900" b="0" i="0" dirty="0">
                <a:solidFill>
                  <a:schemeClr val="tx2"/>
                </a:solidFill>
                <a:latin typeface="Montserrat" pitchFamily="2" charset="77"/>
              </a:rPr>
              <a:t>✶</a:t>
            </a:r>
            <a:r>
              <a:rPr lang="en-GB" sz="900" b="0" i="0" kern="1200" dirty="0">
                <a:solidFill>
                  <a:schemeClr val="tx2"/>
                </a:solidFill>
                <a:latin typeface="Montserrat" pitchFamily="2" charset="77"/>
                <a:ea typeface="+mn-ea"/>
                <a:cs typeface="+mn-cs"/>
              </a:rPr>
              <a:t>Calendar</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Manage a calendar of webinars and have your team update them</a:t>
            </a:r>
          </a:p>
          <a:p>
            <a:pPr marL="141288"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tx2"/>
              </a:solidFill>
              <a:latin typeface="Montserrat" pitchFamily="2" charset="77"/>
              <a:ea typeface="+mn-ea"/>
              <a:cs typeface="+mn-cs"/>
            </a:endParaRPr>
          </a:p>
          <a:p>
            <a:endParaRPr lang="en-GB" sz="900" b="0" i="0" dirty="0">
              <a:solidFill>
                <a:schemeClr val="tx1">
                  <a:lumMod val="85000"/>
                  <a:lumOff val="15000"/>
                </a:schemeClr>
              </a:solidFill>
              <a:latin typeface="Montserrat" pitchFamily="2" charset="77"/>
            </a:endParaRPr>
          </a:p>
        </p:txBody>
      </p:sp>
      <p:sp>
        <p:nvSpPr>
          <p:cNvPr id="320" name="TextBox 319">
            <a:extLst>
              <a:ext uri="{FF2B5EF4-FFF2-40B4-BE49-F238E27FC236}">
                <a16:creationId xmlns:a16="http://schemas.microsoft.com/office/drawing/2014/main" id="{DAFEC051-F359-744F-A934-8AE3CEB0282B}"/>
              </a:ext>
            </a:extLst>
          </p:cNvPr>
          <p:cNvSpPr txBox="1"/>
          <p:nvPr userDrawn="1"/>
        </p:nvSpPr>
        <p:spPr>
          <a:xfrm>
            <a:off x="9864478" y="2814669"/>
            <a:ext cx="1932013" cy="353943"/>
          </a:xfrm>
          <a:prstGeom prst="rect">
            <a:avLst/>
          </a:prstGeom>
          <a:noFill/>
        </p:spPr>
        <p:txBody>
          <a:bodyPr wrap="square" rtlCol="0">
            <a:spAutoFit/>
          </a:bodyPr>
          <a:lstStyle/>
          <a:p>
            <a:r>
              <a:rPr lang="en-GB" sz="900" b="0" i="0" kern="1200" dirty="0">
                <a:solidFill>
                  <a:schemeClr val="tx2"/>
                </a:solidFill>
                <a:latin typeface="Montserrat" pitchFamily="2" charset="77"/>
                <a:ea typeface="+mn-ea"/>
                <a:cs typeface="+mn-cs"/>
              </a:rPr>
              <a:t>✶ Self-Registration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Encourage online registration </a:t>
            </a:r>
          </a:p>
        </p:txBody>
      </p:sp>
      <p:sp>
        <p:nvSpPr>
          <p:cNvPr id="321" name="TextBox 320">
            <a:extLst>
              <a:ext uri="{FF2B5EF4-FFF2-40B4-BE49-F238E27FC236}">
                <a16:creationId xmlns:a16="http://schemas.microsoft.com/office/drawing/2014/main" id="{ADDCEE0E-A72C-C144-90D8-0820588CA9BD}"/>
              </a:ext>
            </a:extLst>
          </p:cNvPr>
          <p:cNvSpPr txBox="1"/>
          <p:nvPr userDrawn="1"/>
        </p:nvSpPr>
        <p:spPr>
          <a:xfrm>
            <a:off x="9864478" y="3140002"/>
            <a:ext cx="2087613" cy="615553"/>
          </a:xfrm>
          <a:prstGeom prst="rect">
            <a:avLst/>
          </a:prstGeom>
          <a:noFill/>
        </p:spPr>
        <p:txBody>
          <a:bodyPr wrap="square" rtlCol="0">
            <a:spAutoFit/>
          </a:bodyPr>
          <a:lstStyle/>
          <a:p>
            <a:r>
              <a:rPr lang="en-GB" sz="900" b="0" i="0" dirty="0">
                <a:solidFill>
                  <a:schemeClr val="tx2"/>
                </a:solidFill>
                <a:latin typeface="Montserrat" pitchFamily="2" charset="77"/>
              </a:rPr>
              <a:t>✶</a:t>
            </a:r>
            <a:r>
              <a:rPr lang="en-GB" sz="900" b="0" i="0" kern="1200" dirty="0">
                <a:solidFill>
                  <a:schemeClr val="tx2"/>
                </a:solidFill>
                <a:latin typeface="Montserrat" pitchFamily="2" charset="77"/>
                <a:ea typeface="+mn-ea"/>
                <a:cs typeface="+mn-cs"/>
              </a:rPr>
              <a:t>Quizzes and Exercises </a:t>
            </a:r>
          </a:p>
          <a:p>
            <a:pPr marL="141288"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2"/>
                </a:solidFill>
                <a:latin typeface="Montserrat" pitchFamily="2" charset="77"/>
                <a:ea typeface="+mn-ea"/>
                <a:cs typeface="+mn-cs"/>
              </a:rPr>
              <a:t>Why educate if you don’t test?</a:t>
            </a:r>
          </a:p>
          <a:p>
            <a:pPr marL="141288"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tx2"/>
              </a:solidFill>
              <a:latin typeface="Montserrat" pitchFamily="2" charset="77"/>
              <a:ea typeface="+mn-ea"/>
              <a:cs typeface="+mn-cs"/>
            </a:endParaRPr>
          </a:p>
          <a:p>
            <a:endParaRPr lang="en-GB" sz="900" b="0" i="0" dirty="0">
              <a:solidFill>
                <a:schemeClr val="tx1">
                  <a:lumMod val="85000"/>
                  <a:lumOff val="15000"/>
                </a:schemeClr>
              </a:solidFill>
              <a:latin typeface="Montserrat" pitchFamily="2" charset="77"/>
            </a:endParaRPr>
          </a:p>
        </p:txBody>
      </p:sp>
      <p:sp>
        <p:nvSpPr>
          <p:cNvPr id="73" name="Slide Number Placeholder 5">
            <a:extLst>
              <a:ext uri="{FF2B5EF4-FFF2-40B4-BE49-F238E27FC236}">
                <a16:creationId xmlns:a16="http://schemas.microsoft.com/office/drawing/2014/main" id="{6C0A53E3-3621-C14C-8F2C-B86C1D7B6156}"/>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74" name="Picture 73">
            <a:extLst>
              <a:ext uri="{FF2B5EF4-FFF2-40B4-BE49-F238E27FC236}">
                <a16:creationId xmlns:a16="http://schemas.microsoft.com/office/drawing/2014/main" id="{79205D78-84AA-7340-83FC-B986246E15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202" y="6341351"/>
            <a:ext cx="1548495" cy="507924"/>
          </a:xfrm>
          <a:prstGeom prst="rect">
            <a:avLst/>
          </a:prstGeom>
        </p:spPr>
      </p:pic>
      <p:sp>
        <p:nvSpPr>
          <p:cNvPr id="75" name="TextBox 74">
            <a:extLst>
              <a:ext uri="{FF2B5EF4-FFF2-40B4-BE49-F238E27FC236}">
                <a16:creationId xmlns:a16="http://schemas.microsoft.com/office/drawing/2014/main" id="{FA09C5C9-202C-C74F-A95D-EB27156FD2B5}"/>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8557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A97C52-FCE7-4C4A-8244-E56A0F8DD5AD}"/>
              </a:ext>
            </a:extLst>
          </p:cNvPr>
          <p:cNvSpPr/>
          <p:nvPr userDrawn="1"/>
        </p:nvSpPr>
        <p:spPr>
          <a:xfrm>
            <a:off x="1" y="0"/>
            <a:ext cx="59435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39" name="Title 1">
            <a:extLst>
              <a:ext uri="{FF2B5EF4-FFF2-40B4-BE49-F238E27FC236}">
                <a16:creationId xmlns:a16="http://schemas.microsoft.com/office/drawing/2014/main" id="{FC9058AE-5C22-B549-90D4-7297B4FC1011}"/>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40" name="Content Placeholder 2">
            <a:extLst>
              <a:ext uri="{FF2B5EF4-FFF2-40B4-BE49-F238E27FC236}">
                <a16:creationId xmlns:a16="http://schemas.microsoft.com/office/drawing/2014/main" id="{2D4145DF-C1AD-C14D-9E5A-F644BF1A95D9}"/>
              </a:ext>
            </a:extLst>
          </p:cNvPr>
          <p:cNvSpPr>
            <a:spLocks noGrp="1"/>
          </p:cNvSpPr>
          <p:nvPr>
            <p:ph idx="1"/>
          </p:nvPr>
        </p:nvSpPr>
        <p:spPr>
          <a:xfrm>
            <a:off x="1085538" y="3429000"/>
            <a:ext cx="4648200" cy="565879"/>
          </a:xfrm>
        </p:spPr>
        <p:txBody>
          <a:bodyPr>
            <a:normAutofit/>
          </a:bodyPr>
          <a:lstStyle>
            <a:lvl1pPr>
              <a:defRPr sz="1800">
                <a:solidFill>
                  <a:schemeClr val="bg1"/>
                </a:solidFill>
                <a:latin typeface="Montserrat" pitchFamily="2" charset="77"/>
              </a:defRPr>
            </a:lvl1pPr>
            <a:lvl2pPr>
              <a:defRPr sz="1800">
                <a:solidFill>
                  <a:schemeClr val="tx1"/>
                </a:solidFill>
                <a:latin typeface="Montserrat" pitchFamily="2" charset="77"/>
              </a:defRPr>
            </a:lvl2pPr>
            <a:lvl3pPr>
              <a:defRPr sz="1800">
                <a:solidFill>
                  <a:schemeClr val="tx1"/>
                </a:solidFill>
                <a:latin typeface="Montserrat" pitchFamily="2" charset="77"/>
              </a:defRPr>
            </a:lvl3pPr>
            <a:lvl4pPr>
              <a:defRPr sz="1800">
                <a:solidFill>
                  <a:schemeClr val="tx1"/>
                </a:solidFill>
                <a:latin typeface="Montserrat" pitchFamily="2" charset="77"/>
              </a:defRPr>
            </a:lvl4pPr>
            <a:lvl5pPr>
              <a:defRPr sz="1800">
                <a:solidFill>
                  <a:schemeClr val="tx1"/>
                </a:solidFill>
                <a:latin typeface="Montserrat" pitchFamily="2" charset="77"/>
              </a:defRPr>
            </a:lvl5pPr>
          </a:lstStyle>
          <a:p>
            <a:pPr lvl="0"/>
            <a:r>
              <a:rPr lang="en-US"/>
              <a:t>Click to edit Master text styles</a:t>
            </a:r>
          </a:p>
        </p:txBody>
      </p:sp>
      <p:sp>
        <p:nvSpPr>
          <p:cNvPr id="43" name="Slide Number Placeholder 5">
            <a:extLst>
              <a:ext uri="{FF2B5EF4-FFF2-40B4-BE49-F238E27FC236}">
                <a16:creationId xmlns:a16="http://schemas.microsoft.com/office/drawing/2014/main" id="{2D7EF9F6-1283-0A4A-B3F9-22E4979170BA}"/>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F9F9F9"/>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46" name="Picture 45">
            <a:extLst>
              <a:ext uri="{FF2B5EF4-FFF2-40B4-BE49-F238E27FC236}">
                <a16:creationId xmlns:a16="http://schemas.microsoft.com/office/drawing/2014/main" id="{270DFB77-E049-9B40-9728-EE6588DC65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44886" y="6368454"/>
            <a:ext cx="1386788" cy="454883"/>
          </a:xfrm>
          <a:prstGeom prst="rect">
            <a:avLst/>
          </a:prstGeom>
        </p:spPr>
      </p:pic>
      <p:sp>
        <p:nvSpPr>
          <p:cNvPr id="48" name="TextBox 47">
            <a:extLst>
              <a:ext uri="{FF2B5EF4-FFF2-40B4-BE49-F238E27FC236}">
                <a16:creationId xmlns:a16="http://schemas.microsoft.com/office/drawing/2014/main" id="{F88145D5-84EC-484F-860C-7DD6C22F5B52}"/>
              </a:ext>
            </a:extLst>
          </p:cNvPr>
          <p:cNvSpPr txBox="1"/>
          <p:nvPr userDrawn="1"/>
        </p:nvSpPr>
        <p:spPr>
          <a:xfrm>
            <a:off x="11098448" y="6651449"/>
            <a:ext cx="1043876" cy="192360"/>
          </a:xfrm>
          <a:prstGeom prst="rect">
            <a:avLst/>
          </a:prstGeom>
          <a:noFill/>
        </p:spPr>
        <p:txBody>
          <a:bodyPr wrap="none" rtlCol="0">
            <a:spAutoFit/>
          </a:bodyPr>
          <a:lstStyle/>
          <a:p>
            <a:r>
              <a:rPr lang="en-US" sz="620" b="0" i="0" dirty="0" err="1">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rPr>
              <a:t>www.evoludata.com</a:t>
            </a:r>
            <a:endParaRPr lang="en-US" sz="620" b="0" i="0" dirty="0">
              <a:solidFill>
                <a:schemeClr val="tx1">
                  <a:lumMod val="85000"/>
                  <a:lumOff val="1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0559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D911F7-9E7C-5B4D-95F5-254CE088F3BA}"/>
              </a:ext>
            </a:extLst>
          </p:cNvPr>
          <p:cNvSpPr/>
          <p:nvPr userDrawn="1"/>
        </p:nvSpPr>
        <p:spPr>
          <a:xfrm>
            <a:off x="3436307" y="0"/>
            <a:ext cx="8755693" cy="6867429"/>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76" name="Title 1">
            <a:extLst>
              <a:ext uri="{FF2B5EF4-FFF2-40B4-BE49-F238E27FC236}">
                <a16:creationId xmlns:a16="http://schemas.microsoft.com/office/drawing/2014/main" id="{35EDAC4F-F6AC-4243-A8CD-14E13F8FE6D1}"/>
              </a:ext>
            </a:extLst>
          </p:cNvPr>
          <p:cNvSpPr>
            <a:spLocks noGrp="1"/>
          </p:cNvSpPr>
          <p:nvPr>
            <p:ph type="title"/>
          </p:nvPr>
        </p:nvSpPr>
        <p:spPr>
          <a:xfrm>
            <a:off x="3645074" y="226755"/>
            <a:ext cx="8354860" cy="913113"/>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37" name="Slide Number Placeholder 5">
            <a:extLst>
              <a:ext uri="{FF2B5EF4-FFF2-40B4-BE49-F238E27FC236}">
                <a16:creationId xmlns:a16="http://schemas.microsoft.com/office/drawing/2014/main" id="{8C15E61F-13CA-F24C-8FE0-31C187C13317}"/>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39" name="Picture 38">
            <a:extLst>
              <a:ext uri="{FF2B5EF4-FFF2-40B4-BE49-F238E27FC236}">
                <a16:creationId xmlns:a16="http://schemas.microsoft.com/office/drawing/2014/main" id="{19AE637C-2658-F844-B937-BF43E39EDE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1854" y="6340648"/>
            <a:ext cx="1548495" cy="507924"/>
          </a:xfrm>
          <a:prstGeom prst="rect">
            <a:avLst/>
          </a:prstGeom>
        </p:spPr>
      </p:pic>
      <p:sp>
        <p:nvSpPr>
          <p:cNvPr id="40" name="TextBox 39">
            <a:extLst>
              <a:ext uri="{FF2B5EF4-FFF2-40B4-BE49-F238E27FC236}">
                <a16:creationId xmlns:a16="http://schemas.microsoft.com/office/drawing/2014/main" id="{524A82DA-9157-CF4B-A260-1803B656F081}"/>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710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6096000" y="-16401"/>
            <a:ext cx="6096000" cy="68744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53029" y="1349115"/>
            <a:ext cx="4648200" cy="1858779"/>
          </a:xfrm>
        </p:spPr>
        <p:txBody>
          <a:bodyPr>
            <a:noAutofit/>
          </a:bodyPr>
          <a:lstStyle>
            <a:lvl1pP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53029" y="342900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008A8D"/>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1DD71F6C-0AD2-884C-A685-CAB3503323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9526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35EDAC4F-F6AC-4243-A8CD-14E13F8FE6D1}"/>
              </a:ext>
            </a:extLst>
          </p:cNvPr>
          <p:cNvSpPr>
            <a:spLocks noGrp="1"/>
          </p:cNvSpPr>
          <p:nvPr>
            <p:ph type="title"/>
          </p:nvPr>
        </p:nvSpPr>
        <p:spPr>
          <a:xfrm>
            <a:off x="3645074" y="226755"/>
            <a:ext cx="8354860" cy="913113"/>
          </a:xfrm>
        </p:spPr>
        <p:txBody>
          <a:bodyPr>
            <a:noAutofit/>
          </a:bodyPr>
          <a:lstStyle>
            <a:lvl1pPr>
              <a:defRPr sz="3600" b="1" i="0">
                <a:solidFill>
                  <a:schemeClr val="tx1">
                    <a:lumMod val="85000"/>
                    <a:lumOff val="15000"/>
                  </a:schemeClr>
                </a:solidFill>
                <a:latin typeface="Montserrat SemiBold" pitchFamily="2" charset="77"/>
              </a:defRPr>
            </a:lvl1pPr>
          </a:lstStyle>
          <a:p>
            <a:r>
              <a:rPr lang="en-US" dirty="0"/>
              <a:t>Click to edit Master title style</a:t>
            </a:r>
          </a:p>
        </p:txBody>
      </p:sp>
      <p:sp>
        <p:nvSpPr>
          <p:cNvPr id="37" name="Slide Number Placeholder 5">
            <a:extLst>
              <a:ext uri="{FF2B5EF4-FFF2-40B4-BE49-F238E27FC236}">
                <a16:creationId xmlns:a16="http://schemas.microsoft.com/office/drawing/2014/main" id="{8C15E61F-13CA-F24C-8FE0-31C187C13317}"/>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7" name="Rectangle 6">
            <a:extLst>
              <a:ext uri="{FF2B5EF4-FFF2-40B4-BE49-F238E27FC236}">
                <a16:creationId xmlns:a16="http://schemas.microsoft.com/office/drawing/2014/main" id="{A6A4B40D-FF11-C44C-ADFC-8BF9BC804FE9}"/>
              </a:ext>
            </a:extLst>
          </p:cNvPr>
          <p:cNvSpPr/>
          <p:nvPr userDrawn="1"/>
        </p:nvSpPr>
        <p:spPr>
          <a:xfrm>
            <a:off x="0" y="0"/>
            <a:ext cx="3436307" cy="685800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latin typeface="Montserrat" pitchFamily="2" charset="77"/>
            </a:endParaRPr>
          </a:p>
        </p:txBody>
      </p:sp>
      <p:sp>
        <p:nvSpPr>
          <p:cNvPr id="10" name="Content Placeholder 2">
            <a:extLst>
              <a:ext uri="{FF2B5EF4-FFF2-40B4-BE49-F238E27FC236}">
                <a16:creationId xmlns:a16="http://schemas.microsoft.com/office/drawing/2014/main" id="{AFE9C6C4-7CAC-2345-B419-BE012DF48FD7}"/>
              </a:ext>
            </a:extLst>
          </p:cNvPr>
          <p:cNvSpPr>
            <a:spLocks noGrp="1"/>
          </p:cNvSpPr>
          <p:nvPr>
            <p:ph idx="1"/>
          </p:nvPr>
        </p:nvSpPr>
        <p:spPr>
          <a:xfrm>
            <a:off x="364507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3AB00F8E-FE53-FF40-A50C-630ECF110E8F}"/>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rgbClr val="5E5E5E"/>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rgbClr val="5E5E5E"/>
              </a:solidFill>
              <a:latin typeface="Montserrat" pitchFamily="2" charset="77"/>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EE935183-765E-7243-997F-EEEB3E6E0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5"/>
            <a:ext cx="1548497" cy="507925"/>
          </a:xfrm>
          <a:prstGeom prst="rect">
            <a:avLst/>
          </a:prstGeom>
        </p:spPr>
      </p:pic>
    </p:spTree>
    <p:extLst>
      <p:ext uri="{BB962C8B-B14F-4D97-AF65-F5344CB8AC3E}">
        <p14:creationId xmlns:p14="http://schemas.microsoft.com/office/powerpoint/2010/main" val="4109658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7B86601-D536-4C46-98D4-E30F67878648}"/>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12420" b="13414"/>
          <a:stretch/>
        </p:blipFill>
        <p:spPr>
          <a:xfrm>
            <a:off x="0" y="-1"/>
            <a:ext cx="12192000" cy="6858001"/>
          </a:xfrm>
          <a:prstGeom prst="rect">
            <a:avLst/>
          </a:prstGeom>
        </p:spPr>
      </p:pic>
      <p:sp>
        <p:nvSpPr>
          <p:cNvPr id="69" name="Slide Number Placeholder 5">
            <a:extLst>
              <a:ext uri="{FF2B5EF4-FFF2-40B4-BE49-F238E27FC236}">
                <a16:creationId xmlns:a16="http://schemas.microsoft.com/office/drawing/2014/main" id="{3412E31F-2AC9-7F45-BEAD-02C1167270E2}"/>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70" name="TextBox 69">
            <a:extLst>
              <a:ext uri="{FF2B5EF4-FFF2-40B4-BE49-F238E27FC236}">
                <a16:creationId xmlns:a16="http://schemas.microsoft.com/office/drawing/2014/main" id="{D91B7FF4-A557-3A44-99AF-88D417C448DA}"/>
              </a:ext>
            </a:extLst>
          </p:cNvPr>
          <p:cNvSpPr txBox="1"/>
          <p:nvPr userDrawn="1"/>
        </p:nvSpPr>
        <p:spPr>
          <a:xfrm>
            <a:off x="10895661" y="6591868"/>
            <a:ext cx="1241045" cy="215444"/>
          </a:xfrm>
          <a:prstGeom prst="rect">
            <a:avLst/>
          </a:prstGeom>
          <a:noFill/>
        </p:spPr>
        <p:txBody>
          <a:bodyPr wrap="none" rtlCol="0">
            <a:spAutoFit/>
          </a:bodyPr>
          <a:lstStyle/>
          <a:p>
            <a:r>
              <a:rPr lang="en-US" sz="800" b="0" i="0" dirty="0" err="1">
                <a:solidFill>
                  <a:schemeClr val="bg1"/>
                </a:solidFill>
                <a:latin typeface="Montserrat" pitchFamily="2" charset="77"/>
                <a:ea typeface="Open Sans" panose="020B0606030504020204" pitchFamily="34" charset="0"/>
                <a:cs typeface="Open Sans" panose="020B0606030504020204" pitchFamily="34" charset="0"/>
              </a:rPr>
              <a:t>www.evoludata.com</a:t>
            </a:r>
            <a:endParaRPr lang="en-US" sz="800" b="0" i="0" dirty="0">
              <a:solidFill>
                <a:schemeClr val="bg1"/>
              </a:solidFill>
              <a:latin typeface="Montserrat" pitchFamily="2" charset="77"/>
              <a:ea typeface="Open Sans" panose="020B0606030504020204" pitchFamily="34" charset="0"/>
              <a:cs typeface="Open Sans" panose="020B0606030504020204" pitchFamily="34" charset="0"/>
            </a:endParaRPr>
          </a:p>
        </p:txBody>
      </p:sp>
      <p:sp>
        <p:nvSpPr>
          <p:cNvPr id="71" name="Title 1">
            <a:extLst>
              <a:ext uri="{FF2B5EF4-FFF2-40B4-BE49-F238E27FC236}">
                <a16:creationId xmlns:a16="http://schemas.microsoft.com/office/drawing/2014/main" id="{8CF858C3-E657-EA46-B136-8AE837D4C2EF}"/>
              </a:ext>
            </a:extLst>
          </p:cNvPr>
          <p:cNvSpPr>
            <a:spLocks noGrp="1"/>
          </p:cNvSpPr>
          <p:nvPr>
            <p:ph type="title" hasCustomPrompt="1"/>
          </p:nvPr>
        </p:nvSpPr>
        <p:spPr>
          <a:xfrm>
            <a:off x="950424" y="2226800"/>
            <a:ext cx="4648200" cy="1080001"/>
          </a:xfrm>
        </p:spPr>
        <p:txBody>
          <a:bodyPr>
            <a:noAutofit/>
          </a:bodyPr>
          <a:lstStyle>
            <a:lvl1pPr>
              <a:defRPr sz="4400" b="1" i="0">
                <a:solidFill>
                  <a:schemeClr val="bg1"/>
                </a:solidFill>
                <a:latin typeface="Montserrat SemiBold" pitchFamily="2" charset="77"/>
              </a:defRPr>
            </a:lvl1pPr>
          </a:lstStyle>
          <a:p>
            <a:r>
              <a:rPr lang="en-US" dirty="0"/>
              <a:t>Thank You</a:t>
            </a:r>
          </a:p>
        </p:txBody>
      </p:sp>
      <p:sp>
        <p:nvSpPr>
          <p:cNvPr id="72" name="Content Placeholder 2">
            <a:extLst>
              <a:ext uri="{FF2B5EF4-FFF2-40B4-BE49-F238E27FC236}">
                <a16:creationId xmlns:a16="http://schemas.microsoft.com/office/drawing/2014/main" id="{9503DEFA-C9C1-5B4F-A4B9-42C3B4C746F0}"/>
              </a:ext>
            </a:extLst>
          </p:cNvPr>
          <p:cNvSpPr>
            <a:spLocks noGrp="1"/>
          </p:cNvSpPr>
          <p:nvPr>
            <p:ph idx="1" hasCustomPrompt="1"/>
          </p:nvPr>
        </p:nvSpPr>
        <p:spPr>
          <a:xfrm>
            <a:off x="950424" y="3318099"/>
            <a:ext cx="4648200" cy="465667"/>
          </a:xfrm>
        </p:spPr>
        <p:txBody>
          <a:bodyPr>
            <a:normAutofit/>
          </a:bodyPr>
          <a:lstStyle>
            <a:lvl1pPr marL="0" indent="0">
              <a:buNone/>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dirty="0"/>
              <a:t>Questions?</a:t>
            </a:r>
          </a:p>
        </p:txBody>
      </p:sp>
    </p:spTree>
    <p:extLst>
      <p:ext uri="{BB962C8B-B14F-4D97-AF65-F5344CB8AC3E}">
        <p14:creationId xmlns:p14="http://schemas.microsoft.com/office/powerpoint/2010/main" val="2627965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4C16-7441-4C45-B755-2EF2167C58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41FDB7C-C3FA-F946-994D-4492A76AE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A490DDF-443C-E74C-9A25-BCBBB5B3E1DB}"/>
              </a:ext>
            </a:extLst>
          </p:cNvPr>
          <p:cNvSpPr>
            <a:spLocks noGrp="1"/>
          </p:cNvSpPr>
          <p:nvPr>
            <p:ph type="dt" sz="half" idx="10"/>
          </p:nvPr>
        </p:nvSpPr>
        <p:spPr/>
        <p:txBody>
          <a:bodyPr/>
          <a:lstStyle>
            <a:lvl1pPr>
              <a:defRPr b="0" i="0">
                <a:latin typeface="Montserrat" pitchFamily="2" charset="77"/>
              </a:defRPr>
            </a:lvl1pPr>
          </a:lstStyle>
          <a:p>
            <a:fld id="{94CADA15-224D-794E-BD43-32780EC575E0}" type="datetimeFigureOut">
              <a:rPr lang="en-US" smtClean="0"/>
              <a:pPr/>
              <a:t>12/2/19</a:t>
            </a:fld>
            <a:endParaRPr lang="en-US"/>
          </a:p>
        </p:txBody>
      </p:sp>
      <p:sp>
        <p:nvSpPr>
          <p:cNvPr id="5" name="Footer Placeholder 4">
            <a:extLst>
              <a:ext uri="{FF2B5EF4-FFF2-40B4-BE49-F238E27FC236}">
                <a16:creationId xmlns:a16="http://schemas.microsoft.com/office/drawing/2014/main" id="{27EF0EE4-0737-3747-9A0A-9E4492CA5B1A}"/>
              </a:ext>
            </a:extLst>
          </p:cNvPr>
          <p:cNvSpPr>
            <a:spLocks noGrp="1"/>
          </p:cNvSpPr>
          <p:nvPr>
            <p:ph type="ftr" sz="quarter" idx="11"/>
          </p:nvPr>
        </p:nvSpPr>
        <p:spPr/>
        <p:txBody>
          <a:bodyPr/>
          <a:lstStyle>
            <a:lvl1pPr>
              <a:defRPr b="0" i="0">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88B55829-77F0-D248-99EE-32FF503CAC97}"/>
              </a:ext>
            </a:extLst>
          </p:cNvPr>
          <p:cNvSpPr>
            <a:spLocks noGrp="1"/>
          </p:cNvSpPr>
          <p:nvPr>
            <p:ph type="sldNum" sz="quarter" idx="12"/>
          </p:nvPr>
        </p:nvSpPr>
        <p:spPr/>
        <p:txBody>
          <a:bodyPr/>
          <a:lstStyle>
            <a:lvl1pPr>
              <a:defRPr b="0" i="0">
                <a:latin typeface="Montserrat" pitchFamily="2" charset="77"/>
              </a:defRPr>
            </a:lvl1pPr>
          </a:lstStyle>
          <a:p>
            <a:fld id="{E054AEA9-B9AA-BF4A-B98D-B94F51376943}" type="slidenum">
              <a:rPr lang="en-US" smtClean="0"/>
              <a:pPr/>
              <a:t>‹#›</a:t>
            </a:fld>
            <a:endParaRPr lang="en-US"/>
          </a:p>
        </p:txBody>
      </p:sp>
    </p:spTree>
    <p:extLst>
      <p:ext uri="{BB962C8B-B14F-4D97-AF65-F5344CB8AC3E}">
        <p14:creationId xmlns:p14="http://schemas.microsoft.com/office/powerpoint/2010/main" val="146428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0"/>
            <a:ext cx="6096000" cy="68744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752385" y="1282337"/>
            <a:ext cx="4648200" cy="1858779"/>
          </a:xfrm>
        </p:spPr>
        <p:txBody>
          <a:bodyPr>
            <a:noAutofit/>
          </a:bodyPr>
          <a:lstStyle>
            <a:lvl1pP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6752385" y="3362222"/>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rgbClr val="5E5E5E"/>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rgbClr val="5E5E5E"/>
              </a:solidFill>
              <a:latin typeface="Montserrat" pitchFamily="2" charset="77"/>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B115B2F0-3C23-6144-A92D-6BE1F7E580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5"/>
            <a:ext cx="1548497" cy="507925"/>
          </a:xfrm>
          <a:prstGeom prst="rect">
            <a:avLst/>
          </a:prstGeom>
        </p:spPr>
      </p:pic>
    </p:spTree>
    <p:extLst>
      <p:ext uri="{BB962C8B-B14F-4D97-AF65-F5344CB8AC3E}">
        <p14:creationId xmlns:p14="http://schemas.microsoft.com/office/powerpoint/2010/main" val="273081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99F9A9-87FD-FD49-87CA-BAD400EBCA2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33448"/>
            <a:ext cx="12191999" cy="6875048"/>
          </a:xfrm>
          <a:prstGeom prst="rect">
            <a:avLst/>
          </a:prstGeom>
        </p:spPr>
      </p:pic>
      <p:sp>
        <p:nvSpPr>
          <p:cNvPr id="8" name="Rectangle 7">
            <a:extLst>
              <a:ext uri="{FF2B5EF4-FFF2-40B4-BE49-F238E27FC236}">
                <a16:creationId xmlns:a16="http://schemas.microsoft.com/office/drawing/2014/main" id="{FAA6ED6E-CE80-044E-A017-A973623E276B}"/>
              </a:ext>
            </a:extLst>
          </p:cNvPr>
          <p:cNvSpPr/>
          <p:nvPr userDrawn="1"/>
        </p:nvSpPr>
        <p:spPr>
          <a:xfrm>
            <a:off x="1" y="4554994"/>
            <a:ext cx="12191999" cy="230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dirty="0">
              <a:solidFill>
                <a:schemeClr val="tx1">
                  <a:lumMod val="95000"/>
                  <a:lumOff val="5000"/>
                </a:schemeClr>
              </a:solidFill>
              <a:latin typeface="Montserrat" pitchFamily="2" charset="77"/>
            </a:endParaRPr>
          </a:p>
        </p:txBody>
      </p:sp>
      <p:sp>
        <p:nvSpPr>
          <p:cNvPr id="83" name="Title 1">
            <a:extLst>
              <a:ext uri="{FF2B5EF4-FFF2-40B4-BE49-F238E27FC236}">
                <a16:creationId xmlns:a16="http://schemas.microsoft.com/office/drawing/2014/main" id="{F0F5DEC0-CD0A-5B42-8B32-1B3D0F7299B8}"/>
              </a:ext>
            </a:extLst>
          </p:cNvPr>
          <p:cNvSpPr>
            <a:spLocks noGrp="1"/>
          </p:cNvSpPr>
          <p:nvPr>
            <p:ph type="title"/>
          </p:nvPr>
        </p:nvSpPr>
        <p:spPr>
          <a:xfrm>
            <a:off x="0" y="4705286"/>
            <a:ext cx="12192001" cy="1001211"/>
          </a:xfrm>
        </p:spPr>
        <p:txBody>
          <a:bodyPr>
            <a:noAutofit/>
          </a:bodyPr>
          <a:lstStyle>
            <a:lvl1pPr algn="ctr">
              <a:defRPr sz="4400" b="1" i="0">
                <a:solidFill>
                  <a:schemeClr val="tx1">
                    <a:lumMod val="95000"/>
                    <a:lumOff val="5000"/>
                  </a:schemeClr>
                </a:solidFill>
                <a:latin typeface="Montserrat SemiBold" pitchFamily="2" charset="77"/>
              </a:defRPr>
            </a:lvl1pPr>
          </a:lstStyle>
          <a:p>
            <a:r>
              <a:rPr lang="en-US" dirty="0"/>
              <a:t>Click to edit Master title style</a:t>
            </a:r>
          </a:p>
        </p:txBody>
      </p:sp>
      <p:sp>
        <p:nvSpPr>
          <p:cNvPr id="13" name="Slide Number Placeholder 5">
            <a:extLst>
              <a:ext uri="{FF2B5EF4-FFF2-40B4-BE49-F238E27FC236}">
                <a16:creationId xmlns:a16="http://schemas.microsoft.com/office/drawing/2014/main" id="{89484181-513D-914C-8EF8-E5F16FB1AC29}"/>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sp>
        <p:nvSpPr>
          <p:cNvPr id="14" name="TextBox 13">
            <a:extLst>
              <a:ext uri="{FF2B5EF4-FFF2-40B4-BE49-F238E27FC236}">
                <a16:creationId xmlns:a16="http://schemas.microsoft.com/office/drawing/2014/main" id="{19E454C1-C378-AD49-906D-D58022EC081B}"/>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tx1">
                    <a:lumMod val="95000"/>
                    <a:lumOff val="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tx1">
                  <a:lumMod val="95000"/>
                  <a:lumOff val="5000"/>
                </a:schemeClr>
              </a:solidFill>
              <a:latin typeface="Montserrat" pitchFamily="2" charset="77"/>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E3407678-1A2A-D144-A5FD-6C2703C7C1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44886" y="6368454"/>
            <a:ext cx="1386788" cy="454883"/>
          </a:xfrm>
          <a:prstGeom prst="rect">
            <a:avLst/>
          </a:prstGeom>
        </p:spPr>
      </p:pic>
    </p:spTree>
    <p:extLst>
      <p:ext uri="{BB962C8B-B14F-4D97-AF65-F5344CB8AC3E}">
        <p14:creationId xmlns:p14="http://schemas.microsoft.com/office/powerpoint/2010/main" val="1851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163205"/>
            <a:ext cx="12191999" cy="744279"/>
          </a:xfrm>
        </p:spPr>
        <p:txBody>
          <a:bodyPr>
            <a:noAutofit/>
          </a:bodyPr>
          <a:lstStyle>
            <a:lvl1pPr algn="ct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27692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22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163205"/>
            <a:ext cx="12191999" cy="744279"/>
          </a:xfrm>
        </p:spPr>
        <p:txBody>
          <a:bodyPr>
            <a:noAutofit/>
          </a:bodyPr>
          <a:lstStyle>
            <a:lvl1pPr algn="ct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27692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008A8D"/>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1DD71F6C-0AD2-884C-A685-CAB3503323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685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510FB4-998A-4A45-8AC1-0CC5CB883A22}"/>
              </a:ext>
            </a:extLst>
          </p:cNvPr>
          <p:cNvSpPr/>
          <p:nvPr userDrawn="1"/>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163205"/>
            <a:ext cx="12191999" cy="744279"/>
          </a:xfrm>
        </p:spPr>
        <p:txBody>
          <a:bodyPr>
            <a:noAutofit/>
          </a:bodyPr>
          <a:lstStyle>
            <a:lvl1pPr algn="ctr">
              <a:defRPr sz="4400" b="1" i="0">
                <a:solidFill>
                  <a:schemeClr val="tx1">
                    <a:lumMod val="85000"/>
                    <a:lumOff val="15000"/>
                  </a:schemeClr>
                </a:solidFill>
                <a:latin typeface="Montserrat SemiBold"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276924" y="1438510"/>
            <a:ext cx="4648200" cy="1990490"/>
          </a:xfrm>
        </p:spPr>
        <p:txBody>
          <a:bodyPr>
            <a:normAutofit/>
          </a:bodyPr>
          <a:lstStyle>
            <a:lvl1pPr>
              <a:defRPr sz="1800">
                <a:solidFill>
                  <a:schemeClr val="tx1">
                    <a:lumMod val="85000"/>
                    <a:lumOff val="15000"/>
                  </a:schemeClr>
                </a:solidFill>
                <a:latin typeface="Montserrat" pitchFamily="2" charset="77"/>
              </a:defRPr>
            </a:lvl1pPr>
            <a:lvl2pPr>
              <a:defRPr sz="1800">
                <a:solidFill>
                  <a:schemeClr val="tx1">
                    <a:lumMod val="85000"/>
                    <a:lumOff val="15000"/>
                  </a:schemeClr>
                </a:solidFill>
                <a:latin typeface="Montserrat" pitchFamily="2" charset="77"/>
              </a:defRPr>
            </a:lvl2pPr>
            <a:lvl3pPr>
              <a:defRPr sz="1800">
                <a:solidFill>
                  <a:schemeClr val="tx1">
                    <a:lumMod val="85000"/>
                    <a:lumOff val="15000"/>
                  </a:schemeClr>
                </a:solidFill>
                <a:latin typeface="Montserrat" pitchFamily="2" charset="77"/>
              </a:defRPr>
            </a:lvl3pPr>
            <a:lvl4pPr>
              <a:defRPr sz="1800">
                <a:solidFill>
                  <a:schemeClr val="tx1">
                    <a:lumMod val="85000"/>
                    <a:lumOff val="15000"/>
                  </a:schemeClr>
                </a:solidFill>
                <a:latin typeface="Montserrat" pitchFamily="2" charset="77"/>
              </a:defRPr>
            </a:lvl4pPr>
            <a:lvl5pPr>
              <a:defRPr sz="1800">
                <a:solidFill>
                  <a:schemeClr val="tx1">
                    <a:lumMod val="85000"/>
                    <a:lumOff val="15000"/>
                  </a:schemeClr>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4912E80-C4CE-C747-BF9F-869D0540015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rgbClr val="008A8D"/>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1DD71F6C-0AD2-884C-A685-CAB3503323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 name="TextBox 14">
            <a:extLst>
              <a:ext uri="{FF2B5EF4-FFF2-40B4-BE49-F238E27FC236}">
                <a16:creationId xmlns:a16="http://schemas.microsoft.com/office/drawing/2014/main" id="{AC7AE6C2-8A14-3248-B1C5-08E9B7BB9462}"/>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069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7D3143-0854-794C-9B89-FB1D3E58E05E}"/>
              </a:ext>
            </a:extLst>
          </p:cNvPr>
          <p:cNvSpPr/>
          <p:nvPr userDrawn="1"/>
        </p:nvSpPr>
        <p:spPr>
          <a:xfrm>
            <a:off x="0"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
            <a:extLst>
              <a:ext uri="{FF2B5EF4-FFF2-40B4-BE49-F238E27FC236}">
                <a16:creationId xmlns:a16="http://schemas.microsoft.com/office/drawing/2014/main" id="{16B5E506-D878-2C49-AEA2-F0A563726AF4}"/>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dirty="0"/>
              <a:t>Click to edit Master title style</a:t>
            </a:r>
          </a:p>
        </p:txBody>
      </p:sp>
      <p:sp>
        <p:nvSpPr>
          <p:cNvPr id="19" name="Content Placeholder 2">
            <a:extLst>
              <a:ext uri="{FF2B5EF4-FFF2-40B4-BE49-F238E27FC236}">
                <a16:creationId xmlns:a16="http://schemas.microsoft.com/office/drawing/2014/main" id="{7E8D6D86-D20D-AA4C-A83C-05AC730909EF}"/>
              </a:ext>
            </a:extLst>
          </p:cNvPr>
          <p:cNvSpPr>
            <a:spLocks noGrp="1"/>
          </p:cNvSpPr>
          <p:nvPr>
            <p:ph idx="1"/>
          </p:nvPr>
        </p:nvSpPr>
        <p:spPr>
          <a:xfrm>
            <a:off x="1085538" y="3429000"/>
            <a:ext cx="4648200" cy="1990490"/>
          </a:xfrm>
        </p:spPr>
        <p:txBody>
          <a:bodyPr>
            <a:normAutofit/>
          </a:bodyPr>
          <a:lstStyle>
            <a:lvl1pPr>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890C3044-CBD4-034D-BEEC-ADB5BD731B13}"/>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14" name="Picture 13">
            <a:extLst>
              <a:ext uri="{FF2B5EF4-FFF2-40B4-BE49-F238E27FC236}">
                <a16:creationId xmlns:a16="http://schemas.microsoft.com/office/drawing/2014/main" id="{E191E803-69EB-D047-8371-7FB618E83C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1440" y="6335885"/>
            <a:ext cx="1548495" cy="507924"/>
          </a:xfrm>
          <a:prstGeom prst="rect">
            <a:avLst/>
          </a:prstGeom>
        </p:spPr>
      </p:pic>
      <p:sp>
        <p:nvSpPr>
          <p:cNvPr id="20" name="TextBox 19">
            <a:extLst>
              <a:ext uri="{FF2B5EF4-FFF2-40B4-BE49-F238E27FC236}">
                <a16:creationId xmlns:a16="http://schemas.microsoft.com/office/drawing/2014/main" id="{1EAF75D7-C226-D844-ABDD-2B99FFB350E8}"/>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6869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91AFB-732C-1947-840A-26BEB2AD426A}"/>
              </a:ext>
            </a:extLst>
          </p:cNvPr>
          <p:cNvSpPr/>
          <p:nvPr userDrawn="1"/>
        </p:nvSpPr>
        <p:spPr>
          <a:xfrm>
            <a:off x="0" y="0"/>
            <a:ext cx="12191999" cy="6858001"/>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
            <a:extLst>
              <a:ext uri="{FF2B5EF4-FFF2-40B4-BE49-F238E27FC236}">
                <a16:creationId xmlns:a16="http://schemas.microsoft.com/office/drawing/2014/main" id="{D5DE404E-9155-314B-97D3-D6D7E9368991}"/>
              </a:ext>
            </a:extLst>
          </p:cNvPr>
          <p:cNvSpPr>
            <a:spLocks noGrp="1"/>
          </p:cNvSpPr>
          <p:nvPr>
            <p:ph type="title"/>
          </p:nvPr>
        </p:nvSpPr>
        <p:spPr>
          <a:xfrm>
            <a:off x="1085538" y="1349115"/>
            <a:ext cx="4648200" cy="1858779"/>
          </a:xfrm>
        </p:spPr>
        <p:txBody>
          <a:bodyPr>
            <a:noAutofit/>
          </a:bodyPr>
          <a:lstStyle>
            <a:lvl1pPr>
              <a:defRPr sz="4400" b="1" i="0">
                <a:solidFill>
                  <a:schemeClr val="bg1"/>
                </a:solidFill>
                <a:latin typeface="Montserrat SemiBold" pitchFamily="2" charset="77"/>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6849B6BF-CFF0-D446-8D7F-5C66060945F8}"/>
              </a:ext>
            </a:extLst>
          </p:cNvPr>
          <p:cNvSpPr>
            <a:spLocks noGrp="1"/>
          </p:cNvSpPr>
          <p:nvPr>
            <p:ph idx="1"/>
          </p:nvPr>
        </p:nvSpPr>
        <p:spPr>
          <a:xfrm>
            <a:off x="1085538" y="3429000"/>
            <a:ext cx="4648200" cy="1990490"/>
          </a:xfrm>
        </p:spPr>
        <p:txBody>
          <a:bodyPr>
            <a:normAutofit/>
          </a:bodyPr>
          <a:lstStyle>
            <a:lvl1pPr>
              <a:defRPr sz="1800">
                <a:solidFill>
                  <a:schemeClr val="bg1"/>
                </a:solidFill>
                <a:latin typeface="Montserrat" pitchFamily="2" charset="77"/>
              </a:defRPr>
            </a:lvl1pPr>
            <a:lvl2pPr>
              <a:defRPr sz="1800">
                <a:solidFill>
                  <a:schemeClr val="bg1"/>
                </a:solidFill>
                <a:latin typeface="Montserrat" pitchFamily="2" charset="77"/>
              </a:defRPr>
            </a:lvl2pPr>
            <a:lvl3pPr>
              <a:defRPr sz="1800">
                <a:solidFill>
                  <a:schemeClr val="bg1"/>
                </a:solidFill>
                <a:latin typeface="Montserrat" pitchFamily="2" charset="77"/>
              </a:defRPr>
            </a:lvl3pPr>
            <a:lvl4pPr>
              <a:defRPr sz="1800">
                <a:solidFill>
                  <a:schemeClr val="bg1"/>
                </a:solidFill>
                <a:latin typeface="Montserrat" pitchFamily="2" charset="77"/>
              </a:defRPr>
            </a:lvl4pPr>
            <a:lvl5pPr>
              <a:defRPr sz="180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5">
            <a:extLst>
              <a:ext uri="{FF2B5EF4-FFF2-40B4-BE49-F238E27FC236}">
                <a16:creationId xmlns:a16="http://schemas.microsoft.com/office/drawing/2014/main" id="{F411E431-55A2-0646-8427-9150B1BEADA1}"/>
              </a:ext>
            </a:extLst>
          </p:cNvPr>
          <p:cNvSpPr>
            <a:spLocks noGrp="1"/>
          </p:cNvSpPr>
          <p:nvPr>
            <p:ph type="sldNum" sz="quarter" idx="4"/>
          </p:nvPr>
        </p:nvSpPr>
        <p:spPr>
          <a:xfrm>
            <a:off x="111177" y="6543727"/>
            <a:ext cx="317716" cy="215444"/>
          </a:xfrm>
          <a:prstGeom prst="rect">
            <a:avLst/>
          </a:prstGeom>
          <a:noFill/>
        </p:spPr>
        <p:txBody>
          <a:bodyPr wrap="none" rtlCol="0">
            <a:spAutoFit/>
          </a:bodyPr>
          <a:lstStyle>
            <a:lvl1pPr>
              <a:defRPr lang="en-US" sz="800" b="0" i="0" smtClean="0">
                <a:solidFill>
                  <a:schemeClr val="bg1"/>
                </a:solidFill>
                <a:latin typeface="Montserrat" pitchFamily="2" charset="77"/>
                <a:ea typeface="Montserrat" pitchFamily="2" charset="77"/>
                <a:cs typeface="Open Sans" panose="020B0606030504020204" pitchFamily="34" charset="0"/>
              </a:defRPr>
            </a:lvl1pPr>
          </a:lstStyle>
          <a:p>
            <a:fld id="{9BF56450-A7AB-484E-95C6-80BD2709BD2F}" type="slidenum">
              <a:rPr lang="en-GB" smtClean="0"/>
              <a:pPr/>
              <a:t>‹#›</a:t>
            </a:fld>
            <a:endParaRPr lang="en-GB" dirty="0"/>
          </a:p>
        </p:txBody>
      </p:sp>
      <p:pic>
        <p:nvPicPr>
          <p:cNvPr id="22" name="Picture 21">
            <a:extLst>
              <a:ext uri="{FF2B5EF4-FFF2-40B4-BE49-F238E27FC236}">
                <a16:creationId xmlns:a16="http://schemas.microsoft.com/office/drawing/2014/main" id="{7D0F14FF-C02E-2F40-9F2B-9F2118439F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7091" y="6335885"/>
            <a:ext cx="1548495" cy="507924"/>
          </a:xfrm>
          <a:prstGeom prst="rect">
            <a:avLst/>
          </a:prstGeom>
        </p:spPr>
      </p:pic>
      <p:sp>
        <p:nvSpPr>
          <p:cNvPr id="23" name="TextBox 22">
            <a:extLst>
              <a:ext uri="{FF2B5EF4-FFF2-40B4-BE49-F238E27FC236}">
                <a16:creationId xmlns:a16="http://schemas.microsoft.com/office/drawing/2014/main" id="{7F0A6411-AFCE-254A-9EFC-F6CB9D0C0FAD}"/>
              </a:ext>
            </a:extLst>
          </p:cNvPr>
          <p:cNvSpPr txBox="1"/>
          <p:nvPr userDrawn="1"/>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306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5538" y="1489388"/>
            <a:ext cx="4648200" cy="10139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5538" y="2508223"/>
            <a:ext cx="4648200" cy="29112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89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26" r:id="rId3"/>
    <p:sldLayoutId id="2147483717" r:id="rId4"/>
    <p:sldLayoutId id="2147483722" r:id="rId5"/>
    <p:sldLayoutId id="2147483724" r:id="rId6"/>
    <p:sldLayoutId id="2147483725" r:id="rId7"/>
    <p:sldLayoutId id="2147483651" r:id="rId8"/>
    <p:sldLayoutId id="2147483652" r:id="rId9"/>
    <p:sldLayoutId id="2147483653" r:id="rId10"/>
    <p:sldLayoutId id="2147483654" r:id="rId11"/>
    <p:sldLayoutId id="2147483728" r:id="rId12"/>
    <p:sldLayoutId id="2147483656" r:id="rId13"/>
    <p:sldLayoutId id="2147483711" r:id="rId14"/>
    <p:sldLayoutId id="2147483712" r:id="rId15"/>
    <p:sldLayoutId id="2147483713" r:id="rId16"/>
    <p:sldLayoutId id="2147483715" r:id="rId17"/>
    <p:sldLayoutId id="2147483655" r:id="rId18"/>
    <p:sldLayoutId id="2147483661" r:id="rId19"/>
    <p:sldLayoutId id="2147483727" r:id="rId20"/>
    <p:sldLayoutId id="2147483666" r:id="rId21"/>
    <p:sldLayoutId id="2147483723" r:id="rId22"/>
  </p:sldLayoutIdLst>
  <p:txStyles>
    <p:titleStyle>
      <a:lvl1pPr algn="l" defTabSz="914400" rtl="0" eaLnBrk="1" latinLnBrk="0" hangingPunct="1">
        <a:lnSpc>
          <a:spcPct val="90000"/>
        </a:lnSpc>
        <a:spcBef>
          <a:spcPct val="0"/>
        </a:spcBef>
        <a:buNone/>
        <a:defRPr sz="2800" b="1" i="0" kern="1200">
          <a:solidFill>
            <a:schemeClr val="tx1"/>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4.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hyperlink" Target="https://footprint.wwf.org.uk/#/"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E659-60F2-9A47-9348-2D86E03AE891}"/>
              </a:ext>
            </a:extLst>
          </p:cNvPr>
          <p:cNvSpPr>
            <a:spLocks noGrp="1"/>
          </p:cNvSpPr>
          <p:nvPr>
            <p:ph type="title"/>
          </p:nvPr>
        </p:nvSpPr>
        <p:spPr/>
        <p:txBody>
          <a:bodyPr>
            <a:normAutofit fontScale="90000"/>
          </a:bodyPr>
          <a:lstStyle/>
          <a:p>
            <a:r>
              <a:rPr lang="en-US" sz="4000" dirty="0"/>
              <a:t>The Passion</a:t>
            </a:r>
            <a:br>
              <a:rPr lang="en-US" dirty="0"/>
            </a:br>
            <a:r>
              <a:rPr lang="en-US" sz="5300" dirty="0"/>
              <a:t>The Vision</a:t>
            </a:r>
            <a:br>
              <a:rPr lang="en-US" dirty="0"/>
            </a:br>
            <a:r>
              <a:rPr lang="en-US" sz="7300" dirty="0"/>
              <a:t>The Team</a:t>
            </a:r>
            <a:endParaRPr lang="en-US" dirty="0"/>
          </a:p>
        </p:txBody>
      </p:sp>
      <p:sp>
        <p:nvSpPr>
          <p:cNvPr id="6" name="Subtitle 2">
            <a:extLst>
              <a:ext uri="{FF2B5EF4-FFF2-40B4-BE49-F238E27FC236}">
                <a16:creationId xmlns:a16="http://schemas.microsoft.com/office/drawing/2014/main" id="{757A73C4-5868-2A4D-9043-EE485E206B6F}"/>
              </a:ext>
            </a:extLst>
          </p:cNvPr>
          <p:cNvSpPr txBox="1">
            <a:spLocks/>
          </p:cNvSpPr>
          <p:nvPr/>
        </p:nvSpPr>
        <p:spPr>
          <a:xfrm>
            <a:off x="7428494" y="3511193"/>
            <a:ext cx="3755526" cy="7125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latin typeface="Montserrat" pitchFamily="2" charset="77"/>
              </a:rPr>
              <a:t>What Makes Our Company Tick?</a:t>
            </a:r>
          </a:p>
        </p:txBody>
      </p:sp>
      <p:sp>
        <p:nvSpPr>
          <p:cNvPr id="3" name="Up Arrow 2">
            <a:extLst>
              <a:ext uri="{FF2B5EF4-FFF2-40B4-BE49-F238E27FC236}">
                <a16:creationId xmlns:a16="http://schemas.microsoft.com/office/drawing/2014/main" id="{C89A0E3E-467E-8B4B-9A43-7F7A49C997FF}"/>
              </a:ext>
            </a:extLst>
          </p:cNvPr>
          <p:cNvSpPr/>
          <p:nvPr/>
        </p:nvSpPr>
        <p:spPr>
          <a:xfrm rot="4153799">
            <a:off x="3934389" y="2261747"/>
            <a:ext cx="503434" cy="1803384"/>
          </a:xfrm>
          <a:prstGeom prst="upArrow">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BED49F4F-FC80-4C46-BFD2-79339D9A3B46}"/>
              </a:ext>
            </a:extLst>
          </p:cNvPr>
          <p:cNvSpPr/>
          <p:nvPr/>
        </p:nvSpPr>
        <p:spPr>
          <a:xfrm rot="9586460">
            <a:off x="3372734" y="3265735"/>
            <a:ext cx="661676" cy="1427429"/>
          </a:xfrm>
          <a:prstGeom prst="upArrow">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2099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A3881-1CA0-7342-A76F-843EC0F634AD}"/>
              </a:ext>
            </a:extLst>
          </p:cNvPr>
          <p:cNvSpPr>
            <a:spLocks noGrp="1"/>
          </p:cNvSpPr>
          <p:nvPr>
            <p:ph type="title"/>
          </p:nvPr>
        </p:nvSpPr>
        <p:spPr>
          <a:xfrm>
            <a:off x="1604126" y="3429000"/>
            <a:ext cx="8983748" cy="1858779"/>
          </a:xfrm>
        </p:spPr>
        <p:txBody>
          <a:bodyPr/>
          <a:lstStyle/>
          <a:p>
            <a:pPr algn="ctr"/>
            <a:r>
              <a:rPr lang="en-US" dirty="0"/>
              <a:t>Data Privacy</a:t>
            </a:r>
          </a:p>
        </p:txBody>
      </p:sp>
      <p:pic>
        <p:nvPicPr>
          <p:cNvPr id="81" name="Picture 80">
            <a:extLst>
              <a:ext uri="{FF2B5EF4-FFF2-40B4-BE49-F238E27FC236}">
                <a16:creationId xmlns:a16="http://schemas.microsoft.com/office/drawing/2014/main" id="{070F5D00-6883-DA40-A3E2-07A546DC5FD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tretch>
            <a:fillRect/>
          </a:stretch>
        </p:blipFill>
        <p:spPr>
          <a:xfrm>
            <a:off x="3860622" y="898531"/>
            <a:ext cx="4470755" cy="3065661"/>
          </a:xfrm>
          <a:prstGeom prst="rect">
            <a:avLst/>
          </a:prstGeom>
        </p:spPr>
      </p:pic>
    </p:spTree>
    <p:extLst>
      <p:ext uri="{BB962C8B-B14F-4D97-AF65-F5344CB8AC3E}">
        <p14:creationId xmlns:p14="http://schemas.microsoft.com/office/powerpoint/2010/main" val="25000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randombar(horizontal)">
                                      <p:cBhvr>
                                        <p:cTn id="7" dur="500"/>
                                        <p:tgtEl>
                                          <p:spTgt spid="81"/>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0D531-8CCE-DB46-80E8-C0E8A4F521B0}"/>
              </a:ext>
            </a:extLst>
          </p:cNvPr>
          <p:cNvSpPr/>
          <p:nvPr/>
        </p:nvSpPr>
        <p:spPr>
          <a:xfrm>
            <a:off x="4988352" y="384932"/>
            <a:ext cx="3122267" cy="5247590"/>
          </a:xfrm>
          <a:prstGeom prst="rect">
            <a:avLst/>
          </a:prstGeom>
        </p:spPr>
        <p:txBody>
          <a:bodyPr wrap="square">
            <a:spAutoFit/>
          </a:bodyPr>
          <a:lstStyle/>
          <a:p>
            <a:pPr>
              <a:spcAft>
                <a:spcPts val="1200"/>
              </a:spcAft>
            </a:pPr>
            <a:r>
              <a:rPr lang="en-GB" b="1" dirty="0">
                <a:latin typeface="Montserrat" pitchFamily="2" charset="77"/>
              </a:rPr>
              <a:t>Irrespective of whatever legal safeguards may exist, we believe that it is a fundamental human right for an individual to have governance over their personal data and how it is used.  </a:t>
            </a:r>
          </a:p>
          <a:p>
            <a:pPr>
              <a:spcAft>
                <a:spcPts val="1200"/>
              </a:spcAft>
            </a:pPr>
            <a:r>
              <a:rPr lang="en-GB" sz="1300" dirty="0">
                <a:latin typeface="Montserrat" pitchFamily="2" charset="77"/>
              </a:rPr>
              <a:t>In a data driven world, it's more difficult than ever to protect the use of personal data.  </a:t>
            </a:r>
          </a:p>
          <a:p>
            <a:pPr>
              <a:spcAft>
                <a:spcPts val="1200"/>
              </a:spcAft>
            </a:pPr>
            <a:r>
              <a:rPr lang="en-GB" sz="1300" dirty="0">
                <a:latin typeface="Montserrat" pitchFamily="2" charset="77"/>
              </a:rPr>
              <a:t>We take every precaution to keep data safe, practicing Privacy by Design, by which we mean the foundation of every system, process and decision is framed by our ability to honour the rights of citizens to have their data rights  protected. </a:t>
            </a:r>
          </a:p>
          <a:p>
            <a:pPr>
              <a:spcAft>
                <a:spcPts val="1200"/>
              </a:spcAft>
            </a:pPr>
            <a:endParaRPr lang="en-GB" dirty="0">
              <a:latin typeface="Montserrat" pitchFamily="2" charset="77"/>
            </a:endParaRPr>
          </a:p>
        </p:txBody>
      </p:sp>
      <p:grpSp>
        <p:nvGrpSpPr>
          <p:cNvPr id="5" name="Group 4">
            <a:extLst>
              <a:ext uri="{FF2B5EF4-FFF2-40B4-BE49-F238E27FC236}">
                <a16:creationId xmlns:a16="http://schemas.microsoft.com/office/drawing/2014/main" id="{F5681F37-C368-6643-A81B-93E139EBB9BF}"/>
              </a:ext>
            </a:extLst>
          </p:cNvPr>
          <p:cNvGrpSpPr/>
          <p:nvPr/>
        </p:nvGrpSpPr>
        <p:grpSpPr>
          <a:xfrm>
            <a:off x="111177" y="2173046"/>
            <a:ext cx="4598107" cy="4158422"/>
            <a:chOff x="192932" y="2072005"/>
            <a:chExt cx="4814420" cy="4274552"/>
          </a:xfrm>
        </p:grpSpPr>
        <p:sp>
          <p:nvSpPr>
            <p:cNvPr id="139" name="Freeform 13">
              <a:extLst>
                <a:ext uri="{FF2B5EF4-FFF2-40B4-BE49-F238E27FC236}">
                  <a16:creationId xmlns:a16="http://schemas.microsoft.com/office/drawing/2014/main" id="{6D0BD4E5-58DB-CD47-B596-76664B7D455B}"/>
                </a:ext>
              </a:extLst>
            </p:cNvPr>
            <p:cNvSpPr>
              <a:spLocks/>
            </p:cNvSpPr>
            <p:nvPr/>
          </p:nvSpPr>
          <p:spPr bwMode="auto">
            <a:xfrm>
              <a:off x="192932" y="3577073"/>
              <a:ext cx="1389059" cy="2469169"/>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40" name="Freeform 14">
              <a:extLst>
                <a:ext uri="{FF2B5EF4-FFF2-40B4-BE49-F238E27FC236}">
                  <a16:creationId xmlns:a16="http://schemas.microsoft.com/office/drawing/2014/main" id="{E904F279-C025-704A-9707-853000601BDD}"/>
                </a:ext>
              </a:extLst>
            </p:cNvPr>
            <p:cNvSpPr>
              <a:spLocks/>
            </p:cNvSpPr>
            <p:nvPr/>
          </p:nvSpPr>
          <p:spPr bwMode="auto">
            <a:xfrm>
              <a:off x="379333" y="2514778"/>
              <a:ext cx="1231841" cy="3334711"/>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41" name="Freeform 15">
              <a:extLst>
                <a:ext uri="{FF2B5EF4-FFF2-40B4-BE49-F238E27FC236}">
                  <a16:creationId xmlns:a16="http://schemas.microsoft.com/office/drawing/2014/main" id="{19410F53-C864-7641-A135-BDE49A0E6EED}"/>
                </a:ext>
              </a:extLst>
            </p:cNvPr>
            <p:cNvSpPr>
              <a:spLocks/>
            </p:cNvSpPr>
            <p:nvPr/>
          </p:nvSpPr>
          <p:spPr bwMode="auto">
            <a:xfrm>
              <a:off x="350337" y="5027055"/>
              <a:ext cx="1239239" cy="1234586"/>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42" name="Freeform 16">
              <a:extLst>
                <a:ext uri="{FF2B5EF4-FFF2-40B4-BE49-F238E27FC236}">
                  <a16:creationId xmlns:a16="http://schemas.microsoft.com/office/drawing/2014/main" id="{F088419A-D123-D54D-A3CD-913625F3699A}"/>
                </a:ext>
              </a:extLst>
            </p:cNvPr>
            <p:cNvSpPr>
              <a:spLocks/>
            </p:cNvSpPr>
            <p:nvPr/>
          </p:nvSpPr>
          <p:spPr bwMode="auto">
            <a:xfrm>
              <a:off x="3446645" y="2853608"/>
              <a:ext cx="1479690" cy="3231988"/>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43" name="Freeform 17">
              <a:extLst>
                <a:ext uri="{FF2B5EF4-FFF2-40B4-BE49-F238E27FC236}">
                  <a16:creationId xmlns:a16="http://schemas.microsoft.com/office/drawing/2014/main" id="{681B1468-245D-FF44-90A3-A2BD83840866}"/>
                </a:ext>
              </a:extLst>
            </p:cNvPr>
            <p:cNvSpPr>
              <a:spLocks/>
            </p:cNvSpPr>
            <p:nvPr/>
          </p:nvSpPr>
          <p:spPr bwMode="auto">
            <a:xfrm>
              <a:off x="3210539" y="2072005"/>
              <a:ext cx="1524080" cy="3806479"/>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44" name="Freeform 18">
              <a:extLst>
                <a:ext uri="{FF2B5EF4-FFF2-40B4-BE49-F238E27FC236}">
                  <a16:creationId xmlns:a16="http://schemas.microsoft.com/office/drawing/2014/main" id="{DB28DF2B-F394-634F-BDCF-721615C3936E}"/>
                </a:ext>
              </a:extLst>
            </p:cNvPr>
            <p:cNvSpPr>
              <a:spLocks/>
            </p:cNvSpPr>
            <p:nvPr/>
          </p:nvSpPr>
          <p:spPr bwMode="auto">
            <a:xfrm>
              <a:off x="3425933" y="4368265"/>
              <a:ext cx="1581419" cy="1932726"/>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145" name="Freeform 20">
              <a:extLst>
                <a:ext uri="{FF2B5EF4-FFF2-40B4-BE49-F238E27FC236}">
                  <a16:creationId xmlns:a16="http://schemas.microsoft.com/office/drawing/2014/main" id="{E798F1AE-FFFD-D64C-B4C6-8ED158AA08BF}"/>
                </a:ext>
              </a:extLst>
            </p:cNvPr>
            <p:cNvSpPr>
              <a:spLocks/>
            </p:cNvSpPr>
            <p:nvPr/>
          </p:nvSpPr>
          <p:spPr bwMode="auto">
            <a:xfrm>
              <a:off x="2500146" y="5320208"/>
              <a:ext cx="45719" cy="57068"/>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146">
              <a:extLst>
                <a:ext uri="{FF2B5EF4-FFF2-40B4-BE49-F238E27FC236}">
                  <a16:creationId xmlns:a16="http://schemas.microsoft.com/office/drawing/2014/main" id="{9DFA8570-3CF6-3748-AE75-B88ACCD9B5BF}"/>
                </a:ext>
              </a:extLst>
            </p:cNvPr>
            <p:cNvSpPr>
              <a:spLocks noEditPoints="1"/>
            </p:cNvSpPr>
            <p:nvPr/>
          </p:nvSpPr>
          <p:spPr bwMode="auto">
            <a:xfrm>
              <a:off x="1255053" y="3060952"/>
              <a:ext cx="2682098" cy="3285605"/>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endParaRPr lang="id-ID" sz="2400"/>
            </a:p>
          </p:txBody>
        </p:sp>
      </p:grpSp>
      <p:sp>
        <p:nvSpPr>
          <p:cNvPr id="148" name="Rectangle 147">
            <a:extLst>
              <a:ext uri="{FF2B5EF4-FFF2-40B4-BE49-F238E27FC236}">
                <a16:creationId xmlns:a16="http://schemas.microsoft.com/office/drawing/2014/main" id="{1BFD7F2B-948E-4B4B-9BD5-D3336DFC4096}"/>
              </a:ext>
            </a:extLst>
          </p:cNvPr>
          <p:cNvSpPr/>
          <p:nvPr/>
        </p:nvSpPr>
        <p:spPr>
          <a:xfrm>
            <a:off x="0" y="6333676"/>
            <a:ext cx="12192000"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Slide Number Placeholder 5">
            <a:extLst>
              <a:ext uri="{FF2B5EF4-FFF2-40B4-BE49-F238E27FC236}">
                <a16:creationId xmlns:a16="http://schemas.microsoft.com/office/drawing/2014/main" id="{62657DCD-E5D7-784E-AA7F-9E67B8E396AC}"/>
              </a:ext>
            </a:extLst>
          </p:cNvPr>
          <p:cNvSpPr txBox="1">
            <a:spLocks/>
          </p:cNvSpPr>
          <p:nvPr/>
        </p:nvSpPr>
        <p:spPr>
          <a:xfrm>
            <a:off x="111177" y="6543727"/>
            <a:ext cx="279244" cy="215444"/>
          </a:xfrm>
          <a:prstGeom prst="rect">
            <a:avLst/>
          </a:prstGeom>
          <a:noFill/>
        </p:spPr>
        <p:txBody>
          <a:bodyPr wrap="none" rtlCol="0">
            <a:spAutoFit/>
          </a:bodyPr>
          <a:lstStyle>
            <a:defPPr>
              <a:defRPr lang="en-US"/>
            </a:defPPr>
            <a:lvl1pPr marL="0" algn="l" defTabSz="914400" rtl="0" eaLnBrk="1" latinLnBrk="0" hangingPunct="1">
              <a:defRPr lang="en-US" sz="800" b="0" i="0" kern="1200" smtClean="0">
                <a:solidFill>
                  <a:srgbClr val="008A8D"/>
                </a:solidFill>
                <a:latin typeface="Montserrat" pitchFamily="2" charset="77"/>
                <a:ea typeface="Montserrat" pitchFamily="2" charset="77"/>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F56450-A7AB-484E-95C6-80BD2709BD2F}" type="slidenum">
              <a:rPr lang="en-GB" smtClean="0">
                <a:solidFill>
                  <a:schemeClr val="bg1"/>
                </a:solidFill>
              </a:rPr>
              <a:pPr/>
              <a:t>11</a:t>
            </a:fld>
            <a:endParaRPr lang="en-GB" dirty="0">
              <a:solidFill>
                <a:schemeClr val="bg1"/>
              </a:solidFill>
            </a:endParaRPr>
          </a:p>
        </p:txBody>
      </p:sp>
      <p:pic>
        <p:nvPicPr>
          <p:cNvPr id="150" name="Picture 149">
            <a:extLst>
              <a:ext uri="{FF2B5EF4-FFF2-40B4-BE49-F238E27FC236}">
                <a16:creationId xmlns:a16="http://schemas.microsoft.com/office/drawing/2014/main" id="{6C84CC0C-EFD8-4F4D-8E31-60BED1FC01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9228" y="6333676"/>
            <a:ext cx="1548495" cy="507924"/>
          </a:xfrm>
          <a:prstGeom prst="rect">
            <a:avLst/>
          </a:prstGeom>
        </p:spPr>
      </p:pic>
      <p:sp>
        <p:nvSpPr>
          <p:cNvPr id="151" name="TextBox 150">
            <a:extLst>
              <a:ext uri="{FF2B5EF4-FFF2-40B4-BE49-F238E27FC236}">
                <a16:creationId xmlns:a16="http://schemas.microsoft.com/office/drawing/2014/main" id="{5557060F-98B1-864D-8185-F0039B355F43}"/>
              </a:ext>
            </a:extLst>
          </p:cNvPr>
          <p:cNvSpPr txBox="1"/>
          <p:nvPr/>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98174B4-14C9-4043-92D8-2DF3B8604822}"/>
              </a:ext>
            </a:extLst>
          </p:cNvPr>
          <p:cNvSpPr/>
          <p:nvPr/>
        </p:nvSpPr>
        <p:spPr>
          <a:xfrm>
            <a:off x="8490818" y="406448"/>
            <a:ext cx="3533907" cy="5955476"/>
          </a:xfrm>
          <a:prstGeom prst="rect">
            <a:avLst/>
          </a:prstGeom>
        </p:spPr>
        <p:txBody>
          <a:bodyPr wrap="square">
            <a:spAutoFit/>
          </a:bodyPr>
          <a:lstStyle/>
          <a:p>
            <a:pPr>
              <a:spcAft>
                <a:spcPts val="600"/>
              </a:spcAft>
            </a:pPr>
            <a:r>
              <a:rPr lang="en-GB" sz="1300" b="1" dirty="0">
                <a:latin typeface="Montserrat" pitchFamily="2" charset="77"/>
              </a:rPr>
              <a:t>Safeguards we adopt to maintain citizen data privacy rights include:</a:t>
            </a:r>
          </a:p>
          <a:p>
            <a:pPr marL="228600" indent="-228600">
              <a:spcAft>
                <a:spcPts val="400"/>
              </a:spcAft>
              <a:buFont typeface="+mj-lt"/>
              <a:buAutoNum type="arabicPeriod"/>
            </a:pPr>
            <a:r>
              <a:rPr lang="en-GB" sz="1200" dirty="0">
                <a:latin typeface="Montserrat" pitchFamily="2" charset="77"/>
              </a:rPr>
              <a:t>Having an appointed Data Protection Officer</a:t>
            </a:r>
          </a:p>
          <a:p>
            <a:pPr marL="228600" indent="-228600">
              <a:spcAft>
                <a:spcPts val="400"/>
              </a:spcAft>
              <a:buFont typeface="+mj-lt"/>
              <a:buAutoNum type="arabicPeriod"/>
            </a:pPr>
            <a:r>
              <a:rPr lang="en-GB" sz="1200" dirty="0">
                <a:latin typeface="Montserrat" pitchFamily="2" charset="77"/>
              </a:rPr>
              <a:t>Embrace the Privacy by Design principle that underpins the General Data Protection Regulation</a:t>
            </a:r>
          </a:p>
          <a:p>
            <a:pPr marL="228600" indent="-228600">
              <a:spcAft>
                <a:spcPts val="400"/>
              </a:spcAft>
              <a:buFont typeface="+mj-lt"/>
              <a:buAutoNum type="arabicPeriod"/>
            </a:pPr>
            <a:r>
              <a:rPr lang="en-GB" sz="1200" dirty="0">
                <a:latin typeface="Montserrat" pitchFamily="2" charset="77"/>
              </a:rPr>
              <a:t>Always ensuring we have appropriate permissions to process and store data</a:t>
            </a:r>
          </a:p>
          <a:p>
            <a:pPr marL="228600" indent="-228600">
              <a:spcAft>
                <a:spcPts val="400"/>
              </a:spcAft>
              <a:buFont typeface="+mj-lt"/>
              <a:buAutoNum type="arabicPeriod"/>
            </a:pPr>
            <a:r>
              <a:rPr lang="en-GB" sz="1200" dirty="0">
                <a:latin typeface="Montserrat" pitchFamily="2" charset="77"/>
              </a:rPr>
              <a:t>Making sensible choices in the type of personal data we process and store</a:t>
            </a:r>
          </a:p>
          <a:p>
            <a:pPr marL="228600" indent="-228600">
              <a:spcAft>
                <a:spcPts val="400"/>
              </a:spcAft>
              <a:buFont typeface="+mj-lt"/>
              <a:buAutoNum type="arabicPeriod"/>
            </a:pPr>
            <a:r>
              <a:rPr lang="en-GB" sz="1200" dirty="0">
                <a:latin typeface="Montserrat" pitchFamily="2" charset="77"/>
              </a:rPr>
              <a:t>Operating documented and formalised processes that include clear instructions over the handling, storage and destruction of personal data </a:t>
            </a:r>
          </a:p>
          <a:p>
            <a:pPr marL="228600" indent="-228600">
              <a:spcAft>
                <a:spcPts val="400"/>
              </a:spcAft>
              <a:buFont typeface="+mj-lt"/>
              <a:buAutoNum type="arabicPeriod"/>
            </a:pPr>
            <a:r>
              <a:rPr lang="en-GB" sz="1200" dirty="0">
                <a:latin typeface="Montserrat" pitchFamily="2" charset="77"/>
              </a:rPr>
              <a:t>Locating data servers within the territory of the data subject</a:t>
            </a:r>
          </a:p>
          <a:p>
            <a:pPr marL="228600" indent="-228600">
              <a:spcAft>
                <a:spcPts val="400"/>
              </a:spcAft>
              <a:buFont typeface="+mj-lt"/>
              <a:buAutoNum type="arabicPeriod"/>
            </a:pPr>
            <a:r>
              <a:rPr lang="en-GB" sz="1200" dirty="0">
                <a:latin typeface="Montserrat" pitchFamily="2" charset="77"/>
              </a:rPr>
              <a:t>Maintaining a single version of the truth data model that de-risks IS</a:t>
            </a:r>
          </a:p>
          <a:p>
            <a:pPr marL="228600" indent="-228600">
              <a:spcAft>
                <a:spcPts val="400"/>
              </a:spcAft>
              <a:buFont typeface="+mj-lt"/>
              <a:buAutoNum type="arabicPeriod"/>
            </a:pPr>
            <a:r>
              <a:rPr lang="en-GB" sz="1200" dirty="0">
                <a:latin typeface="Montserrat" pitchFamily="2" charset="77"/>
              </a:rPr>
              <a:t>Performing regular assessments of the efficacy of our data privacy and protection policies, and their enforcement</a:t>
            </a:r>
          </a:p>
          <a:p>
            <a:pPr marL="228600" indent="-228600">
              <a:spcAft>
                <a:spcPts val="400"/>
              </a:spcAft>
              <a:buFont typeface="+mj-lt"/>
              <a:buAutoNum type="arabicPeriod"/>
            </a:pPr>
            <a:r>
              <a:rPr lang="en-GB" sz="1200" dirty="0">
                <a:latin typeface="Montserrat" pitchFamily="2" charset="77"/>
              </a:rPr>
              <a:t>Operating an effective workforce induction and lifelong learning approach that ensures our people appreciate their responsibilities when it comes to processing and personal data</a:t>
            </a:r>
          </a:p>
        </p:txBody>
      </p:sp>
      <p:sp>
        <p:nvSpPr>
          <p:cNvPr id="30" name="Title 2">
            <a:extLst>
              <a:ext uri="{FF2B5EF4-FFF2-40B4-BE49-F238E27FC236}">
                <a16:creationId xmlns:a16="http://schemas.microsoft.com/office/drawing/2014/main" id="{AA007A41-42B7-7542-AAB9-4C0053B40689}"/>
              </a:ext>
            </a:extLst>
          </p:cNvPr>
          <p:cNvSpPr>
            <a:spLocks noGrp="1"/>
          </p:cNvSpPr>
          <p:nvPr>
            <p:ph type="title"/>
          </p:nvPr>
        </p:nvSpPr>
        <p:spPr>
          <a:xfrm>
            <a:off x="465702" y="216338"/>
            <a:ext cx="4511892" cy="1858779"/>
          </a:xfrm>
        </p:spPr>
        <p:txBody>
          <a:bodyPr/>
          <a:lstStyle/>
          <a:p>
            <a:pPr algn="l"/>
            <a:r>
              <a:rPr lang="en-US" sz="3200" dirty="0"/>
              <a:t>We believe that digital data privacy is a human right</a:t>
            </a:r>
          </a:p>
        </p:txBody>
      </p:sp>
    </p:spTree>
    <p:extLst>
      <p:ext uri="{BB962C8B-B14F-4D97-AF65-F5344CB8AC3E}">
        <p14:creationId xmlns:p14="http://schemas.microsoft.com/office/powerpoint/2010/main" val="2627370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55" presetClass="entr" presetSubtype="0" fill="hold" grpId="0" nodeType="after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 calcmode="lin" valueType="num">
                                      <p:cBhvr>
                                        <p:cTn id="19" dur="500" fill="hold"/>
                                        <p:tgtEl>
                                          <p:spTgt spid="26">
                                            <p:txEl>
                                              <p:pRg st="0" end="0"/>
                                            </p:txEl>
                                          </p:spTgt>
                                        </p:tgtEl>
                                        <p:attrNameLst>
                                          <p:attrName>ppt_w</p:attrName>
                                        </p:attrNameLst>
                                      </p:cBhvr>
                                      <p:tavLst>
                                        <p:tav tm="0">
                                          <p:val>
                                            <p:strVal val="#ppt_w*0.70"/>
                                          </p:val>
                                        </p:tav>
                                        <p:tav tm="100000">
                                          <p:val>
                                            <p:strVal val="#ppt_w"/>
                                          </p:val>
                                        </p:tav>
                                      </p:tavLst>
                                    </p:anim>
                                    <p:anim calcmode="lin" valueType="num">
                                      <p:cBhvr>
                                        <p:cTn id="20" dur="5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21" dur="500"/>
                                        <p:tgtEl>
                                          <p:spTgt spid="26">
                                            <p:txEl>
                                              <p:pRg st="0" end="0"/>
                                            </p:txEl>
                                          </p:spTgt>
                                        </p:tgtEl>
                                      </p:cBhvr>
                                    </p:animEffect>
                                  </p:childTnLst>
                                </p:cTn>
                              </p:par>
                            </p:childTnLst>
                          </p:cTn>
                        </p:par>
                        <p:par>
                          <p:cTn id="22" fill="hold">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 calcmode="lin" valueType="num">
                                      <p:cBhvr>
                                        <p:cTn id="25" dur="500" fill="hold"/>
                                        <p:tgtEl>
                                          <p:spTgt spid="26">
                                            <p:txEl>
                                              <p:pRg st="1" end="1"/>
                                            </p:txEl>
                                          </p:spTgt>
                                        </p:tgtEl>
                                        <p:attrNameLst>
                                          <p:attrName>ppt_w</p:attrName>
                                        </p:attrNameLst>
                                      </p:cBhvr>
                                      <p:tavLst>
                                        <p:tav tm="0">
                                          <p:val>
                                            <p:strVal val="#ppt_w*0.70"/>
                                          </p:val>
                                        </p:tav>
                                        <p:tav tm="100000">
                                          <p:val>
                                            <p:strVal val="#ppt_w"/>
                                          </p:val>
                                        </p:tav>
                                      </p:tavLst>
                                    </p:anim>
                                    <p:anim calcmode="lin" valueType="num">
                                      <p:cBhvr>
                                        <p:cTn id="26" dur="500" fill="hold"/>
                                        <p:tgtEl>
                                          <p:spTgt spid="26">
                                            <p:txEl>
                                              <p:pRg st="1" end="1"/>
                                            </p:txEl>
                                          </p:spTgt>
                                        </p:tgtEl>
                                        <p:attrNameLst>
                                          <p:attrName>ppt_h</p:attrName>
                                        </p:attrNameLst>
                                      </p:cBhvr>
                                      <p:tavLst>
                                        <p:tav tm="0">
                                          <p:val>
                                            <p:strVal val="#ppt_h"/>
                                          </p:val>
                                        </p:tav>
                                        <p:tav tm="100000">
                                          <p:val>
                                            <p:strVal val="#ppt_h"/>
                                          </p:val>
                                        </p:tav>
                                      </p:tavLst>
                                    </p:anim>
                                    <p:animEffect transition="in" filter="fade">
                                      <p:cBhvr>
                                        <p:cTn id="27" dur="500"/>
                                        <p:tgtEl>
                                          <p:spTgt spid="26">
                                            <p:txEl>
                                              <p:pRg st="1" end="1"/>
                                            </p:txEl>
                                          </p:spTgt>
                                        </p:tgtEl>
                                      </p:cBhvr>
                                    </p:animEffect>
                                  </p:childTnLst>
                                </p:cTn>
                              </p:par>
                            </p:childTnLst>
                          </p:cTn>
                        </p:par>
                        <p:par>
                          <p:cTn id="28" fill="hold">
                            <p:stCondLst>
                              <p:cond delay="2500"/>
                            </p:stCondLst>
                            <p:childTnLst>
                              <p:par>
                                <p:cTn id="29" presetID="55" presetClass="entr" presetSubtype="0" fill="hold" grpId="0" nodeType="afterEffect">
                                  <p:stCondLst>
                                    <p:cond delay="0"/>
                                  </p:stCondLst>
                                  <p:childTnLst>
                                    <p:set>
                                      <p:cBhvr>
                                        <p:cTn id="30" dur="1" fill="hold">
                                          <p:stCondLst>
                                            <p:cond delay="0"/>
                                          </p:stCondLst>
                                        </p:cTn>
                                        <p:tgtEl>
                                          <p:spTgt spid="26">
                                            <p:txEl>
                                              <p:pRg st="2" end="2"/>
                                            </p:txEl>
                                          </p:spTgt>
                                        </p:tgtEl>
                                        <p:attrNameLst>
                                          <p:attrName>style.visibility</p:attrName>
                                        </p:attrNameLst>
                                      </p:cBhvr>
                                      <p:to>
                                        <p:strVal val="visible"/>
                                      </p:to>
                                    </p:set>
                                    <p:anim calcmode="lin" valueType="num">
                                      <p:cBhvr>
                                        <p:cTn id="31" dur="500" fill="hold"/>
                                        <p:tgtEl>
                                          <p:spTgt spid="26">
                                            <p:txEl>
                                              <p:pRg st="2" end="2"/>
                                            </p:txEl>
                                          </p:spTgt>
                                        </p:tgtEl>
                                        <p:attrNameLst>
                                          <p:attrName>ppt_w</p:attrName>
                                        </p:attrNameLst>
                                      </p:cBhvr>
                                      <p:tavLst>
                                        <p:tav tm="0">
                                          <p:val>
                                            <p:strVal val="#ppt_w*0.70"/>
                                          </p:val>
                                        </p:tav>
                                        <p:tav tm="100000">
                                          <p:val>
                                            <p:strVal val="#ppt_w"/>
                                          </p:val>
                                        </p:tav>
                                      </p:tavLst>
                                    </p:anim>
                                    <p:anim calcmode="lin" valueType="num">
                                      <p:cBhvr>
                                        <p:cTn id="32" dur="500" fill="hold"/>
                                        <p:tgtEl>
                                          <p:spTgt spid="26">
                                            <p:txEl>
                                              <p:pRg st="2" end="2"/>
                                            </p:txEl>
                                          </p:spTgt>
                                        </p:tgtEl>
                                        <p:attrNameLst>
                                          <p:attrName>ppt_h</p:attrName>
                                        </p:attrNameLst>
                                      </p:cBhvr>
                                      <p:tavLst>
                                        <p:tav tm="0">
                                          <p:val>
                                            <p:strVal val="#ppt_h"/>
                                          </p:val>
                                        </p:tav>
                                        <p:tav tm="100000">
                                          <p:val>
                                            <p:strVal val="#ppt_h"/>
                                          </p:val>
                                        </p:tav>
                                      </p:tavLst>
                                    </p:anim>
                                    <p:animEffect transition="in" filter="fade">
                                      <p:cBhvr>
                                        <p:cTn id="33" dur="500"/>
                                        <p:tgtEl>
                                          <p:spTgt spid="26">
                                            <p:txEl>
                                              <p:pRg st="2" end="2"/>
                                            </p:txEl>
                                          </p:spTgt>
                                        </p:tgtEl>
                                      </p:cBhvr>
                                    </p:animEffect>
                                  </p:childTnLst>
                                </p:cTn>
                              </p:par>
                            </p:childTnLst>
                          </p:cTn>
                        </p:par>
                        <p:par>
                          <p:cTn id="34" fill="hold">
                            <p:stCondLst>
                              <p:cond delay="3000"/>
                            </p:stCondLst>
                            <p:childTnLst>
                              <p:par>
                                <p:cTn id="35" presetID="55" presetClass="entr" presetSubtype="0" fill="hold" grpId="0" nodeType="after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 calcmode="lin" valueType="num">
                                      <p:cBhvr>
                                        <p:cTn id="37" dur="500" fill="hold"/>
                                        <p:tgtEl>
                                          <p:spTgt spid="26">
                                            <p:txEl>
                                              <p:pRg st="3" end="3"/>
                                            </p:txEl>
                                          </p:spTgt>
                                        </p:tgtEl>
                                        <p:attrNameLst>
                                          <p:attrName>ppt_w</p:attrName>
                                        </p:attrNameLst>
                                      </p:cBhvr>
                                      <p:tavLst>
                                        <p:tav tm="0">
                                          <p:val>
                                            <p:strVal val="#ppt_w*0.70"/>
                                          </p:val>
                                        </p:tav>
                                        <p:tav tm="100000">
                                          <p:val>
                                            <p:strVal val="#ppt_w"/>
                                          </p:val>
                                        </p:tav>
                                      </p:tavLst>
                                    </p:anim>
                                    <p:anim calcmode="lin" valueType="num">
                                      <p:cBhvr>
                                        <p:cTn id="38" dur="500" fill="hold"/>
                                        <p:tgtEl>
                                          <p:spTgt spid="26">
                                            <p:txEl>
                                              <p:pRg st="3" end="3"/>
                                            </p:txEl>
                                          </p:spTgt>
                                        </p:tgtEl>
                                        <p:attrNameLst>
                                          <p:attrName>ppt_h</p:attrName>
                                        </p:attrNameLst>
                                      </p:cBhvr>
                                      <p:tavLst>
                                        <p:tav tm="0">
                                          <p:val>
                                            <p:strVal val="#ppt_h"/>
                                          </p:val>
                                        </p:tav>
                                        <p:tav tm="100000">
                                          <p:val>
                                            <p:strVal val="#ppt_h"/>
                                          </p:val>
                                        </p:tav>
                                      </p:tavLst>
                                    </p:anim>
                                    <p:animEffect transition="in" filter="fade">
                                      <p:cBhvr>
                                        <p:cTn id="39" dur="500"/>
                                        <p:tgtEl>
                                          <p:spTgt spid="26">
                                            <p:txEl>
                                              <p:pRg st="3" end="3"/>
                                            </p:txEl>
                                          </p:spTgt>
                                        </p:tgtEl>
                                      </p:cBhvr>
                                    </p:animEffect>
                                  </p:childTnLst>
                                </p:cTn>
                              </p:par>
                            </p:childTnLst>
                          </p:cTn>
                        </p:par>
                        <p:par>
                          <p:cTn id="40" fill="hold">
                            <p:stCondLst>
                              <p:cond delay="3500"/>
                            </p:stCondLst>
                            <p:childTnLst>
                              <p:par>
                                <p:cTn id="41" presetID="55" presetClass="entr" presetSubtype="0" fill="hold" grpId="0" nodeType="afterEffect">
                                  <p:stCondLst>
                                    <p:cond delay="0"/>
                                  </p:stCondLst>
                                  <p:childTnLst>
                                    <p:set>
                                      <p:cBhvr>
                                        <p:cTn id="42" dur="1" fill="hold">
                                          <p:stCondLst>
                                            <p:cond delay="0"/>
                                          </p:stCondLst>
                                        </p:cTn>
                                        <p:tgtEl>
                                          <p:spTgt spid="26">
                                            <p:txEl>
                                              <p:pRg st="4" end="4"/>
                                            </p:txEl>
                                          </p:spTgt>
                                        </p:tgtEl>
                                        <p:attrNameLst>
                                          <p:attrName>style.visibility</p:attrName>
                                        </p:attrNameLst>
                                      </p:cBhvr>
                                      <p:to>
                                        <p:strVal val="visible"/>
                                      </p:to>
                                    </p:set>
                                    <p:anim calcmode="lin" valueType="num">
                                      <p:cBhvr>
                                        <p:cTn id="43" dur="500" fill="hold"/>
                                        <p:tgtEl>
                                          <p:spTgt spid="26">
                                            <p:txEl>
                                              <p:pRg st="4" end="4"/>
                                            </p:txEl>
                                          </p:spTgt>
                                        </p:tgtEl>
                                        <p:attrNameLst>
                                          <p:attrName>ppt_w</p:attrName>
                                        </p:attrNameLst>
                                      </p:cBhvr>
                                      <p:tavLst>
                                        <p:tav tm="0">
                                          <p:val>
                                            <p:strVal val="#ppt_w*0.70"/>
                                          </p:val>
                                        </p:tav>
                                        <p:tav tm="100000">
                                          <p:val>
                                            <p:strVal val="#ppt_w"/>
                                          </p:val>
                                        </p:tav>
                                      </p:tavLst>
                                    </p:anim>
                                    <p:anim calcmode="lin" valueType="num">
                                      <p:cBhvr>
                                        <p:cTn id="44" dur="500" fill="hold"/>
                                        <p:tgtEl>
                                          <p:spTgt spid="26">
                                            <p:txEl>
                                              <p:pRg st="4" end="4"/>
                                            </p:txEl>
                                          </p:spTgt>
                                        </p:tgtEl>
                                        <p:attrNameLst>
                                          <p:attrName>ppt_h</p:attrName>
                                        </p:attrNameLst>
                                      </p:cBhvr>
                                      <p:tavLst>
                                        <p:tav tm="0">
                                          <p:val>
                                            <p:strVal val="#ppt_h"/>
                                          </p:val>
                                        </p:tav>
                                        <p:tav tm="100000">
                                          <p:val>
                                            <p:strVal val="#ppt_h"/>
                                          </p:val>
                                        </p:tav>
                                      </p:tavLst>
                                    </p:anim>
                                    <p:animEffect transition="in" filter="fade">
                                      <p:cBhvr>
                                        <p:cTn id="45" dur="500"/>
                                        <p:tgtEl>
                                          <p:spTgt spid="26">
                                            <p:txEl>
                                              <p:pRg st="4" end="4"/>
                                            </p:txEl>
                                          </p:spTgt>
                                        </p:tgtEl>
                                      </p:cBhvr>
                                    </p:animEffect>
                                  </p:childTnLst>
                                </p:cTn>
                              </p:par>
                            </p:childTnLst>
                          </p:cTn>
                        </p:par>
                        <p:par>
                          <p:cTn id="46" fill="hold">
                            <p:stCondLst>
                              <p:cond delay="4000"/>
                            </p:stCondLst>
                            <p:childTnLst>
                              <p:par>
                                <p:cTn id="47" presetID="55" presetClass="entr" presetSubtype="0" fill="hold" grpId="0" nodeType="afterEffect">
                                  <p:stCondLst>
                                    <p:cond delay="0"/>
                                  </p:stCondLst>
                                  <p:childTnLst>
                                    <p:set>
                                      <p:cBhvr>
                                        <p:cTn id="48" dur="1" fill="hold">
                                          <p:stCondLst>
                                            <p:cond delay="0"/>
                                          </p:stCondLst>
                                        </p:cTn>
                                        <p:tgtEl>
                                          <p:spTgt spid="26">
                                            <p:txEl>
                                              <p:pRg st="5" end="5"/>
                                            </p:txEl>
                                          </p:spTgt>
                                        </p:tgtEl>
                                        <p:attrNameLst>
                                          <p:attrName>style.visibility</p:attrName>
                                        </p:attrNameLst>
                                      </p:cBhvr>
                                      <p:to>
                                        <p:strVal val="visible"/>
                                      </p:to>
                                    </p:set>
                                    <p:anim calcmode="lin" valueType="num">
                                      <p:cBhvr>
                                        <p:cTn id="49" dur="500" fill="hold"/>
                                        <p:tgtEl>
                                          <p:spTgt spid="26">
                                            <p:txEl>
                                              <p:pRg st="5" end="5"/>
                                            </p:txEl>
                                          </p:spTgt>
                                        </p:tgtEl>
                                        <p:attrNameLst>
                                          <p:attrName>ppt_w</p:attrName>
                                        </p:attrNameLst>
                                      </p:cBhvr>
                                      <p:tavLst>
                                        <p:tav tm="0">
                                          <p:val>
                                            <p:strVal val="#ppt_w*0.70"/>
                                          </p:val>
                                        </p:tav>
                                        <p:tav tm="100000">
                                          <p:val>
                                            <p:strVal val="#ppt_w"/>
                                          </p:val>
                                        </p:tav>
                                      </p:tavLst>
                                    </p:anim>
                                    <p:anim calcmode="lin" valueType="num">
                                      <p:cBhvr>
                                        <p:cTn id="50" dur="500" fill="hold"/>
                                        <p:tgtEl>
                                          <p:spTgt spid="26">
                                            <p:txEl>
                                              <p:pRg st="5" end="5"/>
                                            </p:txEl>
                                          </p:spTgt>
                                        </p:tgtEl>
                                        <p:attrNameLst>
                                          <p:attrName>ppt_h</p:attrName>
                                        </p:attrNameLst>
                                      </p:cBhvr>
                                      <p:tavLst>
                                        <p:tav tm="0">
                                          <p:val>
                                            <p:strVal val="#ppt_h"/>
                                          </p:val>
                                        </p:tav>
                                        <p:tav tm="100000">
                                          <p:val>
                                            <p:strVal val="#ppt_h"/>
                                          </p:val>
                                        </p:tav>
                                      </p:tavLst>
                                    </p:anim>
                                    <p:animEffect transition="in" filter="fade">
                                      <p:cBhvr>
                                        <p:cTn id="51" dur="500"/>
                                        <p:tgtEl>
                                          <p:spTgt spid="26">
                                            <p:txEl>
                                              <p:pRg st="5" end="5"/>
                                            </p:txEl>
                                          </p:spTgt>
                                        </p:tgtEl>
                                      </p:cBhvr>
                                    </p:animEffect>
                                  </p:childTnLst>
                                </p:cTn>
                              </p:par>
                            </p:childTnLst>
                          </p:cTn>
                        </p:par>
                        <p:par>
                          <p:cTn id="52" fill="hold">
                            <p:stCondLst>
                              <p:cond delay="4500"/>
                            </p:stCondLst>
                            <p:childTnLst>
                              <p:par>
                                <p:cTn id="53" presetID="55" presetClass="entr" presetSubtype="0" fill="hold" grpId="0" nodeType="afterEffect">
                                  <p:stCondLst>
                                    <p:cond delay="0"/>
                                  </p:stCondLst>
                                  <p:childTnLst>
                                    <p:set>
                                      <p:cBhvr>
                                        <p:cTn id="54" dur="1" fill="hold">
                                          <p:stCondLst>
                                            <p:cond delay="0"/>
                                          </p:stCondLst>
                                        </p:cTn>
                                        <p:tgtEl>
                                          <p:spTgt spid="26">
                                            <p:txEl>
                                              <p:pRg st="6" end="6"/>
                                            </p:txEl>
                                          </p:spTgt>
                                        </p:tgtEl>
                                        <p:attrNameLst>
                                          <p:attrName>style.visibility</p:attrName>
                                        </p:attrNameLst>
                                      </p:cBhvr>
                                      <p:to>
                                        <p:strVal val="visible"/>
                                      </p:to>
                                    </p:set>
                                    <p:anim calcmode="lin" valueType="num">
                                      <p:cBhvr>
                                        <p:cTn id="55" dur="500" fill="hold"/>
                                        <p:tgtEl>
                                          <p:spTgt spid="26">
                                            <p:txEl>
                                              <p:pRg st="6" end="6"/>
                                            </p:txEl>
                                          </p:spTgt>
                                        </p:tgtEl>
                                        <p:attrNameLst>
                                          <p:attrName>ppt_w</p:attrName>
                                        </p:attrNameLst>
                                      </p:cBhvr>
                                      <p:tavLst>
                                        <p:tav tm="0">
                                          <p:val>
                                            <p:strVal val="#ppt_w*0.70"/>
                                          </p:val>
                                        </p:tav>
                                        <p:tav tm="100000">
                                          <p:val>
                                            <p:strVal val="#ppt_w"/>
                                          </p:val>
                                        </p:tav>
                                      </p:tavLst>
                                    </p:anim>
                                    <p:anim calcmode="lin" valueType="num">
                                      <p:cBhvr>
                                        <p:cTn id="56" dur="500" fill="hold"/>
                                        <p:tgtEl>
                                          <p:spTgt spid="26">
                                            <p:txEl>
                                              <p:pRg st="6" end="6"/>
                                            </p:txEl>
                                          </p:spTgt>
                                        </p:tgtEl>
                                        <p:attrNameLst>
                                          <p:attrName>ppt_h</p:attrName>
                                        </p:attrNameLst>
                                      </p:cBhvr>
                                      <p:tavLst>
                                        <p:tav tm="0">
                                          <p:val>
                                            <p:strVal val="#ppt_h"/>
                                          </p:val>
                                        </p:tav>
                                        <p:tav tm="100000">
                                          <p:val>
                                            <p:strVal val="#ppt_h"/>
                                          </p:val>
                                        </p:tav>
                                      </p:tavLst>
                                    </p:anim>
                                    <p:animEffect transition="in" filter="fade">
                                      <p:cBhvr>
                                        <p:cTn id="57" dur="500"/>
                                        <p:tgtEl>
                                          <p:spTgt spid="26">
                                            <p:txEl>
                                              <p:pRg st="6" end="6"/>
                                            </p:txEl>
                                          </p:spTgt>
                                        </p:tgtEl>
                                      </p:cBhvr>
                                    </p:animEffect>
                                  </p:childTnLst>
                                </p:cTn>
                              </p:par>
                            </p:childTnLst>
                          </p:cTn>
                        </p:par>
                        <p:par>
                          <p:cTn id="58" fill="hold">
                            <p:stCondLst>
                              <p:cond delay="5000"/>
                            </p:stCondLst>
                            <p:childTnLst>
                              <p:par>
                                <p:cTn id="59" presetID="55" presetClass="entr" presetSubtype="0" fill="hold" grpId="0" nodeType="afterEffect">
                                  <p:stCondLst>
                                    <p:cond delay="0"/>
                                  </p:stCondLst>
                                  <p:childTnLst>
                                    <p:set>
                                      <p:cBhvr>
                                        <p:cTn id="60" dur="1" fill="hold">
                                          <p:stCondLst>
                                            <p:cond delay="0"/>
                                          </p:stCondLst>
                                        </p:cTn>
                                        <p:tgtEl>
                                          <p:spTgt spid="26">
                                            <p:txEl>
                                              <p:pRg st="7" end="7"/>
                                            </p:txEl>
                                          </p:spTgt>
                                        </p:tgtEl>
                                        <p:attrNameLst>
                                          <p:attrName>style.visibility</p:attrName>
                                        </p:attrNameLst>
                                      </p:cBhvr>
                                      <p:to>
                                        <p:strVal val="visible"/>
                                      </p:to>
                                    </p:set>
                                    <p:anim calcmode="lin" valueType="num">
                                      <p:cBhvr>
                                        <p:cTn id="61" dur="500" fill="hold"/>
                                        <p:tgtEl>
                                          <p:spTgt spid="26">
                                            <p:txEl>
                                              <p:pRg st="7" end="7"/>
                                            </p:txEl>
                                          </p:spTgt>
                                        </p:tgtEl>
                                        <p:attrNameLst>
                                          <p:attrName>ppt_w</p:attrName>
                                        </p:attrNameLst>
                                      </p:cBhvr>
                                      <p:tavLst>
                                        <p:tav tm="0">
                                          <p:val>
                                            <p:strVal val="#ppt_w*0.70"/>
                                          </p:val>
                                        </p:tav>
                                        <p:tav tm="100000">
                                          <p:val>
                                            <p:strVal val="#ppt_w"/>
                                          </p:val>
                                        </p:tav>
                                      </p:tavLst>
                                    </p:anim>
                                    <p:anim calcmode="lin" valueType="num">
                                      <p:cBhvr>
                                        <p:cTn id="62" dur="500" fill="hold"/>
                                        <p:tgtEl>
                                          <p:spTgt spid="26">
                                            <p:txEl>
                                              <p:pRg st="7" end="7"/>
                                            </p:txEl>
                                          </p:spTgt>
                                        </p:tgtEl>
                                        <p:attrNameLst>
                                          <p:attrName>ppt_h</p:attrName>
                                        </p:attrNameLst>
                                      </p:cBhvr>
                                      <p:tavLst>
                                        <p:tav tm="0">
                                          <p:val>
                                            <p:strVal val="#ppt_h"/>
                                          </p:val>
                                        </p:tav>
                                        <p:tav tm="100000">
                                          <p:val>
                                            <p:strVal val="#ppt_h"/>
                                          </p:val>
                                        </p:tav>
                                      </p:tavLst>
                                    </p:anim>
                                    <p:animEffect transition="in" filter="fade">
                                      <p:cBhvr>
                                        <p:cTn id="63" dur="500"/>
                                        <p:tgtEl>
                                          <p:spTgt spid="26">
                                            <p:txEl>
                                              <p:pRg st="7" end="7"/>
                                            </p:txEl>
                                          </p:spTgt>
                                        </p:tgtEl>
                                      </p:cBhvr>
                                    </p:animEffect>
                                  </p:childTnLst>
                                </p:cTn>
                              </p:par>
                            </p:childTnLst>
                          </p:cTn>
                        </p:par>
                        <p:par>
                          <p:cTn id="64" fill="hold">
                            <p:stCondLst>
                              <p:cond delay="5500"/>
                            </p:stCondLst>
                            <p:childTnLst>
                              <p:par>
                                <p:cTn id="65" presetID="55" presetClass="entr" presetSubtype="0" fill="hold" grpId="0" nodeType="afterEffect">
                                  <p:stCondLst>
                                    <p:cond delay="0"/>
                                  </p:stCondLst>
                                  <p:childTnLst>
                                    <p:set>
                                      <p:cBhvr>
                                        <p:cTn id="66" dur="1" fill="hold">
                                          <p:stCondLst>
                                            <p:cond delay="0"/>
                                          </p:stCondLst>
                                        </p:cTn>
                                        <p:tgtEl>
                                          <p:spTgt spid="26">
                                            <p:txEl>
                                              <p:pRg st="8" end="8"/>
                                            </p:txEl>
                                          </p:spTgt>
                                        </p:tgtEl>
                                        <p:attrNameLst>
                                          <p:attrName>style.visibility</p:attrName>
                                        </p:attrNameLst>
                                      </p:cBhvr>
                                      <p:to>
                                        <p:strVal val="visible"/>
                                      </p:to>
                                    </p:set>
                                    <p:anim calcmode="lin" valueType="num">
                                      <p:cBhvr>
                                        <p:cTn id="67" dur="500" fill="hold"/>
                                        <p:tgtEl>
                                          <p:spTgt spid="26">
                                            <p:txEl>
                                              <p:pRg st="8" end="8"/>
                                            </p:txEl>
                                          </p:spTgt>
                                        </p:tgtEl>
                                        <p:attrNameLst>
                                          <p:attrName>ppt_w</p:attrName>
                                        </p:attrNameLst>
                                      </p:cBhvr>
                                      <p:tavLst>
                                        <p:tav tm="0">
                                          <p:val>
                                            <p:strVal val="#ppt_w*0.70"/>
                                          </p:val>
                                        </p:tav>
                                        <p:tav tm="100000">
                                          <p:val>
                                            <p:strVal val="#ppt_w"/>
                                          </p:val>
                                        </p:tav>
                                      </p:tavLst>
                                    </p:anim>
                                    <p:anim calcmode="lin" valueType="num">
                                      <p:cBhvr>
                                        <p:cTn id="68" dur="500" fill="hold"/>
                                        <p:tgtEl>
                                          <p:spTgt spid="26">
                                            <p:txEl>
                                              <p:pRg st="8" end="8"/>
                                            </p:txEl>
                                          </p:spTgt>
                                        </p:tgtEl>
                                        <p:attrNameLst>
                                          <p:attrName>ppt_h</p:attrName>
                                        </p:attrNameLst>
                                      </p:cBhvr>
                                      <p:tavLst>
                                        <p:tav tm="0">
                                          <p:val>
                                            <p:strVal val="#ppt_h"/>
                                          </p:val>
                                        </p:tav>
                                        <p:tav tm="100000">
                                          <p:val>
                                            <p:strVal val="#ppt_h"/>
                                          </p:val>
                                        </p:tav>
                                      </p:tavLst>
                                    </p:anim>
                                    <p:animEffect transition="in" filter="fade">
                                      <p:cBhvr>
                                        <p:cTn id="69" dur="500"/>
                                        <p:tgtEl>
                                          <p:spTgt spid="26">
                                            <p:txEl>
                                              <p:pRg st="8" end="8"/>
                                            </p:txEl>
                                          </p:spTgt>
                                        </p:tgtEl>
                                      </p:cBhvr>
                                    </p:animEffect>
                                  </p:childTnLst>
                                </p:cTn>
                              </p:par>
                            </p:childTnLst>
                          </p:cTn>
                        </p:par>
                        <p:par>
                          <p:cTn id="70" fill="hold">
                            <p:stCondLst>
                              <p:cond delay="6000"/>
                            </p:stCondLst>
                            <p:childTnLst>
                              <p:par>
                                <p:cTn id="71" presetID="55" presetClass="entr" presetSubtype="0" fill="hold" grpId="0" nodeType="afterEffect">
                                  <p:stCondLst>
                                    <p:cond delay="0"/>
                                  </p:stCondLst>
                                  <p:childTnLst>
                                    <p:set>
                                      <p:cBhvr>
                                        <p:cTn id="72" dur="1" fill="hold">
                                          <p:stCondLst>
                                            <p:cond delay="0"/>
                                          </p:stCondLst>
                                        </p:cTn>
                                        <p:tgtEl>
                                          <p:spTgt spid="26">
                                            <p:txEl>
                                              <p:pRg st="9" end="9"/>
                                            </p:txEl>
                                          </p:spTgt>
                                        </p:tgtEl>
                                        <p:attrNameLst>
                                          <p:attrName>style.visibility</p:attrName>
                                        </p:attrNameLst>
                                      </p:cBhvr>
                                      <p:to>
                                        <p:strVal val="visible"/>
                                      </p:to>
                                    </p:set>
                                    <p:anim calcmode="lin" valueType="num">
                                      <p:cBhvr>
                                        <p:cTn id="73" dur="500" fill="hold"/>
                                        <p:tgtEl>
                                          <p:spTgt spid="26">
                                            <p:txEl>
                                              <p:pRg st="9" end="9"/>
                                            </p:txEl>
                                          </p:spTgt>
                                        </p:tgtEl>
                                        <p:attrNameLst>
                                          <p:attrName>ppt_w</p:attrName>
                                        </p:attrNameLst>
                                      </p:cBhvr>
                                      <p:tavLst>
                                        <p:tav tm="0">
                                          <p:val>
                                            <p:strVal val="#ppt_w*0.70"/>
                                          </p:val>
                                        </p:tav>
                                        <p:tav tm="100000">
                                          <p:val>
                                            <p:strVal val="#ppt_w"/>
                                          </p:val>
                                        </p:tav>
                                      </p:tavLst>
                                    </p:anim>
                                    <p:anim calcmode="lin" valueType="num">
                                      <p:cBhvr>
                                        <p:cTn id="74" dur="500" fill="hold"/>
                                        <p:tgtEl>
                                          <p:spTgt spid="26">
                                            <p:txEl>
                                              <p:pRg st="9" end="9"/>
                                            </p:txEl>
                                          </p:spTgt>
                                        </p:tgtEl>
                                        <p:attrNameLst>
                                          <p:attrName>ppt_h</p:attrName>
                                        </p:attrNameLst>
                                      </p:cBhvr>
                                      <p:tavLst>
                                        <p:tav tm="0">
                                          <p:val>
                                            <p:strVal val="#ppt_h"/>
                                          </p:val>
                                        </p:tav>
                                        <p:tav tm="100000">
                                          <p:val>
                                            <p:strVal val="#ppt_h"/>
                                          </p:val>
                                        </p:tav>
                                      </p:tavLst>
                                    </p:anim>
                                    <p:animEffect transition="in" filter="fade">
                                      <p:cBhvr>
                                        <p:cTn id="75" dur="500"/>
                                        <p:tgtEl>
                                          <p:spTgt spid="2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uiExpand="1" build="p"/>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A3881-1CA0-7342-A76F-843EC0F634AD}"/>
              </a:ext>
            </a:extLst>
          </p:cNvPr>
          <p:cNvSpPr>
            <a:spLocks noGrp="1"/>
          </p:cNvSpPr>
          <p:nvPr>
            <p:ph type="title"/>
          </p:nvPr>
        </p:nvSpPr>
        <p:spPr>
          <a:xfrm>
            <a:off x="4004169" y="3618979"/>
            <a:ext cx="4648200" cy="1858779"/>
          </a:xfrm>
        </p:spPr>
        <p:txBody>
          <a:bodyPr/>
          <a:lstStyle/>
          <a:p>
            <a:pPr algn="ctr"/>
            <a:r>
              <a:rPr lang="en-US" dirty="0"/>
              <a:t>Data Security</a:t>
            </a:r>
          </a:p>
        </p:txBody>
      </p:sp>
      <p:sp>
        <p:nvSpPr>
          <p:cNvPr id="84" name="TextBox 83">
            <a:extLst>
              <a:ext uri="{FF2B5EF4-FFF2-40B4-BE49-F238E27FC236}">
                <a16:creationId xmlns:a16="http://schemas.microsoft.com/office/drawing/2014/main" id="{EF3CCA99-0E39-0740-8C58-DCDB12987273}"/>
              </a:ext>
            </a:extLst>
          </p:cNvPr>
          <p:cNvSpPr txBox="1"/>
          <p:nvPr/>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pic>
        <p:nvPicPr>
          <p:cNvPr id="85" name="Picture 84">
            <a:extLst>
              <a:ext uri="{FF2B5EF4-FFF2-40B4-BE49-F238E27FC236}">
                <a16:creationId xmlns:a16="http://schemas.microsoft.com/office/drawing/2014/main" id="{90A8B5C4-E768-E34F-BEF2-F63C9583EA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51380" y="6345313"/>
            <a:ext cx="1548495" cy="507924"/>
          </a:xfrm>
          <a:prstGeom prst="rect">
            <a:avLst/>
          </a:prstGeom>
        </p:spPr>
      </p:pic>
      <p:pic>
        <p:nvPicPr>
          <p:cNvPr id="86" name="Picture 85">
            <a:extLst>
              <a:ext uri="{FF2B5EF4-FFF2-40B4-BE49-F238E27FC236}">
                <a16:creationId xmlns:a16="http://schemas.microsoft.com/office/drawing/2014/main" id="{C7673FEE-4F1C-FC49-A797-D366A4D6E6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2473" y="957431"/>
            <a:ext cx="5329896" cy="3125095"/>
          </a:xfrm>
          <a:prstGeom prst="rect">
            <a:avLst/>
          </a:prstGeom>
        </p:spPr>
      </p:pic>
    </p:spTree>
    <p:extLst>
      <p:ext uri="{BB962C8B-B14F-4D97-AF65-F5344CB8AC3E}">
        <p14:creationId xmlns:p14="http://schemas.microsoft.com/office/powerpoint/2010/main" val="414579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randombar(horizontal)">
                                      <p:cBhvr>
                                        <p:cTn id="7" dur="500"/>
                                        <p:tgtEl>
                                          <p:spTgt spid="8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945E91-BAB3-B844-97D4-448A875B1A54}"/>
              </a:ext>
            </a:extLst>
          </p:cNvPr>
          <p:cNvSpPr/>
          <p:nvPr/>
        </p:nvSpPr>
        <p:spPr>
          <a:xfrm>
            <a:off x="276115" y="435889"/>
            <a:ext cx="2900978" cy="5170646"/>
          </a:xfrm>
          <a:prstGeom prst="rect">
            <a:avLst/>
          </a:prstGeom>
        </p:spPr>
        <p:txBody>
          <a:bodyPr wrap="square">
            <a:spAutoFit/>
          </a:bodyPr>
          <a:lstStyle/>
          <a:p>
            <a:pPr>
              <a:spcAft>
                <a:spcPts val="1200"/>
              </a:spcAft>
            </a:pPr>
            <a:r>
              <a:rPr lang="en-GB" sz="1600" b="1" dirty="0">
                <a:solidFill>
                  <a:schemeClr val="bg1"/>
                </a:solidFill>
                <a:latin typeface="Montserrat" pitchFamily="2" charset="77"/>
              </a:rPr>
              <a:t>In a connected world, it has become simpler for criminals to access, intercept or acquire data. Data is always at risk -  in transit, or when at rest.  </a:t>
            </a:r>
          </a:p>
          <a:p>
            <a:pPr marL="228600" indent="-228600">
              <a:spcAft>
                <a:spcPts val="1200"/>
              </a:spcAft>
              <a:buFont typeface="Arial" panose="020B0604020202020204" pitchFamily="34" charset="0"/>
              <a:buChar char="•"/>
            </a:pPr>
            <a:r>
              <a:rPr lang="en-GB" sz="1200" dirty="0">
                <a:solidFill>
                  <a:schemeClr val="bg1"/>
                </a:solidFill>
                <a:latin typeface="Montserrat" pitchFamily="2" charset="77"/>
              </a:rPr>
              <a:t>EvoluData is a technology services company with global clients and a distributed workforce. Our business relies on data, lives on it.  </a:t>
            </a:r>
          </a:p>
          <a:p>
            <a:pPr marL="228600" indent="-228600">
              <a:spcAft>
                <a:spcPts val="1200"/>
              </a:spcAft>
              <a:buFont typeface="Arial" panose="020B0604020202020204" pitchFamily="34" charset="0"/>
              <a:buChar char="•"/>
            </a:pPr>
            <a:r>
              <a:rPr lang="en-GB" sz="1200" dirty="0">
                <a:solidFill>
                  <a:schemeClr val="bg1"/>
                </a:solidFill>
                <a:latin typeface="Montserrat" pitchFamily="2" charset="77"/>
              </a:rPr>
              <a:t>We hold data on our employees, process data on behalf of our clients and potentially have access to confidential and sensitive data our clients hold on their customers. </a:t>
            </a:r>
          </a:p>
          <a:p>
            <a:pPr marL="228600" indent="-228600">
              <a:spcAft>
                <a:spcPts val="1200"/>
              </a:spcAft>
              <a:buFont typeface="Arial" panose="020B0604020202020204" pitchFamily="34" charset="0"/>
              <a:buChar char="•"/>
            </a:pPr>
            <a:r>
              <a:rPr lang="en-GB" sz="1200" dirty="0">
                <a:solidFill>
                  <a:schemeClr val="bg1"/>
                </a:solidFill>
                <a:latin typeface="Montserrat" pitchFamily="2" charset="77"/>
              </a:rPr>
              <a:t>In such a data-rich, federated ecosystem,  we recognize the threats that exist to misplace or lose data. For this reason, we operate a robust data security policy. </a:t>
            </a:r>
            <a:endParaRPr lang="en-US" sz="1200" dirty="0">
              <a:solidFill>
                <a:schemeClr val="bg1"/>
              </a:solidFill>
              <a:latin typeface="Montserrat" pitchFamily="2" charset="77"/>
            </a:endParaRPr>
          </a:p>
        </p:txBody>
      </p:sp>
      <p:sp>
        <p:nvSpPr>
          <p:cNvPr id="8" name="Rectangle 7">
            <a:extLst>
              <a:ext uri="{FF2B5EF4-FFF2-40B4-BE49-F238E27FC236}">
                <a16:creationId xmlns:a16="http://schemas.microsoft.com/office/drawing/2014/main" id="{79C5508E-25D7-CE48-B70F-8D5CD863A13B}"/>
              </a:ext>
            </a:extLst>
          </p:cNvPr>
          <p:cNvSpPr/>
          <p:nvPr/>
        </p:nvSpPr>
        <p:spPr>
          <a:xfrm>
            <a:off x="3682702" y="939937"/>
            <a:ext cx="2987039" cy="2693045"/>
          </a:xfrm>
          <a:prstGeom prst="rect">
            <a:avLst/>
          </a:prstGeom>
        </p:spPr>
        <p:txBody>
          <a:bodyPr wrap="square">
            <a:spAutoFit/>
          </a:bodyPr>
          <a:lstStyle/>
          <a:p>
            <a:pPr marL="342900" indent="-342900">
              <a:spcAft>
                <a:spcPts val="600"/>
              </a:spcAft>
              <a:buFont typeface="+mj-lt"/>
              <a:buAutoNum type="arabicPeriod"/>
            </a:pPr>
            <a:r>
              <a:rPr lang="en-GB" sz="1100" dirty="0">
                <a:solidFill>
                  <a:srgbClr val="000000"/>
                </a:solidFill>
                <a:latin typeface="Montserrat" pitchFamily="2" charset="77"/>
              </a:rPr>
              <a:t>Having an appointed Data Security Officer</a:t>
            </a:r>
          </a:p>
          <a:p>
            <a:pPr marL="342900" indent="-342900">
              <a:spcAft>
                <a:spcPts val="600"/>
              </a:spcAft>
              <a:buFont typeface="+mj-lt"/>
              <a:buAutoNum type="arabicPeriod"/>
            </a:pPr>
            <a:r>
              <a:rPr lang="en-GB" sz="1100" dirty="0">
                <a:solidFill>
                  <a:srgbClr val="000000"/>
                </a:solidFill>
                <a:latin typeface="Montserrat" pitchFamily="2" charset="77"/>
              </a:rPr>
              <a:t>Operate our business activities in accordance to ISO 27002 best practise principles</a:t>
            </a:r>
          </a:p>
          <a:p>
            <a:pPr marL="342900" indent="-342900">
              <a:spcAft>
                <a:spcPts val="600"/>
              </a:spcAft>
              <a:buFont typeface="+mj-lt"/>
              <a:buAutoNum type="arabicPeriod"/>
            </a:pPr>
            <a:r>
              <a:rPr lang="en-GB" sz="1100" dirty="0">
                <a:solidFill>
                  <a:srgbClr val="000000"/>
                </a:solidFill>
                <a:latin typeface="Montserrat" pitchFamily="2" charset="77"/>
              </a:rPr>
              <a:t>Installed security policies that prohibit members of staff from using unencrypted hard drives or personal email addresses, or removing data from customer or company sites without consent</a:t>
            </a:r>
          </a:p>
          <a:p>
            <a:pPr marL="342900" indent="-342900">
              <a:spcAft>
                <a:spcPts val="600"/>
              </a:spcAft>
              <a:buFont typeface="+mj-lt"/>
              <a:buAutoNum type="arabicPeriod"/>
            </a:pPr>
            <a:r>
              <a:rPr lang="en-GB" sz="1100" dirty="0">
                <a:solidFill>
                  <a:srgbClr val="000000"/>
                </a:solidFill>
                <a:latin typeface="Montserrat" pitchFamily="2" charset="77"/>
              </a:rPr>
              <a:t>Always ensuring Users have appropriate permissions to process and store data</a:t>
            </a:r>
          </a:p>
        </p:txBody>
      </p:sp>
      <p:sp>
        <p:nvSpPr>
          <p:cNvPr id="9" name="Rectangle 8">
            <a:extLst>
              <a:ext uri="{FF2B5EF4-FFF2-40B4-BE49-F238E27FC236}">
                <a16:creationId xmlns:a16="http://schemas.microsoft.com/office/drawing/2014/main" id="{174D2C5E-EDF2-9948-A4B3-E37143CEBE46}"/>
              </a:ext>
            </a:extLst>
          </p:cNvPr>
          <p:cNvSpPr/>
          <p:nvPr/>
        </p:nvSpPr>
        <p:spPr>
          <a:xfrm>
            <a:off x="9461348" y="939937"/>
            <a:ext cx="2323653" cy="4385816"/>
          </a:xfrm>
          <a:prstGeom prst="rect">
            <a:avLst/>
          </a:prstGeom>
        </p:spPr>
        <p:txBody>
          <a:bodyPr wrap="square">
            <a:spAutoFit/>
          </a:bodyPr>
          <a:lstStyle/>
          <a:p>
            <a:pPr marL="342900" indent="-342900">
              <a:spcAft>
                <a:spcPts val="600"/>
              </a:spcAft>
              <a:buFont typeface="+mj-lt"/>
              <a:buAutoNum type="arabicPeriod" startAt="10"/>
            </a:pPr>
            <a:r>
              <a:rPr lang="en-GB" sz="1100" dirty="0">
                <a:solidFill>
                  <a:srgbClr val="000000"/>
                </a:solidFill>
                <a:latin typeface="Montserrat" pitchFamily="2" charset="77"/>
              </a:rPr>
              <a:t>Providing awareness training and simple mechanisms for Users to report suspicious phishing emails </a:t>
            </a:r>
          </a:p>
          <a:p>
            <a:pPr marL="342900" indent="-342900">
              <a:spcAft>
                <a:spcPts val="600"/>
              </a:spcAft>
              <a:buFont typeface="+mj-lt"/>
              <a:buAutoNum type="arabicPeriod" startAt="10"/>
            </a:pPr>
            <a:r>
              <a:rPr lang="en-GB" sz="1100" dirty="0">
                <a:solidFill>
                  <a:srgbClr val="000000"/>
                </a:solidFill>
                <a:latin typeface="Montserrat" pitchFamily="2" charset="77"/>
              </a:rPr>
              <a:t>Operating documented and formalised processes that include clear instructions on the handling of data and protocols surrounding how to handle client information </a:t>
            </a:r>
          </a:p>
          <a:p>
            <a:pPr marL="342900" indent="-342900">
              <a:spcAft>
                <a:spcPts val="600"/>
              </a:spcAft>
              <a:buFont typeface="+mj-lt"/>
              <a:buAutoNum type="arabicPeriod" startAt="10"/>
            </a:pPr>
            <a:r>
              <a:rPr lang="en-GB" sz="1100" dirty="0">
                <a:solidFill>
                  <a:srgbClr val="000000"/>
                </a:solidFill>
                <a:latin typeface="Montserrat" pitchFamily="2" charset="77"/>
              </a:rPr>
              <a:t>Maintaining a single version of the truth data model that de-risks replication of data, and holding data locally on hard driver</a:t>
            </a:r>
          </a:p>
          <a:p>
            <a:pPr marL="342900" indent="-342900">
              <a:spcAft>
                <a:spcPts val="600"/>
              </a:spcAft>
              <a:buFont typeface="+mj-lt"/>
              <a:buAutoNum type="arabicPeriod" startAt="10"/>
            </a:pPr>
            <a:r>
              <a:rPr lang="en-GB" sz="1100" dirty="0">
                <a:solidFill>
                  <a:srgbClr val="000000"/>
                </a:solidFill>
                <a:latin typeface="Montserrat" pitchFamily="2" charset="77"/>
              </a:rPr>
              <a:t>Performing regular assessments of the efficacy of our data security policies, and their enforcement</a:t>
            </a:r>
            <a:endParaRPr lang="en-US" sz="1100" dirty="0"/>
          </a:p>
        </p:txBody>
      </p:sp>
      <p:sp>
        <p:nvSpPr>
          <p:cNvPr id="10" name="Rectangle 9">
            <a:extLst>
              <a:ext uri="{FF2B5EF4-FFF2-40B4-BE49-F238E27FC236}">
                <a16:creationId xmlns:a16="http://schemas.microsoft.com/office/drawing/2014/main" id="{F902B24E-0C55-C54C-9364-B44588714505}"/>
              </a:ext>
            </a:extLst>
          </p:cNvPr>
          <p:cNvSpPr/>
          <p:nvPr/>
        </p:nvSpPr>
        <p:spPr>
          <a:xfrm>
            <a:off x="3682702" y="414373"/>
            <a:ext cx="5665333" cy="369332"/>
          </a:xfrm>
          <a:prstGeom prst="rect">
            <a:avLst/>
          </a:prstGeom>
        </p:spPr>
        <p:txBody>
          <a:bodyPr wrap="none">
            <a:spAutoFit/>
          </a:bodyPr>
          <a:lstStyle/>
          <a:p>
            <a:pPr>
              <a:spcAft>
                <a:spcPts val="600"/>
              </a:spcAft>
            </a:pPr>
            <a:r>
              <a:rPr lang="en-GB" dirty="0">
                <a:solidFill>
                  <a:srgbClr val="000000"/>
                </a:solidFill>
                <a:latin typeface="Montserrat" pitchFamily="2" charset="77"/>
              </a:rPr>
              <a:t>Safeguards we adopt to keep data safe include:</a:t>
            </a:r>
          </a:p>
        </p:txBody>
      </p:sp>
      <p:sp>
        <p:nvSpPr>
          <p:cNvPr id="14" name="Rectangle 13">
            <a:extLst>
              <a:ext uri="{FF2B5EF4-FFF2-40B4-BE49-F238E27FC236}">
                <a16:creationId xmlns:a16="http://schemas.microsoft.com/office/drawing/2014/main" id="{9CF8F12F-D218-6E41-9552-83E184D95ABD}"/>
              </a:ext>
            </a:extLst>
          </p:cNvPr>
          <p:cNvSpPr/>
          <p:nvPr/>
        </p:nvSpPr>
        <p:spPr>
          <a:xfrm>
            <a:off x="6865349" y="943704"/>
            <a:ext cx="2400389" cy="4970591"/>
          </a:xfrm>
          <a:prstGeom prst="rect">
            <a:avLst/>
          </a:prstGeom>
        </p:spPr>
        <p:txBody>
          <a:bodyPr wrap="square">
            <a:spAutoFit/>
          </a:bodyPr>
          <a:lstStyle/>
          <a:p>
            <a:pPr marL="342900" indent="-342900">
              <a:spcAft>
                <a:spcPts val="600"/>
              </a:spcAft>
              <a:buFont typeface="+mj-lt"/>
              <a:buAutoNum type="arabicPeriod" startAt="6"/>
            </a:pPr>
            <a:r>
              <a:rPr lang="en-GB" sz="1100" dirty="0">
                <a:solidFill>
                  <a:srgbClr val="000000"/>
                </a:solidFill>
                <a:latin typeface="Montserrat" pitchFamily="2" charset="77"/>
              </a:rPr>
              <a:t>Maintaining an employee handbook; and operating an effective workforce induction and lifelong learning approach that ensures our people appreciate their responsibilities when it comes to data security</a:t>
            </a:r>
          </a:p>
          <a:p>
            <a:pPr marL="342900" indent="-342900">
              <a:spcAft>
                <a:spcPts val="600"/>
              </a:spcAft>
              <a:buFont typeface="+mj-lt"/>
              <a:buAutoNum type="arabicPeriod" startAt="6"/>
            </a:pPr>
            <a:r>
              <a:rPr lang="en-GB" sz="1100" dirty="0">
                <a:solidFill>
                  <a:srgbClr val="000000"/>
                </a:solidFill>
                <a:latin typeface="Montserrat" pitchFamily="2" charset="77"/>
              </a:rPr>
              <a:t>Installing physical security measures to reduce risk of compromise to perimeter security defences that might cause people to assume unauthorised Users are permitted to operate in the workspace</a:t>
            </a:r>
          </a:p>
          <a:p>
            <a:pPr marL="342900" indent="-342900">
              <a:spcAft>
                <a:spcPts val="600"/>
              </a:spcAft>
              <a:buFont typeface="+mj-lt"/>
              <a:buAutoNum type="arabicPeriod" startAt="7"/>
            </a:pPr>
            <a:r>
              <a:rPr lang="en-GB" sz="1100" dirty="0">
                <a:solidFill>
                  <a:srgbClr val="000000"/>
                </a:solidFill>
                <a:latin typeface="Montserrat" pitchFamily="2" charset="77"/>
              </a:rPr>
              <a:t>Adopting suitable data backup procedures </a:t>
            </a:r>
          </a:p>
          <a:p>
            <a:pPr marL="342900" indent="-342900">
              <a:spcAft>
                <a:spcPts val="600"/>
              </a:spcAft>
              <a:buFont typeface="+mj-lt"/>
              <a:buAutoNum type="arabicPeriod" startAt="7"/>
            </a:pPr>
            <a:r>
              <a:rPr lang="en-GB" sz="1100" dirty="0">
                <a:solidFill>
                  <a:srgbClr val="000000"/>
                </a:solidFill>
                <a:latin typeface="Montserrat" pitchFamily="2" charset="77"/>
              </a:rPr>
              <a:t>Adopting virtual security measures to prohibit unauthorised access to trusted networks</a:t>
            </a:r>
            <a:br>
              <a:rPr lang="en-GB" sz="1100" dirty="0">
                <a:latin typeface="Montserrat" pitchFamily="2" charset="77"/>
              </a:rPr>
            </a:br>
            <a:r>
              <a:rPr lang="en-GB" sz="1100" dirty="0">
                <a:solidFill>
                  <a:srgbClr val="000000"/>
                </a:solidFill>
                <a:latin typeface="Montserrat" pitchFamily="2" charset="77"/>
              </a:rPr>
              <a:t>Leveraging technology tools to secure data in transit and while at rest</a:t>
            </a:r>
          </a:p>
          <a:p>
            <a:pPr marL="342900" indent="-342900">
              <a:spcAft>
                <a:spcPts val="600"/>
              </a:spcAft>
              <a:buFont typeface="+mj-lt"/>
              <a:buAutoNum type="arabicPeriod" startAt="6"/>
            </a:pPr>
            <a:endParaRPr lang="en-GB" sz="1100" dirty="0">
              <a:solidFill>
                <a:srgbClr val="000000"/>
              </a:solidFill>
              <a:latin typeface="Montserrat" pitchFamily="2" charset="77"/>
            </a:endParaRPr>
          </a:p>
        </p:txBody>
      </p:sp>
      <p:grpSp>
        <p:nvGrpSpPr>
          <p:cNvPr id="16" name="Group 15">
            <a:extLst>
              <a:ext uri="{FF2B5EF4-FFF2-40B4-BE49-F238E27FC236}">
                <a16:creationId xmlns:a16="http://schemas.microsoft.com/office/drawing/2014/main" id="{1C4700FA-4917-A341-8FD7-18BB94DAAF4F}"/>
              </a:ext>
            </a:extLst>
          </p:cNvPr>
          <p:cNvGrpSpPr/>
          <p:nvPr/>
        </p:nvGrpSpPr>
        <p:grpSpPr>
          <a:xfrm>
            <a:off x="3976027" y="3789214"/>
            <a:ext cx="2400388" cy="2885948"/>
            <a:chOff x="4547980" y="1571809"/>
            <a:chExt cx="3154796" cy="3810001"/>
          </a:xfrm>
        </p:grpSpPr>
        <p:sp>
          <p:nvSpPr>
            <p:cNvPr id="17" name="Freeform 16">
              <a:extLst>
                <a:ext uri="{FF2B5EF4-FFF2-40B4-BE49-F238E27FC236}">
                  <a16:creationId xmlns:a16="http://schemas.microsoft.com/office/drawing/2014/main" id="{9CED6198-8B66-F244-9E66-C2934B680148}"/>
                </a:ext>
              </a:extLst>
            </p:cNvPr>
            <p:cNvSpPr>
              <a:spLocks/>
            </p:cNvSpPr>
            <p:nvPr/>
          </p:nvSpPr>
          <p:spPr bwMode="auto">
            <a:xfrm>
              <a:off x="6125378" y="1571809"/>
              <a:ext cx="1577398" cy="2433205"/>
            </a:xfrm>
            <a:custGeom>
              <a:avLst/>
              <a:gdLst>
                <a:gd name="T0" fmla="*/ 667 w 680"/>
                <a:gd name="T1" fmla="*/ 200 h 1049"/>
                <a:gd name="T2" fmla="*/ 610 w 680"/>
                <a:gd name="T3" fmla="*/ 188 h 1049"/>
                <a:gd name="T4" fmla="*/ 537 w 680"/>
                <a:gd name="T5" fmla="*/ 176 h 1049"/>
                <a:gd name="T6" fmla="*/ 499 w 680"/>
                <a:gd name="T7" fmla="*/ 217 h 1049"/>
                <a:gd name="T8" fmla="*/ 328 w 680"/>
                <a:gd name="T9" fmla="*/ 204 h 1049"/>
                <a:gd name="T10" fmla="*/ 286 w 680"/>
                <a:gd name="T11" fmla="*/ 113 h 1049"/>
                <a:gd name="T12" fmla="*/ 31 w 680"/>
                <a:gd name="T13" fmla="*/ 0 h 1049"/>
                <a:gd name="T14" fmla="*/ 0 w 680"/>
                <a:gd name="T15" fmla="*/ 56 h 1049"/>
                <a:gd name="T16" fmla="*/ 0 w 680"/>
                <a:gd name="T17" fmla="*/ 217 h 1049"/>
                <a:gd name="T18" fmla="*/ 0 w 680"/>
                <a:gd name="T19" fmla="*/ 299 h 1049"/>
                <a:gd name="T20" fmla="*/ 41 w 680"/>
                <a:gd name="T21" fmla="*/ 279 h 1049"/>
                <a:gd name="T22" fmla="*/ 151 w 680"/>
                <a:gd name="T23" fmla="*/ 264 h 1049"/>
                <a:gd name="T24" fmla="*/ 249 w 680"/>
                <a:gd name="T25" fmla="*/ 373 h 1049"/>
                <a:gd name="T26" fmla="*/ 189 w 680"/>
                <a:gd name="T27" fmla="*/ 507 h 1049"/>
                <a:gd name="T28" fmla="*/ 43 w 680"/>
                <a:gd name="T29" fmla="*/ 508 h 1049"/>
                <a:gd name="T30" fmla="*/ 0 w 680"/>
                <a:gd name="T31" fmla="*/ 485 h 1049"/>
                <a:gd name="T32" fmla="*/ 1 w 680"/>
                <a:gd name="T33" fmla="*/ 751 h 1049"/>
                <a:gd name="T34" fmla="*/ 61 w 680"/>
                <a:gd name="T35" fmla="*/ 807 h 1049"/>
                <a:gd name="T36" fmla="*/ 266 w 680"/>
                <a:gd name="T37" fmla="*/ 808 h 1049"/>
                <a:gd name="T38" fmla="*/ 364 w 680"/>
                <a:gd name="T39" fmla="*/ 808 h 1049"/>
                <a:gd name="T40" fmla="*/ 340 w 680"/>
                <a:gd name="T41" fmla="*/ 901 h 1049"/>
                <a:gd name="T42" fmla="*/ 342 w 680"/>
                <a:gd name="T43" fmla="*/ 1002 h 1049"/>
                <a:gd name="T44" fmla="*/ 434 w 680"/>
                <a:gd name="T45" fmla="*/ 1044 h 1049"/>
                <a:gd name="T46" fmla="*/ 512 w 680"/>
                <a:gd name="T47" fmla="*/ 976 h 1049"/>
                <a:gd name="T48" fmla="*/ 500 w 680"/>
                <a:gd name="T49" fmla="*/ 895 h 1049"/>
                <a:gd name="T50" fmla="*/ 466 w 680"/>
                <a:gd name="T51" fmla="*/ 807 h 1049"/>
                <a:gd name="T52" fmla="*/ 500 w 680"/>
                <a:gd name="T53" fmla="*/ 807 h 1049"/>
                <a:gd name="T54" fmla="*/ 630 w 680"/>
                <a:gd name="T55" fmla="*/ 807 h 1049"/>
                <a:gd name="T56" fmla="*/ 651 w 680"/>
                <a:gd name="T57" fmla="*/ 698 h 1049"/>
                <a:gd name="T58" fmla="*/ 670 w 680"/>
                <a:gd name="T59" fmla="*/ 472 h 1049"/>
                <a:gd name="T60" fmla="*/ 677 w 680"/>
                <a:gd name="T61" fmla="*/ 367 h 1049"/>
                <a:gd name="T62" fmla="*/ 680 w 680"/>
                <a:gd name="T63" fmla="*/ 215 h 1049"/>
                <a:gd name="T64" fmla="*/ 667 w 680"/>
                <a:gd name="T65" fmla="*/ 20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0" h="1049">
                  <a:moveTo>
                    <a:pt x="667" y="200"/>
                  </a:moveTo>
                  <a:cubicBezTo>
                    <a:pt x="649" y="195"/>
                    <a:pt x="629" y="191"/>
                    <a:pt x="610" y="188"/>
                  </a:cubicBezTo>
                  <a:cubicBezTo>
                    <a:pt x="586" y="185"/>
                    <a:pt x="561" y="181"/>
                    <a:pt x="537" y="176"/>
                  </a:cubicBezTo>
                  <a:cubicBezTo>
                    <a:pt x="528" y="192"/>
                    <a:pt x="515" y="206"/>
                    <a:pt x="499" y="217"/>
                  </a:cubicBezTo>
                  <a:cubicBezTo>
                    <a:pt x="446" y="254"/>
                    <a:pt x="375" y="249"/>
                    <a:pt x="328" y="204"/>
                  </a:cubicBezTo>
                  <a:cubicBezTo>
                    <a:pt x="302" y="180"/>
                    <a:pt x="287" y="147"/>
                    <a:pt x="286" y="113"/>
                  </a:cubicBezTo>
                  <a:cubicBezTo>
                    <a:pt x="198" y="82"/>
                    <a:pt x="114" y="43"/>
                    <a:pt x="31" y="0"/>
                  </a:cubicBezTo>
                  <a:cubicBezTo>
                    <a:pt x="11" y="9"/>
                    <a:pt x="1" y="29"/>
                    <a:pt x="0" y="56"/>
                  </a:cubicBezTo>
                  <a:cubicBezTo>
                    <a:pt x="0" y="110"/>
                    <a:pt x="0" y="164"/>
                    <a:pt x="0" y="217"/>
                  </a:cubicBezTo>
                  <a:cubicBezTo>
                    <a:pt x="0" y="243"/>
                    <a:pt x="0" y="269"/>
                    <a:pt x="0" y="299"/>
                  </a:cubicBezTo>
                  <a:cubicBezTo>
                    <a:pt x="17" y="291"/>
                    <a:pt x="29" y="285"/>
                    <a:pt x="41" y="279"/>
                  </a:cubicBezTo>
                  <a:cubicBezTo>
                    <a:pt x="76" y="260"/>
                    <a:pt x="113" y="253"/>
                    <a:pt x="151" y="264"/>
                  </a:cubicBezTo>
                  <a:cubicBezTo>
                    <a:pt x="207" y="279"/>
                    <a:pt x="241" y="317"/>
                    <a:pt x="249" y="373"/>
                  </a:cubicBezTo>
                  <a:cubicBezTo>
                    <a:pt x="258" y="429"/>
                    <a:pt x="238" y="476"/>
                    <a:pt x="189" y="507"/>
                  </a:cubicBezTo>
                  <a:cubicBezTo>
                    <a:pt x="141" y="538"/>
                    <a:pt x="92" y="538"/>
                    <a:pt x="43" y="508"/>
                  </a:cubicBezTo>
                  <a:cubicBezTo>
                    <a:pt x="30" y="501"/>
                    <a:pt x="17" y="494"/>
                    <a:pt x="0" y="485"/>
                  </a:cubicBezTo>
                  <a:cubicBezTo>
                    <a:pt x="0" y="578"/>
                    <a:pt x="0" y="665"/>
                    <a:pt x="1" y="751"/>
                  </a:cubicBezTo>
                  <a:cubicBezTo>
                    <a:pt x="1" y="785"/>
                    <a:pt x="27" y="807"/>
                    <a:pt x="61" y="807"/>
                  </a:cubicBezTo>
                  <a:cubicBezTo>
                    <a:pt x="129" y="808"/>
                    <a:pt x="197" y="808"/>
                    <a:pt x="266" y="808"/>
                  </a:cubicBezTo>
                  <a:cubicBezTo>
                    <a:pt x="298" y="808"/>
                    <a:pt x="330" y="808"/>
                    <a:pt x="364" y="808"/>
                  </a:cubicBezTo>
                  <a:cubicBezTo>
                    <a:pt x="369" y="844"/>
                    <a:pt x="356" y="873"/>
                    <a:pt x="340" y="901"/>
                  </a:cubicBezTo>
                  <a:cubicBezTo>
                    <a:pt x="320" y="935"/>
                    <a:pt x="320" y="969"/>
                    <a:pt x="342" y="1002"/>
                  </a:cubicBezTo>
                  <a:cubicBezTo>
                    <a:pt x="364" y="1035"/>
                    <a:pt x="395" y="1049"/>
                    <a:pt x="434" y="1044"/>
                  </a:cubicBezTo>
                  <a:cubicBezTo>
                    <a:pt x="474" y="1038"/>
                    <a:pt x="500" y="1014"/>
                    <a:pt x="512" y="976"/>
                  </a:cubicBezTo>
                  <a:cubicBezTo>
                    <a:pt x="522" y="947"/>
                    <a:pt x="512" y="921"/>
                    <a:pt x="500" y="895"/>
                  </a:cubicBezTo>
                  <a:cubicBezTo>
                    <a:pt x="488" y="868"/>
                    <a:pt x="479" y="840"/>
                    <a:pt x="466" y="807"/>
                  </a:cubicBezTo>
                  <a:cubicBezTo>
                    <a:pt x="483" y="807"/>
                    <a:pt x="492" y="807"/>
                    <a:pt x="500" y="807"/>
                  </a:cubicBezTo>
                  <a:cubicBezTo>
                    <a:pt x="543" y="807"/>
                    <a:pt x="586" y="807"/>
                    <a:pt x="630" y="807"/>
                  </a:cubicBezTo>
                  <a:cubicBezTo>
                    <a:pt x="638" y="771"/>
                    <a:pt x="645" y="735"/>
                    <a:pt x="651" y="698"/>
                  </a:cubicBezTo>
                  <a:cubicBezTo>
                    <a:pt x="663" y="623"/>
                    <a:pt x="664" y="547"/>
                    <a:pt x="670" y="472"/>
                  </a:cubicBezTo>
                  <a:cubicBezTo>
                    <a:pt x="673" y="437"/>
                    <a:pt x="675" y="402"/>
                    <a:pt x="677" y="367"/>
                  </a:cubicBezTo>
                  <a:cubicBezTo>
                    <a:pt x="679" y="317"/>
                    <a:pt x="680" y="266"/>
                    <a:pt x="680" y="215"/>
                  </a:cubicBezTo>
                  <a:cubicBezTo>
                    <a:pt x="680" y="210"/>
                    <a:pt x="673" y="201"/>
                    <a:pt x="667" y="200"/>
                  </a:cubicBezTo>
                  <a:close/>
                </a:path>
              </a:pathLst>
            </a:custGeom>
            <a:solidFill>
              <a:schemeClr val="accent5"/>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18" name="Freeform 17">
              <a:extLst>
                <a:ext uri="{FF2B5EF4-FFF2-40B4-BE49-F238E27FC236}">
                  <a16:creationId xmlns:a16="http://schemas.microsoft.com/office/drawing/2014/main" id="{38106274-C386-5D42-82F2-DA05FA365E55}"/>
                </a:ext>
              </a:extLst>
            </p:cNvPr>
            <p:cNvSpPr>
              <a:spLocks/>
            </p:cNvSpPr>
            <p:nvPr/>
          </p:nvSpPr>
          <p:spPr bwMode="auto">
            <a:xfrm>
              <a:off x="5561094" y="3515775"/>
              <a:ext cx="2007466" cy="1866035"/>
            </a:xfrm>
            <a:custGeom>
              <a:avLst/>
              <a:gdLst>
                <a:gd name="T0" fmla="*/ 865 w 865"/>
                <a:gd name="T1" fmla="*/ 0 h 804"/>
                <a:gd name="T2" fmla="*/ 750 w 865"/>
                <a:gd name="T3" fmla="*/ 0 h 804"/>
                <a:gd name="T4" fmla="*/ 776 w 865"/>
                <a:gd name="T5" fmla="*/ 53 h 804"/>
                <a:gd name="T6" fmla="*/ 735 w 865"/>
                <a:gd name="T7" fmla="*/ 226 h 804"/>
                <a:gd name="T8" fmla="*/ 564 w 865"/>
                <a:gd name="T9" fmla="*/ 215 h 804"/>
                <a:gd name="T10" fmla="*/ 544 w 865"/>
                <a:gd name="T11" fmla="*/ 38 h 804"/>
                <a:gd name="T12" fmla="*/ 561 w 865"/>
                <a:gd name="T13" fmla="*/ 6 h 804"/>
                <a:gd name="T14" fmla="*/ 554 w 865"/>
                <a:gd name="T15" fmla="*/ 2 h 804"/>
                <a:gd name="T16" fmla="*/ 297 w 865"/>
                <a:gd name="T17" fmla="*/ 3 h 804"/>
                <a:gd name="T18" fmla="*/ 242 w 865"/>
                <a:gd name="T19" fmla="*/ 62 h 804"/>
                <a:gd name="T20" fmla="*/ 242 w 865"/>
                <a:gd name="T21" fmla="*/ 166 h 804"/>
                <a:gd name="T22" fmla="*/ 242 w 865"/>
                <a:gd name="T23" fmla="*/ 366 h 804"/>
                <a:gd name="T24" fmla="*/ 144 w 865"/>
                <a:gd name="T25" fmla="*/ 340 h 804"/>
                <a:gd name="T26" fmla="*/ 46 w 865"/>
                <a:gd name="T27" fmla="*/ 346 h 804"/>
                <a:gd name="T28" fmla="*/ 7 w 865"/>
                <a:gd name="T29" fmla="*/ 439 h 804"/>
                <a:gd name="T30" fmla="*/ 75 w 865"/>
                <a:gd name="T31" fmla="*/ 514 h 804"/>
                <a:gd name="T32" fmla="*/ 158 w 865"/>
                <a:gd name="T33" fmla="*/ 501 h 804"/>
                <a:gd name="T34" fmla="*/ 242 w 865"/>
                <a:gd name="T35" fmla="*/ 468 h 804"/>
                <a:gd name="T36" fmla="*/ 243 w 865"/>
                <a:gd name="T37" fmla="*/ 507 h 804"/>
                <a:gd name="T38" fmla="*/ 244 w 865"/>
                <a:gd name="T39" fmla="*/ 752 h 804"/>
                <a:gd name="T40" fmla="*/ 264 w 865"/>
                <a:gd name="T41" fmla="*/ 804 h 804"/>
                <a:gd name="T42" fmla="*/ 300 w 865"/>
                <a:gd name="T43" fmla="*/ 787 h 804"/>
                <a:gd name="T44" fmla="*/ 535 w 865"/>
                <a:gd name="T45" fmla="*/ 598 h 804"/>
                <a:gd name="T46" fmla="*/ 727 w 865"/>
                <a:gd name="T47" fmla="*/ 342 h 804"/>
                <a:gd name="T48" fmla="*/ 865 w 865"/>
                <a:gd name="T49"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5" h="804">
                  <a:moveTo>
                    <a:pt x="865" y="0"/>
                  </a:moveTo>
                  <a:cubicBezTo>
                    <a:pt x="827" y="0"/>
                    <a:pt x="789" y="0"/>
                    <a:pt x="750" y="0"/>
                  </a:cubicBezTo>
                  <a:cubicBezTo>
                    <a:pt x="760" y="20"/>
                    <a:pt x="768" y="37"/>
                    <a:pt x="776" y="53"/>
                  </a:cubicBezTo>
                  <a:cubicBezTo>
                    <a:pt x="806" y="118"/>
                    <a:pt x="790" y="187"/>
                    <a:pt x="735" y="226"/>
                  </a:cubicBezTo>
                  <a:cubicBezTo>
                    <a:pt x="682" y="264"/>
                    <a:pt x="610" y="259"/>
                    <a:pt x="564" y="215"/>
                  </a:cubicBezTo>
                  <a:cubicBezTo>
                    <a:pt x="514" y="168"/>
                    <a:pt x="506" y="98"/>
                    <a:pt x="544" y="38"/>
                  </a:cubicBezTo>
                  <a:cubicBezTo>
                    <a:pt x="551" y="28"/>
                    <a:pt x="556" y="17"/>
                    <a:pt x="561" y="6"/>
                  </a:cubicBezTo>
                  <a:cubicBezTo>
                    <a:pt x="557" y="4"/>
                    <a:pt x="556" y="2"/>
                    <a:pt x="554" y="2"/>
                  </a:cubicBezTo>
                  <a:cubicBezTo>
                    <a:pt x="468" y="2"/>
                    <a:pt x="382" y="1"/>
                    <a:pt x="297" y="3"/>
                  </a:cubicBezTo>
                  <a:cubicBezTo>
                    <a:pt x="264" y="3"/>
                    <a:pt x="243" y="28"/>
                    <a:pt x="242" y="62"/>
                  </a:cubicBezTo>
                  <a:cubicBezTo>
                    <a:pt x="241" y="97"/>
                    <a:pt x="242" y="132"/>
                    <a:pt x="242" y="166"/>
                  </a:cubicBezTo>
                  <a:cubicBezTo>
                    <a:pt x="242" y="233"/>
                    <a:pt x="242" y="299"/>
                    <a:pt x="242" y="366"/>
                  </a:cubicBezTo>
                  <a:cubicBezTo>
                    <a:pt x="205" y="370"/>
                    <a:pt x="174" y="357"/>
                    <a:pt x="144" y="340"/>
                  </a:cubicBezTo>
                  <a:cubicBezTo>
                    <a:pt x="111" y="321"/>
                    <a:pt x="77" y="324"/>
                    <a:pt x="46" y="346"/>
                  </a:cubicBezTo>
                  <a:cubicBezTo>
                    <a:pt x="14" y="369"/>
                    <a:pt x="0" y="401"/>
                    <a:pt x="7" y="439"/>
                  </a:cubicBezTo>
                  <a:cubicBezTo>
                    <a:pt x="14" y="478"/>
                    <a:pt x="36" y="503"/>
                    <a:pt x="75" y="514"/>
                  </a:cubicBezTo>
                  <a:cubicBezTo>
                    <a:pt x="105" y="523"/>
                    <a:pt x="131" y="514"/>
                    <a:pt x="158" y="501"/>
                  </a:cubicBezTo>
                  <a:cubicBezTo>
                    <a:pt x="184" y="489"/>
                    <a:pt x="212" y="480"/>
                    <a:pt x="242" y="468"/>
                  </a:cubicBezTo>
                  <a:cubicBezTo>
                    <a:pt x="243" y="487"/>
                    <a:pt x="243" y="497"/>
                    <a:pt x="243" y="507"/>
                  </a:cubicBezTo>
                  <a:cubicBezTo>
                    <a:pt x="243" y="589"/>
                    <a:pt x="243" y="670"/>
                    <a:pt x="244" y="752"/>
                  </a:cubicBezTo>
                  <a:cubicBezTo>
                    <a:pt x="244" y="776"/>
                    <a:pt x="251" y="793"/>
                    <a:pt x="264" y="804"/>
                  </a:cubicBezTo>
                  <a:cubicBezTo>
                    <a:pt x="276" y="800"/>
                    <a:pt x="287" y="795"/>
                    <a:pt x="300" y="787"/>
                  </a:cubicBezTo>
                  <a:cubicBezTo>
                    <a:pt x="387" y="736"/>
                    <a:pt x="462" y="668"/>
                    <a:pt x="535" y="598"/>
                  </a:cubicBezTo>
                  <a:cubicBezTo>
                    <a:pt x="612" y="523"/>
                    <a:pt x="672" y="434"/>
                    <a:pt x="727" y="342"/>
                  </a:cubicBezTo>
                  <a:cubicBezTo>
                    <a:pt x="792" y="234"/>
                    <a:pt x="836" y="120"/>
                    <a:pt x="865" y="0"/>
                  </a:cubicBezTo>
                  <a:close/>
                </a:path>
              </a:pathLst>
            </a:custGeom>
            <a:solidFill>
              <a:schemeClr val="accent3"/>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19" name="Freeform 18">
              <a:extLst>
                <a:ext uri="{FF2B5EF4-FFF2-40B4-BE49-F238E27FC236}">
                  <a16:creationId xmlns:a16="http://schemas.microsoft.com/office/drawing/2014/main" id="{E010ED15-3B5D-3549-8DC1-2BED232AB67E}"/>
                </a:ext>
              </a:extLst>
            </p:cNvPr>
            <p:cNvSpPr>
              <a:spLocks/>
            </p:cNvSpPr>
            <p:nvPr/>
          </p:nvSpPr>
          <p:spPr bwMode="auto">
            <a:xfrm>
              <a:off x="4686525" y="2968809"/>
              <a:ext cx="1388341" cy="2402898"/>
            </a:xfrm>
            <a:custGeom>
              <a:avLst/>
              <a:gdLst>
                <a:gd name="T0" fmla="*/ 584 w 598"/>
                <a:gd name="T1" fmla="*/ 1036 h 1036"/>
                <a:gd name="T2" fmla="*/ 595 w 598"/>
                <a:gd name="T3" fmla="*/ 1001 h 1036"/>
                <a:gd name="T4" fmla="*/ 595 w 598"/>
                <a:gd name="T5" fmla="*/ 896 h 1036"/>
                <a:gd name="T6" fmla="*/ 595 w 598"/>
                <a:gd name="T7" fmla="*/ 753 h 1036"/>
                <a:gd name="T8" fmla="*/ 553 w 598"/>
                <a:gd name="T9" fmla="*/ 773 h 1036"/>
                <a:gd name="T10" fmla="*/ 488 w 598"/>
                <a:gd name="T11" fmla="*/ 792 h 1036"/>
                <a:gd name="T12" fmla="*/ 355 w 598"/>
                <a:gd name="T13" fmla="*/ 709 h 1036"/>
                <a:gd name="T14" fmla="*/ 389 w 598"/>
                <a:gd name="T15" fmla="*/ 557 h 1036"/>
                <a:gd name="T16" fmla="*/ 544 w 598"/>
                <a:gd name="T17" fmla="*/ 538 h 1036"/>
                <a:gd name="T18" fmla="*/ 595 w 598"/>
                <a:gd name="T19" fmla="*/ 566 h 1036"/>
                <a:gd name="T20" fmla="*/ 596 w 598"/>
                <a:gd name="T21" fmla="*/ 318 h 1036"/>
                <a:gd name="T22" fmla="*/ 517 w 598"/>
                <a:gd name="T23" fmla="*/ 242 h 1036"/>
                <a:gd name="T24" fmla="*/ 262 w 598"/>
                <a:gd name="T25" fmla="*/ 243 h 1036"/>
                <a:gd name="T26" fmla="*/ 233 w 598"/>
                <a:gd name="T27" fmla="*/ 243 h 1036"/>
                <a:gd name="T28" fmla="*/ 256 w 598"/>
                <a:gd name="T29" fmla="*/ 152 h 1036"/>
                <a:gd name="T30" fmla="*/ 251 w 598"/>
                <a:gd name="T31" fmla="*/ 44 h 1036"/>
                <a:gd name="T32" fmla="*/ 156 w 598"/>
                <a:gd name="T33" fmla="*/ 8 h 1036"/>
                <a:gd name="T34" fmla="*/ 83 w 598"/>
                <a:gd name="T35" fmla="*/ 86 h 1036"/>
                <a:gd name="T36" fmla="*/ 101 w 598"/>
                <a:gd name="T37" fmla="*/ 166 h 1036"/>
                <a:gd name="T38" fmla="*/ 130 w 598"/>
                <a:gd name="T39" fmla="*/ 243 h 1036"/>
                <a:gd name="T40" fmla="*/ 94 w 598"/>
                <a:gd name="T41" fmla="*/ 243 h 1036"/>
                <a:gd name="T42" fmla="*/ 0 w 598"/>
                <a:gd name="T43" fmla="*/ 243 h 1036"/>
                <a:gd name="T44" fmla="*/ 235 w 598"/>
                <a:gd name="T45" fmla="*/ 727 h 1036"/>
                <a:gd name="T46" fmla="*/ 569 w 598"/>
                <a:gd name="T47" fmla="*/ 1028 h 1036"/>
                <a:gd name="T48" fmla="*/ 584 w 598"/>
                <a:gd name="T49"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8" h="1036">
                  <a:moveTo>
                    <a:pt x="584" y="1036"/>
                  </a:moveTo>
                  <a:cubicBezTo>
                    <a:pt x="591" y="1026"/>
                    <a:pt x="595" y="1014"/>
                    <a:pt x="595" y="1001"/>
                  </a:cubicBezTo>
                  <a:cubicBezTo>
                    <a:pt x="596" y="966"/>
                    <a:pt x="595" y="931"/>
                    <a:pt x="595" y="896"/>
                  </a:cubicBezTo>
                  <a:cubicBezTo>
                    <a:pt x="595" y="849"/>
                    <a:pt x="595" y="803"/>
                    <a:pt x="595" y="753"/>
                  </a:cubicBezTo>
                  <a:cubicBezTo>
                    <a:pt x="579" y="760"/>
                    <a:pt x="567" y="768"/>
                    <a:pt x="553" y="773"/>
                  </a:cubicBezTo>
                  <a:cubicBezTo>
                    <a:pt x="532" y="780"/>
                    <a:pt x="510" y="790"/>
                    <a:pt x="488" y="792"/>
                  </a:cubicBezTo>
                  <a:cubicBezTo>
                    <a:pt x="431" y="798"/>
                    <a:pt x="377" y="762"/>
                    <a:pt x="355" y="709"/>
                  </a:cubicBezTo>
                  <a:cubicBezTo>
                    <a:pt x="333" y="656"/>
                    <a:pt x="347" y="594"/>
                    <a:pt x="389" y="557"/>
                  </a:cubicBezTo>
                  <a:cubicBezTo>
                    <a:pt x="432" y="519"/>
                    <a:pt x="494" y="511"/>
                    <a:pt x="544" y="538"/>
                  </a:cubicBezTo>
                  <a:cubicBezTo>
                    <a:pt x="560" y="546"/>
                    <a:pt x="576" y="555"/>
                    <a:pt x="595" y="566"/>
                  </a:cubicBezTo>
                  <a:cubicBezTo>
                    <a:pt x="595" y="480"/>
                    <a:pt x="593" y="399"/>
                    <a:pt x="596" y="318"/>
                  </a:cubicBezTo>
                  <a:cubicBezTo>
                    <a:pt x="598" y="261"/>
                    <a:pt x="563" y="241"/>
                    <a:pt x="517" y="242"/>
                  </a:cubicBezTo>
                  <a:cubicBezTo>
                    <a:pt x="432" y="244"/>
                    <a:pt x="347" y="243"/>
                    <a:pt x="262" y="243"/>
                  </a:cubicBezTo>
                  <a:cubicBezTo>
                    <a:pt x="252" y="243"/>
                    <a:pt x="242" y="243"/>
                    <a:pt x="233" y="243"/>
                  </a:cubicBezTo>
                  <a:cubicBezTo>
                    <a:pt x="230" y="207"/>
                    <a:pt x="235" y="187"/>
                    <a:pt x="256" y="152"/>
                  </a:cubicBezTo>
                  <a:cubicBezTo>
                    <a:pt x="277" y="116"/>
                    <a:pt x="275" y="75"/>
                    <a:pt x="251" y="44"/>
                  </a:cubicBezTo>
                  <a:cubicBezTo>
                    <a:pt x="227" y="13"/>
                    <a:pt x="194" y="0"/>
                    <a:pt x="156" y="8"/>
                  </a:cubicBezTo>
                  <a:cubicBezTo>
                    <a:pt x="115" y="17"/>
                    <a:pt x="86" y="44"/>
                    <a:pt x="83" y="86"/>
                  </a:cubicBezTo>
                  <a:cubicBezTo>
                    <a:pt x="81" y="112"/>
                    <a:pt x="93" y="139"/>
                    <a:pt x="101" y="166"/>
                  </a:cubicBezTo>
                  <a:cubicBezTo>
                    <a:pt x="109" y="190"/>
                    <a:pt x="119" y="214"/>
                    <a:pt x="130" y="243"/>
                  </a:cubicBezTo>
                  <a:cubicBezTo>
                    <a:pt x="113" y="243"/>
                    <a:pt x="104" y="243"/>
                    <a:pt x="94" y="243"/>
                  </a:cubicBezTo>
                  <a:cubicBezTo>
                    <a:pt x="63" y="243"/>
                    <a:pt x="32" y="243"/>
                    <a:pt x="0" y="243"/>
                  </a:cubicBezTo>
                  <a:cubicBezTo>
                    <a:pt x="45" y="419"/>
                    <a:pt x="122" y="581"/>
                    <a:pt x="235" y="727"/>
                  </a:cubicBezTo>
                  <a:cubicBezTo>
                    <a:pt x="328" y="848"/>
                    <a:pt x="441" y="946"/>
                    <a:pt x="569" y="1028"/>
                  </a:cubicBezTo>
                  <a:cubicBezTo>
                    <a:pt x="574" y="1031"/>
                    <a:pt x="579" y="1034"/>
                    <a:pt x="584" y="1036"/>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20" name="Freeform 19">
              <a:extLst>
                <a:ext uri="{FF2B5EF4-FFF2-40B4-BE49-F238E27FC236}">
                  <a16:creationId xmlns:a16="http://schemas.microsoft.com/office/drawing/2014/main" id="{BF295C90-9221-3047-A04D-1A10DA1FDA6E}"/>
                </a:ext>
              </a:extLst>
            </p:cNvPr>
            <p:cNvSpPr>
              <a:spLocks/>
            </p:cNvSpPr>
            <p:nvPr/>
          </p:nvSpPr>
          <p:spPr bwMode="auto">
            <a:xfrm>
              <a:off x="4547980" y="1597786"/>
              <a:ext cx="2085398" cy="1868921"/>
            </a:xfrm>
            <a:custGeom>
              <a:avLst/>
              <a:gdLst>
                <a:gd name="T0" fmla="*/ 745 w 899"/>
                <a:gd name="T1" fmla="*/ 304 h 806"/>
                <a:gd name="T2" fmla="*/ 654 w 899"/>
                <a:gd name="T3" fmla="*/ 341 h 806"/>
                <a:gd name="T4" fmla="*/ 654 w 899"/>
                <a:gd name="T5" fmla="*/ 308 h 806"/>
                <a:gd name="T6" fmla="*/ 654 w 899"/>
                <a:gd name="T7" fmla="*/ 65 h 806"/>
                <a:gd name="T8" fmla="*/ 628 w 899"/>
                <a:gd name="T9" fmla="*/ 0 h 806"/>
                <a:gd name="T10" fmla="*/ 494 w 899"/>
                <a:gd name="T11" fmla="*/ 64 h 806"/>
                <a:gd name="T12" fmla="*/ 199 w 899"/>
                <a:gd name="T13" fmla="*/ 156 h 806"/>
                <a:gd name="T14" fmla="*/ 29 w 899"/>
                <a:gd name="T15" fmla="*/ 185 h 806"/>
                <a:gd name="T16" fmla="*/ 1 w 899"/>
                <a:gd name="T17" fmla="*/ 216 h 806"/>
                <a:gd name="T18" fmla="*/ 1 w 899"/>
                <a:gd name="T19" fmla="*/ 253 h 806"/>
                <a:gd name="T20" fmla="*/ 0 w 899"/>
                <a:gd name="T21" fmla="*/ 253 h 806"/>
                <a:gd name="T22" fmla="*/ 0 w 899"/>
                <a:gd name="T23" fmla="*/ 259 h 806"/>
                <a:gd name="T24" fmla="*/ 85 w 899"/>
                <a:gd name="T25" fmla="*/ 360 h 806"/>
                <a:gd name="T26" fmla="*/ 30 w 899"/>
                <a:gd name="T27" fmla="*/ 497 h 806"/>
                <a:gd name="T28" fmla="*/ 13 w 899"/>
                <a:gd name="T29" fmla="*/ 507 h 806"/>
                <a:gd name="T30" fmla="*/ 35 w 899"/>
                <a:gd name="T31" fmla="*/ 715 h 806"/>
                <a:gd name="T32" fmla="*/ 53 w 899"/>
                <a:gd name="T33" fmla="*/ 806 h 806"/>
                <a:gd name="T34" fmla="*/ 143 w 899"/>
                <a:gd name="T35" fmla="*/ 806 h 806"/>
                <a:gd name="T36" fmla="*/ 123 w 899"/>
                <a:gd name="T37" fmla="*/ 767 h 806"/>
                <a:gd name="T38" fmla="*/ 111 w 899"/>
                <a:gd name="T39" fmla="*/ 656 h 806"/>
                <a:gd name="T40" fmla="*/ 224 w 899"/>
                <a:gd name="T41" fmla="*/ 562 h 806"/>
                <a:gd name="T42" fmla="*/ 353 w 899"/>
                <a:gd name="T43" fmla="*/ 623 h 806"/>
                <a:gd name="T44" fmla="*/ 356 w 899"/>
                <a:gd name="T45" fmla="*/ 767 h 806"/>
                <a:gd name="T46" fmla="*/ 334 w 899"/>
                <a:gd name="T47" fmla="*/ 806 h 806"/>
                <a:gd name="T48" fmla="*/ 580 w 899"/>
                <a:gd name="T49" fmla="*/ 806 h 806"/>
                <a:gd name="T50" fmla="*/ 654 w 899"/>
                <a:gd name="T51" fmla="*/ 732 h 806"/>
                <a:gd name="T52" fmla="*/ 654 w 899"/>
                <a:gd name="T53" fmla="*/ 462 h 806"/>
                <a:gd name="T54" fmla="*/ 676 w 899"/>
                <a:gd name="T55" fmla="*/ 442 h 806"/>
                <a:gd name="T56" fmla="*/ 747 w 899"/>
                <a:gd name="T57" fmla="*/ 468 h 806"/>
                <a:gd name="T58" fmla="*/ 865 w 899"/>
                <a:gd name="T59" fmla="*/ 452 h 806"/>
                <a:gd name="T60" fmla="*/ 874 w 899"/>
                <a:gd name="T61" fmla="*/ 332 h 806"/>
                <a:gd name="T62" fmla="*/ 745 w 899"/>
                <a:gd name="T63" fmla="*/ 30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9" h="806">
                  <a:moveTo>
                    <a:pt x="745" y="304"/>
                  </a:moveTo>
                  <a:cubicBezTo>
                    <a:pt x="717" y="317"/>
                    <a:pt x="688" y="328"/>
                    <a:pt x="654" y="341"/>
                  </a:cubicBezTo>
                  <a:cubicBezTo>
                    <a:pt x="654" y="325"/>
                    <a:pt x="654" y="316"/>
                    <a:pt x="654" y="308"/>
                  </a:cubicBezTo>
                  <a:cubicBezTo>
                    <a:pt x="654" y="227"/>
                    <a:pt x="654" y="146"/>
                    <a:pt x="654" y="65"/>
                  </a:cubicBezTo>
                  <a:cubicBezTo>
                    <a:pt x="654" y="32"/>
                    <a:pt x="646" y="11"/>
                    <a:pt x="628" y="0"/>
                  </a:cubicBezTo>
                  <a:cubicBezTo>
                    <a:pt x="583" y="22"/>
                    <a:pt x="539" y="43"/>
                    <a:pt x="494" y="64"/>
                  </a:cubicBezTo>
                  <a:cubicBezTo>
                    <a:pt x="399" y="106"/>
                    <a:pt x="301" y="138"/>
                    <a:pt x="199" y="156"/>
                  </a:cubicBezTo>
                  <a:cubicBezTo>
                    <a:pt x="142" y="166"/>
                    <a:pt x="86" y="175"/>
                    <a:pt x="29" y="185"/>
                  </a:cubicBezTo>
                  <a:cubicBezTo>
                    <a:pt x="2" y="189"/>
                    <a:pt x="1" y="189"/>
                    <a:pt x="1" y="216"/>
                  </a:cubicBezTo>
                  <a:cubicBezTo>
                    <a:pt x="1" y="229"/>
                    <a:pt x="1" y="241"/>
                    <a:pt x="1" y="253"/>
                  </a:cubicBezTo>
                  <a:cubicBezTo>
                    <a:pt x="1" y="253"/>
                    <a:pt x="1" y="253"/>
                    <a:pt x="0" y="253"/>
                  </a:cubicBezTo>
                  <a:cubicBezTo>
                    <a:pt x="0" y="255"/>
                    <a:pt x="0" y="257"/>
                    <a:pt x="0" y="259"/>
                  </a:cubicBezTo>
                  <a:cubicBezTo>
                    <a:pt x="45" y="274"/>
                    <a:pt x="76" y="312"/>
                    <a:pt x="85" y="360"/>
                  </a:cubicBezTo>
                  <a:cubicBezTo>
                    <a:pt x="95" y="416"/>
                    <a:pt x="76" y="463"/>
                    <a:pt x="30" y="497"/>
                  </a:cubicBezTo>
                  <a:cubicBezTo>
                    <a:pt x="25" y="501"/>
                    <a:pt x="19" y="504"/>
                    <a:pt x="13" y="507"/>
                  </a:cubicBezTo>
                  <a:cubicBezTo>
                    <a:pt x="18" y="577"/>
                    <a:pt x="23" y="647"/>
                    <a:pt x="35" y="715"/>
                  </a:cubicBezTo>
                  <a:cubicBezTo>
                    <a:pt x="40" y="746"/>
                    <a:pt x="46" y="776"/>
                    <a:pt x="53" y="806"/>
                  </a:cubicBezTo>
                  <a:cubicBezTo>
                    <a:pt x="83" y="806"/>
                    <a:pt x="112" y="806"/>
                    <a:pt x="143" y="806"/>
                  </a:cubicBezTo>
                  <a:cubicBezTo>
                    <a:pt x="135" y="791"/>
                    <a:pt x="129" y="779"/>
                    <a:pt x="123" y="767"/>
                  </a:cubicBezTo>
                  <a:cubicBezTo>
                    <a:pt x="105" y="732"/>
                    <a:pt x="98" y="695"/>
                    <a:pt x="111" y="656"/>
                  </a:cubicBezTo>
                  <a:cubicBezTo>
                    <a:pt x="129" y="602"/>
                    <a:pt x="168" y="570"/>
                    <a:pt x="224" y="562"/>
                  </a:cubicBezTo>
                  <a:cubicBezTo>
                    <a:pt x="278" y="555"/>
                    <a:pt x="323" y="577"/>
                    <a:pt x="353" y="623"/>
                  </a:cubicBezTo>
                  <a:cubicBezTo>
                    <a:pt x="383" y="669"/>
                    <a:pt x="384" y="718"/>
                    <a:pt x="356" y="767"/>
                  </a:cubicBezTo>
                  <a:cubicBezTo>
                    <a:pt x="349" y="779"/>
                    <a:pt x="342" y="791"/>
                    <a:pt x="334" y="806"/>
                  </a:cubicBezTo>
                  <a:cubicBezTo>
                    <a:pt x="420" y="806"/>
                    <a:pt x="500" y="806"/>
                    <a:pt x="580" y="806"/>
                  </a:cubicBezTo>
                  <a:cubicBezTo>
                    <a:pt x="634" y="806"/>
                    <a:pt x="654" y="786"/>
                    <a:pt x="654" y="732"/>
                  </a:cubicBezTo>
                  <a:cubicBezTo>
                    <a:pt x="654" y="642"/>
                    <a:pt x="655" y="552"/>
                    <a:pt x="654" y="462"/>
                  </a:cubicBezTo>
                  <a:cubicBezTo>
                    <a:pt x="654" y="444"/>
                    <a:pt x="660" y="437"/>
                    <a:pt x="676" y="442"/>
                  </a:cubicBezTo>
                  <a:cubicBezTo>
                    <a:pt x="700" y="449"/>
                    <a:pt x="725" y="456"/>
                    <a:pt x="747" y="468"/>
                  </a:cubicBezTo>
                  <a:cubicBezTo>
                    <a:pt x="786" y="488"/>
                    <a:pt x="835" y="483"/>
                    <a:pt x="865" y="452"/>
                  </a:cubicBezTo>
                  <a:cubicBezTo>
                    <a:pt x="895" y="419"/>
                    <a:pt x="899" y="369"/>
                    <a:pt x="874" y="332"/>
                  </a:cubicBezTo>
                  <a:cubicBezTo>
                    <a:pt x="845" y="289"/>
                    <a:pt x="796" y="280"/>
                    <a:pt x="745" y="304"/>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40598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7">
                                            <p:txEl>
                                              <p:pRg st="0" end="0"/>
                                            </p:txEl>
                                          </p:spTgt>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7"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7">
                                            <p:txEl>
                                              <p:pRg st="1" end="1"/>
                                            </p:txEl>
                                          </p:spTgt>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p:cTn id="26"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
                                            <p:txEl>
                                              <p:pRg st="3" end="3"/>
                                            </p:txEl>
                                          </p:spTgt>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55" presetClass="entr" presetSubtype="0" fill="hold" grpId="0" nodeType="after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5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38" dur="5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9" dur="500"/>
                                        <p:tgtEl>
                                          <p:spTgt spid="8">
                                            <p:txEl>
                                              <p:pRg st="0" end="0"/>
                                            </p:txEl>
                                          </p:spTgt>
                                        </p:tgtEl>
                                      </p:cBhvr>
                                    </p:animEffect>
                                  </p:childTnLst>
                                </p:cTn>
                              </p:par>
                            </p:childTnLst>
                          </p:cTn>
                        </p:par>
                        <p:par>
                          <p:cTn id="40" fill="hold">
                            <p:stCondLst>
                              <p:cond delay="2000"/>
                            </p:stCondLst>
                            <p:childTnLst>
                              <p:par>
                                <p:cTn id="41" presetID="55" presetClass="entr" presetSubtype="0" fill="hold" grpId="0" nodeType="after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 calcmode="lin" valueType="num">
                                      <p:cBhvr>
                                        <p:cTn id="43" dur="5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44" dur="5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45" dur="500"/>
                                        <p:tgtEl>
                                          <p:spTgt spid="8">
                                            <p:txEl>
                                              <p:pRg st="1" end="1"/>
                                            </p:txEl>
                                          </p:spTgt>
                                        </p:tgtEl>
                                      </p:cBhvr>
                                    </p:animEffect>
                                  </p:childTnLst>
                                </p:cTn>
                              </p:par>
                            </p:childTnLst>
                          </p:cTn>
                        </p:par>
                        <p:par>
                          <p:cTn id="46" fill="hold">
                            <p:stCondLst>
                              <p:cond delay="2500"/>
                            </p:stCondLst>
                            <p:childTnLst>
                              <p:par>
                                <p:cTn id="47" presetID="55" presetClass="entr" presetSubtype="0" fill="hold" grpId="0" nodeType="after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 calcmode="lin" valueType="num">
                                      <p:cBhvr>
                                        <p:cTn id="49" dur="5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50" dur="5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51" dur="500"/>
                                        <p:tgtEl>
                                          <p:spTgt spid="8">
                                            <p:txEl>
                                              <p:pRg st="2" end="2"/>
                                            </p:txEl>
                                          </p:spTgt>
                                        </p:tgtEl>
                                      </p:cBhvr>
                                    </p:animEffect>
                                  </p:childTnLst>
                                </p:cTn>
                              </p:par>
                            </p:childTnLst>
                          </p:cTn>
                        </p:par>
                        <p:par>
                          <p:cTn id="52" fill="hold">
                            <p:stCondLst>
                              <p:cond delay="3000"/>
                            </p:stCondLst>
                            <p:childTnLst>
                              <p:par>
                                <p:cTn id="53" presetID="55" presetClass="entr" presetSubtype="0" fill="hold" grpId="0" nodeType="after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anim calcmode="lin" valueType="num">
                                      <p:cBhvr>
                                        <p:cTn id="55" dur="5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56" dur="5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57" dur="500"/>
                                        <p:tgtEl>
                                          <p:spTgt spid="8">
                                            <p:txEl>
                                              <p:pRg st="3" end="3"/>
                                            </p:txEl>
                                          </p:spTgt>
                                        </p:tgtEl>
                                      </p:cBhvr>
                                    </p:animEffect>
                                  </p:childTnLst>
                                </p:cTn>
                              </p:par>
                            </p:childTnLst>
                          </p:cTn>
                        </p:par>
                        <p:par>
                          <p:cTn id="58" fill="hold">
                            <p:stCondLst>
                              <p:cond delay="3500"/>
                            </p:stCondLst>
                            <p:childTnLst>
                              <p:par>
                                <p:cTn id="59" presetID="55" presetClass="entr" presetSubtype="0" fill="hold" grpId="0" nodeType="after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p:cTn id="61" dur="5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62" dur="5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63" dur="500"/>
                                        <p:tgtEl>
                                          <p:spTgt spid="14">
                                            <p:txEl>
                                              <p:pRg st="0" end="0"/>
                                            </p:txEl>
                                          </p:spTgt>
                                        </p:tgtEl>
                                      </p:cBhvr>
                                    </p:animEffect>
                                  </p:childTnLst>
                                </p:cTn>
                              </p:par>
                            </p:childTnLst>
                          </p:cTn>
                        </p:par>
                        <p:par>
                          <p:cTn id="64" fill="hold">
                            <p:stCondLst>
                              <p:cond delay="4000"/>
                            </p:stCondLst>
                            <p:childTnLst>
                              <p:par>
                                <p:cTn id="65" presetID="55" presetClass="entr" presetSubtype="0" fill="hold" grpId="0" nodeType="afterEffect">
                                  <p:stCondLst>
                                    <p:cond delay="0"/>
                                  </p:stCondLst>
                                  <p:childTnLst>
                                    <p:set>
                                      <p:cBhvr>
                                        <p:cTn id="66" dur="1" fill="hold">
                                          <p:stCondLst>
                                            <p:cond delay="0"/>
                                          </p:stCondLst>
                                        </p:cTn>
                                        <p:tgtEl>
                                          <p:spTgt spid="14">
                                            <p:txEl>
                                              <p:pRg st="1" end="1"/>
                                            </p:txEl>
                                          </p:spTgt>
                                        </p:tgtEl>
                                        <p:attrNameLst>
                                          <p:attrName>style.visibility</p:attrName>
                                        </p:attrNameLst>
                                      </p:cBhvr>
                                      <p:to>
                                        <p:strVal val="visible"/>
                                      </p:to>
                                    </p:set>
                                    <p:anim calcmode="lin" valueType="num">
                                      <p:cBhvr>
                                        <p:cTn id="67" dur="500" fill="hold"/>
                                        <p:tgtEl>
                                          <p:spTgt spid="14">
                                            <p:txEl>
                                              <p:pRg st="1" end="1"/>
                                            </p:txEl>
                                          </p:spTgt>
                                        </p:tgtEl>
                                        <p:attrNameLst>
                                          <p:attrName>ppt_w</p:attrName>
                                        </p:attrNameLst>
                                      </p:cBhvr>
                                      <p:tavLst>
                                        <p:tav tm="0">
                                          <p:val>
                                            <p:strVal val="#ppt_w*0.70"/>
                                          </p:val>
                                        </p:tav>
                                        <p:tav tm="100000">
                                          <p:val>
                                            <p:strVal val="#ppt_w"/>
                                          </p:val>
                                        </p:tav>
                                      </p:tavLst>
                                    </p:anim>
                                    <p:anim calcmode="lin" valueType="num">
                                      <p:cBhvr>
                                        <p:cTn id="68" dur="500" fill="hold"/>
                                        <p:tgtEl>
                                          <p:spTgt spid="14">
                                            <p:txEl>
                                              <p:pRg st="1" end="1"/>
                                            </p:txEl>
                                          </p:spTgt>
                                        </p:tgtEl>
                                        <p:attrNameLst>
                                          <p:attrName>ppt_h</p:attrName>
                                        </p:attrNameLst>
                                      </p:cBhvr>
                                      <p:tavLst>
                                        <p:tav tm="0">
                                          <p:val>
                                            <p:strVal val="#ppt_h"/>
                                          </p:val>
                                        </p:tav>
                                        <p:tav tm="100000">
                                          <p:val>
                                            <p:strVal val="#ppt_h"/>
                                          </p:val>
                                        </p:tav>
                                      </p:tavLst>
                                    </p:anim>
                                    <p:animEffect transition="in" filter="fade">
                                      <p:cBhvr>
                                        <p:cTn id="69" dur="500"/>
                                        <p:tgtEl>
                                          <p:spTgt spid="14">
                                            <p:txEl>
                                              <p:pRg st="1" end="1"/>
                                            </p:txEl>
                                          </p:spTgt>
                                        </p:tgtEl>
                                      </p:cBhvr>
                                    </p:animEffect>
                                  </p:childTnLst>
                                </p:cTn>
                              </p:par>
                            </p:childTnLst>
                          </p:cTn>
                        </p:par>
                        <p:par>
                          <p:cTn id="70" fill="hold">
                            <p:stCondLst>
                              <p:cond delay="4500"/>
                            </p:stCondLst>
                            <p:childTnLst>
                              <p:par>
                                <p:cTn id="71" presetID="55" presetClass="entr" presetSubtype="0" fill="hold" grpId="0" nodeType="afterEffect">
                                  <p:stCondLst>
                                    <p:cond delay="0"/>
                                  </p:stCondLst>
                                  <p:childTnLst>
                                    <p:set>
                                      <p:cBhvr>
                                        <p:cTn id="72" dur="1" fill="hold">
                                          <p:stCondLst>
                                            <p:cond delay="0"/>
                                          </p:stCondLst>
                                        </p:cTn>
                                        <p:tgtEl>
                                          <p:spTgt spid="14">
                                            <p:txEl>
                                              <p:pRg st="2" end="2"/>
                                            </p:txEl>
                                          </p:spTgt>
                                        </p:tgtEl>
                                        <p:attrNameLst>
                                          <p:attrName>style.visibility</p:attrName>
                                        </p:attrNameLst>
                                      </p:cBhvr>
                                      <p:to>
                                        <p:strVal val="visible"/>
                                      </p:to>
                                    </p:set>
                                    <p:anim calcmode="lin" valueType="num">
                                      <p:cBhvr>
                                        <p:cTn id="73" dur="500" fill="hold"/>
                                        <p:tgtEl>
                                          <p:spTgt spid="14">
                                            <p:txEl>
                                              <p:pRg st="2" end="2"/>
                                            </p:txEl>
                                          </p:spTgt>
                                        </p:tgtEl>
                                        <p:attrNameLst>
                                          <p:attrName>ppt_w</p:attrName>
                                        </p:attrNameLst>
                                      </p:cBhvr>
                                      <p:tavLst>
                                        <p:tav tm="0">
                                          <p:val>
                                            <p:strVal val="#ppt_w*0.70"/>
                                          </p:val>
                                        </p:tav>
                                        <p:tav tm="100000">
                                          <p:val>
                                            <p:strVal val="#ppt_w"/>
                                          </p:val>
                                        </p:tav>
                                      </p:tavLst>
                                    </p:anim>
                                    <p:anim calcmode="lin" valueType="num">
                                      <p:cBhvr>
                                        <p:cTn id="74" dur="500" fill="hold"/>
                                        <p:tgtEl>
                                          <p:spTgt spid="14">
                                            <p:txEl>
                                              <p:pRg st="2" end="2"/>
                                            </p:txEl>
                                          </p:spTgt>
                                        </p:tgtEl>
                                        <p:attrNameLst>
                                          <p:attrName>ppt_h</p:attrName>
                                        </p:attrNameLst>
                                      </p:cBhvr>
                                      <p:tavLst>
                                        <p:tav tm="0">
                                          <p:val>
                                            <p:strVal val="#ppt_h"/>
                                          </p:val>
                                        </p:tav>
                                        <p:tav tm="100000">
                                          <p:val>
                                            <p:strVal val="#ppt_h"/>
                                          </p:val>
                                        </p:tav>
                                      </p:tavLst>
                                    </p:anim>
                                    <p:animEffect transition="in" filter="fade">
                                      <p:cBhvr>
                                        <p:cTn id="75" dur="500"/>
                                        <p:tgtEl>
                                          <p:spTgt spid="14">
                                            <p:txEl>
                                              <p:pRg st="2" end="2"/>
                                            </p:txEl>
                                          </p:spTgt>
                                        </p:tgtEl>
                                      </p:cBhvr>
                                    </p:animEffect>
                                  </p:childTnLst>
                                </p:cTn>
                              </p:par>
                            </p:childTnLst>
                          </p:cTn>
                        </p:par>
                        <p:par>
                          <p:cTn id="76" fill="hold">
                            <p:stCondLst>
                              <p:cond delay="5000"/>
                            </p:stCondLst>
                            <p:childTnLst>
                              <p:par>
                                <p:cTn id="77" presetID="55" presetClass="entr" presetSubtype="0" fill="hold" grpId="0" nodeType="afterEffect">
                                  <p:stCondLst>
                                    <p:cond delay="0"/>
                                  </p:stCondLst>
                                  <p:childTnLst>
                                    <p:set>
                                      <p:cBhvr>
                                        <p:cTn id="78" dur="1" fill="hold">
                                          <p:stCondLst>
                                            <p:cond delay="0"/>
                                          </p:stCondLst>
                                        </p:cTn>
                                        <p:tgtEl>
                                          <p:spTgt spid="14">
                                            <p:txEl>
                                              <p:pRg st="3" end="3"/>
                                            </p:txEl>
                                          </p:spTgt>
                                        </p:tgtEl>
                                        <p:attrNameLst>
                                          <p:attrName>style.visibility</p:attrName>
                                        </p:attrNameLst>
                                      </p:cBhvr>
                                      <p:to>
                                        <p:strVal val="visible"/>
                                      </p:to>
                                    </p:set>
                                    <p:anim calcmode="lin" valueType="num">
                                      <p:cBhvr>
                                        <p:cTn id="79" dur="500" fill="hold"/>
                                        <p:tgtEl>
                                          <p:spTgt spid="14">
                                            <p:txEl>
                                              <p:pRg st="3" end="3"/>
                                            </p:txEl>
                                          </p:spTgt>
                                        </p:tgtEl>
                                        <p:attrNameLst>
                                          <p:attrName>ppt_w</p:attrName>
                                        </p:attrNameLst>
                                      </p:cBhvr>
                                      <p:tavLst>
                                        <p:tav tm="0">
                                          <p:val>
                                            <p:strVal val="#ppt_w*0.70"/>
                                          </p:val>
                                        </p:tav>
                                        <p:tav tm="100000">
                                          <p:val>
                                            <p:strVal val="#ppt_w"/>
                                          </p:val>
                                        </p:tav>
                                      </p:tavLst>
                                    </p:anim>
                                    <p:anim calcmode="lin" valueType="num">
                                      <p:cBhvr>
                                        <p:cTn id="80" dur="500" fill="hold"/>
                                        <p:tgtEl>
                                          <p:spTgt spid="14">
                                            <p:txEl>
                                              <p:pRg st="3" end="3"/>
                                            </p:txEl>
                                          </p:spTgt>
                                        </p:tgtEl>
                                        <p:attrNameLst>
                                          <p:attrName>ppt_h</p:attrName>
                                        </p:attrNameLst>
                                      </p:cBhvr>
                                      <p:tavLst>
                                        <p:tav tm="0">
                                          <p:val>
                                            <p:strVal val="#ppt_h"/>
                                          </p:val>
                                        </p:tav>
                                        <p:tav tm="100000">
                                          <p:val>
                                            <p:strVal val="#ppt_h"/>
                                          </p:val>
                                        </p:tav>
                                      </p:tavLst>
                                    </p:anim>
                                    <p:animEffect transition="in" filter="fade">
                                      <p:cBhvr>
                                        <p:cTn id="81" dur="500"/>
                                        <p:tgtEl>
                                          <p:spTgt spid="14">
                                            <p:txEl>
                                              <p:pRg st="3" end="3"/>
                                            </p:txEl>
                                          </p:spTgt>
                                        </p:tgtEl>
                                      </p:cBhvr>
                                    </p:animEffect>
                                  </p:childTnLst>
                                </p:cTn>
                              </p:par>
                            </p:childTnLst>
                          </p:cTn>
                        </p:par>
                        <p:par>
                          <p:cTn id="82" fill="hold">
                            <p:stCondLst>
                              <p:cond delay="5500"/>
                            </p:stCondLst>
                            <p:childTnLst>
                              <p:par>
                                <p:cTn id="83" presetID="55" presetClass="entr" presetSubtype="0" fill="hold" grpId="0" nodeType="afterEffect">
                                  <p:stCondLst>
                                    <p:cond delay="0"/>
                                  </p:stCondLst>
                                  <p:childTnLst>
                                    <p:set>
                                      <p:cBhvr>
                                        <p:cTn id="84" dur="1" fill="hold">
                                          <p:stCondLst>
                                            <p:cond delay="0"/>
                                          </p:stCondLst>
                                        </p:cTn>
                                        <p:tgtEl>
                                          <p:spTgt spid="9">
                                            <p:txEl>
                                              <p:pRg st="0" end="0"/>
                                            </p:txEl>
                                          </p:spTgt>
                                        </p:tgtEl>
                                        <p:attrNameLst>
                                          <p:attrName>style.visibility</p:attrName>
                                        </p:attrNameLst>
                                      </p:cBhvr>
                                      <p:to>
                                        <p:strVal val="visible"/>
                                      </p:to>
                                    </p:set>
                                    <p:anim calcmode="lin" valueType="num">
                                      <p:cBhvr>
                                        <p:cTn id="85" dur="5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6" dur="5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87" dur="500"/>
                                        <p:tgtEl>
                                          <p:spTgt spid="9">
                                            <p:txEl>
                                              <p:pRg st="0" end="0"/>
                                            </p:txEl>
                                          </p:spTgt>
                                        </p:tgtEl>
                                      </p:cBhvr>
                                    </p:animEffect>
                                  </p:childTnLst>
                                </p:cTn>
                              </p:par>
                            </p:childTnLst>
                          </p:cTn>
                        </p:par>
                        <p:par>
                          <p:cTn id="88" fill="hold">
                            <p:stCondLst>
                              <p:cond delay="6000"/>
                            </p:stCondLst>
                            <p:childTnLst>
                              <p:par>
                                <p:cTn id="89" presetID="55" presetClass="entr" presetSubtype="0" fill="hold" grpId="0" nodeType="afterEffect">
                                  <p:stCondLst>
                                    <p:cond delay="0"/>
                                  </p:stCondLst>
                                  <p:childTnLst>
                                    <p:set>
                                      <p:cBhvr>
                                        <p:cTn id="90" dur="1" fill="hold">
                                          <p:stCondLst>
                                            <p:cond delay="0"/>
                                          </p:stCondLst>
                                        </p:cTn>
                                        <p:tgtEl>
                                          <p:spTgt spid="9">
                                            <p:txEl>
                                              <p:pRg st="1" end="1"/>
                                            </p:txEl>
                                          </p:spTgt>
                                        </p:tgtEl>
                                        <p:attrNameLst>
                                          <p:attrName>style.visibility</p:attrName>
                                        </p:attrNameLst>
                                      </p:cBhvr>
                                      <p:to>
                                        <p:strVal val="visible"/>
                                      </p:to>
                                    </p:set>
                                    <p:anim calcmode="lin" valueType="num">
                                      <p:cBhvr>
                                        <p:cTn id="91" dur="5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92" dur="5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93" dur="500"/>
                                        <p:tgtEl>
                                          <p:spTgt spid="9">
                                            <p:txEl>
                                              <p:pRg st="1" end="1"/>
                                            </p:txEl>
                                          </p:spTgt>
                                        </p:tgtEl>
                                      </p:cBhvr>
                                    </p:animEffect>
                                  </p:childTnLst>
                                </p:cTn>
                              </p:par>
                            </p:childTnLst>
                          </p:cTn>
                        </p:par>
                        <p:par>
                          <p:cTn id="94" fill="hold">
                            <p:stCondLst>
                              <p:cond delay="6500"/>
                            </p:stCondLst>
                            <p:childTnLst>
                              <p:par>
                                <p:cTn id="95" presetID="55" presetClass="entr" presetSubtype="0" fill="hold" grpId="0" nodeType="afterEffect">
                                  <p:stCondLst>
                                    <p:cond delay="0"/>
                                  </p:stCondLst>
                                  <p:childTnLst>
                                    <p:set>
                                      <p:cBhvr>
                                        <p:cTn id="96" dur="1" fill="hold">
                                          <p:stCondLst>
                                            <p:cond delay="0"/>
                                          </p:stCondLst>
                                        </p:cTn>
                                        <p:tgtEl>
                                          <p:spTgt spid="9">
                                            <p:txEl>
                                              <p:pRg st="2" end="2"/>
                                            </p:txEl>
                                          </p:spTgt>
                                        </p:tgtEl>
                                        <p:attrNameLst>
                                          <p:attrName>style.visibility</p:attrName>
                                        </p:attrNameLst>
                                      </p:cBhvr>
                                      <p:to>
                                        <p:strVal val="visible"/>
                                      </p:to>
                                    </p:set>
                                    <p:anim calcmode="lin" valueType="num">
                                      <p:cBhvr>
                                        <p:cTn id="97" dur="5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98" dur="5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99" dur="500"/>
                                        <p:tgtEl>
                                          <p:spTgt spid="9">
                                            <p:txEl>
                                              <p:pRg st="2" end="2"/>
                                            </p:txEl>
                                          </p:spTgt>
                                        </p:tgtEl>
                                      </p:cBhvr>
                                    </p:animEffect>
                                  </p:childTnLst>
                                </p:cTn>
                              </p:par>
                            </p:childTnLst>
                          </p:cTn>
                        </p:par>
                        <p:par>
                          <p:cTn id="100" fill="hold">
                            <p:stCondLst>
                              <p:cond delay="7000"/>
                            </p:stCondLst>
                            <p:childTnLst>
                              <p:par>
                                <p:cTn id="101" presetID="55" presetClass="entr" presetSubtype="0" fill="hold" grpId="0" nodeType="afterEffect">
                                  <p:stCondLst>
                                    <p:cond delay="0"/>
                                  </p:stCondLst>
                                  <p:childTnLst>
                                    <p:set>
                                      <p:cBhvr>
                                        <p:cTn id="102" dur="1" fill="hold">
                                          <p:stCondLst>
                                            <p:cond delay="0"/>
                                          </p:stCondLst>
                                        </p:cTn>
                                        <p:tgtEl>
                                          <p:spTgt spid="9">
                                            <p:txEl>
                                              <p:pRg st="3" end="3"/>
                                            </p:txEl>
                                          </p:spTgt>
                                        </p:tgtEl>
                                        <p:attrNameLst>
                                          <p:attrName>style.visibility</p:attrName>
                                        </p:attrNameLst>
                                      </p:cBhvr>
                                      <p:to>
                                        <p:strVal val="visible"/>
                                      </p:to>
                                    </p:set>
                                    <p:anim calcmode="lin" valueType="num">
                                      <p:cBhvr>
                                        <p:cTn id="103" dur="5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104" dur="5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10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9" grpId="0" uiExpand="1" build="p"/>
      <p:bldP spid="10" grpId="0"/>
      <p:bldP spid="1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A3881-1CA0-7342-A76F-843EC0F634AD}"/>
              </a:ext>
            </a:extLst>
          </p:cNvPr>
          <p:cNvSpPr>
            <a:spLocks noGrp="1"/>
          </p:cNvSpPr>
          <p:nvPr>
            <p:ph type="title"/>
          </p:nvPr>
        </p:nvSpPr>
        <p:spPr>
          <a:xfrm>
            <a:off x="2775473" y="3608221"/>
            <a:ext cx="7318421" cy="1858779"/>
          </a:xfrm>
        </p:spPr>
        <p:txBody>
          <a:bodyPr/>
          <a:lstStyle/>
          <a:p>
            <a:pPr algn="ctr"/>
            <a:r>
              <a:rPr lang="en-US" dirty="0"/>
              <a:t>Fairness &amp; Diversity</a:t>
            </a:r>
          </a:p>
        </p:txBody>
      </p:sp>
      <p:sp>
        <p:nvSpPr>
          <p:cNvPr id="84" name="TextBox 83">
            <a:extLst>
              <a:ext uri="{FF2B5EF4-FFF2-40B4-BE49-F238E27FC236}">
                <a16:creationId xmlns:a16="http://schemas.microsoft.com/office/drawing/2014/main" id="{EF3CCA99-0E39-0740-8C58-DCDB12987273}"/>
              </a:ext>
            </a:extLst>
          </p:cNvPr>
          <p:cNvSpPr txBox="1"/>
          <p:nvPr/>
        </p:nvSpPr>
        <p:spPr>
          <a:xfrm>
            <a:off x="11098448" y="6651449"/>
            <a:ext cx="1043876" cy="192360"/>
          </a:xfrm>
          <a:prstGeom prst="rect">
            <a:avLst/>
          </a:prstGeom>
          <a:noFill/>
        </p:spPr>
        <p:txBody>
          <a:bodyPr wrap="none" rtlCol="0">
            <a:spAutoFit/>
          </a:bodyPr>
          <a:lstStyle/>
          <a:p>
            <a:r>
              <a:rPr lang="en-US" sz="650" b="0" i="0" dirty="0" err="1">
                <a:solidFill>
                  <a:schemeClr val="bg1">
                    <a:lumMod val="85000"/>
                  </a:schemeClr>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chemeClr val="bg1">
                  <a:lumMod val="85000"/>
                </a:schemeClr>
              </a:solidFill>
              <a:latin typeface="Montserrat" pitchFamily="2" charset="77"/>
              <a:ea typeface="Open Sans" panose="020B0606030504020204" pitchFamily="34" charset="0"/>
              <a:cs typeface="Open Sans" panose="020B0606030504020204" pitchFamily="34" charset="0"/>
            </a:endParaRPr>
          </a:p>
        </p:txBody>
      </p:sp>
      <p:pic>
        <p:nvPicPr>
          <p:cNvPr id="85" name="Picture 84">
            <a:extLst>
              <a:ext uri="{FF2B5EF4-FFF2-40B4-BE49-F238E27FC236}">
                <a16:creationId xmlns:a16="http://schemas.microsoft.com/office/drawing/2014/main" id="{90A8B5C4-E768-E34F-BEF2-F63C9583EA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51380" y="6345313"/>
            <a:ext cx="1548495" cy="507924"/>
          </a:xfrm>
          <a:prstGeom prst="rect">
            <a:avLst/>
          </a:prstGeom>
        </p:spPr>
      </p:pic>
      <p:pic>
        <p:nvPicPr>
          <p:cNvPr id="5" name="Picture 4">
            <a:extLst>
              <a:ext uri="{FF2B5EF4-FFF2-40B4-BE49-F238E27FC236}">
                <a16:creationId xmlns:a16="http://schemas.microsoft.com/office/drawing/2014/main" id="{9A4BD116-00A7-B84E-88E4-E84FF5351D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7081" y="1195304"/>
            <a:ext cx="3717838" cy="2914118"/>
          </a:xfrm>
          <a:prstGeom prst="rect">
            <a:avLst/>
          </a:prstGeom>
        </p:spPr>
      </p:pic>
    </p:spTree>
    <p:extLst>
      <p:ext uri="{BB962C8B-B14F-4D97-AF65-F5344CB8AC3E}">
        <p14:creationId xmlns:p14="http://schemas.microsoft.com/office/powerpoint/2010/main" val="31336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B032E-C92D-8E46-AFC2-7B72DBC9A9AA}"/>
              </a:ext>
            </a:extLst>
          </p:cNvPr>
          <p:cNvSpPr>
            <a:spLocks noGrp="1"/>
          </p:cNvSpPr>
          <p:nvPr>
            <p:ph type="title"/>
          </p:nvPr>
        </p:nvSpPr>
        <p:spPr>
          <a:xfrm>
            <a:off x="570533" y="428064"/>
            <a:ext cx="4098286" cy="1585131"/>
          </a:xfrm>
        </p:spPr>
        <p:txBody>
          <a:bodyPr vert="horz" lIns="91440" tIns="45720" rIns="91440" bIns="45720" rtlCol="0" anchor="t">
            <a:noAutofit/>
          </a:bodyPr>
          <a:lstStyle/>
          <a:p>
            <a:pPr>
              <a:lnSpc>
                <a:spcPct val="100000"/>
              </a:lnSpc>
            </a:pPr>
            <a:r>
              <a:rPr lang="en-GB" sz="2400" dirty="0">
                <a:latin typeface="Montserrat" pitchFamily="2" charset="77"/>
              </a:rPr>
              <a:t>Every month of the year, EvoluData brings wealth creation to people operating across five continents</a:t>
            </a:r>
            <a:br>
              <a:rPr lang="en-GB" sz="1200" b="0" dirty="0"/>
            </a:br>
            <a:endParaRPr lang="en-US" sz="1800" b="0" dirty="0">
              <a:latin typeface="Montserrat" pitchFamily="2" charset="77"/>
            </a:endParaRPr>
          </a:p>
        </p:txBody>
      </p:sp>
      <p:sp>
        <p:nvSpPr>
          <p:cNvPr id="3" name="Rectangle 2">
            <a:extLst>
              <a:ext uri="{FF2B5EF4-FFF2-40B4-BE49-F238E27FC236}">
                <a16:creationId xmlns:a16="http://schemas.microsoft.com/office/drawing/2014/main" id="{40BD102F-79EE-C848-BC78-98441B923523}"/>
              </a:ext>
            </a:extLst>
          </p:cNvPr>
          <p:cNvSpPr/>
          <p:nvPr/>
        </p:nvSpPr>
        <p:spPr>
          <a:xfrm>
            <a:off x="8088076" y="1239902"/>
            <a:ext cx="3546779" cy="4809650"/>
          </a:xfrm>
          <a:prstGeom prst="rect">
            <a:avLst/>
          </a:prstGeom>
        </p:spPr>
        <p:txBody>
          <a:bodyPr vert="horz" lIns="91440" tIns="45720" rIns="91440" bIns="45720" rtlCol="0" anchor="t">
            <a:noAutofit/>
          </a:bodyPr>
          <a:lstStyle/>
          <a:p>
            <a:pPr marL="285750" indent="-285750">
              <a:spcBef>
                <a:spcPct val="0"/>
              </a:spcBef>
              <a:spcAft>
                <a:spcPts val="1200"/>
              </a:spcAft>
              <a:buFont typeface="Arial" panose="020B0604020202020204" pitchFamily="34" charset="0"/>
              <a:buChar char="•"/>
            </a:pPr>
            <a:r>
              <a:rPr lang="en-GB" sz="1200" dirty="0">
                <a:solidFill>
                  <a:schemeClr val="bg1"/>
                </a:solidFill>
                <a:latin typeface="Montserrat" pitchFamily="2" charset="77"/>
                <a:ea typeface="+mj-ea"/>
                <a:cs typeface="+mj-cs"/>
              </a:rPr>
              <a:t>Ensuring executive hiring and operational decisions are not influenced by gender bias language. </a:t>
            </a:r>
          </a:p>
          <a:p>
            <a:pPr marL="285750" indent="-285750">
              <a:spcBef>
                <a:spcPct val="0"/>
              </a:spcBef>
              <a:spcAft>
                <a:spcPts val="1200"/>
              </a:spcAft>
              <a:buFont typeface="Arial" panose="020B0604020202020204" pitchFamily="34" charset="0"/>
              <a:buChar char="•"/>
            </a:pPr>
            <a:r>
              <a:rPr lang="en-GB" sz="1200" dirty="0">
                <a:solidFill>
                  <a:schemeClr val="bg1"/>
                </a:solidFill>
                <a:latin typeface="Montserrat" pitchFamily="2" charset="77"/>
                <a:ea typeface="+mj-ea"/>
                <a:cs typeface="+mj-cs"/>
              </a:rPr>
              <a:t>Making clear to our workforce through our company handbook that we adopt a zero-tolerance approach to discrimination of any form. </a:t>
            </a:r>
          </a:p>
          <a:p>
            <a:pPr marL="285750" indent="-285750">
              <a:spcBef>
                <a:spcPct val="0"/>
              </a:spcBef>
              <a:spcAft>
                <a:spcPts val="1200"/>
              </a:spcAft>
              <a:buFont typeface="Arial" panose="020B0604020202020204" pitchFamily="34" charset="0"/>
              <a:buChar char="•"/>
            </a:pPr>
            <a:r>
              <a:rPr lang="en-GB" sz="1200" dirty="0">
                <a:solidFill>
                  <a:schemeClr val="bg1"/>
                </a:solidFill>
                <a:latin typeface="Montserrat" pitchFamily="2" charset="77"/>
                <a:ea typeface="+mj-ea"/>
                <a:cs typeface="+mj-cs"/>
              </a:rPr>
              <a:t>Reminding our workforce and customers of the importance of fair-play and even-handed decision making through our internal communications and training. </a:t>
            </a:r>
          </a:p>
          <a:p>
            <a:pPr marL="285750" indent="-285750">
              <a:spcBef>
                <a:spcPct val="0"/>
              </a:spcBef>
              <a:spcAft>
                <a:spcPts val="1200"/>
              </a:spcAft>
              <a:buFont typeface="Arial" panose="020B0604020202020204" pitchFamily="34" charset="0"/>
              <a:buChar char="•"/>
            </a:pPr>
            <a:r>
              <a:rPr lang="en-GB" sz="1200" dirty="0">
                <a:solidFill>
                  <a:schemeClr val="bg1"/>
                </a:solidFill>
                <a:latin typeface="Montserrat" pitchFamily="2" charset="77"/>
                <a:ea typeface="+mj-ea"/>
                <a:cs typeface="+mj-cs"/>
              </a:rPr>
              <a:t>Encouraging our workforce to take our effective communications course that highlights the importance of appreciating cultural differences to avoid upset or misunderstandings. </a:t>
            </a:r>
          </a:p>
          <a:p>
            <a:pPr marL="285750" indent="-285750">
              <a:spcBef>
                <a:spcPct val="0"/>
              </a:spcBef>
              <a:spcAft>
                <a:spcPts val="1200"/>
              </a:spcAft>
              <a:buFont typeface="Arial" panose="020B0604020202020204" pitchFamily="34" charset="0"/>
              <a:buChar char="•"/>
            </a:pPr>
            <a:r>
              <a:rPr lang="en-GB" sz="1200" dirty="0">
                <a:solidFill>
                  <a:schemeClr val="bg1"/>
                </a:solidFill>
                <a:latin typeface="Montserrat" pitchFamily="2" charset="77"/>
                <a:ea typeface="+mj-ea"/>
                <a:cs typeface="+mj-cs"/>
              </a:rPr>
              <a:t>Our whistle-blower hotline email address to report perceived bias or behaviours deemed to be inappropriate - which we are committed to taking extremely seriously.</a:t>
            </a:r>
            <a:br>
              <a:rPr lang="en-GB" sz="1200" dirty="0">
                <a:solidFill>
                  <a:schemeClr val="bg1"/>
                </a:solidFill>
                <a:latin typeface="Montserrat" pitchFamily="2" charset="77"/>
                <a:ea typeface="+mj-ea"/>
                <a:cs typeface="+mj-cs"/>
              </a:rPr>
            </a:br>
            <a:endParaRPr lang="en-US" sz="1200" dirty="0">
              <a:solidFill>
                <a:schemeClr val="bg1"/>
              </a:solidFill>
              <a:latin typeface="Montserrat" pitchFamily="2" charset="77"/>
              <a:ea typeface="+mj-ea"/>
              <a:cs typeface="+mj-cs"/>
            </a:endParaRPr>
          </a:p>
        </p:txBody>
      </p:sp>
      <p:grpSp>
        <p:nvGrpSpPr>
          <p:cNvPr id="19" name="Group 18">
            <a:extLst>
              <a:ext uri="{FF2B5EF4-FFF2-40B4-BE49-F238E27FC236}">
                <a16:creationId xmlns:a16="http://schemas.microsoft.com/office/drawing/2014/main" id="{8BFDC380-430F-534E-BF08-E5814EE47134}"/>
              </a:ext>
            </a:extLst>
          </p:cNvPr>
          <p:cNvGrpSpPr/>
          <p:nvPr/>
        </p:nvGrpSpPr>
        <p:grpSpPr>
          <a:xfrm>
            <a:off x="4312576" y="1740633"/>
            <a:ext cx="3528775" cy="5245790"/>
            <a:chOff x="4633223" y="1361582"/>
            <a:chExt cx="2897188" cy="4306888"/>
          </a:xfrm>
        </p:grpSpPr>
        <p:sp>
          <p:nvSpPr>
            <p:cNvPr id="20" name="Freeform 19">
              <a:extLst>
                <a:ext uri="{FF2B5EF4-FFF2-40B4-BE49-F238E27FC236}">
                  <a16:creationId xmlns:a16="http://schemas.microsoft.com/office/drawing/2014/main" id="{422C4957-D198-344E-B05A-B0F7A6C930BA}"/>
                </a:ext>
              </a:extLst>
            </p:cNvPr>
            <p:cNvSpPr>
              <a:spLocks/>
            </p:cNvSpPr>
            <p:nvPr/>
          </p:nvSpPr>
          <p:spPr bwMode="auto">
            <a:xfrm>
              <a:off x="6112773" y="1361582"/>
              <a:ext cx="1417638" cy="2605088"/>
            </a:xfrm>
            <a:custGeom>
              <a:avLst/>
              <a:gdLst>
                <a:gd name="T0" fmla="*/ 1 w 902"/>
                <a:gd name="T1" fmla="*/ 497 h 1659"/>
                <a:gd name="T2" fmla="*/ 66 w 902"/>
                <a:gd name="T3" fmla="*/ 464 h 1659"/>
                <a:gd name="T4" fmla="*/ 246 w 902"/>
                <a:gd name="T5" fmla="*/ 439 h 1659"/>
                <a:gd name="T6" fmla="*/ 404 w 902"/>
                <a:gd name="T7" fmla="*/ 616 h 1659"/>
                <a:gd name="T8" fmla="*/ 307 w 902"/>
                <a:gd name="T9" fmla="*/ 833 h 1659"/>
                <a:gd name="T10" fmla="*/ 70 w 902"/>
                <a:gd name="T11" fmla="*/ 835 h 1659"/>
                <a:gd name="T12" fmla="*/ 1 w 902"/>
                <a:gd name="T13" fmla="*/ 798 h 1659"/>
                <a:gd name="T14" fmla="*/ 2 w 902"/>
                <a:gd name="T15" fmla="*/ 1228 h 1659"/>
                <a:gd name="T16" fmla="*/ 100 w 902"/>
                <a:gd name="T17" fmla="*/ 1319 h 1659"/>
                <a:gd name="T18" fmla="*/ 430 w 902"/>
                <a:gd name="T19" fmla="*/ 1319 h 1659"/>
                <a:gd name="T20" fmla="*/ 589 w 902"/>
                <a:gd name="T21" fmla="*/ 1319 h 1659"/>
                <a:gd name="T22" fmla="*/ 551 w 902"/>
                <a:gd name="T23" fmla="*/ 1470 h 1659"/>
                <a:gd name="T24" fmla="*/ 554 w 902"/>
                <a:gd name="T25" fmla="*/ 1634 h 1659"/>
                <a:gd name="T26" fmla="*/ 574 w 902"/>
                <a:gd name="T27" fmla="*/ 1659 h 1659"/>
                <a:gd name="T28" fmla="*/ 598 w 902"/>
                <a:gd name="T29" fmla="*/ 1446 h 1659"/>
                <a:gd name="T30" fmla="*/ 629 w 902"/>
                <a:gd name="T31" fmla="*/ 1347 h 1659"/>
                <a:gd name="T32" fmla="*/ 630 w 902"/>
                <a:gd name="T33" fmla="*/ 1347 h 1659"/>
                <a:gd name="T34" fmla="*/ 783 w 902"/>
                <a:gd name="T35" fmla="*/ 1090 h 1659"/>
                <a:gd name="T36" fmla="*/ 872 w 902"/>
                <a:gd name="T37" fmla="*/ 915 h 1659"/>
                <a:gd name="T38" fmla="*/ 894 w 902"/>
                <a:gd name="T39" fmla="*/ 660 h 1659"/>
                <a:gd name="T40" fmla="*/ 895 w 902"/>
                <a:gd name="T41" fmla="*/ 660 h 1659"/>
                <a:gd name="T42" fmla="*/ 829 w 902"/>
                <a:gd name="T43" fmla="*/ 374 h 1659"/>
                <a:gd name="T44" fmla="*/ 822 w 902"/>
                <a:gd name="T45" fmla="*/ 353 h 1659"/>
                <a:gd name="T46" fmla="*/ 809 w 902"/>
                <a:gd name="T47" fmla="*/ 363 h 1659"/>
                <a:gd name="T48" fmla="*/ 531 w 902"/>
                <a:gd name="T49" fmla="*/ 343 h 1659"/>
                <a:gd name="T50" fmla="*/ 498 w 902"/>
                <a:gd name="T51" fmla="*/ 63 h 1659"/>
                <a:gd name="T52" fmla="*/ 509 w 902"/>
                <a:gd name="T53" fmla="*/ 45 h 1659"/>
                <a:gd name="T54" fmla="*/ 470 w 902"/>
                <a:gd name="T55" fmla="*/ 32 h 1659"/>
                <a:gd name="T56" fmla="*/ 349 w 902"/>
                <a:gd name="T57" fmla="*/ 0 h 1659"/>
                <a:gd name="T58" fmla="*/ 100 w 902"/>
                <a:gd name="T59" fmla="*/ 1 h 1659"/>
                <a:gd name="T60" fmla="*/ 1 w 902"/>
                <a:gd name="T61" fmla="*/ 103 h 1659"/>
                <a:gd name="T62" fmla="*/ 1 w 902"/>
                <a:gd name="T63" fmla="*/ 364 h 1659"/>
                <a:gd name="T64" fmla="*/ 1 w 902"/>
                <a:gd name="T65" fmla="*/ 497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2" h="1659">
                  <a:moveTo>
                    <a:pt x="1" y="497"/>
                  </a:moveTo>
                  <a:cubicBezTo>
                    <a:pt x="28" y="483"/>
                    <a:pt x="47" y="474"/>
                    <a:pt x="66" y="464"/>
                  </a:cubicBezTo>
                  <a:cubicBezTo>
                    <a:pt x="123" y="433"/>
                    <a:pt x="183" y="421"/>
                    <a:pt x="246" y="439"/>
                  </a:cubicBezTo>
                  <a:cubicBezTo>
                    <a:pt x="335" y="464"/>
                    <a:pt x="390" y="525"/>
                    <a:pt x="404" y="616"/>
                  </a:cubicBezTo>
                  <a:cubicBezTo>
                    <a:pt x="418" y="706"/>
                    <a:pt x="386" y="782"/>
                    <a:pt x="307" y="833"/>
                  </a:cubicBezTo>
                  <a:cubicBezTo>
                    <a:pt x="230" y="883"/>
                    <a:pt x="149" y="882"/>
                    <a:pt x="70" y="835"/>
                  </a:cubicBezTo>
                  <a:cubicBezTo>
                    <a:pt x="49" y="823"/>
                    <a:pt x="28" y="812"/>
                    <a:pt x="1" y="798"/>
                  </a:cubicBezTo>
                  <a:cubicBezTo>
                    <a:pt x="1" y="947"/>
                    <a:pt x="0" y="1088"/>
                    <a:pt x="2" y="1228"/>
                  </a:cubicBezTo>
                  <a:cubicBezTo>
                    <a:pt x="3" y="1282"/>
                    <a:pt x="44" y="1319"/>
                    <a:pt x="100" y="1319"/>
                  </a:cubicBezTo>
                  <a:cubicBezTo>
                    <a:pt x="210" y="1319"/>
                    <a:pt x="320" y="1319"/>
                    <a:pt x="430" y="1319"/>
                  </a:cubicBezTo>
                  <a:cubicBezTo>
                    <a:pt x="482" y="1319"/>
                    <a:pt x="534" y="1319"/>
                    <a:pt x="589" y="1319"/>
                  </a:cubicBezTo>
                  <a:cubicBezTo>
                    <a:pt x="597" y="1378"/>
                    <a:pt x="577" y="1424"/>
                    <a:pt x="551" y="1470"/>
                  </a:cubicBezTo>
                  <a:cubicBezTo>
                    <a:pt x="519" y="1525"/>
                    <a:pt x="519" y="1581"/>
                    <a:pt x="554" y="1634"/>
                  </a:cubicBezTo>
                  <a:cubicBezTo>
                    <a:pt x="560" y="1643"/>
                    <a:pt x="567" y="1652"/>
                    <a:pt x="574" y="1659"/>
                  </a:cubicBezTo>
                  <a:cubicBezTo>
                    <a:pt x="575" y="1589"/>
                    <a:pt x="583" y="1518"/>
                    <a:pt x="598" y="1446"/>
                  </a:cubicBezTo>
                  <a:cubicBezTo>
                    <a:pt x="605" y="1412"/>
                    <a:pt x="617" y="1378"/>
                    <a:pt x="629" y="1347"/>
                  </a:cubicBezTo>
                  <a:cubicBezTo>
                    <a:pt x="630" y="1347"/>
                    <a:pt x="630" y="1347"/>
                    <a:pt x="630" y="1347"/>
                  </a:cubicBezTo>
                  <a:cubicBezTo>
                    <a:pt x="666" y="1254"/>
                    <a:pt x="724" y="1172"/>
                    <a:pt x="783" y="1090"/>
                  </a:cubicBezTo>
                  <a:cubicBezTo>
                    <a:pt x="821" y="1039"/>
                    <a:pt x="855" y="978"/>
                    <a:pt x="872" y="915"/>
                  </a:cubicBezTo>
                  <a:cubicBezTo>
                    <a:pt x="897" y="830"/>
                    <a:pt x="902" y="745"/>
                    <a:pt x="894" y="660"/>
                  </a:cubicBezTo>
                  <a:cubicBezTo>
                    <a:pt x="895" y="660"/>
                    <a:pt x="895" y="660"/>
                    <a:pt x="895" y="660"/>
                  </a:cubicBezTo>
                  <a:cubicBezTo>
                    <a:pt x="887" y="563"/>
                    <a:pt x="863" y="469"/>
                    <a:pt x="829" y="374"/>
                  </a:cubicBezTo>
                  <a:cubicBezTo>
                    <a:pt x="827" y="367"/>
                    <a:pt x="824" y="360"/>
                    <a:pt x="822" y="353"/>
                  </a:cubicBezTo>
                  <a:cubicBezTo>
                    <a:pt x="817" y="357"/>
                    <a:pt x="813" y="360"/>
                    <a:pt x="809" y="363"/>
                  </a:cubicBezTo>
                  <a:cubicBezTo>
                    <a:pt x="723" y="423"/>
                    <a:pt x="608" y="415"/>
                    <a:pt x="531" y="343"/>
                  </a:cubicBezTo>
                  <a:cubicBezTo>
                    <a:pt x="454" y="271"/>
                    <a:pt x="441" y="156"/>
                    <a:pt x="498" y="63"/>
                  </a:cubicBezTo>
                  <a:cubicBezTo>
                    <a:pt x="502" y="58"/>
                    <a:pt x="505" y="51"/>
                    <a:pt x="509" y="45"/>
                  </a:cubicBezTo>
                  <a:cubicBezTo>
                    <a:pt x="496" y="41"/>
                    <a:pt x="483" y="36"/>
                    <a:pt x="470" y="32"/>
                  </a:cubicBezTo>
                  <a:cubicBezTo>
                    <a:pt x="430" y="21"/>
                    <a:pt x="389" y="10"/>
                    <a:pt x="349" y="0"/>
                  </a:cubicBezTo>
                  <a:cubicBezTo>
                    <a:pt x="266" y="0"/>
                    <a:pt x="183" y="0"/>
                    <a:pt x="100" y="1"/>
                  </a:cubicBezTo>
                  <a:cubicBezTo>
                    <a:pt x="38" y="1"/>
                    <a:pt x="2" y="41"/>
                    <a:pt x="1" y="103"/>
                  </a:cubicBezTo>
                  <a:cubicBezTo>
                    <a:pt x="1" y="190"/>
                    <a:pt x="1" y="277"/>
                    <a:pt x="1" y="364"/>
                  </a:cubicBezTo>
                  <a:cubicBezTo>
                    <a:pt x="1" y="406"/>
                    <a:pt x="1" y="448"/>
                    <a:pt x="1" y="497"/>
                  </a:cubicBezTo>
                  <a:close/>
                </a:path>
              </a:pathLst>
            </a:custGeom>
            <a:solidFill>
              <a:schemeClr val="accent5"/>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21" name="Freeform 20">
              <a:extLst>
                <a:ext uri="{FF2B5EF4-FFF2-40B4-BE49-F238E27FC236}">
                  <a16:creationId xmlns:a16="http://schemas.microsoft.com/office/drawing/2014/main" id="{F0863AB8-860B-5147-A3A7-DFC13C01C977}"/>
                </a:ext>
              </a:extLst>
            </p:cNvPr>
            <p:cNvSpPr>
              <a:spLocks/>
            </p:cNvSpPr>
            <p:nvPr/>
          </p:nvSpPr>
          <p:spPr bwMode="auto">
            <a:xfrm>
              <a:off x="4744348" y="2910982"/>
              <a:ext cx="1311275" cy="1438275"/>
            </a:xfrm>
            <a:custGeom>
              <a:avLst/>
              <a:gdLst>
                <a:gd name="T0" fmla="*/ 494 w 834"/>
                <a:gd name="T1" fmla="*/ 856 h 916"/>
                <a:gd name="T2" fmla="*/ 509 w 834"/>
                <a:gd name="T3" fmla="*/ 892 h 916"/>
                <a:gd name="T4" fmla="*/ 747 w 834"/>
                <a:gd name="T5" fmla="*/ 870 h 916"/>
                <a:gd name="T6" fmla="*/ 830 w 834"/>
                <a:gd name="T7" fmla="*/ 916 h 916"/>
                <a:gd name="T8" fmla="*/ 831 w 834"/>
                <a:gd name="T9" fmla="*/ 516 h 916"/>
                <a:gd name="T10" fmla="*/ 705 w 834"/>
                <a:gd name="T11" fmla="*/ 392 h 916"/>
                <a:gd name="T12" fmla="*/ 291 w 834"/>
                <a:gd name="T13" fmla="*/ 393 h 916"/>
                <a:gd name="T14" fmla="*/ 245 w 834"/>
                <a:gd name="T15" fmla="*/ 393 h 916"/>
                <a:gd name="T16" fmla="*/ 281 w 834"/>
                <a:gd name="T17" fmla="*/ 246 h 916"/>
                <a:gd name="T18" fmla="*/ 274 w 834"/>
                <a:gd name="T19" fmla="*/ 72 h 916"/>
                <a:gd name="T20" fmla="*/ 120 w 834"/>
                <a:gd name="T21" fmla="*/ 13 h 916"/>
                <a:gd name="T22" fmla="*/ 1 w 834"/>
                <a:gd name="T23" fmla="*/ 139 h 916"/>
                <a:gd name="T24" fmla="*/ 5 w 834"/>
                <a:gd name="T25" fmla="*/ 183 h 916"/>
                <a:gd name="T26" fmla="*/ 6 w 834"/>
                <a:gd name="T27" fmla="*/ 184 h 916"/>
                <a:gd name="T28" fmla="*/ 42 w 834"/>
                <a:gd name="T29" fmla="*/ 266 h 916"/>
                <a:gd name="T30" fmla="*/ 35 w 834"/>
                <a:gd name="T31" fmla="*/ 280 h 916"/>
                <a:gd name="T32" fmla="*/ 78 w 834"/>
                <a:gd name="T33" fmla="*/ 393 h 916"/>
                <a:gd name="T34" fmla="*/ 56 w 834"/>
                <a:gd name="T35" fmla="*/ 393 h 916"/>
                <a:gd name="T36" fmla="*/ 40 w 834"/>
                <a:gd name="T37" fmla="*/ 460 h 916"/>
                <a:gd name="T38" fmla="*/ 43 w 834"/>
                <a:gd name="T39" fmla="*/ 596 h 916"/>
                <a:gd name="T40" fmla="*/ 123 w 834"/>
                <a:gd name="T41" fmla="*/ 749 h 916"/>
                <a:gd name="T42" fmla="*/ 365 w 834"/>
                <a:gd name="T43" fmla="*/ 781 h 916"/>
                <a:gd name="T44" fmla="*/ 494 w 834"/>
                <a:gd name="T45" fmla="*/ 85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4" h="916">
                  <a:moveTo>
                    <a:pt x="494" y="856"/>
                  </a:moveTo>
                  <a:cubicBezTo>
                    <a:pt x="499" y="867"/>
                    <a:pt x="504" y="879"/>
                    <a:pt x="509" y="892"/>
                  </a:cubicBezTo>
                  <a:cubicBezTo>
                    <a:pt x="577" y="839"/>
                    <a:pt x="671" y="830"/>
                    <a:pt x="747" y="870"/>
                  </a:cubicBezTo>
                  <a:cubicBezTo>
                    <a:pt x="773" y="884"/>
                    <a:pt x="799" y="899"/>
                    <a:pt x="830" y="916"/>
                  </a:cubicBezTo>
                  <a:cubicBezTo>
                    <a:pt x="830" y="777"/>
                    <a:pt x="827" y="646"/>
                    <a:pt x="831" y="516"/>
                  </a:cubicBezTo>
                  <a:cubicBezTo>
                    <a:pt x="834" y="422"/>
                    <a:pt x="778" y="391"/>
                    <a:pt x="705" y="392"/>
                  </a:cubicBezTo>
                  <a:cubicBezTo>
                    <a:pt x="567" y="395"/>
                    <a:pt x="429" y="393"/>
                    <a:pt x="291" y="393"/>
                  </a:cubicBezTo>
                  <a:cubicBezTo>
                    <a:pt x="275" y="393"/>
                    <a:pt x="260" y="393"/>
                    <a:pt x="245" y="393"/>
                  </a:cubicBezTo>
                  <a:cubicBezTo>
                    <a:pt x="239" y="335"/>
                    <a:pt x="247" y="303"/>
                    <a:pt x="281" y="246"/>
                  </a:cubicBezTo>
                  <a:cubicBezTo>
                    <a:pt x="315" y="188"/>
                    <a:pt x="313" y="122"/>
                    <a:pt x="274" y="72"/>
                  </a:cubicBezTo>
                  <a:cubicBezTo>
                    <a:pt x="235" y="21"/>
                    <a:pt x="182" y="0"/>
                    <a:pt x="120" y="13"/>
                  </a:cubicBezTo>
                  <a:cubicBezTo>
                    <a:pt x="54" y="28"/>
                    <a:pt x="6" y="71"/>
                    <a:pt x="1" y="139"/>
                  </a:cubicBezTo>
                  <a:cubicBezTo>
                    <a:pt x="0" y="154"/>
                    <a:pt x="2" y="168"/>
                    <a:pt x="5" y="183"/>
                  </a:cubicBezTo>
                  <a:cubicBezTo>
                    <a:pt x="6" y="183"/>
                    <a:pt x="6" y="183"/>
                    <a:pt x="6" y="184"/>
                  </a:cubicBezTo>
                  <a:cubicBezTo>
                    <a:pt x="57" y="198"/>
                    <a:pt x="67" y="222"/>
                    <a:pt x="42" y="266"/>
                  </a:cubicBezTo>
                  <a:cubicBezTo>
                    <a:pt x="40" y="271"/>
                    <a:pt x="37" y="276"/>
                    <a:pt x="35" y="280"/>
                  </a:cubicBezTo>
                  <a:cubicBezTo>
                    <a:pt x="46" y="315"/>
                    <a:pt x="62" y="351"/>
                    <a:pt x="78" y="393"/>
                  </a:cubicBezTo>
                  <a:cubicBezTo>
                    <a:pt x="69" y="393"/>
                    <a:pt x="62" y="393"/>
                    <a:pt x="56" y="393"/>
                  </a:cubicBezTo>
                  <a:cubicBezTo>
                    <a:pt x="47" y="420"/>
                    <a:pt x="32" y="450"/>
                    <a:pt x="40" y="460"/>
                  </a:cubicBezTo>
                  <a:cubicBezTo>
                    <a:pt x="79" y="506"/>
                    <a:pt x="62" y="548"/>
                    <a:pt x="43" y="596"/>
                  </a:cubicBezTo>
                  <a:cubicBezTo>
                    <a:pt x="13" y="681"/>
                    <a:pt x="33" y="727"/>
                    <a:pt x="123" y="749"/>
                  </a:cubicBezTo>
                  <a:cubicBezTo>
                    <a:pt x="200" y="768"/>
                    <a:pt x="283" y="776"/>
                    <a:pt x="365" y="781"/>
                  </a:cubicBezTo>
                  <a:cubicBezTo>
                    <a:pt x="424" y="783"/>
                    <a:pt x="467" y="805"/>
                    <a:pt x="494" y="856"/>
                  </a:cubicBezTo>
                  <a:close/>
                </a:path>
              </a:pathLst>
            </a:custGeom>
            <a:solidFill>
              <a:srgbClr val="00757D"/>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22" name="Freeform 21">
              <a:extLst>
                <a:ext uri="{FF2B5EF4-FFF2-40B4-BE49-F238E27FC236}">
                  <a16:creationId xmlns:a16="http://schemas.microsoft.com/office/drawing/2014/main" id="{F2EBB51E-3969-DF41-8A9C-59FF2CFB0DE1}"/>
                </a:ext>
              </a:extLst>
            </p:cNvPr>
            <p:cNvSpPr>
              <a:spLocks/>
            </p:cNvSpPr>
            <p:nvPr/>
          </p:nvSpPr>
          <p:spPr bwMode="auto">
            <a:xfrm>
              <a:off x="5252348" y="4823919"/>
              <a:ext cx="798513" cy="779463"/>
            </a:xfrm>
            <a:custGeom>
              <a:avLst/>
              <a:gdLst>
                <a:gd name="T0" fmla="*/ 417 w 508"/>
                <a:gd name="T1" fmla="*/ 496 h 497"/>
                <a:gd name="T2" fmla="*/ 507 w 508"/>
                <a:gd name="T3" fmla="*/ 402 h 497"/>
                <a:gd name="T4" fmla="*/ 507 w 508"/>
                <a:gd name="T5" fmla="*/ 232 h 497"/>
                <a:gd name="T6" fmla="*/ 507 w 508"/>
                <a:gd name="T7" fmla="*/ 0 h 497"/>
                <a:gd name="T8" fmla="*/ 440 w 508"/>
                <a:gd name="T9" fmla="*/ 33 h 497"/>
                <a:gd name="T10" fmla="*/ 334 w 508"/>
                <a:gd name="T11" fmla="*/ 65 h 497"/>
                <a:gd name="T12" fmla="*/ 202 w 508"/>
                <a:gd name="T13" fmla="*/ 30 h 497"/>
                <a:gd name="T14" fmla="*/ 200 w 508"/>
                <a:gd name="T15" fmla="*/ 62 h 497"/>
                <a:gd name="T16" fmla="*/ 40 w 508"/>
                <a:gd name="T17" fmla="*/ 451 h 497"/>
                <a:gd name="T18" fmla="*/ 0 w 508"/>
                <a:gd name="T19" fmla="*/ 496 h 497"/>
                <a:gd name="T20" fmla="*/ 417 w 508"/>
                <a:gd name="T21" fmla="*/ 49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8" h="497">
                  <a:moveTo>
                    <a:pt x="417" y="496"/>
                  </a:moveTo>
                  <a:cubicBezTo>
                    <a:pt x="469" y="495"/>
                    <a:pt x="506" y="456"/>
                    <a:pt x="507" y="402"/>
                  </a:cubicBezTo>
                  <a:cubicBezTo>
                    <a:pt x="508" y="345"/>
                    <a:pt x="507" y="289"/>
                    <a:pt x="507" y="232"/>
                  </a:cubicBezTo>
                  <a:cubicBezTo>
                    <a:pt x="507" y="157"/>
                    <a:pt x="507" y="82"/>
                    <a:pt x="507" y="0"/>
                  </a:cubicBezTo>
                  <a:cubicBezTo>
                    <a:pt x="481" y="13"/>
                    <a:pt x="461" y="25"/>
                    <a:pt x="440" y="33"/>
                  </a:cubicBezTo>
                  <a:cubicBezTo>
                    <a:pt x="405" y="45"/>
                    <a:pt x="370" y="61"/>
                    <a:pt x="334" y="65"/>
                  </a:cubicBezTo>
                  <a:cubicBezTo>
                    <a:pt x="287" y="69"/>
                    <a:pt x="240" y="56"/>
                    <a:pt x="202" y="30"/>
                  </a:cubicBezTo>
                  <a:cubicBezTo>
                    <a:pt x="201" y="41"/>
                    <a:pt x="201" y="52"/>
                    <a:pt x="200" y="62"/>
                  </a:cubicBezTo>
                  <a:cubicBezTo>
                    <a:pt x="191" y="210"/>
                    <a:pt x="152" y="344"/>
                    <a:pt x="40" y="451"/>
                  </a:cubicBezTo>
                  <a:cubicBezTo>
                    <a:pt x="26" y="464"/>
                    <a:pt x="13" y="479"/>
                    <a:pt x="0" y="496"/>
                  </a:cubicBezTo>
                  <a:cubicBezTo>
                    <a:pt x="145" y="496"/>
                    <a:pt x="281" y="497"/>
                    <a:pt x="417" y="496"/>
                  </a:cubicBezTo>
                  <a:close/>
                </a:path>
              </a:pathLst>
            </a:custGeom>
            <a:solidFill>
              <a:srgbClr val="00757D"/>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23" name="Freeform 22">
              <a:extLst>
                <a:ext uri="{FF2B5EF4-FFF2-40B4-BE49-F238E27FC236}">
                  <a16:creationId xmlns:a16="http://schemas.microsoft.com/office/drawing/2014/main" id="{374FCA86-312B-F143-823E-0772B4A6F83A}"/>
                </a:ext>
              </a:extLst>
            </p:cNvPr>
            <p:cNvSpPr>
              <a:spLocks/>
            </p:cNvSpPr>
            <p:nvPr/>
          </p:nvSpPr>
          <p:spPr bwMode="auto">
            <a:xfrm>
              <a:off x="4633223" y="1382219"/>
              <a:ext cx="2038350" cy="2076450"/>
            </a:xfrm>
            <a:custGeom>
              <a:avLst/>
              <a:gdLst>
                <a:gd name="T0" fmla="*/ 412 w 1297"/>
                <a:gd name="T1" fmla="*/ 1024 h 1322"/>
                <a:gd name="T2" fmla="*/ 417 w 1297"/>
                <a:gd name="T3" fmla="*/ 1259 h 1322"/>
                <a:gd name="T4" fmla="*/ 381 w 1297"/>
                <a:gd name="T5" fmla="*/ 1322 h 1322"/>
                <a:gd name="T6" fmla="*/ 780 w 1297"/>
                <a:gd name="T7" fmla="*/ 1322 h 1322"/>
                <a:gd name="T8" fmla="*/ 900 w 1297"/>
                <a:gd name="T9" fmla="*/ 1202 h 1322"/>
                <a:gd name="T10" fmla="*/ 900 w 1297"/>
                <a:gd name="T11" fmla="*/ 764 h 1322"/>
                <a:gd name="T12" fmla="*/ 936 w 1297"/>
                <a:gd name="T13" fmla="*/ 732 h 1322"/>
                <a:gd name="T14" fmla="*/ 1050 w 1297"/>
                <a:gd name="T15" fmla="*/ 774 h 1322"/>
                <a:gd name="T16" fmla="*/ 1240 w 1297"/>
                <a:gd name="T17" fmla="*/ 748 h 1322"/>
                <a:gd name="T18" fmla="*/ 1256 w 1297"/>
                <a:gd name="T19" fmla="*/ 554 h 1322"/>
                <a:gd name="T20" fmla="*/ 1047 w 1297"/>
                <a:gd name="T21" fmla="*/ 509 h 1322"/>
                <a:gd name="T22" fmla="*/ 900 w 1297"/>
                <a:gd name="T23" fmla="*/ 569 h 1322"/>
                <a:gd name="T24" fmla="*/ 900 w 1297"/>
                <a:gd name="T25" fmla="*/ 516 h 1322"/>
                <a:gd name="T26" fmla="*/ 900 w 1297"/>
                <a:gd name="T27" fmla="*/ 123 h 1322"/>
                <a:gd name="T28" fmla="*/ 777 w 1297"/>
                <a:gd name="T29" fmla="*/ 1 h 1322"/>
                <a:gd name="T30" fmla="*/ 639 w 1297"/>
                <a:gd name="T31" fmla="*/ 0 h 1322"/>
                <a:gd name="T32" fmla="*/ 451 w 1297"/>
                <a:gd name="T33" fmla="*/ 114 h 1322"/>
                <a:gd name="T34" fmla="*/ 126 w 1297"/>
                <a:gd name="T35" fmla="*/ 647 h 1322"/>
                <a:gd name="T36" fmla="*/ 125 w 1297"/>
                <a:gd name="T37" fmla="*/ 647 h 1322"/>
                <a:gd name="T38" fmla="*/ 145 w 1297"/>
                <a:gd name="T39" fmla="*/ 749 h 1322"/>
                <a:gd name="T40" fmla="*/ 150 w 1297"/>
                <a:gd name="T41" fmla="*/ 836 h 1322"/>
                <a:gd name="T42" fmla="*/ 31 w 1297"/>
                <a:gd name="T43" fmla="*/ 1021 h 1322"/>
                <a:gd name="T44" fmla="*/ 12 w 1297"/>
                <a:gd name="T45" fmla="*/ 1113 h 1322"/>
                <a:gd name="T46" fmla="*/ 20 w 1297"/>
                <a:gd name="T47" fmla="*/ 1079 h 1322"/>
                <a:gd name="T48" fmla="*/ 203 w 1297"/>
                <a:gd name="T49" fmla="*/ 927 h 1322"/>
                <a:gd name="T50" fmla="*/ 412 w 1297"/>
                <a:gd name="T51" fmla="*/ 1024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7" h="1322">
                  <a:moveTo>
                    <a:pt x="412" y="1024"/>
                  </a:moveTo>
                  <a:cubicBezTo>
                    <a:pt x="461" y="1100"/>
                    <a:pt x="462" y="1180"/>
                    <a:pt x="417" y="1259"/>
                  </a:cubicBezTo>
                  <a:cubicBezTo>
                    <a:pt x="406" y="1278"/>
                    <a:pt x="395" y="1297"/>
                    <a:pt x="381" y="1322"/>
                  </a:cubicBezTo>
                  <a:cubicBezTo>
                    <a:pt x="521" y="1322"/>
                    <a:pt x="651" y="1322"/>
                    <a:pt x="780" y="1322"/>
                  </a:cubicBezTo>
                  <a:cubicBezTo>
                    <a:pt x="867" y="1322"/>
                    <a:pt x="900" y="1288"/>
                    <a:pt x="900" y="1202"/>
                  </a:cubicBezTo>
                  <a:cubicBezTo>
                    <a:pt x="900" y="1056"/>
                    <a:pt x="901" y="910"/>
                    <a:pt x="900" y="764"/>
                  </a:cubicBezTo>
                  <a:cubicBezTo>
                    <a:pt x="900" y="736"/>
                    <a:pt x="909" y="723"/>
                    <a:pt x="936" y="732"/>
                  </a:cubicBezTo>
                  <a:cubicBezTo>
                    <a:pt x="974" y="744"/>
                    <a:pt x="1014" y="755"/>
                    <a:pt x="1050" y="774"/>
                  </a:cubicBezTo>
                  <a:cubicBezTo>
                    <a:pt x="1113" y="807"/>
                    <a:pt x="1192" y="798"/>
                    <a:pt x="1240" y="748"/>
                  </a:cubicBezTo>
                  <a:cubicBezTo>
                    <a:pt x="1290" y="696"/>
                    <a:pt x="1297" y="614"/>
                    <a:pt x="1256" y="554"/>
                  </a:cubicBezTo>
                  <a:cubicBezTo>
                    <a:pt x="1209" y="485"/>
                    <a:pt x="1130" y="470"/>
                    <a:pt x="1047" y="509"/>
                  </a:cubicBezTo>
                  <a:cubicBezTo>
                    <a:pt x="1002" y="531"/>
                    <a:pt x="955" y="547"/>
                    <a:pt x="900" y="569"/>
                  </a:cubicBezTo>
                  <a:cubicBezTo>
                    <a:pt x="900" y="543"/>
                    <a:pt x="900" y="529"/>
                    <a:pt x="900" y="516"/>
                  </a:cubicBezTo>
                  <a:cubicBezTo>
                    <a:pt x="900" y="385"/>
                    <a:pt x="900" y="254"/>
                    <a:pt x="900" y="123"/>
                  </a:cubicBezTo>
                  <a:cubicBezTo>
                    <a:pt x="900" y="35"/>
                    <a:pt x="866" y="1"/>
                    <a:pt x="777" y="1"/>
                  </a:cubicBezTo>
                  <a:cubicBezTo>
                    <a:pt x="731" y="0"/>
                    <a:pt x="685" y="0"/>
                    <a:pt x="639" y="0"/>
                  </a:cubicBezTo>
                  <a:cubicBezTo>
                    <a:pt x="571" y="27"/>
                    <a:pt x="508" y="64"/>
                    <a:pt x="451" y="114"/>
                  </a:cubicBezTo>
                  <a:cubicBezTo>
                    <a:pt x="286" y="257"/>
                    <a:pt x="186" y="444"/>
                    <a:pt x="126" y="647"/>
                  </a:cubicBezTo>
                  <a:cubicBezTo>
                    <a:pt x="125" y="647"/>
                    <a:pt x="125" y="647"/>
                    <a:pt x="125" y="647"/>
                  </a:cubicBezTo>
                  <a:cubicBezTo>
                    <a:pt x="116" y="676"/>
                    <a:pt x="128" y="720"/>
                    <a:pt x="145" y="749"/>
                  </a:cubicBezTo>
                  <a:cubicBezTo>
                    <a:pt x="164" y="781"/>
                    <a:pt x="169" y="807"/>
                    <a:pt x="150" y="836"/>
                  </a:cubicBezTo>
                  <a:cubicBezTo>
                    <a:pt x="113" y="899"/>
                    <a:pt x="72" y="960"/>
                    <a:pt x="31" y="1021"/>
                  </a:cubicBezTo>
                  <a:cubicBezTo>
                    <a:pt x="7" y="1060"/>
                    <a:pt x="0" y="1090"/>
                    <a:pt x="12" y="1113"/>
                  </a:cubicBezTo>
                  <a:cubicBezTo>
                    <a:pt x="14" y="1102"/>
                    <a:pt x="17" y="1091"/>
                    <a:pt x="20" y="1079"/>
                  </a:cubicBezTo>
                  <a:cubicBezTo>
                    <a:pt x="50" y="991"/>
                    <a:pt x="113" y="939"/>
                    <a:pt x="203" y="927"/>
                  </a:cubicBezTo>
                  <a:cubicBezTo>
                    <a:pt x="291" y="916"/>
                    <a:pt x="364" y="950"/>
                    <a:pt x="412" y="102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24" name="Freeform 23">
              <a:extLst>
                <a:ext uri="{FF2B5EF4-FFF2-40B4-BE49-F238E27FC236}">
                  <a16:creationId xmlns:a16="http://schemas.microsoft.com/office/drawing/2014/main" id="{D6B6694D-F1ED-BB42-87ED-61E7B6361DA2}"/>
                </a:ext>
              </a:extLst>
            </p:cNvPr>
            <p:cNvSpPr>
              <a:spLocks/>
            </p:cNvSpPr>
            <p:nvPr/>
          </p:nvSpPr>
          <p:spPr bwMode="auto">
            <a:xfrm>
              <a:off x="5583874" y="3504707"/>
              <a:ext cx="1878013" cy="2163763"/>
            </a:xfrm>
            <a:custGeom>
              <a:avLst/>
              <a:gdLst>
                <a:gd name="T0" fmla="*/ 1195 w 1195"/>
                <a:gd name="T1" fmla="*/ 1319 h 1377"/>
                <a:gd name="T2" fmla="*/ 1027 w 1195"/>
                <a:gd name="T3" fmla="*/ 831 h 1377"/>
                <a:gd name="T4" fmla="*/ 972 w 1195"/>
                <a:gd name="T5" fmla="*/ 676 h 1377"/>
                <a:gd name="T6" fmla="*/ 971 w 1195"/>
                <a:gd name="T7" fmla="*/ 676 h 1377"/>
                <a:gd name="T8" fmla="*/ 917 w 1195"/>
                <a:gd name="T9" fmla="*/ 384 h 1377"/>
                <a:gd name="T10" fmla="*/ 861 w 1195"/>
                <a:gd name="T11" fmla="*/ 346 h 1377"/>
                <a:gd name="T12" fmla="*/ 830 w 1195"/>
                <a:gd name="T13" fmla="*/ 60 h 1377"/>
                <a:gd name="T14" fmla="*/ 858 w 1195"/>
                <a:gd name="T15" fmla="*/ 8 h 1377"/>
                <a:gd name="T16" fmla="*/ 846 w 1195"/>
                <a:gd name="T17" fmla="*/ 1 h 1377"/>
                <a:gd name="T18" fmla="*/ 429 w 1195"/>
                <a:gd name="T19" fmla="*/ 3 h 1377"/>
                <a:gd name="T20" fmla="*/ 341 w 1195"/>
                <a:gd name="T21" fmla="*/ 98 h 1377"/>
                <a:gd name="T22" fmla="*/ 341 w 1195"/>
                <a:gd name="T23" fmla="*/ 268 h 1377"/>
                <a:gd name="T24" fmla="*/ 342 w 1195"/>
                <a:gd name="T25" fmla="*/ 591 h 1377"/>
                <a:gd name="T26" fmla="*/ 183 w 1195"/>
                <a:gd name="T27" fmla="*/ 548 h 1377"/>
                <a:gd name="T28" fmla="*/ 23 w 1195"/>
                <a:gd name="T29" fmla="*/ 558 h 1377"/>
                <a:gd name="T30" fmla="*/ 2 w 1195"/>
                <a:gd name="T31" fmla="*/ 575 h 1377"/>
                <a:gd name="T32" fmla="*/ 5 w 1195"/>
                <a:gd name="T33" fmla="*/ 596 h 1377"/>
                <a:gd name="T34" fmla="*/ 5 w 1195"/>
                <a:gd name="T35" fmla="*/ 676 h 1377"/>
                <a:gd name="T36" fmla="*/ 5 w 1195"/>
                <a:gd name="T37" fmla="*/ 676 h 1377"/>
                <a:gd name="T38" fmla="*/ 0 w 1195"/>
                <a:gd name="T39" fmla="*/ 790 h 1377"/>
                <a:gd name="T40" fmla="*/ 71 w 1195"/>
                <a:gd name="T41" fmla="*/ 831 h 1377"/>
                <a:gd name="T42" fmla="*/ 205 w 1195"/>
                <a:gd name="T43" fmla="*/ 810 h 1377"/>
                <a:gd name="T44" fmla="*/ 341 w 1195"/>
                <a:gd name="T45" fmla="*/ 756 h 1377"/>
                <a:gd name="T46" fmla="*/ 343 w 1195"/>
                <a:gd name="T47" fmla="*/ 819 h 1377"/>
                <a:gd name="T48" fmla="*/ 344 w 1195"/>
                <a:gd name="T49" fmla="*/ 1215 h 1377"/>
                <a:gd name="T50" fmla="*/ 452 w 1195"/>
                <a:gd name="T51" fmla="*/ 1321 h 1377"/>
                <a:gd name="T52" fmla="*/ 881 w 1195"/>
                <a:gd name="T53" fmla="*/ 1320 h 1377"/>
                <a:gd name="T54" fmla="*/ 934 w 1195"/>
                <a:gd name="T55" fmla="*/ 1323 h 1377"/>
                <a:gd name="T56" fmla="*/ 913 w 1195"/>
                <a:gd name="T57" fmla="*/ 1377 h 1377"/>
                <a:gd name="T58" fmla="*/ 1117 w 1195"/>
                <a:gd name="T59" fmla="*/ 1377 h 1377"/>
                <a:gd name="T60" fmla="*/ 1094 w 1195"/>
                <a:gd name="T61" fmla="*/ 1320 h 1377"/>
                <a:gd name="T62" fmla="*/ 1146 w 1195"/>
                <a:gd name="T63" fmla="*/ 1319 h 1377"/>
                <a:gd name="T64" fmla="*/ 1195 w 1195"/>
                <a:gd name="T65" fmla="*/ 1319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5" h="1377">
                  <a:moveTo>
                    <a:pt x="1195" y="1319"/>
                  </a:moveTo>
                  <a:cubicBezTo>
                    <a:pt x="1141" y="1155"/>
                    <a:pt x="1094" y="989"/>
                    <a:pt x="1027" y="831"/>
                  </a:cubicBezTo>
                  <a:cubicBezTo>
                    <a:pt x="1006" y="780"/>
                    <a:pt x="986" y="727"/>
                    <a:pt x="972" y="676"/>
                  </a:cubicBezTo>
                  <a:cubicBezTo>
                    <a:pt x="971" y="676"/>
                    <a:pt x="971" y="676"/>
                    <a:pt x="971" y="676"/>
                  </a:cubicBezTo>
                  <a:cubicBezTo>
                    <a:pt x="941" y="580"/>
                    <a:pt x="923" y="483"/>
                    <a:pt x="917" y="384"/>
                  </a:cubicBezTo>
                  <a:cubicBezTo>
                    <a:pt x="897" y="375"/>
                    <a:pt x="878" y="362"/>
                    <a:pt x="861" y="346"/>
                  </a:cubicBezTo>
                  <a:cubicBezTo>
                    <a:pt x="781" y="269"/>
                    <a:pt x="769" y="157"/>
                    <a:pt x="830" y="60"/>
                  </a:cubicBezTo>
                  <a:cubicBezTo>
                    <a:pt x="841" y="43"/>
                    <a:pt x="849" y="25"/>
                    <a:pt x="858" y="8"/>
                  </a:cubicBezTo>
                  <a:cubicBezTo>
                    <a:pt x="851" y="4"/>
                    <a:pt x="849" y="1"/>
                    <a:pt x="846" y="1"/>
                  </a:cubicBezTo>
                  <a:cubicBezTo>
                    <a:pt x="707" y="1"/>
                    <a:pt x="568" y="0"/>
                    <a:pt x="429" y="3"/>
                  </a:cubicBezTo>
                  <a:cubicBezTo>
                    <a:pt x="376" y="4"/>
                    <a:pt x="342" y="43"/>
                    <a:pt x="341" y="98"/>
                  </a:cubicBezTo>
                  <a:cubicBezTo>
                    <a:pt x="340" y="155"/>
                    <a:pt x="341" y="211"/>
                    <a:pt x="341" y="268"/>
                  </a:cubicBezTo>
                  <a:cubicBezTo>
                    <a:pt x="341" y="374"/>
                    <a:pt x="342" y="481"/>
                    <a:pt x="342" y="591"/>
                  </a:cubicBezTo>
                  <a:cubicBezTo>
                    <a:pt x="281" y="597"/>
                    <a:pt x="231" y="575"/>
                    <a:pt x="183" y="548"/>
                  </a:cubicBezTo>
                  <a:cubicBezTo>
                    <a:pt x="128" y="518"/>
                    <a:pt x="74" y="522"/>
                    <a:pt x="23" y="558"/>
                  </a:cubicBezTo>
                  <a:cubicBezTo>
                    <a:pt x="16" y="563"/>
                    <a:pt x="9" y="569"/>
                    <a:pt x="2" y="575"/>
                  </a:cubicBezTo>
                  <a:cubicBezTo>
                    <a:pt x="4" y="582"/>
                    <a:pt x="5" y="589"/>
                    <a:pt x="5" y="596"/>
                  </a:cubicBezTo>
                  <a:cubicBezTo>
                    <a:pt x="5" y="622"/>
                    <a:pt x="5" y="649"/>
                    <a:pt x="5" y="676"/>
                  </a:cubicBezTo>
                  <a:cubicBezTo>
                    <a:pt x="5" y="676"/>
                    <a:pt x="5" y="676"/>
                    <a:pt x="5" y="676"/>
                  </a:cubicBezTo>
                  <a:cubicBezTo>
                    <a:pt x="4" y="714"/>
                    <a:pt x="2" y="752"/>
                    <a:pt x="0" y="790"/>
                  </a:cubicBezTo>
                  <a:cubicBezTo>
                    <a:pt x="18" y="808"/>
                    <a:pt x="41" y="822"/>
                    <a:pt x="71" y="831"/>
                  </a:cubicBezTo>
                  <a:cubicBezTo>
                    <a:pt x="119" y="845"/>
                    <a:pt x="162" y="831"/>
                    <a:pt x="205" y="810"/>
                  </a:cubicBezTo>
                  <a:cubicBezTo>
                    <a:pt x="247" y="789"/>
                    <a:pt x="292" y="775"/>
                    <a:pt x="341" y="756"/>
                  </a:cubicBezTo>
                  <a:cubicBezTo>
                    <a:pt x="342" y="786"/>
                    <a:pt x="343" y="802"/>
                    <a:pt x="343" y="819"/>
                  </a:cubicBezTo>
                  <a:cubicBezTo>
                    <a:pt x="343" y="951"/>
                    <a:pt x="343" y="1083"/>
                    <a:pt x="344" y="1215"/>
                  </a:cubicBezTo>
                  <a:cubicBezTo>
                    <a:pt x="345" y="1286"/>
                    <a:pt x="381" y="1321"/>
                    <a:pt x="452" y="1321"/>
                  </a:cubicBezTo>
                  <a:cubicBezTo>
                    <a:pt x="595" y="1321"/>
                    <a:pt x="738" y="1320"/>
                    <a:pt x="881" y="1320"/>
                  </a:cubicBezTo>
                  <a:cubicBezTo>
                    <a:pt x="895" y="1320"/>
                    <a:pt x="910" y="1321"/>
                    <a:pt x="934" y="1323"/>
                  </a:cubicBezTo>
                  <a:cubicBezTo>
                    <a:pt x="926" y="1342"/>
                    <a:pt x="919" y="1360"/>
                    <a:pt x="913" y="1377"/>
                  </a:cubicBezTo>
                  <a:cubicBezTo>
                    <a:pt x="981" y="1377"/>
                    <a:pt x="1049" y="1377"/>
                    <a:pt x="1117" y="1377"/>
                  </a:cubicBezTo>
                  <a:cubicBezTo>
                    <a:pt x="1110" y="1359"/>
                    <a:pt x="1103" y="1340"/>
                    <a:pt x="1094" y="1320"/>
                  </a:cubicBezTo>
                  <a:cubicBezTo>
                    <a:pt x="1119" y="1320"/>
                    <a:pt x="1133" y="1319"/>
                    <a:pt x="1146" y="1319"/>
                  </a:cubicBezTo>
                  <a:cubicBezTo>
                    <a:pt x="1162" y="1319"/>
                    <a:pt x="1178" y="1319"/>
                    <a:pt x="1195" y="1319"/>
                  </a:cubicBezTo>
                  <a:close/>
                </a:path>
              </a:pathLst>
            </a:custGeom>
            <a:solidFill>
              <a:schemeClr val="accent3"/>
            </a:solidFill>
            <a:ln>
              <a:noFill/>
            </a:ln>
            <a:effectLst/>
          </p:spPr>
          <p:txBody>
            <a:bodyPr vert="horz" wrap="square" lIns="91440" tIns="45720" rIns="91440" bIns="45720" numCol="1" anchor="t" anchorCtr="0" compatLnSpc="1">
              <a:prstTxWarp prst="textNoShape">
                <a:avLst/>
              </a:prstTxWarp>
            </a:bodyPr>
            <a:lstStyle/>
            <a:p>
              <a:endParaRPr lang="en-IN"/>
            </a:p>
          </p:txBody>
        </p:sp>
      </p:grpSp>
      <p:sp>
        <p:nvSpPr>
          <p:cNvPr id="25" name="Rectangle 24">
            <a:extLst>
              <a:ext uri="{FF2B5EF4-FFF2-40B4-BE49-F238E27FC236}">
                <a16:creationId xmlns:a16="http://schemas.microsoft.com/office/drawing/2014/main" id="{1BB7C679-5C6B-F146-A8CD-1452DF4AC38A}"/>
              </a:ext>
            </a:extLst>
          </p:cNvPr>
          <p:cNvSpPr/>
          <p:nvPr/>
        </p:nvSpPr>
        <p:spPr>
          <a:xfrm>
            <a:off x="4797911" y="6858000"/>
            <a:ext cx="3797449" cy="37113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C58EAB-95BD-B147-88A1-E6B5449F7415}"/>
              </a:ext>
            </a:extLst>
          </p:cNvPr>
          <p:cNvSpPr/>
          <p:nvPr/>
        </p:nvSpPr>
        <p:spPr>
          <a:xfrm>
            <a:off x="557145" y="2432243"/>
            <a:ext cx="3432960" cy="3462486"/>
          </a:xfrm>
          <a:prstGeom prst="rect">
            <a:avLst/>
          </a:prstGeom>
        </p:spPr>
        <p:txBody>
          <a:bodyPr wrap="square">
            <a:spAutoFit/>
          </a:bodyPr>
          <a:lstStyle/>
          <a:p>
            <a:pPr>
              <a:spcAft>
                <a:spcPts val="600"/>
              </a:spcAft>
            </a:pPr>
            <a:r>
              <a:rPr lang="en-GB" sz="1200" dirty="0">
                <a:solidFill>
                  <a:schemeClr val="bg1"/>
                </a:solidFill>
                <a:latin typeface="Montserrat" pitchFamily="2" charset="77"/>
              </a:rPr>
              <a:t>We’re passionate about the opportunity technology innovation offers to sponsor entrepreneurialism and distributed wealth creation.</a:t>
            </a:r>
          </a:p>
          <a:p>
            <a:pPr>
              <a:spcAft>
                <a:spcPts val="600"/>
              </a:spcAft>
            </a:pPr>
            <a:r>
              <a:rPr lang="en-GB" sz="1200" dirty="0">
                <a:solidFill>
                  <a:schemeClr val="bg1"/>
                </a:solidFill>
                <a:latin typeface="Montserrat" pitchFamily="2" charset="77"/>
              </a:rPr>
              <a:t>Fundamental to our principles is a belief in the spirit of fair play founded on meritocratic values; promoting individualism and a sense of community oriented around wealth creation.  </a:t>
            </a:r>
          </a:p>
          <a:p>
            <a:pPr>
              <a:spcAft>
                <a:spcPts val="600"/>
              </a:spcAft>
            </a:pPr>
            <a:r>
              <a:rPr lang="en-GB" sz="1200" dirty="0">
                <a:solidFill>
                  <a:schemeClr val="bg1"/>
                </a:solidFill>
                <a:latin typeface="Montserrat" pitchFamily="2" charset="77"/>
              </a:rPr>
              <a:t>Open source technology thrives on the goodwill of individuals working together for the common good.  </a:t>
            </a:r>
          </a:p>
          <a:p>
            <a:pPr>
              <a:spcAft>
                <a:spcPts val="600"/>
              </a:spcAft>
            </a:pPr>
            <a:r>
              <a:rPr lang="en-GB" sz="1200" dirty="0">
                <a:solidFill>
                  <a:schemeClr val="bg1"/>
                </a:solidFill>
                <a:latin typeface="Montserrat" pitchFamily="2" charset="77"/>
              </a:rPr>
              <a:t>There’ s no place in our ecosystem for bigotry, racism, sexual  discrimination or any other behaviours that distort a community driven by self worth and endeavour. </a:t>
            </a:r>
            <a:endParaRPr lang="en-US" sz="1200" dirty="0">
              <a:solidFill>
                <a:schemeClr val="bg1"/>
              </a:solidFill>
            </a:endParaRPr>
          </a:p>
        </p:txBody>
      </p:sp>
      <p:sp>
        <p:nvSpPr>
          <p:cNvPr id="27" name="Rectangle 26">
            <a:extLst>
              <a:ext uri="{FF2B5EF4-FFF2-40B4-BE49-F238E27FC236}">
                <a16:creationId xmlns:a16="http://schemas.microsoft.com/office/drawing/2014/main" id="{E0F3E452-5A3D-D442-8184-3B87179BDCA5}"/>
              </a:ext>
            </a:extLst>
          </p:cNvPr>
          <p:cNvSpPr/>
          <p:nvPr/>
        </p:nvSpPr>
        <p:spPr>
          <a:xfrm>
            <a:off x="5246492" y="451936"/>
            <a:ext cx="6226233" cy="646331"/>
          </a:xfrm>
          <a:prstGeom prst="rect">
            <a:avLst/>
          </a:prstGeom>
        </p:spPr>
        <p:txBody>
          <a:bodyPr wrap="square">
            <a:spAutoFit/>
          </a:bodyPr>
          <a:lstStyle/>
          <a:p>
            <a:pPr algn="r">
              <a:spcBef>
                <a:spcPct val="0"/>
              </a:spcBef>
              <a:spcAft>
                <a:spcPts val="1200"/>
              </a:spcAft>
            </a:pPr>
            <a:r>
              <a:rPr lang="en-GB" dirty="0">
                <a:solidFill>
                  <a:schemeClr val="bg1"/>
                </a:solidFill>
                <a:latin typeface="Montserrat" pitchFamily="2" charset="77"/>
              </a:rPr>
              <a:t>Things we do to protect the fairness culture of our business and larger work community include:</a:t>
            </a:r>
          </a:p>
        </p:txBody>
      </p:sp>
    </p:spTree>
    <p:extLst>
      <p:ext uri="{BB962C8B-B14F-4D97-AF65-F5344CB8AC3E}">
        <p14:creationId xmlns:p14="http://schemas.microsoft.com/office/powerpoint/2010/main" val="32904986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24A80-91DD-BC44-AF3C-B7F1B3C0319D}"/>
              </a:ext>
            </a:extLst>
          </p:cNvPr>
          <p:cNvSpPr>
            <a:spLocks noGrp="1"/>
          </p:cNvSpPr>
          <p:nvPr>
            <p:ph type="title"/>
          </p:nvPr>
        </p:nvSpPr>
        <p:spPr/>
        <p:txBody>
          <a:bodyPr/>
          <a:lstStyle/>
          <a:p>
            <a:r>
              <a:rPr lang="en-US" dirty="0"/>
              <a:t>How we work</a:t>
            </a:r>
          </a:p>
        </p:txBody>
      </p:sp>
    </p:spTree>
    <p:extLst>
      <p:ext uri="{BB962C8B-B14F-4D97-AF65-F5344CB8AC3E}">
        <p14:creationId xmlns:p14="http://schemas.microsoft.com/office/powerpoint/2010/main" val="2091902244"/>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59AD-A54C-CE42-9142-738634371179}"/>
              </a:ext>
            </a:extLst>
          </p:cNvPr>
          <p:cNvSpPr>
            <a:spLocks noGrp="1"/>
          </p:cNvSpPr>
          <p:nvPr>
            <p:ph type="title"/>
          </p:nvPr>
        </p:nvSpPr>
        <p:spPr>
          <a:xfrm>
            <a:off x="753029" y="563806"/>
            <a:ext cx="4648200" cy="1858779"/>
          </a:xfrm>
        </p:spPr>
        <p:txBody>
          <a:bodyPr/>
          <a:lstStyle/>
          <a:p>
            <a:r>
              <a:rPr lang="en-US" dirty="0"/>
              <a:t>We Sell Outcomes Not Software</a:t>
            </a:r>
          </a:p>
        </p:txBody>
      </p:sp>
      <p:sp>
        <p:nvSpPr>
          <p:cNvPr id="3" name="Content Placeholder 2">
            <a:extLst>
              <a:ext uri="{FF2B5EF4-FFF2-40B4-BE49-F238E27FC236}">
                <a16:creationId xmlns:a16="http://schemas.microsoft.com/office/drawing/2014/main" id="{C45DDF5A-2687-0D4E-92B4-9BFCF5BC6BA4}"/>
              </a:ext>
            </a:extLst>
          </p:cNvPr>
          <p:cNvSpPr>
            <a:spLocks noGrp="1"/>
          </p:cNvSpPr>
          <p:nvPr>
            <p:ph idx="1"/>
          </p:nvPr>
        </p:nvSpPr>
        <p:spPr>
          <a:xfrm>
            <a:off x="753029" y="2611418"/>
            <a:ext cx="4648200" cy="3165439"/>
          </a:xfrm>
        </p:spPr>
        <p:txBody>
          <a:bodyPr>
            <a:normAutofit/>
          </a:bodyPr>
          <a:lstStyle/>
          <a:p>
            <a:pPr marL="0" indent="0">
              <a:lnSpc>
                <a:spcPct val="110000"/>
              </a:lnSpc>
              <a:buNone/>
            </a:pPr>
            <a:r>
              <a:rPr lang="en-US" sz="1500" dirty="0"/>
              <a:t>Invest in a solution from EvoluData, you’re not buying a piece of software.  What you buy are clear outcomes tied to a Statement of Work (SOW) and a fully costed proposal that includes:</a:t>
            </a:r>
          </a:p>
          <a:p>
            <a:pPr>
              <a:lnSpc>
                <a:spcPct val="110000"/>
              </a:lnSpc>
            </a:pPr>
            <a:r>
              <a:rPr lang="en-US" sz="1500" dirty="0"/>
              <a:t>Design of your solution</a:t>
            </a:r>
          </a:p>
          <a:p>
            <a:pPr>
              <a:lnSpc>
                <a:spcPct val="110000"/>
              </a:lnSpc>
            </a:pPr>
            <a:r>
              <a:rPr lang="en-US" sz="1500" dirty="0"/>
              <a:t>Configuration to your best-fit needs</a:t>
            </a:r>
          </a:p>
          <a:p>
            <a:pPr>
              <a:lnSpc>
                <a:spcPct val="110000"/>
              </a:lnSpc>
            </a:pPr>
            <a:r>
              <a:rPr lang="en-US" sz="1500" dirty="0"/>
              <a:t>A technical support agreement</a:t>
            </a:r>
          </a:p>
          <a:p>
            <a:pPr>
              <a:lnSpc>
                <a:spcPct val="110000"/>
              </a:lnSpc>
            </a:pPr>
            <a:r>
              <a:rPr lang="en-US" sz="1500" dirty="0"/>
              <a:t>Clearly costed optional enhancements and access to our expert resources on a time and materials basis</a:t>
            </a:r>
          </a:p>
          <a:p>
            <a:pPr>
              <a:lnSpc>
                <a:spcPct val="110000"/>
              </a:lnSpc>
            </a:pPr>
            <a:endParaRPr lang="en-US" sz="1500" dirty="0"/>
          </a:p>
        </p:txBody>
      </p:sp>
      <p:pic>
        <p:nvPicPr>
          <p:cNvPr id="4" name="Picture 3" descr="A picture containing display&#10;&#10;Description automatically generated">
            <a:extLst>
              <a:ext uri="{FF2B5EF4-FFF2-40B4-BE49-F238E27FC236}">
                <a16:creationId xmlns:a16="http://schemas.microsoft.com/office/drawing/2014/main" id="{F476DC6B-E4DB-8945-951F-936423B4A6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9572632">
            <a:off x="5229003" y="1895920"/>
            <a:ext cx="8212941" cy="3379136"/>
          </a:xfrm>
          <a:prstGeom prst="rect">
            <a:avLst/>
          </a:prstGeom>
        </p:spPr>
      </p:pic>
    </p:spTree>
    <p:extLst>
      <p:ext uri="{BB962C8B-B14F-4D97-AF65-F5344CB8AC3E}">
        <p14:creationId xmlns:p14="http://schemas.microsoft.com/office/powerpoint/2010/main" val="288173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91A7-97CB-8D42-9329-5F2C36197372}"/>
              </a:ext>
            </a:extLst>
          </p:cNvPr>
          <p:cNvSpPr>
            <a:spLocks noGrp="1"/>
          </p:cNvSpPr>
          <p:nvPr>
            <p:ph type="title"/>
          </p:nvPr>
        </p:nvSpPr>
        <p:spPr/>
        <p:txBody>
          <a:bodyPr/>
          <a:lstStyle/>
          <a:p>
            <a:r>
              <a:rPr lang="en-US" dirty="0"/>
              <a:t>The Software is Always FREE</a:t>
            </a:r>
          </a:p>
        </p:txBody>
      </p:sp>
      <p:sp>
        <p:nvSpPr>
          <p:cNvPr id="3" name="Content Placeholder 2">
            <a:extLst>
              <a:ext uri="{FF2B5EF4-FFF2-40B4-BE49-F238E27FC236}">
                <a16:creationId xmlns:a16="http://schemas.microsoft.com/office/drawing/2014/main" id="{6A797FCC-A7E3-754F-93B7-4D5961A6057D}"/>
              </a:ext>
            </a:extLst>
          </p:cNvPr>
          <p:cNvSpPr>
            <a:spLocks noGrp="1"/>
          </p:cNvSpPr>
          <p:nvPr>
            <p:ph idx="1"/>
          </p:nvPr>
        </p:nvSpPr>
        <p:spPr>
          <a:xfrm>
            <a:off x="6752385" y="3141115"/>
            <a:ext cx="4648200" cy="2434547"/>
          </a:xfrm>
        </p:spPr>
        <p:txBody>
          <a:bodyPr>
            <a:normAutofit/>
          </a:bodyPr>
          <a:lstStyle/>
          <a:p>
            <a:pPr marL="0" indent="0">
              <a:lnSpc>
                <a:spcPct val="100000"/>
              </a:lnSpc>
              <a:buNone/>
            </a:pPr>
            <a:r>
              <a:rPr lang="en-US" sz="1500" dirty="0"/>
              <a:t>The great thing about Open Source from EvoluData is the software we configure for you is supplied COMPLETELY free. No strings.</a:t>
            </a:r>
          </a:p>
          <a:p>
            <a:pPr marL="0" indent="0">
              <a:lnSpc>
                <a:spcPct val="100000"/>
              </a:lnSpc>
              <a:buNone/>
            </a:pPr>
            <a:r>
              <a:rPr lang="en-US" sz="1500" dirty="0"/>
              <a:t>We calculate there are in excess of 500,000 development hours built into our software.  That works out to USD $5 million of value.</a:t>
            </a:r>
          </a:p>
          <a:p>
            <a:pPr marL="0" indent="0">
              <a:lnSpc>
                <a:spcPct val="100000"/>
              </a:lnSpc>
              <a:buNone/>
            </a:pPr>
            <a:r>
              <a:rPr lang="en-US" sz="1500" dirty="0"/>
              <a:t>There are also many other suppliers that can do the work we do, so you’re not commercially tied in any way.</a:t>
            </a:r>
          </a:p>
        </p:txBody>
      </p:sp>
      <p:grpSp>
        <p:nvGrpSpPr>
          <p:cNvPr id="7" name="Group 6">
            <a:extLst>
              <a:ext uri="{FF2B5EF4-FFF2-40B4-BE49-F238E27FC236}">
                <a16:creationId xmlns:a16="http://schemas.microsoft.com/office/drawing/2014/main" id="{7727B7E7-9CE9-244D-9A7C-550E155D7AD9}"/>
              </a:ext>
            </a:extLst>
          </p:cNvPr>
          <p:cNvGrpSpPr/>
          <p:nvPr/>
        </p:nvGrpSpPr>
        <p:grpSpPr>
          <a:xfrm>
            <a:off x="-3108256" y="-2709512"/>
            <a:ext cx="12778022" cy="8418012"/>
            <a:chOff x="-3108256" y="-2709512"/>
            <a:chExt cx="12778022" cy="8418012"/>
          </a:xfrm>
        </p:grpSpPr>
        <p:pic>
          <p:nvPicPr>
            <p:cNvPr id="4" name="Picture 3" descr="A screenshot of a cell phone&#10;&#10;Description automatically generated">
              <a:extLst>
                <a:ext uri="{FF2B5EF4-FFF2-40B4-BE49-F238E27FC236}">
                  <a16:creationId xmlns:a16="http://schemas.microsoft.com/office/drawing/2014/main" id="{84F3F758-A270-A74F-89C6-A85AF05E31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9858037">
              <a:off x="-3108256" y="573729"/>
              <a:ext cx="12350892" cy="5134771"/>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45C9EF2-165F-304A-8B04-FD4776CF2F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9858037" flipH="1">
              <a:off x="8285494" y="-2709512"/>
              <a:ext cx="1384272" cy="5134771"/>
            </a:xfrm>
            <a:prstGeom prst="rect">
              <a:avLst/>
            </a:prstGeom>
          </p:spPr>
        </p:pic>
      </p:grpSp>
    </p:spTree>
    <p:extLst>
      <p:ext uri="{BB962C8B-B14F-4D97-AF65-F5344CB8AC3E}">
        <p14:creationId xmlns:p14="http://schemas.microsoft.com/office/powerpoint/2010/main" val="227588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C76F3-B4AD-3945-820B-9AAE93A330EB}"/>
              </a:ext>
            </a:extLst>
          </p:cNvPr>
          <p:cNvSpPr>
            <a:spLocks noGrp="1"/>
          </p:cNvSpPr>
          <p:nvPr>
            <p:ph type="title"/>
          </p:nvPr>
        </p:nvSpPr>
        <p:spPr>
          <a:xfrm>
            <a:off x="822507" y="360387"/>
            <a:ext cx="4648200" cy="1858779"/>
          </a:xfrm>
        </p:spPr>
        <p:txBody>
          <a:bodyPr/>
          <a:lstStyle/>
          <a:p>
            <a:r>
              <a:rPr lang="en-US" dirty="0"/>
              <a:t>Transparent Proposals</a:t>
            </a:r>
          </a:p>
        </p:txBody>
      </p:sp>
      <p:sp>
        <p:nvSpPr>
          <p:cNvPr id="4" name="Content Placeholder 3">
            <a:extLst>
              <a:ext uri="{FF2B5EF4-FFF2-40B4-BE49-F238E27FC236}">
                <a16:creationId xmlns:a16="http://schemas.microsoft.com/office/drawing/2014/main" id="{59C19B5A-F0B2-7C46-B99E-C21B2E804E16}"/>
              </a:ext>
            </a:extLst>
          </p:cNvPr>
          <p:cNvSpPr>
            <a:spLocks noGrp="1"/>
          </p:cNvSpPr>
          <p:nvPr>
            <p:ph idx="1"/>
          </p:nvPr>
        </p:nvSpPr>
        <p:spPr>
          <a:xfrm>
            <a:off x="822507" y="3429000"/>
            <a:ext cx="4787159" cy="3055746"/>
          </a:xfrm>
        </p:spPr>
        <p:txBody>
          <a:bodyPr>
            <a:normAutofit/>
          </a:bodyPr>
          <a:lstStyle/>
          <a:p>
            <a:pPr marL="0" indent="0">
              <a:lnSpc>
                <a:spcPct val="100000"/>
              </a:lnSpc>
              <a:buNone/>
            </a:pPr>
            <a:r>
              <a:rPr lang="en-US" sz="1500" dirty="0"/>
              <a:t>We’ve pioneered an approach                                 to writing proposals that ensures                         you know precisely what to expect                       and what you’re paying.</a:t>
            </a:r>
          </a:p>
          <a:p>
            <a:pPr marL="0" indent="0">
              <a:lnSpc>
                <a:spcPct val="100000"/>
              </a:lnSpc>
              <a:buNone/>
            </a:pPr>
            <a:r>
              <a:rPr lang="en-US" sz="1500" dirty="0"/>
              <a:t>That’s because we believe transparency and clarity in contract negotiations is fundamentally better for both parties.</a:t>
            </a:r>
          </a:p>
          <a:p>
            <a:pPr marL="0" indent="0">
              <a:lnSpc>
                <a:spcPct val="100000"/>
              </a:lnSpc>
              <a:buNone/>
            </a:pPr>
            <a:r>
              <a:rPr lang="en-US" sz="1500" dirty="0"/>
              <a:t>Request a proposal and experience the refreshing difference in our FREEDOM agreements.</a:t>
            </a:r>
          </a:p>
        </p:txBody>
      </p:sp>
      <p:pic>
        <p:nvPicPr>
          <p:cNvPr id="6" name="Picture 5">
            <a:extLst>
              <a:ext uri="{FF2B5EF4-FFF2-40B4-BE49-F238E27FC236}">
                <a16:creationId xmlns:a16="http://schemas.microsoft.com/office/drawing/2014/main" id="{CC7EE418-ADD3-CF4A-93A6-F4717C1BC9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26217" y="1009332"/>
            <a:ext cx="9165783" cy="3787527"/>
          </a:xfrm>
          <a:prstGeom prst="rect">
            <a:avLst/>
          </a:prstGeom>
        </p:spPr>
      </p:pic>
    </p:spTree>
    <p:extLst>
      <p:ext uri="{BB962C8B-B14F-4D97-AF65-F5344CB8AC3E}">
        <p14:creationId xmlns:p14="http://schemas.microsoft.com/office/powerpoint/2010/main" val="20381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B8F4-92E7-B04F-86D5-D69E1D86B3B0}"/>
              </a:ext>
            </a:extLst>
          </p:cNvPr>
          <p:cNvSpPr>
            <a:spLocks noGrp="1"/>
          </p:cNvSpPr>
          <p:nvPr>
            <p:ph type="title"/>
          </p:nvPr>
        </p:nvSpPr>
        <p:spPr>
          <a:xfrm>
            <a:off x="444270" y="137832"/>
            <a:ext cx="4648200" cy="1858779"/>
          </a:xfrm>
        </p:spPr>
        <p:txBody>
          <a:bodyPr/>
          <a:lstStyle/>
          <a:p>
            <a:r>
              <a:rPr lang="en-US" dirty="0"/>
              <a:t>About</a:t>
            </a:r>
          </a:p>
        </p:txBody>
      </p:sp>
      <p:sp>
        <p:nvSpPr>
          <p:cNvPr id="3" name="Content Placeholder 2">
            <a:extLst>
              <a:ext uri="{FF2B5EF4-FFF2-40B4-BE49-F238E27FC236}">
                <a16:creationId xmlns:a16="http://schemas.microsoft.com/office/drawing/2014/main" id="{30D85E7C-1C88-4940-A502-8216C0FDF785}"/>
              </a:ext>
            </a:extLst>
          </p:cNvPr>
          <p:cNvSpPr>
            <a:spLocks noGrp="1"/>
          </p:cNvSpPr>
          <p:nvPr>
            <p:ph idx="1"/>
          </p:nvPr>
        </p:nvSpPr>
        <p:spPr>
          <a:xfrm>
            <a:off x="763697" y="1769423"/>
            <a:ext cx="4648200" cy="4353875"/>
          </a:xfrm>
        </p:spPr>
        <p:txBody>
          <a:bodyPr>
            <a:normAutofit fontScale="92500" lnSpcReduction="10000"/>
          </a:bodyPr>
          <a:lstStyle/>
          <a:p>
            <a:pPr marL="0" indent="0">
              <a:lnSpc>
                <a:spcPct val="120000"/>
              </a:lnSpc>
              <a:spcBef>
                <a:spcPts val="0"/>
              </a:spcBef>
              <a:spcAft>
                <a:spcPts val="1200"/>
              </a:spcAft>
              <a:buNone/>
            </a:pPr>
            <a:r>
              <a:rPr lang="en-GB" b="1" dirty="0">
                <a:solidFill>
                  <a:srgbClr val="00757D"/>
                </a:solidFill>
              </a:rPr>
              <a:t>We’re a global information management company serving large and aspiring enterprise </a:t>
            </a:r>
          </a:p>
          <a:p>
            <a:pPr marL="0" indent="0">
              <a:lnSpc>
                <a:spcPct val="130000"/>
              </a:lnSpc>
              <a:spcBef>
                <a:spcPts val="0"/>
              </a:spcBef>
              <a:spcAft>
                <a:spcPts val="1200"/>
              </a:spcAft>
              <a:buNone/>
            </a:pPr>
            <a:r>
              <a:rPr lang="en-GB" dirty="0"/>
              <a:t>We lever value from WikiSuite Open Source information management software by creating ready-to-play solutions for our clients around the world. </a:t>
            </a:r>
          </a:p>
          <a:p>
            <a:pPr marL="0" indent="0">
              <a:lnSpc>
                <a:spcPct val="130000"/>
              </a:lnSpc>
              <a:spcBef>
                <a:spcPts val="0"/>
              </a:spcBef>
              <a:spcAft>
                <a:spcPts val="1200"/>
              </a:spcAft>
              <a:buNone/>
            </a:pPr>
            <a:r>
              <a:rPr lang="en-GB" dirty="0"/>
              <a:t>We educate and promote on the use of the WikiSuite open source digital platform, and we offer turnkey solutions to meet YOUR information management needs.</a:t>
            </a:r>
          </a:p>
          <a:p>
            <a:pPr marL="0" indent="0">
              <a:lnSpc>
                <a:spcPct val="130000"/>
              </a:lnSpc>
              <a:spcBef>
                <a:spcPts val="0"/>
              </a:spcBef>
              <a:spcAft>
                <a:spcPts val="1200"/>
              </a:spcAft>
              <a:buNone/>
            </a:pPr>
            <a:r>
              <a:rPr lang="en-GB" dirty="0"/>
              <a:t>We make digital transformation happen one customer at a time.</a:t>
            </a:r>
          </a:p>
        </p:txBody>
      </p:sp>
      <p:grpSp>
        <p:nvGrpSpPr>
          <p:cNvPr id="15" name="Group 14">
            <a:extLst>
              <a:ext uri="{FF2B5EF4-FFF2-40B4-BE49-F238E27FC236}">
                <a16:creationId xmlns:a16="http://schemas.microsoft.com/office/drawing/2014/main" id="{B65B5633-F3D1-5844-9ED7-A704A4D7E118}"/>
              </a:ext>
            </a:extLst>
          </p:cNvPr>
          <p:cNvGrpSpPr/>
          <p:nvPr/>
        </p:nvGrpSpPr>
        <p:grpSpPr>
          <a:xfrm>
            <a:off x="6986801" y="1250740"/>
            <a:ext cx="4462050" cy="4138869"/>
            <a:chOff x="3769737" y="1853821"/>
            <a:chExt cx="4462050" cy="4138869"/>
          </a:xfrm>
        </p:grpSpPr>
        <p:grpSp>
          <p:nvGrpSpPr>
            <p:cNvPr id="16" name="Group 15">
              <a:extLst>
                <a:ext uri="{FF2B5EF4-FFF2-40B4-BE49-F238E27FC236}">
                  <a16:creationId xmlns:a16="http://schemas.microsoft.com/office/drawing/2014/main" id="{EEEAA269-3B5B-4040-B30E-EE528EA86596}"/>
                </a:ext>
              </a:extLst>
            </p:cNvPr>
            <p:cNvGrpSpPr/>
            <p:nvPr/>
          </p:nvGrpSpPr>
          <p:grpSpPr>
            <a:xfrm>
              <a:off x="3769737" y="1886041"/>
              <a:ext cx="4462050" cy="4106649"/>
              <a:chOff x="3769737" y="1886041"/>
              <a:chExt cx="4462050" cy="4106649"/>
            </a:xfrm>
          </p:grpSpPr>
          <p:sp>
            <p:nvSpPr>
              <p:cNvPr id="165" name="Freeform 375">
                <a:extLst>
                  <a:ext uri="{FF2B5EF4-FFF2-40B4-BE49-F238E27FC236}">
                    <a16:creationId xmlns:a16="http://schemas.microsoft.com/office/drawing/2014/main" id="{61EE80C5-CCD2-7743-A566-F89E3FC222A9}"/>
                  </a:ext>
                </a:extLst>
              </p:cNvPr>
              <p:cNvSpPr>
                <a:spLocks/>
              </p:cNvSpPr>
              <p:nvPr/>
            </p:nvSpPr>
            <p:spPr bwMode="auto">
              <a:xfrm>
                <a:off x="3769737" y="3956940"/>
                <a:ext cx="4355625" cy="2035750"/>
              </a:xfrm>
              <a:custGeom>
                <a:avLst/>
                <a:gdLst>
                  <a:gd name="T0" fmla="*/ 0 w 1886"/>
                  <a:gd name="T1" fmla="*/ 0 h 881"/>
                  <a:gd name="T2" fmla="*/ 943 w 1886"/>
                  <a:gd name="T3" fmla="*/ 881 h 881"/>
                  <a:gd name="T4" fmla="*/ 1886 w 1886"/>
                  <a:gd name="T5" fmla="*/ 0 h 881"/>
                  <a:gd name="T6" fmla="*/ 0 w 1886"/>
                  <a:gd name="T7" fmla="*/ 0 h 881"/>
                </a:gdLst>
                <a:ahLst/>
                <a:cxnLst>
                  <a:cxn ang="0">
                    <a:pos x="T0" y="T1"/>
                  </a:cxn>
                  <a:cxn ang="0">
                    <a:pos x="T2" y="T3"/>
                  </a:cxn>
                  <a:cxn ang="0">
                    <a:pos x="T4" y="T5"/>
                  </a:cxn>
                  <a:cxn ang="0">
                    <a:pos x="T6" y="T7"/>
                  </a:cxn>
                </a:cxnLst>
                <a:rect l="0" t="0" r="r" b="b"/>
                <a:pathLst>
                  <a:path w="1886" h="881">
                    <a:moveTo>
                      <a:pt x="0" y="0"/>
                    </a:moveTo>
                    <a:cubicBezTo>
                      <a:pt x="0" y="487"/>
                      <a:pt x="422" y="881"/>
                      <a:pt x="943" y="881"/>
                    </a:cubicBezTo>
                    <a:cubicBezTo>
                      <a:pt x="1464" y="881"/>
                      <a:pt x="1886" y="487"/>
                      <a:pt x="1886" y="0"/>
                    </a:cubicBezTo>
                    <a:cubicBezTo>
                      <a:pt x="0" y="0"/>
                      <a:pt x="0" y="0"/>
                      <a:pt x="0" y="0"/>
                    </a:cubicBezTo>
                  </a:path>
                </a:pathLst>
              </a:custGeom>
              <a:solidFill>
                <a:srgbClr val="00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376">
                <a:extLst>
                  <a:ext uri="{FF2B5EF4-FFF2-40B4-BE49-F238E27FC236}">
                    <a16:creationId xmlns:a16="http://schemas.microsoft.com/office/drawing/2014/main" id="{CE21D857-37EA-6643-9EA7-6124095D4456}"/>
                  </a:ext>
                </a:extLst>
              </p:cNvPr>
              <p:cNvSpPr>
                <a:spLocks noChangeArrowheads="1"/>
              </p:cNvSpPr>
              <p:nvPr/>
            </p:nvSpPr>
            <p:spPr bwMode="auto">
              <a:xfrm>
                <a:off x="4466871" y="4320153"/>
                <a:ext cx="976" cy="976"/>
              </a:xfrm>
              <a:prstGeom prst="rect">
                <a:avLst/>
              </a:prstGeom>
              <a:solidFill>
                <a:srgbClr val="DBFF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77">
                <a:extLst>
                  <a:ext uri="{FF2B5EF4-FFF2-40B4-BE49-F238E27FC236}">
                    <a16:creationId xmlns:a16="http://schemas.microsoft.com/office/drawing/2014/main" id="{6E46C29D-2F8D-374D-B744-0D2AAB8347D9}"/>
                  </a:ext>
                </a:extLst>
              </p:cNvPr>
              <p:cNvSpPr>
                <a:spLocks/>
              </p:cNvSpPr>
              <p:nvPr/>
            </p:nvSpPr>
            <p:spPr bwMode="auto">
              <a:xfrm>
                <a:off x="4466871" y="432015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78">
                <a:extLst>
                  <a:ext uri="{FF2B5EF4-FFF2-40B4-BE49-F238E27FC236}">
                    <a16:creationId xmlns:a16="http://schemas.microsoft.com/office/drawing/2014/main" id="{95F01956-853E-C245-9024-791804A89A27}"/>
                  </a:ext>
                </a:extLst>
              </p:cNvPr>
              <p:cNvSpPr>
                <a:spLocks/>
              </p:cNvSpPr>
              <p:nvPr/>
            </p:nvSpPr>
            <p:spPr bwMode="auto">
              <a:xfrm>
                <a:off x="4737328" y="49528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79">
                <a:extLst>
                  <a:ext uri="{FF2B5EF4-FFF2-40B4-BE49-F238E27FC236}">
                    <a16:creationId xmlns:a16="http://schemas.microsoft.com/office/drawing/2014/main" id="{85A8ED35-3E3A-394F-B63F-4153ABC0BFB0}"/>
                  </a:ext>
                </a:extLst>
              </p:cNvPr>
              <p:cNvSpPr>
                <a:spLocks/>
              </p:cNvSpPr>
              <p:nvPr/>
            </p:nvSpPr>
            <p:spPr bwMode="auto">
              <a:xfrm>
                <a:off x="4737328" y="495284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80">
                <a:extLst>
                  <a:ext uri="{FF2B5EF4-FFF2-40B4-BE49-F238E27FC236}">
                    <a16:creationId xmlns:a16="http://schemas.microsoft.com/office/drawing/2014/main" id="{C0BAE79D-418F-7141-A434-541008DA0797}"/>
                  </a:ext>
                </a:extLst>
              </p:cNvPr>
              <p:cNvSpPr>
                <a:spLocks/>
              </p:cNvSpPr>
              <p:nvPr/>
            </p:nvSpPr>
            <p:spPr bwMode="auto">
              <a:xfrm>
                <a:off x="4466871" y="4320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81">
                <a:extLst>
                  <a:ext uri="{FF2B5EF4-FFF2-40B4-BE49-F238E27FC236}">
                    <a16:creationId xmlns:a16="http://schemas.microsoft.com/office/drawing/2014/main" id="{8AB811E8-2C22-034C-BEE5-528EA10532B9}"/>
                  </a:ext>
                </a:extLst>
              </p:cNvPr>
              <p:cNvSpPr>
                <a:spLocks/>
              </p:cNvSpPr>
              <p:nvPr/>
            </p:nvSpPr>
            <p:spPr bwMode="auto">
              <a:xfrm>
                <a:off x="4466871" y="432015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82">
                <a:extLst>
                  <a:ext uri="{FF2B5EF4-FFF2-40B4-BE49-F238E27FC236}">
                    <a16:creationId xmlns:a16="http://schemas.microsoft.com/office/drawing/2014/main" id="{74BC49B4-A918-A341-8DAA-292E3DCCD421}"/>
                  </a:ext>
                </a:extLst>
              </p:cNvPr>
              <p:cNvSpPr>
                <a:spLocks/>
              </p:cNvSpPr>
              <p:nvPr/>
            </p:nvSpPr>
            <p:spPr bwMode="auto">
              <a:xfrm>
                <a:off x="4466871" y="4320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83">
                <a:extLst>
                  <a:ext uri="{FF2B5EF4-FFF2-40B4-BE49-F238E27FC236}">
                    <a16:creationId xmlns:a16="http://schemas.microsoft.com/office/drawing/2014/main" id="{A2D71A17-3AD5-8F46-A96C-C7BE8E50549A}"/>
                  </a:ext>
                </a:extLst>
              </p:cNvPr>
              <p:cNvSpPr>
                <a:spLocks/>
              </p:cNvSpPr>
              <p:nvPr/>
            </p:nvSpPr>
            <p:spPr bwMode="auto">
              <a:xfrm>
                <a:off x="4466871" y="432015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84">
                <a:extLst>
                  <a:ext uri="{FF2B5EF4-FFF2-40B4-BE49-F238E27FC236}">
                    <a16:creationId xmlns:a16="http://schemas.microsoft.com/office/drawing/2014/main" id="{0E8DF213-7F18-9649-90A4-B975C150A54B}"/>
                  </a:ext>
                </a:extLst>
              </p:cNvPr>
              <p:cNvSpPr>
                <a:spLocks/>
              </p:cNvSpPr>
              <p:nvPr/>
            </p:nvSpPr>
            <p:spPr bwMode="auto">
              <a:xfrm>
                <a:off x="4464919" y="4320153"/>
                <a:ext cx="1953"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85">
                <a:extLst>
                  <a:ext uri="{FF2B5EF4-FFF2-40B4-BE49-F238E27FC236}">
                    <a16:creationId xmlns:a16="http://schemas.microsoft.com/office/drawing/2014/main" id="{6C23E775-A325-8F44-85F5-D7A8CF638399}"/>
                  </a:ext>
                </a:extLst>
              </p:cNvPr>
              <p:cNvSpPr>
                <a:spLocks/>
              </p:cNvSpPr>
              <p:nvPr/>
            </p:nvSpPr>
            <p:spPr bwMode="auto">
              <a:xfrm>
                <a:off x="4464919" y="4320153"/>
                <a:ext cx="1953"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86">
                <a:extLst>
                  <a:ext uri="{FF2B5EF4-FFF2-40B4-BE49-F238E27FC236}">
                    <a16:creationId xmlns:a16="http://schemas.microsoft.com/office/drawing/2014/main" id="{45FD7472-8FDA-4947-9F6F-30B9CD211526}"/>
                  </a:ext>
                </a:extLst>
              </p:cNvPr>
              <p:cNvSpPr>
                <a:spLocks/>
              </p:cNvSpPr>
              <p:nvPr/>
            </p:nvSpPr>
            <p:spPr bwMode="auto">
              <a:xfrm>
                <a:off x="4464919" y="4320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87">
                <a:extLst>
                  <a:ext uri="{FF2B5EF4-FFF2-40B4-BE49-F238E27FC236}">
                    <a16:creationId xmlns:a16="http://schemas.microsoft.com/office/drawing/2014/main" id="{07BDA8C1-E147-524D-A38C-0B6B05AEDE53}"/>
                  </a:ext>
                </a:extLst>
              </p:cNvPr>
              <p:cNvSpPr>
                <a:spLocks/>
              </p:cNvSpPr>
              <p:nvPr/>
            </p:nvSpPr>
            <p:spPr bwMode="auto">
              <a:xfrm>
                <a:off x="4464919" y="432015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88">
                <a:extLst>
                  <a:ext uri="{FF2B5EF4-FFF2-40B4-BE49-F238E27FC236}">
                    <a16:creationId xmlns:a16="http://schemas.microsoft.com/office/drawing/2014/main" id="{F3B582D4-7B1B-4B40-8BDD-052A9DED1D75}"/>
                  </a:ext>
                </a:extLst>
              </p:cNvPr>
              <p:cNvSpPr>
                <a:spLocks/>
              </p:cNvSpPr>
              <p:nvPr/>
            </p:nvSpPr>
            <p:spPr bwMode="auto">
              <a:xfrm>
                <a:off x="4464919" y="4320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89">
                <a:extLst>
                  <a:ext uri="{FF2B5EF4-FFF2-40B4-BE49-F238E27FC236}">
                    <a16:creationId xmlns:a16="http://schemas.microsoft.com/office/drawing/2014/main" id="{8F91029A-0B10-1848-9C8B-AF2490E8A641}"/>
                  </a:ext>
                </a:extLst>
              </p:cNvPr>
              <p:cNvSpPr>
                <a:spLocks/>
              </p:cNvSpPr>
              <p:nvPr/>
            </p:nvSpPr>
            <p:spPr bwMode="auto">
              <a:xfrm>
                <a:off x="4464919" y="432015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90">
                <a:extLst>
                  <a:ext uri="{FF2B5EF4-FFF2-40B4-BE49-F238E27FC236}">
                    <a16:creationId xmlns:a16="http://schemas.microsoft.com/office/drawing/2014/main" id="{03C25E9E-8D57-F547-81F2-5FF1B2EFCD59}"/>
                  </a:ext>
                </a:extLst>
              </p:cNvPr>
              <p:cNvSpPr>
                <a:spLocks/>
              </p:cNvSpPr>
              <p:nvPr/>
            </p:nvSpPr>
            <p:spPr bwMode="auto">
              <a:xfrm>
                <a:off x="4464919" y="4317224"/>
                <a:ext cx="0" cy="2929"/>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91">
                <a:extLst>
                  <a:ext uri="{FF2B5EF4-FFF2-40B4-BE49-F238E27FC236}">
                    <a16:creationId xmlns:a16="http://schemas.microsoft.com/office/drawing/2014/main" id="{7CF5D0A9-B62E-E943-8158-AD3DF1BCEE7E}"/>
                  </a:ext>
                </a:extLst>
              </p:cNvPr>
              <p:cNvSpPr>
                <a:spLocks/>
              </p:cNvSpPr>
              <p:nvPr/>
            </p:nvSpPr>
            <p:spPr bwMode="auto">
              <a:xfrm>
                <a:off x="4464919" y="4317224"/>
                <a:ext cx="0" cy="2929"/>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2">
                <a:extLst>
                  <a:ext uri="{FF2B5EF4-FFF2-40B4-BE49-F238E27FC236}">
                    <a16:creationId xmlns:a16="http://schemas.microsoft.com/office/drawing/2014/main" id="{AA2C78E3-144A-EE45-8048-853F04EA244C}"/>
                  </a:ext>
                </a:extLst>
              </p:cNvPr>
              <p:cNvSpPr>
                <a:spLocks/>
              </p:cNvSpPr>
              <p:nvPr/>
            </p:nvSpPr>
            <p:spPr bwMode="auto">
              <a:xfrm>
                <a:off x="4466871" y="4320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393">
                <a:extLst>
                  <a:ext uri="{FF2B5EF4-FFF2-40B4-BE49-F238E27FC236}">
                    <a16:creationId xmlns:a16="http://schemas.microsoft.com/office/drawing/2014/main" id="{C4E98752-9E47-7D4C-8940-F5BA032049C6}"/>
                  </a:ext>
                </a:extLst>
              </p:cNvPr>
              <p:cNvSpPr>
                <a:spLocks/>
              </p:cNvSpPr>
              <p:nvPr/>
            </p:nvSpPr>
            <p:spPr bwMode="auto">
              <a:xfrm>
                <a:off x="4466871" y="432015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94">
                <a:extLst>
                  <a:ext uri="{FF2B5EF4-FFF2-40B4-BE49-F238E27FC236}">
                    <a16:creationId xmlns:a16="http://schemas.microsoft.com/office/drawing/2014/main" id="{D8960703-56DD-F743-A6FC-52B7CA71162D}"/>
                  </a:ext>
                </a:extLst>
              </p:cNvPr>
              <p:cNvSpPr>
                <a:spLocks/>
              </p:cNvSpPr>
              <p:nvPr/>
            </p:nvSpPr>
            <p:spPr bwMode="auto">
              <a:xfrm>
                <a:off x="4737328" y="49528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BFF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95">
                <a:extLst>
                  <a:ext uri="{FF2B5EF4-FFF2-40B4-BE49-F238E27FC236}">
                    <a16:creationId xmlns:a16="http://schemas.microsoft.com/office/drawing/2014/main" id="{0F747ADE-03F4-2445-BCFC-A2F0AB165D52}"/>
                  </a:ext>
                </a:extLst>
              </p:cNvPr>
              <p:cNvSpPr>
                <a:spLocks/>
              </p:cNvSpPr>
              <p:nvPr/>
            </p:nvSpPr>
            <p:spPr bwMode="auto">
              <a:xfrm>
                <a:off x="4737328" y="495284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96">
                <a:extLst>
                  <a:ext uri="{FF2B5EF4-FFF2-40B4-BE49-F238E27FC236}">
                    <a16:creationId xmlns:a16="http://schemas.microsoft.com/office/drawing/2014/main" id="{3177061E-6B8D-8649-97E6-2BBED6B84E80}"/>
                  </a:ext>
                </a:extLst>
              </p:cNvPr>
              <p:cNvSpPr>
                <a:spLocks noEditPoints="1"/>
              </p:cNvSpPr>
              <p:nvPr/>
            </p:nvSpPr>
            <p:spPr bwMode="auto">
              <a:xfrm>
                <a:off x="4385832" y="4181507"/>
                <a:ext cx="926583" cy="1434300"/>
              </a:xfrm>
              <a:custGeom>
                <a:avLst/>
                <a:gdLst>
                  <a:gd name="T0" fmla="*/ 13 w 401"/>
                  <a:gd name="T1" fmla="*/ 15 h 621"/>
                  <a:gd name="T2" fmla="*/ 22 w 401"/>
                  <a:gd name="T3" fmla="*/ 39 h 621"/>
                  <a:gd name="T4" fmla="*/ 32 w 401"/>
                  <a:gd name="T5" fmla="*/ 51 h 621"/>
                  <a:gd name="T6" fmla="*/ 35 w 401"/>
                  <a:gd name="T7" fmla="*/ 60 h 621"/>
                  <a:gd name="T8" fmla="*/ 44 w 401"/>
                  <a:gd name="T9" fmla="*/ 82 h 621"/>
                  <a:gd name="T10" fmla="*/ 49 w 401"/>
                  <a:gd name="T11" fmla="*/ 95 h 621"/>
                  <a:gd name="T12" fmla="*/ 60 w 401"/>
                  <a:gd name="T13" fmla="*/ 103 h 621"/>
                  <a:gd name="T14" fmla="*/ 64 w 401"/>
                  <a:gd name="T15" fmla="*/ 90 h 621"/>
                  <a:gd name="T16" fmla="*/ 73 w 401"/>
                  <a:gd name="T17" fmla="*/ 116 h 621"/>
                  <a:gd name="T18" fmla="*/ 72 w 401"/>
                  <a:gd name="T19" fmla="*/ 144 h 621"/>
                  <a:gd name="T20" fmla="*/ 65 w 401"/>
                  <a:gd name="T21" fmla="*/ 176 h 621"/>
                  <a:gd name="T22" fmla="*/ 71 w 401"/>
                  <a:gd name="T23" fmla="*/ 209 h 621"/>
                  <a:gd name="T24" fmla="*/ 81 w 401"/>
                  <a:gd name="T25" fmla="*/ 205 h 621"/>
                  <a:gd name="T26" fmla="*/ 90 w 401"/>
                  <a:gd name="T27" fmla="*/ 183 h 621"/>
                  <a:gd name="T28" fmla="*/ 101 w 401"/>
                  <a:gd name="T29" fmla="*/ 197 h 621"/>
                  <a:gd name="T30" fmla="*/ 117 w 401"/>
                  <a:gd name="T31" fmla="*/ 204 h 621"/>
                  <a:gd name="T32" fmla="*/ 117 w 401"/>
                  <a:gd name="T33" fmla="*/ 213 h 621"/>
                  <a:gd name="T34" fmla="*/ 114 w 401"/>
                  <a:gd name="T35" fmla="*/ 222 h 621"/>
                  <a:gd name="T36" fmla="*/ 109 w 401"/>
                  <a:gd name="T37" fmla="*/ 236 h 621"/>
                  <a:gd name="T38" fmla="*/ 112 w 401"/>
                  <a:gd name="T39" fmla="*/ 259 h 621"/>
                  <a:gd name="T40" fmla="*/ 128 w 401"/>
                  <a:gd name="T41" fmla="*/ 274 h 621"/>
                  <a:gd name="T42" fmla="*/ 140 w 401"/>
                  <a:gd name="T43" fmla="*/ 294 h 621"/>
                  <a:gd name="T44" fmla="*/ 147 w 401"/>
                  <a:gd name="T45" fmla="*/ 316 h 621"/>
                  <a:gd name="T46" fmla="*/ 146 w 401"/>
                  <a:gd name="T47" fmla="*/ 322 h 621"/>
                  <a:gd name="T48" fmla="*/ 152 w 401"/>
                  <a:gd name="T49" fmla="*/ 334 h 621"/>
                  <a:gd name="T50" fmla="*/ 152 w 401"/>
                  <a:gd name="T51" fmla="*/ 334 h 621"/>
                  <a:gd name="T52" fmla="*/ 151 w 401"/>
                  <a:gd name="T53" fmla="*/ 356 h 621"/>
                  <a:gd name="T54" fmla="*/ 171 w 401"/>
                  <a:gd name="T55" fmla="*/ 409 h 621"/>
                  <a:gd name="T56" fmla="*/ 192 w 401"/>
                  <a:gd name="T57" fmla="*/ 462 h 621"/>
                  <a:gd name="T58" fmla="*/ 209 w 401"/>
                  <a:gd name="T59" fmla="*/ 499 h 621"/>
                  <a:gd name="T60" fmla="*/ 240 w 401"/>
                  <a:gd name="T61" fmla="*/ 535 h 621"/>
                  <a:gd name="T62" fmla="*/ 244 w 401"/>
                  <a:gd name="T63" fmla="*/ 543 h 621"/>
                  <a:gd name="T64" fmla="*/ 297 w 401"/>
                  <a:gd name="T65" fmla="*/ 594 h 621"/>
                  <a:gd name="T66" fmla="*/ 331 w 401"/>
                  <a:gd name="T67" fmla="*/ 618 h 621"/>
                  <a:gd name="T68" fmla="*/ 288 w 401"/>
                  <a:gd name="T69" fmla="*/ 572 h 621"/>
                  <a:gd name="T70" fmla="*/ 281 w 401"/>
                  <a:gd name="T71" fmla="*/ 544 h 621"/>
                  <a:gd name="T72" fmla="*/ 301 w 401"/>
                  <a:gd name="T73" fmla="*/ 534 h 621"/>
                  <a:gd name="T74" fmla="*/ 308 w 401"/>
                  <a:gd name="T75" fmla="*/ 519 h 621"/>
                  <a:gd name="T76" fmla="*/ 321 w 401"/>
                  <a:gd name="T77" fmla="*/ 469 h 621"/>
                  <a:gd name="T78" fmla="*/ 345 w 401"/>
                  <a:gd name="T79" fmla="*/ 437 h 621"/>
                  <a:gd name="T80" fmla="*/ 370 w 401"/>
                  <a:gd name="T81" fmla="*/ 417 h 621"/>
                  <a:gd name="T82" fmla="*/ 374 w 401"/>
                  <a:gd name="T83" fmla="*/ 379 h 621"/>
                  <a:gd name="T84" fmla="*/ 371 w 401"/>
                  <a:gd name="T85" fmla="*/ 345 h 621"/>
                  <a:gd name="T86" fmla="*/ 400 w 401"/>
                  <a:gd name="T87" fmla="*/ 292 h 621"/>
                  <a:gd name="T88" fmla="*/ 373 w 401"/>
                  <a:gd name="T89" fmla="*/ 259 h 621"/>
                  <a:gd name="T90" fmla="*/ 311 w 401"/>
                  <a:gd name="T91" fmla="*/ 228 h 621"/>
                  <a:gd name="T92" fmla="*/ 279 w 401"/>
                  <a:gd name="T93" fmla="*/ 206 h 621"/>
                  <a:gd name="T94" fmla="*/ 262 w 401"/>
                  <a:gd name="T95" fmla="*/ 199 h 621"/>
                  <a:gd name="T96" fmla="*/ 249 w 401"/>
                  <a:gd name="T97" fmla="*/ 168 h 621"/>
                  <a:gd name="T98" fmla="*/ 210 w 401"/>
                  <a:gd name="T99" fmla="*/ 127 h 621"/>
                  <a:gd name="T100" fmla="*/ 191 w 401"/>
                  <a:gd name="T101" fmla="*/ 117 h 621"/>
                  <a:gd name="T102" fmla="*/ 166 w 401"/>
                  <a:gd name="T103" fmla="*/ 84 h 621"/>
                  <a:gd name="T104" fmla="*/ 153 w 401"/>
                  <a:gd name="T105" fmla="*/ 75 h 621"/>
                  <a:gd name="T106" fmla="*/ 136 w 401"/>
                  <a:gd name="T107" fmla="*/ 78 h 621"/>
                  <a:gd name="T108" fmla="*/ 116 w 401"/>
                  <a:gd name="T109" fmla="*/ 66 h 621"/>
                  <a:gd name="T110" fmla="*/ 103 w 401"/>
                  <a:gd name="T111" fmla="*/ 68 h 621"/>
                  <a:gd name="T112" fmla="*/ 95 w 401"/>
                  <a:gd name="T113" fmla="*/ 62 h 621"/>
                  <a:gd name="T114" fmla="*/ 75 w 401"/>
                  <a:gd name="T115" fmla="*/ 88 h 621"/>
                  <a:gd name="T116" fmla="*/ 49 w 401"/>
                  <a:gd name="T117" fmla="*/ 77 h 621"/>
                  <a:gd name="T118" fmla="*/ 31 w 401"/>
                  <a:gd name="T119" fmla="*/ 1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1" h="621">
                    <a:moveTo>
                      <a:pt x="152" y="334"/>
                    </a:moveTo>
                    <a:cubicBezTo>
                      <a:pt x="152" y="334"/>
                      <a:pt x="152" y="334"/>
                      <a:pt x="152" y="334"/>
                    </a:cubicBezTo>
                    <a:cubicBezTo>
                      <a:pt x="152" y="334"/>
                      <a:pt x="152" y="334"/>
                      <a:pt x="152" y="334"/>
                    </a:cubicBezTo>
                    <a:moveTo>
                      <a:pt x="0" y="0"/>
                    </a:moveTo>
                    <a:cubicBezTo>
                      <a:pt x="0" y="3"/>
                      <a:pt x="0" y="5"/>
                      <a:pt x="1" y="7"/>
                    </a:cubicBezTo>
                    <a:cubicBezTo>
                      <a:pt x="2" y="12"/>
                      <a:pt x="2" y="16"/>
                      <a:pt x="5" y="17"/>
                    </a:cubicBezTo>
                    <a:cubicBezTo>
                      <a:pt x="7" y="18"/>
                      <a:pt x="3" y="18"/>
                      <a:pt x="7" y="18"/>
                    </a:cubicBezTo>
                    <a:cubicBezTo>
                      <a:pt x="10" y="18"/>
                      <a:pt x="11" y="15"/>
                      <a:pt x="13" y="15"/>
                    </a:cubicBezTo>
                    <a:cubicBezTo>
                      <a:pt x="13" y="15"/>
                      <a:pt x="14" y="15"/>
                      <a:pt x="14" y="16"/>
                    </a:cubicBezTo>
                    <a:cubicBezTo>
                      <a:pt x="17" y="17"/>
                      <a:pt x="15" y="21"/>
                      <a:pt x="14" y="23"/>
                    </a:cubicBezTo>
                    <a:cubicBezTo>
                      <a:pt x="14" y="25"/>
                      <a:pt x="13" y="25"/>
                      <a:pt x="14" y="27"/>
                    </a:cubicBezTo>
                    <a:cubicBezTo>
                      <a:pt x="15" y="29"/>
                      <a:pt x="16" y="30"/>
                      <a:pt x="17" y="30"/>
                    </a:cubicBezTo>
                    <a:cubicBezTo>
                      <a:pt x="17" y="31"/>
                      <a:pt x="17" y="31"/>
                      <a:pt x="17" y="32"/>
                    </a:cubicBezTo>
                    <a:cubicBezTo>
                      <a:pt x="17" y="34"/>
                      <a:pt x="18" y="36"/>
                      <a:pt x="18" y="36"/>
                    </a:cubicBezTo>
                    <a:cubicBezTo>
                      <a:pt x="18" y="36"/>
                      <a:pt x="22" y="38"/>
                      <a:pt x="22" y="39"/>
                    </a:cubicBezTo>
                    <a:cubicBezTo>
                      <a:pt x="22" y="39"/>
                      <a:pt x="22" y="39"/>
                      <a:pt x="22" y="39"/>
                    </a:cubicBezTo>
                    <a:cubicBezTo>
                      <a:pt x="22" y="39"/>
                      <a:pt x="21" y="39"/>
                      <a:pt x="21" y="39"/>
                    </a:cubicBezTo>
                    <a:cubicBezTo>
                      <a:pt x="21" y="39"/>
                      <a:pt x="21" y="39"/>
                      <a:pt x="21" y="39"/>
                    </a:cubicBezTo>
                    <a:cubicBezTo>
                      <a:pt x="21" y="39"/>
                      <a:pt x="21" y="39"/>
                      <a:pt x="22" y="39"/>
                    </a:cubicBezTo>
                    <a:cubicBezTo>
                      <a:pt x="23" y="41"/>
                      <a:pt x="24" y="42"/>
                      <a:pt x="25" y="42"/>
                    </a:cubicBezTo>
                    <a:cubicBezTo>
                      <a:pt x="26" y="42"/>
                      <a:pt x="27" y="42"/>
                      <a:pt x="27" y="43"/>
                    </a:cubicBezTo>
                    <a:cubicBezTo>
                      <a:pt x="27" y="44"/>
                      <a:pt x="27" y="45"/>
                      <a:pt x="27" y="45"/>
                    </a:cubicBezTo>
                    <a:cubicBezTo>
                      <a:pt x="29" y="46"/>
                      <a:pt x="29" y="46"/>
                      <a:pt x="29" y="46"/>
                    </a:cubicBezTo>
                    <a:cubicBezTo>
                      <a:pt x="29" y="46"/>
                      <a:pt x="32" y="49"/>
                      <a:pt x="32" y="51"/>
                    </a:cubicBezTo>
                    <a:cubicBezTo>
                      <a:pt x="32" y="52"/>
                      <a:pt x="32" y="53"/>
                      <a:pt x="33" y="54"/>
                    </a:cubicBezTo>
                    <a:cubicBezTo>
                      <a:pt x="33" y="55"/>
                      <a:pt x="35" y="54"/>
                      <a:pt x="35" y="56"/>
                    </a:cubicBezTo>
                    <a:cubicBezTo>
                      <a:pt x="35" y="58"/>
                      <a:pt x="34" y="59"/>
                      <a:pt x="35" y="60"/>
                    </a:cubicBezTo>
                    <a:cubicBezTo>
                      <a:pt x="35" y="60"/>
                      <a:pt x="35" y="60"/>
                      <a:pt x="35" y="60"/>
                    </a:cubicBezTo>
                    <a:cubicBezTo>
                      <a:pt x="35" y="60"/>
                      <a:pt x="35" y="60"/>
                      <a:pt x="35" y="60"/>
                    </a:cubicBezTo>
                    <a:cubicBezTo>
                      <a:pt x="35" y="60"/>
                      <a:pt x="35" y="60"/>
                      <a:pt x="35" y="60"/>
                    </a:cubicBezTo>
                    <a:cubicBezTo>
                      <a:pt x="35" y="60"/>
                      <a:pt x="35" y="60"/>
                      <a:pt x="35" y="60"/>
                    </a:cubicBezTo>
                    <a:cubicBezTo>
                      <a:pt x="35" y="60"/>
                      <a:pt x="35" y="60"/>
                      <a:pt x="35" y="60"/>
                    </a:cubicBezTo>
                    <a:cubicBezTo>
                      <a:pt x="35" y="60"/>
                      <a:pt x="35" y="60"/>
                      <a:pt x="35" y="60"/>
                    </a:cubicBezTo>
                    <a:cubicBezTo>
                      <a:pt x="35" y="61"/>
                      <a:pt x="35" y="61"/>
                      <a:pt x="35" y="61"/>
                    </a:cubicBezTo>
                    <a:cubicBezTo>
                      <a:pt x="37" y="63"/>
                      <a:pt x="38" y="67"/>
                      <a:pt x="37" y="68"/>
                    </a:cubicBezTo>
                    <a:cubicBezTo>
                      <a:pt x="36" y="70"/>
                      <a:pt x="36" y="70"/>
                      <a:pt x="36" y="72"/>
                    </a:cubicBezTo>
                    <a:cubicBezTo>
                      <a:pt x="37" y="74"/>
                      <a:pt x="38" y="76"/>
                      <a:pt x="38" y="76"/>
                    </a:cubicBezTo>
                    <a:cubicBezTo>
                      <a:pt x="38" y="76"/>
                      <a:pt x="41" y="79"/>
                      <a:pt x="41" y="80"/>
                    </a:cubicBezTo>
                    <a:cubicBezTo>
                      <a:pt x="41" y="80"/>
                      <a:pt x="43" y="82"/>
                      <a:pt x="43" y="82"/>
                    </a:cubicBezTo>
                    <a:cubicBezTo>
                      <a:pt x="44" y="82"/>
                      <a:pt x="44" y="82"/>
                      <a:pt x="44" y="82"/>
                    </a:cubicBezTo>
                    <a:cubicBezTo>
                      <a:pt x="44" y="82"/>
                      <a:pt x="43" y="82"/>
                      <a:pt x="43" y="82"/>
                    </a:cubicBezTo>
                    <a:cubicBezTo>
                      <a:pt x="43" y="82"/>
                      <a:pt x="43" y="82"/>
                      <a:pt x="43" y="82"/>
                    </a:cubicBezTo>
                    <a:cubicBezTo>
                      <a:pt x="43" y="82"/>
                      <a:pt x="43" y="82"/>
                      <a:pt x="44" y="83"/>
                    </a:cubicBezTo>
                    <a:cubicBezTo>
                      <a:pt x="45" y="84"/>
                      <a:pt x="45" y="87"/>
                      <a:pt x="45" y="89"/>
                    </a:cubicBezTo>
                    <a:cubicBezTo>
                      <a:pt x="45" y="91"/>
                      <a:pt x="45" y="93"/>
                      <a:pt x="45" y="93"/>
                    </a:cubicBezTo>
                    <a:cubicBezTo>
                      <a:pt x="45" y="93"/>
                      <a:pt x="45" y="92"/>
                      <a:pt x="46" y="92"/>
                    </a:cubicBezTo>
                    <a:cubicBezTo>
                      <a:pt x="46" y="92"/>
                      <a:pt x="47" y="93"/>
                      <a:pt x="47" y="93"/>
                    </a:cubicBezTo>
                    <a:cubicBezTo>
                      <a:pt x="48" y="94"/>
                      <a:pt x="49" y="95"/>
                      <a:pt x="49" y="95"/>
                    </a:cubicBezTo>
                    <a:cubicBezTo>
                      <a:pt x="51" y="96"/>
                      <a:pt x="51" y="96"/>
                      <a:pt x="51" y="96"/>
                    </a:cubicBezTo>
                    <a:cubicBezTo>
                      <a:pt x="51" y="96"/>
                      <a:pt x="52" y="95"/>
                      <a:pt x="52" y="95"/>
                    </a:cubicBezTo>
                    <a:cubicBezTo>
                      <a:pt x="53" y="95"/>
                      <a:pt x="53" y="95"/>
                      <a:pt x="53" y="95"/>
                    </a:cubicBezTo>
                    <a:cubicBezTo>
                      <a:pt x="54" y="96"/>
                      <a:pt x="54" y="97"/>
                      <a:pt x="54" y="98"/>
                    </a:cubicBezTo>
                    <a:cubicBezTo>
                      <a:pt x="54" y="98"/>
                      <a:pt x="54" y="100"/>
                      <a:pt x="54" y="100"/>
                    </a:cubicBezTo>
                    <a:cubicBezTo>
                      <a:pt x="57" y="101"/>
                      <a:pt x="57" y="101"/>
                      <a:pt x="57" y="101"/>
                    </a:cubicBezTo>
                    <a:cubicBezTo>
                      <a:pt x="59" y="103"/>
                      <a:pt x="59" y="103"/>
                      <a:pt x="59" y="103"/>
                    </a:cubicBezTo>
                    <a:cubicBezTo>
                      <a:pt x="59" y="103"/>
                      <a:pt x="59" y="103"/>
                      <a:pt x="60" y="103"/>
                    </a:cubicBezTo>
                    <a:cubicBezTo>
                      <a:pt x="61" y="103"/>
                      <a:pt x="63" y="101"/>
                      <a:pt x="63" y="101"/>
                    </a:cubicBezTo>
                    <a:cubicBezTo>
                      <a:pt x="63" y="101"/>
                      <a:pt x="63" y="100"/>
                      <a:pt x="63" y="99"/>
                    </a:cubicBezTo>
                    <a:cubicBezTo>
                      <a:pt x="62" y="98"/>
                      <a:pt x="62" y="97"/>
                      <a:pt x="62" y="97"/>
                    </a:cubicBezTo>
                    <a:cubicBezTo>
                      <a:pt x="62" y="97"/>
                      <a:pt x="61" y="95"/>
                      <a:pt x="61" y="94"/>
                    </a:cubicBezTo>
                    <a:cubicBezTo>
                      <a:pt x="61" y="94"/>
                      <a:pt x="62" y="93"/>
                      <a:pt x="62" y="93"/>
                    </a:cubicBezTo>
                    <a:cubicBezTo>
                      <a:pt x="63" y="91"/>
                      <a:pt x="63" y="91"/>
                      <a:pt x="63" y="91"/>
                    </a:cubicBezTo>
                    <a:cubicBezTo>
                      <a:pt x="63" y="91"/>
                      <a:pt x="62" y="89"/>
                      <a:pt x="63" y="89"/>
                    </a:cubicBezTo>
                    <a:cubicBezTo>
                      <a:pt x="63" y="89"/>
                      <a:pt x="63" y="89"/>
                      <a:pt x="64" y="90"/>
                    </a:cubicBezTo>
                    <a:cubicBezTo>
                      <a:pt x="66" y="91"/>
                      <a:pt x="68" y="90"/>
                      <a:pt x="68" y="91"/>
                    </a:cubicBezTo>
                    <a:cubicBezTo>
                      <a:pt x="68" y="92"/>
                      <a:pt x="67" y="94"/>
                      <a:pt x="67" y="94"/>
                    </a:cubicBezTo>
                    <a:cubicBezTo>
                      <a:pt x="67" y="95"/>
                      <a:pt x="67" y="96"/>
                      <a:pt x="67" y="97"/>
                    </a:cubicBezTo>
                    <a:cubicBezTo>
                      <a:pt x="67" y="99"/>
                      <a:pt x="67" y="100"/>
                      <a:pt x="67" y="101"/>
                    </a:cubicBezTo>
                    <a:cubicBezTo>
                      <a:pt x="67" y="102"/>
                      <a:pt x="68" y="102"/>
                      <a:pt x="69" y="103"/>
                    </a:cubicBezTo>
                    <a:cubicBezTo>
                      <a:pt x="69" y="104"/>
                      <a:pt x="72" y="107"/>
                      <a:pt x="72" y="108"/>
                    </a:cubicBezTo>
                    <a:cubicBezTo>
                      <a:pt x="72" y="110"/>
                      <a:pt x="72" y="111"/>
                      <a:pt x="72" y="112"/>
                    </a:cubicBezTo>
                    <a:cubicBezTo>
                      <a:pt x="72" y="114"/>
                      <a:pt x="73" y="113"/>
                      <a:pt x="73" y="116"/>
                    </a:cubicBezTo>
                    <a:cubicBezTo>
                      <a:pt x="74" y="119"/>
                      <a:pt x="73" y="125"/>
                      <a:pt x="73" y="128"/>
                    </a:cubicBezTo>
                    <a:cubicBezTo>
                      <a:pt x="73" y="131"/>
                      <a:pt x="72" y="133"/>
                      <a:pt x="73" y="134"/>
                    </a:cubicBezTo>
                    <a:cubicBezTo>
                      <a:pt x="73" y="134"/>
                      <a:pt x="73" y="134"/>
                      <a:pt x="73" y="134"/>
                    </a:cubicBezTo>
                    <a:cubicBezTo>
                      <a:pt x="73" y="134"/>
                      <a:pt x="73" y="134"/>
                      <a:pt x="73" y="134"/>
                    </a:cubicBezTo>
                    <a:cubicBezTo>
                      <a:pt x="73" y="134"/>
                      <a:pt x="73" y="134"/>
                      <a:pt x="73" y="134"/>
                    </a:cubicBezTo>
                    <a:cubicBezTo>
                      <a:pt x="73" y="134"/>
                      <a:pt x="73" y="134"/>
                      <a:pt x="74" y="135"/>
                    </a:cubicBezTo>
                    <a:cubicBezTo>
                      <a:pt x="74" y="137"/>
                      <a:pt x="75" y="138"/>
                      <a:pt x="74" y="141"/>
                    </a:cubicBezTo>
                    <a:cubicBezTo>
                      <a:pt x="74" y="143"/>
                      <a:pt x="73" y="142"/>
                      <a:pt x="72" y="144"/>
                    </a:cubicBezTo>
                    <a:cubicBezTo>
                      <a:pt x="72" y="145"/>
                      <a:pt x="72" y="146"/>
                      <a:pt x="72" y="147"/>
                    </a:cubicBezTo>
                    <a:cubicBezTo>
                      <a:pt x="72" y="149"/>
                      <a:pt x="69" y="149"/>
                      <a:pt x="69" y="149"/>
                    </a:cubicBezTo>
                    <a:cubicBezTo>
                      <a:pt x="69" y="149"/>
                      <a:pt x="69" y="151"/>
                      <a:pt x="69" y="153"/>
                    </a:cubicBezTo>
                    <a:cubicBezTo>
                      <a:pt x="69" y="155"/>
                      <a:pt x="69" y="155"/>
                      <a:pt x="69" y="157"/>
                    </a:cubicBezTo>
                    <a:cubicBezTo>
                      <a:pt x="69" y="159"/>
                      <a:pt x="69" y="159"/>
                      <a:pt x="68" y="161"/>
                    </a:cubicBezTo>
                    <a:cubicBezTo>
                      <a:pt x="67" y="163"/>
                      <a:pt x="67" y="162"/>
                      <a:pt x="66" y="163"/>
                    </a:cubicBezTo>
                    <a:cubicBezTo>
                      <a:pt x="65" y="164"/>
                      <a:pt x="65" y="167"/>
                      <a:pt x="65" y="168"/>
                    </a:cubicBezTo>
                    <a:cubicBezTo>
                      <a:pt x="65" y="169"/>
                      <a:pt x="66" y="174"/>
                      <a:pt x="65" y="176"/>
                    </a:cubicBezTo>
                    <a:cubicBezTo>
                      <a:pt x="65" y="179"/>
                      <a:pt x="63" y="179"/>
                      <a:pt x="63" y="180"/>
                    </a:cubicBezTo>
                    <a:cubicBezTo>
                      <a:pt x="63" y="182"/>
                      <a:pt x="64" y="183"/>
                      <a:pt x="64" y="184"/>
                    </a:cubicBezTo>
                    <a:cubicBezTo>
                      <a:pt x="64" y="185"/>
                      <a:pt x="65" y="186"/>
                      <a:pt x="65" y="187"/>
                    </a:cubicBezTo>
                    <a:cubicBezTo>
                      <a:pt x="66" y="188"/>
                      <a:pt x="66" y="189"/>
                      <a:pt x="66" y="190"/>
                    </a:cubicBezTo>
                    <a:cubicBezTo>
                      <a:pt x="66" y="192"/>
                      <a:pt x="70" y="196"/>
                      <a:pt x="70" y="196"/>
                    </a:cubicBezTo>
                    <a:cubicBezTo>
                      <a:pt x="70" y="196"/>
                      <a:pt x="70" y="199"/>
                      <a:pt x="70" y="201"/>
                    </a:cubicBezTo>
                    <a:cubicBezTo>
                      <a:pt x="70" y="204"/>
                      <a:pt x="70" y="204"/>
                      <a:pt x="70" y="206"/>
                    </a:cubicBezTo>
                    <a:cubicBezTo>
                      <a:pt x="70" y="208"/>
                      <a:pt x="70" y="208"/>
                      <a:pt x="71" y="209"/>
                    </a:cubicBezTo>
                    <a:cubicBezTo>
                      <a:pt x="71" y="210"/>
                      <a:pt x="72" y="210"/>
                      <a:pt x="73" y="211"/>
                    </a:cubicBezTo>
                    <a:cubicBezTo>
                      <a:pt x="74" y="212"/>
                      <a:pt x="75" y="212"/>
                      <a:pt x="75" y="213"/>
                    </a:cubicBezTo>
                    <a:cubicBezTo>
                      <a:pt x="76" y="215"/>
                      <a:pt x="78" y="215"/>
                      <a:pt x="78" y="216"/>
                    </a:cubicBezTo>
                    <a:cubicBezTo>
                      <a:pt x="78" y="217"/>
                      <a:pt x="79" y="218"/>
                      <a:pt x="79" y="218"/>
                    </a:cubicBezTo>
                    <a:cubicBezTo>
                      <a:pt x="79" y="218"/>
                      <a:pt x="79" y="219"/>
                      <a:pt x="79" y="219"/>
                    </a:cubicBezTo>
                    <a:cubicBezTo>
                      <a:pt x="79" y="219"/>
                      <a:pt x="81" y="217"/>
                      <a:pt x="81" y="215"/>
                    </a:cubicBezTo>
                    <a:cubicBezTo>
                      <a:pt x="81" y="213"/>
                      <a:pt x="81" y="210"/>
                      <a:pt x="81" y="209"/>
                    </a:cubicBezTo>
                    <a:cubicBezTo>
                      <a:pt x="80" y="208"/>
                      <a:pt x="80" y="206"/>
                      <a:pt x="81" y="205"/>
                    </a:cubicBezTo>
                    <a:cubicBezTo>
                      <a:pt x="81" y="204"/>
                      <a:pt x="81" y="203"/>
                      <a:pt x="82" y="203"/>
                    </a:cubicBezTo>
                    <a:cubicBezTo>
                      <a:pt x="83" y="202"/>
                      <a:pt x="87" y="201"/>
                      <a:pt x="87" y="200"/>
                    </a:cubicBezTo>
                    <a:cubicBezTo>
                      <a:pt x="88" y="199"/>
                      <a:pt x="88" y="199"/>
                      <a:pt x="89" y="197"/>
                    </a:cubicBezTo>
                    <a:cubicBezTo>
                      <a:pt x="89" y="196"/>
                      <a:pt x="88" y="195"/>
                      <a:pt x="89" y="194"/>
                    </a:cubicBezTo>
                    <a:cubicBezTo>
                      <a:pt x="90" y="194"/>
                      <a:pt x="91" y="193"/>
                      <a:pt x="91" y="191"/>
                    </a:cubicBezTo>
                    <a:cubicBezTo>
                      <a:pt x="91" y="190"/>
                      <a:pt x="90" y="188"/>
                      <a:pt x="90" y="187"/>
                    </a:cubicBezTo>
                    <a:cubicBezTo>
                      <a:pt x="90" y="186"/>
                      <a:pt x="89" y="185"/>
                      <a:pt x="90" y="184"/>
                    </a:cubicBezTo>
                    <a:cubicBezTo>
                      <a:pt x="90" y="183"/>
                      <a:pt x="90" y="183"/>
                      <a:pt x="90" y="183"/>
                    </a:cubicBezTo>
                    <a:cubicBezTo>
                      <a:pt x="90" y="183"/>
                      <a:pt x="92" y="182"/>
                      <a:pt x="93" y="182"/>
                    </a:cubicBezTo>
                    <a:cubicBezTo>
                      <a:pt x="94" y="182"/>
                      <a:pt x="94" y="182"/>
                      <a:pt x="94" y="183"/>
                    </a:cubicBezTo>
                    <a:cubicBezTo>
                      <a:pt x="94" y="185"/>
                      <a:pt x="95" y="186"/>
                      <a:pt x="95" y="186"/>
                    </a:cubicBezTo>
                    <a:cubicBezTo>
                      <a:pt x="95" y="187"/>
                      <a:pt x="96" y="188"/>
                      <a:pt x="96" y="188"/>
                    </a:cubicBezTo>
                    <a:cubicBezTo>
                      <a:pt x="96" y="188"/>
                      <a:pt x="97" y="188"/>
                      <a:pt x="97" y="189"/>
                    </a:cubicBezTo>
                    <a:cubicBezTo>
                      <a:pt x="98" y="190"/>
                      <a:pt x="98" y="192"/>
                      <a:pt x="98" y="192"/>
                    </a:cubicBezTo>
                    <a:cubicBezTo>
                      <a:pt x="98" y="193"/>
                      <a:pt x="99" y="195"/>
                      <a:pt x="99" y="195"/>
                    </a:cubicBezTo>
                    <a:cubicBezTo>
                      <a:pt x="99" y="195"/>
                      <a:pt x="101" y="195"/>
                      <a:pt x="101" y="197"/>
                    </a:cubicBezTo>
                    <a:cubicBezTo>
                      <a:pt x="101" y="198"/>
                      <a:pt x="103" y="201"/>
                      <a:pt x="104" y="202"/>
                    </a:cubicBezTo>
                    <a:cubicBezTo>
                      <a:pt x="104" y="202"/>
                      <a:pt x="104" y="204"/>
                      <a:pt x="106" y="205"/>
                    </a:cubicBezTo>
                    <a:cubicBezTo>
                      <a:pt x="106" y="205"/>
                      <a:pt x="107" y="205"/>
                      <a:pt x="107" y="205"/>
                    </a:cubicBezTo>
                    <a:cubicBezTo>
                      <a:pt x="108" y="205"/>
                      <a:pt x="109" y="205"/>
                      <a:pt x="109" y="205"/>
                    </a:cubicBezTo>
                    <a:cubicBezTo>
                      <a:pt x="111" y="203"/>
                      <a:pt x="111" y="203"/>
                      <a:pt x="111" y="203"/>
                    </a:cubicBezTo>
                    <a:cubicBezTo>
                      <a:pt x="111" y="203"/>
                      <a:pt x="112" y="203"/>
                      <a:pt x="113" y="204"/>
                    </a:cubicBezTo>
                    <a:cubicBezTo>
                      <a:pt x="113" y="204"/>
                      <a:pt x="115" y="204"/>
                      <a:pt x="116" y="204"/>
                    </a:cubicBezTo>
                    <a:cubicBezTo>
                      <a:pt x="116" y="204"/>
                      <a:pt x="117" y="204"/>
                      <a:pt x="117" y="204"/>
                    </a:cubicBezTo>
                    <a:cubicBezTo>
                      <a:pt x="118" y="204"/>
                      <a:pt x="118" y="204"/>
                      <a:pt x="118" y="204"/>
                    </a:cubicBezTo>
                    <a:cubicBezTo>
                      <a:pt x="118" y="206"/>
                      <a:pt x="118" y="206"/>
                      <a:pt x="118" y="206"/>
                    </a:cubicBezTo>
                    <a:cubicBezTo>
                      <a:pt x="119" y="208"/>
                      <a:pt x="119" y="208"/>
                      <a:pt x="119" y="208"/>
                    </a:cubicBezTo>
                    <a:cubicBezTo>
                      <a:pt x="119" y="208"/>
                      <a:pt x="119" y="208"/>
                      <a:pt x="120" y="208"/>
                    </a:cubicBezTo>
                    <a:cubicBezTo>
                      <a:pt x="120" y="208"/>
                      <a:pt x="120" y="208"/>
                      <a:pt x="120" y="208"/>
                    </a:cubicBezTo>
                    <a:cubicBezTo>
                      <a:pt x="120" y="210"/>
                      <a:pt x="121" y="210"/>
                      <a:pt x="120" y="210"/>
                    </a:cubicBezTo>
                    <a:cubicBezTo>
                      <a:pt x="118" y="211"/>
                      <a:pt x="118" y="211"/>
                      <a:pt x="118" y="211"/>
                    </a:cubicBezTo>
                    <a:cubicBezTo>
                      <a:pt x="118" y="211"/>
                      <a:pt x="117" y="212"/>
                      <a:pt x="117" y="213"/>
                    </a:cubicBezTo>
                    <a:cubicBezTo>
                      <a:pt x="117" y="213"/>
                      <a:pt x="117" y="214"/>
                      <a:pt x="117" y="215"/>
                    </a:cubicBezTo>
                    <a:cubicBezTo>
                      <a:pt x="117" y="216"/>
                      <a:pt x="115" y="215"/>
                      <a:pt x="117" y="216"/>
                    </a:cubicBezTo>
                    <a:cubicBezTo>
                      <a:pt x="118" y="217"/>
                      <a:pt x="119" y="217"/>
                      <a:pt x="119" y="218"/>
                    </a:cubicBezTo>
                    <a:cubicBezTo>
                      <a:pt x="119" y="219"/>
                      <a:pt x="118" y="221"/>
                      <a:pt x="118" y="221"/>
                    </a:cubicBezTo>
                    <a:cubicBezTo>
                      <a:pt x="118" y="222"/>
                      <a:pt x="118" y="222"/>
                      <a:pt x="118" y="222"/>
                    </a:cubicBezTo>
                    <a:cubicBezTo>
                      <a:pt x="117" y="222"/>
                      <a:pt x="117" y="222"/>
                      <a:pt x="117" y="222"/>
                    </a:cubicBezTo>
                    <a:cubicBezTo>
                      <a:pt x="117" y="222"/>
                      <a:pt x="116" y="222"/>
                      <a:pt x="116" y="222"/>
                    </a:cubicBezTo>
                    <a:cubicBezTo>
                      <a:pt x="115" y="222"/>
                      <a:pt x="115" y="222"/>
                      <a:pt x="114" y="222"/>
                    </a:cubicBezTo>
                    <a:cubicBezTo>
                      <a:pt x="112" y="223"/>
                      <a:pt x="111" y="222"/>
                      <a:pt x="110" y="224"/>
                    </a:cubicBezTo>
                    <a:cubicBezTo>
                      <a:pt x="110" y="224"/>
                      <a:pt x="110" y="224"/>
                      <a:pt x="110" y="224"/>
                    </a:cubicBezTo>
                    <a:cubicBezTo>
                      <a:pt x="110" y="224"/>
                      <a:pt x="110" y="224"/>
                      <a:pt x="109" y="224"/>
                    </a:cubicBezTo>
                    <a:cubicBezTo>
                      <a:pt x="109" y="224"/>
                      <a:pt x="109" y="224"/>
                      <a:pt x="109" y="224"/>
                    </a:cubicBezTo>
                    <a:cubicBezTo>
                      <a:pt x="109" y="224"/>
                      <a:pt x="108" y="225"/>
                      <a:pt x="108" y="226"/>
                    </a:cubicBezTo>
                    <a:cubicBezTo>
                      <a:pt x="107" y="230"/>
                      <a:pt x="106" y="227"/>
                      <a:pt x="107" y="230"/>
                    </a:cubicBezTo>
                    <a:cubicBezTo>
                      <a:pt x="107" y="232"/>
                      <a:pt x="107" y="233"/>
                      <a:pt x="108" y="234"/>
                    </a:cubicBezTo>
                    <a:cubicBezTo>
                      <a:pt x="108" y="234"/>
                      <a:pt x="109" y="235"/>
                      <a:pt x="109" y="236"/>
                    </a:cubicBezTo>
                    <a:cubicBezTo>
                      <a:pt x="109" y="237"/>
                      <a:pt x="110" y="238"/>
                      <a:pt x="108" y="238"/>
                    </a:cubicBezTo>
                    <a:cubicBezTo>
                      <a:pt x="108" y="238"/>
                      <a:pt x="108" y="238"/>
                      <a:pt x="108" y="238"/>
                    </a:cubicBezTo>
                    <a:cubicBezTo>
                      <a:pt x="108" y="238"/>
                      <a:pt x="108" y="238"/>
                      <a:pt x="107" y="238"/>
                    </a:cubicBezTo>
                    <a:cubicBezTo>
                      <a:pt x="107" y="238"/>
                      <a:pt x="107" y="238"/>
                      <a:pt x="107" y="238"/>
                    </a:cubicBezTo>
                    <a:cubicBezTo>
                      <a:pt x="107" y="238"/>
                      <a:pt x="107" y="238"/>
                      <a:pt x="107" y="239"/>
                    </a:cubicBezTo>
                    <a:cubicBezTo>
                      <a:pt x="107" y="240"/>
                      <a:pt x="105" y="243"/>
                      <a:pt x="105" y="243"/>
                    </a:cubicBezTo>
                    <a:cubicBezTo>
                      <a:pt x="105" y="243"/>
                      <a:pt x="107" y="252"/>
                      <a:pt x="108" y="254"/>
                    </a:cubicBezTo>
                    <a:cubicBezTo>
                      <a:pt x="108" y="256"/>
                      <a:pt x="110" y="257"/>
                      <a:pt x="112" y="259"/>
                    </a:cubicBezTo>
                    <a:cubicBezTo>
                      <a:pt x="113" y="261"/>
                      <a:pt x="113" y="262"/>
                      <a:pt x="113" y="264"/>
                    </a:cubicBezTo>
                    <a:cubicBezTo>
                      <a:pt x="114" y="266"/>
                      <a:pt x="115" y="266"/>
                      <a:pt x="115" y="267"/>
                    </a:cubicBezTo>
                    <a:cubicBezTo>
                      <a:pt x="115" y="268"/>
                      <a:pt x="115" y="268"/>
                      <a:pt x="117" y="270"/>
                    </a:cubicBezTo>
                    <a:cubicBezTo>
                      <a:pt x="118" y="271"/>
                      <a:pt x="120" y="271"/>
                      <a:pt x="120" y="272"/>
                    </a:cubicBezTo>
                    <a:cubicBezTo>
                      <a:pt x="121" y="274"/>
                      <a:pt x="121" y="275"/>
                      <a:pt x="122" y="275"/>
                    </a:cubicBezTo>
                    <a:cubicBezTo>
                      <a:pt x="123" y="275"/>
                      <a:pt x="126" y="276"/>
                      <a:pt x="126" y="276"/>
                    </a:cubicBezTo>
                    <a:cubicBezTo>
                      <a:pt x="127" y="274"/>
                      <a:pt x="127" y="274"/>
                      <a:pt x="127" y="274"/>
                    </a:cubicBezTo>
                    <a:cubicBezTo>
                      <a:pt x="127" y="274"/>
                      <a:pt x="127" y="274"/>
                      <a:pt x="128" y="274"/>
                    </a:cubicBezTo>
                    <a:cubicBezTo>
                      <a:pt x="128" y="274"/>
                      <a:pt x="129" y="274"/>
                      <a:pt x="129" y="275"/>
                    </a:cubicBezTo>
                    <a:cubicBezTo>
                      <a:pt x="129" y="276"/>
                      <a:pt x="129" y="278"/>
                      <a:pt x="129" y="279"/>
                    </a:cubicBezTo>
                    <a:cubicBezTo>
                      <a:pt x="129" y="279"/>
                      <a:pt x="129" y="284"/>
                      <a:pt x="130" y="286"/>
                    </a:cubicBezTo>
                    <a:cubicBezTo>
                      <a:pt x="132" y="287"/>
                      <a:pt x="133" y="286"/>
                      <a:pt x="133" y="288"/>
                    </a:cubicBezTo>
                    <a:cubicBezTo>
                      <a:pt x="134" y="290"/>
                      <a:pt x="135" y="290"/>
                      <a:pt x="136" y="290"/>
                    </a:cubicBezTo>
                    <a:cubicBezTo>
                      <a:pt x="136" y="290"/>
                      <a:pt x="137" y="290"/>
                      <a:pt x="137" y="290"/>
                    </a:cubicBezTo>
                    <a:cubicBezTo>
                      <a:pt x="137" y="290"/>
                      <a:pt x="137" y="290"/>
                      <a:pt x="138" y="290"/>
                    </a:cubicBezTo>
                    <a:cubicBezTo>
                      <a:pt x="139" y="291"/>
                      <a:pt x="139" y="293"/>
                      <a:pt x="140" y="294"/>
                    </a:cubicBezTo>
                    <a:cubicBezTo>
                      <a:pt x="140" y="295"/>
                      <a:pt x="140" y="297"/>
                      <a:pt x="140" y="297"/>
                    </a:cubicBezTo>
                    <a:cubicBezTo>
                      <a:pt x="143" y="298"/>
                      <a:pt x="143" y="298"/>
                      <a:pt x="143" y="298"/>
                    </a:cubicBezTo>
                    <a:cubicBezTo>
                      <a:pt x="145" y="300"/>
                      <a:pt x="145" y="300"/>
                      <a:pt x="145" y="300"/>
                    </a:cubicBezTo>
                    <a:cubicBezTo>
                      <a:pt x="145" y="300"/>
                      <a:pt x="145" y="302"/>
                      <a:pt x="145" y="304"/>
                    </a:cubicBezTo>
                    <a:cubicBezTo>
                      <a:pt x="145" y="305"/>
                      <a:pt x="145" y="306"/>
                      <a:pt x="145" y="307"/>
                    </a:cubicBezTo>
                    <a:cubicBezTo>
                      <a:pt x="145" y="309"/>
                      <a:pt x="145" y="310"/>
                      <a:pt x="145" y="311"/>
                    </a:cubicBezTo>
                    <a:cubicBezTo>
                      <a:pt x="145" y="313"/>
                      <a:pt x="146" y="314"/>
                      <a:pt x="147" y="315"/>
                    </a:cubicBezTo>
                    <a:cubicBezTo>
                      <a:pt x="147" y="316"/>
                      <a:pt x="147" y="316"/>
                      <a:pt x="147" y="316"/>
                    </a:cubicBezTo>
                    <a:cubicBezTo>
                      <a:pt x="147" y="316"/>
                      <a:pt x="147" y="316"/>
                      <a:pt x="147" y="316"/>
                    </a:cubicBezTo>
                    <a:cubicBezTo>
                      <a:pt x="147" y="315"/>
                      <a:pt x="147" y="315"/>
                      <a:pt x="147" y="315"/>
                    </a:cubicBezTo>
                    <a:cubicBezTo>
                      <a:pt x="147" y="315"/>
                      <a:pt x="147" y="316"/>
                      <a:pt x="147" y="317"/>
                    </a:cubicBezTo>
                    <a:cubicBezTo>
                      <a:pt x="147" y="320"/>
                      <a:pt x="147" y="318"/>
                      <a:pt x="147" y="320"/>
                    </a:cubicBezTo>
                    <a:cubicBezTo>
                      <a:pt x="147" y="321"/>
                      <a:pt x="147" y="321"/>
                      <a:pt x="146" y="321"/>
                    </a:cubicBezTo>
                    <a:cubicBezTo>
                      <a:pt x="146" y="321"/>
                      <a:pt x="146" y="321"/>
                      <a:pt x="146" y="321"/>
                    </a:cubicBezTo>
                    <a:cubicBezTo>
                      <a:pt x="146" y="321"/>
                      <a:pt x="146" y="321"/>
                      <a:pt x="146" y="321"/>
                    </a:cubicBezTo>
                    <a:cubicBezTo>
                      <a:pt x="146" y="321"/>
                      <a:pt x="146" y="321"/>
                      <a:pt x="146" y="322"/>
                    </a:cubicBezTo>
                    <a:cubicBezTo>
                      <a:pt x="148" y="326"/>
                      <a:pt x="148" y="327"/>
                      <a:pt x="149" y="328"/>
                    </a:cubicBezTo>
                    <a:cubicBezTo>
                      <a:pt x="150" y="329"/>
                      <a:pt x="151" y="328"/>
                      <a:pt x="151" y="330"/>
                    </a:cubicBezTo>
                    <a:cubicBezTo>
                      <a:pt x="152" y="332"/>
                      <a:pt x="151" y="332"/>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4"/>
                    </a:cubicBezTo>
                    <a:cubicBezTo>
                      <a:pt x="152" y="334"/>
                      <a:pt x="152" y="334"/>
                      <a:pt x="152" y="335"/>
                    </a:cubicBezTo>
                    <a:cubicBezTo>
                      <a:pt x="153" y="337"/>
                      <a:pt x="153" y="337"/>
                      <a:pt x="153" y="339"/>
                    </a:cubicBezTo>
                    <a:cubicBezTo>
                      <a:pt x="153" y="340"/>
                      <a:pt x="154" y="340"/>
                      <a:pt x="154" y="340"/>
                    </a:cubicBezTo>
                    <a:cubicBezTo>
                      <a:pt x="154" y="340"/>
                      <a:pt x="154" y="340"/>
                      <a:pt x="154" y="340"/>
                    </a:cubicBezTo>
                    <a:cubicBezTo>
                      <a:pt x="154" y="340"/>
                      <a:pt x="154" y="340"/>
                      <a:pt x="154" y="340"/>
                    </a:cubicBezTo>
                    <a:cubicBezTo>
                      <a:pt x="154" y="340"/>
                      <a:pt x="154" y="340"/>
                      <a:pt x="153" y="341"/>
                    </a:cubicBezTo>
                    <a:cubicBezTo>
                      <a:pt x="152" y="344"/>
                      <a:pt x="152" y="349"/>
                      <a:pt x="152" y="351"/>
                    </a:cubicBezTo>
                    <a:cubicBezTo>
                      <a:pt x="152" y="353"/>
                      <a:pt x="151" y="354"/>
                      <a:pt x="151" y="356"/>
                    </a:cubicBezTo>
                    <a:cubicBezTo>
                      <a:pt x="152" y="358"/>
                      <a:pt x="152" y="359"/>
                      <a:pt x="153" y="360"/>
                    </a:cubicBezTo>
                    <a:cubicBezTo>
                      <a:pt x="154" y="361"/>
                      <a:pt x="159" y="373"/>
                      <a:pt x="160" y="375"/>
                    </a:cubicBezTo>
                    <a:cubicBezTo>
                      <a:pt x="161" y="377"/>
                      <a:pt x="162" y="380"/>
                      <a:pt x="162" y="381"/>
                    </a:cubicBezTo>
                    <a:cubicBezTo>
                      <a:pt x="162" y="382"/>
                      <a:pt x="163" y="383"/>
                      <a:pt x="164" y="385"/>
                    </a:cubicBezTo>
                    <a:cubicBezTo>
                      <a:pt x="164" y="387"/>
                      <a:pt x="167" y="386"/>
                      <a:pt x="167" y="389"/>
                    </a:cubicBezTo>
                    <a:cubicBezTo>
                      <a:pt x="167" y="392"/>
                      <a:pt x="168" y="397"/>
                      <a:pt x="168" y="400"/>
                    </a:cubicBezTo>
                    <a:cubicBezTo>
                      <a:pt x="168" y="403"/>
                      <a:pt x="168" y="402"/>
                      <a:pt x="169" y="405"/>
                    </a:cubicBezTo>
                    <a:cubicBezTo>
                      <a:pt x="170" y="407"/>
                      <a:pt x="171" y="408"/>
                      <a:pt x="171" y="409"/>
                    </a:cubicBezTo>
                    <a:cubicBezTo>
                      <a:pt x="171" y="410"/>
                      <a:pt x="179" y="431"/>
                      <a:pt x="179" y="432"/>
                    </a:cubicBezTo>
                    <a:cubicBezTo>
                      <a:pt x="180" y="434"/>
                      <a:pt x="178" y="437"/>
                      <a:pt x="179" y="439"/>
                    </a:cubicBezTo>
                    <a:cubicBezTo>
                      <a:pt x="181" y="440"/>
                      <a:pt x="184" y="441"/>
                      <a:pt x="184" y="441"/>
                    </a:cubicBezTo>
                    <a:cubicBezTo>
                      <a:pt x="184" y="441"/>
                      <a:pt x="184" y="441"/>
                      <a:pt x="185" y="441"/>
                    </a:cubicBezTo>
                    <a:cubicBezTo>
                      <a:pt x="185" y="441"/>
                      <a:pt x="186" y="441"/>
                      <a:pt x="186" y="443"/>
                    </a:cubicBezTo>
                    <a:cubicBezTo>
                      <a:pt x="186" y="446"/>
                      <a:pt x="185" y="447"/>
                      <a:pt x="185" y="448"/>
                    </a:cubicBezTo>
                    <a:cubicBezTo>
                      <a:pt x="185" y="448"/>
                      <a:pt x="185" y="449"/>
                      <a:pt x="186" y="451"/>
                    </a:cubicBezTo>
                    <a:cubicBezTo>
                      <a:pt x="187" y="452"/>
                      <a:pt x="191" y="460"/>
                      <a:pt x="192" y="462"/>
                    </a:cubicBezTo>
                    <a:cubicBezTo>
                      <a:pt x="193" y="463"/>
                      <a:pt x="195" y="465"/>
                      <a:pt x="196" y="468"/>
                    </a:cubicBezTo>
                    <a:cubicBezTo>
                      <a:pt x="198" y="471"/>
                      <a:pt x="198" y="470"/>
                      <a:pt x="199" y="473"/>
                    </a:cubicBezTo>
                    <a:cubicBezTo>
                      <a:pt x="200" y="475"/>
                      <a:pt x="201" y="475"/>
                      <a:pt x="202" y="478"/>
                    </a:cubicBezTo>
                    <a:cubicBezTo>
                      <a:pt x="202" y="482"/>
                      <a:pt x="204" y="488"/>
                      <a:pt x="206" y="490"/>
                    </a:cubicBezTo>
                    <a:cubicBezTo>
                      <a:pt x="207" y="492"/>
                      <a:pt x="207" y="492"/>
                      <a:pt x="208" y="495"/>
                    </a:cubicBezTo>
                    <a:cubicBezTo>
                      <a:pt x="208" y="498"/>
                      <a:pt x="208" y="498"/>
                      <a:pt x="209" y="499"/>
                    </a:cubicBezTo>
                    <a:cubicBezTo>
                      <a:pt x="209" y="499"/>
                      <a:pt x="209" y="499"/>
                      <a:pt x="209" y="499"/>
                    </a:cubicBezTo>
                    <a:cubicBezTo>
                      <a:pt x="209" y="499"/>
                      <a:pt x="209" y="499"/>
                      <a:pt x="209" y="499"/>
                    </a:cubicBezTo>
                    <a:cubicBezTo>
                      <a:pt x="209" y="499"/>
                      <a:pt x="209" y="499"/>
                      <a:pt x="209" y="499"/>
                    </a:cubicBezTo>
                    <a:cubicBezTo>
                      <a:pt x="210" y="499"/>
                      <a:pt x="210" y="499"/>
                      <a:pt x="211" y="500"/>
                    </a:cubicBezTo>
                    <a:cubicBezTo>
                      <a:pt x="214" y="502"/>
                      <a:pt x="222" y="514"/>
                      <a:pt x="224" y="517"/>
                    </a:cubicBezTo>
                    <a:cubicBezTo>
                      <a:pt x="226" y="521"/>
                      <a:pt x="226" y="521"/>
                      <a:pt x="228" y="523"/>
                    </a:cubicBezTo>
                    <a:cubicBezTo>
                      <a:pt x="229" y="526"/>
                      <a:pt x="229" y="526"/>
                      <a:pt x="230" y="527"/>
                    </a:cubicBezTo>
                    <a:cubicBezTo>
                      <a:pt x="230" y="527"/>
                      <a:pt x="232" y="530"/>
                      <a:pt x="234" y="531"/>
                    </a:cubicBezTo>
                    <a:cubicBezTo>
                      <a:pt x="236" y="532"/>
                      <a:pt x="235" y="534"/>
                      <a:pt x="236" y="535"/>
                    </a:cubicBezTo>
                    <a:cubicBezTo>
                      <a:pt x="237" y="535"/>
                      <a:pt x="239" y="535"/>
                      <a:pt x="240" y="535"/>
                    </a:cubicBezTo>
                    <a:cubicBezTo>
                      <a:pt x="240" y="535"/>
                      <a:pt x="241" y="535"/>
                      <a:pt x="241" y="535"/>
                    </a:cubicBezTo>
                    <a:cubicBezTo>
                      <a:pt x="241" y="535"/>
                      <a:pt x="242" y="535"/>
                      <a:pt x="242" y="536"/>
                    </a:cubicBezTo>
                    <a:cubicBezTo>
                      <a:pt x="242" y="538"/>
                      <a:pt x="241" y="538"/>
                      <a:pt x="241" y="539"/>
                    </a:cubicBezTo>
                    <a:cubicBezTo>
                      <a:pt x="241" y="539"/>
                      <a:pt x="241" y="539"/>
                      <a:pt x="241" y="539"/>
                    </a:cubicBezTo>
                    <a:cubicBezTo>
                      <a:pt x="241" y="539"/>
                      <a:pt x="241" y="539"/>
                      <a:pt x="241" y="539"/>
                    </a:cubicBezTo>
                    <a:cubicBezTo>
                      <a:pt x="241" y="539"/>
                      <a:pt x="241" y="539"/>
                      <a:pt x="241" y="539"/>
                    </a:cubicBezTo>
                    <a:cubicBezTo>
                      <a:pt x="241" y="539"/>
                      <a:pt x="241" y="539"/>
                      <a:pt x="241" y="540"/>
                    </a:cubicBezTo>
                    <a:cubicBezTo>
                      <a:pt x="242" y="542"/>
                      <a:pt x="243" y="542"/>
                      <a:pt x="244" y="543"/>
                    </a:cubicBezTo>
                    <a:cubicBezTo>
                      <a:pt x="245" y="543"/>
                      <a:pt x="247" y="545"/>
                      <a:pt x="248" y="546"/>
                    </a:cubicBezTo>
                    <a:cubicBezTo>
                      <a:pt x="248" y="547"/>
                      <a:pt x="249" y="549"/>
                      <a:pt x="251" y="551"/>
                    </a:cubicBezTo>
                    <a:cubicBezTo>
                      <a:pt x="252" y="554"/>
                      <a:pt x="253" y="553"/>
                      <a:pt x="255" y="555"/>
                    </a:cubicBezTo>
                    <a:cubicBezTo>
                      <a:pt x="256" y="557"/>
                      <a:pt x="256" y="557"/>
                      <a:pt x="257" y="559"/>
                    </a:cubicBezTo>
                    <a:cubicBezTo>
                      <a:pt x="257" y="560"/>
                      <a:pt x="258" y="562"/>
                      <a:pt x="258" y="562"/>
                    </a:cubicBezTo>
                    <a:cubicBezTo>
                      <a:pt x="258" y="562"/>
                      <a:pt x="284" y="582"/>
                      <a:pt x="286" y="585"/>
                    </a:cubicBezTo>
                    <a:cubicBezTo>
                      <a:pt x="288" y="588"/>
                      <a:pt x="291" y="590"/>
                      <a:pt x="292" y="591"/>
                    </a:cubicBezTo>
                    <a:cubicBezTo>
                      <a:pt x="294" y="593"/>
                      <a:pt x="295" y="593"/>
                      <a:pt x="297" y="594"/>
                    </a:cubicBezTo>
                    <a:cubicBezTo>
                      <a:pt x="298" y="595"/>
                      <a:pt x="301" y="597"/>
                      <a:pt x="301" y="597"/>
                    </a:cubicBezTo>
                    <a:cubicBezTo>
                      <a:pt x="301" y="597"/>
                      <a:pt x="310" y="604"/>
                      <a:pt x="310" y="604"/>
                    </a:cubicBezTo>
                    <a:cubicBezTo>
                      <a:pt x="311" y="605"/>
                      <a:pt x="312" y="606"/>
                      <a:pt x="315" y="607"/>
                    </a:cubicBezTo>
                    <a:cubicBezTo>
                      <a:pt x="317" y="608"/>
                      <a:pt x="318" y="608"/>
                      <a:pt x="319" y="609"/>
                    </a:cubicBezTo>
                    <a:cubicBezTo>
                      <a:pt x="319" y="610"/>
                      <a:pt x="322" y="612"/>
                      <a:pt x="323" y="612"/>
                    </a:cubicBezTo>
                    <a:cubicBezTo>
                      <a:pt x="324" y="613"/>
                      <a:pt x="325" y="613"/>
                      <a:pt x="326" y="614"/>
                    </a:cubicBezTo>
                    <a:cubicBezTo>
                      <a:pt x="326" y="615"/>
                      <a:pt x="328" y="615"/>
                      <a:pt x="329" y="616"/>
                    </a:cubicBezTo>
                    <a:cubicBezTo>
                      <a:pt x="329" y="617"/>
                      <a:pt x="330" y="617"/>
                      <a:pt x="331" y="618"/>
                    </a:cubicBezTo>
                    <a:cubicBezTo>
                      <a:pt x="332" y="618"/>
                      <a:pt x="333" y="619"/>
                      <a:pt x="333" y="619"/>
                    </a:cubicBezTo>
                    <a:cubicBezTo>
                      <a:pt x="336" y="621"/>
                      <a:pt x="336" y="621"/>
                      <a:pt x="336" y="621"/>
                    </a:cubicBezTo>
                    <a:cubicBezTo>
                      <a:pt x="336" y="619"/>
                      <a:pt x="336" y="619"/>
                      <a:pt x="336" y="619"/>
                    </a:cubicBezTo>
                    <a:cubicBezTo>
                      <a:pt x="336" y="619"/>
                      <a:pt x="331" y="612"/>
                      <a:pt x="324" y="607"/>
                    </a:cubicBezTo>
                    <a:cubicBezTo>
                      <a:pt x="318" y="602"/>
                      <a:pt x="305" y="592"/>
                      <a:pt x="303" y="590"/>
                    </a:cubicBezTo>
                    <a:cubicBezTo>
                      <a:pt x="301" y="588"/>
                      <a:pt x="300" y="585"/>
                      <a:pt x="301" y="583"/>
                    </a:cubicBezTo>
                    <a:cubicBezTo>
                      <a:pt x="301" y="582"/>
                      <a:pt x="300" y="581"/>
                      <a:pt x="298" y="579"/>
                    </a:cubicBezTo>
                    <a:cubicBezTo>
                      <a:pt x="297" y="576"/>
                      <a:pt x="293" y="578"/>
                      <a:pt x="288" y="572"/>
                    </a:cubicBezTo>
                    <a:cubicBezTo>
                      <a:pt x="283" y="566"/>
                      <a:pt x="283" y="566"/>
                      <a:pt x="283" y="566"/>
                    </a:cubicBezTo>
                    <a:cubicBezTo>
                      <a:pt x="285" y="559"/>
                      <a:pt x="285" y="559"/>
                      <a:pt x="285" y="559"/>
                    </a:cubicBezTo>
                    <a:cubicBezTo>
                      <a:pt x="285" y="559"/>
                      <a:pt x="282" y="559"/>
                      <a:pt x="283" y="557"/>
                    </a:cubicBezTo>
                    <a:cubicBezTo>
                      <a:pt x="284" y="555"/>
                      <a:pt x="284" y="555"/>
                      <a:pt x="284" y="555"/>
                    </a:cubicBezTo>
                    <a:cubicBezTo>
                      <a:pt x="284" y="555"/>
                      <a:pt x="284" y="553"/>
                      <a:pt x="280" y="550"/>
                    </a:cubicBezTo>
                    <a:cubicBezTo>
                      <a:pt x="277" y="548"/>
                      <a:pt x="272" y="544"/>
                      <a:pt x="274" y="543"/>
                    </a:cubicBezTo>
                    <a:cubicBezTo>
                      <a:pt x="274" y="543"/>
                      <a:pt x="275" y="543"/>
                      <a:pt x="275" y="543"/>
                    </a:cubicBezTo>
                    <a:cubicBezTo>
                      <a:pt x="277" y="543"/>
                      <a:pt x="279" y="544"/>
                      <a:pt x="281" y="544"/>
                    </a:cubicBezTo>
                    <a:cubicBezTo>
                      <a:pt x="283" y="544"/>
                      <a:pt x="283" y="546"/>
                      <a:pt x="283" y="546"/>
                    </a:cubicBezTo>
                    <a:cubicBezTo>
                      <a:pt x="283" y="546"/>
                      <a:pt x="284" y="545"/>
                      <a:pt x="284" y="544"/>
                    </a:cubicBezTo>
                    <a:cubicBezTo>
                      <a:pt x="285" y="540"/>
                      <a:pt x="279" y="538"/>
                      <a:pt x="282" y="537"/>
                    </a:cubicBezTo>
                    <a:cubicBezTo>
                      <a:pt x="283" y="536"/>
                      <a:pt x="285" y="536"/>
                      <a:pt x="286" y="536"/>
                    </a:cubicBezTo>
                    <a:cubicBezTo>
                      <a:pt x="289" y="536"/>
                      <a:pt x="291" y="537"/>
                      <a:pt x="291" y="537"/>
                    </a:cubicBezTo>
                    <a:cubicBezTo>
                      <a:pt x="291" y="537"/>
                      <a:pt x="293" y="537"/>
                      <a:pt x="295" y="537"/>
                    </a:cubicBezTo>
                    <a:cubicBezTo>
                      <a:pt x="296" y="537"/>
                      <a:pt x="297" y="537"/>
                      <a:pt x="298" y="537"/>
                    </a:cubicBezTo>
                    <a:cubicBezTo>
                      <a:pt x="300" y="537"/>
                      <a:pt x="301" y="536"/>
                      <a:pt x="301" y="534"/>
                    </a:cubicBezTo>
                    <a:cubicBezTo>
                      <a:pt x="301" y="531"/>
                      <a:pt x="299" y="526"/>
                      <a:pt x="299" y="526"/>
                    </a:cubicBezTo>
                    <a:cubicBezTo>
                      <a:pt x="299" y="526"/>
                      <a:pt x="292" y="521"/>
                      <a:pt x="291" y="519"/>
                    </a:cubicBezTo>
                    <a:cubicBezTo>
                      <a:pt x="290" y="516"/>
                      <a:pt x="290" y="516"/>
                      <a:pt x="290" y="516"/>
                    </a:cubicBezTo>
                    <a:cubicBezTo>
                      <a:pt x="290" y="516"/>
                      <a:pt x="277" y="508"/>
                      <a:pt x="282" y="508"/>
                    </a:cubicBezTo>
                    <a:cubicBezTo>
                      <a:pt x="287" y="508"/>
                      <a:pt x="298" y="511"/>
                      <a:pt x="298" y="511"/>
                    </a:cubicBezTo>
                    <a:cubicBezTo>
                      <a:pt x="298" y="511"/>
                      <a:pt x="298" y="514"/>
                      <a:pt x="300" y="516"/>
                    </a:cubicBezTo>
                    <a:cubicBezTo>
                      <a:pt x="302" y="517"/>
                      <a:pt x="304" y="519"/>
                      <a:pt x="307" y="519"/>
                    </a:cubicBezTo>
                    <a:cubicBezTo>
                      <a:pt x="307" y="519"/>
                      <a:pt x="308" y="519"/>
                      <a:pt x="308" y="519"/>
                    </a:cubicBezTo>
                    <a:cubicBezTo>
                      <a:pt x="310" y="519"/>
                      <a:pt x="310" y="519"/>
                      <a:pt x="311" y="516"/>
                    </a:cubicBezTo>
                    <a:cubicBezTo>
                      <a:pt x="312" y="511"/>
                      <a:pt x="311" y="510"/>
                      <a:pt x="312" y="505"/>
                    </a:cubicBezTo>
                    <a:cubicBezTo>
                      <a:pt x="313" y="501"/>
                      <a:pt x="312" y="501"/>
                      <a:pt x="316" y="499"/>
                    </a:cubicBezTo>
                    <a:cubicBezTo>
                      <a:pt x="321" y="496"/>
                      <a:pt x="318" y="489"/>
                      <a:pt x="318" y="489"/>
                    </a:cubicBezTo>
                    <a:cubicBezTo>
                      <a:pt x="318" y="484"/>
                      <a:pt x="318" y="484"/>
                      <a:pt x="318" y="484"/>
                    </a:cubicBezTo>
                    <a:cubicBezTo>
                      <a:pt x="318" y="484"/>
                      <a:pt x="318" y="483"/>
                      <a:pt x="321" y="481"/>
                    </a:cubicBezTo>
                    <a:cubicBezTo>
                      <a:pt x="323" y="480"/>
                      <a:pt x="323" y="478"/>
                      <a:pt x="323" y="475"/>
                    </a:cubicBezTo>
                    <a:cubicBezTo>
                      <a:pt x="323" y="472"/>
                      <a:pt x="324" y="470"/>
                      <a:pt x="321" y="469"/>
                    </a:cubicBezTo>
                    <a:cubicBezTo>
                      <a:pt x="318" y="467"/>
                      <a:pt x="315" y="468"/>
                      <a:pt x="315" y="463"/>
                    </a:cubicBezTo>
                    <a:cubicBezTo>
                      <a:pt x="315" y="457"/>
                      <a:pt x="315" y="452"/>
                      <a:pt x="316" y="451"/>
                    </a:cubicBezTo>
                    <a:cubicBezTo>
                      <a:pt x="318" y="449"/>
                      <a:pt x="321" y="446"/>
                      <a:pt x="321" y="446"/>
                    </a:cubicBezTo>
                    <a:cubicBezTo>
                      <a:pt x="327" y="442"/>
                      <a:pt x="327" y="442"/>
                      <a:pt x="327" y="442"/>
                    </a:cubicBezTo>
                    <a:cubicBezTo>
                      <a:pt x="327" y="442"/>
                      <a:pt x="330" y="445"/>
                      <a:pt x="332" y="445"/>
                    </a:cubicBezTo>
                    <a:cubicBezTo>
                      <a:pt x="334" y="445"/>
                      <a:pt x="337" y="442"/>
                      <a:pt x="337" y="442"/>
                    </a:cubicBezTo>
                    <a:cubicBezTo>
                      <a:pt x="339" y="439"/>
                      <a:pt x="339" y="439"/>
                      <a:pt x="339" y="439"/>
                    </a:cubicBezTo>
                    <a:cubicBezTo>
                      <a:pt x="339" y="439"/>
                      <a:pt x="342" y="437"/>
                      <a:pt x="345" y="437"/>
                    </a:cubicBezTo>
                    <a:cubicBezTo>
                      <a:pt x="347" y="437"/>
                      <a:pt x="352" y="439"/>
                      <a:pt x="352" y="439"/>
                    </a:cubicBezTo>
                    <a:cubicBezTo>
                      <a:pt x="352" y="439"/>
                      <a:pt x="354" y="441"/>
                      <a:pt x="357" y="441"/>
                    </a:cubicBezTo>
                    <a:cubicBezTo>
                      <a:pt x="358" y="441"/>
                      <a:pt x="359" y="441"/>
                      <a:pt x="359" y="440"/>
                    </a:cubicBezTo>
                    <a:cubicBezTo>
                      <a:pt x="361" y="436"/>
                      <a:pt x="355" y="440"/>
                      <a:pt x="361" y="436"/>
                    </a:cubicBezTo>
                    <a:cubicBezTo>
                      <a:pt x="366" y="433"/>
                      <a:pt x="369" y="432"/>
                      <a:pt x="368" y="430"/>
                    </a:cubicBezTo>
                    <a:cubicBezTo>
                      <a:pt x="367" y="427"/>
                      <a:pt x="366" y="426"/>
                      <a:pt x="366" y="424"/>
                    </a:cubicBezTo>
                    <a:cubicBezTo>
                      <a:pt x="367" y="421"/>
                      <a:pt x="367" y="421"/>
                      <a:pt x="367" y="421"/>
                    </a:cubicBezTo>
                    <a:cubicBezTo>
                      <a:pt x="367" y="421"/>
                      <a:pt x="369" y="420"/>
                      <a:pt x="370" y="417"/>
                    </a:cubicBezTo>
                    <a:cubicBezTo>
                      <a:pt x="372" y="413"/>
                      <a:pt x="373" y="412"/>
                      <a:pt x="373" y="410"/>
                    </a:cubicBezTo>
                    <a:cubicBezTo>
                      <a:pt x="373" y="407"/>
                      <a:pt x="372" y="406"/>
                      <a:pt x="373" y="405"/>
                    </a:cubicBezTo>
                    <a:cubicBezTo>
                      <a:pt x="373" y="404"/>
                      <a:pt x="370" y="402"/>
                      <a:pt x="370" y="401"/>
                    </a:cubicBezTo>
                    <a:cubicBezTo>
                      <a:pt x="370" y="400"/>
                      <a:pt x="368" y="399"/>
                      <a:pt x="370" y="397"/>
                    </a:cubicBezTo>
                    <a:cubicBezTo>
                      <a:pt x="371" y="394"/>
                      <a:pt x="373" y="394"/>
                      <a:pt x="373" y="393"/>
                    </a:cubicBezTo>
                    <a:cubicBezTo>
                      <a:pt x="373" y="392"/>
                      <a:pt x="374" y="388"/>
                      <a:pt x="374" y="387"/>
                    </a:cubicBezTo>
                    <a:cubicBezTo>
                      <a:pt x="374" y="386"/>
                      <a:pt x="373" y="385"/>
                      <a:pt x="373" y="384"/>
                    </a:cubicBezTo>
                    <a:cubicBezTo>
                      <a:pt x="373" y="382"/>
                      <a:pt x="374" y="379"/>
                      <a:pt x="374" y="379"/>
                    </a:cubicBezTo>
                    <a:cubicBezTo>
                      <a:pt x="375" y="378"/>
                      <a:pt x="373" y="373"/>
                      <a:pt x="371" y="369"/>
                    </a:cubicBezTo>
                    <a:cubicBezTo>
                      <a:pt x="370" y="365"/>
                      <a:pt x="369" y="364"/>
                      <a:pt x="368" y="364"/>
                    </a:cubicBezTo>
                    <a:cubicBezTo>
                      <a:pt x="368" y="363"/>
                      <a:pt x="364" y="364"/>
                      <a:pt x="367" y="360"/>
                    </a:cubicBezTo>
                    <a:cubicBezTo>
                      <a:pt x="370" y="356"/>
                      <a:pt x="370" y="358"/>
                      <a:pt x="370" y="356"/>
                    </a:cubicBezTo>
                    <a:cubicBezTo>
                      <a:pt x="371" y="354"/>
                      <a:pt x="370" y="352"/>
                      <a:pt x="370" y="352"/>
                    </a:cubicBezTo>
                    <a:cubicBezTo>
                      <a:pt x="370" y="352"/>
                      <a:pt x="367" y="349"/>
                      <a:pt x="368" y="348"/>
                    </a:cubicBezTo>
                    <a:cubicBezTo>
                      <a:pt x="368" y="347"/>
                      <a:pt x="369" y="345"/>
                      <a:pt x="370" y="345"/>
                    </a:cubicBezTo>
                    <a:cubicBezTo>
                      <a:pt x="371" y="345"/>
                      <a:pt x="371" y="345"/>
                      <a:pt x="371" y="345"/>
                    </a:cubicBezTo>
                    <a:cubicBezTo>
                      <a:pt x="371" y="345"/>
                      <a:pt x="371" y="345"/>
                      <a:pt x="372" y="345"/>
                    </a:cubicBezTo>
                    <a:cubicBezTo>
                      <a:pt x="372" y="345"/>
                      <a:pt x="372" y="345"/>
                      <a:pt x="373" y="345"/>
                    </a:cubicBezTo>
                    <a:cubicBezTo>
                      <a:pt x="374" y="345"/>
                      <a:pt x="376" y="344"/>
                      <a:pt x="377" y="341"/>
                    </a:cubicBezTo>
                    <a:cubicBezTo>
                      <a:pt x="380" y="336"/>
                      <a:pt x="380" y="332"/>
                      <a:pt x="381" y="330"/>
                    </a:cubicBezTo>
                    <a:cubicBezTo>
                      <a:pt x="382" y="328"/>
                      <a:pt x="380" y="326"/>
                      <a:pt x="383" y="324"/>
                    </a:cubicBezTo>
                    <a:cubicBezTo>
                      <a:pt x="385" y="322"/>
                      <a:pt x="385" y="320"/>
                      <a:pt x="388" y="318"/>
                    </a:cubicBezTo>
                    <a:cubicBezTo>
                      <a:pt x="391" y="315"/>
                      <a:pt x="395" y="304"/>
                      <a:pt x="397" y="302"/>
                    </a:cubicBezTo>
                    <a:cubicBezTo>
                      <a:pt x="398" y="299"/>
                      <a:pt x="401" y="297"/>
                      <a:pt x="400" y="292"/>
                    </a:cubicBezTo>
                    <a:cubicBezTo>
                      <a:pt x="398" y="288"/>
                      <a:pt x="398" y="283"/>
                      <a:pt x="398" y="283"/>
                    </a:cubicBezTo>
                    <a:cubicBezTo>
                      <a:pt x="398" y="283"/>
                      <a:pt x="396" y="281"/>
                      <a:pt x="395" y="279"/>
                    </a:cubicBezTo>
                    <a:cubicBezTo>
                      <a:pt x="394" y="278"/>
                      <a:pt x="392" y="279"/>
                      <a:pt x="393" y="275"/>
                    </a:cubicBezTo>
                    <a:cubicBezTo>
                      <a:pt x="393" y="270"/>
                      <a:pt x="392" y="269"/>
                      <a:pt x="390" y="267"/>
                    </a:cubicBezTo>
                    <a:cubicBezTo>
                      <a:pt x="387" y="264"/>
                      <a:pt x="388" y="263"/>
                      <a:pt x="386" y="262"/>
                    </a:cubicBezTo>
                    <a:cubicBezTo>
                      <a:pt x="384" y="261"/>
                      <a:pt x="380" y="261"/>
                      <a:pt x="379" y="261"/>
                    </a:cubicBezTo>
                    <a:cubicBezTo>
                      <a:pt x="378" y="261"/>
                      <a:pt x="378" y="261"/>
                      <a:pt x="377" y="261"/>
                    </a:cubicBezTo>
                    <a:cubicBezTo>
                      <a:pt x="375" y="261"/>
                      <a:pt x="374" y="261"/>
                      <a:pt x="373" y="259"/>
                    </a:cubicBezTo>
                    <a:cubicBezTo>
                      <a:pt x="370" y="255"/>
                      <a:pt x="364" y="251"/>
                      <a:pt x="364" y="251"/>
                    </a:cubicBezTo>
                    <a:cubicBezTo>
                      <a:pt x="364" y="251"/>
                      <a:pt x="348" y="236"/>
                      <a:pt x="346" y="235"/>
                    </a:cubicBezTo>
                    <a:cubicBezTo>
                      <a:pt x="345" y="234"/>
                      <a:pt x="341" y="233"/>
                      <a:pt x="338" y="233"/>
                    </a:cubicBezTo>
                    <a:cubicBezTo>
                      <a:pt x="337" y="233"/>
                      <a:pt x="337" y="233"/>
                      <a:pt x="336" y="233"/>
                    </a:cubicBezTo>
                    <a:cubicBezTo>
                      <a:pt x="333" y="233"/>
                      <a:pt x="332" y="234"/>
                      <a:pt x="330" y="234"/>
                    </a:cubicBezTo>
                    <a:cubicBezTo>
                      <a:pt x="329" y="234"/>
                      <a:pt x="329" y="234"/>
                      <a:pt x="328" y="233"/>
                    </a:cubicBezTo>
                    <a:cubicBezTo>
                      <a:pt x="326" y="232"/>
                      <a:pt x="317" y="228"/>
                      <a:pt x="317" y="228"/>
                    </a:cubicBezTo>
                    <a:cubicBezTo>
                      <a:pt x="317" y="228"/>
                      <a:pt x="312" y="228"/>
                      <a:pt x="311" y="228"/>
                    </a:cubicBezTo>
                    <a:cubicBezTo>
                      <a:pt x="311" y="229"/>
                      <a:pt x="309" y="230"/>
                      <a:pt x="307" y="230"/>
                    </a:cubicBezTo>
                    <a:cubicBezTo>
                      <a:pt x="306" y="230"/>
                      <a:pt x="306" y="230"/>
                      <a:pt x="306" y="229"/>
                    </a:cubicBezTo>
                    <a:cubicBezTo>
                      <a:pt x="304" y="228"/>
                      <a:pt x="303" y="226"/>
                      <a:pt x="303" y="225"/>
                    </a:cubicBezTo>
                    <a:cubicBezTo>
                      <a:pt x="303" y="224"/>
                      <a:pt x="300" y="218"/>
                      <a:pt x="300" y="218"/>
                    </a:cubicBezTo>
                    <a:cubicBezTo>
                      <a:pt x="300" y="218"/>
                      <a:pt x="299" y="215"/>
                      <a:pt x="297" y="215"/>
                    </a:cubicBezTo>
                    <a:cubicBezTo>
                      <a:pt x="296" y="215"/>
                      <a:pt x="291" y="214"/>
                      <a:pt x="291" y="214"/>
                    </a:cubicBezTo>
                    <a:cubicBezTo>
                      <a:pt x="286" y="210"/>
                      <a:pt x="286" y="210"/>
                      <a:pt x="286" y="210"/>
                    </a:cubicBezTo>
                    <a:cubicBezTo>
                      <a:pt x="286" y="210"/>
                      <a:pt x="281" y="206"/>
                      <a:pt x="279" y="206"/>
                    </a:cubicBezTo>
                    <a:cubicBezTo>
                      <a:pt x="278" y="205"/>
                      <a:pt x="276" y="205"/>
                      <a:pt x="275" y="205"/>
                    </a:cubicBezTo>
                    <a:cubicBezTo>
                      <a:pt x="275" y="205"/>
                      <a:pt x="275" y="205"/>
                      <a:pt x="275" y="205"/>
                    </a:cubicBezTo>
                    <a:cubicBezTo>
                      <a:pt x="274" y="206"/>
                      <a:pt x="274" y="207"/>
                      <a:pt x="273" y="207"/>
                    </a:cubicBezTo>
                    <a:cubicBezTo>
                      <a:pt x="272" y="207"/>
                      <a:pt x="271" y="207"/>
                      <a:pt x="271" y="207"/>
                    </a:cubicBezTo>
                    <a:cubicBezTo>
                      <a:pt x="270" y="207"/>
                      <a:pt x="270" y="207"/>
                      <a:pt x="270" y="206"/>
                    </a:cubicBezTo>
                    <a:cubicBezTo>
                      <a:pt x="269" y="205"/>
                      <a:pt x="268" y="202"/>
                      <a:pt x="268" y="202"/>
                    </a:cubicBezTo>
                    <a:cubicBezTo>
                      <a:pt x="268" y="202"/>
                      <a:pt x="270" y="200"/>
                      <a:pt x="267" y="199"/>
                    </a:cubicBezTo>
                    <a:cubicBezTo>
                      <a:pt x="265" y="199"/>
                      <a:pt x="262" y="199"/>
                      <a:pt x="262" y="199"/>
                    </a:cubicBezTo>
                    <a:cubicBezTo>
                      <a:pt x="262" y="199"/>
                      <a:pt x="259" y="196"/>
                      <a:pt x="258" y="195"/>
                    </a:cubicBezTo>
                    <a:cubicBezTo>
                      <a:pt x="257" y="194"/>
                      <a:pt x="254" y="189"/>
                      <a:pt x="255" y="187"/>
                    </a:cubicBezTo>
                    <a:cubicBezTo>
                      <a:pt x="256" y="186"/>
                      <a:pt x="256" y="186"/>
                      <a:pt x="256" y="186"/>
                    </a:cubicBezTo>
                    <a:cubicBezTo>
                      <a:pt x="256" y="186"/>
                      <a:pt x="256" y="186"/>
                      <a:pt x="256" y="186"/>
                    </a:cubicBezTo>
                    <a:cubicBezTo>
                      <a:pt x="256" y="186"/>
                      <a:pt x="256" y="186"/>
                      <a:pt x="256" y="186"/>
                    </a:cubicBezTo>
                    <a:cubicBezTo>
                      <a:pt x="256" y="186"/>
                      <a:pt x="256" y="186"/>
                      <a:pt x="256" y="184"/>
                    </a:cubicBezTo>
                    <a:cubicBezTo>
                      <a:pt x="258" y="182"/>
                      <a:pt x="258" y="180"/>
                      <a:pt x="257" y="179"/>
                    </a:cubicBezTo>
                    <a:cubicBezTo>
                      <a:pt x="257" y="178"/>
                      <a:pt x="251" y="171"/>
                      <a:pt x="249" y="168"/>
                    </a:cubicBezTo>
                    <a:cubicBezTo>
                      <a:pt x="248" y="165"/>
                      <a:pt x="247" y="160"/>
                      <a:pt x="247" y="159"/>
                    </a:cubicBezTo>
                    <a:cubicBezTo>
                      <a:pt x="247" y="157"/>
                      <a:pt x="250" y="157"/>
                      <a:pt x="246" y="153"/>
                    </a:cubicBezTo>
                    <a:cubicBezTo>
                      <a:pt x="242" y="150"/>
                      <a:pt x="231" y="135"/>
                      <a:pt x="228" y="134"/>
                    </a:cubicBezTo>
                    <a:cubicBezTo>
                      <a:pt x="226" y="132"/>
                      <a:pt x="222" y="130"/>
                      <a:pt x="221" y="130"/>
                    </a:cubicBezTo>
                    <a:cubicBezTo>
                      <a:pt x="219" y="130"/>
                      <a:pt x="216" y="127"/>
                      <a:pt x="215" y="127"/>
                    </a:cubicBezTo>
                    <a:cubicBezTo>
                      <a:pt x="214" y="127"/>
                      <a:pt x="212" y="126"/>
                      <a:pt x="211" y="126"/>
                    </a:cubicBezTo>
                    <a:cubicBezTo>
                      <a:pt x="211" y="126"/>
                      <a:pt x="210" y="126"/>
                      <a:pt x="210" y="126"/>
                    </a:cubicBezTo>
                    <a:cubicBezTo>
                      <a:pt x="210" y="126"/>
                      <a:pt x="210" y="127"/>
                      <a:pt x="210" y="127"/>
                    </a:cubicBezTo>
                    <a:cubicBezTo>
                      <a:pt x="210" y="127"/>
                      <a:pt x="209" y="126"/>
                      <a:pt x="209" y="126"/>
                    </a:cubicBezTo>
                    <a:cubicBezTo>
                      <a:pt x="209" y="126"/>
                      <a:pt x="209" y="126"/>
                      <a:pt x="208" y="126"/>
                    </a:cubicBezTo>
                    <a:cubicBezTo>
                      <a:pt x="208" y="126"/>
                      <a:pt x="207" y="127"/>
                      <a:pt x="207" y="127"/>
                    </a:cubicBezTo>
                    <a:cubicBezTo>
                      <a:pt x="206" y="129"/>
                      <a:pt x="208" y="129"/>
                      <a:pt x="206" y="129"/>
                    </a:cubicBezTo>
                    <a:cubicBezTo>
                      <a:pt x="206" y="129"/>
                      <a:pt x="205" y="129"/>
                      <a:pt x="205" y="129"/>
                    </a:cubicBezTo>
                    <a:cubicBezTo>
                      <a:pt x="202" y="129"/>
                      <a:pt x="198" y="127"/>
                      <a:pt x="198" y="127"/>
                    </a:cubicBezTo>
                    <a:cubicBezTo>
                      <a:pt x="198" y="127"/>
                      <a:pt x="196" y="123"/>
                      <a:pt x="195" y="122"/>
                    </a:cubicBezTo>
                    <a:cubicBezTo>
                      <a:pt x="194" y="121"/>
                      <a:pt x="191" y="117"/>
                      <a:pt x="191" y="117"/>
                    </a:cubicBezTo>
                    <a:cubicBezTo>
                      <a:pt x="189" y="115"/>
                      <a:pt x="189" y="115"/>
                      <a:pt x="189" y="115"/>
                    </a:cubicBezTo>
                    <a:cubicBezTo>
                      <a:pt x="189" y="115"/>
                      <a:pt x="185" y="108"/>
                      <a:pt x="183" y="105"/>
                    </a:cubicBezTo>
                    <a:cubicBezTo>
                      <a:pt x="181" y="102"/>
                      <a:pt x="181" y="101"/>
                      <a:pt x="178" y="99"/>
                    </a:cubicBezTo>
                    <a:cubicBezTo>
                      <a:pt x="176" y="98"/>
                      <a:pt x="174" y="98"/>
                      <a:pt x="173" y="98"/>
                    </a:cubicBezTo>
                    <a:cubicBezTo>
                      <a:pt x="172" y="97"/>
                      <a:pt x="169" y="97"/>
                      <a:pt x="170" y="95"/>
                    </a:cubicBezTo>
                    <a:cubicBezTo>
                      <a:pt x="171" y="93"/>
                      <a:pt x="172" y="94"/>
                      <a:pt x="172" y="92"/>
                    </a:cubicBezTo>
                    <a:cubicBezTo>
                      <a:pt x="171" y="90"/>
                      <a:pt x="170" y="88"/>
                      <a:pt x="169" y="87"/>
                    </a:cubicBezTo>
                    <a:cubicBezTo>
                      <a:pt x="168" y="86"/>
                      <a:pt x="165" y="86"/>
                      <a:pt x="166" y="84"/>
                    </a:cubicBezTo>
                    <a:cubicBezTo>
                      <a:pt x="168" y="82"/>
                      <a:pt x="168" y="81"/>
                      <a:pt x="168" y="80"/>
                    </a:cubicBezTo>
                    <a:cubicBezTo>
                      <a:pt x="168" y="78"/>
                      <a:pt x="167" y="76"/>
                      <a:pt x="167" y="76"/>
                    </a:cubicBezTo>
                    <a:cubicBezTo>
                      <a:pt x="167" y="76"/>
                      <a:pt x="163" y="73"/>
                      <a:pt x="162" y="73"/>
                    </a:cubicBezTo>
                    <a:cubicBezTo>
                      <a:pt x="162" y="73"/>
                      <a:pt x="162" y="73"/>
                      <a:pt x="162" y="74"/>
                    </a:cubicBezTo>
                    <a:cubicBezTo>
                      <a:pt x="162" y="74"/>
                      <a:pt x="161" y="77"/>
                      <a:pt x="161" y="77"/>
                    </a:cubicBezTo>
                    <a:cubicBezTo>
                      <a:pt x="157" y="77"/>
                      <a:pt x="157" y="77"/>
                      <a:pt x="157" y="77"/>
                    </a:cubicBezTo>
                    <a:cubicBezTo>
                      <a:pt x="157" y="77"/>
                      <a:pt x="156" y="75"/>
                      <a:pt x="155" y="75"/>
                    </a:cubicBezTo>
                    <a:cubicBezTo>
                      <a:pt x="154" y="75"/>
                      <a:pt x="153" y="75"/>
                      <a:pt x="153" y="75"/>
                    </a:cubicBezTo>
                    <a:cubicBezTo>
                      <a:pt x="152" y="75"/>
                      <a:pt x="152" y="75"/>
                      <a:pt x="152" y="75"/>
                    </a:cubicBezTo>
                    <a:cubicBezTo>
                      <a:pt x="151" y="74"/>
                      <a:pt x="152" y="71"/>
                      <a:pt x="150" y="71"/>
                    </a:cubicBezTo>
                    <a:cubicBezTo>
                      <a:pt x="149" y="71"/>
                      <a:pt x="149" y="71"/>
                      <a:pt x="149" y="71"/>
                    </a:cubicBezTo>
                    <a:cubicBezTo>
                      <a:pt x="149" y="71"/>
                      <a:pt x="148" y="71"/>
                      <a:pt x="148" y="71"/>
                    </a:cubicBezTo>
                    <a:cubicBezTo>
                      <a:pt x="147" y="72"/>
                      <a:pt x="146" y="74"/>
                      <a:pt x="146" y="76"/>
                    </a:cubicBezTo>
                    <a:cubicBezTo>
                      <a:pt x="147" y="77"/>
                      <a:pt x="147" y="78"/>
                      <a:pt x="146" y="79"/>
                    </a:cubicBezTo>
                    <a:cubicBezTo>
                      <a:pt x="145" y="79"/>
                      <a:pt x="142" y="80"/>
                      <a:pt x="141" y="80"/>
                    </a:cubicBezTo>
                    <a:cubicBezTo>
                      <a:pt x="140" y="80"/>
                      <a:pt x="136" y="78"/>
                      <a:pt x="136" y="78"/>
                    </a:cubicBezTo>
                    <a:cubicBezTo>
                      <a:pt x="136" y="78"/>
                      <a:pt x="136" y="75"/>
                      <a:pt x="133" y="75"/>
                    </a:cubicBezTo>
                    <a:cubicBezTo>
                      <a:pt x="130" y="75"/>
                      <a:pt x="123" y="74"/>
                      <a:pt x="123" y="74"/>
                    </a:cubicBezTo>
                    <a:cubicBezTo>
                      <a:pt x="123" y="74"/>
                      <a:pt x="121" y="71"/>
                      <a:pt x="121" y="70"/>
                    </a:cubicBezTo>
                    <a:cubicBezTo>
                      <a:pt x="120" y="69"/>
                      <a:pt x="120" y="68"/>
                      <a:pt x="118" y="67"/>
                    </a:cubicBezTo>
                    <a:cubicBezTo>
                      <a:pt x="117" y="67"/>
                      <a:pt x="117" y="67"/>
                      <a:pt x="117" y="67"/>
                    </a:cubicBezTo>
                    <a:cubicBezTo>
                      <a:pt x="117" y="67"/>
                      <a:pt x="117" y="67"/>
                      <a:pt x="116" y="67"/>
                    </a:cubicBezTo>
                    <a:cubicBezTo>
                      <a:pt x="116" y="67"/>
                      <a:pt x="116" y="67"/>
                      <a:pt x="116" y="67"/>
                    </a:cubicBezTo>
                    <a:cubicBezTo>
                      <a:pt x="116" y="67"/>
                      <a:pt x="116" y="67"/>
                      <a:pt x="116" y="66"/>
                    </a:cubicBezTo>
                    <a:cubicBezTo>
                      <a:pt x="114" y="64"/>
                      <a:pt x="113" y="61"/>
                      <a:pt x="113" y="61"/>
                    </a:cubicBezTo>
                    <a:cubicBezTo>
                      <a:pt x="113" y="61"/>
                      <a:pt x="114" y="58"/>
                      <a:pt x="112" y="58"/>
                    </a:cubicBezTo>
                    <a:cubicBezTo>
                      <a:pt x="111" y="58"/>
                      <a:pt x="110" y="58"/>
                      <a:pt x="110" y="58"/>
                    </a:cubicBezTo>
                    <a:cubicBezTo>
                      <a:pt x="109" y="58"/>
                      <a:pt x="109" y="58"/>
                      <a:pt x="109" y="59"/>
                    </a:cubicBezTo>
                    <a:cubicBezTo>
                      <a:pt x="109" y="62"/>
                      <a:pt x="110" y="60"/>
                      <a:pt x="109" y="62"/>
                    </a:cubicBezTo>
                    <a:cubicBezTo>
                      <a:pt x="109" y="65"/>
                      <a:pt x="108" y="65"/>
                      <a:pt x="107" y="66"/>
                    </a:cubicBezTo>
                    <a:cubicBezTo>
                      <a:pt x="106" y="67"/>
                      <a:pt x="104" y="68"/>
                      <a:pt x="104" y="68"/>
                    </a:cubicBezTo>
                    <a:cubicBezTo>
                      <a:pt x="104" y="68"/>
                      <a:pt x="104" y="68"/>
                      <a:pt x="103" y="68"/>
                    </a:cubicBezTo>
                    <a:cubicBezTo>
                      <a:pt x="102" y="68"/>
                      <a:pt x="101" y="67"/>
                      <a:pt x="102" y="67"/>
                    </a:cubicBezTo>
                    <a:cubicBezTo>
                      <a:pt x="102" y="65"/>
                      <a:pt x="103" y="63"/>
                      <a:pt x="103" y="63"/>
                    </a:cubicBezTo>
                    <a:cubicBezTo>
                      <a:pt x="103" y="63"/>
                      <a:pt x="104" y="62"/>
                      <a:pt x="105" y="61"/>
                    </a:cubicBezTo>
                    <a:cubicBezTo>
                      <a:pt x="105" y="60"/>
                      <a:pt x="105" y="57"/>
                      <a:pt x="105" y="57"/>
                    </a:cubicBezTo>
                    <a:cubicBezTo>
                      <a:pt x="102" y="54"/>
                      <a:pt x="102" y="54"/>
                      <a:pt x="102" y="54"/>
                    </a:cubicBezTo>
                    <a:cubicBezTo>
                      <a:pt x="102" y="54"/>
                      <a:pt x="101" y="54"/>
                      <a:pt x="100" y="54"/>
                    </a:cubicBezTo>
                    <a:cubicBezTo>
                      <a:pt x="99" y="54"/>
                      <a:pt x="98" y="54"/>
                      <a:pt x="97" y="56"/>
                    </a:cubicBezTo>
                    <a:cubicBezTo>
                      <a:pt x="97" y="60"/>
                      <a:pt x="96" y="60"/>
                      <a:pt x="95" y="62"/>
                    </a:cubicBezTo>
                    <a:cubicBezTo>
                      <a:pt x="95" y="63"/>
                      <a:pt x="93" y="63"/>
                      <a:pt x="92" y="64"/>
                    </a:cubicBezTo>
                    <a:cubicBezTo>
                      <a:pt x="91" y="65"/>
                      <a:pt x="86" y="64"/>
                      <a:pt x="86" y="65"/>
                    </a:cubicBezTo>
                    <a:cubicBezTo>
                      <a:pt x="85" y="66"/>
                      <a:pt x="83" y="68"/>
                      <a:pt x="82" y="69"/>
                    </a:cubicBezTo>
                    <a:cubicBezTo>
                      <a:pt x="82" y="70"/>
                      <a:pt x="80" y="70"/>
                      <a:pt x="80" y="71"/>
                    </a:cubicBezTo>
                    <a:cubicBezTo>
                      <a:pt x="79" y="73"/>
                      <a:pt x="80" y="76"/>
                      <a:pt x="81" y="78"/>
                    </a:cubicBezTo>
                    <a:cubicBezTo>
                      <a:pt x="81" y="80"/>
                      <a:pt x="81" y="80"/>
                      <a:pt x="80" y="83"/>
                    </a:cubicBezTo>
                    <a:cubicBezTo>
                      <a:pt x="78" y="86"/>
                      <a:pt x="78" y="87"/>
                      <a:pt x="77" y="87"/>
                    </a:cubicBezTo>
                    <a:cubicBezTo>
                      <a:pt x="76" y="87"/>
                      <a:pt x="75" y="88"/>
                      <a:pt x="75" y="88"/>
                    </a:cubicBezTo>
                    <a:cubicBezTo>
                      <a:pt x="74" y="88"/>
                      <a:pt x="73" y="88"/>
                      <a:pt x="73" y="86"/>
                    </a:cubicBezTo>
                    <a:cubicBezTo>
                      <a:pt x="73" y="84"/>
                      <a:pt x="72" y="80"/>
                      <a:pt x="69" y="80"/>
                    </a:cubicBezTo>
                    <a:cubicBezTo>
                      <a:pt x="67" y="79"/>
                      <a:pt x="65" y="78"/>
                      <a:pt x="65" y="78"/>
                    </a:cubicBezTo>
                    <a:cubicBezTo>
                      <a:pt x="65" y="78"/>
                      <a:pt x="59" y="78"/>
                      <a:pt x="59" y="80"/>
                    </a:cubicBezTo>
                    <a:cubicBezTo>
                      <a:pt x="58" y="82"/>
                      <a:pt x="56" y="81"/>
                      <a:pt x="56" y="83"/>
                    </a:cubicBezTo>
                    <a:cubicBezTo>
                      <a:pt x="56" y="84"/>
                      <a:pt x="56" y="85"/>
                      <a:pt x="55" y="85"/>
                    </a:cubicBezTo>
                    <a:cubicBezTo>
                      <a:pt x="54" y="85"/>
                      <a:pt x="54" y="85"/>
                      <a:pt x="53" y="84"/>
                    </a:cubicBezTo>
                    <a:cubicBezTo>
                      <a:pt x="52" y="81"/>
                      <a:pt x="49" y="83"/>
                      <a:pt x="49" y="77"/>
                    </a:cubicBezTo>
                    <a:cubicBezTo>
                      <a:pt x="49" y="71"/>
                      <a:pt x="46" y="68"/>
                      <a:pt x="47" y="67"/>
                    </a:cubicBezTo>
                    <a:cubicBezTo>
                      <a:pt x="47" y="65"/>
                      <a:pt x="44" y="58"/>
                      <a:pt x="46" y="53"/>
                    </a:cubicBezTo>
                    <a:cubicBezTo>
                      <a:pt x="47" y="47"/>
                      <a:pt x="46" y="43"/>
                      <a:pt x="48" y="39"/>
                    </a:cubicBezTo>
                    <a:cubicBezTo>
                      <a:pt x="49" y="35"/>
                      <a:pt x="50" y="27"/>
                      <a:pt x="47" y="24"/>
                    </a:cubicBezTo>
                    <a:cubicBezTo>
                      <a:pt x="45" y="20"/>
                      <a:pt x="47" y="22"/>
                      <a:pt x="44" y="19"/>
                    </a:cubicBezTo>
                    <a:cubicBezTo>
                      <a:pt x="41" y="16"/>
                      <a:pt x="39" y="15"/>
                      <a:pt x="38" y="15"/>
                    </a:cubicBezTo>
                    <a:cubicBezTo>
                      <a:pt x="38" y="15"/>
                      <a:pt x="34" y="16"/>
                      <a:pt x="34" y="16"/>
                    </a:cubicBezTo>
                    <a:cubicBezTo>
                      <a:pt x="34" y="16"/>
                      <a:pt x="32" y="17"/>
                      <a:pt x="31" y="17"/>
                    </a:cubicBezTo>
                    <a:cubicBezTo>
                      <a:pt x="31" y="17"/>
                      <a:pt x="31" y="17"/>
                      <a:pt x="30" y="16"/>
                    </a:cubicBezTo>
                    <a:cubicBezTo>
                      <a:pt x="29" y="16"/>
                      <a:pt x="26" y="15"/>
                      <a:pt x="27" y="14"/>
                    </a:cubicBezTo>
                    <a:cubicBezTo>
                      <a:pt x="27" y="13"/>
                      <a:pt x="29" y="6"/>
                      <a:pt x="29" y="6"/>
                    </a:cubicBezTo>
                    <a:cubicBezTo>
                      <a:pt x="29" y="6"/>
                      <a:pt x="29" y="5"/>
                      <a:pt x="29" y="5"/>
                    </a:cubicBezTo>
                    <a:cubicBezTo>
                      <a:pt x="19" y="3"/>
                      <a:pt x="9" y="2"/>
                      <a:pt x="0"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97">
                <a:extLst>
                  <a:ext uri="{FF2B5EF4-FFF2-40B4-BE49-F238E27FC236}">
                    <a16:creationId xmlns:a16="http://schemas.microsoft.com/office/drawing/2014/main" id="{9E96EE24-068A-2143-B0F4-489B4FF64122}"/>
                  </a:ext>
                </a:extLst>
              </p:cNvPr>
              <p:cNvSpPr>
                <a:spLocks/>
              </p:cNvSpPr>
              <p:nvPr/>
            </p:nvSpPr>
            <p:spPr bwMode="auto">
              <a:xfrm>
                <a:off x="7030841" y="4922579"/>
                <a:ext cx="170866" cy="309512"/>
              </a:xfrm>
              <a:custGeom>
                <a:avLst/>
                <a:gdLst>
                  <a:gd name="T0" fmla="*/ 68 w 74"/>
                  <a:gd name="T1" fmla="*/ 0 h 134"/>
                  <a:gd name="T2" fmla="*/ 67 w 74"/>
                  <a:gd name="T3" fmla="*/ 0 h 134"/>
                  <a:gd name="T4" fmla="*/ 63 w 74"/>
                  <a:gd name="T5" fmla="*/ 4 h 134"/>
                  <a:gd name="T6" fmla="*/ 63 w 74"/>
                  <a:gd name="T7" fmla="*/ 9 h 134"/>
                  <a:gd name="T8" fmla="*/ 61 w 74"/>
                  <a:gd name="T9" fmla="*/ 14 h 134"/>
                  <a:gd name="T10" fmla="*/ 54 w 74"/>
                  <a:gd name="T11" fmla="*/ 17 h 134"/>
                  <a:gd name="T12" fmla="*/ 52 w 74"/>
                  <a:gd name="T13" fmla="*/ 27 h 134"/>
                  <a:gd name="T14" fmla="*/ 50 w 74"/>
                  <a:gd name="T15" fmla="*/ 31 h 134"/>
                  <a:gd name="T16" fmla="*/ 41 w 74"/>
                  <a:gd name="T17" fmla="*/ 39 h 134"/>
                  <a:gd name="T18" fmla="*/ 32 w 74"/>
                  <a:gd name="T19" fmla="*/ 44 h 134"/>
                  <a:gd name="T20" fmla="*/ 24 w 74"/>
                  <a:gd name="T21" fmla="*/ 49 h 134"/>
                  <a:gd name="T22" fmla="*/ 19 w 74"/>
                  <a:gd name="T23" fmla="*/ 55 h 134"/>
                  <a:gd name="T24" fmla="*/ 19 w 74"/>
                  <a:gd name="T25" fmla="*/ 60 h 134"/>
                  <a:gd name="T26" fmla="*/ 18 w 74"/>
                  <a:gd name="T27" fmla="*/ 61 h 134"/>
                  <a:gd name="T28" fmla="*/ 17 w 74"/>
                  <a:gd name="T29" fmla="*/ 61 h 134"/>
                  <a:gd name="T30" fmla="*/ 17 w 74"/>
                  <a:gd name="T31" fmla="*/ 61 h 134"/>
                  <a:gd name="T32" fmla="*/ 17 w 74"/>
                  <a:gd name="T33" fmla="*/ 62 h 134"/>
                  <a:gd name="T34" fmla="*/ 15 w 74"/>
                  <a:gd name="T35" fmla="*/ 73 h 134"/>
                  <a:gd name="T36" fmla="*/ 14 w 74"/>
                  <a:gd name="T37" fmla="*/ 88 h 134"/>
                  <a:gd name="T38" fmla="*/ 10 w 74"/>
                  <a:gd name="T39" fmla="*/ 94 h 134"/>
                  <a:gd name="T40" fmla="*/ 6 w 74"/>
                  <a:gd name="T41" fmla="*/ 98 h 134"/>
                  <a:gd name="T42" fmla="*/ 2 w 74"/>
                  <a:gd name="T43" fmla="*/ 105 h 134"/>
                  <a:gd name="T44" fmla="*/ 2 w 74"/>
                  <a:gd name="T45" fmla="*/ 111 h 134"/>
                  <a:gd name="T46" fmla="*/ 2 w 74"/>
                  <a:gd name="T47" fmla="*/ 116 h 134"/>
                  <a:gd name="T48" fmla="*/ 2 w 74"/>
                  <a:gd name="T49" fmla="*/ 126 h 134"/>
                  <a:gd name="T50" fmla="*/ 1 w 74"/>
                  <a:gd name="T51" fmla="*/ 127 h 134"/>
                  <a:gd name="T52" fmla="*/ 1 w 74"/>
                  <a:gd name="T53" fmla="*/ 127 h 134"/>
                  <a:gd name="T54" fmla="*/ 1 w 74"/>
                  <a:gd name="T55" fmla="*/ 127 h 134"/>
                  <a:gd name="T56" fmla="*/ 1 w 74"/>
                  <a:gd name="T57" fmla="*/ 129 h 134"/>
                  <a:gd name="T58" fmla="*/ 3 w 74"/>
                  <a:gd name="T59" fmla="*/ 133 h 134"/>
                  <a:gd name="T60" fmla="*/ 8 w 74"/>
                  <a:gd name="T61" fmla="*/ 134 h 134"/>
                  <a:gd name="T62" fmla="*/ 11 w 74"/>
                  <a:gd name="T63" fmla="*/ 134 h 134"/>
                  <a:gd name="T64" fmla="*/ 15 w 74"/>
                  <a:gd name="T65" fmla="*/ 130 h 134"/>
                  <a:gd name="T66" fmla="*/ 16 w 74"/>
                  <a:gd name="T67" fmla="*/ 128 h 134"/>
                  <a:gd name="T68" fmla="*/ 26 w 74"/>
                  <a:gd name="T69" fmla="*/ 123 h 134"/>
                  <a:gd name="T70" fmla="*/ 47 w 74"/>
                  <a:gd name="T71" fmla="*/ 84 h 134"/>
                  <a:gd name="T72" fmla="*/ 58 w 74"/>
                  <a:gd name="T73" fmla="*/ 57 h 134"/>
                  <a:gd name="T74" fmla="*/ 62 w 74"/>
                  <a:gd name="T75" fmla="*/ 49 h 134"/>
                  <a:gd name="T76" fmla="*/ 66 w 74"/>
                  <a:gd name="T77" fmla="*/ 44 h 134"/>
                  <a:gd name="T78" fmla="*/ 67 w 74"/>
                  <a:gd name="T79" fmla="*/ 39 h 134"/>
                  <a:gd name="T80" fmla="*/ 70 w 74"/>
                  <a:gd name="T81" fmla="*/ 37 h 134"/>
                  <a:gd name="T82" fmla="*/ 73 w 74"/>
                  <a:gd name="T83" fmla="*/ 32 h 134"/>
                  <a:gd name="T84" fmla="*/ 73 w 74"/>
                  <a:gd name="T85" fmla="*/ 26 h 134"/>
                  <a:gd name="T86" fmla="*/ 72 w 74"/>
                  <a:gd name="T87" fmla="*/ 20 h 134"/>
                  <a:gd name="T88" fmla="*/ 73 w 74"/>
                  <a:gd name="T89" fmla="*/ 14 h 134"/>
                  <a:gd name="T90" fmla="*/ 73 w 74"/>
                  <a:gd name="T91" fmla="*/ 10 h 134"/>
                  <a:gd name="T92" fmla="*/ 69 w 74"/>
                  <a:gd name="T93" fmla="*/ 5 h 134"/>
                  <a:gd name="T94" fmla="*/ 69 w 74"/>
                  <a:gd name="T95" fmla="*/ 2 h 134"/>
                  <a:gd name="T96" fmla="*/ 68 w 74"/>
                  <a:gd name="T9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134">
                    <a:moveTo>
                      <a:pt x="68" y="0"/>
                    </a:moveTo>
                    <a:cubicBezTo>
                      <a:pt x="67" y="0"/>
                      <a:pt x="67" y="0"/>
                      <a:pt x="67" y="0"/>
                    </a:cubicBezTo>
                    <a:cubicBezTo>
                      <a:pt x="65" y="1"/>
                      <a:pt x="63" y="2"/>
                      <a:pt x="63" y="4"/>
                    </a:cubicBezTo>
                    <a:cubicBezTo>
                      <a:pt x="63" y="6"/>
                      <a:pt x="63" y="7"/>
                      <a:pt x="63" y="9"/>
                    </a:cubicBezTo>
                    <a:cubicBezTo>
                      <a:pt x="63" y="11"/>
                      <a:pt x="63" y="12"/>
                      <a:pt x="61" y="14"/>
                    </a:cubicBezTo>
                    <a:cubicBezTo>
                      <a:pt x="58" y="15"/>
                      <a:pt x="55" y="15"/>
                      <a:pt x="54" y="17"/>
                    </a:cubicBezTo>
                    <a:cubicBezTo>
                      <a:pt x="53" y="20"/>
                      <a:pt x="52" y="25"/>
                      <a:pt x="52" y="27"/>
                    </a:cubicBezTo>
                    <a:cubicBezTo>
                      <a:pt x="51" y="29"/>
                      <a:pt x="54" y="26"/>
                      <a:pt x="50" y="31"/>
                    </a:cubicBezTo>
                    <a:cubicBezTo>
                      <a:pt x="45" y="35"/>
                      <a:pt x="47" y="35"/>
                      <a:pt x="41" y="39"/>
                    </a:cubicBezTo>
                    <a:cubicBezTo>
                      <a:pt x="36" y="43"/>
                      <a:pt x="36" y="41"/>
                      <a:pt x="32" y="44"/>
                    </a:cubicBezTo>
                    <a:cubicBezTo>
                      <a:pt x="28" y="47"/>
                      <a:pt x="28" y="45"/>
                      <a:pt x="24" y="49"/>
                    </a:cubicBezTo>
                    <a:cubicBezTo>
                      <a:pt x="20" y="52"/>
                      <a:pt x="18" y="53"/>
                      <a:pt x="19" y="55"/>
                    </a:cubicBezTo>
                    <a:cubicBezTo>
                      <a:pt x="19" y="57"/>
                      <a:pt x="21" y="58"/>
                      <a:pt x="19" y="60"/>
                    </a:cubicBezTo>
                    <a:cubicBezTo>
                      <a:pt x="18" y="61"/>
                      <a:pt x="18" y="61"/>
                      <a:pt x="18" y="61"/>
                    </a:cubicBezTo>
                    <a:cubicBezTo>
                      <a:pt x="18" y="61"/>
                      <a:pt x="17" y="61"/>
                      <a:pt x="17" y="61"/>
                    </a:cubicBezTo>
                    <a:cubicBezTo>
                      <a:pt x="17" y="61"/>
                      <a:pt x="17" y="61"/>
                      <a:pt x="17" y="61"/>
                    </a:cubicBezTo>
                    <a:cubicBezTo>
                      <a:pt x="17" y="61"/>
                      <a:pt x="17" y="61"/>
                      <a:pt x="17" y="62"/>
                    </a:cubicBezTo>
                    <a:cubicBezTo>
                      <a:pt x="15" y="66"/>
                      <a:pt x="16" y="61"/>
                      <a:pt x="15" y="73"/>
                    </a:cubicBezTo>
                    <a:cubicBezTo>
                      <a:pt x="15" y="85"/>
                      <a:pt x="15" y="85"/>
                      <a:pt x="14" y="88"/>
                    </a:cubicBezTo>
                    <a:cubicBezTo>
                      <a:pt x="13" y="91"/>
                      <a:pt x="12" y="92"/>
                      <a:pt x="10" y="94"/>
                    </a:cubicBezTo>
                    <a:cubicBezTo>
                      <a:pt x="9" y="96"/>
                      <a:pt x="9" y="95"/>
                      <a:pt x="6" y="98"/>
                    </a:cubicBezTo>
                    <a:cubicBezTo>
                      <a:pt x="4" y="102"/>
                      <a:pt x="2" y="102"/>
                      <a:pt x="2" y="105"/>
                    </a:cubicBezTo>
                    <a:cubicBezTo>
                      <a:pt x="2" y="107"/>
                      <a:pt x="1" y="109"/>
                      <a:pt x="2" y="111"/>
                    </a:cubicBezTo>
                    <a:cubicBezTo>
                      <a:pt x="3" y="114"/>
                      <a:pt x="3" y="115"/>
                      <a:pt x="2" y="116"/>
                    </a:cubicBezTo>
                    <a:cubicBezTo>
                      <a:pt x="1" y="118"/>
                      <a:pt x="2" y="123"/>
                      <a:pt x="2" y="126"/>
                    </a:cubicBezTo>
                    <a:cubicBezTo>
                      <a:pt x="2" y="127"/>
                      <a:pt x="1" y="127"/>
                      <a:pt x="1" y="127"/>
                    </a:cubicBezTo>
                    <a:cubicBezTo>
                      <a:pt x="1" y="127"/>
                      <a:pt x="1" y="127"/>
                      <a:pt x="1" y="127"/>
                    </a:cubicBezTo>
                    <a:cubicBezTo>
                      <a:pt x="1" y="127"/>
                      <a:pt x="1" y="127"/>
                      <a:pt x="1" y="127"/>
                    </a:cubicBezTo>
                    <a:cubicBezTo>
                      <a:pt x="0" y="127"/>
                      <a:pt x="1" y="127"/>
                      <a:pt x="1" y="129"/>
                    </a:cubicBezTo>
                    <a:cubicBezTo>
                      <a:pt x="3" y="133"/>
                      <a:pt x="0" y="131"/>
                      <a:pt x="3" y="133"/>
                    </a:cubicBezTo>
                    <a:cubicBezTo>
                      <a:pt x="5" y="134"/>
                      <a:pt x="6" y="134"/>
                      <a:pt x="8" y="134"/>
                    </a:cubicBezTo>
                    <a:cubicBezTo>
                      <a:pt x="10" y="134"/>
                      <a:pt x="11" y="134"/>
                      <a:pt x="11" y="134"/>
                    </a:cubicBezTo>
                    <a:cubicBezTo>
                      <a:pt x="11" y="134"/>
                      <a:pt x="14" y="132"/>
                      <a:pt x="15" y="130"/>
                    </a:cubicBezTo>
                    <a:cubicBezTo>
                      <a:pt x="16" y="128"/>
                      <a:pt x="16" y="128"/>
                      <a:pt x="16" y="128"/>
                    </a:cubicBezTo>
                    <a:cubicBezTo>
                      <a:pt x="16" y="128"/>
                      <a:pt x="24" y="126"/>
                      <a:pt x="26" y="123"/>
                    </a:cubicBezTo>
                    <a:cubicBezTo>
                      <a:pt x="28" y="120"/>
                      <a:pt x="44" y="90"/>
                      <a:pt x="47" y="84"/>
                    </a:cubicBezTo>
                    <a:cubicBezTo>
                      <a:pt x="50" y="78"/>
                      <a:pt x="57" y="60"/>
                      <a:pt x="58" y="57"/>
                    </a:cubicBezTo>
                    <a:cubicBezTo>
                      <a:pt x="59" y="54"/>
                      <a:pt x="59" y="50"/>
                      <a:pt x="62" y="49"/>
                    </a:cubicBezTo>
                    <a:cubicBezTo>
                      <a:pt x="64" y="47"/>
                      <a:pt x="65" y="47"/>
                      <a:pt x="66" y="44"/>
                    </a:cubicBezTo>
                    <a:cubicBezTo>
                      <a:pt x="66" y="42"/>
                      <a:pt x="67" y="39"/>
                      <a:pt x="67" y="39"/>
                    </a:cubicBezTo>
                    <a:cubicBezTo>
                      <a:pt x="67" y="39"/>
                      <a:pt x="68" y="38"/>
                      <a:pt x="70" y="37"/>
                    </a:cubicBezTo>
                    <a:cubicBezTo>
                      <a:pt x="72" y="35"/>
                      <a:pt x="73" y="32"/>
                      <a:pt x="73" y="32"/>
                    </a:cubicBezTo>
                    <a:cubicBezTo>
                      <a:pt x="73" y="32"/>
                      <a:pt x="73" y="28"/>
                      <a:pt x="73" y="26"/>
                    </a:cubicBezTo>
                    <a:cubicBezTo>
                      <a:pt x="72" y="24"/>
                      <a:pt x="72" y="20"/>
                      <a:pt x="72" y="20"/>
                    </a:cubicBezTo>
                    <a:cubicBezTo>
                      <a:pt x="73" y="14"/>
                      <a:pt x="73" y="14"/>
                      <a:pt x="73" y="14"/>
                    </a:cubicBezTo>
                    <a:cubicBezTo>
                      <a:pt x="73" y="14"/>
                      <a:pt x="74" y="11"/>
                      <a:pt x="73" y="10"/>
                    </a:cubicBezTo>
                    <a:cubicBezTo>
                      <a:pt x="72" y="8"/>
                      <a:pt x="69" y="5"/>
                      <a:pt x="69" y="5"/>
                    </a:cubicBezTo>
                    <a:cubicBezTo>
                      <a:pt x="69" y="2"/>
                      <a:pt x="69" y="2"/>
                      <a:pt x="69" y="2"/>
                    </a:cubicBezTo>
                    <a:cubicBezTo>
                      <a:pt x="69" y="2"/>
                      <a:pt x="69" y="0"/>
                      <a:pt x="68"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398">
                <a:extLst>
                  <a:ext uri="{FF2B5EF4-FFF2-40B4-BE49-F238E27FC236}">
                    <a16:creationId xmlns:a16="http://schemas.microsoft.com/office/drawing/2014/main" id="{01B33F62-7A68-304F-9679-15DD0D4707A6}"/>
                  </a:ext>
                </a:extLst>
              </p:cNvPr>
              <p:cNvSpPr>
                <a:spLocks noEditPoints="1"/>
              </p:cNvSpPr>
              <p:nvPr/>
            </p:nvSpPr>
            <p:spPr bwMode="auto">
              <a:xfrm>
                <a:off x="7584448" y="4122925"/>
                <a:ext cx="212851" cy="273386"/>
              </a:xfrm>
              <a:custGeom>
                <a:avLst/>
                <a:gdLst>
                  <a:gd name="T0" fmla="*/ 55 w 92"/>
                  <a:gd name="T1" fmla="*/ 8 h 118"/>
                  <a:gd name="T2" fmla="*/ 0 w 92"/>
                  <a:gd name="T3" fmla="*/ 19 h 118"/>
                  <a:gd name="T4" fmla="*/ 0 w 92"/>
                  <a:gd name="T5" fmla="*/ 19 h 118"/>
                  <a:gd name="T6" fmla="*/ 3 w 92"/>
                  <a:gd name="T7" fmla="*/ 40 h 118"/>
                  <a:gd name="T8" fmla="*/ 11 w 92"/>
                  <a:gd name="T9" fmla="*/ 56 h 118"/>
                  <a:gd name="T10" fmla="*/ 13 w 92"/>
                  <a:gd name="T11" fmla="*/ 63 h 118"/>
                  <a:gd name="T12" fmla="*/ 15 w 92"/>
                  <a:gd name="T13" fmla="*/ 83 h 118"/>
                  <a:gd name="T14" fmla="*/ 18 w 92"/>
                  <a:gd name="T15" fmla="*/ 90 h 118"/>
                  <a:gd name="T16" fmla="*/ 19 w 92"/>
                  <a:gd name="T17" fmla="*/ 99 h 118"/>
                  <a:gd name="T18" fmla="*/ 20 w 92"/>
                  <a:gd name="T19" fmla="*/ 105 h 118"/>
                  <a:gd name="T20" fmla="*/ 20 w 92"/>
                  <a:gd name="T21" fmla="*/ 115 h 118"/>
                  <a:gd name="T22" fmla="*/ 20 w 92"/>
                  <a:gd name="T23" fmla="*/ 118 h 118"/>
                  <a:gd name="T24" fmla="*/ 20 w 92"/>
                  <a:gd name="T25" fmla="*/ 118 h 118"/>
                  <a:gd name="T26" fmla="*/ 24 w 92"/>
                  <a:gd name="T27" fmla="*/ 115 h 118"/>
                  <a:gd name="T28" fmla="*/ 28 w 92"/>
                  <a:gd name="T29" fmla="*/ 109 h 118"/>
                  <a:gd name="T30" fmla="*/ 29 w 92"/>
                  <a:gd name="T31" fmla="*/ 102 h 118"/>
                  <a:gd name="T32" fmla="*/ 32 w 92"/>
                  <a:gd name="T33" fmla="*/ 96 h 118"/>
                  <a:gd name="T34" fmla="*/ 35 w 92"/>
                  <a:gd name="T35" fmla="*/ 88 h 118"/>
                  <a:gd name="T36" fmla="*/ 35 w 92"/>
                  <a:gd name="T37" fmla="*/ 82 h 118"/>
                  <a:gd name="T38" fmla="*/ 36 w 92"/>
                  <a:gd name="T39" fmla="*/ 74 h 118"/>
                  <a:gd name="T40" fmla="*/ 38 w 92"/>
                  <a:gd name="T41" fmla="*/ 62 h 118"/>
                  <a:gd name="T42" fmla="*/ 37 w 92"/>
                  <a:gd name="T43" fmla="*/ 51 h 118"/>
                  <a:gd name="T44" fmla="*/ 42 w 92"/>
                  <a:gd name="T45" fmla="*/ 42 h 118"/>
                  <a:gd name="T46" fmla="*/ 47 w 92"/>
                  <a:gd name="T47" fmla="*/ 29 h 118"/>
                  <a:gd name="T48" fmla="*/ 51 w 92"/>
                  <a:gd name="T49" fmla="*/ 19 h 118"/>
                  <a:gd name="T50" fmla="*/ 55 w 92"/>
                  <a:gd name="T51" fmla="*/ 8 h 118"/>
                  <a:gd name="T52" fmla="*/ 89 w 92"/>
                  <a:gd name="T53" fmla="*/ 0 h 118"/>
                  <a:gd name="T54" fmla="*/ 70 w 92"/>
                  <a:gd name="T55" fmla="*/ 5 h 118"/>
                  <a:gd name="T56" fmla="*/ 72 w 92"/>
                  <a:gd name="T57" fmla="*/ 10 h 118"/>
                  <a:gd name="T58" fmla="*/ 77 w 92"/>
                  <a:gd name="T59" fmla="*/ 25 h 118"/>
                  <a:gd name="T60" fmla="*/ 77 w 92"/>
                  <a:gd name="T61" fmla="*/ 32 h 118"/>
                  <a:gd name="T62" fmla="*/ 78 w 92"/>
                  <a:gd name="T63" fmla="*/ 37 h 118"/>
                  <a:gd name="T64" fmla="*/ 81 w 92"/>
                  <a:gd name="T65" fmla="*/ 40 h 118"/>
                  <a:gd name="T66" fmla="*/ 83 w 92"/>
                  <a:gd name="T67" fmla="*/ 47 h 118"/>
                  <a:gd name="T68" fmla="*/ 82 w 92"/>
                  <a:gd name="T69" fmla="*/ 51 h 118"/>
                  <a:gd name="T70" fmla="*/ 84 w 92"/>
                  <a:gd name="T71" fmla="*/ 79 h 118"/>
                  <a:gd name="T72" fmla="*/ 83 w 92"/>
                  <a:gd name="T73" fmla="*/ 86 h 118"/>
                  <a:gd name="T74" fmla="*/ 83 w 92"/>
                  <a:gd name="T75" fmla="*/ 101 h 118"/>
                  <a:gd name="T76" fmla="*/ 84 w 92"/>
                  <a:gd name="T77" fmla="*/ 106 h 118"/>
                  <a:gd name="T78" fmla="*/ 89 w 92"/>
                  <a:gd name="T7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118">
                    <a:moveTo>
                      <a:pt x="55" y="8"/>
                    </a:moveTo>
                    <a:cubicBezTo>
                      <a:pt x="37" y="12"/>
                      <a:pt x="19" y="16"/>
                      <a:pt x="0" y="19"/>
                    </a:cubicBezTo>
                    <a:cubicBezTo>
                      <a:pt x="0" y="19"/>
                      <a:pt x="0" y="19"/>
                      <a:pt x="0" y="19"/>
                    </a:cubicBezTo>
                    <a:cubicBezTo>
                      <a:pt x="0" y="19"/>
                      <a:pt x="2" y="35"/>
                      <a:pt x="3" y="40"/>
                    </a:cubicBezTo>
                    <a:cubicBezTo>
                      <a:pt x="5" y="45"/>
                      <a:pt x="11" y="54"/>
                      <a:pt x="11" y="56"/>
                    </a:cubicBezTo>
                    <a:cubicBezTo>
                      <a:pt x="11" y="59"/>
                      <a:pt x="13" y="60"/>
                      <a:pt x="13" y="63"/>
                    </a:cubicBezTo>
                    <a:cubicBezTo>
                      <a:pt x="14" y="65"/>
                      <a:pt x="12" y="80"/>
                      <a:pt x="15" y="83"/>
                    </a:cubicBezTo>
                    <a:cubicBezTo>
                      <a:pt x="17" y="87"/>
                      <a:pt x="18" y="84"/>
                      <a:pt x="18" y="90"/>
                    </a:cubicBezTo>
                    <a:cubicBezTo>
                      <a:pt x="19" y="95"/>
                      <a:pt x="19" y="97"/>
                      <a:pt x="19" y="99"/>
                    </a:cubicBezTo>
                    <a:cubicBezTo>
                      <a:pt x="19" y="101"/>
                      <a:pt x="20" y="101"/>
                      <a:pt x="20" y="105"/>
                    </a:cubicBezTo>
                    <a:cubicBezTo>
                      <a:pt x="20" y="108"/>
                      <a:pt x="20" y="115"/>
                      <a:pt x="20" y="115"/>
                    </a:cubicBezTo>
                    <a:cubicBezTo>
                      <a:pt x="20" y="115"/>
                      <a:pt x="18" y="118"/>
                      <a:pt x="20" y="118"/>
                    </a:cubicBezTo>
                    <a:cubicBezTo>
                      <a:pt x="20" y="118"/>
                      <a:pt x="20" y="118"/>
                      <a:pt x="20" y="118"/>
                    </a:cubicBezTo>
                    <a:cubicBezTo>
                      <a:pt x="23" y="117"/>
                      <a:pt x="24" y="117"/>
                      <a:pt x="24" y="115"/>
                    </a:cubicBezTo>
                    <a:cubicBezTo>
                      <a:pt x="25" y="113"/>
                      <a:pt x="27" y="111"/>
                      <a:pt x="28" y="109"/>
                    </a:cubicBezTo>
                    <a:cubicBezTo>
                      <a:pt x="28" y="106"/>
                      <a:pt x="28" y="105"/>
                      <a:pt x="29" y="102"/>
                    </a:cubicBezTo>
                    <a:cubicBezTo>
                      <a:pt x="29" y="99"/>
                      <a:pt x="31" y="97"/>
                      <a:pt x="32" y="96"/>
                    </a:cubicBezTo>
                    <a:cubicBezTo>
                      <a:pt x="33" y="94"/>
                      <a:pt x="35" y="92"/>
                      <a:pt x="35" y="88"/>
                    </a:cubicBezTo>
                    <a:cubicBezTo>
                      <a:pt x="35" y="84"/>
                      <a:pt x="35" y="83"/>
                      <a:pt x="35" y="82"/>
                    </a:cubicBezTo>
                    <a:cubicBezTo>
                      <a:pt x="35" y="80"/>
                      <a:pt x="34" y="78"/>
                      <a:pt x="36" y="74"/>
                    </a:cubicBezTo>
                    <a:cubicBezTo>
                      <a:pt x="38" y="70"/>
                      <a:pt x="38" y="64"/>
                      <a:pt x="38" y="62"/>
                    </a:cubicBezTo>
                    <a:cubicBezTo>
                      <a:pt x="38" y="59"/>
                      <a:pt x="35" y="54"/>
                      <a:pt x="37" y="51"/>
                    </a:cubicBezTo>
                    <a:cubicBezTo>
                      <a:pt x="38" y="48"/>
                      <a:pt x="40" y="45"/>
                      <a:pt x="42" y="42"/>
                    </a:cubicBezTo>
                    <a:cubicBezTo>
                      <a:pt x="43" y="39"/>
                      <a:pt x="46" y="32"/>
                      <a:pt x="47" y="29"/>
                    </a:cubicBezTo>
                    <a:cubicBezTo>
                      <a:pt x="47" y="27"/>
                      <a:pt x="51" y="19"/>
                      <a:pt x="51" y="19"/>
                    </a:cubicBezTo>
                    <a:cubicBezTo>
                      <a:pt x="51" y="19"/>
                      <a:pt x="53" y="13"/>
                      <a:pt x="55" y="8"/>
                    </a:cubicBezTo>
                    <a:moveTo>
                      <a:pt x="89" y="0"/>
                    </a:moveTo>
                    <a:cubicBezTo>
                      <a:pt x="83" y="2"/>
                      <a:pt x="76" y="4"/>
                      <a:pt x="70" y="5"/>
                    </a:cubicBezTo>
                    <a:cubicBezTo>
                      <a:pt x="70" y="6"/>
                      <a:pt x="71" y="7"/>
                      <a:pt x="72" y="10"/>
                    </a:cubicBezTo>
                    <a:cubicBezTo>
                      <a:pt x="74" y="16"/>
                      <a:pt x="77" y="22"/>
                      <a:pt x="77" y="25"/>
                    </a:cubicBezTo>
                    <a:cubicBezTo>
                      <a:pt x="77" y="28"/>
                      <a:pt x="77" y="26"/>
                      <a:pt x="77" y="32"/>
                    </a:cubicBezTo>
                    <a:cubicBezTo>
                      <a:pt x="78" y="37"/>
                      <a:pt x="78" y="37"/>
                      <a:pt x="78" y="37"/>
                    </a:cubicBezTo>
                    <a:cubicBezTo>
                      <a:pt x="81" y="40"/>
                      <a:pt x="81" y="40"/>
                      <a:pt x="81" y="40"/>
                    </a:cubicBezTo>
                    <a:cubicBezTo>
                      <a:pt x="83" y="47"/>
                      <a:pt x="83" y="47"/>
                      <a:pt x="83" y="47"/>
                    </a:cubicBezTo>
                    <a:cubicBezTo>
                      <a:pt x="83" y="47"/>
                      <a:pt x="82" y="49"/>
                      <a:pt x="82" y="51"/>
                    </a:cubicBezTo>
                    <a:cubicBezTo>
                      <a:pt x="81" y="53"/>
                      <a:pt x="84" y="79"/>
                      <a:pt x="84" y="79"/>
                    </a:cubicBezTo>
                    <a:cubicBezTo>
                      <a:pt x="84" y="79"/>
                      <a:pt x="83" y="79"/>
                      <a:pt x="83" y="86"/>
                    </a:cubicBezTo>
                    <a:cubicBezTo>
                      <a:pt x="83" y="93"/>
                      <a:pt x="83" y="101"/>
                      <a:pt x="83" y="101"/>
                    </a:cubicBezTo>
                    <a:cubicBezTo>
                      <a:pt x="84" y="106"/>
                      <a:pt x="84" y="106"/>
                      <a:pt x="84" y="106"/>
                    </a:cubicBezTo>
                    <a:cubicBezTo>
                      <a:pt x="84" y="106"/>
                      <a:pt x="92" y="66"/>
                      <a:pt x="89"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99">
                <a:extLst>
                  <a:ext uri="{FF2B5EF4-FFF2-40B4-BE49-F238E27FC236}">
                    <a16:creationId xmlns:a16="http://schemas.microsoft.com/office/drawing/2014/main" id="{0E87AFB6-6893-2548-B3B0-1AEE1BE34CF6}"/>
                  </a:ext>
                </a:extLst>
              </p:cNvPr>
              <p:cNvSpPr>
                <a:spLocks noEditPoints="1"/>
              </p:cNvSpPr>
              <p:nvPr/>
            </p:nvSpPr>
            <p:spPr bwMode="auto">
              <a:xfrm>
                <a:off x="5700037" y="4210799"/>
                <a:ext cx="1598332" cy="1266363"/>
              </a:xfrm>
              <a:custGeom>
                <a:avLst/>
                <a:gdLst>
                  <a:gd name="T0" fmla="*/ 511 w 692"/>
                  <a:gd name="T1" fmla="*/ 200 h 548"/>
                  <a:gd name="T2" fmla="*/ 525 w 692"/>
                  <a:gd name="T3" fmla="*/ 191 h 548"/>
                  <a:gd name="T4" fmla="*/ 520 w 692"/>
                  <a:gd name="T5" fmla="*/ 214 h 548"/>
                  <a:gd name="T6" fmla="*/ 513 w 692"/>
                  <a:gd name="T7" fmla="*/ 219 h 548"/>
                  <a:gd name="T8" fmla="*/ 506 w 692"/>
                  <a:gd name="T9" fmla="*/ 217 h 548"/>
                  <a:gd name="T10" fmla="*/ 509 w 692"/>
                  <a:gd name="T11" fmla="*/ 203 h 548"/>
                  <a:gd name="T12" fmla="*/ 609 w 692"/>
                  <a:gd name="T13" fmla="*/ 13 h 548"/>
                  <a:gd name="T14" fmla="*/ 606 w 692"/>
                  <a:gd name="T15" fmla="*/ 35 h 548"/>
                  <a:gd name="T16" fmla="*/ 587 w 692"/>
                  <a:gd name="T17" fmla="*/ 12 h 548"/>
                  <a:gd name="T18" fmla="*/ 192 w 692"/>
                  <a:gd name="T19" fmla="*/ 42 h 548"/>
                  <a:gd name="T20" fmla="*/ 204 w 692"/>
                  <a:gd name="T21" fmla="*/ 52 h 548"/>
                  <a:gd name="T22" fmla="*/ 193 w 692"/>
                  <a:gd name="T23" fmla="*/ 65 h 548"/>
                  <a:gd name="T24" fmla="*/ 182 w 692"/>
                  <a:gd name="T25" fmla="*/ 64 h 548"/>
                  <a:gd name="T26" fmla="*/ 175 w 692"/>
                  <a:gd name="T27" fmla="*/ 70 h 548"/>
                  <a:gd name="T28" fmla="*/ 170 w 692"/>
                  <a:gd name="T29" fmla="*/ 69 h 548"/>
                  <a:gd name="T30" fmla="*/ 149 w 692"/>
                  <a:gd name="T31" fmla="*/ 71 h 548"/>
                  <a:gd name="T32" fmla="*/ 149 w 692"/>
                  <a:gd name="T33" fmla="*/ 83 h 548"/>
                  <a:gd name="T34" fmla="*/ 145 w 692"/>
                  <a:gd name="T35" fmla="*/ 81 h 548"/>
                  <a:gd name="T36" fmla="*/ 136 w 692"/>
                  <a:gd name="T37" fmla="*/ 88 h 548"/>
                  <a:gd name="T38" fmla="*/ 121 w 692"/>
                  <a:gd name="T39" fmla="*/ 75 h 548"/>
                  <a:gd name="T40" fmla="*/ 126 w 692"/>
                  <a:gd name="T41" fmla="*/ 66 h 548"/>
                  <a:gd name="T42" fmla="*/ 135 w 692"/>
                  <a:gd name="T43" fmla="*/ 53 h 548"/>
                  <a:gd name="T44" fmla="*/ 137 w 692"/>
                  <a:gd name="T45" fmla="*/ 43 h 548"/>
                  <a:gd name="T46" fmla="*/ 144 w 692"/>
                  <a:gd name="T47" fmla="*/ 44 h 548"/>
                  <a:gd name="T48" fmla="*/ 106 w 692"/>
                  <a:gd name="T49" fmla="*/ 32 h 548"/>
                  <a:gd name="T50" fmla="*/ 21 w 692"/>
                  <a:gd name="T51" fmla="*/ 74 h 548"/>
                  <a:gd name="T52" fmla="*/ 39 w 692"/>
                  <a:gd name="T53" fmla="*/ 104 h 548"/>
                  <a:gd name="T54" fmla="*/ 75 w 692"/>
                  <a:gd name="T55" fmla="*/ 137 h 548"/>
                  <a:gd name="T56" fmla="*/ 106 w 692"/>
                  <a:gd name="T57" fmla="*/ 148 h 548"/>
                  <a:gd name="T58" fmla="*/ 120 w 692"/>
                  <a:gd name="T59" fmla="*/ 142 h 548"/>
                  <a:gd name="T60" fmla="*/ 158 w 692"/>
                  <a:gd name="T61" fmla="*/ 148 h 548"/>
                  <a:gd name="T62" fmla="*/ 188 w 692"/>
                  <a:gd name="T63" fmla="*/ 135 h 548"/>
                  <a:gd name="T64" fmla="*/ 233 w 692"/>
                  <a:gd name="T65" fmla="*/ 130 h 548"/>
                  <a:gd name="T66" fmla="*/ 248 w 692"/>
                  <a:gd name="T67" fmla="*/ 153 h 548"/>
                  <a:gd name="T68" fmla="*/ 267 w 692"/>
                  <a:gd name="T69" fmla="*/ 150 h 548"/>
                  <a:gd name="T70" fmla="*/ 282 w 692"/>
                  <a:gd name="T71" fmla="*/ 159 h 548"/>
                  <a:gd name="T72" fmla="*/ 281 w 692"/>
                  <a:gd name="T73" fmla="*/ 191 h 548"/>
                  <a:gd name="T74" fmla="*/ 279 w 692"/>
                  <a:gd name="T75" fmla="*/ 204 h 548"/>
                  <a:gd name="T76" fmla="*/ 288 w 692"/>
                  <a:gd name="T77" fmla="*/ 236 h 548"/>
                  <a:gd name="T78" fmla="*/ 309 w 692"/>
                  <a:gd name="T79" fmla="*/ 278 h 548"/>
                  <a:gd name="T80" fmla="*/ 319 w 692"/>
                  <a:gd name="T81" fmla="*/ 299 h 548"/>
                  <a:gd name="T82" fmla="*/ 317 w 692"/>
                  <a:gd name="T83" fmla="*/ 315 h 548"/>
                  <a:gd name="T84" fmla="*/ 302 w 692"/>
                  <a:gd name="T85" fmla="*/ 373 h 548"/>
                  <a:gd name="T86" fmla="*/ 316 w 692"/>
                  <a:gd name="T87" fmla="*/ 439 h 548"/>
                  <a:gd name="T88" fmla="*/ 335 w 692"/>
                  <a:gd name="T89" fmla="*/ 499 h 548"/>
                  <a:gd name="T90" fmla="*/ 346 w 692"/>
                  <a:gd name="T91" fmla="*/ 521 h 548"/>
                  <a:gd name="T92" fmla="*/ 343 w 692"/>
                  <a:gd name="T93" fmla="*/ 532 h 548"/>
                  <a:gd name="T94" fmla="*/ 354 w 692"/>
                  <a:gd name="T95" fmla="*/ 547 h 548"/>
                  <a:gd name="T96" fmla="*/ 383 w 692"/>
                  <a:gd name="T97" fmla="*/ 541 h 548"/>
                  <a:gd name="T98" fmla="*/ 416 w 692"/>
                  <a:gd name="T99" fmla="*/ 533 h 548"/>
                  <a:gd name="T100" fmla="*/ 483 w 692"/>
                  <a:gd name="T101" fmla="*/ 470 h 548"/>
                  <a:gd name="T102" fmla="*/ 515 w 692"/>
                  <a:gd name="T103" fmla="*/ 429 h 548"/>
                  <a:gd name="T104" fmla="*/ 513 w 692"/>
                  <a:gd name="T105" fmla="*/ 401 h 548"/>
                  <a:gd name="T106" fmla="*/ 574 w 692"/>
                  <a:gd name="T107" fmla="*/ 342 h 548"/>
                  <a:gd name="T108" fmla="*/ 571 w 692"/>
                  <a:gd name="T109" fmla="*/ 274 h 548"/>
                  <a:gd name="T110" fmla="*/ 575 w 692"/>
                  <a:gd name="T111" fmla="*/ 248 h 548"/>
                  <a:gd name="T112" fmla="*/ 652 w 692"/>
                  <a:gd name="T113" fmla="*/ 138 h 548"/>
                  <a:gd name="T114" fmla="*/ 682 w 692"/>
                  <a:gd name="T115" fmla="*/ 63 h 548"/>
                  <a:gd name="T116" fmla="*/ 669 w 692"/>
                  <a:gd name="T117" fmla="*/ 57 h 548"/>
                  <a:gd name="T118" fmla="*/ 634 w 692"/>
                  <a:gd name="T119" fmla="*/ 67 h 548"/>
                  <a:gd name="T120" fmla="*/ 619 w 692"/>
                  <a:gd name="T121" fmla="*/ 44 h 548"/>
                  <a:gd name="T122" fmla="*/ 654 w 692"/>
                  <a:gd name="T123" fmla="*/ 34 h 548"/>
                  <a:gd name="T124" fmla="*/ 692 w 692"/>
                  <a:gd name="T125"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2" h="548">
                    <a:moveTo>
                      <a:pt x="159" y="31"/>
                    </a:moveTo>
                    <a:cubicBezTo>
                      <a:pt x="158" y="31"/>
                      <a:pt x="158" y="31"/>
                      <a:pt x="157" y="31"/>
                    </a:cubicBezTo>
                    <a:cubicBezTo>
                      <a:pt x="157" y="31"/>
                      <a:pt x="158" y="31"/>
                      <a:pt x="158" y="31"/>
                    </a:cubicBezTo>
                    <a:cubicBezTo>
                      <a:pt x="158" y="31"/>
                      <a:pt x="158" y="31"/>
                      <a:pt x="158" y="31"/>
                    </a:cubicBezTo>
                    <a:cubicBezTo>
                      <a:pt x="158" y="31"/>
                      <a:pt x="158" y="31"/>
                      <a:pt x="159" y="31"/>
                    </a:cubicBezTo>
                    <a:moveTo>
                      <a:pt x="511" y="200"/>
                    </a:moveTo>
                    <a:cubicBezTo>
                      <a:pt x="511" y="200"/>
                      <a:pt x="511" y="199"/>
                      <a:pt x="512" y="198"/>
                    </a:cubicBezTo>
                    <a:cubicBezTo>
                      <a:pt x="512" y="196"/>
                      <a:pt x="513" y="197"/>
                      <a:pt x="514" y="196"/>
                    </a:cubicBezTo>
                    <a:cubicBezTo>
                      <a:pt x="515" y="196"/>
                      <a:pt x="517" y="196"/>
                      <a:pt x="518" y="195"/>
                    </a:cubicBezTo>
                    <a:cubicBezTo>
                      <a:pt x="520" y="195"/>
                      <a:pt x="520" y="195"/>
                      <a:pt x="522" y="192"/>
                    </a:cubicBezTo>
                    <a:cubicBezTo>
                      <a:pt x="522" y="191"/>
                      <a:pt x="523" y="191"/>
                      <a:pt x="523" y="191"/>
                    </a:cubicBezTo>
                    <a:cubicBezTo>
                      <a:pt x="524" y="191"/>
                      <a:pt x="524" y="191"/>
                      <a:pt x="525" y="191"/>
                    </a:cubicBezTo>
                    <a:cubicBezTo>
                      <a:pt x="527" y="191"/>
                      <a:pt x="529" y="193"/>
                      <a:pt x="529" y="193"/>
                    </a:cubicBezTo>
                    <a:cubicBezTo>
                      <a:pt x="529" y="193"/>
                      <a:pt x="529" y="195"/>
                      <a:pt x="529" y="196"/>
                    </a:cubicBezTo>
                    <a:cubicBezTo>
                      <a:pt x="529" y="197"/>
                      <a:pt x="529" y="199"/>
                      <a:pt x="529" y="200"/>
                    </a:cubicBezTo>
                    <a:cubicBezTo>
                      <a:pt x="529" y="202"/>
                      <a:pt x="528" y="203"/>
                      <a:pt x="527" y="205"/>
                    </a:cubicBezTo>
                    <a:cubicBezTo>
                      <a:pt x="526" y="206"/>
                      <a:pt x="524" y="208"/>
                      <a:pt x="522" y="209"/>
                    </a:cubicBezTo>
                    <a:cubicBezTo>
                      <a:pt x="521" y="211"/>
                      <a:pt x="521" y="213"/>
                      <a:pt x="520" y="214"/>
                    </a:cubicBezTo>
                    <a:cubicBezTo>
                      <a:pt x="520" y="214"/>
                      <a:pt x="520" y="217"/>
                      <a:pt x="519" y="218"/>
                    </a:cubicBezTo>
                    <a:cubicBezTo>
                      <a:pt x="519" y="220"/>
                      <a:pt x="518" y="220"/>
                      <a:pt x="517" y="220"/>
                    </a:cubicBezTo>
                    <a:cubicBezTo>
                      <a:pt x="517" y="221"/>
                      <a:pt x="516" y="221"/>
                      <a:pt x="516" y="221"/>
                    </a:cubicBezTo>
                    <a:cubicBezTo>
                      <a:pt x="515" y="221"/>
                      <a:pt x="515" y="221"/>
                      <a:pt x="514" y="220"/>
                    </a:cubicBezTo>
                    <a:cubicBezTo>
                      <a:pt x="513" y="219"/>
                      <a:pt x="513" y="219"/>
                      <a:pt x="513" y="219"/>
                    </a:cubicBezTo>
                    <a:cubicBezTo>
                      <a:pt x="513" y="219"/>
                      <a:pt x="513" y="219"/>
                      <a:pt x="513" y="219"/>
                    </a:cubicBezTo>
                    <a:cubicBezTo>
                      <a:pt x="513" y="219"/>
                      <a:pt x="514" y="219"/>
                      <a:pt x="514" y="219"/>
                    </a:cubicBezTo>
                    <a:cubicBezTo>
                      <a:pt x="514" y="219"/>
                      <a:pt x="514" y="219"/>
                      <a:pt x="514" y="219"/>
                    </a:cubicBezTo>
                    <a:cubicBezTo>
                      <a:pt x="514" y="218"/>
                      <a:pt x="512" y="217"/>
                      <a:pt x="511" y="217"/>
                    </a:cubicBezTo>
                    <a:cubicBezTo>
                      <a:pt x="511" y="217"/>
                      <a:pt x="508" y="220"/>
                      <a:pt x="508" y="220"/>
                    </a:cubicBezTo>
                    <a:cubicBezTo>
                      <a:pt x="508" y="221"/>
                      <a:pt x="507" y="221"/>
                      <a:pt x="507" y="221"/>
                    </a:cubicBezTo>
                    <a:cubicBezTo>
                      <a:pt x="506" y="221"/>
                      <a:pt x="506" y="217"/>
                      <a:pt x="506" y="217"/>
                    </a:cubicBezTo>
                    <a:cubicBezTo>
                      <a:pt x="506" y="216"/>
                      <a:pt x="507" y="214"/>
                      <a:pt x="507" y="213"/>
                    </a:cubicBezTo>
                    <a:cubicBezTo>
                      <a:pt x="508" y="213"/>
                      <a:pt x="508" y="212"/>
                      <a:pt x="508" y="212"/>
                    </a:cubicBezTo>
                    <a:cubicBezTo>
                      <a:pt x="509" y="212"/>
                      <a:pt x="509" y="213"/>
                      <a:pt x="509" y="213"/>
                    </a:cubicBezTo>
                    <a:cubicBezTo>
                      <a:pt x="509" y="213"/>
                      <a:pt x="510" y="211"/>
                      <a:pt x="511" y="209"/>
                    </a:cubicBezTo>
                    <a:cubicBezTo>
                      <a:pt x="511" y="207"/>
                      <a:pt x="511" y="207"/>
                      <a:pt x="511" y="205"/>
                    </a:cubicBezTo>
                    <a:cubicBezTo>
                      <a:pt x="511" y="203"/>
                      <a:pt x="509" y="203"/>
                      <a:pt x="509" y="203"/>
                    </a:cubicBezTo>
                    <a:cubicBezTo>
                      <a:pt x="509" y="203"/>
                      <a:pt x="509" y="203"/>
                      <a:pt x="509" y="201"/>
                    </a:cubicBezTo>
                    <a:cubicBezTo>
                      <a:pt x="509" y="200"/>
                      <a:pt x="510" y="200"/>
                      <a:pt x="510" y="200"/>
                    </a:cubicBezTo>
                    <a:cubicBezTo>
                      <a:pt x="510" y="200"/>
                      <a:pt x="511" y="200"/>
                      <a:pt x="511" y="200"/>
                    </a:cubicBezTo>
                    <a:moveTo>
                      <a:pt x="692" y="0"/>
                    </a:moveTo>
                    <a:cubicBezTo>
                      <a:pt x="666" y="3"/>
                      <a:pt x="638" y="6"/>
                      <a:pt x="610" y="9"/>
                    </a:cubicBezTo>
                    <a:cubicBezTo>
                      <a:pt x="610" y="10"/>
                      <a:pt x="610" y="12"/>
                      <a:pt x="609" y="13"/>
                    </a:cubicBezTo>
                    <a:cubicBezTo>
                      <a:pt x="608" y="15"/>
                      <a:pt x="608" y="16"/>
                      <a:pt x="608" y="16"/>
                    </a:cubicBezTo>
                    <a:cubicBezTo>
                      <a:pt x="608" y="17"/>
                      <a:pt x="610" y="21"/>
                      <a:pt x="611" y="22"/>
                    </a:cubicBezTo>
                    <a:cubicBezTo>
                      <a:pt x="612" y="24"/>
                      <a:pt x="612" y="28"/>
                      <a:pt x="612" y="30"/>
                    </a:cubicBezTo>
                    <a:cubicBezTo>
                      <a:pt x="612" y="32"/>
                      <a:pt x="612" y="31"/>
                      <a:pt x="611" y="34"/>
                    </a:cubicBezTo>
                    <a:cubicBezTo>
                      <a:pt x="610" y="36"/>
                      <a:pt x="610" y="36"/>
                      <a:pt x="609" y="36"/>
                    </a:cubicBezTo>
                    <a:cubicBezTo>
                      <a:pt x="609" y="36"/>
                      <a:pt x="607" y="35"/>
                      <a:pt x="606" y="35"/>
                    </a:cubicBezTo>
                    <a:cubicBezTo>
                      <a:pt x="604" y="35"/>
                      <a:pt x="603" y="31"/>
                      <a:pt x="603" y="31"/>
                    </a:cubicBezTo>
                    <a:cubicBezTo>
                      <a:pt x="603" y="31"/>
                      <a:pt x="597" y="27"/>
                      <a:pt x="596" y="24"/>
                    </a:cubicBezTo>
                    <a:cubicBezTo>
                      <a:pt x="595" y="22"/>
                      <a:pt x="595" y="23"/>
                      <a:pt x="594" y="21"/>
                    </a:cubicBezTo>
                    <a:cubicBezTo>
                      <a:pt x="594" y="20"/>
                      <a:pt x="593" y="19"/>
                      <a:pt x="591" y="19"/>
                    </a:cubicBezTo>
                    <a:cubicBezTo>
                      <a:pt x="589" y="19"/>
                      <a:pt x="588" y="17"/>
                      <a:pt x="588" y="16"/>
                    </a:cubicBezTo>
                    <a:cubicBezTo>
                      <a:pt x="587" y="14"/>
                      <a:pt x="587" y="14"/>
                      <a:pt x="587" y="12"/>
                    </a:cubicBezTo>
                    <a:cubicBezTo>
                      <a:pt x="587" y="12"/>
                      <a:pt x="587" y="11"/>
                      <a:pt x="587" y="11"/>
                    </a:cubicBezTo>
                    <a:cubicBezTo>
                      <a:pt x="467" y="22"/>
                      <a:pt x="330" y="29"/>
                      <a:pt x="184" y="31"/>
                    </a:cubicBezTo>
                    <a:cubicBezTo>
                      <a:pt x="184" y="32"/>
                      <a:pt x="184" y="33"/>
                      <a:pt x="184" y="33"/>
                    </a:cubicBezTo>
                    <a:cubicBezTo>
                      <a:pt x="187" y="38"/>
                      <a:pt x="187" y="38"/>
                      <a:pt x="187" y="38"/>
                    </a:cubicBezTo>
                    <a:cubicBezTo>
                      <a:pt x="187" y="38"/>
                      <a:pt x="187" y="38"/>
                      <a:pt x="190" y="39"/>
                    </a:cubicBezTo>
                    <a:cubicBezTo>
                      <a:pt x="194" y="40"/>
                      <a:pt x="192" y="42"/>
                      <a:pt x="192" y="42"/>
                    </a:cubicBezTo>
                    <a:cubicBezTo>
                      <a:pt x="192" y="42"/>
                      <a:pt x="192" y="45"/>
                      <a:pt x="192" y="46"/>
                    </a:cubicBezTo>
                    <a:cubicBezTo>
                      <a:pt x="192" y="48"/>
                      <a:pt x="193" y="49"/>
                      <a:pt x="194" y="49"/>
                    </a:cubicBezTo>
                    <a:cubicBezTo>
                      <a:pt x="195" y="49"/>
                      <a:pt x="197" y="51"/>
                      <a:pt x="197" y="51"/>
                    </a:cubicBezTo>
                    <a:cubicBezTo>
                      <a:pt x="197" y="51"/>
                      <a:pt x="198" y="51"/>
                      <a:pt x="200" y="51"/>
                    </a:cubicBezTo>
                    <a:cubicBezTo>
                      <a:pt x="201" y="51"/>
                      <a:pt x="202" y="51"/>
                      <a:pt x="203" y="51"/>
                    </a:cubicBezTo>
                    <a:cubicBezTo>
                      <a:pt x="206" y="52"/>
                      <a:pt x="203" y="51"/>
                      <a:pt x="204" y="52"/>
                    </a:cubicBezTo>
                    <a:cubicBezTo>
                      <a:pt x="205" y="54"/>
                      <a:pt x="206" y="55"/>
                      <a:pt x="206" y="56"/>
                    </a:cubicBezTo>
                    <a:cubicBezTo>
                      <a:pt x="207" y="57"/>
                      <a:pt x="206" y="60"/>
                      <a:pt x="206" y="60"/>
                    </a:cubicBezTo>
                    <a:cubicBezTo>
                      <a:pt x="206" y="64"/>
                      <a:pt x="206" y="64"/>
                      <a:pt x="206" y="64"/>
                    </a:cubicBezTo>
                    <a:cubicBezTo>
                      <a:pt x="206" y="64"/>
                      <a:pt x="203" y="64"/>
                      <a:pt x="202" y="64"/>
                    </a:cubicBezTo>
                    <a:cubicBezTo>
                      <a:pt x="201" y="64"/>
                      <a:pt x="198" y="65"/>
                      <a:pt x="198" y="65"/>
                    </a:cubicBezTo>
                    <a:cubicBezTo>
                      <a:pt x="198" y="65"/>
                      <a:pt x="194" y="65"/>
                      <a:pt x="193" y="65"/>
                    </a:cubicBezTo>
                    <a:cubicBezTo>
                      <a:pt x="192" y="65"/>
                      <a:pt x="192" y="67"/>
                      <a:pt x="192" y="67"/>
                    </a:cubicBezTo>
                    <a:cubicBezTo>
                      <a:pt x="191" y="70"/>
                      <a:pt x="191" y="70"/>
                      <a:pt x="191" y="70"/>
                    </a:cubicBezTo>
                    <a:cubicBezTo>
                      <a:pt x="191" y="70"/>
                      <a:pt x="189" y="70"/>
                      <a:pt x="187" y="70"/>
                    </a:cubicBezTo>
                    <a:cubicBezTo>
                      <a:pt x="185" y="70"/>
                      <a:pt x="186" y="70"/>
                      <a:pt x="184" y="70"/>
                    </a:cubicBezTo>
                    <a:cubicBezTo>
                      <a:pt x="183" y="70"/>
                      <a:pt x="184" y="68"/>
                      <a:pt x="184" y="68"/>
                    </a:cubicBezTo>
                    <a:cubicBezTo>
                      <a:pt x="184" y="68"/>
                      <a:pt x="184" y="66"/>
                      <a:pt x="182" y="64"/>
                    </a:cubicBezTo>
                    <a:cubicBezTo>
                      <a:pt x="182" y="64"/>
                      <a:pt x="182" y="64"/>
                      <a:pt x="182" y="64"/>
                    </a:cubicBezTo>
                    <a:cubicBezTo>
                      <a:pt x="182" y="64"/>
                      <a:pt x="181" y="65"/>
                      <a:pt x="179" y="65"/>
                    </a:cubicBezTo>
                    <a:cubicBezTo>
                      <a:pt x="175" y="65"/>
                      <a:pt x="179" y="67"/>
                      <a:pt x="179" y="67"/>
                    </a:cubicBezTo>
                    <a:cubicBezTo>
                      <a:pt x="179" y="67"/>
                      <a:pt x="179" y="70"/>
                      <a:pt x="178" y="70"/>
                    </a:cubicBezTo>
                    <a:cubicBezTo>
                      <a:pt x="178" y="71"/>
                      <a:pt x="177" y="71"/>
                      <a:pt x="177" y="71"/>
                    </a:cubicBezTo>
                    <a:cubicBezTo>
                      <a:pt x="177" y="71"/>
                      <a:pt x="176" y="70"/>
                      <a:pt x="175" y="70"/>
                    </a:cubicBezTo>
                    <a:cubicBezTo>
                      <a:pt x="174" y="70"/>
                      <a:pt x="174" y="69"/>
                      <a:pt x="174" y="69"/>
                    </a:cubicBezTo>
                    <a:cubicBezTo>
                      <a:pt x="174" y="69"/>
                      <a:pt x="174" y="69"/>
                      <a:pt x="174" y="69"/>
                    </a:cubicBezTo>
                    <a:cubicBezTo>
                      <a:pt x="174" y="70"/>
                      <a:pt x="174" y="70"/>
                      <a:pt x="174" y="70"/>
                    </a:cubicBezTo>
                    <a:cubicBezTo>
                      <a:pt x="174" y="70"/>
                      <a:pt x="174" y="69"/>
                      <a:pt x="174" y="69"/>
                    </a:cubicBezTo>
                    <a:cubicBezTo>
                      <a:pt x="173" y="69"/>
                      <a:pt x="173" y="69"/>
                      <a:pt x="172" y="69"/>
                    </a:cubicBezTo>
                    <a:cubicBezTo>
                      <a:pt x="171" y="69"/>
                      <a:pt x="171" y="69"/>
                      <a:pt x="170" y="69"/>
                    </a:cubicBezTo>
                    <a:cubicBezTo>
                      <a:pt x="169" y="69"/>
                      <a:pt x="168" y="70"/>
                      <a:pt x="166" y="70"/>
                    </a:cubicBezTo>
                    <a:cubicBezTo>
                      <a:pt x="165" y="70"/>
                      <a:pt x="164" y="70"/>
                      <a:pt x="163" y="70"/>
                    </a:cubicBezTo>
                    <a:cubicBezTo>
                      <a:pt x="162" y="70"/>
                      <a:pt x="160" y="70"/>
                      <a:pt x="158" y="70"/>
                    </a:cubicBezTo>
                    <a:cubicBezTo>
                      <a:pt x="153" y="70"/>
                      <a:pt x="155" y="69"/>
                      <a:pt x="153" y="69"/>
                    </a:cubicBezTo>
                    <a:cubicBezTo>
                      <a:pt x="153" y="69"/>
                      <a:pt x="153" y="69"/>
                      <a:pt x="153" y="69"/>
                    </a:cubicBezTo>
                    <a:cubicBezTo>
                      <a:pt x="151" y="69"/>
                      <a:pt x="151" y="70"/>
                      <a:pt x="149" y="71"/>
                    </a:cubicBezTo>
                    <a:cubicBezTo>
                      <a:pt x="148" y="72"/>
                      <a:pt x="149" y="71"/>
                      <a:pt x="149" y="72"/>
                    </a:cubicBezTo>
                    <a:cubicBezTo>
                      <a:pt x="149" y="74"/>
                      <a:pt x="149" y="75"/>
                      <a:pt x="149" y="77"/>
                    </a:cubicBezTo>
                    <a:cubicBezTo>
                      <a:pt x="149" y="78"/>
                      <a:pt x="150" y="79"/>
                      <a:pt x="149" y="82"/>
                    </a:cubicBezTo>
                    <a:cubicBezTo>
                      <a:pt x="149" y="83"/>
                      <a:pt x="149" y="83"/>
                      <a:pt x="149" y="83"/>
                    </a:cubicBezTo>
                    <a:cubicBezTo>
                      <a:pt x="149" y="83"/>
                      <a:pt x="149" y="83"/>
                      <a:pt x="149" y="83"/>
                    </a:cubicBezTo>
                    <a:cubicBezTo>
                      <a:pt x="149" y="83"/>
                      <a:pt x="149" y="83"/>
                      <a:pt x="149" y="83"/>
                    </a:cubicBezTo>
                    <a:cubicBezTo>
                      <a:pt x="149" y="83"/>
                      <a:pt x="149" y="83"/>
                      <a:pt x="149" y="83"/>
                    </a:cubicBezTo>
                    <a:cubicBezTo>
                      <a:pt x="149" y="84"/>
                      <a:pt x="148" y="84"/>
                      <a:pt x="148" y="84"/>
                    </a:cubicBezTo>
                    <a:cubicBezTo>
                      <a:pt x="147" y="84"/>
                      <a:pt x="146" y="83"/>
                      <a:pt x="146" y="82"/>
                    </a:cubicBezTo>
                    <a:cubicBezTo>
                      <a:pt x="146" y="81"/>
                      <a:pt x="146" y="81"/>
                      <a:pt x="146" y="81"/>
                    </a:cubicBezTo>
                    <a:cubicBezTo>
                      <a:pt x="146" y="81"/>
                      <a:pt x="146" y="81"/>
                      <a:pt x="146" y="81"/>
                    </a:cubicBezTo>
                    <a:cubicBezTo>
                      <a:pt x="145" y="81"/>
                      <a:pt x="145" y="81"/>
                      <a:pt x="145" y="81"/>
                    </a:cubicBezTo>
                    <a:cubicBezTo>
                      <a:pt x="145" y="81"/>
                      <a:pt x="144" y="81"/>
                      <a:pt x="143" y="81"/>
                    </a:cubicBezTo>
                    <a:cubicBezTo>
                      <a:pt x="143" y="81"/>
                      <a:pt x="142" y="81"/>
                      <a:pt x="142" y="81"/>
                    </a:cubicBezTo>
                    <a:cubicBezTo>
                      <a:pt x="141" y="81"/>
                      <a:pt x="142" y="82"/>
                      <a:pt x="140" y="82"/>
                    </a:cubicBezTo>
                    <a:cubicBezTo>
                      <a:pt x="139" y="82"/>
                      <a:pt x="139" y="84"/>
                      <a:pt x="139" y="84"/>
                    </a:cubicBezTo>
                    <a:cubicBezTo>
                      <a:pt x="139" y="84"/>
                      <a:pt x="138" y="86"/>
                      <a:pt x="137" y="87"/>
                    </a:cubicBezTo>
                    <a:cubicBezTo>
                      <a:pt x="137" y="88"/>
                      <a:pt x="136" y="88"/>
                      <a:pt x="136" y="88"/>
                    </a:cubicBezTo>
                    <a:cubicBezTo>
                      <a:pt x="135" y="88"/>
                      <a:pt x="134" y="87"/>
                      <a:pt x="134" y="87"/>
                    </a:cubicBezTo>
                    <a:cubicBezTo>
                      <a:pt x="133" y="87"/>
                      <a:pt x="131" y="87"/>
                      <a:pt x="130" y="87"/>
                    </a:cubicBezTo>
                    <a:cubicBezTo>
                      <a:pt x="128" y="86"/>
                      <a:pt x="128" y="84"/>
                      <a:pt x="128" y="83"/>
                    </a:cubicBezTo>
                    <a:cubicBezTo>
                      <a:pt x="127" y="82"/>
                      <a:pt x="125" y="82"/>
                      <a:pt x="125" y="82"/>
                    </a:cubicBezTo>
                    <a:cubicBezTo>
                      <a:pt x="125" y="82"/>
                      <a:pt x="126" y="80"/>
                      <a:pt x="125" y="78"/>
                    </a:cubicBezTo>
                    <a:cubicBezTo>
                      <a:pt x="124" y="77"/>
                      <a:pt x="123" y="77"/>
                      <a:pt x="121" y="75"/>
                    </a:cubicBezTo>
                    <a:cubicBezTo>
                      <a:pt x="120" y="73"/>
                      <a:pt x="122" y="73"/>
                      <a:pt x="123" y="69"/>
                    </a:cubicBezTo>
                    <a:cubicBezTo>
                      <a:pt x="123" y="68"/>
                      <a:pt x="123" y="67"/>
                      <a:pt x="123" y="67"/>
                    </a:cubicBezTo>
                    <a:cubicBezTo>
                      <a:pt x="123" y="67"/>
                      <a:pt x="123" y="68"/>
                      <a:pt x="123" y="68"/>
                    </a:cubicBezTo>
                    <a:cubicBezTo>
                      <a:pt x="123" y="68"/>
                      <a:pt x="123" y="68"/>
                      <a:pt x="124" y="68"/>
                    </a:cubicBezTo>
                    <a:cubicBezTo>
                      <a:pt x="124" y="68"/>
                      <a:pt x="124" y="68"/>
                      <a:pt x="124" y="68"/>
                    </a:cubicBezTo>
                    <a:cubicBezTo>
                      <a:pt x="125" y="67"/>
                      <a:pt x="125" y="67"/>
                      <a:pt x="126" y="66"/>
                    </a:cubicBezTo>
                    <a:cubicBezTo>
                      <a:pt x="126" y="64"/>
                      <a:pt x="126" y="64"/>
                      <a:pt x="126" y="63"/>
                    </a:cubicBezTo>
                    <a:cubicBezTo>
                      <a:pt x="126" y="62"/>
                      <a:pt x="126" y="61"/>
                      <a:pt x="129" y="60"/>
                    </a:cubicBezTo>
                    <a:cubicBezTo>
                      <a:pt x="131" y="60"/>
                      <a:pt x="131" y="59"/>
                      <a:pt x="131" y="59"/>
                    </a:cubicBezTo>
                    <a:cubicBezTo>
                      <a:pt x="131" y="59"/>
                      <a:pt x="132" y="58"/>
                      <a:pt x="134" y="55"/>
                    </a:cubicBezTo>
                    <a:cubicBezTo>
                      <a:pt x="135" y="54"/>
                      <a:pt x="135" y="53"/>
                      <a:pt x="135" y="53"/>
                    </a:cubicBezTo>
                    <a:cubicBezTo>
                      <a:pt x="135" y="53"/>
                      <a:pt x="135" y="53"/>
                      <a:pt x="135" y="53"/>
                    </a:cubicBezTo>
                    <a:cubicBezTo>
                      <a:pt x="135" y="54"/>
                      <a:pt x="135" y="54"/>
                      <a:pt x="135" y="54"/>
                    </a:cubicBezTo>
                    <a:cubicBezTo>
                      <a:pt x="135" y="54"/>
                      <a:pt x="135" y="54"/>
                      <a:pt x="136" y="53"/>
                    </a:cubicBezTo>
                    <a:cubicBezTo>
                      <a:pt x="137" y="51"/>
                      <a:pt x="136" y="53"/>
                      <a:pt x="136" y="51"/>
                    </a:cubicBezTo>
                    <a:cubicBezTo>
                      <a:pt x="137" y="49"/>
                      <a:pt x="136" y="49"/>
                      <a:pt x="136" y="48"/>
                    </a:cubicBezTo>
                    <a:cubicBezTo>
                      <a:pt x="136" y="46"/>
                      <a:pt x="136" y="46"/>
                      <a:pt x="137" y="44"/>
                    </a:cubicBezTo>
                    <a:cubicBezTo>
                      <a:pt x="137" y="43"/>
                      <a:pt x="137" y="43"/>
                      <a:pt x="137" y="43"/>
                    </a:cubicBezTo>
                    <a:cubicBezTo>
                      <a:pt x="138" y="43"/>
                      <a:pt x="138" y="43"/>
                      <a:pt x="138" y="43"/>
                    </a:cubicBezTo>
                    <a:cubicBezTo>
                      <a:pt x="138" y="43"/>
                      <a:pt x="138" y="43"/>
                      <a:pt x="138" y="43"/>
                    </a:cubicBezTo>
                    <a:cubicBezTo>
                      <a:pt x="138" y="43"/>
                      <a:pt x="138" y="43"/>
                      <a:pt x="139" y="42"/>
                    </a:cubicBezTo>
                    <a:cubicBezTo>
                      <a:pt x="139" y="41"/>
                      <a:pt x="140" y="41"/>
                      <a:pt x="140" y="41"/>
                    </a:cubicBezTo>
                    <a:cubicBezTo>
                      <a:pt x="140" y="41"/>
                      <a:pt x="139" y="42"/>
                      <a:pt x="140" y="43"/>
                    </a:cubicBezTo>
                    <a:cubicBezTo>
                      <a:pt x="142" y="44"/>
                      <a:pt x="143" y="44"/>
                      <a:pt x="144" y="44"/>
                    </a:cubicBezTo>
                    <a:cubicBezTo>
                      <a:pt x="144" y="44"/>
                      <a:pt x="144" y="44"/>
                      <a:pt x="144" y="44"/>
                    </a:cubicBezTo>
                    <a:cubicBezTo>
                      <a:pt x="146" y="44"/>
                      <a:pt x="146" y="43"/>
                      <a:pt x="149" y="40"/>
                    </a:cubicBezTo>
                    <a:cubicBezTo>
                      <a:pt x="153" y="37"/>
                      <a:pt x="151" y="39"/>
                      <a:pt x="152" y="36"/>
                    </a:cubicBezTo>
                    <a:cubicBezTo>
                      <a:pt x="154" y="34"/>
                      <a:pt x="154" y="34"/>
                      <a:pt x="155" y="32"/>
                    </a:cubicBezTo>
                    <a:cubicBezTo>
                      <a:pt x="155" y="32"/>
                      <a:pt x="155" y="31"/>
                      <a:pt x="155" y="31"/>
                    </a:cubicBezTo>
                    <a:cubicBezTo>
                      <a:pt x="139" y="31"/>
                      <a:pt x="123" y="32"/>
                      <a:pt x="106" y="32"/>
                    </a:cubicBezTo>
                    <a:cubicBezTo>
                      <a:pt x="70" y="32"/>
                      <a:pt x="35" y="31"/>
                      <a:pt x="0" y="31"/>
                    </a:cubicBezTo>
                    <a:cubicBezTo>
                      <a:pt x="0" y="34"/>
                      <a:pt x="2" y="43"/>
                      <a:pt x="2" y="46"/>
                    </a:cubicBezTo>
                    <a:cubicBezTo>
                      <a:pt x="2" y="49"/>
                      <a:pt x="4" y="49"/>
                      <a:pt x="5" y="54"/>
                    </a:cubicBezTo>
                    <a:cubicBezTo>
                      <a:pt x="6" y="59"/>
                      <a:pt x="8" y="58"/>
                      <a:pt x="11" y="63"/>
                    </a:cubicBezTo>
                    <a:cubicBezTo>
                      <a:pt x="14" y="69"/>
                      <a:pt x="16" y="70"/>
                      <a:pt x="16" y="70"/>
                    </a:cubicBezTo>
                    <a:cubicBezTo>
                      <a:pt x="21" y="74"/>
                      <a:pt x="21" y="74"/>
                      <a:pt x="21" y="74"/>
                    </a:cubicBezTo>
                    <a:cubicBezTo>
                      <a:pt x="21" y="74"/>
                      <a:pt x="22" y="74"/>
                      <a:pt x="23" y="77"/>
                    </a:cubicBezTo>
                    <a:cubicBezTo>
                      <a:pt x="24" y="80"/>
                      <a:pt x="26" y="81"/>
                      <a:pt x="27" y="83"/>
                    </a:cubicBezTo>
                    <a:cubicBezTo>
                      <a:pt x="28" y="84"/>
                      <a:pt x="28" y="84"/>
                      <a:pt x="28" y="84"/>
                    </a:cubicBezTo>
                    <a:cubicBezTo>
                      <a:pt x="35" y="90"/>
                      <a:pt x="35" y="90"/>
                      <a:pt x="35" y="90"/>
                    </a:cubicBezTo>
                    <a:cubicBezTo>
                      <a:pt x="35" y="90"/>
                      <a:pt x="38" y="90"/>
                      <a:pt x="38" y="95"/>
                    </a:cubicBezTo>
                    <a:cubicBezTo>
                      <a:pt x="38" y="99"/>
                      <a:pt x="37" y="102"/>
                      <a:pt x="39" y="104"/>
                    </a:cubicBezTo>
                    <a:cubicBezTo>
                      <a:pt x="41" y="107"/>
                      <a:pt x="45" y="109"/>
                      <a:pt x="45" y="109"/>
                    </a:cubicBezTo>
                    <a:cubicBezTo>
                      <a:pt x="45" y="109"/>
                      <a:pt x="45" y="112"/>
                      <a:pt x="45" y="113"/>
                    </a:cubicBezTo>
                    <a:cubicBezTo>
                      <a:pt x="46" y="114"/>
                      <a:pt x="60" y="121"/>
                      <a:pt x="63" y="123"/>
                    </a:cubicBezTo>
                    <a:cubicBezTo>
                      <a:pt x="65" y="125"/>
                      <a:pt x="65" y="125"/>
                      <a:pt x="67" y="128"/>
                    </a:cubicBezTo>
                    <a:cubicBezTo>
                      <a:pt x="68" y="131"/>
                      <a:pt x="70" y="134"/>
                      <a:pt x="70" y="134"/>
                    </a:cubicBezTo>
                    <a:cubicBezTo>
                      <a:pt x="70" y="134"/>
                      <a:pt x="73" y="136"/>
                      <a:pt x="75" y="137"/>
                    </a:cubicBezTo>
                    <a:cubicBezTo>
                      <a:pt x="76" y="138"/>
                      <a:pt x="78" y="140"/>
                      <a:pt x="80" y="141"/>
                    </a:cubicBezTo>
                    <a:cubicBezTo>
                      <a:pt x="82" y="143"/>
                      <a:pt x="86" y="145"/>
                      <a:pt x="86" y="145"/>
                    </a:cubicBezTo>
                    <a:cubicBezTo>
                      <a:pt x="86" y="145"/>
                      <a:pt x="90" y="147"/>
                      <a:pt x="91" y="148"/>
                    </a:cubicBezTo>
                    <a:cubicBezTo>
                      <a:pt x="92" y="149"/>
                      <a:pt x="99" y="152"/>
                      <a:pt x="101" y="152"/>
                    </a:cubicBezTo>
                    <a:cubicBezTo>
                      <a:pt x="102" y="152"/>
                      <a:pt x="102" y="152"/>
                      <a:pt x="102" y="152"/>
                    </a:cubicBezTo>
                    <a:cubicBezTo>
                      <a:pt x="104" y="151"/>
                      <a:pt x="106" y="148"/>
                      <a:pt x="106" y="148"/>
                    </a:cubicBezTo>
                    <a:cubicBezTo>
                      <a:pt x="106" y="148"/>
                      <a:pt x="108" y="148"/>
                      <a:pt x="110" y="147"/>
                    </a:cubicBezTo>
                    <a:cubicBezTo>
                      <a:pt x="111" y="147"/>
                      <a:pt x="111" y="147"/>
                      <a:pt x="111" y="147"/>
                    </a:cubicBezTo>
                    <a:cubicBezTo>
                      <a:pt x="111" y="147"/>
                      <a:pt x="111" y="147"/>
                      <a:pt x="111" y="147"/>
                    </a:cubicBezTo>
                    <a:cubicBezTo>
                      <a:pt x="111" y="147"/>
                      <a:pt x="110" y="147"/>
                      <a:pt x="111" y="147"/>
                    </a:cubicBezTo>
                    <a:cubicBezTo>
                      <a:pt x="111" y="147"/>
                      <a:pt x="111" y="147"/>
                      <a:pt x="113" y="146"/>
                    </a:cubicBezTo>
                    <a:cubicBezTo>
                      <a:pt x="117" y="143"/>
                      <a:pt x="118" y="143"/>
                      <a:pt x="120" y="142"/>
                    </a:cubicBezTo>
                    <a:cubicBezTo>
                      <a:pt x="122" y="141"/>
                      <a:pt x="124" y="141"/>
                      <a:pt x="124" y="141"/>
                    </a:cubicBezTo>
                    <a:cubicBezTo>
                      <a:pt x="124" y="141"/>
                      <a:pt x="134" y="142"/>
                      <a:pt x="140" y="142"/>
                    </a:cubicBezTo>
                    <a:cubicBezTo>
                      <a:pt x="143" y="142"/>
                      <a:pt x="145" y="142"/>
                      <a:pt x="147" y="142"/>
                    </a:cubicBezTo>
                    <a:cubicBezTo>
                      <a:pt x="148" y="142"/>
                      <a:pt x="149" y="142"/>
                      <a:pt x="150" y="143"/>
                    </a:cubicBezTo>
                    <a:cubicBezTo>
                      <a:pt x="151" y="145"/>
                      <a:pt x="153" y="146"/>
                      <a:pt x="154" y="147"/>
                    </a:cubicBezTo>
                    <a:cubicBezTo>
                      <a:pt x="155" y="147"/>
                      <a:pt x="157" y="148"/>
                      <a:pt x="158" y="148"/>
                    </a:cubicBezTo>
                    <a:cubicBezTo>
                      <a:pt x="159" y="148"/>
                      <a:pt x="159" y="148"/>
                      <a:pt x="159" y="148"/>
                    </a:cubicBezTo>
                    <a:cubicBezTo>
                      <a:pt x="161" y="147"/>
                      <a:pt x="163" y="147"/>
                      <a:pt x="164" y="145"/>
                    </a:cubicBezTo>
                    <a:cubicBezTo>
                      <a:pt x="166" y="143"/>
                      <a:pt x="161" y="144"/>
                      <a:pt x="166" y="143"/>
                    </a:cubicBezTo>
                    <a:cubicBezTo>
                      <a:pt x="170" y="142"/>
                      <a:pt x="170" y="143"/>
                      <a:pt x="173" y="142"/>
                    </a:cubicBezTo>
                    <a:cubicBezTo>
                      <a:pt x="175" y="141"/>
                      <a:pt x="181" y="139"/>
                      <a:pt x="183" y="137"/>
                    </a:cubicBezTo>
                    <a:cubicBezTo>
                      <a:pt x="185" y="136"/>
                      <a:pt x="188" y="135"/>
                      <a:pt x="188" y="135"/>
                    </a:cubicBezTo>
                    <a:cubicBezTo>
                      <a:pt x="188" y="135"/>
                      <a:pt x="193" y="132"/>
                      <a:pt x="196" y="130"/>
                    </a:cubicBezTo>
                    <a:cubicBezTo>
                      <a:pt x="198" y="128"/>
                      <a:pt x="200" y="128"/>
                      <a:pt x="205" y="128"/>
                    </a:cubicBezTo>
                    <a:cubicBezTo>
                      <a:pt x="208" y="128"/>
                      <a:pt x="210" y="127"/>
                      <a:pt x="212" y="127"/>
                    </a:cubicBezTo>
                    <a:cubicBezTo>
                      <a:pt x="213" y="127"/>
                      <a:pt x="213" y="127"/>
                      <a:pt x="214" y="127"/>
                    </a:cubicBezTo>
                    <a:cubicBezTo>
                      <a:pt x="217" y="128"/>
                      <a:pt x="226" y="127"/>
                      <a:pt x="227" y="128"/>
                    </a:cubicBezTo>
                    <a:cubicBezTo>
                      <a:pt x="228" y="128"/>
                      <a:pt x="233" y="130"/>
                      <a:pt x="233" y="130"/>
                    </a:cubicBezTo>
                    <a:cubicBezTo>
                      <a:pt x="233" y="130"/>
                      <a:pt x="235" y="131"/>
                      <a:pt x="235" y="133"/>
                    </a:cubicBezTo>
                    <a:cubicBezTo>
                      <a:pt x="235" y="136"/>
                      <a:pt x="236" y="138"/>
                      <a:pt x="236" y="138"/>
                    </a:cubicBezTo>
                    <a:cubicBezTo>
                      <a:pt x="236" y="138"/>
                      <a:pt x="237" y="139"/>
                      <a:pt x="238" y="140"/>
                    </a:cubicBezTo>
                    <a:cubicBezTo>
                      <a:pt x="238" y="142"/>
                      <a:pt x="239" y="143"/>
                      <a:pt x="239" y="145"/>
                    </a:cubicBezTo>
                    <a:cubicBezTo>
                      <a:pt x="239" y="147"/>
                      <a:pt x="238" y="148"/>
                      <a:pt x="241" y="150"/>
                    </a:cubicBezTo>
                    <a:cubicBezTo>
                      <a:pt x="243" y="151"/>
                      <a:pt x="245" y="153"/>
                      <a:pt x="248" y="153"/>
                    </a:cubicBezTo>
                    <a:cubicBezTo>
                      <a:pt x="251" y="153"/>
                      <a:pt x="258" y="153"/>
                      <a:pt x="260" y="151"/>
                    </a:cubicBezTo>
                    <a:cubicBezTo>
                      <a:pt x="261" y="150"/>
                      <a:pt x="258" y="150"/>
                      <a:pt x="261" y="150"/>
                    </a:cubicBezTo>
                    <a:cubicBezTo>
                      <a:pt x="262" y="150"/>
                      <a:pt x="262" y="150"/>
                      <a:pt x="263" y="150"/>
                    </a:cubicBezTo>
                    <a:cubicBezTo>
                      <a:pt x="263" y="150"/>
                      <a:pt x="264" y="150"/>
                      <a:pt x="265" y="150"/>
                    </a:cubicBezTo>
                    <a:cubicBezTo>
                      <a:pt x="265" y="150"/>
                      <a:pt x="266" y="150"/>
                      <a:pt x="266" y="150"/>
                    </a:cubicBezTo>
                    <a:cubicBezTo>
                      <a:pt x="266" y="150"/>
                      <a:pt x="267" y="150"/>
                      <a:pt x="267" y="150"/>
                    </a:cubicBezTo>
                    <a:cubicBezTo>
                      <a:pt x="269" y="149"/>
                      <a:pt x="269" y="149"/>
                      <a:pt x="269" y="149"/>
                    </a:cubicBezTo>
                    <a:cubicBezTo>
                      <a:pt x="269" y="149"/>
                      <a:pt x="271" y="147"/>
                      <a:pt x="272" y="147"/>
                    </a:cubicBezTo>
                    <a:cubicBezTo>
                      <a:pt x="273" y="147"/>
                      <a:pt x="273" y="147"/>
                      <a:pt x="273" y="147"/>
                    </a:cubicBezTo>
                    <a:cubicBezTo>
                      <a:pt x="275" y="148"/>
                      <a:pt x="277" y="150"/>
                      <a:pt x="277" y="151"/>
                    </a:cubicBezTo>
                    <a:cubicBezTo>
                      <a:pt x="277" y="152"/>
                      <a:pt x="277" y="152"/>
                      <a:pt x="277" y="152"/>
                    </a:cubicBezTo>
                    <a:cubicBezTo>
                      <a:pt x="277" y="152"/>
                      <a:pt x="280" y="157"/>
                      <a:pt x="282" y="159"/>
                    </a:cubicBezTo>
                    <a:cubicBezTo>
                      <a:pt x="284" y="160"/>
                      <a:pt x="285" y="163"/>
                      <a:pt x="285" y="163"/>
                    </a:cubicBezTo>
                    <a:cubicBezTo>
                      <a:pt x="285" y="163"/>
                      <a:pt x="286" y="165"/>
                      <a:pt x="285" y="169"/>
                    </a:cubicBezTo>
                    <a:cubicBezTo>
                      <a:pt x="285" y="173"/>
                      <a:pt x="285" y="173"/>
                      <a:pt x="285" y="175"/>
                    </a:cubicBezTo>
                    <a:cubicBezTo>
                      <a:pt x="285" y="177"/>
                      <a:pt x="282" y="182"/>
                      <a:pt x="281" y="183"/>
                    </a:cubicBezTo>
                    <a:cubicBezTo>
                      <a:pt x="279" y="185"/>
                      <a:pt x="278" y="186"/>
                      <a:pt x="279" y="188"/>
                    </a:cubicBezTo>
                    <a:cubicBezTo>
                      <a:pt x="281" y="191"/>
                      <a:pt x="278" y="189"/>
                      <a:pt x="281" y="191"/>
                    </a:cubicBezTo>
                    <a:cubicBezTo>
                      <a:pt x="281" y="192"/>
                      <a:pt x="282" y="192"/>
                      <a:pt x="282" y="192"/>
                    </a:cubicBezTo>
                    <a:cubicBezTo>
                      <a:pt x="283" y="192"/>
                      <a:pt x="283" y="192"/>
                      <a:pt x="283" y="192"/>
                    </a:cubicBezTo>
                    <a:cubicBezTo>
                      <a:pt x="283" y="192"/>
                      <a:pt x="283" y="192"/>
                      <a:pt x="283" y="192"/>
                    </a:cubicBezTo>
                    <a:cubicBezTo>
                      <a:pt x="283" y="192"/>
                      <a:pt x="283" y="192"/>
                      <a:pt x="283" y="193"/>
                    </a:cubicBezTo>
                    <a:cubicBezTo>
                      <a:pt x="283" y="196"/>
                      <a:pt x="283" y="196"/>
                      <a:pt x="283" y="196"/>
                    </a:cubicBezTo>
                    <a:cubicBezTo>
                      <a:pt x="280" y="200"/>
                      <a:pt x="279" y="201"/>
                      <a:pt x="279" y="204"/>
                    </a:cubicBezTo>
                    <a:cubicBezTo>
                      <a:pt x="279" y="206"/>
                      <a:pt x="283" y="204"/>
                      <a:pt x="279" y="206"/>
                    </a:cubicBezTo>
                    <a:cubicBezTo>
                      <a:pt x="275" y="208"/>
                      <a:pt x="275" y="208"/>
                      <a:pt x="275" y="208"/>
                    </a:cubicBezTo>
                    <a:cubicBezTo>
                      <a:pt x="275" y="208"/>
                      <a:pt x="275" y="210"/>
                      <a:pt x="275" y="215"/>
                    </a:cubicBezTo>
                    <a:cubicBezTo>
                      <a:pt x="275" y="220"/>
                      <a:pt x="277" y="219"/>
                      <a:pt x="278" y="223"/>
                    </a:cubicBezTo>
                    <a:cubicBezTo>
                      <a:pt x="280" y="227"/>
                      <a:pt x="280" y="228"/>
                      <a:pt x="281" y="231"/>
                    </a:cubicBezTo>
                    <a:cubicBezTo>
                      <a:pt x="282" y="233"/>
                      <a:pt x="286" y="234"/>
                      <a:pt x="288" y="236"/>
                    </a:cubicBezTo>
                    <a:cubicBezTo>
                      <a:pt x="290" y="238"/>
                      <a:pt x="298" y="243"/>
                      <a:pt x="298" y="243"/>
                    </a:cubicBezTo>
                    <a:cubicBezTo>
                      <a:pt x="298" y="243"/>
                      <a:pt x="301" y="247"/>
                      <a:pt x="302" y="251"/>
                    </a:cubicBezTo>
                    <a:cubicBezTo>
                      <a:pt x="303" y="255"/>
                      <a:pt x="304" y="258"/>
                      <a:pt x="304" y="258"/>
                    </a:cubicBezTo>
                    <a:cubicBezTo>
                      <a:pt x="306" y="260"/>
                      <a:pt x="306" y="260"/>
                      <a:pt x="306" y="260"/>
                    </a:cubicBezTo>
                    <a:cubicBezTo>
                      <a:pt x="306" y="260"/>
                      <a:pt x="309" y="268"/>
                      <a:pt x="309" y="272"/>
                    </a:cubicBezTo>
                    <a:cubicBezTo>
                      <a:pt x="309" y="275"/>
                      <a:pt x="306" y="275"/>
                      <a:pt x="309" y="278"/>
                    </a:cubicBezTo>
                    <a:cubicBezTo>
                      <a:pt x="312" y="281"/>
                      <a:pt x="310" y="278"/>
                      <a:pt x="312" y="281"/>
                    </a:cubicBezTo>
                    <a:cubicBezTo>
                      <a:pt x="313" y="283"/>
                      <a:pt x="313" y="285"/>
                      <a:pt x="313" y="287"/>
                    </a:cubicBezTo>
                    <a:cubicBezTo>
                      <a:pt x="313" y="289"/>
                      <a:pt x="315" y="291"/>
                      <a:pt x="315" y="291"/>
                    </a:cubicBezTo>
                    <a:cubicBezTo>
                      <a:pt x="315" y="291"/>
                      <a:pt x="316" y="291"/>
                      <a:pt x="317" y="291"/>
                    </a:cubicBezTo>
                    <a:cubicBezTo>
                      <a:pt x="318" y="291"/>
                      <a:pt x="319" y="292"/>
                      <a:pt x="319" y="294"/>
                    </a:cubicBezTo>
                    <a:cubicBezTo>
                      <a:pt x="320" y="297"/>
                      <a:pt x="321" y="297"/>
                      <a:pt x="319" y="299"/>
                    </a:cubicBezTo>
                    <a:cubicBezTo>
                      <a:pt x="319" y="299"/>
                      <a:pt x="319" y="300"/>
                      <a:pt x="319" y="300"/>
                    </a:cubicBezTo>
                    <a:cubicBezTo>
                      <a:pt x="318" y="300"/>
                      <a:pt x="318" y="299"/>
                      <a:pt x="318" y="299"/>
                    </a:cubicBezTo>
                    <a:cubicBezTo>
                      <a:pt x="317" y="299"/>
                      <a:pt x="317" y="299"/>
                      <a:pt x="317" y="299"/>
                    </a:cubicBezTo>
                    <a:cubicBezTo>
                      <a:pt x="316" y="299"/>
                      <a:pt x="316" y="300"/>
                      <a:pt x="315" y="302"/>
                    </a:cubicBezTo>
                    <a:cubicBezTo>
                      <a:pt x="314" y="309"/>
                      <a:pt x="314" y="309"/>
                      <a:pt x="314" y="309"/>
                    </a:cubicBezTo>
                    <a:cubicBezTo>
                      <a:pt x="317" y="315"/>
                      <a:pt x="317" y="315"/>
                      <a:pt x="317" y="315"/>
                    </a:cubicBezTo>
                    <a:cubicBezTo>
                      <a:pt x="317" y="315"/>
                      <a:pt x="321" y="321"/>
                      <a:pt x="321" y="323"/>
                    </a:cubicBezTo>
                    <a:cubicBezTo>
                      <a:pt x="321" y="325"/>
                      <a:pt x="321" y="329"/>
                      <a:pt x="321" y="331"/>
                    </a:cubicBezTo>
                    <a:cubicBezTo>
                      <a:pt x="322" y="333"/>
                      <a:pt x="323" y="331"/>
                      <a:pt x="322" y="337"/>
                    </a:cubicBezTo>
                    <a:cubicBezTo>
                      <a:pt x="321" y="342"/>
                      <a:pt x="315" y="343"/>
                      <a:pt x="314" y="344"/>
                    </a:cubicBezTo>
                    <a:cubicBezTo>
                      <a:pt x="314" y="346"/>
                      <a:pt x="308" y="360"/>
                      <a:pt x="306" y="364"/>
                    </a:cubicBezTo>
                    <a:cubicBezTo>
                      <a:pt x="305" y="368"/>
                      <a:pt x="305" y="368"/>
                      <a:pt x="302" y="373"/>
                    </a:cubicBezTo>
                    <a:cubicBezTo>
                      <a:pt x="299" y="378"/>
                      <a:pt x="295" y="374"/>
                      <a:pt x="296" y="378"/>
                    </a:cubicBezTo>
                    <a:cubicBezTo>
                      <a:pt x="297" y="383"/>
                      <a:pt x="297" y="383"/>
                      <a:pt x="297" y="387"/>
                    </a:cubicBezTo>
                    <a:cubicBezTo>
                      <a:pt x="297" y="390"/>
                      <a:pt x="297" y="400"/>
                      <a:pt x="298" y="405"/>
                    </a:cubicBezTo>
                    <a:cubicBezTo>
                      <a:pt x="298" y="410"/>
                      <a:pt x="301" y="412"/>
                      <a:pt x="303" y="417"/>
                    </a:cubicBezTo>
                    <a:cubicBezTo>
                      <a:pt x="305" y="421"/>
                      <a:pt x="308" y="424"/>
                      <a:pt x="309" y="425"/>
                    </a:cubicBezTo>
                    <a:cubicBezTo>
                      <a:pt x="309" y="426"/>
                      <a:pt x="314" y="434"/>
                      <a:pt x="316" y="439"/>
                    </a:cubicBezTo>
                    <a:cubicBezTo>
                      <a:pt x="319" y="444"/>
                      <a:pt x="321" y="442"/>
                      <a:pt x="321" y="448"/>
                    </a:cubicBezTo>
                    <a:cubicBezTo>
                      <a:pt x="321" y="453"/>
                      <a:pt x="320" y="457"/>
                      <a:pt x="320" y="460"/>
                    </a:cubicBezTo>
                    <a:cubicBezTo>
                      <a:pt x="320" y="462"/>
                      <a:pt x="322" y="468"/>
                      <a:pt x="322" y="468"/>
                    </a:cubicBezTo>
                    <a:cubicBezTo>
                      <a:pt x="322" y="468"/>
                      <a:pt x="324" y="485"/>
                      <a:pt x="326" y="488"/>
                    </a:cubicBezTo>
                    <a:cubicBezTo>
                      <a:pt x="328" y="492"/>
                      <a:pt x="331" y="497"/>
                      <a:pt x="334" y="498"/>
                    </a:cubicBezTo>
                    <a:cubicBezTo>
                      <a:pt x="335" y="499"/>
                      <a:pt x="335" y="499"/>
                      <a:pt x="335" y="499"/>
                    </a:cubicBezTo>
                    <a:cubicBezTo>
                      <a:pt x="336" y="499"/>
                      <a:pt x="336" y="498"/>
                      <a:pt x="337" y="498"/>
                    </a:cubicBezTo>
                    <a:cubicBezTo>
                      <a:pt x="337" y="498"/>
                      <a:pt x="337" y="497"/>
                      <a:pt x="337" y="497"/>
                    </a:cubicBezTo>
                    <a:cubicBezTo>
                      <a:pt x="337" y="497"/>
                      <a:pt x="337" y="498"/>
                      <a:pt x="338" y="500"/>
                    </a:cubicBezTo>
                    <a:cubicBezTo>
                      <a:pt x="338" y="505"/>
                      <a:pt x="338" y="503"/>
                      <a:pt x="339" y="508"/>
                    </a:cubicBezTo>
                    <a:cubicBezTo>
                      <a:pt x="340" y="512"/>
                      <a:pt x="341" y="513"/>
                      <a:pt x="343" y="515"/>
                    </a:cubicBezTo>
                    <a:cubicBezTo>
                      <a:pt x="345" y="517"/>
                      <a:pt x="345" y="518"/>
                      <a:pt x="346" y="521"/>
                    </a:cubicBezTo>
                    <a:cubicBezTo>
                      <a:pt x="347" y="524"/>
                      <a:pt x="350" y="524"/>
                      <a:pt x="348" y="526"/>
                    </a:cubicBezTo>
                    <a:cubicBezTo>
                      <a:pt x="346" y="529"/>
                      <a:pt x="343" y="529"/>
                      <a:pt x="343" y="530"/>
                    </a:cubicBezTo>
                    <a:cubicBezTo>
                      <a:pt x="343" y="531"/>
                      <a:pt x="343" y="531"/>
                      <a:pt x="343" y="531"/>
                    </a:cubicBezTo>
                    <a:cubicBezTo>
                      <a:pt x="343" y="531"/>
                      <a:pt x="342" y="531"/>
                      <a:pt x="342" y="530"/>
                    </a:cubicBezTo>
                    <a:cubicBezTo>
                      <a:pt x="342" y="530"/>
                      <a:pt x="342" y="530"/>
                      <a:pt x="342" y="530"/>
                    </a:cubicBezTo>
                    <a:cubicBezTo>
                      <a:pt x="342" y="530"/>
                      <a:pt x="342" y="531"/>
                      <a:pt x="343" y="532"/>
                    </a:cubicBezTo>
                    <a:cubicBezTo>
                      <a:pt x="345" y="535"/>
                      <a:pt x="345" y="535"/>
                      <a:pt x="345" y="535"/>
                    </a:cubicBezTo>
                    <a:cubicBezTo>
                      <a:pt x="345" y="535"/>
                      <a:pt x="349" y="535"/>
                      <a:pt x="348" y="538"/>
                    </a:cubicBezTo>
                    <a:cubicBezTo>
                      <a:pt x="347" y="540"/>
                      <a:pt x="348" y="538"/>
                      <a:pt x="347" y="540"/>
                    </a:cubicBezTo>
                    <a:cubicBezTo>
                      <a:pt x="345" y="542"/>
                      <a:pt x="344" y="545"/>
                      <a:pt x="344" y="545"/>
                    </a:cubicBezTo>
                    <a:cubicBezTo>
                      <a:pt x="344" y="545"/>
                      <a:pt x="345" y="547"/>
                      <a:pt x="349" y="547"/>
                    </a:cubicBezTo>
                    <a:cubicBezTo>
                      <a:pt x="350" y="547"/>
                      <a:pt x="352" y="547"/>
                      <a:pt x="354" y="547"/>
                    </a:cubicBezTo>
                    <a:cubicBezTo>
                      <a:pt x="354" y="547"/>
                      <a:pt x="356" y="548"/>
                      <a:pt x="359" y="548"/>
                    </a:cubicBezTo>
                    <a:cubicBezTo>
                      <a:pt x="363" y="548"/>
                      <a:pt x="365" y="547"/>
                      <a:pt x="367" y="546"/>
                    </a:cubicBezTo>
                    <a:cubicBezTo>
                      <a:pt x="369" y="545"/>
                      <a:pt x="371" y="543"/>
                      <a:pt x="373" y="543"/>
                    </a:cubicBezTo>
                    <a:cubicBezTo>
                      <a:pt x="374" y="543"/>
                      <a:pt x="374" y="543"/>
                      <a:pt x="376" y="543"/>
                    </a:cubicBezTo>
                    <a:cubicBezTo>
                      <a:pt x="377" y="543"/>
                      <a:pt x="378" y="543"/>
                      <a:pt x="379" y="543"/>
                    </a:cubicBezTo>
                    <a:cubicBezTo>
                      <a:pt x="383" y="541"/>
                      <a:pt x="383" y="541"/>
                      <a:pt x="383" y="541"/>
                    </a:cubicBezTo>
                    <a:cubicBezTo>
                      <a:pt x="383" y="541"/>
                      <a:pt x="388" y="538"/>
                      <a:pt x="392" y="537"/>
                    </a:cubicBezTo>
                    <a:cubicBezTo>
                      <a:pt x="396" y="537"/>
                      <a:pt x="399" y="535"/>
                      <a:pt x="401" y="535"/>
                    </a:cubicBezTo>
                    <a:cubicBezTo>
                      <a:pt x="402" y="535"/>
                      <a:pt x="402" y="538"/>
                      <a:pt x="404" y="538"/>
                    </a:cubicBezTo>
                    <a:cubicBezTo>
                      <a:pt x="404" y="538"/>
                      <a:pt x="404" y="538"/>
                      <a:pt x="404" y="538"/>
                    </a:cubicBezTo>
                    <a:cubicBezTo>
                      <a:pt x="407" y="537"/>
                      <a:pt x="411" y="535"/>
                      <a:pt x="411" y="535"/>
                    </a:cubicBezTo>
                    <a:cubicBezTo>
                      <a:pt x="411" y="535"/>
                      <a:pt x="415" y="534"/>
                      <a:pt x="416" y="533"/>
                    </a:cubicBezTo>
                    <a:cubicBezTo>
                      <a:pt x="417" y="533"/>
                      <a:pt x="420" y="532"/>
                      <a:pt x="421" y="532"/>
                    </a:cubicBezTo>
                    <a:cubicBezTo>
                      <a:pt x="423" y="532"/>
                      <a:pt x="429" y="532"/>
                      <a:pt x="431" y="529"/>
                    </a:cubicBezTo>
                    <a:cubicBezTo>
                      <a:pt x="434" y="526"/>
                      <a:pt x="463" y="499"/>
                      <a:pt x="466" y="496"/>
                    </a:cubicBezTo>
                    <a:cubicBezTo>
                      <a:pt x="468" y="493"/>
                      <a:pt x="468" y="491"/>
                      <a:pt x="471" y="487"/>
                    </a:cubicBezTo>
                    <a:cubicBezTo>
                      <a:pt x="474" y="483"/>
                      <a:pt x="477" y="482"/>
                      <a:pt x="479" y="479"/>
                    </a:cubicBezTo>
                    <a:cubicBezTo>
                      <a:pt x="480" y="475"/>
                      <a:pt x="482" y="475"/>
                      <a:pt x="483" y="470"/>
                    </a:cubicBezTo>
                    <a:cubicBezTo>
                      <a:pt x="483" y="466"/>
                      <a:pt x="484" y="459"/>
                      <a:pt x="484" y="459"/>
                    </a:cubicBezTo>
                    <a:cubicBezTo>
                      <a:pt x="484" y="459"/>
                      <a:pt x="487" y="457"/>
                      <a:pt x="490" y="455"/>
                    </a:cubicBezTo>
                    <a:cubicBezTo>
                      <a:pt x="493" y="453"/>
                      <a:pt x="500" y="449"/>
                      <a:pt x="502" y="448"/>
                    </a:cubicBezTo>
                    <a:cubicBezTo>
                      <a:pt x="503" y="447"/>
                      <a:pt x="506" y="445"/>
                      <a:pt x="508" y="443"/>
                    </a:cubicBezTo>
                    <a:cubicBezTo>
                      <a:pt x="510" y="442"/>
                      <a:pt x="513" y="440"/>
                      <a:pt x="513" y="438"/>
                    </a:cubicBezTo>
                    <a:cubicBezTo>
                      <a:pt x="514" y="435"/>
                      <a:pt x="514" y="431"/>
                      <a:pt x="515" y="429"/>
                    </a:cubicBezTo>
                    <a:cubicBezTo>
                      <a:pt x="516" y="427"/>
                      <a:pt x="518" y="424"/>
                      <a:pt x="518" y="423"/>
                    </a:cubicBezTo>
                    <a:cubicBezTo>
                      <a:pt x="519" y="422"/>
                      <a:pt x="520" y="420"/>
                      <a:pt x="518" y="419"/>
                    </a:cubicBezTo>
                    <a:cubicBezTo>
                      <a:pt x="517" y="417"/>
                      <a:pt x="516" y="416"/>
                      <a:pt x="516" y="415"/>
                    </a:cubicBezTo>
                    <a:cubicBezTo>
                      <a:pt x="516" y="413"/>
                      <a:pt x="516" y="411"/>
                      <a:pt x="516" y="411"/>
                    </a:cubicBezTo>
                    <a:cubicBezTo>
                      <a:pt x="516" y="411"/>
                      <a:pt x="512" y="410"/>
                      <a:pt x="512" y="408"/>
                    </a:cubicBezTo>
                    <a:cubicBezTo>
                      <a:pt x="512" y="407"/>
                      <a:pt x="513" y="401"/>
                      <a:pt x="513" y="401"/>
                    </a:cubicBezTo>
                    <a:cubicBezTo>
                      <a:pt x="513" y="401"/>
                      <a:pt x="520" y="393"/>
                      <a:pt x="526" y="387"/>
                    </a:cubicBezTo>
                    <a:cubicBezTo>
                      <a:pt x="532" y="382"/>
                      <a:pt x="534" y="380"/>
                      <a:pt x="539" y="376"/>
                    </a:cubicBezTo>
                    <a:cubicBezTo>
                      <a:pt x="545" y="372"/>
                      <a:pt x="542" y="374"/>
                      <a:pt x="545" y="372"/>
                    </a:cubicBezTo>
                    <a:cubicBezTo>
                      <a:pt x="549" y="369"/>
                      <a:pt x="557" y="367"/>
                      <a:pt x="557" y="367"/>
                    </a:cubicBezTo>
                    <a:cubicBezTo>
                      <a:pt x="557" y="367"/>
                      <a:pt x="564" y="357"/>
                      <a:pt x="567" y="353"/>
                    </a:cubicBezTo>
                    <a:cubicBezTo>
                      <a:pt x="570" y="350"/>
                      <a:pt x="574" y="345"/>
                      <a:pt x="574" y="342"/>
                    </a:cubicBezTo>
                    <a:cubicBezTo>
                      <a:pt x="574" y="338"/>
                      <a:pt x="571" y="335"/>
                      <a:pt x="573" y="332"/>
                    </a:cubicBezTo>
                    <a:cubicBezTo>
                      <a:pt x="574" y="328"/>
                      <a:pt x="575" y="311"/>
                      <a:pt x="576" y="309"/>
                    </a:cubicBezTo>
                    <a:cubicBezTo>
                      <a:pt x="576" y="307"/>
                      <a:pt x="583" y="302"/>
                      <a:pt x="579" y="300"/>
                    </a:cubicBezTo>
                    <a:cubicBezTo>
                      <a:pt x="575" y="297"/>
                      <a:pt x="571" y="294"/>
                      <a:pt x="571" y="290"/>
                    </a:cubicBezTo>
                    <a:cubicBezTo>
                      <a:pt x="571" y="285"/>
                      <a:pt x="570" y="281"/>
                      <a:pt x="570" y="279"/>
                    </a:cubicBezTo>
                    <a:cubicBezTo>
                      <a:pt x="570" y="278"/>
                      <a:pt x="571" y="274"/>
                      <a:pt x="571" y="274"/>
                    </a:cubicBezTo>
                    <a:cubicBezTo>
                      <a:pt x="571" y="274"/>
                      <a:pt x="573" y="269"/>
                      <a:pt x="573" y="268"/>
                    </a:cubicBezTo>
                    <a:cubicBezTo>
                      <a:pt x="573" y="267"/>
                      <a:pt x="572" y="262"/>
                      <a:pt x="572" y="262"/>
                    </a:cubicBezTo>
                    <a:cubicBezTo>
                      <a:pt x="572" y="262"/>
                      <a:pt x="575" y="260"/>
                      <a:pt x="575" y="259"/>
                    </a:cubicBezTo>
                    <a:cubicBezTo>
                      <a:pt x="575" y="257"/>
                      <a:pt x="572" y="255"/>
                      <a:pt x="572" y="255"/>
                    </a:cubicBezTo>
                    <a:cubicBezTo>
                      <a:pt x="572" y="255"/>
                      <a:pt x="569" y="252"/>
                      <a:pt x="571" y="250"/>
                    </a:cubicBezTo>
                    <a:cubicBezTo>
                      <a:pt x="572" y="249"/>
                      <a:pt x="575" y="248"/>
                      <a:pt x="575" y="248"/>
                    </a:cubicBezTo>
                    <a:cubicBezTo>
                      <a:pt x="577" y="245"/>
                      <a:pt x="577" y="239"/>
                      <a:pt x="577" y="239"/>
                    </a:cubicBezTo>
                    <a:cubicBezTo>
                      <a:pt x="578" y="234"/>
                      <a:pt x="578" y="234"/>
                      <a:pt x="578" y="234"/>
                    </a:cubicBezTo>
                    <a:cubicBezTo>
                      <a:pt x="578" y="234"/>
                      <a:pt x="588" y="212"/>
                      <a:pt x="597" y="205"/>
                    </a:cubicBezTo>
                    <a:cubicBezTo>
                      <a:pt x="606" y="199"/>
                      <a:pt x="619" y="172"/>
                      <a:pt x="625" y="168"/>
                    </a:cubicBezTo>
                    <a:cubicBezTo>
                      <a:pt x="631" y="163"/>
                      <a:pt x="636" y="161"/>
                      <a:pt x="642" y="154"/>
                    </a:cubicBezTo>
                    <a:cubicBezTo>
                      <a:pt x="648" y="147"/>
                      <a:pt x="652" y="138"/>
                      <a:pt x="652" y="138"/>
                    </a:cubicBezTo>
                    <a:cubicBezTo>
                      <a:pt x="652" y="138"/>
                      <a:pt x="664" y="112"/>
                      <a:pt x="667" y="108"/>
                    </a:cubicBezTo>
                    <a:cubicBezTo>
                      <a:pt x="669" y="104"/>
                      <a:pt x="674" y="96"/>
                      <a:pt x="676" y="93"/>
                    </a:cubicBezTo>
                    <a:cubicBezTo>
                      <a:pt x="677" y="90"/>
                      <a:pt x="680" y="81"/>
                      <a:pt x="681" y="78"/>
                    </a:cubicBezTo>
                    <a:cubicBezTo>
                      <a:pt x="682" y="75"/>
                      <a:pt x="679" y="73"/>
                      <a:pt x="679" y="72"/>
                    </a:cubicBezTo>
                    <a:cubicBezTo>
                      <a:pt x="679" y="70"/>
                      <a:pt x="679" y="68"/>
                      <a:pt x="681" y="67"/>
                    </a:cubicBezTo>
                    <a:cubicBezTo>
                      <a:pt x="682" y="67"/>
                      <a:pt x="682" y="63"/>
                      <a:pt x="682" y="63"/>
                    </a:cubicBezTo>
                    <a:cubicBezTo>
                      <a:pt x="680" y="62"/>
                      <a:pt x="680" y="62"/>
                      <a:pt x="680" y="62"/>
                    </a:cubicBezTo>
                    <a:cubicBezTo>
                      <a:pt x="680" y="56"/>
                      <a:pt x="680" y="56"/>
                      <a:pt x="680" y="56"/>
                    </a:cubicBezTo>
                    <a:cubicBezTo>
                      <a:pt x="679" y="51"/>
                      <a:pt x="679" y="51"/>
                      <a:pt x="679" y="51"/>
                    </a:cubicBezTo>
                    <a:cubicBezTo>
                      <a:pt x="679" y="51"/>
                      <a:pt x="678" y="50"/>
                      <a:pt x="677" y="50"/>
                    </a:cubicBezTo>
                    <a:cubicBezTo>
                      <a:pt x="676" y="50"/>
                      <a:pt x="675" y="50"/>
                      <a:pt x="675" y="51"/>
                    </a:cubicBezTo>
                    <a:cubicBezTo>
                      <a:pt x="672" y="55"/>
                      <a:pt x="669" y="57"/>
                      <a:pt x="669" y="57"/>
                    </a:cubicBezTo>
                    <a:cubicBezTo>
                      <a:pt x="669" y="57"/>
                      <a:pt x="665" y="58"/>
                      <a:pt x="661" y="58"/>
                    </a:cubicBezTo>
                    <a:cubicBezTo>
                      <a:pt x="657" y="58"/>
                      <a:pt x="654" y="58"/>
                      <a:pt x="651" y="59"/>
                    </a:cubicBezTo>
                    <a:cubicBezTo>
                      <a:pt x="648" y="61"/>
                      <a:pt x="644" y="63"/>
                      <a:pt x="644" y="63"/>
                    </a:cubicBezTo>
                    <a:cubicBezTo>
                      <a:pt x="644" y="63"/>
                      <a:pt x="643" y="63"/>
                      <a:pt x="642" y="63"/>
                    </a:cubicBezTo>
                    <a:cubicBezTo>
                      <a:pt x="641" y="63"/>
                      <a:pt x="641" y="63"/>
                      <a:pt x="640" y="63"/>
                    </a:cubicBezTo>
                    <a:cubicBezTo>
                      <a:pt x="638" y="64"/>
                      <a:pt x="634" y="67"/>
                      <a:pt x="634" y="67"/>
                    </a:cubicBezTo>
                    <a:cubicBezTo>
                      <a:pt x="628" y="69"/>
                      <a:pt x="628" y="69"/>
                      <a:pt x="628" y="69"/>
                    </a:cubicBezTo>
                    <a:cubicBezTo>
                      <a:pt x="628" y="69"/>
                      <a:pt x="627" y="69"/>
                      <a:pt x="625" y="69"/>
                    </a:cubicBezTo>
                    <a:cubicBezTo>
                      <a:pt x="623" y="69"/>
                      <a:pt x="618" y="69"/>
                      <a:pt x="618" y="67"/>
                    </a:cubicBezTo>
                    <a:cubicBezTo>
                      <a:pt x="618" y="66"/>
                      <a:pt x="617" y="60"/>
                      <a:pt x="617" y="58"/>
                    </a:cubicBezTo>
                    <a:cubicBezTo>
                      <a:pt x="616" y="57"/>
                      <a:pt x="612" y="57"/>
                      <a:pt x="614" y="54"/>
                    </a:cubicBezTo>
                    <a:cubicBezTo>
                      <a:pt x="617" y="51"/>
                      <a:pt x="617" y="44"/>
                      <a:pt x="619" y="44"/>
                    </a:cubicBezTo>
                    <a:cubicBezTo>
                      <a:pt x="621" y="43"/>
                      <a:pt x="623" y="42"/>
                      <a:pt x="625" y="42"/>
                    </a:cubicBezTo>
                    <a:cubicBezTo>
                      <a:pt x="626" y="42"/>
                      <a:pt x="628" y="42"/>
                      <a:pt x="629" y="42"/>
                    </a:cubicBezTo>
                    <a:cubicBezTo>
                      <a:pt x="630" y="42"/>
                      <a:pt x="631" y="42"/>
                      <a:pt x="631" y="42"/>
                    </a:cubicBezTo>
                    <a:cubicBezTo>
                      <a:pt x="634" y="41"/>
                      <a:pt x="637" y="36"/>
                      <a:pt x="639" y="36"/>
                    </a:cubicBezTo>
                    <a:cubicBezTo>
                      <a:pt x="640" y="36"/>
                      <a:pt x="643" y="35"/>
                      <a:pt x="646" y="35"/>
                    </a:cubicBezTo>
                    <a:cubicBezTo>
                      <a:pt x="649" y="35"/>
                      <a:pt x="653" y="35"/>
                      <a:pt x="654" y="34"/>
                    </a:cubicBezTo>
                    <a:cubicBezTo>
                      <a:pt x="655" y="34"/>
                      <a:pt x="659" y="31"/>
                      <a:pt x="659" y="31"/>
                    </a:cubicBezTo>
                    <a:cubicBezTo>
                      <a:pt x="663" y="28"/>
                      <a:pt x="663" y="28"/>
                      <a:pt x="663" y="28"/>
                    </a:cubicBezTo>
                    <a:cubicBezTo>
                      <a:pt x="663" y="28"/>
                      <a:pt x="666" y="22"/>
                      <a:pt x="671" y="22"/>
                    </a:cubicBezTo>
                    <a:cubicBezTo>
                      <a:pt x="677" y="21"/>
                      <a:pt x="682" y="17"/>
                      <a:pt x="685" y="12"/>
                    </a:cubicBezTo>
                    <a:cubicBezTo>
                      <a:pt x="688" y="6"/>
                      <a:pt x="686" y="4"/>
                      <a:pt x="690" y="1"/>
                    </a:cubicBezTo>
                    <a:cubicBezTo>
                      <a:pt x="691" y="1"/>
                      <a:pt x="691" y="0"/>
                      <a:pt x="692"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400">
                <a:extLst>
                  <a:ext uri="{FF2B5EF4-FFF2-40B4-BE49-F238E27FC236}">
                    <a16:creationId xmlns:a16="http://schemas.microsoft.com/office/drawing/2014/main" id="{3C26AD25-717E-FF4A-8727-35849F1FBC4B}"/>
                  </a:ext>
                </a:extLst>
              </p:cNvPr>
              <p:cNvSpPr>
                <a:spLocks noChangeArrowheads="1"/>
              </p:cNvSpPr>
              <p:nvPr/>
            </p:nvSpPr>
            <p:spPr bwMode="auto">
              <a:xfrm>
                <a:off x="3771690" y="3605444"/>
                <a:ext cx="4346837" cy="679560"/>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01">
                <a:extLst>
                  <a:ext uri="{FF2B5EF4-FFF2-40B4-BE49-F238E27FC236}">
                    <a16:creationId xmlns:a16="http://schemas.microsoft.com/office/drawing/2014/main" id="{3C447E3D-B022-E143-B1A7-57E7CF535195}"/>
                  </a:ext>
                </a:extLst>
              </p:cNvPr>
              <p:cNvSpPr>
                <a:spLocks/>
              </p:cNvSpPr>
              <p:nvPr/>
            </p:nvSpPr>
            <p:spPr bwMode="auto">
              <a:xfrm>
                <a:off x="3913265" y="1888970"/>
                <a:ext cx="4083215" cy="1936159"/>
              </a:xfrm>
              <a:custGeom>
                <a:avLst/>
                <a:gdLst>
                  <a:gd name="T0" fmla="*/ 4182 w 4182"/>
                  <a:gd name="T1" fmla="*/ 1983 h 1983"/>
                  <a:gd name="T2" fmla="*/ 3294 w 4182"/>
                  <a:gd name="T3" fmla="*/ 1008 h 1983"/>
                  <a:gd name="T4" fmla="*/ 3065 w 4182"/>
                  <a:gd name="T5" fmla="*/ 1283 h 1983"/>
                  <a:gd name="T6" fmla="*/ 2228 w 4182"/>
                  <a:gd name="T7" fmla="*/ 0 h 1983"/>
                  <a:gd name="T8" fmla="*/ 1617 w 4182"/>
                  <a:gd name="T9" fmla="*/ 875 h 1983"/>
                  <a:gd name="T10" fmla="*/ 1324 w 4182"/>
                  <a:gd name="T11" fmla="*/ 658 h 1983"/>
                  <a:gd name="T12" fmla="*/ 780 w 4182"/>
                  <a:gd name="T13" fmla="*/ 1541 h 1983"/>
                  <a:gd name="T14" fmla="*/ 0 w 4182"/>
                  <a:gd name="T15" fmla="*/ 1983 h 1983"/>
                  <a:gd name="T16" fmla="*/ 4182 w 4182"/>
                  <a:gd name="T17" fmla="*/ 198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2" h="1983">
                    <a:moveTo>
                      <a:pt x="4182" y="1983"/>
                    </a:moveTo>
                    <a:lnTo>
                      <a:pt x="3294" y="1008"/>
                    </a:lnTo>
                    <a:lnTo>
                      <a:pt x="3065" y="1283"/>
                    </a:lnTo>
                    <a:lnTo>
                      <a:pt x="2228" y="0"/>
                    </a:lnTo>
                    <a:lnTo>
                      <a:pt x="1617" y="875"/>
                    </a:lnTo>
                    <a:lnTo>
                      <a:pt x="1324" y="658"/>
                    </a:lnTo>
                    <a:lnTo>
                      <a:pt x="780" y="1541"/>
                    </a:lnTo>
                    <a:lnTo>
                      <a:pt x="0" y="1983"/>
                    </a:lnTo>
                    <a:lnTo>
                      <a:pt x="4182" y="1983"/>
                    </a:lnTo>
                    <a:close/>
                  </a:path>
                </a:pathLst>
              </a:custGeom>
              <a:solidFill>
                <a:srgbClr val="00A1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02">
                <a:extLst>
                  <a:ext uri="{FF2B5EF4-FFF2-40B4-BE49-F238E27FC236}">
                    <a16:creationId xmlns:a16="http://schemas.microsoft.com/office/drawing/2014/main" id="{FB3AA158-90F3-8648-8863-6D3C3A20CFD6}"/>
                  </a:ext>
                </a:extLst>
              </p:cNvPr>
              <p:cNvSpPr>
                <a:spLocks/>
              </p:cNvSpPr>
              <p:nvPr/>
            </p:nvSpPr>
            <p:spPr bwMode="auto">
              <a:xfrm>
                <a:off x="3913265" y="1888970"/>
                <a:ext cx="4083215" cy="1936159"/>
              </a:xfrm>
              <a:custGeom>
                <a:avLst/>
                <a:gdLst>
                  <a:gd name="T0" fmla="*/ 4182 w 4182"/>
                  <a:gd name="T1" fmla="*/ 1983 h 1983"/>
                  <a:gd name="T2" fmla="*/ 3294 w 4182"/>
                  <a:gd name="T3" fmla="*/ 1008 h 1983"/>
                  <a:gd name="T4" fmla="*/ 3065 w 4182"/>
                  <a:gd name="T5" fmla="*/ 1283 h 1983"/>
                  <a:gd name="T6" fmla="*/ 2228 w 4182"/>
                  <a:gd name="T7" fmla="*/ 0 h 1983"/>
                  <a:gd name="T8" fmla="*/ 1617 w 4182"/>
                  <a:gd name="T9" fmla="*/ 875 h 1983"/>
                  <a:gd name="T10" fmla="*/ 1324 w 4182"/>
                  <a:gd name="T11" fmla="*/ 658 h 1983"/>
                  <a:gd name="T12" fmla="*/ 780 w 4182"/>
                  <a:gd name="T13" fmla="*/ 1541 h 1983"/>
                  <a:gd name="T14" fmla="*/ 0 w 4182"/>
                  <a:gd name="T15" fmla="*/ 1983 h 1983"/>
                  <a:gd name="T16" fmla="*/ 4182 w 4182"/>
                  <a:gd name="T17" fmla="*/ 198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2" h="1983">
                    <a:moveTo>
                      <a:pt x="4182" y="1983"/>
                    </a:moveTo>
                    <a:lnTo>
                      <a:pt x="3294" y="1008"/>
                    </a:lnTo>
                    <a:lnTo>
                      <a:pt x="3065" y="1283"/>
                    </a:lnTo>
                    <a:lnTo>
                      <a:pt x="2228" y="0"/>
                    </a:lnTo>
                    <a:lnTo>
                      <a:pt x="1617" y="875"/>
                    </a:lnTo>
                    <a:lnTo>
                      <a:pt x="1324" y="658"/>
                    </a:lnTo>
                    <a:lnTo>
                      <a:pt x="780" y="1541"/>
                    </a:lnTo>
                    <a:lnTo>
                      <a:pt x="0" y="1983"/>
                    </a:lnTo>
                    <a:lnTo>
                      <a:pt x="4182" y="19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403">
                <a:extLst>
                  <a:ext uri="{FF2B5EF4-FFF2-40B4-BE49-F238E27FC236}">
                    <a16:creationId xmlns:a16="http://schemas.microsoft.com/office/drawing/2014/main" id="{DE8B03C2-939F-8042-94F4-DADAA814E4B7}"/>
                  </a:ext>
                </a:extLst>
              </p:cNvPr>
              <p:cNvSpPr>
                <a:spLocks/>
              </p:cNvSpPr>
              <p:nvPr/>
            </p:nvSpPr>
            <p:spPr bwMode="auto">
              <a:xfrm>
                <a:off x="3878115" y="3582987"/>
                <a:ext cx="4118365" cy="248977"/>
              </a:xfrm>
              <a:custGeom>
                <a:avLst/>
                <a:gdLst>
                  <a:gd name="T0" fmla="*/ 0 w 4218"/>
                  <a:gd name="T1" fmla="*/ 255 h 255"/>
                  <a:gd name="T2" fmla="*/ 2101 w 4218"/>
                  <a:gd name="T3" fmla="*/ 0 h 255"/>
                  <a:gd name="T4" fmla="*/ 2037 w 4218"/>
                  <a:gd name="T5" fmla="*/ 99 h 255"/>
                  <a:gd name="T6" fmla="*/ 2446 w 4218"/>
                  <a:gd name="T7" fmla="*/ 165 h 255"/>
                  <a:gd name="T8" fmla="*/ 4218 w 4218"/>
                  <a:gd name="T9" fmla="*/ 248 h 255"/>
                  <a:gd name="T10" fmla="*/ 0 w 4218"/>
                  <a:gd name="T11" fmla="*/ 255 h 255"/>
                </a:gdLst>
                <a:ahLst/>
                <a:cxnLst>
                  <a:cxn ang="0">
                    <a:pos x="T0" y="T1"/>
                  </a:cxn>
                  <a:cxn ang="0">
                    <a:pos x="T2" y="T3"/>
                  </a:cxn>
                  <a:cxn ang="0">
                    <a:pos x="T4" y="T5"/>
                  </a:cxn>
                  <a:cxn ang="0">
                    <a:pos x="T6" y="T7"/>
                  </a:cxn>
                  <a:cxn ang="0">
                    <a:pos x="T8" y="T9"/>
                  </a:cxn>
                  <a:cxn ang="0">
                    <a:pos x="T10" y="T11"/>
                  </a:cxn>
                </a:cxnLst>
                <a:rect l="0" t="0" r="r" b="b"/>
                <a:pathLst>
                  <a:path w="4218" h="255">
                    <a:moveTo>
                      <a:pt x="0" y="255"/>
                    </a:moveTo>
                    <a:lnTo>
                      <a:pt x="2101" y="0"/>
                    </a:lnTo>
                    <a:lnTo>
                      <a:pt x="2037" y="99"/>
                    </a:lnTo>
                    <a:lnTo>
                      <a:pt x="2446" y="165"/>
                    </a:lnTo>
                    <a:lnTo>
                      <a:pt x="4218" y="248"/>
                    </a:lnTo>
                    <a:lnTo>
                      <a:pt x="0" y="255"/>
                    </a:lnTo>
                    <a:close/>
                  </a:path>
                </a:pathLst>
              </a:custGeom>
              <a:solidFill>
                <a:srgbClr val="007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404">
                <a:extLst>
                  <a:ext uri="{FF2B5EF4-FFF2-40B4-BE49-F238E27FC236}">
                    <a16:creationId xmlns:a16="http://schemas.microsoft.com/office/drawing/2014/main" id="{5D957CB2-DA4D-464B-8B5D-7075B6A94421}"/>
                  </a:ext>
                </a:extLst>
              </p:cNvPr>
              <p:cNvSpPr>
                <a:spLocks/>
              </p:cNvSpPr>
              <p:nvPr/>
            </p:nvSpPr>
            <p:spPr bwMode="auto">
              <a:xfrm>
                <a:off x="3878115" y="3582987"/>
                <a:ext cx="4118365" cy="248977"/>
              </a:xfrm>
              <a:custGeom>
                <a:avLst/>
                <a:gdLst>
                  <a:gd name="T0" fmla="*/ 0 w 4218"/>
                  <a:gd name="T1" fmla="*/ 255 h 255"/>
                  <a:gd name="T2" fmla="*/ 2101 w 4218"/>
                  <a:gd name="T3" fmla="*/ 0 h 255"/>
                  <a:gd name="T4" fmla="*/ 2037 w 4218"/>
                  <a:gd name="T5" fmla="*/ 99 h 255"/>
                  <a:gd name="T6" fmla="*/ 2446 w 4218"/>
                  <a:gd name="T7" fmla="*/ 165 h 255"/>
                  <a:gd name="T8" fmla="*/ 4218 w 4218"/>
                  <a:gd name="T9" fmla="*/ 248 h 255"/>
                  <a:gd name="T10" fmla="*/ 0 w 4218"/>
                  <a:gd name="T11" fmla="*/ 255 h 255"/>
                </a:gdLst>
                <a:ahLst/>
                <a:cxnLst>
                  <a:cxn ang="0">
                    <a:pos x="T0" y="T1"/>
                  </a:cxn>
                  <a:cxn ang="0">
                    <a:pos x="T2" y="T3"/>
                  </a:cxn>
                  <a:cxn ang="0">
                    <a:pos x="T4" y="T5"/>
                  </a:cxn>
                  <a:cxn ang="0">
                    <a:pos x="T6" y="T7"/>
                  </a:cxn>
                  <a:cxn ang="0">
                    <a:pos x="T8" y="T9"/>
                  </a:cxn>
                  <a:cxn ang="0">
                    <a:pos x="T10" y="T11"/>
                  </a:cxn>
                </a:cxnLst>
                <a:rect l="0" t="0" r="r" b="b"/>
                <a:pathLst>
                  <a:path w="4218" h="255">
                    <a:moveTo>
                      <a:pt x="0" y="255"/>
                    </a:moveTo>
                    <a:lnTo>
                      <a:pt x="2101" y="0"/>
                    </a:lnTo>
                    <a:lnTo>
                      <a:pt x="2037" y="99"/>
                    </a:lnTo>
                    <a:lnTo>
                      <a:pt x="2446" y="165"/>
                    </a:lnTo>
                    <a:lnTo>
                      <a:pt x="4218" y="248"/>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405">
                <a:extLst>
                  <a:ext uri="{FF2B5EF4-FFF2-40B4-BE49-F238E27FC236}">
                    <a16:creationId xmlns:a16="http://schemas.microsoft.com/office/drawing/2014/main" id="{7DFDDDB1-6407-1947-B0FC-1638B82FE301}"/>
                  </a:ext>
                </a:extLst>
              </p:cNvPr>
              <p:cNvSpPr>
                <a:spLocks/>
              </p:cNvSpPr>
              <p:nvPr/>
            </p:nvSpPr>
            <p:spPr bwMode="auto">
              <a:xfrm>
                <a:off x="6088636" y="1888970"/>
                <a:ext cx="1907844" cy="1938112"/>
              </a:xfrm>
              <a:custGeom>
                <a:avLst/>
                <a:gdLst>
                  <a:gd name="T0" fmla="*/ 0 w 1954"/>
                  <a:gd name="T1" fmla="*/ 0 h 1985"/>
                  <a:gd name="T2" fmla="*/ 175 w 1954"/>
                  <a:gd name="T3" fmla="*/ 613 h 1985"/>
                  <a:gd name="T4" fmla="*/ 352 w 1954"/>
                  <a:gd name="T5" fmla="*/ 1228 h 1985"/>
                  <a:gd name="T6" fmla="*/ 515 w 1954"/>
                  <a:gd name="T7" fmla="*/ 928 h 1985"/>
                  <a:gd name="T8" fmla="*/ 698 w 1954"/>
                  <a:gd name="T9" fmla="*/ 1985 h 1985"/>
                  <a:gd name="T10" fmla="*/ 1954 w 1954"/>
                  <a:gd name="T11" fmla="*/ 1983 h 1985"/>
                  <a:gd name="T12" fmla="*/ 1066 w 1954"/>
                  <a:gd name="T13" fmla="*/ 1008 h 1985"/>
                  <a:gd name="T14" fmla="*/ 837 w 1954"/>
                  <a:gd name="T15" fmla="*/ 1283 h 1985"/>
                  <a:gd name="T16" fmla="*/ 0 w 1954"/>
                  <a:gd name="T17" fmla="*/ 0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4" h="1985">
                    <a:moveTo>
                      <a:pt x="0" y="0"/>
                    </a:moveTo>
                    <a:lnTo>
                      <a:pt x="175" y="613"/>
                    </a:lnTo>
                    <a:lnTo>
                      <a:pt x="352" y="1228"/>
                    </a:lnTo>
                    <a:lnTo>
                      <a:pt x="515" y="928"/>
                    </a:lnTo>
                    <a:lnTo>
                      <a:pt x="698" y="1985"/>
                    </a:lnTo>
                    <a:lnTo>
                      <a:pt x="1954" y="1983"/>
                    </a:lnTo>
                    <a:lnTo>
                      <a:pt x="1066" y="1008"/>
                    </a:lnTo>
                    <a:lnTo>
                      <a:pt x="837" y="1283"/>
                    </a:lnTo>
                    <a:lnTo>
                      <a:pt x="0" y="0"/>
                    </a:lnTo>
                    <a:close/>
                  </a:path>
                </a:pathLst>
              </a:custGeom>
              <a:solidFill>
                <a:srgbClr val="008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406">
                <a:extLst>
                  <a:ext uri="{FF2B5EF4-FFF2-40B4-BE49-F238E27FC236}">
                    <a16:creationId xmlns:a16="http://schemas.microsoft.com/office/drawing/2014/main" id="{A237701A-7A03-E546-8521-B15FA7FA1FD7}"/>
                  </a:ext>
                </a:extLst>
              </p:cNvPr>
              <p:cNvSpPr>
                <a:spLocks/>
              </p:cNvSpPr>
              <p:nvPr/>
            </p:nvSpPr>
            <p:spPr bwMode="auto">
              <a:xfrm>
                <a:off x="6088636" y="1888970"/>
                <a:ext cx="1907844" cy="1938112"/>
              </a:xfrm>
              <a:custGeom>
                <a:avLst/>
                <a:gdLst>
                  <a:gd name="T0" fmla="*/ 0 w 1954"/>
                  <a:gd name="T1" fmla="*/ 0 h 1985"/>
                  <a:gd name="T2" fmla="*/ 175 w 1954"/>
                  <a:gd name="T3" fmla="*/ 613 h 1985"/>
                  <a:gd name="T4" fmla="*/ 352 w 1954"/>
                  <a:gd name="T5" fmla="*/ 1228 h 1985"/>
                  <a:gd name="T6" fmla="*/ 515 w 1954"/>
                  <a:gd name="T7" fmla="*/ 928 h 1985"/>
                  <a:gd name="T8" fmla="*/ 698 w 1954"/>
                  <a:gd name="T9" fmla="*/ 1985 h 1985"/>
                  <a:gd name="T10" fmla="*/ 1954 w 1954"/>
                  <a:gd name="T11" fmla="*/ 1983 h 1985"/>
                  <a:gd name="T12" fmla="*/ 1066 w 1954"/>
                  <a:gd name="T13" fmla="*/ 1008 h 1985"/>
                  <a:gd name="T14" fmla="*/ 837 w 1954"/>
                  <a:gd name="T15" fmla="*/ 1283 h 1985"/>
                  <a:gd name="T16" fmla="*/ 0 w 1954"/>
                  <a:gd name="T17" fmla="*/ 0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4" h="1985">
                    <a:moveTo>
                      <a:pt x="0" y="0"/>
                    </a:moveTo>
                    <a:lnTo>
                      <a:pt x="175" y="613"/>
                    </a:lnTo>
                    <a:lnTo>
                      <a:pt x="352" y="1228"/>
                    </a:lnTo>
                    <a:lnTo>
                      <a:pt x="515" y="928"/>
                    </a:lnTo>
                    <a:lnTo>
                      <a:pt x="698" y="1985"/>
                    </a:lnTo>
                    <a:lnTo>
                      <a:pt x="1954" y="1983"/>
                    </a:lnTo>
                    <a:lnTo>
                      <a:pt x="1066" y="1008"/>
                    </a:lnTo>
                    <a:lnTo>
                      <a:pt x="837" y="128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407">
                <a:extLst>
                  <a:ext uri="{FF2B5EF4-FFF2-40B4-BE49-F238E27FC236}">
                    <a16:creationId xmlns:a16="http://schemas.microsoft.com/office/drawing/2014/main" id="{4CE20BB4-4E2F-AE41-84C0-CF50F65F4304}"/>
                  </a:ext>
                </a:extLst>
              </p:cNvPr>
              <p:cNvSpPr>
                <a:spLocks/>
              </p:cNvSpPr>
              <p:nvPr/>
            </p:nvSpPr>
            <p:spPr bwMode="auto">
              <a:xfrm>
                <a:off x="7078684" y="2873160"/>
                <a:ext cx="917796" cy="951969"/>
              </a:xfrm>
              <a:custGeom>
                <a:avLst/>
                <a:gdLst>
                  <a:gd name="T0" fmla="*/ 52 w 940"/>
                  <a:gd name="T1" fmla="*/ 0 h 975"/>
                  <a:gd name="T2" fmla="*/ 940 w 940"/>
                  <a:gd name="T3" fmla="*/ 975 h 975"/>
                  <a:gd name="T4" fmla="*/ 164 w 940"/>
                  <a:gd name="T5" fmla="*/ 308 h 975"/>
                  <a:gd name="T6" fmla="*/ 0 w 940"/>
                  <a:gd name="T7" fmla="*/ 364 h 975"/>
                  <a:gd name="T8" fmla="*/ 52 w 940"/>
                  <a:gd name="T9" fmla="*/ 0 h 975"/>
                </a:gdLst>
                <a:ahLst/>
                <a:cxnLst>
                  <a:cxn ang="0">
                    <a:pos x="T0" y="T1"/>
                  </a:cxn>
                  <a:cxn ang="0">
                    <a:pos x="T2" y="T3"/>
                  </a:cxn>
                  <a:cxn ang="0">
                    <a:pos x="T4" y="T5"/>
                  </a:cxn>
                  <a:cxn ang="0">
                    <a:pos x="T6" y="T7"/>
                  </a:cxn>
                  <a:cxn ang="0">
                    <a:pos x="T8" y="T9"/>
                  </a:cxn>
                </a:cxnLst>
                <a:rect l="0" t="0" r="r" b="b"/>
                <a:pathLst>
                  <a:path w="940" h="975">
                    <a:moveTo>
                      <a:pt x="52" y="0"/>
                    </a:moveTo>
                    <a:lnTo>
                      <a:pt x="940" y="975"/>
                    </a:lnTo>
                    <a:lnTo>
                      <a:pt x="164" y="308"/>
                    </a:lnTo>
                    <a:lnTo>
                      <a:pt x="0" y="364"/>
                    </a:lnTo>
                    <a:lnTo>
                      <a:pt x="52" y="0"/>
                    </a:lnTo>
                    <a:close/>
                  </a:path>
                </a:pathLst>
              </a:custGeom>
              <a:solidFill>
                <a:srgbClr val="007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408">
                <a:extLst>
                  <a:ext uri="{FF2B5EF4-FFF2-40B4-BE49-F238E27FC236}">
                    <a16:creationId xmlns:a16="http://schemas.microsoft.com/office/drawing/2014/main" id="{E26333AE-95DF-AB48-855D-58CE6F0C43E0}"/>
                  </a:ext>
                </a:extLst>
              </p:cNvPr>
              <p:cNvSpPr>
                <a:spLocks/>
              </p:cNvSpPr>
              <p:nvPr/>
            </p:nvSpPr>
            <p:spPr bwMode="auto">
              <a:xfrm>
                <a:off x="3878115" y="1888970"/>
                <a:ext cx="2210521" cy="1942994"/>
              </a:xfrm>
              <a:custGeom>
                <a:avLst/>
                <a:gdLst>
                  <a:gd name="T0" fmla="*/ 1625 w 2264"/>
                  <a:gd name="T1" fmla="*/ 1332 h 1990"/>
                  <a:gd name="T2" fmla="*/ 2264 w 2264"/>
                  <a:gd name="T3" fmla="*/ 0 h 1990"/>
                  <a:gd name="T4" fmla="*/ 1653 w 2264"/>
                  <a:gd name="T5" fmla="*/ 875 h 1990"/>
                  <a:gd name="T6" fmla="*/ 1363 w 2264"/>
                  <a:gd name="T7" fmla="*/ 660 h 1990"/>
                  <a:gd name="T8" fmla="*/ 816 w 2264"/>
                  <a:gd name="T9" fmla="*/ 1541 h 1990"/>
                  <a:gd name="T10" fmla="*/ 0 w 2264"/>
                  <a:gd name="T11" fmla="*/ 1990 h 1990"/>
                  <a:gd name="T12" fmla="*/ 1043 w 2264"/>
                  <a:gd name="T13" fmla="*/ 1597 h 1990"/>
                  <a:gd name="T14" fmla="*/ 1507 w 2264"/>
                  <a:gd name="T15" fmla="*/ 906 h 1990"/>
                  <a:gd name="T16" fmla="*/ 1625 w 2264"/>
                  <a:gd name="T17" fmla="*/ 1332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4" h="1990">
                    <a:moveTo>
                      <a:pt x="1625" y="1332"/>
                    </a:moveTo>
                    <a:lnTo>
                      <a:pt x="2264" y="0"/>
                    </a:lnTo>
                    <a:lnTo>
                      <a:pt x="1653" y="875"/>
                    </a:lnTo>
                    <a:lnTo>
                      <a:pt x="1363" y="660"/>
                    </a:lnTo>
                    <a:lnTo>
                      <a:pt x="816" y="1541"/>
                    </a:lnTo>
                    <a:lnTo>
                      <a:pt x="0" y="1990"/>
                    </a:lnTo>
                    <a:lnTo>
                      <a:pt x="1043" y="1597"/>
                    </a:lnTo>
                    <a:lnTo>
                      <a:pt x="1507" y="906"/>
                    </a:lnTo>
                    <a:lnTo>
                      <a:pt x="1625" y="1332"/>
                    </a:lnTo>
                    <a:close/>
                  </a:path>
                </a:pathLst>
              </a:custGeom>
              <a:solidFill>
                <a:srgbClr val="12B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409">
                <a:extLst>
                  <a:ext uri="{FF2B5EF4-FFF2-40B4-BE49-F238E27FC236}">
                    <a16:creationId xmlns:a16="http://schemas.microsoft.com/office/drawing/2014/main" id="{191B1F0D-A467-764E-B2F7-9966AF2A2EB8}"/>
                  </a:ext>
                </a:extLst>
              </p:cNvPr>
              <p:cNvSpPr>
                <a:spLocks/>
              </p:cNvSpPr>
              <p:nvPr/>
            </p:nvSpPr>
            <p:spPr bwMode="auto">
              <a:xfrm>
                <a:off x="3878115" y="1888970"/>
                <a:ext cx="2210521" cy="1942994"/>
              </a:xfrm>
              <a:custGeom>
                <a:avLst/>
                <a:gdLst>
                  <a:gd name="T0" fmla="*/ 1625 w 2264"/>
                  <a:gd name="T1" fmla="*/ 1332 h 1990"/>
                  <a:gd name="T2" fmla="*/ 2264 w 2264"/>
                  <a:gd name="T3" fmla="*/ 0 h 1990"/>
                  <a:gd name="T4" fmla="*/ 1653 w 2264"/>
                  <a:gd name="T5" fmla="*/ 875 h 1990"/>
                  <a:gd name="T6" fmla="*/ 1363 w 2264"/>
                  <a:gd name="T7" fmla="*/ 660 h 1990"/>
                  <a:gd name="T8" fmla="*/ 816 w 2264"/>
                  <a:gd name="T9" fmla="*/ 1541 h 1990"/>
                  <a:gd name="T10" fmla="*/ 0 w 2264"/>
                  <a:gd name="T11" fmla="*/ 1990 h 1990"/>
                  <a:gd name="T12" fmla="*/ 1043 w 2264"/>
                  <a:gd name="T13" fmla="*/ 1597 h 1990"/>
                  <a:gd name="T14" fmla="*/ 1507 w 2264"/>
                  <a:gd name="T15" fmla="*/ 906 h 1990"/>
                  <a:gd name="T16" fmla="*/ 1625 w 2264"/>
                  <a:gd name="T17" fmla="*/ 1332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4" h="1990">
                    <a:moveTo>
                      <a:pt x="1625" y="1332"/>
                    </a:moveTo>
                    <a:lnTo>
                      <a:pt x="2264" y="0"/>
                    </a:lnTo>
                    <a:lnTo>
                      <a:pt x="1653" y="875"/>
                    </a:lnTo>
                    <a:lnTo>
                      <a:pt x="1363" y="660"/>
                    </a:lnTo>
                    <a:lnTo>
                      <a:pt x="816" y="1541"/>
                    </a:lnTo>
                    <a:lnTo>
                      <a:pt x="0" y="1990"/>
                    </a:lnTo>
                    <a:lnTo>
                      <a:pt x="1043" y="1597"/>
                    </a:lnTo>
                    <a:lnTo>
                      <a:pt x="1507" y="906"/>
                    </a:lnTo>
                    <a:lnTo>
                      <a:pt x="1625" y="1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410">
                <a:extLst>
                  <a:ext uri="{FF2B5EF4-FFF2-40B4-BE49-F238E27FC236}">
                    <a16:creationId xmlns:a16="http://schemas.microsoft.com/office/drawing/2014/main" id="{DC2D7C26-CF82-4E40-B124-9B0273256FD4}"/>
                  </a:ext>
                </a:extLst>
              </p:cNvPr>
              <p:cNvSpPr>
                <a:spLocks/>
              </p:cNvSpPr>
              <p:nvPr/>
            </p:nvSpPr>
            <p:spPr bwMode="auto">
              <a:xfrm>
                <a:off x="5779124" y="1886041"/>
                <a:ext cx="683465" cy="582898"/>
              </a:xfrm>
              <a:custGeom>
                <a:avLst/>
                <a:gdLst>
                  <a:gd name="T0" fmla="*/ 0 w 700"/>
                  <a:gd name="T1" fmla="*/ 457 h 597"/>
                  <a:gd name="T2" fmla="*/ 317 w 700"/>
                  <a:gd name="T3" fmla="*/ 0 h 597"/>
                  <a:gd name="T4" fmla="*/ 700 w 700"/>
                  <a:gd name="T5" fmla="*/ 592 h 597"/>
                  <a:gd name="T6" fmla="*/ 395 w 700"/>
                  <a:gd name="T7" fmla="*/ 408 h 597"/>
                  <a:gd name="T8" fmla="*/ 331 w 700"/>
                  <a:gd name="T9" fmla="*/ 597 h 597"/>
                  <a:gd name="T10" fmla="*/ 165 w 700"/>
                  <a:gd name="T11" fmla="*/ 415 h 597"/>
                  <a:gd name="T12" fmla="*/ 0 w 700"/>
                  <a:gd name="T13" fmla="*/ 457 h 597"/>
                </a:gdLst>
                <a:ahLst/>
                <a:cxnLst>
                  <a:cxn ang="0">
                    <a:pos x="T0" y="T1"/>
                  </a:cxn>
                  <a:cxn ang="0">
                    <a:pos x="T2" y="T3"/>
                  </a:cxn>
                  <a:cxn ang="0">
                    <a:pos x="T4" y="T5"/>
                  </a:cxn>
                  <a:cxn ang="0">
                    <a:pos x="T6" y="T7"/>
                  </a:cxn>
                  <a:cxn ang="0">
                    <a:pos x="T8" y="T9"/>
                  </a:cxn>
                  <a:cxn ang="0">
                    <a:pos x="T10" y="T11"/>
                  </a:cxn>
                  <a:cxn ang="0">
                    <a:pos x="T12" y="T13"/>
                  </a:cxn>
                </a:cxnLst>
                <a:rect l="0" t="0" r="r" b="b"/>
                <a:pathLst>
                  <a:path w="700" h="597">
                    <a:moveTo>
                      <a:pt x="0" y="457"/>
                    </a:moveTo>
                    <a:lnTo>
                      <a:pt x="317" y="0"/>
                    </a:lnTo>
                    <a:lnTo>
                      <a:pt x="700" y="592"/>
                    </a:lnTo>
                    <a:lnTo>
                      <a:pt x="395" y="408"/>
                    </a:lnTo>
                    <a:lnTo>
                      <a:pt x="331" y="597"/>
                    </a:lnTo>
                    <a:lnTo>
                      <a:pt x="165" y="415"/>
                    </a:lnTo>
                    <a:lnTo>
                      <a:pt x="0" y="457"/>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411">
                <a:extLst>
                  <a:ext uri="{FF2B5EF4-FFF2-40B4-BE49-F238E27FC236}">
                    <a16:creationId xmlns:a16="http://schemas.microsoft.com/office/drawing/2014/main" id="{AD01EC0D-897C-3542-A41D-F5F70902CAA5}"/>
                  </a:ext>
                </a:extLst>
              </p:cNvPr>
              <p:cNvSpPr>
                <a:spLocks/>
              </p:cNvSpPr>
              <p:nvPr/>
            </p:nvSpPr>
            <p:spPr bwMode="auto">
              <a:xfrm>
                <a:off x="6088636" y="1886041"/>
                <a:ext cx="373953" cy="582898"/>
              </a:xfrm>
              <a:custGeom>
                <a:avLst/>
                <a:gdLst>
                  <a:gd name="T0" fmla="*/ 14 w 383"/>
                  <a:gd name="T1" fmla="*/ 597 h 597"/>
                  <a:gd name="T2" fmla="*/ 0 w 383"/>
                  <a:gd name="T3" fmla="*/ 0 h 597"/>
                  <a:gd name="T4" fmla="*/ 383 w 383"/>
                  <a:gd name="T5" fmla="*/ 592 h 597"/>
                  <a:gd name="T6" fmla="*/ 78 w 383"/>
                  <a:gd name="T7" fmla="*/ 408 h 597"/>
                  <a:gd name="T8" fmla="*/ 14 w 383"/>
                  <a:gd name="T9" fmla="*/ 597 h 597"/>
                </a:gdLst>
                <a:ahLst/>
                <a:cxnLst>
                  <a:cxn ang="0">
                    <a:pos x="T0" y="T1"/>
                  </a:cxn>
                  <a:cxn ang="0">
                    <a:pos x="T2" y="T3"/>
                  </a:cxn>
                  <a:cxn ang="0">
                    <a:pos x="T4" y="T5"/>
                  </a:cxn>
                  <a:cxn ang="0">
                    <a:pos x="T6" y="T7"/>
                  </a:cxn>
                  <a:cxn ang="0">
                    <a:pos x="T8" y="T9"/>
                  </a:cxn>
                </a:cxnLst>
                <a:rect l="0" t="0" r="r" b="b"/>
                <a:pathLst>
                  <a:path w="383" h="597">
                    <a:moveTo>
                      <a:pt x="14" y="597"/>
                    </a:moveTo>
                    <a:lnTo>
                      <a:pt x="0" y="0"/>
                    </a:lnTo>
                    <a:lnTo>
                      <a:pt x="383" y="592"/>
                    </a:lnTo>
                    <a:lnTo>
                      <a:pt x="78" y="408"/>
                    </a:lnTo>
                    <a:lnTo>
                      <a:pt x="14" y="597"/>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412">
                <a:extLst>
                  <a:ext uri="{FF2B5EF4-FFF2-40B4-BE49-F238E27FC236}">
                    <a16:creationId xmlns:a16="http://schemas.microsoft.com/office/drawing/2014/main" id="{56FF0E98-3192-4342-B6E5-4066D6B18AFC}"/>
                  </a:ext>
                </a:extLst>
              </p:cNvPr>
              <p:cNvSpPr>
                <a:spLocks/>
              </p:cNvSpPr>
              <p:nvPr/>
            </p:nvSpPr>
            <p:spPr bwMode="auto">
              <a:xfrm>
                <a:off x="4965801" y="2531427"/>
                <a:ext cx="526268" cy="411055"/>
              </a:xfrm>
              <a:custGeom>
                <a:avLst/>
                <a:gdLst>
                  <a:gd name="T0" fmla="*/ 539 w 539"/>
                  <a:gd name="T1" fmla="*/ 217 h 421"/>
                  <a:gd name="T2" fmla="*/ 246 w 539"/>
                  <a:gd name="T3" fmla="*/ 0 h 421"/>
                  <a:gd name="T4" fmla="*/ 0 w 539"/>
                  <a:gd name="T5" fmla="*/ 400 h 421"/>
                  <a:gd name="T6" fmla="*/ 147 w 539"/>
                  <a:gd name="T7" fmla="*/ 260 h 421"/>
                  <a:gd name="T8" fmla="*/ 218 w 539"/>
                  <a:gd name="T9" fmla="*/ 421 h 421"/>
                  <a:gd name="T10" fmla="*/ 362 w 539"/>
                  <a:gd name="T11" fmla="*/ 175 h 421"/>
                  <a:gd name="T12" fmla="*/ 539 w 539"/>
                  <a:gd name="T13" fmla="*/ 217 h 421"/>
                </a:gdLst>
                <a:ahLst/>
                <a:cxnLst>
                  <a:cxn ang="0">
                    <a:pos x="T0" y="T1"/>
                  </a:cxn>
                  <a:cxn ang="0">
                    <a:pos x="T2" y="T3"/>
                  </a:cxn>
                  <a:cxn ang="0">
                    <a:pos x="T4" y="T5"/>
                  </a:cxn>
                  <a:cxn ang="0">
                    <a:pos x="T6" y="T7"/>
                  </a:cxn>
                  <a:cxn ang="0">
                    <a:pos x="T8" y="T9"/>
                  </a:cxn>
                  <a:cxn ang="0">
                    <a:pos x="T10" y="T11"/>
                  </a:cxn>
                  <a:cxn ang="0">
                    <a:pos x="T12" y="T13"/>
                  </a:cxn>
                </a:cxnLst>
                <a:rect l="0" t="0" r="r" b="b"/>
                <a:pathLst>
                  <a:path w="539" h="421">
                    <a:moveTo>
                      <a:pt x="539" y="217"/>
                    </a:moveTo>
                    <a:lnTo>
                      <a:pt x="246" y="0"/>
                    </a:lnTo>
                    <a:lnTo>
                      <a:pt x="0" y="400"/>
                    </a:lnTo>
                    <a:lnTo>
                      <a:pt x="147" y="260"/>
                    </a:lnTo>
                    <a:lnTo>
                      <a:pt x="218" y="421"/>
                    </a:lnTo>
                    <a:lnTo>
                      <a:pt x="362" y="175"/>
                    </a:lnTo>
                    <a:lnTo>
                      <a:pt x="539" y="217"/>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413">
                <a:extLst>
                  <a:ext uri="{FF2B5EF4-FFF2-40B4-BE49-F238E27FC236}">
                    <a16:creationId xmlns:a16="http://schemas.microsoft.com/office/drawing/2014/main" id="{2CAB02D2-C04E-CF47-BA2E-003B2C0A76D0}"/>
                  </a:ext>
                </a:extLst>
              </p:cNvPr>
              <p:cNvSpPr>
                <a:spLocks/>
              </p:cNvSpPr>
              <p:nvPr/>
            </p:nvSpPr>
            <p:spPr bwMode="auto">
              <a:xfrm>
                <a:off x="5178651" y="2531427"/>
                <a:ext cx="313418" cy="411055"/>
              </a:xfrm>
              <a:custGeom>
                <a:avLst/>
                <a:gdLst>
                  <a:gd name="T0" fmla="*/ 0 w 321"/>
                  <a:gd name="T1" fmla="*/ 421 h 421"/>
                  <a:gd name="T2" fmla="*/ 28 w 321"/>
                  <a:gd name="T3" fmla="*/ 0 h 421"/>
                  <a:gd name="T4" fmla="*/ 321 w 321"/>
                  <a:gd name="T5" fmla="*/ 217 h 421"/>
                  <a:gd name="T6" fmla="*/ 144 w 321"/>
                  <a:gd name="T7" fmla="*/ 175 h 421"/>
                  <a:gd name="T8" fmla="*/ 0 w 321"/>
                  <a:gd name="T9" fmla="*/ 421 h 421"/>
                </a:gdLst>
                <a:ahLst/>
                <a:cxnLst>
                  <a:cxn ang="0">
                    <a:pos x="T0" y="T1"/>
                  </a:cxn>
                  <a:cxn ang="0">
                    <a:pos x="T2" y="T3"/>
                  </a:cxn>
                  <a:cxn ang="0">
                    <a:pos x="T4" y="T5"/>
                  </a:cxn>
                  <a:cxn ang="0">
                    <a:pos x="T6" y="T7"/>
                  </a:cxn>
                  <a:cxn ang="0">
                    <a:pos x="T8" y="T9"/>
                  </a:cxn>
                </a:cxnLst>
                <a:rect l="0" t="0" r="r" b="b"/>
                <a:pathLst>
                  <a:path w="321" h="421">
                    <a:moveTo>
                      <a:pt x="0" y="421"/>
                    </a:moveTo>
                    <a:lnTo>
                      <a:pt x="28" y="0"/>
                    </a:lnTo>
                    <a:lnTo>
                      <a:pt x="321" y="217"/>
                    </a:lnTo>
                    <a:lnTo>
                      <a:pt x="144" y="175"/>
                    </a:lnTo>
                    <a:lnTo>
                      <a:pt x="0" y="421"/>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414">
                <a:extLst>
                  <a:ext uri="{FF2B5EF4-FFF2-40B4-BE49-F238E27FC236}">
                    <a16:creationId xmlns:a16="http://schemas.microsoft.com/office/drawing/2014/main" id="{43D4C55F-B531-2549-A085-932CC0F2AE0A}"/>
                  </a:ext>
                </a:extLst>
              </p:cNvPr>
              <p:cNvSpPr>
                <a:spLocks/>
              </p:cNvSpPr>
              <p:nvPr/>
            </p:nvSpPr>
            <p:spPr bwMode="auto">
              <a:xfrm>
                <a:off x="6905865" y="2873160"/>
                <a:ext cx="566300" cy="376882"/>
              </a:xfrm>
              <a:custGeom>
                <a:avLst/>
                <a:gdLst>
                  <a:gd name="T0" fmla="*/ 0 w 580"/>
                  <a:gd name="T1" fmla="*/ 275 h 386"/>
                  <a:gd name="T2" fmla="*/ 229 w 580"/>
                  <a:gd name="T3" fmla="*/ 0 h 386"/>
                  <a:gd name="T4" fmla="*/ 580 w 580"/>
                  <a:gd name="T5" fmla="*/ 386 h 386"/>
                  <a:gd name="T6" fmla="*/ 272 w 580"/>
                  <a:gd name="T7" fmla="*/ 218 h 386"/>
                  <a:gd name="T8" fmla="*/ 177 w 580"/>
                  <a:gd name="T9" fmla="*/ 364 h 386"/>
                  <a:gd name="T10" fmla="*/ 135 w 580"/>
                  <a:gd name="T11" fmla="*/ 232 h 386"/>
                  <a:gd name="T12" fmla="*/ 0 w 580"/>
                  <a:gd name="T13" fmla="*/ 275 h 386"/>
                </a:gdLst>
                <a:ahLst/>
                <a:cxnLst>
                  <a:cxn ang="0">
                    <a:pos x="T0" y="T1"/>
                  </a:cxn>
                  <a:cxn ang="0">
                    <a:pos x="T2" y="T3"/>
                  </a:cxn>
                  <a:cxn ang="0">
                    <a:pos x="T4" y="T5"/>
                  </a:cxn>
                  <a:cxn ang="0">
                    <a:pos x="T6" y="T7"/>
                  </a:cxn>
                  <a:cxn ang="0">
                    <a:pos x="T8" y="T9"/>
                  </a:cxn>
                  <a:cxn ang="0">
                    <a:pos x="T10" y="T11"/>
                  </a:cxn>
                  <a:cxn ang="0">
                    <a:pos x="T12" y="T13"/>
                  </a:cxn>
                </a:cxnLst>
                <a:rect l="0" t="0" r="r" b="b"/>
                <a:pathLst>
                  <a:path w="580" h="386">
                    <a:moveTo>
                      <a:pt x="0" y="275"/>
                    </a:moveTo>
                    <a:lnTo>
                      <a:pt x="229" y="0"/>
                    </a:lnTo>
                    <a:lnTo>
                      <a:pt x="580" y="386"/>
                    </a:lnTo>
                    <a:lnTo>
                      <a:pt x="272" y="218"/>
                    </a:lnTo>
                    <a:lnTo>
                      <a:pt x="177" y="364"/>
                    </a:lnTo>
                    <a:lnTo>
                      <a:pt x="135" y="232"/>
                    </a:lnTo>
                    <a:lnTo>
                      <a:pt x="0" y="275"/>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415">
                <a:extLst>
                  <a:ext uri="{FF2B5EF4-FFF2-40B4-BE49-F238E27FC236}">
                    <a16:creationId xmlns:a16="http://schemas.microsoft.com/office/drawing/2014/main" id="{FF99860B-4C82-0047-A583-0D75504A9DE8}"/>
                  </a:ext>
                </a:extLst>
              </p:cNvPr>
              <p:cNvSpPr>
                <a:spLocks/>
              </p:cNvSpPr>
              <p:nvPr/>
            </p:nvSpPr>
            <p:spPr bwMode="auto">
              <a:xfrm>
                <a:off x="7078684" y="2873160"/>
                <a:ext cx="393481" cy="376882"/>
              </a:xfrm>
              <a:custGeom>
                <a:avLst/>
                <a:gdLst>
                  <a:gd name="T0" fmla="*/ 0 w 403"/>
                  <a:gd name="T1" fmla="*/ 364 h 386"/>
                  <a:gd name="T2" fmla="*/ 52 w 403"/>
                  <a:gd name="T3" fmla="*/ 0 h 386"/>
                  <a:gd name="T4" fmla="*/ 403 w 403"/>
                  <a:gd name="T5" fmla="*/ 386 h 386"/>
                  <a:gd name="T6" fmla="*/ 95 w 403"/>
                  <a:gd name="T7" fmla="*/ 218 h 386"/>
                  <a:gd name="T8" fmla="*/ 0 w 403"/>
                  <a:gd name="T9" fmla="*/ 364 h 386"/>
                </a:gdLst>
                <a:ahLst/>
                <a:cxnLst>
                  <a:cxn ang="0">
                    <a:pos x="T0" y="T1"/>
                  </a:cxn>
                  <a:cxn ang="0">
                    <a:pos x="T2" y="T3"/>
                  </a:cxn>
                  <a:cxn ang="0">
                    <a:pos x="T4" y="T5"/>
                  </a:cxn>
                  <a:cxn ang="0">
                    <a:pos x="T6" y="T7"/>
                  </a:cxn>
                  <a:cxn ang="0">
                    <a:pos x="T8" y="T9"/>
                  </a:cxn>
                </a:cxnLst>
                <a:rect l="0" t="0" r="r" b="b"/>
                <a:pathLst>
                  <a:path w="403" h="386">
                    <a:moveTo>
                      <a:pt x="0" y="364"/>
                    </a:moveTo>
                    <a:lnTo>
                      <a:pt x="52" y="0"/>
                    </a:lnTo>
                    <a:lnTo>
                      <a:pt x="403" y="386"/>
                    </a:lnTo>
                    <a:lnTo>
                      <a:pt x="95" y="218"/>
                    </a:lnTo>
                    <a:lnTo>
                      <a:pt x="0" y="364"/>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416">
                <a:extLst>
                  <a:ext uri="{FF2B5EF4-FFF2-40B4-BE49-F238E27FC236}">
                    <a16:creationId xmlns:a16="http://schemas.microsoft.com/office/drawing/2014/main" id="{4CFBD4C8-A51C-3E4C-B50D-7904E54B9194}"/>
                  </a:ext>
                </a:extLst>
              </p:cNvPr>
              <p:cNvSpPr>
                <a:spLocks/>
              </p:cNvSpPr>
              <p:nvPr/>
            </p:nvSpPr>
            <p:spPr bwMode="auto">
              <a:xfrm>
                <a:off x="4615281" y="2291238"/>
                <a:ext cx="156221" cy="387622"/>
              </a:xfrm>
              <a:custGeom>
                <a:avLst/>
                <a:gdLst>
                  <a:gd name="T0" fmla="*/ 0 w 68"/>
                  <a:gd name="T1" fmla="*/ 0 h 168"/>
                  <a:gd name="T2" fmla="*/ 52 w 68"/>
                  <a:gd name="T3" fmla="*/ 168 h 168"/>
                  <a:gd name="T4" fmla="*/ 0 w 68"/>
                  <a:gd name="T5" fmla="*/ 0 h 168"/>
                </a:gdLst>
                <a:ahLst/>
                <a:cxnLst>
                  <a:cxn ang="0">
                    <a:pos x="T0" y="T1"/>
                  </a:cxn>
                  <a:cxn ang="0">
                    <a:pos x="T2" y="T3"/>
                  </a:cxn>
                  <a:cxn ang="0">
                    <a:pos x="T4" y="T5"/>
                  </a:cxn>
                </a:cxnLst>
                <a:rect l="0" t="0" r="r" b="b"/>
                <a:pathLst>
                  <a:path w="68" h="168">
                    <a:moveTo>
                      <a:pt x="0" y="0"/>
                    </a:moveTo>
                    <a:cubicBezTo>
                      <a:pt x="52" y="168"/>
                      <a:pt x="52" y="168"/>
                      <a:pt x="52" y="168"/>
                    </a:cubicBezTo>
                    <a:cubicBezTo>
                      <a:pt x="52" y="168"/>
                      <a:pt x="68" y="60"/>
                      <a:pt x="0"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417">
                <a:extLst>
                  <a:ext uri="{FF2B5EF4-FFF2-40B4-BE49-F238E27FC236}">
                    <a16:creationId xmlns:a16="http://schemas.microsoft.com/office/drawing/2014/main" id="{53533B80-BC33-1241-AAD5-0FEC765AB90C}"/>
                  </a:ext>
                </a:extLst>
              </p:cNvPr>
              <p:cNvSpPr>
                <a:spLocks/>
              </p:cNvSpPr>
              <p:nvPr/>
            </p:nvSpPr>
            <p:spPr bwMode="auto">
              <a:xfrm>
                <a:off x="4561580" y="2291238"/>
                <a:ext cx="173795" cy="387622"/>
              </a:xfrm>
              <a:custGeom>
                <a:avLst/>
                <a:gdLst>
                  <a:gd name="T0" fmla="*/ 23 w 75"/>
                  <a:gd name="T1" fmla="*/ 0 h 168"/>
                  <a:gd name="T2" fmla="*/ 75 w 75"/>
                  <a:gd name="T3" fmla="*/ 168 h 168"/>
                  <a:gd name="T4" fmla="*/ 23 w 75"/>
                  <a:gd name="T5" fmla="*/ 0 h 168"/>
                </a:gdLst>
                <a:ahLst/>
                <a:cxnLst>
                  <a:cxn ang="0">
                    <a:pos x="T0" y="T1"/>
                  </a:cxn>
                  <a:cxn ang="0">
                    <a:pos x="T2" y="T3"/>
                  </a:cxn>
                  <a:cxn ang="0">
                    <a:pos x="T4" y="T5"/>
                  </a:cxn>
                </a:cxnLst>
                <a:rect l="0" t="0" r="r" b="b"/>
                <a:pathLst>
                  <a:path w="75" h="168">
                    <a:moveTo>
                      <a:pt x="23" y="0"/>
                    </a:moveTo>
                    <a:cubicBezTo>
                      <a:pt x="75" y="168"/>
                      <a:pt x="75" y="168"/>
                      <a:pt x="75" y="168"/>
                    </a:cubicBezTo>
                    <a:cubicBezTo>
                      <a:pt x="75" y="168"/>
                      <a:pt x="0" y="88"/>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418">
                <a:extLst>
                  <a:ext uri="{FF2B5EF4-FFF2-40B4-BE49-F238E27FC236}">
                    <a16:creationId xmlns:a16="http://schemas.microsoft.com/office/drawing/2014/main" id="{ED5220D1-6BF5-284D-8FC0-850E79279E61}"/>
                  </a:ext>
                </a:extLst>
              </p:cNvPr>
              <p:cNvSpPr>
                <a:spLocks/>
              </p:cNvSpPr>
              <p:nvPr/>
            </p:nvSpPr>
            <p:spPr bwMode="auto">
              <a:xfrm>
                <a:off x="4458084" y="2665191"/>
                <a:ext cx="279244" cy="295843"/>
              </a:xfrm>
              <a:custGeom>
                <a:avLst/>
                <a:gdLst>
                  <a:gd name="T0" fmla="*/ 0 w 121"/>
                  <a:gd name="T1" fmla="*/ 128 h 128"/>
                  <a:gd name="T2" fmla="*/ 121 w 121"/>
                  <a:gd name="T3" fmla="*/ 0 h 128"/>
                  <a:gd name="T4" fmla="*/ 0 w 121"/>
                  <a:gd name="T5" fmla="*/ 128 h 128"/>
                </a:gdLst>
                <a:ahLst/>
                <a:cxnLst>
                  <a:cxn ang="0">
                    <a:pos x="T0" y="T1"/>
                  </a:cxn>
                  <a:cxn ang="0">
                    <a:pos x="T2" y="T3"/>
                  </a:cxn>
                  <a:cxn ang="0">
                    <a:pos x="T4" y="T5"/>
                  </a:cxn>
                </a:cxnLst>
                <a:rect l="0" t="0" r="r" b="b"/>
                <a:pathLst>
                  <a:path w="121" h="128">
                    <a:moveTo>
                      <a:pt x="0" y="128"/>
                    </a:moveTo>
                    <a:cubicBezTo>
                      <a:pt x="121" y="0"/>
                      <a:pt x="121" y="0"/>
                      <a:pt x="121" y="0"/>
                    </a:cubicBezTo>
                    <a:cubicBezTo>
                      <a:pt x="121" y="0"/>
                      <a:pt x="87" y="105"/>
                      <a:pt x="0" y="128"/>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419">
                <a:extLst>
                  <a:ext uri="{FF2B5EF4-FFF2-40B4-BE49-F238E27FC236}">
                    <a16:creationId xmlns:a16="http://schemas.microsoft.com/office/drawing/2014/main" id="{CEE4F446-CAE1-2749-81CB-DF4777640C37}"/>
                  </a:ext>
                </a:extLst>
              </p:cNvPr>
              <p:cNvSpPr>
                <a:spLocks/>
              </p:cNvSpPr>
              <p:nvPr/>
            </p:nvSpPr>
            <p:spPr bwMode="auto">
              <a:xfrm>
                <a:off x="4458084" y="2665191"/>
                <a:ext cx="279244" cy="295843"/>
              </a:xfrm>
              <a:custGeom>
                <a:avLst/>
                <a:gdLst>
                  <a:gd name="T0" fmla="*/ 0 w 121"/>
                  <a:gd name="T1" fmla="*/ 128 h 128"/>
                  <a:gd name="T2" fmla="*/ 121 w 121"/>
                  <a:gd name="T3" fmla="*/ 0 h 128"/>
                  <a:gd name="T4" fmla="*/ 0 w 121"/>
                  <a:gd name="T5" fmla="*/ 128 h 128"/>
                </a:gdLst>
                <a:ahLst/>
                <a:cxnLst>
                  <a:cxn ang="0">
                    <a:pos x="T0" y="T1"/>
                  </a:cxn>
                  <a:cxn ang="0">
                    <a:pos x="T2" y="T3"/>
                  </a:cxn>
                  <a:cxn ang="0">
                    <a:pos x="T4" y="T5"/>
                  </a:cxn>
                </a:cxnLst>
                <a:rect l="0" t="0" r="r" b="b"/>
                <a:pathLst>
                  <a:path w="121" h="128">
                    <a:moveTo>
                      <a:pt x="0" y="128"/>
                    </a:moveTo>
                    <a:cubicBezTo>
                      <a:pt x="121" y="0"/>
                      <a:pt x="121" y="0"/>
                      <a:pt x="121" y="0"/>
                    </a:cubicBezTo>
                    <a:cubicBezTo>
                      <a:pt x="121" y="0"/>
                      <a:pt x="18" y="39"/>
                      <a:pt x="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420">
                <a:extLst>
                  <a:ext uri="{FF2B5EF4-FFF2-40B4-BE49-F238E27FC236}">
                    <a16:creationId xmlns:a16="http://schemas.microsoft.com/office/drawing/2014/main" id="{A04D1003-338A-0E47-967A-5A6AC73D5795}"/>
                  </a:ext>
                </a:extLst>
              </p:cNvPr>
              <p:cNvSpPr>
                <a:spLocks/>
              </p:cNvSpPr>
              <p:nvPr/>
            </p:nvSpPr>
            <p:spPr bwMode="auto">
              <a:xfrm>
                <a:off x="4728541" y="2614420"/>
                <a:ext cx="394457" cy="147433"/>
              </a:xfrm>
              <a:custGeom>
                <a:avLst/>
                <a:gdLst>
                  <a:gd name="T0" fmla="*/ 171 w 171"/>
                  <a:gd name="T1" fmla="*/ 64 h 64"/>
                  <a:gd name="T2" fmla="*/ 0 w 171"/>
                  <a:gd name="T3" fmla="*/ 23 h 64"/>
                  <a:gd name="T4" fmla="*/ 171 w 171"/>
                  <a:gd name="T5" fmla="*/ 64 h 64"/>
                </a:gdLst>
                <a:ahLst/>
                <a:cxnLst>
                  <a:cxn ang="0">
                    <a:pos x="T0" y="T1"/>
                  </a:cxn>
                  <a:cxn ang="0">
                    <a:pos x="T2" y="T3"/>
                  </a:cxn>
                  <a:cxn ang="0">
                    <a:pos x="T4" y="T5"/>
                  </a:cxn>
                </a:cxnLst>
                <a:rect l="0" t="0" r="r" b="b"/>
                <a:pathLst>
                  <a:path w="171" h="64">
                    <a:moveTo>
                      <a:pt x="171" y="64"/>
                    </a:moveTo>
                    <a:cubicBezTo>
                      <a:pt x="0" y="23"/>
                      <a:pt x="0" y="23"/>
                      <a:pt x="0" y="23"/>
                    </a:cubicBezTo>
                    <a:cubicBezTo>
                      <a:pt x="0" y="23"/>
                      <a:pt x="107" y="0"/>
                      <a:pt x="171" y="6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421">
                <a:extLst>
                  <a:ext uri="{FF2B5EF4-FFF2-40B4-BE49-F238E27FC236}">
                    <a16:creationId xmlns:a16="http://schemas.microsoft.com/office/drawing/2014/main" id="{D0D008EE-A5E1-D545-A8BF-8EA81FBA7F17}"/>
                  </a:ext>
                </a:extLst>
              </p:cNvPr>
              <p:cNvSpPr>
                <a:spLocks/>
              </p:cNvSpPr>
              <p:nvPr/>
            </p:nvSpPr>
            <p:spPr bwMode="auto">
              <a:xfrm>
                <a:off x="4728541" y="2667144"/>
                <a:ext cx="394457" cy="162079"/>
              </a:xfrm>
              <a:custGeom>
                <a:avLst/>
                <a:gdLst>
                  <a:gd name="T0" fmla="*/ 171 w 171"/>
                  <a:gd name="T1" fmla="*/ 41 h 70"/>
                  <a:gd name="T2" fmla="*/ 0 w 171"/>
                  <a:gd name="T3" fmla="*/ 0 h 70"/>
                  <a:gd name="T4" fmla="*/ 171 w 171"/>
                  <a:gd name="T5" fmla="*/ 41 h 70"/>
                </a:gdLst>
                <a:ahLst/>
                <a:cxnLst>
                  <a:cxn ang="0">
                    <a:pos x="T0" y="T1"/>
                  </a:cxn>
                  <a:cxn ang="0">
                    <a:pos x="T2" y="T3"/>
                  </a:cxn>
                  <a:cxn ang="0">
                    <a:pos x="T4" y="T5"/>
                  </a:cxn>
                </a:cxnLst>
                <a:rect l="0" t="0" r="r" b="b"/>
                <a:pathLst>
                  <a:path w="171" h="70">
                    <a:moveTo>
                      <a:pt x="171" y="41"/>
                    </a:moveTo>
                    <a:cubicBezTo>
                      <a:pt x="0" y="0"/>
                      <a:pt x="0" y="0"/>
                      <a:pt x="0" y="0"/>
                    </a:cubicBezTo>
                    <a:cubicBezTo>
                      <a:pt x="0" y="0"/>
                      <a:pt x="85" y="70"/>
                      <a:pt x="171"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422">
                <a:extLst>
                  <a:ext uri="{FF2B5EF4-FFF2-40B4-BE49-F238E27FC236}">
                    <a16:creationId xmlns:a16="http://schemas.microsoft.com/office/drawing/2014/main" id="{4266DB2D-9E5D-544F-911B-CACBFE4E8B83}"/>
                  </a:ext>
                </a:extLst>
              </p:cNvPr>
              <p:cNvSpPr>
                <a:spLocks/>
              </p:cNvSpPr>
              <p:nvPr/>
            </p:nvSpPr>
            <p:spPr bwMode="auto">
              <a:xfrm>
                <a:off x="4691438" y="2692530"/>
                <a:ext cx="78110" cy="1176536"/>
              </a:xfrm>
              <a:custGeom>
                <a:avLst/>
                <a:gdLst>
                  <a:gd name="T0" fmla="*/ 0 w 80"/>
                  <a:gd name="T1" fmla="*/ 1205 h 1205"/>
                  <a:gd name="T2" fmla="*/ 80 w 80"/>
                  <a:gd name="T3" fmla="*/ 1205 h 1205"/>
                  <a:gd name="T4" fmla="*/ 54 w 80"/>
                  <a:gd name="T5" fmla="*/ 0 h 1205"/>
                  <a:gd name="T6" fmla="*/ 26 w 80"/>
                  <a:gd name="T7" fmla="*/ 0 h 1205"/>
                  <a:gd name="T8" fmla="*/ 0 w 80"/>
                  <a:gd name="T9" fmla="*/ 1205 h 1205"/>
                </a:gdLst>
                <a:ahLst/>
                <a:cxnLst>
                  <a:cxn ang="0">
                    <a:pos x="T0" y="T1"/>
                  </a:cxn>
                  <a:cxn ang="0">
                    <a:pos x="T2" y="T3"/>
                  </a:cxn>
                  <a:cxn ang="0">
                    <a:pos x="T4" y="T5"/>
                  </a:cxn>
                  <a:cxn ang="0">
                    <a:pos x="T6" y="T7"/>
                  </a:cxn>
                  <a:cxn ang="0">
                    <a:pos x="T8" y="T9"/>
                  </a:cxn>
                </a:cxnLst>
                <a:rect l="0" t="0" r="r" b="b"/>
                <a:pathLst>
                  <a:path w="80" h="1205">
                    <a:moveTo>
                      <a:pt x="0" y="1205"/>
                    </a:moveTo>
                    <a:lnTo>
                      <a:pt x="80" y="1205"/>
                    </a:lnTo>
                    <a:lnTo>
                      <a:pt x="54" y="0"/>
                    </a:lnTo>
                    <a:lnTo>
                      <a:pt x="26" y="0"/>
                    </a:lnTo>
                    <a:lnTo>
                      <a:pt x="0" y="12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423">
                <a:extLst>
                  <a:ext uri="{FF2B5EF4-FFF2-40B4-BE49-F238E27FC236}">
                    <a16:creationId xmlns:a16="http://schemas.microsoft.com/office/drawing/2014/main" id="{AE56D202-3438-7C40-B481-520CED539145}"/>
                  </a:ext>
                </a:extLst>
              </p:cNvPr>
              <p:cNvSpPr>
                <a:spLocks/>
              </p:cNvSpPr>
              <p:nvPr/>
            </p:nvSpPr>
            <p:spPr bwMode="auto">
              <a:xfrm>
                <a:off x="4691438" y="2692530"/>
                <a:ext cx="37102" cy="1176536"/>
              </a:xfrm>
              <a:custGeom>
                <a:avLst/>
                <a:gdLst>
                  <a:gd name="T0" fmla="*/ 0 w 38"/>
                  <a:gd name="T1" fmla="*/ 1205 h 1205"/>
                  <a:gd name="T2" fmla="*/ 30 w 38"/>
                  <a:gd name="T3" fmla="*/ 1205 h 1205"/>
                  <a:gd name="T4" fmla="*/ 38 w 38"/>
                  <a:gd name="T5" fmla="*/ 0 h 1205"/>
                  <a:gd name="T6" fmla="*/ 26 w 38"/>
                  <a:gd name="T7" fmla="*/ 0 h 1205"/>
                  <a:gd name="T8" fmla="*/ 0 w 38"/>
                  <a:gd name="T9" fmla="*/ 1205 h 1205"/>
                </a:gdLst>
                <a:ahLst/>
                <a:cxnLst>
                  <a:cxn ang="0">
                    <a:pos x="T0" y="T1"/>
                  </a:cxn>
                  <a:cxn ang="0">
                    <a:pos x="T2" y="T3"/>
                  </a:cxn>
                  <a:cxn ang="0">
                    <a:pos x="T4" y="T5"/>
                  </a:cxn>
                  <a:cxn ang="0">
                    <a:pos x="T6" y="T7"/>
                  </a:cxn>
                  <a:cxn ang="0">
                    <a:pos x="T8" y="T9"/>
                  </a:cxn>
                </a:cxnLst>
                <a:rect l="0" t="0" r="r" b="b"/>
                <a:pathLst>
                  <a:path w="38" h="1205">
                    <a:moveTo>
                      <a:pt x="0" y="1205"/>
                    </a:moveTo>
                    <a:lnTo>
                      <a:pt x="30" y="1205"/>
                    </a:lnTo>
                    <a:lnTo>
                      <a:pt x="38" y="0"/>
                    </a:lnTo>
                    <a:lnTo>
                      <a:pt x="26" y="0"/>
                    </a:lnTo>
                    <a:lnTo>
                      <a:pt x="0" y="1205"/>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424">
                <a:extLst>
                  <a:ext uri="{FF2B5EF4-FFF2-40B4-BE49-F238E27FC236}">
                    <a16:creationId xmlns:a16="http://schemas.microsoft.com/office/drawing/2014/main" id="{5BB8F979-62A5-104F-AA86-9D4EFA92E849}"/>
                  </a:ext>
                </a:extLst>
              </p:cNvPr>
              <p:cNvSpPr>
                <a:spLocks noChangeArrowheads="1"/>
              </p:cNvSpPr>
              <p:nvPr/>
            </p:nvSpPr>
            <p:spPr bwMode="auto">
              <a:xfrm>
                <a:off x="4686556" y="2632971"/>
                <a:ext cx="87874" cy="87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Oval 425">
                <a:extLst>
                  <a:ext uri="{FF2B5EF4-FFF2-40B4-BE49-F238E27FC236}">
                    <a16:creationId xmlns:a16="http://schemas.microsoft.com/office/drawing/2014/main" id="{0B6B9806-A0CC-3E45-83A2-7320E2CCA5C4}"/>
                  </a:ext>
                </a:extLst>
              </p:cNvPr>
              <p:cNvSpPr>
                <a:spLocks noChangeArrowheads="1"/>
              </p:cNvSpPr>
              <p:nvPr/>
            </p:nvSpPr>
            <p:spPr bwMode="auto">
              <a:xfrm>
                <a:off x="4698273" y="2644687"/>
                <a:ext cx="64441" cy="64441"/>
              </a:xfrm>
              <a:prstGeom prst="ellipse">
                <a:avLst/>
              </a:pr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426">
                <a:extLst>
                  <a:ext uri="{FF2B5EF4-FFF2-40B4-BE49-F238E27FC236}">
                    <a16:creationId xmlns:a16="http://schemas.microsoft.com/office/drawing/2014/main" id="{FDEDFE7E-EDFA-2840-B269-92768C570573}"/>
                  </a:ext>
                </a:extLst>
              </p:cNvPr>
              <p:cNvSpPr>
                <a:spLocks/>
              </p:cNvSpPr>
              <p:nvPr/>
            </p:nvSpPr>
            <p:spPr bwMode="auto">
              <a:xfrm>
                <a:off x="4698273" y="2646640"/>
                <a:ext cx="52724" cy="62488"/>
              </a:xfrm>
              <a:custGeom>
                <a:avLst/>
                <a:gdLst>
                  <a:gd name="T0" fmla="*/ 9 w 23"/>
                  <a:gd name="T1" fmla="*/ 0 h 27"/>
                  <a:gd name="T2" fmla="*/ 4 w 23"/>
                  <a:gd name="T3" fmla="*/ 11 h 27"/>
                  <a:gd name="T4" fmla="*/ 18 w 23"/>
                  <a:gd name="T5" fmla="*/ 25 h 27"/>
                  <a:gd name="T6" fmla="*/ 23 w 23"/>
                  <a:gd name="T7" fmla="*/ 24 h 27"/>
                  <a:gd name="T8" fmla="*/ 14 w 23"/>
                  <a:gd name="T9" fmla="*/ 27 h 27"/>
                  <a:gd name="T10" fmla="*/ 0 w 23"/>
                  <a:gd name="T11" fmla="*/ 13 h 27"/>
                  <a:gd name="T12" fmla="*/ 9 w 2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9" y="0"/>
                    </a:moveTo>
                    <a:cubicBezTo>
                      <a:pt x="6" y="3"/>
                      <a:pt x="4" y="6"/>
                      <a:pt x="4" y="11"/>
                    </a:cubicBezTo>
                    <a:cubicBezTo>
                      <a:pt x="4" y="18"/>
                      <a:pt x="10" y="25"/>
                      <a:pt x="18" y="25"/>
                    </a:cubicBezTo>
                    <a:cubicBezTo>
                      <a:pt x="20" y="25"/>
                      <a:pt x="22" y="24"/>
                      <a:pt x="23" y="24"/>
                    </a:cubicBezTo>
                    <a:cubicBezTo>
                      <a:pt x="21" y="26"/>
                      <a:pt x="18" y="27"/>
                      <a:pt x="14" y="27"/>
                    </a:cubicBezTo>
                    <a:cubicBezTo>
                      <a:pt x="6" y="27"/>
                      <a:pt x="0" y="21"/>
                      <a:pt x="0" y="13"/>
                    </a:cubicBezTo>
                    <a:cubicBezTo>
                      <a:pt x="0" y="7"/>
                      <a:pt x="4" y="2"/>
                      <a:pt x="9" y="0"/>
                    </a:cubicBezTo>
                    <a:close/>
                  </a:path>
                </a:pathLst>
              </a:custGeom>
              <a:solidFill>
                <a:srgbClr val="72CC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427">
                <a:extLst>
                  <a:ext uri="{FF2B5EF4-FFF2-40B4-BE49-F238E27FC236}">
                    <a16:creationId xmlns:a16="http://schemas.microsoft.com/office/drawing/2014/main" id="{1F838924-0FD8-8A4D-A9BE-4485BAA29389}"/>
                  </a:ext>
                </a:extLst>
              </p:cNvPr>
              <p:cNvSpPr>
                <a:spLocks/>
              </p:cNvSpPr>
              <p:nvPr/>
            </p:nvSpPr>
            <p:spPr bwMode="auto">
              <a:xfrm>
                <a:off x="4628950" y="3834893"/>
                <a:ext cx="203087" cy="54677"/>
              </a:xfrm>
              <a:custGeom>
                <a:avLst/>
                <a:gdLst>
                  <a:gd name="T0" fmla="*/ 0 w 88"/>
                  <a:gd name="T1" fmla="*/ 24 h 24"/>
                  <a:gd name="T2" fmla="*/ 44 w 88"/>
                  <a:gd name="T3" fmla="*/ 0 h 24"/>
                  <a:gd name="T4" fmla="*/ 88 w 88"/>
                  <a:gd name="T5" fmla="*/ 24 h 24"/>
                  <a:gd name="T6" fmla="*/ 0 w 88"/>
                  <a:gd name="T7" fmla="*/ 24 h 24"/>
                </a:gdLst>
                <a:ahLst/>
                <a:cxnLst>
                  <a:cxn ang="0">
                    <a:pos x="T0" y="T1"/>
                  </a:cxn>
                  <a:cxn ang="0">
                    <a:pos x="T2" y="T3"/>
                  </a:cxn>
                  <a:cxn ang="0">
                    <a:pos x="T4" y="T5"/>
                  </a:cxn>
                  <a:cxn ang="0">
                    <a:pos x="T6" y="T7"/>
                  </a:cxn>
                </a:cxnLst>
                <a:rect l="0" t="0" r="r" b="b"/>
                <a:pathLst>
                  <a:path w="88" h="24">
                    <a:moveTo>
                      <a:pt x="0" y="24"/>
                    </a:moveTo>
                    <a:cubicBezTo>
                      <a:pt x="0" y="11"/>
                      <a:pt x="20" y="0"/>
                      <a:pt x="44" y="0"/>
                    </a:cubicBezTo>
                    <a:cubicBezTo>
                      <a:pt x="68" y="0"/>
                      <a:pt x="88" y="11"/>
                      <a:pt x="88" y="24"/>
                    </a:cubicBezTo>
                    <a:lnTo>
                      <a:pt x="0" y="2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428">
                <a:extLst>
                  <a:ext uri="{FF2B5EF4-FFF2-40B4-BE49-F238E27FC236}">
                    <a16:creationId xmlns:a16="http://schemas.microsoft.com/office/drawing/2014/main" id="{3889531B-B33F-A344-8E53-1ED2128F77FF}"/>
                  </a:ext>
                </a:extLst>
              </p:cNvPr>
              <p:cNvSpPr>
                <a:spLocks/>
              </p:cNvSpPr>
              <p:nvPr/>
            </p:nvSpPr>
            <p:spPr bwMode="auto">
              <a:xfrm>
                <a:off x="4628950" y="3834893"/>
                <a:ext cx="115213" cy="54677"/>
              </a:xfrm>
              <a:custGeom>
                <a:avLst/>
                <a:gdLst>
                  <a:gd name="T0" fmla="*/ 44 w 50"/>
                  <a:gd name="T1" fmla="*/ 0 h 24"/>
                  <a:gd name="T2" fmla="*/ 50 w 50"/>
                  <a:gd name="T3" fmla="*/ 0 h 24"/>
                  <a:gd name="T4" fmla="*/ 13 w 50"/>
                  <a:gd name="T5" fmla="*/ 24 h 24"/>
                  <a:gd name="T6" fmla="*/ 0 w 50"/>
                  <a:gd name="T7" fmla="*/ 24 h 24"/>
                  <a:gd name="T8" fmla="*/ 44 w 50"/>
                  <a:gd name="T9" fmla="*/ 0 h 24"/>
                </a:gdLst>
                <a:ahLst/>
                <a:cxnLst>
                  <a:cxn ang="0">
                    <a:pos x="T0" y="T1"/>
                  </a:cxn>
                  <a:cxn ang="0">
                    <a:pos x="T2" y="T3"/>
                  </a:cxn>
                  <a:cxn ang="0">
                    <a:pos x="T4" y="T5"/>
                  </a:cxn>
                  <a:cxn ang="0">
                    <a:pos x="T6" y="T7"/>
                  </a:cxn>
                  <a:cxn ang="0">
                    <a:pos x="T8" y="T9"/>
                  </a:cxn>
                </a:cxnLst>
                <a:rect l="0" t="0" r="r" b="b"/>
                <a:pathLst>
                  <a:path w="50" h="24">
                    <a:moveTo>
                      <a:pt x="44" y="0"/>
                    </a:moveTo>
                    <a:cubicBezTo>
                      <a:pt x="46" y="0"/>
                      <a:pt x="48" y="0"/>
                      <a:pt x="50" y="0"/>
                    </a:cubicBezTo>
                    <a:cubicBezTo>
                      <a:pt x="29" y="2"/>
                      <a:pt x="13" y="12"/>
                      <a:pt x="13" y="24"/>
                    </a:cubicBezTo>
                    <a:cubicBezTo>
                      <a:pt x="0" y="24"/>
                      <a:pt x="0" y="24"/>
                      <a:pt x="0" y="24"/>
                    </a:cubicBezTo>
                    <a:cubicBezTo>
                      <a:pt x="0" y="11"/>
                      <a:pt x="20" y="0"/>
                      <a:pt x="44" y="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429">
                <a:extLst>
                  <a:ext uri="{FF2B5EF4-FFF2-40B4-BE49-F238E27FC236}">
                    <a16:creationId xmlns:a16="http://schemas.microsoft.com/office/drawing/2014/main" id="{11C89D59-90D7-9D40-88E8-B983924FF0FA}"/>
                  </a:ext>
                </a:extLst>
              </p:cNvPr>
              <p:cNvSpPr>
                <a:spLocks/>
              </p:cNvSpPr>
              <p:nvPr/>
            </p:nvSpPr>
            <p:spPr bwMode="auto">
              <a:xfrm>
                <a:off x="6058368" y="2776498"/>
                <a:ext cx="113260" cy="281197"/>
              </a:xfrm>
              <a:custGeom>
                <a:avLst/>
                <a:gdLst>
                  <a:gd name="T0" fmla="*/ 0 w 49"/>
                  <a:gd name="T1" fmla="*/ 0 h 122"/>
                  <a:gd name="T2" fmla="*/ 37 w 49"/>
                  <a:gd name="T3" fmla="*/ 122 h 122"/>
                  <a:gd name="T4" fmla="*/ 0 w 49"/>
                  <a:gd name="T5" fmla="*/ 0 h 122"/>
                </a:gdLst>
                <a:ahLst/>
                <a:cxnLst>
                  <a:cxn ang="0">
                    <a:pos x="T0" y="T1"/>
                  </a:cxn>
                  <a:cxn ang="0">
                    <a:pos x="T2" y="T3"/>
                  </a:cxn>
                  <a:cxn ang="0">
                    <a:pos x="T4" y="T5"/>
                  </a:cxn>
                </a:cxnLst>
                <a:rect l="0" t="0" r="r" b="b"/>
                <a:pathLst>
                  <a:path w="49" h="122">
                    <a:moveTo>
                      <a:pt x="0" y="0"/>
                    </a:moveTo>
                    <a:cubicBezTo>
                      <a:pt x="37" y="122"/>
                      <a:pt x="37" y="122"/>
                      <a:pt x="37" y="122"/>
                    </a:cubicBezTo>
                    <a:cubicBezTo>
                      <a:pt x="37" y="122"/>
                      <a:pt x="49" y="43"/>
                      <a:pt x="0"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430">
                <a:extLst>
                  <a:ext uri="{FF2B5EF4-FFF2-40B4-BE49-F238E27FC236}">
                    <a16:creationId xmlns:a16="http://schemas.microsoft.com/office/drawing/2014/main" id="{81816A1B-1354-D642-8354-185C41D9DC0B}"/>
                  </a:ext>
                </a:extLst>
              </p:cNvPr>
              <p:cNvSpPr>
                <a:spLocks/>
              </p:cNvSpPr>
              <p:nvPr/>
            </p:nvSpPr>
            <p:spPr bwMode="auto">
              <a:xfrm>
                <a:off x="6019313" y="2776498"/>
                <a:ext cx="124000" cy="281197"/>
              </a:xfrm>
              <a:custGeom>
                <a:avLst/>
                <a:gdLst>
                  <a:gd name="T0" fmla="*/ 17 w 54"/>
                  <a:gd name="T1" fmla="*/ 0 h 122"/>
                  <a:gd name="T2" fmla="*/ 54 w 54"/>
                  <a:gd name="T3" fmla="*/ 122 h 122"/>
                  <a:gd name="T4" fmla="*/ 17 w 54"/>
                  <a:gd name="T5" fmla="*/ 0 h 122"/>
                </a:gdLst>
                <a:ahLst/>
                <a:cxnLst>
                  <a:cxn ang="0">
                    <a:pos x="T0" y="T1"/>
                  </a:cxn>
                  <a:cxn ang="0">
                    <a:pos x="T2" y="T3"/>
                  </a:cxn>
                  <a:cxn ang="0">
                    <a:pos x="T4" y="T5"/>
                  </a:cxn>
                </a:cxnLst>
                <a:rect l="0" t="0" r="r" b="b"/>
                <a:pathLst>
                  <a:path w="54" h="122">
                    <a:moveTo>
                      <a:pt x="17" y="0"/>
                    </a:moveTo>
                    <a:cubicBezTo>
                      <a:pt x="54" y="122"/>
                      <a:pt x="54" y="122"/>
                      <a:pt x="54" y="122"/>
                    </a:cubicBezTo>
                    <a:cubicBezTo>
                      <a:pt x="54" y="122"/>
                      <a:pt x="0" y="63"/>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431">
                <a:extLst>
                  <a:ext uri="{FF2B5EF4-FFF2-40B4-BE49-F238E27FC236}">
                    <a16:creationId xmlns:a16="http://schemas.microsoft.com/office/drawing/2014/main" id="{B4E744AF-1313-484B-B1C1-15CD685C4454}"/>
                  </a:ext>
                </a:extLst>
              </p:cNvPr>
              <p:cNvSpPr>
                <a:spLocks/>
              </p:cNvSpPr>
              <p:nvPr/>
            </p:nvSpPr>
            <p:spPr bwMode="auto">
              <a:xfrm>
                <a:off x="5943156" y="3046955"/>
                <a:ext cx="203087" cy="214803"/>
              </a:xfrm>
              <a:custGeom>
                <a:avLst/>
                <a:gdLst>
                  <a:gd name="T0" fmla="*/ 0 w 88"/>
                  <a:gd name="T1" fmla="*/ 93 h 93"/>
                  <a:gd name="T2" fmla="*/ 88 w 88"/>
                  <a:gd name="T3" fmla="*/ 0 h 93"/>
                  <a:gd name="T4" fmla="*/ 0 w 88"/>
                  <a:gd name="T5" fmla="*/ 93 h 93"/>
                </a:gdLst>
                <a:ahLst/>
                <a:cxnLst>
                  <a:cxn ang="0">
                    <a:pos x="T0" y="T1"/>
                  </a:cxn>
                  <a:cxn ang="0">
                    <a:pos x="T2" y="T3"/>
                  </a:cxn>
                  <a:cxn ang="0">
                    <a:pos x="T4" y="T5"/>
                  </a:cxn>
                </a:cxnLst>
                <a:rect l="0" t="0" r="r" b="b"/>
                <a:pathLst>
                  <a:path w="88" h="93">
                    <a:moveTo>
                      <a:pt x="0" y="93"/>
                    </a:moveTo>
                    <a:cubicBezTo>
                      <a:pt x="88" y="0"/>
                      <a:pt x="88" y="0"/>
                      <a:pt x="88" y="0"/>
                    </a:cubicBezTo>
                    <a:cubicBezTo>
                      <a:pt x="88" y="0"/>
                      <a:pt x="63" y="76"/>
                      <a:pt x="0" y="93"/>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432">
                <a:extLst>
                  <a:ext uri="{FF2B5EF4-FFF2-40B4-BE49-F238E27FC236}">
                    <a16:creationId xmlns:a16="http://schemas.microsoft.com/office/drawing/2014/main" id="{4CB4DA97-7ABA-F443-81EF-6D3EC6289F51}"/>
                  </a:ext>
                </a:extLst>
              </p:cNvPr>
              <p:cNvSpPr>
                <a:spLocks/>
              </p:cNvSpPr>
              <p:nvPr/>
            </p:nvSpPr>
            <p:spPr bwMode="auto">
              <a:xfrm>
                <a:off x="5943156" y="3046955"/>
                <a:ext cx="203087" cy="214803"/>
              </a:xfrm>
              <a:custGeom>
                <a:avLst/>
                <a:gdLst>
                  <a:gd name="T0" fmla="*/ 0 w 88"/>
                  <a:gd name="T1" fmla="*/ 93 h 93"/>
                  <a:gd name="T2" fmla="*/ 88 w 88"/>
                  <a:gd name="T3" fmla="*/ 0 h 93"/>
                  <a:gd name="T4" fmla="*/ 0 w 88"/>
                  <a:gd name="T5" fmla="*/ 93 h 93"/>
                </a:gdLst>
                <a:ahLst/>
                <a:cxnLst>
                  <a:cxn ang="0">
                    <a:pos x="T0" y="T1"/>
                  </a:cxn>
                  <a:cxn ang="0">
                    <a:pos x="T2" y="T3"/>
                  </a:cxn>
                  <a:cxn ang="0">
                    <a:pos x="T4" y="T5"/>
                  </a:cxn>
                </a:cxnLst>
                <a:rect l="0" t="0" r="r" b="b"/>
                <a:pathLst>
                  <a:path w="88" h="93">
                    <a:moveTo>
                      <a:pt x="0" y="93"/>
                    </a:moveTo>
                    <a:cubicBezTo>
                      <a:pt x="88" y="0"/>
                      <a:pt x="88" y="0"/>
                      <a:pt x="88" y="0"/>
                    </a:cubicBezTo>
                    <a:cubicBezTo>
                      <a:pt x="88" y="0"/>
                      <a:pt x="13" y="29"/>
                      <a:pt x="0"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433">
                <a:extLst>
                  <a:ext uri="{FF2B5EF4-FFF2-40B4-BE49-F238E27FC236}">
                    <a16:creationId xmlns:a16="http://schemas.microsoft.com/office/drawing/2014/main" id="{3163C544-9509-6346-9757-B8F67D351738}"/>
                  </a:ext>
                </a:extLst>
              </p:cNvPr>
              <p:cNvSpPr>
                <a:spLocks/>
              </p:cNvSpPr>
              <p:nvPr/>
            </p:nvSpPr>
            <p:spPr bwMode="auto">
              <a:xfrm>
                <a:off x="6139408" y="3009853"/>
                <a:ext cx="286079" cy="108378"/>
              </a:xfrm>
              <a:custGeom>
                <a:avLst/>
                <a:gdLst>
                  <a:gd name="T0" fmla="*/ 124 w 124"/>
                  <a:gd name="T1" fmla="*/ 47 h 47"/>
                  <a:gd name="T2" fmla="*/ 0 w 124"/>
                  <a:gd name="T3" fmla="*/ 17 h 47"/>
                  <a:gd name="T4" fmla="*/ 124 w 124"/>
                  <a:gd name="T5" fmla="*/ 47 h 47"/>
                </a:gdLst>
                <a:ahLst/>
                <a:cxnLst>
                  <a:cxn ang="0">
                    <a:pos x="T0" y="T1"/>
                  </a:cxn>
                  <a:cxn ang="0">
                    <a:pos x="T2" y="T3"/>
                  </a:cxn>
                  <a:cxn ang="0">
                    <a:pos x="T4" y="T5"/>
                  </a:cxn>
                </a:cxnLst>
                <a:rect l="0" t="0" r="r" b="b"/>
                <a:pathLst>
                  <a:path w="124" h="47">
                    <a:moveTo>
                      <a:pt x="124" y="47"/>
                    </a:moveTo>
                    <a:cubicBezTo>
                      <a:pt x="0" y="17"/>
                      <a:pt x="0" y="17"/>
                      <a:pt x="0" y="17"/>
                    </a:cubicBezTo>
                    <a:cubicBezTo>
                      <a:pt x="0" y="17"/>
                      <a:pt x="78" y="0"/>
                      <a:pt x="124" y="47"/>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434">
                <a:extLst>
                  <a:ext uri="{FF2B5EF4-FFF2-40B4-BE49-F238E27FC236}">
                    <a16:creationId xmlns:a16="http://schemas.microsoft.com/office/drawing/2014/main" id="{96B7C593-7344-8640-B29B-0B0223FE222F}"/>
                  </a:ext>
                </a:extLst>
              </p:cNvPr>
              <p:cNvSpPr>
                <a:spLocks/>
              </p:cNvSpPr>
              <p:nvPr/>
            </p:nvSpPr>
            <p:spPr bwMode="auto">
              <a:xfrm>
                <a:off x="6139408" y="3048908"/>
                <a:ext cx="286079" cy="115213"/>
              </a:xfrm>
              <a:custGeom>
                <a:avLst/>
                <a:gdLst>
                  <a:gd name="T0" fmla="*/ 124 w 124"/>
                  <a:gd name="T1" fmla="*/ 30 h 50"/>
                  <a:gd name="T2" fmla="*/ 0 w 124"/>
                  <a:gd name="T3" fmla="*/ 0 h 50"/>
                  <a:gd name="T4" fmla="*/ 124 w 124"/>
                  <a:gd name="T5" fmla="*/ 30 h 50"/>
                </a:gdLst>
                <a:ahLst/>
                <a:cxnLst>
                  <a:cxn ang="0">
                    <a:pos x="T0" y="T1"/>
                  </a:cxn>
                  <a:cxn ang="0">
                    <a:pos x="T2" y="T3"/>
                  </a:cxn>
                  <a:cxn ang="0">
                    <a:pos x="T4" y="T5"/>
                  </a:cxn>
                </a:cxnLst>
                <a:rect l="0" t="0" r="r" b="b"/>
                <a:pathLst>
                  <a:path w="124" h="50">
                    <a:moveTo>
                      <a:pt x="124" y="30"/>
                    </a:moveTo>
                    <a:cubicBezTo>
                      <a:pt x="0" y="0"/>
                      <a:pt x="0" y="0"/>
                      <a:pt x="0" y="0"/>
                    </a:cubicBezTo>
                    <a:cubicBezTo>
                      <a:pt x="0" y="0"/>
                      <a:pt x="62" y="50"/>
                      <a:pt x="12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435">
                <a:extLst>
                  <a:ext uri="{FF2B5EF4-FFF2-40B4-BE49-F238E27FC236}">
                    <a16:creationId xmlns:a16="http://schemas.microsoft.com/office/drawing/2014/main" id="{CAA01122-1DC9-0F49-ACE0-D126F3EE6963}"/>
                  </a:ext>
                </a:extLst>
              </p:cNvPr>
              <p:cNvSpPr>
                <a:spLocks/>
              </p:cNvSpPr>
              <p:nvPr/>
            </p:nvSpPr>
            <p:spPr bwMode="auto">
              <a:xfrm>
                <a:off x="6114022" y="3067459"/>
                <a:ext cx="55654" cy="852379"/>
              </a:xfrm>
              <a:custGeom>
                <a:avLst/>
                <a:gdLst>
                  <a:gd name="T0" fmla="*/ 0 w 57"/>
                  <a:gd name="T1" fmla="*/ 873 h 873"/>
                  <a:gd name="T2" fmla="*/ 57 w 57"/>
                  <a:gd name="T3" fmla="*/ 873 h 873"/>
                  <a:gd name="T4" fmla="*/ 38 w 57"/>
                  <a:gd name="T5" fmla="*/ 0 h 873"/>
                  <a:gd name="T6" fmla="*/ 19 w 57"/>
                  <a:gd name="T7" fmla="*/ 0 h 873"/>
                  <a:gd name="T8" fmla="*/ 0 w 57"/>
                  <a:gd name="T9" fmla="*/ 873 h 873"/>
                </a:gdLst>
                <a:ahLst/>
                <a:cxnLst>
                  <a:cxn ang="0">
                    <a:pos x="T0" y="T1"/>
                  </a:cxn>
                  <a:cxn ang="0">
                    <a:pos x="T2" y="T3"/>
                  </a:cxn>
                  <a:cxn ang="0">
                    <a:pos x="T4" y="T5"/>
                  </a:cxn>
                  <a:cxn ang="0">
                    <a:pos x="T6" y="T7"/>
                  </a:cxn>
                  <a:cxn ang="0">
                    <a:pos x="T8" y="T9"/>
                  </a:cxn>
                </a:cxnLst>
                <a:rect l="0" t="0" r="r" b="b"/>
                <a:pathLst>
                  <a:path w="57" h="873">
                    <a:moveTo>
                      <a:pt x="0" y="873"/>
                    </a:moveTo>
                    <a:lnTo>
                      <a:pt x="57" y="873"/>
                    </a:lnTo>
                    <a:lnTo>
                      <a:pt x="38" y="0"/>
                    </a:lnTo>
                    <a:lnTo>
                      <a:pt x="19" y="0"/>
                    </a:lnTo>
                    <a:lnTo>
                      <a:pt x="0" y="8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436">
                <a:extLst>
                  <a:ext uri="{FF2B5EF4-FFF2-40B4-BE49-F238E27FC236}">
                    <a16:creationId xmlns:a16="http://schemas.microsoft.com/office/drawing/2014/main" id="{AB9C55A6-3535-E54E-B9A2-E069E35551B7}"/>
                  </a:ext>
                </a:extLst>
              </p:cNvPr>
              <p:cNvSpPr>
                <a:spLocks/>
              </p:cNvSpPr>
              <p:nvPr/>
            </p:nvSpPr>
            <p:spPr bwMode="auto">
              <a:xfrm>
                <a:off x="6114022" y="3067459"/>
                <a:ext cx="25386" cy="852379"/>
              </a:xfrm>
              <a:custGeom>
                <a:avLst/>
                <a:gdLst>
                  <a:gd name="T0" fmla="*/ 0 w 26"/>
                  <a:gd name="T1" fmla="*/ 873 h 873"/>
                  <a:gd name="T2" fmla="*/ 21 w 26"/>
                  <a:gd name="T3" fmla="*/ 873 h 873"/>
                  <a:gd name="T4" fmla="*/ 26 w 26"/>
                  <a:gd name="T5" fmla="*/ 0 h 873"/>
                  <a:gd name="T6" fmla="*/ 19 w 26"/>
                  <a:gd name="T7" fmla="*/ 0 h 873"/>
                  <a:gd name="T8" fmla="*/ 0 w 26"/>
                  <a:gd name="T9" fmla="*/ 873 h 873"/>
                </a:gdLst>
                <a:ahLst/>
                <a:cxnLst>
                  <a:cxn ang="0">
                    <a:pos x="T0" y="T1"/>
                  </a:cxn>
                  <a:cxn ang="0">
                    <a:pos x="T2" y="T3"/>
                  </a:cxn>
                  <a:cxn ang="0">
                    <a:pos x="T4" y="T5"/>
                  </a:cxn>
                  <a:cxn ang="0">
                    <a:pos x="T6" y="T7"/>
                  </a:cxn>
                  <a:cxn ang="0">
                    <a:pos x="T8" y="T9"/>
                  </a:cxn>
                </a:cxnLst>
                <a:rect l="0" t="0" r="r" b="b"/>
                <a:pathLst>
                  <a:path w="26" h="873">
                    <a:moveTo>
                      <a:pt x="0" y="873"/>
                    </a:moveTo>
                    <a:lnTo>
                      <a:pt x="21" y="873"/>
                    </a:lnTo>
                    <a:lnTo>
                      <a:pt x="26" y="0"/>
                    </a:lnTo>
                    <a:lnTo>
                      <a:pt x="19" y="0"/>
                    </a:lnTo>
                    <a:lnTo>
                      <a:pt x="0" y="873"/>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Oval 437">
                <a:extLst>
                  <a:ext uri="{FF2B5EF4-FFF2-40B4-BE49-F238E27FC236}">
                    <a16:creationId xmlns:a16="http://schemas.microsoft.com/office/drawing/2014/main" id="{A54E7B27-9D3C-C443-8566-C0ABE71D4CE9}"/>
                  </a:ext>
                </a:extLst>
              </p:cNvPr>
              <p:cNvSpPr>
                <a:spLocks noChangeArrowheads="1"/>
              </p:cNvSpPr>
              <p:nvPr/>
            </p:nvSpPr>
            <p:spPr bwMode="auto">
              <a:xfrm>
                <a:off x="6109140" y="3023522"/>
                <a:ext cx="64441" cy="62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Oval 438">
                <a:extLst>
                  <a:ext uri="{FF2B5EF4-FFF2-40B4-BE49-F238E27FC236}">
                    <a16:creationId xmlns:a16="http://schemas.microsoft.com/office/drawing/2014/main" id="{06595736-95B3-794D-BE2C-58C4F458C54B}"/>
                  </a:ext>
                </a:extLst>
              </p:cNvPr>
              <p:cNvSpPr>
                <a:spLocks noChangeArrowheads="1"/>
              </p:cNvSpPr>
              <p:nvPr/>
            </p:nvSpPr>
            <p:spPr bwMode="auto">
              <a:xfrm>
                <a:off x="6117927" y="3030357"/>
                <a:ext cx="46866" cy="48819"/>
              </a:xfrm>
              <a:prstGeom prst="ellipse">
                <a:avLst/>
              </a:pr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439">
                <a:extLst>
                  <a:ext uri="{FF2B5EF4-FFF2-40B4-BE49-F238E27FC236}">
                    <a16:creationId xmlns:a16="http://schemas.microsoft.com/office/drawing/2014/main" id="{69C007A7-F16C-5F40-B4C4-474D47A673D4}"/>
                  </a:ext>
                </a:extLst>
              </p:cNvPr>
              <p:cNvSpPr>
                <a:spLocks/>
              </p:cNvSpPr>
              <p:nvPr/>
            </p:nvSpPr>
            <p:spPr bwMode="auto">
              <a:xfrm>
                <a:off x="6117927" y="3032310"/>
                <a:ext cx="40032" cy="46866"/>
              </a:xfrm>
              <a:custGeom>
                <a:avLst/>
                <a:gdLst>
                  <a:gd name="T0" fmla="*/ 6 w 17"/>
                  <a:gd name="T1" fmla="*/ 0 h 20"/>
                  <a:gd name="T2" fmla="*/ 3 w 17"/>
                  <a:gd name="T3" fmla="*/ 8 h 20"/>
                  <a:gd name="T4" fmla="*/ 13 w 17"/>
                  <a:gd name="T5" fmla="*/ 18 h 20"/>
                  <a:gd name="T6" fmla="*/ 17 w 17"/>
                  <a:gd name="T7" fmla="*/ 17 h 20"/>
                  <a:gd name="T8" fmla="*/ 10 w 17"/>
                  <a:gd name="T9" fmla="*/ 20 h 20"/>
                  <a:gd name="T10" fmla="*/ 0 w 17"/>
                  <a:gd name="T11" fmla="*/ 10 h 20"/>
                  <a:gd name="T12" fmla="*/ 6 w 17"/>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7" h="20">
                    <a:moveTo>
                      <a:pt x="6" y="0"/>
                    </a:moveTo>
                    <a:cubicBezTo>
                      <a:pt x="4" y="2"/>
                      <a:pt x="3" y="5"/>
                      <a:pt x="3" y="8"/>
                    </a:cubicBezTo>
                    <a:cubicBezTo>
                      <a:pt x="3" y="14"/>
                      <a:pt x="7" y="18"/>
                      <a:pt x="13" y="18"/>
                    </a:cubicBezTo>
                    <a:cubicBezTo>
                      <a:pt x="14" y="18"/>
                      <a:pt x="15" y="18"/>
                      <a:pt x="17" y="17"/>
                    </a:cubicBezTo>
                    <a:cubicBezTo>
                      <a:pt x="15" y="19"/>
                      <a:pt x="13" y="20"/>
                      <a:pt x="10" y="20"/>
                    </a:cubicBezTo>
                    <a:cubicBezTo>
                      <a:pt x="4" y="20"/>
                      <a:pt x="0" y="15"/>
                      <a:pt x="0" y="10"/>
                    </a:cubicBezTo>
                    <a:cubicBezTo>
                      <a:pt x="0" y="5"/>
                      <a:pt x="3" y="2"/>
                      <a:pt x="6" y="0"/>
                    </a:cubicBezTo>
                    <a:close/>
                  </a:path>
                </a:pathLst>
              </a:custGeom>
              <a:solidFill>
                <a:srgbClr val="72CC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440">
                <a:extLst>
                  <a:ext uri="{FF2B5EF4-FFF2-40B4-BE49-F238E27FC236}">
                    <a16:creationId xmlns:a16="http://schemas.microsoft.com/office/drawing/2014/main" id="{A906BB0C-23DD-6148-8123-8DA332EF49DC}"/>
                  </a:ext>
                </a:extLst>
              </p:cNvPr>
              <p:cNvSpPr>
                <a:spLocks/>
              </p:cNvSpPr>
              <p:nvPr/>
            </p:nvSpPr>
            <p:spPr bwMode="auto">
              <a:xfrm>
                <a:off x="6067156" y="3894452"/>
                <a:ext cx="148410" cy="41984"/>
              </a:xfrm>
              <a:custGeom>
                <a:avLst/>
                <a:gdLst>
                  <a:gd name="T0" fmla="*/ 0 w 64"/>
                  <a:gd name="T1" fmla="*/ 18 h 18"/>
                  <a:gd name="T2" fmla="*/ 32 w 64"/>
                  <a:gd name="T3" fmla="*/ 0 h 18"/>
                  <a:gd name="T4" fmla="*/ 64 w 64"/>
                  <a:gd name="T5" fmla="*/ 18 h 18"/>
                  <a:gd name="T6" fmla="*/ 0 w 64"/>
                  <a:gd name="T7" fmla="*/ 18 h 18"/>
                </a:gdLst>
                <a:ahLst/>
                <a:cxnLst>
                  <a:cxn ang="0">
                    <a:pos x="T0" y="T1"/>
                  </a:cxn>
                  <a:cxn ang="0">
                    <a:pos x="T2" y="T3"/>
                  </a:cxn>
                  <a:cxn ang="0">
                    <a:pos x="T4" y="T5"/>
                  </a:cxn>
                  <a:cxn ang="0">
                    <a:pos x="T6" y="T7"/>
                  </a:cxn>
                </a:cxnLst>
                <a:rect l="0" t="0" r="r" b="b"/>
                <a:pathLst>
                  <a:path w="64" h="18">
                    <a:moveTo>
                      <a:pt x="0" y="18"/>
                    </a:moveTo>
                    <a:cubicBezTo>
                      <a:pt x="0" y="8"/>
                      <a:pt x="14" y="0"/>
                      <a:pt x="32" y="0"/>
                    </a:cubicBezTo>
                    <a:cubicBezTo>
                      <a:pt x="49" y="0"/>
                      <a:pt x="64" y="8"/>
                      <a:pt x="64" y="18"/>
                    </a:cubicBez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441">
                <a:extLst>
                  <a:ext uri="{FF2B5EF4-FFF2-40B4-BE49-F238E27FC236}">
                    <a16:creationId xmlns:a16="http://schemas.microsoft.com/office/drawing/2014/main" id="{1DD2826A-A494-CF40-B776-A4761D27F0E4}"/>
                  </a:ext>
                </a:extLst>
              </p:cNvPr>
              <p:cNvSpPr>
                <a:spLocks/>
              </p:cNvSpPr>
              <p:nvPr/>
            </p:nvSpPr>
            <p:spPr bwMode="auto">
              <a:xfrm>
                <a:off x="6067156" y="3894452"/>
                <a:ext cx="85921" cy="41984"/>
              </a:xfrm>
              <a:custGeom>
                <a:avLst/>
                <a:gdLst>
                  <a:gd name="T0" fmla="*/ 32 w 37"/>
                  <a:gd name="T1" fmla="*/ 0 h 18"/>
                  <a:gd name="T2" fmla="*/ 37 w 37"/>
                  <a:gd name="T3" fmla="*/ 0 h 18"/>
                  <a:gd name="T4" fmla="*/ 10 w 37"/>
                  <a:gd name="T5" fmla="*/ 18 h 18"/>
                  <a:gd name="T6" fmla="*/ 0 w 37"/>
                  <a:gd name="T7" fmla="*/ 18 h 18"/>
                  <a:gd name="T8" fmla="*/ 32 w 37"/>
                  <a:gd name="T9" fmla="*/ 0 h 18"/>
                </a:gdLst>
                <a:ahLst/>
                <a:cxnLst>
                  <a:cxn ang="0">
                    <a:pos x="T0" y="T1"/>
                  </a:cxn>
                  <a:cxn ang="0">
                    <a:pos x="T2" y="T3"/>
                  </a:cxn>
                  <a:cxn ang="0">
                    <a:pos x="T4" y="T5"/>
                  </a:cxn>
                  <a:cxn ang="0">
                    <a:pos x="T6" y="T7"/>
                  </a:cxn>
                  <a:cxn ang="0">
                    <a:pos x="T8" y="T9"/>
                  </a:cxn>
                </a:cxnLst>
                <a:rect l="0" t="0" r="r" b="b"/>
                <a:pathLst>
                  <a:path w="37" h="18">
                    <a:moveTo>
                      <a:pt x="32" y="0"/>
                    </a:moveTo>
                    <a:cubicBezTo>
                      <a:pt x="33" y="0"/>
                      <a:pt x="35" y="0"/>
                      <a:pt x="37" y="0"/>
                    </a:cubicBezTo>
                    <a:cubicBezTo>
                      <a:pt x="21" y="2"/>
                      <a:pt x="10" y="9"/>
                      <a:pt x="10" y="18"/>
                    </a:cubicBezTo>
                    <a:cubicBezTo>
                      <a:pt x="0" y="18"/>
                      <a:pt x="0" y="18"/>
                      <a:pt x="0" y="18"/>
                    </a:cubicBezTo>
                    <a:cubicBezTo>
                      <a:pt x="0" y="8"/>
                      <a:pt x="14" y="0"/>
                      <a:pt x="32" y="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442">
                <a:extLst>
                  <a:ext uri="{FF2B5EF4-FFF2-40B4-BE49-F238E27FC236}">
                    <a16:creationId xmlns:a16="http://schemas.microsoft.com/office/drawing/2014/main" id="{15297A2C-3719-0246-9C4A-B167B57018ED}"/>
                  </a:ext>
                </a:extLst>
              </p:cNvPr>
              <p:cNvSpPr>
                <a:spLocks/>
              </p:cNvSpPr>
              <p:nvPr/>
            </p:nvSpPr>
            <p:spPr bwMode="auto">
              <a:xfrm>
                <a:off x="7822684" y="2092057"/>
                <a:ext cx="203087" cy="503811"/>
              </a:xfrm>
              <a:custGeom>
                <a:avLst/>
                <a:gdLst>
                  <a:gd name="T0" fmla="*/ 88 w 88"/>
                  <a:gd name="T1" fmla="*/ 0 h 218"/>
                  <a:gd name="T2" fmla="*/ 22 w 88"/>
                  <a:gd name="T3" fmla="*/ 218 h 218"/>
                  <a:gd name="T4" fmla="*/ 88 w 88"/>
                  <a:gd name="T5" fmla="*/ 0 h 218"/>
                </a:gdLst>
                <a:ahLst/>
                <a:cxnLst>
                  <a:cxn ang="0">
                    <a:pos x="T0" y="T1"/>
                  </a:cxn>
                  <a:cxn ang="0">
                    <a:pos x="T2" y="T3"/>
                  </a:cxn>
                  <a:cxn ang="0">
                    <a:pos x="T4" y="T5"/>
                  </a:cxn>
                </a:cxnLst>
                <a:rect l="0" t="0" r="r" b="b"/>
                <a:pathLst>
                  <a:path w="88" h="218">
                    <a:moveTo>
                      <a:pt x="88" y="0"/>
                    </a:moveTo>
                    <a:cubicBezTo>
                      <a:pt x="22" y="218"/>
                      <a:pt x="22" y="218"/>
                      <a:pt x="22" y="218"/>
                    </a:cubicBezTo>
                    <a:cubicBezTo>
                      <a:pt x="22" y="218"/>
                      <a:pt x="0" y="77"/>
                      <a:pt x="88"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443">
                <a:extLst>
                  <a:ext uri="{FF2B5EF4-FFF2-40B4-BE49-F238E27FC236}">
                    <a16:creationId xmlns:a16="http://schemas.microsoft.com/office/drawing/2014/main" id="{49E78CFD-86EC-1444-8D85-722FC2D2E9B7}"/>
                  </a:ext>
                </a:extLst>
              </p:cNvPr>
              <p:cNvSpPr>
                <a:spLocks/>
              </p:cNvSpPr>
              <p:nvPr/>
            </p:nvSpPr>
            <p:spPr bwMode="auto">
              <a:xfrm>
                <a:off x="7873456" y="2092057"/>
                <a:ext cx="221638" cy="503811"/>
              </a:xfrm>
              <a:custGeom>
                <a:avLst/>
                <a:gdLst>
                  <a:gd name="T0" fmla="*/ 66 w 96"/>
                  <a:gd name="T1" fmla="*/ 0 h 218"/>
                  <a:gd name="T2" fmla="*/ 0 w 96"/>
                  <a:gd name="T3" fmla="*/ 218 h 218"/>
                  <a:gd name="T4" fmla="*/ 66 w 96"/>
                  <a:gd name="T5" fmla="*/ 0 h 218"/>
                </a:gdLst>
                <a:ahLst/>
                <a:cxnLst>
                  <a:cxn ang="0">
                    <a:pos x="T0" y="T1"/>
                  </a:cxn>
                  <a:cxn ang="0">
                    <a:pos x="T2" y="T3"/>
                  </a:cxn>
                  <a:cxn ang="0">
                    <a:pos x="T4" y="T5"/>
                  </a:cxn>
                </a:cxnLst>
                <a:rect l="0" t="0" r="r" b="b"/>
                <a:pathLst>
                  <a:path w="96" h="218">
                    <a:moveTo>
                      <a:pt x="66" y="0"/>
                    </a:moveTo>
                    <a:cubicBezTo>
                      <a:pt x="0" y="218"/>
                      <a:pt x="0" y="218"/>
                      <a:pt x="0" y="218"/>
                    </a:cubicBezTo>
                    <a:cubicBezTo>
                      <a:pt x="0" y="218"/>
                      <a:pt x="96" y="113"/>
                      <a:pt x="6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44">
                <a:extLst>
                  <a:ext uri="{FF2B5EF4-FFF2-40B4-BE49-F238E27FC236}">
                    <a16:creationId xmlns:a16="http://schemas.microsoft.com/office/drawing/2014/main" id="{3CD4438F-93E3-DA48-84B0-2163544DF3FB}"/>
                  </a:ext>
                </a:extLst>
              </p:cNvPr>
              <p:cNvSpPr>
                <a:spLocks/>
              </p:cNvSpPr>
              <p:nvPr/>
            </p:nvSpPr>
            <p:spPr bwMode="auto">
              <a:xfrm>
                <a:off x="7868574" y="2577317"/>
                <a:ext cx="363213" cy="383717"/>
              </a:xfrm>
              <a:custGeom>
                <a:avLst/>
                <a:gdLst>
                  <a:gd name="T0" fmla="*/ 157 w 157"/>
                  <a:gd name="T1" fmla="*/ 166 h 166"/>
                  <a:gd name="T2" fmla="*/ 0 w 157"/>
                  <a:gd name="T3" fmla="*/ 0 h 166"/>
                  <a:gd name="T4" fmla="*/ 157 w 157"/>
                  <a:gd name="T5" fmla="*/ 166 h 166"/>
                </a:gdLst>
                <a:ahLst/>
                <a:cxnLst>
                  <a:cxn ang="0">
                    <a:pos x="T0" y="T1"/>
                  </a:cxn>
                  <a:cxn ang="0">
                    <a:pos x="T2" y="T3"/>
                  </a:cxn>
                  <a:cxn ang="0">
                    <a:pos x="T4" y="T5"/>
                  </a:cxn>
                </a:cxnLst>
                <a:rect l="0" t="0" r="r" b="b"/>
                <a:pathLst>
                  <a:path w="157" h="166">
                    <a:moveTo>
                      <a:pt x="157" y="166"/>
                    </a:moveTo>
                    <a:cubicBezTo>
                      <a:pt x="0" y="0"/>
                      <a:pt x="0" y="0"/>
                      <a:pt x="0" y="0"/>
                    </a:cubicBezTo>
                    <a:cubicBezTo>
                      <a:pt x="0" y="0"/>
                      <a:pt x="44" y="135"/>
                      <a:pt x="157" y="16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445">
                <a:extLst>
                  <a:ext uri="{FF2B5EF4-FFF2-40B4-BE49-F238E27FC236}">
                    <a16:creationId xmlns:a16="http://schemas.microsoft.com/office/drawing/2014/main" id="{EACF091B-D0FC-4949-9AC4-982C84D3DA87}"/>
                  </a:ext>
                </a:extLst>
              </p:cNvPr>
              <p:cNvSpPr>
                <a:spLocks/>
              </p:cNvSpPr>
              <p:nvPr/>
            </p:nvSpPr>
            <p:spPr bwMode="auto">
              <a:xfrm>
                <a:off x="7868574" y="2577317"/>
                <a:ext cx="363213" cy="383717"/>
              </a:xfrm>
              <a:custGeom>
                <a:avLst/>
                <a:gdLst>
                  <a:gd name="T0" fmla="*/ 157 w 157"/>
                  <a:gd name="T1" fmla="*/ 166 h 166"/>
                  <a:gd name="T2" fmla="*/ 0 w 157"/>
                  <a:gd name="T3" fmla="*/ 0 h 166"/>
                  <a:gd name="T4" fmla="*/ 157 w 157"/>
                  <a:gd name="T5" fmla="*/ 166 h 166"/>
                </a:gdLst>
                <a:ahLst/>
                <a:cxnLst>
                  <a:cxn ang="0">
                    <a:pos x="T0" y="T1"/>
                  </a:cxn>
                  <a:cxn ang="0">
                    <a:pos x="T2" y="T3"/>
                  </a:cxn>
                  <a:cxn ang="0">
                    <a:pos x="T4" y="T5"/>
                  </a:cxn>
                </a:cxnLst>
                <a:rect l="0" t="0" r="r" b="b"/>
                <a:pathLst>
                  <a:path w="157" h="166">
                    <a:moveTo>
                      <a:pt x="157" y="166"/>
                    </a:moveTo>
                    <a:cubicBezTo>
                      <a:pt x="0" y="0"/>
                      <a:pt x="0" y="0"/>
                      <a:pt x="0" y="0"/>
                    </a:cubicBezTo>
                    <a:cubicBezTo>
                      <a:pt x="0" y="0"/>
                      <a:pt x="133" y="51"/>
                      <a:pt x="157" y="1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446">
                <a:extLst>
                  <a:ext uri="{FF2B5EF4-FFF2-40B4-BE49-F238E27FC236}">
                    <a16:creationId xmlns:a16="http://schemas.microsoft.com/office/drawing/2014/main" id="{5E2F40BF-68CC-984A-B2A9-DE3BECAAABA1}"/>
                  </a:ext>
                </a:extLst>
              </p:cNvPr>
              <p:cNvSpPr>
                <a:spLocks/>
              </p:cNvSpPr>
              <p:nvPr/>
            </p:nvSpPr>
            <p:spPr bwMode="auto">
              <a:xfrm>
                <a:off x="7367692" y="2509947"/>
                <a:ext cx="512599" cy="194299"/>
              </a:xfrm>
              <a:custGeom>
                <a:avLst/>
                <a:gdLst>
                  <a:gd name="T0" fmla="*/ 0 w 222"/>
                  <a:gd name="T1" fmla="*/ 84 h 84"/>
                  <a:gd name="T2" fmla="*/ 222 w 222"/>
                  <a:gd name="T3" fmla="*/ 30 h 84"/>
                  <a:gd name="T4" fmla="*/ 0 w 222"/>
                  <a:gd name="T5" fmla="*/ 84 h 84"/>
                </a:gdLst>
                <a:ahLst/>
                <a:cxnLst>
                  <a:cxn ang="0">
                    <a:pos x="T0" y="T1"/>
                  </a:cxn>
                  <a:cxn ang="0">
                    <a:pos x="T2" y="T3"/>
                  </a:cxn>
                  <a:cxn ang="0">
                    <a:pos x="T4" y="T5"/>
                  </a:cxn>
                </a:cxnLst>
                <a:rect l="0" t="0" r="r" b="b"/>
                <a:pathLst>
                  <a:path w="222" h="84">
                    <a:moveTo>
                      <a:pt x="0" y="84"/>
                    </a:moveTo>
                    <a:cubicBezTo>
                      <a:pt x="222" y="30"/>
                      <a:pt x="222" y="30"/>
                      <a:pt x="222" y="30"/>
                    </a:cubicBezTo>
                    <a:cubicBezTo>
                      <a:pt x="222" y="30"/>
                      <a:pt x="83" y="0"/>
                      <a:pt x="0" y="8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447">
                <a:extLst>
                  <a:ext uri="{FF2B5EF4-FFF2-40B4-BE49-F238E27FC236}">
                    <a16:creationId xmlns:a16="http://schemas.microsoft.com/office/drawing/2014/main" id="{F3F4AE5B-A439-2C45-91BB-1F5E76261221}"/>
                  </a:ext>
                </a:extLst>
              </p:cNvPr>
              <p:cNvSpPr>
                <a:spLocks/>
              </p:cNvSpPr>
              <p:nvPr/>
            </p:nvSpPr>
            <p:spPr bwMode="auto">
              <a:xfrm>
                <a:off x="7367692" y="2579270"/>
                <a:ext cx="512599" cy="207969"/>
              </a:xfrm>
              <a:custGeom>
                <a:avLst/>
                <a:gdLst>
                  <a:gd name="T0" fmla="*/ 0 w 222"/>
                  <a:gd name="T1" fmla="*/ 54 h 90"/>
                  <a:gd name="T2" fmla="*/ 222 w 222"/>
                  <a:gd name="T3" fmla="*/ 0 h 90"/>
                  <a:gd name="T4" fmla="*/ 0 w 222"/>
                  <a:gd name="T5" fmla="*/ 54 h 90"/>
                </a:gdLst>
                <a:ahLst/>
                <a:cxnLst>
                  <a:cxn ang="0">
                    <a:pos x="T0" y="T1"/>
                  </a:cxn>
                  <a:cxn ang="0">
                    <a:pos x="T2" y="T3"/>
                  </a:cxn>
                  <a:cxn ang="0">
                    <a:pos x="T4" y="T5"/>
                  </a:cxn>
                </a:cxnLst>
                <a:rect l="0" t="0" r="r" b="b"/>
                <a:pathLst>
                  <a:path w="222" h="90">
                    <a:moveTo>
                      <a:pt x="0" y="54"/>
                    </a:moveTo>
                    <a:cubicBezTo>
                      <a:pt x="222" y="0"/>
                      <a:pt x="222" y="0"/>
                      <a:pt x="222" y="0"/>
                    </a:cubicBezTo>
                    <a:cubicBezTo>
                      <a:pt x="222" y="0"/>
                      <a:pt x="112" y="90"/>
                      <a:pt x="0"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448">
                <a:extLst>
                  <a:ext uri="{FF2B5EF4-FFF2-40B4-BE49-F238E27FC236}">
                    <a16:creationId xmlns:a16="http://schemas.microsoft.com/office/drawing/2014/main" id="{589EEDBB-9E03-2743-A747-25FB7D8FCEBA}"/>
                  </a:ext>
                </a:extLst>
              </p:cNvPr>
              <p:cNvSpPr>
                <a:spLocks/>
              </p:cNvSpPr>
              <p:nvPr/>
            </p:nvSpPr>
            <p:spPr bwMode="auto">
              <a:xfrm>
                <a:off x="7827566" y="2612467"/>
                <a:ext cx="99591" cy="1205828"/>
              </a:xfrm>
              <a:custGeom>
                <a:avLst/>
                <a:gdLst>
                  <a:gd name="T0" fmla="*/ 102 w 102"/>
                  <a:gd name="T1" fmla="*/ 1235 h 1235"/>
                  <a:gd name="T2" fmla="*/ 0 w 102"/>
                  <a:gd name="T3" fmla="*/ 1235 h 1235"/>
                  <a:gd name="T4" fmla="*/ 33 w 102"/>
                  <a:gd name="T5" fmla="*/ 0 h 1235"/>
                  <a:gd name="T6" fmla="*/ 68 w 102"/>
                  <a:gd name="T7" fmla="*/ 0 h 1235"/>
                  <a:gd name="T8" fmla="*/ 102 w 102"/>
                  <a:gd name="T9" fmla="*/ 1235 h 1235"/>
                </a:gdLst>
                <a:ahLst/>
                <a:cxnLst>
                  <a:cxn ang="0">
                    <a:pos x="T0" y="T1"/>
                  </a:cxn>
                  <a:cxn ang="0">
                    <a:pos x="T2" y="T3"/>
                  </a:cxn>
                  <a:cxn ang="0">
                    <a:pos x="T4" y="T5"/>
                  </a:cxn>
                  <a:cxn ang="0">
                    <a:pos x="T6" y="T7"/>
                  </a:cxn>
                  <a:cxn ang="0">
                    <a:pos x="T8" y="T9"/>
                  </a:cxn>
                </a:cxnLst>
                <a:rect l="0" t="0" r="r" b="b"/>
                <a:pathLst>
                  <a:path w="102" h="1235">
                    <a:moveTo>
                      <a:pt x="102" y="1235"/>
                    </a:moveTo>
                    <a:lnTo>
                      <a:pt x="0" y="1235"/>
                    </a:lnTo>
                    <a:lnTo>
                      <a:pt x="33" y="0"/>
                    </a:lnTo>
                    <a:lnTo>
                      <a:pt x="68" y="0"/>
                    </a:lnTo>
                    <a:lnTo>
                      <a:pt x="102" y="1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449">
                <a:extLst>
                  <a:ext uri="{FF2B5EF4-FFF2-40B4-BE49-F238E27FC236}">
                    <a16:creationId xmlns:a16="http://schemas.microsoft.com/office/drawing/2014/main" id="{4529ABFC-D45D-5F41-96DE-16BB43925C75}"/>
                  </a:ext>
                </a:extLst>
              </p:cNvPr>
              <p:cNvSpPr>
                <a:spLocks/>
              </p:cNvSpPr>
              <p:nvPr/>
            </p:nvSpPr>
            <p:spPr bwMode="auto">
              <a:xfrm>
                <a:off x="7880291" y="2612467"/>
                <a:ext cx="46866" cy="1205828"/>
              </a:xfrm>
              <a:custGeom>
                <a:avLst/>
                <a:gdLst>
                  <a:gd name="T0" fmla="*/ 48 w 48"/>
                  <a:gd name="T1" fmla="*/ 1235 h 1235"/>
                  <a:gd name="T2" fmla="*/ 10 w 48"/>
                  <a:gd name="T3" fmla="*/ 1235 h 1235"/>
                  <a:gd name="T4" fmla="*/ 0 w 48"/>
                  <a:gd name="T5" fmla="*/ 0 h 1235"/>
                  <a:gd name="T6" fmla="*/ 14 w 48"/>
                  <a:gd name="T7" fmla="*/ 0 h 1235"/>
                  <a:gd name="T8" fmla="*/ 48 w 48"/>
                  <a:gd name="T9" fmla="*/ 1235 h 1235"/>
                </a:gdLst>
                <a:ahLst/>
                <a:cxnLst>
                  <a:cxn ang="0">
                    <a:pos x="T0" y="T1"/>
                  </a:cxn>
                  <a:cxn ang="0">
                    <a:pos x="T2" y="T3"/>
                  </a:cxn>
                  <a:cxn ang="0">
                    <a:pos x="T4" y="T5"/>
                  </a:cxn>
                  <a:cxn ang="0">
                    <a:pos x="T6" y="T7"/>
                  </a:cxn>
                  <a:cxn ang="0">
                    <a:pos x="T8" y="T9"/>
                  </a:cxn>
                </a:cxnLst>
                <a:rect l="0" t="0" r="r" b="b"/>
                <a:pathLst>
                  <a:path w="48" h="1235">
                    <a:moveTo>
                      <a:pt x="48" y="1235"/>
                    </a:moveTo>
                    <a:lnTo>
                      <a:pt x="10" y="1235"/>
                    </a:lnTo>
                    <a:lnTo>
                      <a:pt x="0" y="0"/>
                    </a:lnTo>
                    <a:lnTo>
                      <a:pt x="14" y="0"/>
                    </a:lnTo>
                    <a:lnTo>
                      <a:pt x="48" y="1235"/>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Oval 450">
                <a:extLst>
                  <a:ext uri="{FF2B5EF4-FFF2-40B4-BE49-F238E27FC236}">
                    <a16:creationId xmlns:a16="http://schemas.microsoft.com/office/drawing/2014/main" id="{876AA2BB-8215-824F-AE4B-FAA60628A182}"/>
                  </a:ext>
                </a:extLst>
              </p:cNvPr>
              <p:cNvSpPr>
                <a:spLocks noChangeArrowheads="1"/>
              </p:cNvSpPr>
              <p:nvPr/>
            </p:nvSpPr>
            <p:spPr bwMode="auto">
              <a:xfrm>
                <a:off x="7820732" y="2535333"/>
                <a:ext cx="113260" cy="1113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Oval 451">
                <a:extLst>
                  <a:ext uri="{FF2B5EF4-FFF2-40B4-BE49-F238E27FC236}">
                    <a16:creationId xmlns:a16="http://schemas.microsoft.com/office/drawing/2014/main" id="{13D00DDA-D98A-5443-B9D4-95CFD0D85E21}"/>
                  </a:ext>
                </a:extLst>
              </p:cNvPr>
              <p:cNvSpPr>
                <a:spLocks noChangeArrowheads="1"/>
              </p:cNvSpPr>
              <p:nvPr/>
            </p:nvSpPr>
            <p:spPr bwMode="auto">
              <a:xfrm>
                <a:off x="7834401" y="2549979"/>
                <a:ext cx="84945" cy="84945"/>
              </a:xfrm>
              <a:prstGeom prst="ellipse">
                <a:avLst/>
              </a:pr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452">
                <a:extLst>
                  <a:ext uri="{FF2B5EF4-FFF2-40B4-BE49-F238E27FC236}">
                    <a16:creationId xmlns:a16="http://schemas.microsoft.com/office/drawing/2014/main" id="{443E3F22-C296-C444-B4C6-CBE9C53FBCC7}"/>
                  </a:ext>
                </a:extLst>
              </p:cNvPr>
              <p:cNvSpPr>
                <a:spLocks/>
              </p:cNvSpPr>
              <p:nvPr/>
            </p:nvSpPr>
            <p:spPr bwMode="auto">
              <a:xfrm>
                <a:off x="7850023" y="2551931"/>
                <a:ext cx="69323" cy="82992"/>
              </a:xfrm>
              <a:custGeom>
                <a:avLst/>
                <a:gdLst>
                  <a:gd name="T0" fmla="*/ 18 w 30"/>
                  <a:gd name="T1" fmla="*/ 0 h 36"/>
                  <a:gd name="T2" fmla="*/ 25 w 30"/>
                  <a:gd name="T3" fmla="*/ 14 h 36"/>
                  <a:gd name="T4" fmla="*/ 6 w 30"/>
                  <a:gd name="T5" fmla="*/ 32 h 36"/>
                  <a:gd name="T6" fmla="*/ 0 w 30"/>
                  <a:gd name="T7" fmla="*/ 31 h 36"/>
                  <a:gd name="T8" fmla="*/ 12 w 30"/>
                  <a:gd name="T9" fmla="*/ 36 h 36"/>
                  <a:gd name="T10" fmla="*/ 30 w 30"/>
                  <a:gd name="T11" fmla="*/ 17 h 36"/>
                  <a:gd name="T12" fmla="*/ 18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18" y="0"/>
                    </a:moveTo>
                    <a:cubicBezTo>
                      <a:pt x="22" y="4"/>
                      <a:pt x="25" y="8"/>
                      <a:pt x="25" y="14"/>
                    </a:cubicBezTo>
                    <a:cubicBezTo>
                      <a:pt x="25" y="24"/>
                      <a:pt x="16" y="32"/>
                      <a:pt x="6" y="32"/>
                    </a:cubicBezTo>
                    <a:cubicBezTo>
                      <a:pt x="4" y="32"/>
                      <a:pt x="2" y="32"/>
                      <a:pt x="0" y="31"/>
                    </a:cubicBezTo>
                    <a:cubicBezTo>
                      <a:pt x="3" y="34"/>
                      <a:pt x="7" y="36"/>
                      <a:pt x="12" y="36"/>
                    </a:cubicBezTo>
                    <a:cubicBezTo>
                      <a:pt x="22" y="36"/>
                      <a:pt x="30" y="27"/>
                      <a:pt x="30" y="17"/>
                    </a:cubicBezTo>
                    <a:cubicBezTo>
                      <a:pt x="30" y="9"/>
                      <a:pt x="25" y="3"/>
                      <a:pt x="18" y="0"/>
                    </a:cubicBezTo>
                    <a:close/>
                  </a:path>
                </a:pathLst>
              </a:custGeom>
              <a:solidFill>
                <a:srgbClr val="72CC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453">
                <a:extLst>
                  <a:ext uri="{FF2B5EF4-FFF2-40B4-BE49-F238E27FC236}">
                    <a16:creationId xmlns:a16="http://schemas.microsoft.com/office/drawing/2014/main" id="{7F90E342-E258-8943-9B97-3C401ACE98A4}"/>
                  </a:ext>
                </a:extLst>
              </p:cNvPr>
              <p:cNvSpPr>
                <a:spLocks/>
              </p:cNvSpPr>
              <p:nvPr/>
            </p:nvSpPr>
            <p:spPr bwMode="auto">
              <a:xfrm>
                <a:off x="7746527" y="3774357"/>
                <a:ext cx="263622" cy="74205"/>
              </a:xfrm>
              <a:custGeom>
                <a:avLst/>
                <a:gdLst>
                  <a:gd name="T0" fmla="*/ 114 w 114"/>
                  <a:gd name="T1" fmla="*/ 32 h 32"/>
                  <a:gd name="T2" fmla="*/ 57 w 114"/>
                  <a:gd name="T3" fmla="*/ 0 h 32"/>
                  <a:gd name="T4" fmla="*/ 0 w 114"/>
                  <a:gd name="T5" fmla="*/ 32 h 32"/>
                  <a:gd name="T6" fmla="*/ 114 w 114"/>
                  <a:gd name="T7" fmla="*/ 32 h 32"/>
                </a:gdLst>
                <a:ahLst/>
                <a:cxnLst>
                  <a:cxn ang="0">
                    <a:pos x="T0" y="T1"/>
                  </a:cxn>
                  <a:cxn ang="0">
                    <a:pos x="T2" y="T3"/>
                  </a:cxn>
                  <a:cxn ang="0">
                    <a:pos x="T4" y="T5"/>
                  </a:cxn>
                  <a:cxn ang="0">
                    <a:pos x="T6" y="T7"/>
                  </a:cxn>
                </a:cxnLst>
                <a:rect l="0" t="0" r="r" b="b"/>
                <a:pathLst>
                  <a:path w="114" h="32">
                    <a:moveTo>
                      <a:pt x="114" y="32"/>
                    </a:moveTo>
                    <a:cubicBezTo>
                      <a:pt x="114" y="14"/>
                      <a:pt x="89" y="0"/>
                      <a:pt x="57" y="0"/>
                    </a:cubicBezTo>
                    <a:cubicBezTo>
                      <a:pt x="26" y="0"/>
                      <a:pt x="0" y="14"/>
                      <a:pt x="0" y="32"/>
                    </a:cubicBezTo>
                    <a:cubicBezTo>
                      <a:pt x="114" y="32"/>
                      <a:pt x="114" y="32"/>
                      <a:pt x="114" y="32"/>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454">
                <a:extLst>
                  <a:ext uri="{FF2B5EF4-FFF2-40B4-BE49-F238E27FC236}">
                    <a16:creationId xmlns:a16="http://schemas.microsoft.com/office/drawing/2014/main" id="{F8D5266E-ED30-A447-B72B-5F762030BC96}"/>
                  </a:ext>
                </a:extLst>
              </p:cNvPr>
              <p:cNvSpPr>
                <a:spLocks/>
              </p:cNvSpPr>
              <p:nvPr/>
            </p:nvSpPr>
            <p:spPr bwMode="auto">
              <a:xfrm>
                <a:off x="7857834" y="3774357"/>
                <a:ext cx="152315" cy="74205"/>
              </a:xfrm>
              <a:custGeom>
                <a:avLst/>
                <a:gdLst>
                  <a:gd name="T0" fmla="*/ 9 w 66"/>
                  <a:gd name="T1" fmla="*/ 0 h 32"/>
                  <a:gd name="T2" fmla="*/ 0 w 66"/>
                  <a:gd name="T3" fmla="*/ 0 h 32"/>
                  <a:gd name="T4" fmla="*/ 49 w 66"/>
                  <a:gd name="T5" fmla="*/ 32 h 32"/>
                  <a:gd name="T6" fmla="*/ 66 w 66"/>
                  <a:gd name="T7" fmla="*/ 32 h 32"/>
                  <a:gd name="T8" fmla="*/ 9 w 66"/>
                  <a:gd name="T9" fmla="*/ 0 h 32"/>
                </a:gdLst>
                <a:ahLst/>
                <a:cxnLst>
                  <a:cxn ang="0">
                    <a:pos x="T0" y="T1"/>
                  </a:cxn>
                  <a:cxn ang="0">
                    <a:pos x="T2" y="T3"/>
                  </a:cxn>
                  <a:cxn ang="0">
                    <a:pos x="T4" y="T5"/>
                  </a:cxn>
                  <a:cxn ang="0">
                    <a:pos x="T6" y="T7"/>
                  </a:cxn>
                  <a:cxn ang="0">
                    <a:pos x="T8" y="T9"/>
                  </a:cxn>
                </a:cxnLst>
                <a:rect l="0" t="0" r="r" b="b"/>
                <a:pathLst>
                  <a:path w="66" h="32">
                    <a:moveTo>
                      <a:pt x="9" y="0"/>
                    </a:moveTo>
                    <a:cubicBezTo>
                      <a:pt x="6" y="0"/>
                      <a:pt x="3" y="0"/>
                      <a:pt x="0" y="0"/>
                    </a:cubicBezTo>
                    <a:cubicBezTo>
                      <a:pt x="28" y="3"/>
                      <a:pt x="49" y="16"/>
                      <a:pt x="49" y="32"/>
                    </a:cubicBezTo>
                    <a:cubicBezTo>
                      <a:pt x="66" y="32"/>
                      <a:pt x="66" y="32"/>
                      <a:pt x="66" y="32"/>
                    </a:cubicBezTo>
                    <a:cubicBezTo>
                      <a:pt x="66" y="14"/>
                      <a:pt x="41" y="0"/>
                      <a:pt x="9" y="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455">
                <a:extLst>
                  <a:ext uri="{FF2B5EF4-FFF2-40B4-BE49-F238E27FC236}">
                    <a16:creationId xmlns:a16="http://schemas.microsoft.com/office/drawing/2014/main" id="{32519AED-2EC3-154A-8901-5440005FB70F}"/>
                  </a:ext>
                </a:extLst>
              </p:cNvPr>
              <p:cNvSpPr>
                <a:spLocks/>
              </p:cNvSpPr>
              <p:nvPr/>
            </p:nvSpPr>
            <p:spPr bwMode="auto">
              <a:xfrm>
                <a:off x="7524889" y="2829223"/>
                <a:ext cx="152315" cy="378835"/>
              </a:xfrm>
              <a:custGeom>
                <a:avLst/>
                <a:gdLst>
                  <a:gd name="T0" fmla="*/ 66 w 66"/>
                  <a:gd name="T1" fmla="*/ 0 h 164"/>
                  <a:gd name="T2" fmla="*/ 16 w 66"/>
                  <a:gd name="T3" fmla="*/ 164 h 164"/>
                  <a:gd name="T4" fmla="*/ 66 w 66"/>
                  <a:gd name="T5" fmla="*/ 0 h 164"/>
                </a:gdLst>
                <a:ahLst/>
                <a:cxnLst>
                  <a:cxn ang="0">
                    <a:pos x="T0" y="T1"/>
                  </a:cxn>
                  <a:cxn ang="0">
                    <a:pos x="T2" y="T3"/>
                  </a:cxn>
                  <a:cxn ang="0">
                    <a:pos x="T4" y="T5"/>
                  </a:cxn>
                </a:cxnLst>
                <a:rect l="0" t="0" r="r" b="b"/>
                <a:pathLst>
                  <a:path w="66" h="164">
                    <a:moveTo>
                      <a:pt x="66" y="0"/>
                    </a:moveTo>
                    <a:cubicBezTo>
                      <a:pt x="16" y="164"/>
                      <a:pt x="16" y="164"/>
                      <a:pt x="16" y="164"/>
                    </a:cubicBezTo>
                    <a:cubicBezTo>
                      <a:pt x="16" y="164"/>
                      <a:pt x="0" y="58"/>
                      <a:pt x="66"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456">
                <a:extLst>
                  <a:ext uri="{FF2B5EF4-FFF2-40B4-BE49-F238E27FC236}">
                    <a16:creationId xmlns:a16="http://schemas.microsoft.com/office/drawing/2014/main" id="{95E1CB51-44EA-5C49-9ACC-6BF231460887}"/>
                  </a:ext>
                </a:extLst>
              </p:cNvPr>
              <p:cNvSpPr>
                <a:spLocks/>
              </p:cNvSpPr>
              <p:nvPr/>
            </p:nvSpPr>
            <p:spPr bwMode="auto">
              <a:xfrm>
                <a:off x="7561991" y="2829223"/>
                <a:ext cx="167937" cy="378835"/>
              </a:xfrm>
              <a:custGeom>
                <a:avLst/>
                <a:gdLst>
                  <a:gd name="T0" fmla="*/ 50 w 73"/>
                  <a:gd name="T1" fmla="*/ 0 h 164"/>
                  <a:gd name="T2" fmla="*/ 0 w 73"/>
                  <a:gd name="T3" fmla="*/ 164 h 164"/>
                  <a:gd name="T4" fmla="*/ 50 w 73"/>
                  <a:gd name="T5" fmla="*/ 0 h 164"/>
                </a:gdLst>
                <a:ahLst/>
                <a:cxnLst>
                  <a:cxn ang="0">
                    <a:pos x="T0" y="T1"/>
                  </a:cxn>
                  <a:cxn ang="0">
                    <a:pos x="T2" y="T3"/>
                  </a:cxn>
                  <a:cxn ang="0">
                    <a:pos x="T4" y="T5"/>
                  </a:cxn>
                </a:cxnLst>
                <a:rect l="0" t="0" r="r" b="b"/>
                <a:pathLst>
                  <a:path w="73" h="164">
                    <a:moveTo>
                      <a:pt x="50" y="0"/>
                    </a:moveTo>
                    <a:cubicBezTo>
                      <a:pt x="0" y="164"/>
                      <a:pt x="0" y="164"/>
                      <a:pt x="0" y="164"/>
                    </a:cubicBezTo>
                    <a:cubicBezTo>
                      <a:pt x="0" y="164"/>
                      <a:pt x="73" y="85"/>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457">
                <a:extLst>
                  <a:ext uri="{FF2B5EF4-FFF2-40B4-BE49-F238E27FC236}">
                    <a16:creationId xmlns:a16="http://schemas.microsoft.com/office/drawing/2014/main" id="{478084FD-90E6-0045-A182-F99E844D9E89}"/>
                  </a:ext>
                </a:extLst>
              </p:cNvPr>
              <p:cNvSpPr>
                <a:spLocks/>
              </p:cNvSpPr>
              <p:nvPr/>
            </p:nvSpPr>
            <p:spPr bwMode="auto">
              <a:xfrm>
                <a:off x="7559062" y="3194389"/>
                <a:ext cx="273386" cy="286079"/>
              </a:xfrm>
              <a:custGeom>
                <a:avLst/>
                <a:gdLst>
                  <a:gd name="T0" fmla="*/ 118 w 118"/>
                  <a:gd name="T1" fmla="*/ 124 h 124"/>
                  <a:gd name="T2" fmla="*/ 0 w 118"/>
                  <a:gd name="T3" fmla="*/ 0 h 124"/>
                  <a:gd name="T4" fmla="*/ 118 w 118"/>
                  <a:gd name="T5" fmla="*/ 124 h 124"/>
                </a:gdLst>
                <a:ahLst/>
                <a:cxnLst>
                  <a:cxn ang="0">
                    <a:pos x="T0" y="T1"/>
                  </a:cxn>
                  <a:cxn ang="0">
                    <a:pos x="T2" y="T3"/>
                  </a:cxn>
                  <a:cxn ang="0">
                    <a:pos x="T4" y="T5"/>
                  </a:cxn>
                </a:cxnLst>
                <a:rect l="0" t="0" r="r" b="b"/>
                <a:pathLst>
                  <a:path w="118" h="124">
                    <a:moveTo>
                      <a:pt x="118" y="124"/>
                    </a:moveTo>
                    <a:cubicBezTo>
                      <a:pt x="0" y="0"/>
                      <a:pt x="0" y="0"/>
                      <a:pt x="0" y="0"/>
                    </a:cubicBezTo>
                    <a:cubicBezTo>
                      <a:pt x="0" y="0"/>
                      <a:pt x="33" y="102"/>
                      <a:pt x="118" y="12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458">
                <a:extLst>
                  <a:ext uri="{FF2B5EF4-FFF2-40B4-BE49-F238E27FC236}">
                    <a16:creationId xmlns:a16="http://schemas.microsoft.com/office/drawing/2014/main" id="{CB368150-5F7B-6946-BF5B-DA4183BBC933}"/>
                  </a:ext>
                </a:extLst>
              </p:cNvPr>
              <p:cNvSpPr>
                <a:spLocks/>
              </p:cNvSpPr>
              <p:nvPr/>
            </p:nvSpPr>
            <p:spPr bwMode="auto">
              <a:xfrm>
                <a:off x="7559062" y="3194389"/>
                <a:ext cx="273386" cy="286079"/>
              </a:xfrm>
              <a:custGeom>
                <a:avLst/>
                <a:gdLst>
                  <a:gd name="T0" fmla="*/ 118 w 118"/>
                  <a:gd name="T1" fmla="*/ 124 h 124"/>
                  <a:gd name="T2" fmla="*/ 0 w 118"/>
                  <a:gd name="T3" fmla="*/ 0 h 124"/>
                  <a:gd name="T4" fmla="*/ 118 w 118"/>
                  <a:gd name="T5" fmla="*/ 124 h 124"/>
                </a:gdLst>
                <a:ahLst/>
                <a:cxnLst>
                  <a:cxn ang="0">
                    <a:pos x="T0" y="T1"/>
                  </a:cxn>
                  <a:cxn ang="0">
                    <a:pos x="T2" y="T3"/>
                  </a:cxn>
                  <a:cxn ang="0">
                    <a:pos x="T4" y="T5"/>
                  </a:cxn>
                </a:cxnLst>
                <a:rect l="0" t="0" r="r" b="b"/>
                <a:pathLst>
                  <a:path w="118" h="124">
                    <a:moveTo>
                      <a:pt x="118" y="124"/>
                    </a:moveTo>
                    <a:cubicBezTo>
                      <a:pt x="0" y="0"/>
                      <a:pt x="0" y="0"/>
                      <a:pt x="0" y="0"/>
                    </a:cubicBezTo>
                    <a:cubicBezTo>
                      <a:pt x="0" y="0"/>
                      <a:pt x="100" y="38"/>
                      <a:pt x="118" y="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459">
                <a:extLst>
                  <a:ext uri="{FF2B5EF4-FFF2-40B4-BE49-F238E27FC236}">
                    <a16:creationId xmlns:a16="http://schemas.microsoft.com/office/drawing/2014/main" id="{BA621092-218F-804D-8CA6-44D07EDC1F0F}"/>
                  </a:ext>
                </a:extLst>
              </p:cNvPr>
              <p:cNvSpPr>
                <a:spLocks/>
              </p:cNvSpPr>
              <p:nvPr/>
            </p:nvSpPr>
            <p:spPr bwMode="auto">
              <a:xfrm>
                <a:off x="7183156" y="3145570"/>
                <a:ext cx="385670" cy="143528"/>
              </a:xfrm>
              <a:custGeom>
                <a:avLst/>
                <a:gdLst>
                  <a:gd name="T0" fmla="*/ 0 w 167"/>
                  <a:gd name="T1" fmla="*/ 62 h 62"/>
                  <a:gd name="T2" fmla="*/ 167 w 167"/>
                  <a:gd name="T3" fmla="*/ 22 h 62"/>
                  <a:gd name="T4" fmla="*/ 0 w 167"/>
                  <a:gd name="T5" fmla="*/ 62 h 62"/>
                </a:gdLst>
                <a:ahLst/>
                <a:cxnLst>
                  <a:cxn ang="0">
                    <a:pos x="T0" y="T1"/>
                  </a:cxn>
                  <a:cxn ang="0">
                    <a:pos x="T2" y="T3"/>
                  </a:cxn>
                  <a:cxn ang="0">
                    <a:pos x="T4" y="T5"/>
                  </a:cxn>
                </a:cxnLst>
                <a:rect l="0" t="0" r="r" b="b"/>
                <a:pathLst>
                  <a:path w="167" h="62">
                    <a:moveTo>
                      <a:pt x="0" y="62"/>
                    </a:moveTo>
                    <a:cubicBezTo>
                      <a:pt x="167" y="22"/>
                      <a:pt x="167" y="22"/>
                      <a:pt x="167" y="22"/>
                    </a:cubicBezTo>
                    <a:cubicBezTo>
                      <a:pt x="167" y="22"/>
                      <a:pt x="62" y="0"/>
                      <a:pt x="0" y="62"/>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460">
                <a:extLst>
                  <a:ext uri="{FF2B5EF4-FFF2-40B4-BE49-F238E27FC236}">
                    <a16:creationId xmlns:a16="http://schemas.microsoft.com/office/drawing/2014/main" id="{AE253C39-F695-8B4A-A2C4-A7D7ED9471A0}"/>
                  </a:ext>
                </a:extLst>
              </p:cNvPr>
              <p:cNvSpPr>
                <a:spLocks/>
              </p:cNvSpPr>
              <p:nvPr/>
            </p:nvSpPr>
            <p:spPr bwMode="auto">
              <a:xfrm>
                <a:off x="7183156" y="3196341"/>
                <a:ext cx="385670" cy="157197"/>
              </a:xfrm>
              <a:custGeom>
                <a:avLst/>
                <a:gdLst>
                  <a:gd name="T0" fmla="*/ 0 w 167"/>
                  <a:gd name="T1" fmla="*/ 40 h 68"/>
                  <a:gd name="T2" fmla="*/ 167 w 167"/>
                  <a:gd name="T3" fmla="*/ 0 h 68"/>
                  <a:gd name="T4" fmla="*/ 0 w 167"/>
                  <a:gd name="T5" fmla="*/ 40 h 68"/>
                </a:gdLst>
                <a:ahLst/>
                <a:cxnLst>
                  <a:cxn ang="0">
                    <a:pos x="T0" y="T1"/>
                  </a:cxn>
                  <a:cxn ang="0">
                    <a:pos x="T2" y="T3"/>
                  </a:cxn>
                  <a:cxn ang="0">
                    <a:pos x="T4" y="T5"/>
                  </a:cxn>
                </a:cxnLst>
                <a:rect l="0" t="0" r="r" b="b"/>
                <a:pathLst>
                  <a:path w="167" h="68">
                    <a:moveTo>
                      <a:pt x="0" y="40"/>
                    </a:moveTo>
                    <a:cubicBezTo>
                      <a:pt x="167" y="0"/>
                      <a:pt x="167" y="0"/>
                      <a:pt x="167" y="0"/>
                    </a:cubicBezTo>
                    <a:cubicBezTo>
                      <a:pt x="167" y="0"/>
                      <a:pt x="84" y="68"/>
                      <a:pt x="0"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461">
                <a:extLst>
                  <a:ext uri="{FF2B5EF4-FFF2-40B4-BE49-F238E27FC236}">
                    <a16:creationId xmlns:a16="http://schemas.microsoft.com/office/drawing/2014/main" id="{986191A6-46D4-C54E-B657-232638230251}"/>
                  </a:ext>
                </a:extLst>
              </p:cNvPr>
              <p:cNvSpPr>
                <a:spLocks/>
              </p:cNvSpPr>
              <p:nvPr/>
            </p:nvSpPr>
            <p:spPr bwMode="auto">
              <a:xfrm>
                <a:off x="7526842" y="3219774"/>
                <a:ext cx="76158" cy="600473"/>
              </a:xfrm>
              <a:custGeom>
                <a:avLst/>
                <a:gdLst>
                  <a:gd name="T0" fmla="*/ 78 w 78"/>
                  <a:gd name="T1" fmla="*/ 615 h 615"/>
                  <a:gd name="T2" fmla="*/ 0 w 78"/>
                  <a:gd name="T3" fmla="*/ 615 h 615"/>
                  <a:gd name="T4" fmla="*/ 26 w 78"/>
                  <a:gd name="T5" fmla="*/ 0 h 615"/>
                  <a:gd name="T6" fmla="*/ 52 w 78"/>
                  <a:gd name="T7" fmla="*/ 0 h 615"/>
                  <a:gd name="T8" fmla="*/ 78 w 78"/>
                  <a:gd name="T9" fmla="*/ 615 h 615"/>
                </a:gdLst>
                <a:ahLst/>
                <a:cxnLst>
                  <a:cxn ang="0">
                    <a:pos x="T0" y="T1"/>
                  </a:cxn>
                  <a:cxn ang="0">
                    <a:pos x="T2" y="T3"/>
                  </a:cxn>
                  <a:cxn ang="0">
                    <a:pos x="T4" y="T5"/>
                  </a:cxn>
                  <a:cxn ang="0">
                    <a:pos x="T6" y="T7"/>
                  </a:cxn>
                  <a:cxn ang="0">
                    <a:pos x="T8" y="T9"/>
                  </a:cxn>
                </a:cxnLst>
                <a:rect l="0" t="0" r="r" b="b"/>
                <a:pathLst>
                  <a:path w="78" h="615">
                    <a:moveTo>
                      <a:pt x="78" y="615"/>
                    </a:moveTo>
                    <a:lnTo>
                      <a:pt x="0" y="615"/>
                    </a:lnTo>
                    <a:lnTo>
                      <a:pt x="26" y="0"/>
                    </a:lnTo>
                    <a:lnTo>
                      <a:pt x="52" y="0"/>
                    </a:lnTo>
                    <a:lnTo>
                      <a:pt x="78" y="6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462">
                <a:extLst>
                  <a:ext uri="{FF2B5EF4-FFF2-40B4-BE49-F238E27FC236}">
                    <a16:creationId xmlns:a16="http://schemas.microsoft.com/office/drawing/2014/main" id="{61D5A0E4-203C-BB48-B1DF-820BC1038D47}"/>
                  </a:ext>
                </a:extLst>
              </p:cNvPr>
              <p:cNvSpPr>
                <a:spLocks/>
              </p:cNvSpPr>
              <p:nvPr/>
            </p:nvSpPr>
            <p:spPr bwMode="auto">
              <a:xfrm>
                <a:off x="7568826" y="3219774"/>
                <a:ext cx="34173" cy="600473"/>
              </a:xfrm>
              <a:custGeom>
                <a:avLst/>
                <a:gdLst>
                  <a:gd name="T0" fmla="*/ 35 w 35"/>
                  <a:gd name="T1" fmla="*/ 615 h 615"/>
                  <a:gd name="T2" fmla="*/ 7 w 35"/>
                  <a:gd name="T3" fmla="*/ 615 h 615"/>
                  <a:gd name="T4" fmla="*/ 0 w 35"/>
                  <a:gd name="T5" fmla="*/ 0 h 615"/>
                  <a:gd name="T6" fmla="*/ 9 w 35"/>
                  <a:gd name="T7" fmla="*/ 0 h 615"/>
                  <a:gd name="T8" fmla="*/ 35 w 35"/>
                  <a:gd name="T9" fmla="*/ 615 h 615"/>
                </a:gdLst>
                <a:ahLst/>
                <a:cxnLst>
                  <a:cxn ang="0">
                    <a:pos x="T0" y="T1"/>
                  </a:cxn>
                  <a:cxn ang="0">
                    <a:pos x="T2" y="T3"/>
                  </a:cxn>
                  <a:cxn ang="0">
                    <a:pos x="T4" y="T5"/>
                  </a:cxn>
                  <a:cxn ang="0">
                    <a:pos x="T6" y="T7"/>
                  </a:cxn>
                  <a:cxn ang="0">
                    <a:pos x="T8" y="T9"/>
                  </a:cxn>
                </a:cxnLst>
                <a:rect l="0" t="0" r="r" b="b"/>
                <a:pathLst>
                  <a:path w="35" h="615">
                    <a:moveTo>
                      <a:pt x="35" y="615"/>
                    </a:moveTo>
                    <a:lnTo>
                      <a:pt x="7" y="615"/>
                    </a:lnTo>
                    <a:lnTo>
                      <a:pt x="0" y="0"/>
                    </a:lnTo>
                    <a:lnTo>
                      <a:pt x="9" y="0"/>
                    </a:lnTo>
                    <a:lnTo>
                      <a:pt x="35" y="615"/>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463">
                <a:extLst>
                  <a:ext uri="{FF2B5EF4-FFF2-40B4-BE49-F238E27FC236}">
                    <a16:creationId xmlns:a16="http://schemas.microsoft.com/office/drawing/2014/main" id="{470B14FB-F10A-7C4A-9BCF-98AF06F8F109}"/>
                  </a:ext>
                </a:extLst>
              </p:cNvPr>
              <p:cNvSpPr>
                <a:spLocks noChangeArrowheads="1"/>
              </p:cNvSpPr>
              <p:nvPr/>
            </p:nvSpPr>
            <p:spPr bwMode="auto">
              <a:xfrm>
                <a:off x="7524889" y="3164121"/>
                <a:ext cx="82992" cy="829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464">
                <a:extLst>
                  <a:ext uri="{FF2B5EF4-FFF2-40B4-BE49-F238E27FC236}">
                    <a16:creationId xmlns:a16="http://schemas.microsoft.com/office/drawing/2014/main" id="{2C80E14A-30D3-2242-B50A-55DFAF53DFB9}"/>
                  </a:ext>
                </a:extLst>
              </p:cNvPr>
              <p:cNvSpPr>
                <a:spLocks noChangeArrowheads="1"/>
              </p:cNvSpPr>
              <p:nvPr/>
            </p:nvSpPr>
            <p:spPr bwMode="auto">
              <a:xfrm>
                <a:off x="7533676" y="3173885"/>
                <a:ext cx="62488" cy="64441"/>
              </a:xfrm>
              <a:prstGeom prst="ellipse">
                <a:avLst/>
              </a:pr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465">
                <a:extLst>
                  <a:ext uri="{FF2B5EF4-FFF2-40B4-BE49-F238E27FC236}">
                    <a16:creationId xmlns:a16="http://schemas.microsoft.com/office/drawing/2014/main" id="{2050B4FB-73F9-204A-9A54-EC04B53ADE53}"/>
                  </a:ext>
                </a:extLst>
              </p:cNvPr>
              <p:cNvSpPr>
                <a:spLocks/>
              </p:cNvSpPr>
              <p:nvPr/>
            </p:nvSpPr>
            <p:spPr bwMode="auto">
              <a:xfrm>
                <a:off x="7545393" y="3175837"/>
                <a:ext cx="50772" cy="62488"/>
              </a:xfrm>
              <a:custGeom>
                <a:avLst/>
                <a:gdLst>
                  <a:gd name="T0" fmla="*/ 14 w 22"/>
                  <a:gd name="T1" fmla="*/ 0 h 27"/>
                  <a:gd name="T2" fmla="*/ 18 w 22"/>
                  <a:gd name="T3" fmla="*/ 10 h 27"/>
                  <a:gd name="T4" fmla="*/ 5 w 22"/>
                  <a:gd name="T5" fmla="*/ 24 h 27"/>
                  <a:gd name="T6" fmla="*/ 0 w 22"/>
                  <a:gd name="T7" fmla="*/ 23 h 27"/>
                  <a:gd name="T8" fmla="*/ 9 w 22"/>
                  <a:gd name="T9" fmla="*/ 27 h 27"/>
                  <a:gd name="T10" fmla="*/ 22 w 22"/>
                  <a:gd name="T11" fmla="*/ 13 h 27"/>
                  <a:gd name="T12" fmla="*/ 14 w 2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14" y="0"/>
                    </a:moveTo>
                    <a:cubicBezTo>
                      <a:pt x="16" y="3"/>
                      <a:pt x="18" y="6"/>
                      <a:pt x="18" y="10"/>
                    </a:cubicBezTo>
                    <a:cubicBezTo>
                      <a:pt x="18" y="18"/>
                      <a:pt x="12" y="24"/>
                      <a:pt x="5" y="24"/>
                    </a:cubicBezTo>
                    <a:cubicBezTo>
                      <a:pt x="3" y="24"/>
                      <a:pt x="1" y="24"/>
                      <a:pt x="0" y="23"/>
                    </a:cubicBezTo>
                    <a:cubicBezTo>
                      <a:pt x="2" y="25"/>
                      <a:pt x="5" y="27"/>
                      <a:pt x="9" y="27"/>
                    </a:cubicBezTo>
                    <a:cubicBezTo>
                      <a:pt x="16" y="27"/>
                      <a:pt x="22" y="20"/>
                      <a:pt x="22" y="13"/>
                    </a:cubicBezTo>
                    <a:cubicBezTo>
                      <a:pt x="22" y="7"/>
                      <a:pt x="19" y="2"/>
                      <a:pt x="14" y="0"/>
                    </a:cubicBezTo>
                    <a:close/>
                  </a:path>
                </a:pathLst>
              </a:custGeom>
              <a:solidFill>
                <a:srgbClr val="72CC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466">
                <a:extLst>
                  <a:ext uri="{FF2B5EF4-FFF2-40B4-BE49-F238E27FC236}">
                    <a16:creationId xmlns:a16="http://schemas.microsoft.com/office/drawing/2014/main" id="{060E9AA9-1AFC-9C48-A0D0-87AE05232346}"/>
                  </a:ext>
                </a:extLst>
              </p:cNvPr>
              <p:cNvSpPr>
                <a:spLocks/>
              </p:cNvSpPr>
              <p:nvPr/>
            </p:nvSpPr>
            <p:spPr bwMode="auto">
              <a:xfrm>
                <a:off x="7467283" y="3786074"/>
                <a:ext cx="198205" cy="55654"/>
              </a:xfrm>
              <a:custGeom>
                <a:avLst/>
                <a:gdLst>
                  <a:gd name="T0" fmla="*/ 86 w 86"/>
                  <a:gd name="T1" fmla="*/ 24 h 24"/>
                  <a:gd name="T2" fmla="*/ 43 w 86"/>
                  <a:gd name="T3" fmla="*/ 0 h 24"/>
                  <a:gd name="T4" fmla="*/ 0 w 86"/>
                  <a:gd name="T5" fmla="*/ 24 h 24"/>
                  <a:gd name="T6" fmla="*/ 86 w 86"/>
                  <a:gd name="T7" fmla="*/ 24 h 24"/>
                </a:gdLst>
                <a:ahLst/>
                <a:cxnLst>
                  <a:cxn ang="0">
                    <a:pos x="T0" y="T1"/>
                  </a:cxn>
                  <a:cxn ang="0">
                    <a:pos x="T2" y="T3"/>
                  </a:cxn>
                  <a:cxn ang="0">
                    <a:pos x="T4" y="T5"/>
                  </a:cxn>
                  <a:cxn ang="0">
                    <a:pos x="T6" y="T7"/>
                  </a:cxn>
                </a:cxnLst>
                <a:rect l="0" t="0" r="r" b="b"/>
                <a:pathLst>
                  <a:path w="86" h="24">
                    <a:moveTo>
                      <a:pt x="86" y="24"/>
                    </a:moveTo>
                    <a:cubicBezTo>
                      <a:pt x="86" y="11"/>
                      <a:pt x="67" y="0"/>
                      <a:pt x="43" y="0"/>
                    </a:cubicBezTo>
                    <a:cubicBezTo>
                      <a:pt x="19" y="0"/>
                      <a:pt x="0" y="11"/>
                      <a:pt x="0" y="24"/>
                    </a:cubicBezTo>
                    <a:lnTo>
                      <a:pt x="86" y="2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467">
                <a:extLst>
                  <a:ext uri="{FF2B5EF4-FFF2-40B4-BE49-F238E27FC236}">
                    <a16:creationId xmlns:a16="http://schemas.microsoft.com/office/drawing/2014/main" id="{ACFE6ECA-0273-0A4F-B548-798BAEA71E0B}"/>
                  </a:ext>
                </a:extLst>
              </p:cNvPr>
              <p:cNvSpPr>
                <a:spLocks/>
              </p:cNvSpPr>
              <p:nvPr/>
            </p:nvSpPr>
            <p:spPr bwMode="auto">
              <a:xfrm>
                <a:off x="7552228" y="3786074"/>
                <a:ext cx="113260" cy="55654"/>
              </a:xfrm>
              <a:custGeom>
                <a:avLst/>
                <a:gdLst>
                  <a:gd name="T0" fmla="*/ 6 w 49"/>
                  <a:gd name="T1" fmla="*/ 0 h 24"/>
                  <a:gd name="T2" fmla="*/ 0 w 49"/>
                  <a:gd name="T3" fmla="*/ 0 h 24"/>
                  <a:gd name="T4" fmla="*/ 36 w 49"/>
                  <a:gd name="T5" fmla="*/ 24 h 24"/>
                  <a:gd name="T6" fmla="*/ 49 w 49"/>
                  <a:gd name="T7" fmla="*/ 24 h 24"/>
                  <a:gd name="T8" fmla="*/ 6 w 49"/>
                  <a:gd name="T9" fmla="*/ 0 h 24"/>
                </a:gdLst>
                <a:ahLst/>
                <a:cxnLst>
                  <a:cxn ang="0">
                    <a:pos x="T0" y="T1"/>
                  </a:cxn>
                  <a:cxn ang="0">
                    <a:pos x="T2" y="T3"/>
                  </a:cxn>
                  <a:cxn ang="0">
                    <a:pos x="T4" y="T5"/>
                  </a:cxn>
                  <a:cxn ang="0">
                    <a:pos x="T6" y="T7"/>
                  </a:cxn>
                  <a:cxn ang="0">
                    <a:pos x="T8" y="T9"/>
                  </a:cxn>
                </a:cxnLst>
                <a:rect l="0" t="0" r="r" b="b"/>
                <a:pathLst>
                  <a:path w="49" h="24">
                    <a:moveTo>
                      <a:pt x="6" y="0"/>
                    </a:moveTo>
                    <a:cubicBezTo>
                      <a:pt x="4" y="0"/>
                      <a:pt x="2" y="0"/>
                      <a:pt x="0" y="0"/>
                    </a:cubicBezTo>
                    <a:cubicBezTo>
                      <a:pt x="20" y="2"/>
                      <a:pt x="36" y="12"/>
                      <a:pt x="36" y="24"/>
                    </a:cubicBezTo>
                    <a:cubicBezTo>
                      <a:pt x="49" y="24"/>
                      <a:pt x="49" y="24"/>
                      <a:pt x="49" y="24"/>
                    </a:cubicBezTo>
                    <a:cubicBezTo>
                      <a:pt x="49" y="11"/>
                      <a:pt x="30" y="0"/>
                      <a:pt x="6" y="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468">
                <a:extLst>
                  <a:ext uri="{FF2B5EF4-FFF2-40B4-BE49-F238E27FC236}">
                    <a16:creationId xmlns:a16="http://schemas.microsoft.com/office/drawing/2014/main" id="{ABAA6224-F267-4B47-A1C9-7AD80DFA03C7}"/>
                  </a:ext>
                </a:extLst>
              </p:cNvPr>
              <p:cNvSpPr>
                <a:spLocks/>
              </p:cNvSpPr>
              <p:nvPr/>
            </p:nvSpPr>
            <p:spPr bwMode="auto">
              <a:xfrm>
                <a:off x="4434651" y="3774357"/>
                <a:ext cx="3298207" cy="199181"/>
              </a:xfrm>
              <a:custGeom>
                <a:avLst/>
                <a:gdLst>
                  <a:gd name="T0" fmla="*/ 0 w 1428"/>
                  <a:gd name="T1" fmla="*/ 86 h 86"/>
                  <a:gd name="T2" fmla="*/ 714 w 1428"/>
                  <a:gd name="T3" fmla="*/ 0 h 86"/>
                  <a:gd name="T4" fmla="*/ 1428 w 1428"/>
                  <a:gd name="T5" fmla="*/ 86 h 86"/>
                  <a:gd name="T6" fmla="*/ 0 w 1428"/>
                  <a:gd name="T7" fmla="*/ 86 h 86"/>
                </a:gdLst>
                <a:ahLst/>
                <a:cxnLst>
                  <a:cxn ang="0">
                    <a:pos x="T0" y="T1"/>
                  </a:cxn>
                  <a:cxn ang="0">
                    <a:pos x="T2" y="T3"/>
                  </a:cxn>
                  <a:cxn ang="0">
                    <a:pos x="T4" y="T5"/>
                  </a:cxn>
                  <a:cxn ang="0">
                    <a:pos x="T6" y="T7"/>
                  </a:cxn>
                </a:cxnLst>
                <a:rect l="0" t="0" r="r" b="b"/>
                <a:pathLst>
                  <a:path w="1428" h="86">
                    <a:moveTo>
                      <a:pt x="0" y="86"/>
                    </a:moveTo>
                    <a:cubicBezTo>
                      <a:pt x="0" y="38"/>
                      <a:pt x="320" y="0"/>
                      <a:pt x="714" y="0"/>
                    </a:cubicBezTo>
                    <a:cubicBezTo>
                      <a:pt x="1108" y="0"/>
                      <a:pt x="1428" y="38"/>
                      <a:pt x="1428" y="86"/>
                    </a:cubicBezTo>
                    <a:cubicBezTo>
                      <a:pt x="0" y="86"/>
                      <a:pt x="0" y="86"/>
                      <a:pt x="0" y="86"/>
                    </a:cubicBezTo>
                  </a:path>
                </a:pathLst>
              </a:custGeom>
              <a:solidFill>
                <a:srgbClr val="7AC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469">
                <a:extLst>
                  <a:ext uri="{FF2B5EF4-FFF2-40B4-BE49-F238E27FC236}">
                    <a16:creationId xmlns:a16="http://schemas.microsoft.com/office/drawing/2014/main" id="{C1447DB8-208B-AA40-9D1A-56FE472DFD6D}"/>
                  </a:ext>
                </a:extLst>
              </p:cNvPr>
              <p:cNvSpPr>
                <a:spLocks noChangeArrowheads="1"/>
              </p:cNvSpPr>
              <p:nvPr/>
            </p:nvSpPr>
            <p:spPr bwMode="auto">
              <a:xfrm>
                <a:off x="4069485" y="4035051"/>
                <a:ext cx="578016" cy="1659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470">
                <a:extLst>
                  <a:ext uri="{FF2B5EF4-FFF2-40B4-BE49-F238E27FC236}">
                    <a16:creationId xmlns:a16="http://schemas.microsoft.com/office/drawing/2014/main" id="{C0E08DD6-52FA-1945-9103-03966F2A9307}"/>
                  </a:ext>
                </a:extLst>
              </p:cNvPr>
              <p:cNvSpPr>
                <a:spLocks noChangeArrowheads="1"/>
              </p:cNvSpPr>
              <p:nvPr/>
            </p:nvSpPr>
            <p:spPr bwMode="auto">
              <a:xfrm>
                <a:off x="4069485" y="4035051"/>
                <a:ext cx="578016" cy="1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471">
                <a:extLst>
                  <a:ext uri="{FF2B5EF4-FFF2-40B4-BE49-F238E27FC236}">
                    <a16:creationId xmlns:a16="http://schemas.microsoft.com/office/drawing/2014/main" id="{9C11E76F-40C5-6D49-814C-F34BC645F466}"/>
                  </a:ext>
                </a:extLst>
              </p:cNvPr>
              <p:cNvSpPr>
                <a:spLocks/>
              </p:cNvSpPr>
              <p:nvPr/>
            </p:nvSpPr>
            <p:spPr bwMode="auto">
              <a:xfrm>
                <a:off x="4067532" y="3982326"/>
                <a:ext cx="581922" cy="55654"/>
              </a:xfrm>
              <a:custGeom>
                <a:avLst/>
                <a:gdLst>
                  <a:gd name="T0" fmla="*/ 248 w 252"/>
                  <a:gd name="T1" fmla="*/ 21 h 24"/>
                  <a:gd name="T2" fmla="*/ 248 w 252"/>
                  <a:gd name="T3" fmla="*/ 24 h 24"/>
                  <a:gd name="T4" fmla="*/ 5 w 252"/>
                  <a:gd name="T5" fmla="*/ 24 h 24"/>
                  <a:gd name="T6" fmla="*/ 4 w 252"/>
                  <a:gd name="T7" fmla="*/ 21 h 24"/>
                  <a:gd name="T8" fmla="*/ 40 w 252"/>
                  <a:gd name="T9" fmla="*/ 3 h 24"/>
                  <a:gd name="T10" fmla="*/ 53 w 252"/>
                  <a:gd name="T11" fmla="*/ 0 h 24"/>
                  <a:gd name="T12" fmla="*/ 199 w 252"/>
                  <a:gd name="T13" fmla="*/ 0 h 24"/>
                  <a:gd name="T14" fmla="*/ 212 w 252"/>
                  <a:gd name="T15" fmla="*/ 3 h 24"/>
                  <a:gd name="T16" fmla="*/ 248 w 252"/>
                  <a:gd name="T1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24">
                    <a:moveTo>
                      <a:pt x="248" y="21"/>
                    </a:moveTo>
                    <a:cubicBezTo>
                      <a:pt x="252" y="23"/>
                      <a:pt x="251" y="24"/>
                      <a:pt x="248" y="24"/>
                    </a:cubicBezTo>
                    <a:cubicBezTo>
                      <a:pt x="5" y="24"/>
                      <a:pt x="5" y="24"/>
                      <a:pt x="5" y="24"/>
                    </a:cubicBezTo>
                    <a:cubicBezTo>
                      <a:pt x="1" y="24"/>
                      <a:pt x="0" y="23"/>
                      <a:pt x="4" y="21"/>
                    </a:cubicBezTo>
                    <a:cubicBezTo>
                      <a:pt x="40" y="3"/>
                      <a:pt x="40" y="3"/>
                      <a:pt x="40" y="3"/>
                    </a:cubicBezTo>
                    <a:cubicBezTo>
                      <a:pt x="43" y="1"/>
                      <a:pt x="49" y="0"/>
                      <a:pt x="53" y="0"/>
                    </a:cubicBezTo>
                    <a:cubicBezTo>
                      <a:pt x="199" y="0"/>
                      <a:pt x="199" y="0"/>
                      <a:pt x="199" y="0"/>
                    </a:cubicBezTo>
                    <a:cubicBezTo>
                      <a:pt x="203" y="0"/>
                      <a:pt x="209" y="1"/>
                      <a:pt x="212" y="3"/>
                    </a:cubicBezTo>
                    <a:cubicBezTo>
                      <a:pt x="248" y="21"/>
                      <a:pt x="248" y="21"/>
                      <a:pt x="248" y="21"/>
                    </a:cubicBezTo>
                  </a:path>
                </a:pathLst>
              </a:custGeom>
              <a:solidFill>
                <a:srgbClr val="D6D6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472">
                <a:extLst>
                  <a:ext uri="{FF2B5EF4-FFF2-40B4-BE49-F238E27FC236}">
                    <a16:creationId xmlns:a16="http://schemas.microsoft.com/office/drawing/2014/main" id="{F3732320-45C7-0C47-9FFE-D65C7E33192B}"/>
                  </a:ext>
                </a:extLst>
              </p:cNvPr>
              <p:cNvSpPr>
                <a:spLocks/>
              </p:cNvSpPr>
              <p:nvPr/>
            </p:nvSpPr>
            <p:spPr bwMode="auto">
              <a:xfrm>
                <a:off x="4079249" y="3982326"/>
                <a:ext cx="568252" cy="55654"/>
              </a:xfrm>
              <a:custGeom>
                <a:avLst/>
                <a:gdLst>
                  <a:gd name="T0" fmla="*/ 194 w 246"/>
                  <a:gd name="T1" fmla="*/ 0 h 24"/>
                  <a:gd name="T2" fmla="*/ 128 w 246"/>
                  <a:gd name="T3" fmla="*/ 0 h 24"/>
                  <a:gd name="T4" fmla="*/ 93 w 246"/>
                  <a:gd name="T5" fmla="*/ 18 h 24"/>
                  <a:gd name="T6" fmla="*/ 0 w 246"/>
                  <a:gd name="T7" fmla="*/ 24 h 24"/>
                  <a:gd name="T8" fmla="*/ 243 w 246"/>
                  <a:gd name="T9" fmla="*/ 24 h 24"/>
                  <a:gd name="T10" fmla="*/ 246 w 246"/>
                  <a:gd name="T11" fmla="*/ 23 h 24"/>
                  <a:gd name="T12" fmla="*/ 243 w 246"/>
                  <a:gd name="T13" fmla="*/ 21 h 24"/>
                  <a:gd name="T14" fmla="*/ 207 w 246"/>
                  <a:gd name="T15" fmla="*/ 3 h 24"/>
                  <a:gd name="T16" fmla="*/ 194 w 24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
                    <a:moveTo>
                      <a:pt x="194" y="0"/>
                    </a:moveTo>
                    <a:cubicBezTo>
                      <a:pt x="128" y="0"/>
                      <a:pt x="128" y="0"/>
                      <a:pt x="128" y="0"/>
                    </a:cubicBezTo>
                    <a:cubicBezTo>
                      <a:pt x="93" y="18"/>
                      <a:pt x="93" y="18"/>
                      <a:pt x="93" y="18"/>
                    </a:cubicBezTo>
                    <a:cubicBezTo>
                      <a:pt x="0" y="24"/>
                      <a:pt x="0" y="24"/>
                      <a:pt x="0" y="24"/>
                    </a:cubicBezTo>
                    <a:cubicBezTo>
                      <a:pt x="243" y="24"/>
                      <a:pt x="243" y="24"/>
                      <a:pt x="243" y="24"/>
                    </a:cubicBezTo>
                    <a:cubicBezTo>
                      <a:pt x="245" y="24"/>
                      <a:pt x="246" y="24"/>
                      <a:pt x="246" y="23"/>
                    </a:cubicBezTo>
                    <a:cubicBezTo>
                      <a:pt x="246" y="23"/>
                      <a:pt x="245" y="22"/>
                      <a:pt x="243" y="21"/>
                    </a:cubicBezTo>
                    <a:cubicBezTo>
                      <a:pt x="207" y="3"/>
                      <a:pt x="207" y="3"/>
                      <a:pt x="207" y="3"/>
                    </a:cubicBezTo>
                    <a:cubicBezTo>
                      <a:pt x="204" y="1"/>
                      <a:pt x="198" y="0"/>
                      <a:pt x="194" y="0"/>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73">
                <a:extLst>
                  <a:ext uri="{FF2B5EF4-FFF2-40B4-BE49-F238E27FC236}">
                    <a16:creationId xmlns:a16="http://schemas.microsoft.com/office/drawing/2014/main" id="{EBE36E4C-22D9-654E-9434-BF9DCB1EBB08}"/>
                  </a:ext>
                </a:extLst>
              </p:cNvPr>
              <p:cNvSpPr>
                <a:spLocks/>
              </p:cNvSpPr>
              <p:nvPr/>
            </p:nvSpPr>
            <p:spPr bwMode="auto">
              <a:xfrm>
                <a:off x="4065580" y="3617161"/>
                <a:ext cx="585827" cy="245071"/>
              </a:xfrm>
              <a:custGeom>
                <a:avLst/>
                <a:gdLst>
                  <a:gd name="T0" fmla="*/ 253 w 254"/>
                  <a:gd name="T1" fmla="*/ 99 h 106"/>
                  <a:gd name="T2" fmla="*/ 249 w 254"/>
                  <a:gd name="T3" fmla="*/ 106 h 106"/>
                  <a:gd name="T4" fmla="*/ 6 w 254"/>
                  <a:gd name="T5" fmla="*/ 106 h 106"/>
                  <a:gd name="T6" fmla="*/ 1 w 254"/>
                  <a:gd name="T7" fmla="*/ 99 h 106"/>
                  <a:gd name="T8" fmla="*/ 44 w 254"/>
                  <a:gd name="T9" fmla="*/ 6 h 106"/>
                  <a:gd name="T10" fmla="*/ 54 w 254"/>
                  <a:gd name="T11" fmla="*/ 0 h 106"/>
                  <a:gd name="T12" fmla="*/ 200 w 254"/>
                  <a:gd name="T13" fmla="*/ 0 h 106"/>
                  <a:gd name="T14" fmla="*/ 210 w 254"/>
                  <a:gd name="T15" fmla="*/ 6 h 106"/>
                  <a:gd name="T16" fmla="*/ 253 w 254"/>
                  <a:gd name="T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106">
                    <a:moveTo>
                      <a:pt x="253" y="99"/>
                    </a:moveTo>
                    <a:cubicBezTo>
                      <a:pt x="254" y="103"/>
                      <a:pt x="252" y="106"/>
                      <a:pt x="249" y="106"/>
                    </a:cubicBezTo>
                    <a:cubicBezTo>
                      <a:pt x="6" y="106"/>
                      <a:pt x="6" y="106"/>
                      <a:pt x="6" y="106"/>
                    </a:cubicBezTo>
                    <a:cubicBezTo>
                      <a:pt x="2" y="106"/>
                      <a:pt x="0" y="103"/>
                      <a:pt x="1" y="99"/>
                    </a:cubicBezTo>
                    <a:cubicBezTo>
                      <a:pt x="44" y="6"/>
                      <a:pt x="44" y="6"/>
                      <a:pt x="44" y="6"/>
                    </a:cubicBezTo>
                    <a:cubicBezTo>
                      <a:pt x="46" y="3"/>
                      <a:pt x="50" y="0"/>
                      <a:pt x="54" y="0"/>
                    </a:cubicBezTo>
                    <a:cubicBezTo>
                      <a:pt x="200" y="0"/>
                      <a:pt x="200" y="0"/>
                      <a:pt x="200" y="0"/>
                    </a:cubicBezTo>
                    <a:cubicBezTo>
                      <a:pt x="204" y="0"/>
                      <a:pt x="208" y="3"/>
                      <a:pt x="210" y="6"/>
                    </a:cubicBezTo>
                    <a:lnTo>
                      <a:pt x="253" y="9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474">
                <a:extLst>
                  <a:ext uri="{FF2B5EF4-FFF2-40B4-BE49-F238E27FC236}">
                    <a16:creationId xmlns:a16="http://schemas.microsoft.com/office/drawing/2014/main" id="{3FF72E14-BAAA-1446-84D7-E72212AF5365}"/>
                  </a:ext>
                </a:extLst>
              </p:cNvPr>
              <p:cNvSpPr>
                <a:spLocks/>
              </p:cNvSpPr>
              <p:nvPr/>
            </p:nvSpPr>
            <p:spPr bwMode="auto">
              <a:xfrm>
                <a:off x="4079249" y="3862232"/>
                <a:ext cx="561418" cy="23433"/>
              </a:xfrm>
              <a:custGeom>
                <a:avLst/>
                <a:gdLst>
                  <a:gd name="T0" fmla="*/ 575 w 575"/>
                  <a:gd name="T1" fmla="*/ 0 h 24"/>
                  <a:gd name="T2" fmla="*/ 0 w 575"/>
                  <a:gd name="T3" fmla="*/ 0 h 24"/>
                  <a:gd name="T4" fmla="*/ 14 w 575"/>
                  <a:gd name="T5" fmla="*/ 24 h 24"/>
                  <a:gd name="T6" fmla="*/ 558 w 575"/>
                  <a:gd name="T7" fmla="*/ 24 h 24"/>
                  <a:gd name="T8" fmla="*/ 575 w 575"/>
                  <a:gd name="T9" fmla="*/ 0 h 24"/>
                </a:gdLst>
                <a:ahLst/>
                <a:cxnLst>
                  <a:cxn ang="0">
                    <a:pos x="T0" y="T1"/>
                  </a:cxn>
                  <a:cxn ang="0">
                    <a:pos x="T2" y="T3"/>
                  </a:cxn>
                  <a:cxn ang="0">
                    <a:pos x="T4" y="T5"/>
                  </a:cxn>
                  <a:cxn ang="0">
                    <a:pos x="T6" y="T7"/>
                  </a:cxn>
                  <a:cxn ang="0">
                    <a:pos x="T8" y="T9"/>
                  </a:cxn>
                </a:cxnLst>
                <a:rect l="0" t="0" r="r" b="b"/>
                <a:pathLst>
                  <a:path w="575" h="24">
                    <a:moveTo>
                      <a:pt x="575" y="0"/>
                    </a:moveTo>
                    <a:lnTo>
                      <a:pt x="0" y="0"/>
                    </a:lnTo>
                    <a:lnTo>
                      <a:pt x="14" y="24"/>
                    </a:lnTo>
                    <a:lnTo>
                      <a:pt x="558" y="24"/>
                    </a:lnTo>
                    <a:lnTo>
                      <a:pt x="575"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475">
                <a:extLst>
                  <a:ext uri="{FF2B5EF4-FFF2-40B4-BE49-F238E27FC236}">
                    <a16:creationId xmlns:a16="http://schemas.microsoft.com/office/drawing/2014/main" id="{68FA4A66-15BD-7746-9F4E-2937697A97BA}"/>
                  </a:ext>
                </a:extLst>
              </p:cNvPr>
              <p:cNvSpPr>
                <a:spLocks/>
              </p:cNvSpPr>
              <p:nvPr/>
            </p:nvSpPr>
            <p:spPr bwMode="auto">
              <a:xfrm>
                <a:off x="4365328" y="3684531"/>
                <a:ext cx="101543" cy="52724"/>
              </a:xfrm>
              <a:custGeom>
                <a:avLst/>
                <a:gdLst>
                  <a:gd name="T0" fmla="*/ 0 w 104"/>
                  <a:gd name="T1" fmla="*/ 54 h 54"/>
                  <a:gd name="T2" fmla="*/ 104 w 104"/>
                  <a:gd name="T3" fmla="*/ 54 h 54"/>
                  <a:gd name="T4" fmla="*/ 92 w 104"/>
                  <a:gd name="T5" fmla="*/ 0 h 54"/>
                  <a:gd name="T6" fmla="*/ 0 w 104"/>
                  <a:gd name="T7" fmla="*/ 0 h 54"/>
                  <a:gd name="T8" fmla="*/ 0 w 104"/>
                  <a:gd name="T9" fmla="*/ 54 h 54"/>
                </a:gdLst>
                <a:ahLst/>
                <a:cxnLst>
                  <a:cxn ang="0">
                    <a:pos x="T0" y="T1"/>
                  </a:cxn>
                  <a:cxn ang="0">
                    <a:pos x="T2" y="T3"/>
                  </a:cxn>
                  <a:cxn ang="0">
                    <a:pos x="T4" y="T5"/>
                  </a:cxn>
                  <a:cxn ang="0">
                    <a:pos x="T6" y="T7"/>
                  </a:cxn>
                  <a:cxn ang="0">
                    <a:pos x="T8" y="T9"/>
                  </a:cxn>
                </a:cxnLst>
                <a:rect l="0" t="0" r="r" b="b"/>
                <a:pathLst>
                  <a:path w="104" h="54">
                    <a:moveTo>
                      <a:pt x="0" y="54"/>
                    </a:moveTo>
                    <a:lnTo>
                      <a:pt x="104" y="54"/>
                    </a:lnTo>
                    <a:lnTo>
                      <a:pt x="92" y="0"/>
                    </a:lnTo>
                    <a:lnTo>
                      <a:pt x="0" y="0"/>
                    </a:lnTo>
                    <a:lnTo>
                      <a:pt x="0" y="54"/>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476">
                <a:extLst>
                  <a:ext uri="{FF2B5EF4-FFF2-40B4-BE49-F238E27FC236}">
                    <a16:creationId xmlns:a16="http://schemas.microsoft.com/office/drawing/2014/main" id="{965C4B02-BAAF-7E49-B6C4-3C9F0D92310F}"/>
                  </a:ext>
                </a:extLst>
              </p:cNvPr>
              <p:cNvSpPr>
                <a:spLocks/>
              </p:cNvSpPr>
              <p:nvPr/>
            </p:nvSpPr>
            <p:spPr bwMode="auto">
              <a:xfrm>
                <a:off x="4252068" y="3684531"/>
                <a:ext cx="99591" cy="52724"/>
              </a:xfrm>
              <a:custGeom>
                <a:avLst/>
                <a:gdLst>
                  <a:gd name="T0" fmla="*/ 102 w 102"/>
                  <a:gd name="T1" fmla="*/ 54 h 54"/>
                  <a:gd name="T2" fmla="*/ 102 w 102"/>
                  <a:gd name="T3" fmla="*/ 0 h 54"/>
                  <a:gd name="T4" fmla="*/ 12 w 102"/>
                  <a:gd name="T5" fmla="*/ 0 h 54"/>
                  <a:gd name="T6" fmla="*/ 0 w 102"/>
                  <a:gd name="T7" fmla="*/ 54 h 54"/>
                  <a:gd name="T8" fmla="*/ 102 w 102"/>
                  <a:gd name="T9" fmla="*/ 54 h 54"/>
                </a:gdLst>
                <a:ahLst/>
                <a:cxnLst>
                  <a:cxn ang="0">
                    <a:pos x="T0" y="T1"/>
                  </a:cxn>
                  <a:cxn ang="0">
                    <a:pos x="T2" y="T3"/>
                  </a:cxn>
                  <a:cxn ang="0">
                    <a:pos x="T4" y="T5"/>
                  </a:cxn>
                  <a:cxn ang="0">
                    <a:pos x="T6" y="T7"/>
                  </a:cxn>
                  <a:cxn ang="0">
                    <a:pos x="T8" y="T9"/>
                  </a:cxn>
                </a:cxnLst>
                <a:rect l="0" t="0" r="r" b="b"/>
                <a:pathLst>
                  <a:path w="102" h="54">
                    <a:moveTo>
                      <a:pt x="102" y="54"/>
                    </a:moveTo>
                    <a:lnTo>
                      <a:pt x="102" y="0"/>
                    </a:lnTo>
                    <a:lnTo>
                      <a:pt x="12" y="0"/>
                    </a:lnTo>
                    <a:lnTo>
                      <a:pt x="0" y="54"/>
                    </a:lnTo>
                    <a:lnTo>
                      <a:pt x="102" y="54"/>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477">
                <a:extLst>
                  <a:ext uri="{FF2B5EF4-FFF2-40B4-BE49-F238E27FC236}">
                    <a16:creationId xmlns:a16="http://schemas.microsoft.com/office/drawing/2014/main" id="{6A3DC53B-4790-E74C-A841-22C3C2A52CE3}"/>
                  </a:ext>
                </a:extLst>
              </p:cNvPr>
              <p:cNvSpPr>
                <a:spLocks/>
              </p:cNvSpPr>
              <p:nvPr/>
            </p:nvSpPr>
            <p:spPr bwMode="auto">
              <a:xfrm>
                <a:off x="4365328" y="3630830"/>
                <a:ext cx="85921" cy="40032"/>
              </a:xfrm>
              <a:custGeom>
                <a:avLst/>
                <a:gdLst>
                  <a:gd name="T0" fmla="*/ 0 w 88"/>
                  <a:gd name="T1" fmla="*/ 41 h 41"/>
                  <a:gd name="T2" fmla="*/ 88 w 88"/>
                  <a:gd name="T3" fmla="*/ 41 h 41"/>
                  <a:gd name="T4" fmla="*/ 81 w 88"/>
                  <a:gd name="T5" fmla="*/ 0 h 41"/>
                  <a:gd name="T6" fmla="*/ 0 w 88"/>
                  <a:gd name="T7" fmla="*/ 0 h 41"/>
                  <a:gd name="T8" fmla="*/ 0 w 88"/>
                  <a:gd name="T9" fmla="*/ 41 h 41"/>
                </a:gdLst>
                <a:ahLst/>
                <a:cxnLst>
                  <a:cxn ang="0">
                    <a:pos x="T0" y="T1"/>
                  </a:cxn>
                  <a:cxn ang="0">
                    <a:pos x="T2" y="T3"/>
                  </a:cxn>
                  <a:cxn ang="0">
                    <a:pos x="T4" y="T5"/>
                  </a:cxn>
                  <a:cxn ang="0">
                    <a:pos x="T6" y="T7"/>
                  </a:cxn>
                  <a:cxn ang="0">
                    <a:pos x="T8" y="T9"/>
                  </a:cxn>
                </a:cxnLst>
                <a:rect l="0" t="0" r="r" b="b"/>
                <a:pathLst>
                  <a:path w="88" h="41">
                    <a:moveTo>
                      <a:pt x="0" y="41"/>
                    </a:moveTo>
                    <a:lnTo>
                      <a:pt x="88" y="41"/>
                    </a:lnTo>
                    <a:lnTo>
                      <a:pt x="81" y="0"/>
                    </a:lnTo>
                    <a:lnTo>
                      <a:pt x="0" y="0"/>
                    </a:lnTo>
                    <a:lnTo>
                      <a:pt x="0" y="41"/>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478">
                <a:extLst>
                  <a:ext uri="{FF2B5EF4-FFF2-40B4-BE49-F238E27FC236}">
                    <a16:creationId xmlns:a16="http://schemas.microsoft.com/office/drawing/2014/main" id="{59E70D22-B9A9-F449-8C43-A179C04D8E04}"/>
                  </a:ext>
                </a:extLst>
              </p:cNvPr>
              <p:cNvSpPr>
                <a:spLocks/>
              </p:cNvSpPr>
              <p:nvPr/>
            </p:nvSpPr>
            <p:spPr bwMode="auto">
              <a:xfrm>
                <a:off x="4233517" y="3750924"/>
                <a:ext cx="118142" cy="76158"/>
              </a:xfrm>
              <a:custGeom>
                <a:avLst/>
                <a:gdLst>
                  <a:gd name="T0" fmla="*/ 121 w 121"/>
                  <a:gd name="T1" fmla="*/ 78 h 78"/>
                  <a:gd name="T2" fmla="*/ 121 w 121"/>
                  <a:gd name="T3" fmla="*/ 0 h 78"/>
                  <a:gd name="T4" fmla="*/ 17 w 121"/>
                  <a:gd name="T5" fmla="*/ 0 h 78"/>
                  <a:gd name="T6" fmla="*/ 0 w 121"/>
                  <a:gd name="T7" fmla="*/ 78 h 78"/>
                  <a:gd name="T8" fmla="*/ 121 w 121"/>
                  <a:gd name="T9" fmla="*/ 78 h 78"/>
                </a:gdLst>
                <a:ahLst/>
                <a:cxnLst>
                  <a:cxn ang="0">
                    <a:pos x="T0" y="T1"/>
                  </a:cxn>
                  <a:cxn ang="0">
                    <a:pos x="T2" y="T3"/>
                  </a:cxn>
                  <a:cxn ang="0">
                    <a:pos x="T4" y="T5"/>
                  </a:cxn>
                  <a:cxn ang="0">
                    <a:pos x="T6" y="T7"/>
                  </a:cxn>
                  <a:cxn ang="0">
                    <a:pos x="T8" y="T9"/>
                  </a:cxn>
                </a:cxnLst>
                <a:rect l="0" t="0" r="r" b="b"/>
                <a:pathLst>
                  <a:path w="121" h="78">
                    <a:moveTo>
                      <a:pt x="121" y="78"/>
                    </a:moveTo>
                    <a:lnTo>
                      <a:pt x="121" y="0"/>
                    </a:lnTo>
                    <a:lnTo>
                      <a:pt x="17" y="0"/>
                    </a:lnTo>
                    <a:lnTo>
                      <a:pt x="0" y="78"/>
                    </a:lnTo>
                    <a:lnTo>
                      <a:pt x="121" y="78"/>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479">
                <a:extLst>
                  <a:ext uri="{FF2B5EF4-FFF2-40B4-BE49-F238E27FC236}">
                    <a16:creationId xmlns:a16="http://schemas.microsoft.com/office/drawing/2014/main" id="{A6BA6ABE-A4F1-B948-913B-9C38EFB13A08}"/>
                  </a:ext>
                </a:extLst>
              </p:cNvPr>
              <p:cNvSpPr>
                <a:spLocks/>
              </p:cNvSpPr>
              <p:nvPr/>
            </p:nvSpPr>
            <p:spPr bwMode="auto">
              <a:xfrm>
                <a:off x="4141737" y="3684531"/>
                <a:ext cx="108378" cy="52724"/>
              </a:xfrm>
              <a:custGeom>
                <a:avLst/>
                <a:gdLst>
                  <a:gd name="T0" fmla="*/ 26 w 111"/>
                  <a:gd name="T1" fmla="*/ 0 h 54"/>
                  <a:gd name="T2" fmla="*/ 0 w 111"/>
                  <a:gd name="T3" fmla="*/ 54 h 54"/>
                  <a:gd name="T4" fmla="*/ 99 w 111"/>
                  <a:gd name="T5" fmla="*/ 54 h 54"/>
                  <a:gd name="T6" fmla="*/ 111 w 111"/>
                  <a:gd name="T7" fmla="*/ 0 h 54"/>
                  <a:gd name="T8" fmla="*/ 26 w 111"/>
                  <a:gd name="T9" fmla="*/ 0 h 54"/>
                </a:gdLst>
                <a:ahLst/>
                <a:cxnLst>
                  <a:cxn ang="0">
                    <a:pos x="T0" y="T1"/>
                  </a:cxn>
                  <a:cxn ang="0">
                    <a:pos x="T2" y="T3"/>
                  </a:cxn>
                  <a:cxn ang="0">
                    <a:pos x="T4" y="T5"/>
                  </a:cxn>
                  <a:cxn ang="0">
                    <a:pos x="T6" y="T7"/>
                  </a:cxn>
                  <a:cxn ang="0">
                    <a:pos x="T8" y="T9"/>
                  </a:cxn>
                </a:cxnLst>
                <a:rect l="0" t="0" r="r" b="b"/>
                <a:pathLst>
                  <a:path w="111" h="54">
                    <a:moveTo>
                      <a:pt x="26" y="0"/>
                    </a:moveTo>
                    <a:lnTo>
                      <a:pt x="0" y="54"/>
                    </a:lnTo>
                    <a:lnTo>
                      <a:pt x="99" y="54"/>
                    </a:lnTo>
                    <a:lnTo>
                      <a:pt x="111" y="0"/>
                    </a:lnTo>
                    <a:lnTo>
                      <a:pt x="26" y="0"/>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480">
                <a:extLst>
                  <a:ext uri="{FF2B5EF4-FFF2-40B4-BE49-F238E27FC236}">
                    <a16:creationId xmlns:a16="http://schemas.microsoft.com/office/drawing/2014/main" id="{D8EF69B1-9946-8347-A152-238B6A3F44F4}"/>
                  </a:ext>
                </a:extLst>
              </p:cNvPr>
              <p:cNvSpPr>
                <a:spLocks/>
              </p:cNvSpPr>
              <p:nvPr/>
            </p:nvSpPr>
            <p:spPr bwMode="auto">
              <a:xfrm>
                <a:off x="4265737" y="3630830"/>
                <a:ext cx="85921" cy="40032"/>
              </a:xfrm>
              <a:custGeom>
                <a:avLst/>
                <a:gdLst>
                  <a:gd name="T0" fmla="*/ 88 w 88"/>
                  <a:gd name="T1" fmla="*/ 0 h 41"/>
                  <a:gd name="T2" fmla="*/ 10 w 88"/>
                  <a:gd name="T3" fmla="*/ 0 h 41"/>
                  <a:gd name="T4" fmla="*/ 0 w 88"/>
                  <a:gd name="T5" fmla="*/ 41 h 41"/>
                  <a:gd name="T6" fmla="*/ 88 w 88"/>
                  <a:gd name="T7" fmla="*/ 41 h 41"/>
                  <a:gd name="T8" fmla="*/ 88 w 88"/>
                  <a:gd name="T9" fmla="*/ 0 h 41"/>
                </a:gdLst>
                <a:ahLst/>
                <a:cxnLst>
                  <a:cxn ang="0">
                    <a:pos x="T0" y="T1"/>
                  </a:cxn>
                  <a:cxn ang="0">
                    <a:pos x="T2" y="T3"/>
                  </a:cxn>
                  <a:cxn ang="0">
                    <a:pos x="T4" y="T5"/>
                  </a:cxn>
                  <a:cxn ang="0">
                    <a:pos x="T6" y="T7"/>
                  </a:cxn>
                  <a:cxn ang="0">
                    <a:pos x="T8" y="T9"/>
                  </a:cxn>
                </a:cxnLst>
                <a:rect l="0" t="0" r="r" b="b"/>
                <a:pathLst>
                  <a:path w="88" h="41">
                    <a:moveTo>
                      <a:pt x="88" y="0"/>
                    </a:moveTo>
                    <a:lnTo>
                      <a:pt x="10" y="0"/>
                    </a:lnTo>
                    <a:lnTo>
                      <a:pt x="0" y="41"/>
                    </a:lnTo>
                    <a:lnTo>
                      <a:pt x="88" y="41"/>
                    </a:lnTo>
                    <a:lnTo>
                      <a:pt x="88" y="0"/>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481">
                <a:extLst>
                  <a:ext uri="{FF2B5EF4-FFF2-40B4-BE49-F238E27FC236}">
                    <a16:creationId xmlns:a16="http://schemas.microsoft.com/office/drawing/2014/main" id="{73806A37-AF49-C140-871A-B65B10EFB6A4}"/>
                  </a:ext>
                </a:extLst>
              </p:cNvPr>
              <p:cNvSpPr>
                <a:spLocks/>
              </p:cNvSpPr>
              <p:nvPr/>
            </p:nvSpPr>
            <p:spPr bwMode="auto">
              <a:xfrm>
                <a:off x="4171029" y="3630830"/>
                <a:ext cx="90803" cy="40032"/>
              </a:xfrm>
              <a:custGeom>
                <a:avLst/>
                <a:gdLst>
                  <a:gd name="T0" fmla="*/ 83 w 93"/>
                  <a:gd name="T1" fmla="*/ 41 h 41"/>
                  <a:gd name="T2" fmla="*/ 93 w 93"/>
                  <a:gd name="T3" fmla="*/ 0 h 41"/>
                  <a:gd name="T4" fmla="*/ 17 w 93"/>
                  <a:gd name="T5" fmla="*/ 0 h 41"/>
                  <a:gd name="T6" fmla="*/ 0 w 93"/>
                  <a:gd name="T7" fmla="*/ 41 h 41"/>
                  <a:gd name="T8" fmla="*/ 83 w 93"/>
                  <a:gd name="T9" fmla="*/ 41 h 41"/>
                </a:gdLst>
                <a:ahLst/>
                <a:cxnLst>
                  <a:cxn ang="0">
                    <a:pos x="T0" y="T1"/>
                  </a:cxn>
                  <a:cxn ang="0">
                    <a:pos x="T2" y="T3"/>
                  </a:cxn>
                  <a:cxn ang="0">
                    <a:pos x="T4" y="T5"/>
                  </a:cxn>
                  <a:cxn ang="0">
                    <a:pos x="T6" y="T7"/>
                  </a:cxn>
                  <a:cxn ang="0">
                    <a:pos x="T8" y="T9"/>
                  </a:cxn>
                </a:cxnLst>
                <a:rect l="0" t="0" r="r" b="b"/>
                <a:pathLst>
                  <a:path w="93" h="41">
                    <a:moveTo>
                      <a:pt x="83" y="41"/>
                    </a:moveTo>
                    <a:lnTo>
                      <a:pt x="93" y="0"/>
                    </a:lnTo>
                    <a:lnTo>
                      <a:pt x="17" y="0"/>
                    </a:lnTo>
                    <a:lnTo>
                      <a:pt x="0" y="41"/>
                    </a:lnTo>
                    <a:lnTo>
                      <a:pt x="83" y="41"/>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482">
                <a:extLst>
                  <a:ext uri="{FF2B5EF4-FFF2-40B4-BE49-F238E27FC236}">
                    <a16:creationId xmlns:a16="http://schemas.microsoft.com/office/drawing/2014/main" id="{C2E5CE98-D3A1-794E-9B6A-29277C4F8B41}"/>
                  </a:ext>
                </a:extLst>
              </p:cNvPr>
              <p:cNvSpPr>
                <a:spLocks/>
              </p:cNvSpPr>
              <p:nvPr/>
            </p:nvSpPr>
            <p:spPr bwMode="auto">
              <a:xfrm>
                <a:off x="4365328" y="3750924"/>
                <a:ext cx="120095" cy="76158"/>
              </a:xfrm>
              <a:custGeom>
                <a:avLst/>
                <a:gdLst>
                  <a:gd name="T0" fmla="*/ 107 w 123"/>
                  <a:gd name="T1" fmla="*/ 0 h 78"/>
                  <a:gd name="T2" fmla="*/ 0 w 123"/>
                  <a:gd name="T3" fmla="*/ 0 h 78"/>
                  <a:gd name="T4" fmla="*/ 0 w 123"/>
                  <a:gd name="T5" fmla="*/ 78 h 78"/>
                  <a:gd name="T6" fmla="*/ 123 w 123"/>
                  <a:gd name="T7" fmla="*/ 78 h 78"/>
                  <a:gd name="T8" fmla="*/ 107 w 123"/>
                  <a:gd name="T9" fmla="*/ 0 h 78"/>
                </a:gdLst>
                <a:ahLst/>
                <a:cxnLst>
                  <a:cxn ang="0">
                    <a:pos x="T0" y="T1"/>
                  </a:cxn>
                  <a:cxn ang="0">
                    <a:pos x="T2" y="T3"/>
                  </a:cxn>
                  <a:cxn ang="0">
                    <a:pos x="T4" y="T5"/>
                  </a:cxn>
                  <a:cxn ang="0">
                    <a:pos x="T6" y="T7"/>
                  </a:cxn>
                  <a:cxn ang="0">
                    <a:pos x="T8" y="T9"/>
                  </a:cxn>
                </a:cxnLst>
                <a:rect l="0" t="0" r="r" b="b"/>
                <a:pathLst>
                  <a:path w="123" h="78">
                    <a:moveTo>
                      <a:pt x="107" y="0"/>
                    </a:moveTo>
                    <a:lnTo>
                      <a:pt x="0" y="0"/>
                    </a:lnTo>
                    <a:lnTo>
                      <a:pt x="0" y="78"/>
                    </a:lnTo>
                    <a:lnTo>
                      <a:pt x="123" y="78"/>
                    </a:lnTo>
                    <a:lnTo>
                      <a:pt x="107" y="0"/>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483">
                <a:extLst>
                  <a:ext uri="{FF2B5EF4-FFF2-40B4-BE49-F238E27FC236}">
                    <a16:creationId xmlns:a16="http://schemas.microsoft.com/office/drawing/2014/main" id="{1BBDDBAF-75EC-674A-94A9-8F78FB1E2793}"/>
                  </a:ext>
                </a:extLst>
              </p:cNvPr>
              <p:cNvSpPr>
                <a:spLocks/>
              </p:cNvSpPr>
              <p:nvPr/>
            </p:nvSpPr>
            <p:spPr bwMode="auto">
              <a:xfrm>
                <a:off x="4458084" y="3630830"/>
                <a:ext cx="87874" cy="40032"/>
              </a:xfrm>
              <a:custGeom>
                <a:avLst/>
                <a:gdLst>
                  <a:gd name="T0" fmla="*/ 7 w 90"/>
                  <a:gd name="T1" fmla="*/ 41 h 41"/>
                  <a:gd name="T2" fmla="*/ 90 w 90"/>
                  <a:gd name="T3" fmla="*/ 41 h 41"/>
                  <a:gd name="T4" fmla="*/ 73 w 90"/>
                  <a:gd name="T5" fmla="*/ 0 h 41"/>
                  <a:gd name="T6" fmla="*/ 0 w 90"/>
                  <a:gd name="T7" fmla="*/ 0 h 41"/>
                  <a:gd name="T8" fmla="*/ 7 w 90"/>
                  <a:gd name="T9" fmla="*/ 41 h 41"/>
                </a:gdLst>
                <a:ahLst/>
                <a:cxnLst>
                  <a:cxn ang="0">
                    <a:pos x="T0" y="T1"/>
                  </a:cxn>
                  <a:cxn ang="0">
                    <a:pos x="T2" y="T3"/>
                  </a:cxn>
                  <a:cxn ang="0">
                    <a:pos x="T4" y="T5"/>
                  </a:cxn>
                  <a:cxn ang="0">
                    <a:pos x="T6" y="T7"/>
                  </a:cxn>
                  <a:cxn ang="0">
                    <a:pos x="T8" y="T9"/>
                  </a:cxn>
                </a:cxnLst>
                <a:rect l="0" t="0" r="r" b="b"/>
                <a:pathLst>
                  <a:path w="90" h="41">
                    <a:moveTo>
                      <a:pt x="7" y="41"/>
                    </a:moveTo>
                    <a:lnTo>
                      <a:pt x="90" y="41"/>
                    </a:lnTo>
                    <a:lnTo>
                      <a:pt x="73" y="0"/>
                    </a:lnTo>
                    <a:lnTo>
                      <a:pt x="0" y="0"/>
                    </a:lnTo>
                    <a:lnTo>
                      <a:pt x="7" y="41"/>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484">
                <a:extLst>
                  <a:ext uri="{FF2B5EF4-FFF2-40B4-BE49-F238E27FC236}">
                    <a16:creationId xmlns:a16="http://schemas.microsoft.com/office/drawing/2014/main" id="{F30B0315-89DC-E744-B521-C7E8BA226459}"/>
                  </a:ext>
                </a:extLst>
              </p:cNvPr>
              <p:cNvSpPr>
                <a:spLocks/>
              </p:cNvSpPr>
              <p:nvPr/>
            </p:nvSpPr>
            <p:spPr bwMode="auto">
              <a:xfrm>
                <a:off x="4102682" y="3750924"/>
                <a:ext cx="133764" cy="76158"/>
              </a:xfrm>
              <a:custGeom>
                <a:avLst/>
                <a:gdLst>
                  <a:gd name="T0" fmla="*/ 137 w 137"/>
                  <a:gd name="T1" fmla="*/ 0 h 78"/>
                  <a:gd name="T2" fmla="*/ 35 w 137"/>
                  <a:gd name="T3" fmla="*/ 0 h 78"/>
                  <a:gd name="T4" fmla="*/ 0 w 137"/>
                  <a:gd name="T5" fmla="*/ 78 h 78"/>
                  <a:gd name="T6" fmla="*/ 120 w 137"/>
                  <a:gd name="T7" fmla="*/ 78 h 78"/>
                  <a:gd name="T8" fmla="*/ 137 w 137"/>
                  <a:gd name="T9" fmla="*/ 0 h 78"/>
                </a:gdLst>
                <a:ahLst/>
                <a:cxnLst>
                  <a:cxn ang="0">
                    <a:pos x="T0" y="T1"/>
                  </a:cxn>
                  <a:cxn ang="0">
                    <a:pos x="T2" y="T3"/>
                  </a:cxn>
                  <a:cxn ang="0">
                    <a:pos x="T4" y="T5"/>
                  </a:cxn>
                  <a:cxn ang="0">
                    <a:pos x="T6" y="T7"/>
                  </a:cxn>
                  <a:cxn ang="0">
                    <a:pos x="T8" y="T9"/>
                  </a:cxn>
                </a:cxnLst>
                <a:rect l="0" t="0" r="r" b="b"/>
                <a:pathLst>
                  <a:path w="137" h="78">
                    <a:moveTo>
                      <a:pt x="137" y="0"/>
                    </a:moveTo>
                    <a:lnTo>
                      <a:pt x="35" y="0"/>
                    </a:lnTo>
                    <a:lnTo>
                      <a:pt x="0" y="78"/>
                    </a:lnTo>
                    <a:lnTo>
                      <a:pt x="120" y="78"/>
                    </a:lnTo>
                    <a:lnTo>
                      <a:pt x="137" y="0"/>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485">
                <a:extLst>
                  <a:ext uri="{FF2B5EF4-FFF2-40B4-BE49-F238E27FC236}">
                    <a16:creationId xmlns:a16="http://schemas.microsoft.com/office/drawing/2014/main" id="{86398EA5-FF73-ED4A-BBF0-0A1EAE40CF3B}"/>
                  </a:ext>
                </a:extLst>
              </p:cNvPr>
              <p:cNvSpPr>
                <a:spLocks/>
              </p:cNvSpPr>
              <p:nvPr/>
            </p:nvSpPr>
            <p:spPr bwMode="auto">
              <a:xfrm>
                <a:off x="4469800" y="3684531"/>
                <a:ext cx="105449" cy="52724"/>
              </a:xfrm>
              <a:custGeom>
                <a:avLst/>
                <a:gdLst>
                  <a:gd name="T0" fmla="*/ 9 w 108"/>
                  <a:gd name="T1" fmla="*/ 54 h 54"/>
                  <a:gd name="T2" fmla="*/ 108 w 108"/>
                  <a:gd name="T3" fmla="*/ 54 h 54"/>
                  <a:gd name="T4" fmla="*/ 82 w 108"/>
                  <a:gd name="T5" fmla="*/ 0 h 54"/>
                  <a:gd name="T6" fmla="*/ 0 w 108"/>
                  <a:gd name="T7" fmla="*/ 0 h 54"/>
                  <a:gd name="T8" fmla="*/ 9 w 108"/>
                  <a:gd name="T9" fmla="*/ 54 h 54"/>
                </a:gdLst>
                <a:ahLst/>
                <a:cxnLst>
                  <a:cxn ang="0">
                    <a:pos x="T0" y="T1"/>
                  </a:cxn>
                  <a:cxn ang="0">
                    <a:pos x="T2" y="T3"/>
                  </a:cxn>
                  <a:cxn ang="0">
                    <a:pos x="T4" y="T5"/>
                  </a:cxn>
                  <a:cxn ang="0">
                    <a:pos x="T6" y="T7"/>
                  </a:cxn>
                  <a:cxn ang="0">
                    <a:pos x="T8" y="T9"/>
                  </a:cxn>
                </a:cxnLst>
                <a:rect l="0" t="0" r="r" b="b"/>
                <a:pathLst>
                  <a:path w="108" h="54">
                    <a:moveTo>
                      <a:pt x="9" y="54"/>
                    </a:moveTo>
                    <a:lnTo>
                      <a:pt x="108" y="54"/>
                    </a:lnTo>
                    <a:lnTo>
                      <a:pt x="82" y="0"/>
                    </a:lnTo>
                    <a:lnTo>
                      <a:pt x="0" y="0"/>
                    </a:lnTo>
                    <a:lnTo>
                      <a:pt x="9" y="54"/>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486">
                <a:extLst>
                  <a:ext uri="{FF2B5EF4-FFF2-40B4-BE49-F238E27FC236}">
                    <a16:creationId xmlns:a16="http://schemas.microsoft.com/office/drawing/2014/main" id="{2CE27ACA-DE5E-9D42-A7DE-15F75A0C30D2}"/>
                  </a:ext>
                </a:extLst>
              </p:cNvPr>
              <p:cNvSpPr>
                <a:spLocks/>
              </p:cNvSpPr>
              <p:nvPr/>
            </p:nvSpPr>
            <p:spPr bwMode="auto">
              <a:xfrm>
                <a:off x="4483470" y="3750924"/>
                <a:ext cx="131811" cy="76158"/>
              </a:xfrm>
              <a:custGeom>
                <a:avLst/>
                <a:gdLst>
                  <a:gd name="T0" fmla="*/ 99 w 135"/>
                  <a:gd name="T1" fmla="*/ 0 h 78"/>
                  <a:gd name="T2" fmla="*/ 0 w 135"/>
                  <a:gd name="T3" fmla="*/ 0 h 78"/>
                  <a:gd name="T4" fmla="*/ 16 w 135"/>
                  <a:gd name="T5" fmla="*/ 78 h 78"/>
                  <a:gd name="T6" fmla="*/ 135 w 135"/>
                  <a:gd name="T7" fmla="*/ 78 h 78"/>
                  <a:gd name="T8" fmla="*/ 99 w 135"/>
                  <a:gd name="T9" fmla="*/ 0 h 78"/>
                </a:gdLst>
                <a:ahLst/>
                <a:cxnLst>
                  <a:cxn ang="0">
                    <a:pos x="T0" y="T1"/>
                  </a:cxn>
                  <a:cxn ang="0">
                    <a:pos x="T2" y="T3"/>
                  </a:cxn>
                  <a:cxn ang="0">
                    <a:pos x="T4" y="T5"/>
                  </a:cxn>
                  <a:cxn ang="0">
                    <a:pos x="T6" y="T7"/>
                  </a:cxn>
                  <a:cxn ang="0">
                    <a:pos x="T8" y="T9"/>
                  </a:cxn>
                </a:cxnLst>
                <a:rect l="0" t="0" r="r" b="b"/>
                <a:pathLst>
                  <a:path w="135" h="78">
                    <a:moveTo>
                      <a:pt x="99" y="0"/>
                    </a:moveTo>
                    <a:lnTo>
                      <a:pt x="0" y="0"/>
                    </a:lnTo>
                    <a:lnTo>
                      <a:pt x="16" y="78"/>
                    </a:lnTo>
                    <a:lnTo>
                      <a:pt x="135" y="78"/>
                    </a:lnTo>
                    <a:lnTo>
                      <a:pt x="99" y="0"/>
                    </a:lnTo>
                    <a:close/>
                  </a:path>
                </a:pathLst>
              </a:custGeom>
              <a:solidFill>
                <a:srgbClr val="509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487">
                <a:extLst>
                  <a:ext uri="{FF2B5EF4-FFF2-40B4-BE49-F238E27FC236}">
                    <a16:creationId xmlns:a16="http://schemas.microsoft.com/office/drawing/2014/main" id="{2C33D2D5-50E8-4C44-9E44-602E07B842D1}"/>
                  </a:ext>
                </a:extLst>
              </p:cNvPr>
              <p:cNvSpPr>
                <a:spLocks/>
              </p:cNvSpPr>
              <p:nvPr/>
            </p:nvSpPr>
            <p:spPr bwMode="auto">
              <a:xfrm>
                <a:off x="4294052" y="3873948"/>
                <a:ext cx="124976" cy="150362"/>
              </a:xfrm>
              <a:custGeom>
                <a:avLst/>
                <a:gdLst>
                  <a:gd name="T0" fmla="*/ 128 w 128"/>
                  <a:gd name="T1" fmla="*/ 154 h 154"/>
                  <a:gd name="T2" fmla="*/ 0 w 128"/>
                  <a:gd name="T3" fmla="*/ 154 h 154"/>
                  <a:gd name="T4" fmla="*/ 23 w 128"/>
                  <a:gd name="T5" fmla="*/ 0 h 154"/>
                  <a:gd name="T6" fmla="*/ 106 w 128"/>
                  <a:gd name="T7" fmla="*/ 0 h 154"/>
                  <a:gd name="T8" fmla="*/ 128 w 128"/>
                  <a:gd name="T9" fmla="*/ 154 h 154"/>
                </a:gdLst>
                <a:ahLst/>
                <a:cxnLst>
                  <a:cxn ang="0">
                    <a:pos x="T0" y="T1"/>
                  </a:cxn>
                  <a:cxn ang="0">
                    <a:pos x="T2" y="T3"/>
                  </a:cxn>
                  <a:cxn ang="0">
                    <a:pos x="T4" y="T5"/>
                  </a:cxn>
                  <a:cxn ang="0">
                    <a:pos x="T6" y="T7"/>
                  </a:cxn>
                  <a:cxn ang="0">
                    <a:pos x="T8" y="T9"/>
                  </a:cxn>
                </a:cxnLst>
                <a:rect l="0" t="0" r="r" b="b"/>
                <a:pathLst>
                  <a:path w="128" h="154">
                    <a:moveTo>
                      <a:pt x="128" y="154"/>
                    </a:moveTo>
                    <a:lnTo>
                      <a:pt x="0" y="154"/>
                    </a:lnTo>
                    <a:lnTo>
                      <a:pt x="23" y="0"/>
                    </a:lnTo>
                    <a:lnTo>
                      <a:pt x="106" y="0"/>
                    </a:lnTo>
                    <a:lnTo>
                      <a:pt x="128" y="15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488">
                <a:extLst>
                  <a:ext uri="{FF2B5EF4-FFF2-40B4-BE49-F238E27FC236}">
                    <a16:creationId xmlns:a16="http://schemas.microsoft.com/office/drawing/2014/main" id="{5D0BF7D5-022D-7242-B159-398FE6459CB8}"/>
                  </a:ext>
                </a:extLst>
              </p:cNvPr>
              <p:cNvSpPr>
                <a:spLocks/>
              </p:cNvSpPr>
              <p:nvPr/>
            </p:nvSpPr>
            <p:spPr bwMode="auto">
              <a:xfrm>
                <a:off x="4377044" y="3873948"/>
                <a:ext cx="41984" cy="150362"/>
              </a:xfrm>
              <a:custGeom>
                <a:avLst/>
                <a:gdLst>
                  <a:gd name="T0" fmla="*/ 21 w 43"/>
                  <a:gd name="T1" fmla="*/ 0 h 154"/>
                  <a:gd name="T2" fmla="*/ 0 w 43"/>
                  <a:gd name="T3" fmla="*/ 0 h 154"/>
                  <a:gd name="T4" fmla="*/ 21 w 43"/>
                  <a:gd name="T5" fmla="*/ 154 h 154"/>
                  <a:gd name="T6" fmla="*/ 43 w 43"/>
                  <a:gd name="T7" fmla="*/ 154 h 154"/>
                  <a:gd name="T8" fmla="*/ 21 w 43"/>
                  <a:gd name="T9" fmla="*/ 0 h 154"/>
                </a:gdLst>
                <a:ahLst/>
                <a:cxnLst>
                  <a:cxn ang="0">
                    <a:pos x="T0" y="T1"/>
                  </a:cxn>
                  <a:cxn ang="0">
                    <a:pos x="T2" y="T3"/>
                  </a:cxn>
                  <a:cxn ang="0">
                    <a:pos x="T4" y="T5"/>
                  </a:cxn>
                  <a:cxn ang="0">
                    <a:pos x="T6" y="T7"/>
                  </a:cxn>
                  <a:cxn ang="0">
                    <a:pos x="T8" y="T9"/>
                  </a:cxn>
                </a:cxnLst>
                <a:rect l="0" t="0" r="r" b="b"/>
                <a:pathLst>
                  <a:path w="43" h="154">
                    <a:moveTo>
                      <a:pt x="21" y="0"/>
                    </a:moveTo>
                    <a:lnTo>
                      <a:pt x="0" y="0"/>
                    </a:lnTo>
                    <a:lnTo>
                      <a:pt x="21" y="154"/>
                    </a:lnTo>
                    <a:lnTo>
                      <a:pt x="43" y="154"/>
                    </a:lnTo>
                    <a:lnTo>
                      <a:pt x="21"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489">
                <a:extLst>
                  <a:ext uri="{FF2B5EF4-FFF2-40B4-BE49-F238E27FC236}">
                    <a16:creationId xmlns:a16="http://schemas.microsoft.com/office/drawing/2014/main" id="{ECBDA182-025B-A741-9966-3B72B25681C9}"/>
                  </a:ext>
                </a:extLst>
              </p:cNvPr>
              <p:cNvSpPr>
                <a:spLocks/>
              </p:cNvSpPr>
              <p:nvPr/>
            </p:nvSpPr>
            <p:spPr bwMode="auto">
              <a:xfrm>
                <a:off x="5686368" y="3480467"/>
                <a:ext cx="466709" cy="481355"/>
              </a:xfrm>
              <a:custGeom>
                <a:avLst/>
                <a:gdLst>
                  <a:gd name="T0" fmla="*/ 478 w 478"/>
                  <a:gd name="T1" fmla="*/ 493 h 493"/>
                  <a:gd name="T2" fmla="*/ 0 w 478"/>
                  <a:gd name="T3" fmla="*/ 493 h 493"/>
                  <a:gd name="T4" fmla="*/ 0 w 478"/>
                  <a:gd name="T5" fmla="*/ 242 h 493"/>
                  <a:gd name="T6" fmla="*/ 239 w 478"/>
                  <a:gd name="T7" fmla="*/ 0 h 493"/>
                  <a:gd name="T8" fmla="*/ 478 w 478"/>
                  <a:gd name="T9" fmla="*/ 242 h 493"/>
                  <a:gd name="T10" fmla="*/ 478 w 478"/>
                  <a:gd name="T11" fmla="*/ 493 h 493"/>
                </a:gdLst>
                <a:ahLst/>
                <a:cxnLst>
                  <a:cxn ang="0">
                    <a:pos x="T0" y="T1"/>
                  </a:cxn>
                  <a:cxn ang="0">
                    <a:pos x="T2" y="T3"/>
                  </a:cxn>
                  <a:cxn ang="0">
                    <a:pos x="T4" y="T5"/>
                  </a:cxn>
                  <a:cxn ang="0">
                    <a:pos x="T6" y="T7"/>
                  </a:cxn>
                  <a:cxn ang="0">
                    <a:pos x="T8" y="T9"/>
                  </a:cxn>
                  <a:cxn ang="0">
                    <a:pos x="T10" y="T11"/>
                  </a:cxn>
                </a:cxnLst>
                <a:rect l="0" t="0" r="r" b="b"/>
                <a:pathLst>
                  <a:path w="478" h="493">
                    <a:moveTo>
                      <a:pt x="478" y="493"/>
                    </a:moveTo>
                    <a:lnTo>
                      <a:pt x="0" y="493"/>
                    </a:lnTo>
                    <a:lnTo>
                      <a:pt x="0" y="242"/>
                    </a:lnTo>
                    <a:lnTo>
                      <a:pt x="239" y="0"/>
                    </a:lnTo>
                    <a:lnTo>
                      <a:pt x="478" y="242"/>
                    </a:lnTo>
                    <a:lnTo>
                      <a:pt x="478" y="4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490">
                <a:extLst>
                  <a:ext uri="{FF2B5EF4-FFF2-40B4-BE49-F238E27FC236}">
                    <a16:creationId xmlns:a16="http://schemas.microsoft.com/office/drawing/2014/main" id="{E0E8FF6A-48EC-E243-8BCB-1636B25DDBC5}"/>
                  </a:ext>
                </a:extLst>
              </p:cNvPr>
              <p:cNvSpPr>
                <a:spLocks noChangeArrowheads="1"/>
              </p:cNvSpPr>
              <p:nvPr/>
            </p:nvSpPr>
            <p:spPr bwMode="auto">
              <a:xfrm>
                <a:off x="5877738" y="3813413"/>
                <a:ext cx="77134" cy="145480"/>
              </a:xfrm>
              <a:prstGeom prst="rect">
                <a:avLst/>
              </a:prstGeom>
              <a:solidFill>
                <a:srgbClr val="D0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491">
                <a:extLst>
                  <a:ext uri="{FF2B5EF4-FFF2-40B4-BE49-F238E27FC236}">
                    <a16:creationId xmlns:a16="http://schemas.microsoft.com/office/drawing/2014/main" id="{DE612334-140A-4646-A793-C36D70072F7D}"/>
                  </a:ext>
                </a:extLst>
              </p:cNvPr>
              <p:cNvSpPr>
                <a:spLocks noChangeArrowheads="1"/>
              </p:cNvSpPr>
              <p:nvPr/>
            </p:nvSpPr>
            <p:spPr bwMode="auto">
              <a:xfrm>
                <a:off x="5885549" y="3818295"/>
                <a:ext cx="69323" cy="140599"/>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492">
                <a:extLst>
                  <a:ext uri="{FF2B5EF4-FFF2-40B4-BE49-F238E27FC236}">
                    <a16:creationId xmlns:a16="http://schemas.microsoft.com/office/drawing/2014/main" id="{31505F7D-2D13-7B47-8DCB-5EBC2942B70F}"/>
                  </a:ext>
                </a:extLst>
              </p:cNvPr>
              <p:cNvSpPr>
                <a:spLocks/>
              </p:cNvSpPr>
              <p:nvPr/>
            </p:nvSpPr>
            <p:spPr bwMode="auto">
              <a:xfrm>
                <a:off x="5906053" y="3455082"/>
                <a:ext cx="286079" cy="287055"/>
              </a:xfrm>
              <a:custGeom>
                <a:avLst/>
                <a:gdLst>
                  <a:gd name="T0" fmla="*/ 270 w 293"/>
                  <a:gd name="T1" fmla="*/ 294 h 294"/>
                  <a:gd name="T2" fmla="*/ 293 w 293"/>
                  <a:gd name="T3" fmla="*/ 270 h 294"/>
                  <a:gd name="T4" fmla="*/ 24 w 293"/>
                  <a:gd name="T5" fmla="*/ 0 h 294"/>
                  <a:gd name="T6" fmla="*/ 0 w 293"/>
                  <a:gd name="T7" fmla="*/ 24 h 294"/>
                  <a:gd name="T8" fmla="*/ 270 w 293"/>
                  <a:gd name="T9" fmla="*/ 294 h 294"/>
                </a:gdLst>
                <a:ahLst/>
                <a:cxnLst>
                  <a:cxn ang="0">
                    <a:pos x="T0" y="T1"/>
                  </a:cxn>
                  <a:cxn ang="0">
                    <a:pos x="T2" y="T3"/>
                  </a:cxn>
                  <a:cxn ang="0">
                    <a:pos x="T4" y="T5"/>
                  </a:cxn>
                  <a:cxn ang="0">
                    <a:pos x="T6" y="T7"/>
                  </a:cxn>
                  <a:cxn ang="0">
                    <a:pos x="T8" y="T9"/>
                  </a:cxn>
                </a:cxnLst>
                <a:rect l="0" t="0" r="r" b="b"/>
                <a:pathLst>
                  <a:path w="293" h="294">
                    <a:moveTo>
                      <a:pt x="270" y="294"/>
                    </a:moveTo>
                    <a:lnTo>
                      <a:pt x="293" y="270"/>
                    </a:lnTo>
                    <a:lnTo>
                      <a:pt x="24" y="0"/>
                    </a:lnTo>
                    <a:lnTo>
                      <a:pt x="0" y="24"/>
                    </a:lnTo>
                    <a:lnTo>
                      <a:pt x="270" y="294"/>
                    </a:lnTo>
                    <a:close/>
                  </a:path>
                </a:pathLst>
              </a:custGeom>
              <a:solidFill>
                <a:srgbClr val="AB0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493">
                <a:extLst>
                  <a:ext uri="{FF2B5EF4-FFF2-40B4-BE49-F238E27FC236}">
                    <a16:creationId xmlns:a16="http://schemas.microsoft.com/office/drawing/2014/main" id="{BA6810F6-3FFB-CE44-993C-7AE640DFA4DA}"/>
                  </a:ext>
                </a:extLst>
              </p:cNvPr>
              <p:cNvSpPr>
                <a:spLocks/>
              </p:cNvSpPr>
              <p:nvPr/>
            </p:nvSpPr>
            <p:spPr bwMode="auto">
              <a:xfrm>
                <a:off x="5910935" y="3448247"/>
                <a:ext cx="286079" cy="289008"/>
              </a:xfrm>
              <a:custGeom>
                <a:avLst/>
                <a:gdLst>
                  <a:gd name="T0" fmla="*/ 269 w 293"/>
                  <a:gd name="T1" fmla="*/ 296 h 296"/>
                  <a:gd name="T2" fmla="*/ 293 w 293"/>
                  <a:gd name="T3" fmla="*/ 272 h 296"/>
                  <a:gd name="T4" fmla="*/ 23 w 293"/>
                  <a:gd name="T5" fmla="*/ 0 h 296"/>
                  <a:gd name="T6" fmla="*/ 0 w 293"/>
                  <a:gd name="T7" fmla="*/ 24 h 296"/>
                  <a:gd name="T8" fmla="*/ 269 w 293"/>
                  <a:gd name="T9" fmla="*/ 296 h 296"/>
                </a:gdLst>
                <a:ahLst/>
                <a:cxnLst>
                  <a:cxn ang="0">
                    <a:pos x="T0" y="T1"/>
                  </a:cxn>
                  <a:cxn ang="0">
                    <a:pos x="T2" y="T3"/>
                  </a:cxn>
                  <a:cxn ang="0">
                    <a:pos x="T4" y="T5"/>
                  </a:cxn>
                  <a:cxn ang="0">
                    <a:pos x="T6" y="T7"/>
                  </a:cxn>
                  <a:cxn ang="0">
                    <a:pos x="T8" y="T9"/>
                  </a:cxn>
                </a:cxnLst>
                <a:rect l="0" t="0" r="r" b="b"/>
                <a:pathLst>
                  <a:path w="293" h="296">
                    <a:moveTo>
                      <a:pt x="269" y="296"/>
                    </a:moveTo>
                    <a:lnTo>
                      <a:pt x="293" y="272"/>
                    </a:lnTo>
                    <a:lnTo>
                      <a:pt x="23" y="0"/>
                    </a:lnTo>
                    <a:lnTo>
                      <a:pt x="0" y="24"/>
                    </a:lnTo>
                    <a:lnTo>
                      <a:pt x="269" y="296"/>
                    </a:lnTo>
                    <a:close/>
                  </a:path>
                </a:pathLst>
              </a:custGeom>
              <a:solidFill>
                <a:srgbClr val="F1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494">
                <a:extLst>
                  <a:ext uri="{FF2B5EF4-FFF2-40B4-BE49-F238E27FC236}">
                    <a16:creationId xmlns:a16="http://schemas.microsoft.com/office/drawing/2014/main" id="{E53D4412-191B-C741-B757-6EE0199A0B79}"/>
                  </a:ext>
                </a:extLst>
              </p:cNvPr>
              <p:cNvSpPr>
                <a:spLocks/>
              </p:cNvSpPr>
              <p:nvPr/>
            </p:nvSpPr>
            <p:spPr bwMode="auto">
              <a:xfrm>
                <a:off x="5640478" y="3425790"/>
                <a:ext cx="311465" cy="311465"/>
              </a:xfrm>
              <a:custGeom>
                <a:avLst/>
                <a:gdLst>
                  <a:gd name="T0" fmla="*/ 23 w 319"/>
                  <a:gd name="T1" fmla="*/ 319 h 319"/>
                  <a:gd name="T2" fmla="*/ 0 w 319"/>
                  <a:gd name="T3" fmla="*/ 295 h 319"/>
                  <a:gd name="T4" fmla="*/ 296 w 319"/>
                  <a:gd name="T5" fmla="*/ 0 h 319"/>
                  <a:gd name="T6" fmla="*/ 319 w 319"/>
                  <a:gd name="T7" fmla="*/ 23 h 319"/>
                  <a:gd name="T8" fmla="*/ 23 w 319"/>
                  <a:gd name="T9" fmla="*/ 319 h 319"/>
                </a:gdLst>
                <a:ahLst/>
                <a:cxnLst>
                  <a:cxn ang="0">
                    <a:pos x="T0" y="T1"/>
                  </a:cxn>
                  <a:cxn ang="0">
                    <a:pos x="T2" y="T3"/>
                  </a:cxn>
                  <a:cxn ang="0">
                    <a:pos x="T4" y="T5"/>
                  </a:cxn>
                  <a:cxn ang="0">
                    <a:pos x="T6" y="T7"/>
                  </a:cxn>
                  <a:cxn ang="0">
                    <a:pos x="T8" y="T9"/>
                  </a:cxn>
                </a:cxnLst>
                <a:rect l="0" t="0" r="r" b="b"/>
                <a:pathLst>
                  <a:path w="319" h="319">
                    <a:moveTo>
                      <a:pt x="23" y="319"/>
                    </a:moveTo>
                    <a:lnTo>
                      <a:pt x="0" y="295"/>
                    </a:lnTo>
                    <a:lnTo>
                      <a:pt x="296" y="0"/>
                    </a:lnTo>
                    <a:lnTo>
                      <a:pt x="319" y="23"/>
                    </a:lnTo>
                    <a:lnTo>
                      <a:pt x="23" y="319"/>
                    </a:lnTo>
                    <a:close/>
                  </a:path>
                </a:pathLst>
              </a:custGeom>
              <a:solidFill>
                <a:srgbClr val="E45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495">
                <a:extLst>
                  <a:ext uri="{FF2B5EF4-FFF2-40B4-BE49-F238E27FC236}">
                    <a16:creationId xmlns:a16="http://schemas.microsoft.com/office/drawing/2014/main" id="{39AA3BDF-0CBF-EE41-B986-B41B629BD8FF}"/>
                  </a:ext>
                </a:extLst>
              </p:cNvPr>
              <p:cNvSpPr>
                <a:spLocks noChangeArrowheads="1"/>
              </p:cNvSpPr>
              <p:nvPr/>
            </p:nvSpPr>
            <p:spPr bwMode="auto">
              <a:xfrm>
                <a:off x="5818179" y="3691365"/>
                <a:ext cx="78110" cy="7615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496">
                <a:extLst>
                  <a:ext uri="{FF2B5EF4-FFF2-40B4-BE49-F238E27FC236}">
                    <a16:creationId xmlns:a16="http://schemas.microsoft.com/office/drawing/2014/main" id="{A23395F6-3B98-E64D-818E-EB95B3FEF6C8}"/>
                  </a:ext>
                </a:extLst>
              </p:cNvPr>
              <p:cNvSpPr>
                <a:spLocks noChangeArrowheads="1"/>
              </p:cNvSpPr>
              <p:nvPr/>
            </p:nvSpPr>
            <p:spPr bwMode="auto">
              <a:xfrm>
                <a:off x="5823061"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497">
                <a:extLst>
                  <a:ext uri="{FF2B5EF4-FFF2-40B4-BE49-F238E27FC236}">
                    <a16:creationId xmlns:a16="http://schemas.microsoft.com/office/drawing/2014/main" id="{9D06BC2C-9564-2641-B12E-89DF4E2161CD}"/>
                  </a:ext>
                </a:extLst>
              </p:cNvPr>
              <p:cNvSpPr>
                <a:spLocks noChangeArrowheads="1"/>
              </p:cNvSpPr>
              <p:nvPr/>
            </p:nvSpPr>
            <p:spPr bwMode="auto">
              <a:xfrm>
                <a:off x="5860163"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498">
                <a:extLst>
                  <a:ext uri="{FF2B5EF4-FFF2-40B4-BE49-F238E27FC236}">
                    <a16:creationId xmlns:a16="http://schemas.microsoft.com/office/drawing/2014/main" id="{EFC2A3A3-FDE9-FF4D-9A47-769E46D3D137}"/>
                  </a:ext>
                </a:extLst>
              </p:cNvPr>
              <p:cNvSpPr>
                <a:spLocks noChangeArrowheads="1"/>
              </p:cNvSpPr>
              <p:nvPr/>
            </p:nvSpPr>
            <p:spPr bwMode="auto">
              <a:xfrm>
                <a:off x="5825014" y="3696247"/>
                <a:ext cx="27339"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499">
                <a:extLst>
                  <a:ext uri="{FF2B5EF4-FFF2-40B4-BE49-F238E27FC236}">
                    <a16:creationId xmlns:a16="http://schemas.microsoft.com/office/drawing/2014/main" id="{2AFFC943-9B53-7142-9A66-4A45A9367F22}"/>
                  </a:ext>
                </a:extLst>
              </p:cNvPr>
              <p:cNvSpPr>
                <a:spLocks noChangeArrowheads="1"/>
              </p:cNvSpPr>
              <p:nvPr/>
            </p:nvSpPr>
            <p:spPr bwMode="auto">
              <a:xfrm>
                <a:off x="5862116" y="3696247"/>
                <a:ext cx="27339"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500">
                <a:extLst>
                  <a:ext uri="{FF2B5EF4-FFF2-40B4-BE49-F238E27FC236}">
                    <a16:creationId xmlns:a16="http://schemas.microsoft.com/office/drawing/2014/main" id="{E105ED13-39D6-FA42-9A15-724374FE3809}"/>
                  </a:ext>
                </a:extLst>
              </p:cNvPr>
              <p:cNvSpPr>
                <a:spLocks/>
              </p:cNvSpPr>
              <p:nvPr/>
            </p:nvSpPr>
            <p:spPr bwMode="auto">
              <a:xfrm>
                <a:off x="5825014" y="3696247"/>
                <a:ext cx="13669" cy="66394"/>
              </a:xfrm>
              <a:custGeom>
                <a:avLst/>
                <a:gdLst>
                  <a:gd name="T0" fmla="*/ 0 w 14"/>
                  <a:gd name="T1" fmla="*/ 0 h 68"/>
                  <a:gd name="T2" fmla="*/ 14 w 14"/>
                  <a:gd name="T3" fmla="*/ 0 h 68"/>
                  <a:gd name="T4" fmla="*/ 0 w 14"/>
                  <a:gd name="T5" fmla="*/ 68 h 68"/>
                  <a:gd name="T6" fmla="*/ 0 w 14"/>
                  <a:gd name="T7" fmla="*/ 0 h 68"/>
                </a:gdLst>
                <a:ahLst/>
                <a:cxnLst>
                  <a:cxn ang="0">
                    <a:pos x="T0" y="T1"/>
                  </a:cxn>
                  <a:cxn ang="0">
                    <a:pos x="T2" y="T3"/>
                  </a:cxn>
                  <a:cxn ang="0">
                    <a:pos x="T4" y="T5"/>
                  </a:cxn>
                  <a:cxn ang="0">
                    <a:pos x="T6" y="T7"/>
                  </a:cxn>
                </a:cxnLst>
                <a:rect l="0" t="0" r="r" b="b"/>
                <a:pathLst>
                  <a:path w="14" h="68">
                    <a:moveTo>
                      <a:pt x="0" y="0"/>
                    </a:moveTo>
                    <a:lnTo>
                      <a:pt x="14"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501">
                <a:extLst>
                  <a:ext uri="{FF2B5EF4-FFF2-40B4-BE49-F238E27FC236}">
                    <a16:creationId xmlns:a16="http://schemas.microsoft.com/office/drawing/2014/main" id="{6F617963-1F07-434E-8CBD-FA9E31A27D57}"/>
                  </a:ext>
                </a:extLst>
              </p:cNvPr>
              <p:cNvSpPr>
                <a:spLocks/>
              </p:cNvSpPr>
              <p:nvPr/>
            </p:nvSpPr>
            <p:spPr bwMode="auto">
              <a:xfrm>
                <a:off x="5862116" y="3696247"/>
                <a:ext cx="13669" cy="66394"/>
              </a:xfrm>
              <a:custGeom>
                <a:avLst/>
                <a:gdLst>
                  <a:gd name="T0" fmla="*/ 0 w 14"/>
                  <a:gd name="T1" fmla="*/ 0 h 68"/>
                  <a:gd name="T2" fmla="*/ 14 w 14"/>
                  <a:gd name="T3" fmla="*/ 0 h 68"/>
                  <a:gd name="T4" fmla="*/ 0 w 14"/>
                  <a:gd name="T5" fmla="*/ 68 h 68"/>
                  <a:gd name="T6" fmla="*/ 0 w 14"/>
                  <a:gd name="T7" fmla="*/ 0 h 68"/>
                </a:gdLst>
                <a:ahLst/>
                <a:cxnLst>
                  <a:cxn ang="0">
                    <a:pos x="T0" y="T1"/>
                  </a:cxn>
                  <a:cxn ang="0">
                    <a:pos x="T2" y="T3"/>
                  </a:cxn>
                  <a:cxn ang="0">
                    <a:pos x="T4" y="T5"/>
                  </a:cxn>
                  <a:cxn ang="0">
                    <a:pos x="T6" y="T7"/>
                  </a:cxn>
                </a:cxnLst>
                <a:rect l="0" t="0" r="r" b="b"/>
                <a:pathLst>
                  <a:path w="14" h="68">
                    <a:moveTo>
                      <a:pt x="0" y="0"/>
                    </a:moveTo>
                    <a:lnTo>
                      <a:pt x="14"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502">
                <a:extLst>
                  <a:ext uri="{FF2B5EF4-FFF2-40B4-BE49-F238E27FC236}">
                    <a16:creationId xmlns:a16="http://schemas.microsoft.com/office/drawing/2014/main" id="{0CAA157A-9E0B-DE40-9D9C-65D6D753958E}"/>
                  </a:ext>
                </a:extLst>
              </p:cNvPr>
              <p:cNvSpPr>
                <a:spLocks noChangeArrowheads="1"/>
              </p:cNvSpPr>
              <p:nvPr/>
            </p:nvSpPr>
            <p:spPr bwMode="auto">
              <a:xfrm>
                <a:off x="5755691" y="3813413"/>
                <a:ext cx="79087" cy="87874"/>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503">
                <a:extLst>
                  <a:ext uri="{FF2B5EF4-FFF2-40B4-BE49-F238E27FC236}">
                    <a16:creationId xmlns:a16="http://schemas.microsoft.com/office/drawing/2014/main" id="{A37EF171-F77C-A94D-B4E6-58FE8719CC08}"/>
                  </a:ext>
                </a:extLst>
              </p:cNvPr>
              <p:cNvSpPr>
                <a:spLocks noChangeArrowheads="1"/>
              </p:cNvSpPr>
              <p:nvPr/>
            </p:nvSpPr>
            <p:spPr bwMode="auto">
              <a:xfrm>
                <a:off x="5760573"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504">
                <a:extLst>
                  <a:ext uri="{FF2B5EF4-FFF2-40B4-BE49-F238E27FC236}">
                    <a16:creationId xmlns:a16="http://schemas.microsoft.com/office/drawing/2014/main" id="{5D8C6747-0C1B-FA4A-B8B7-2FD75B618D21}"/>
                  </a:ext>
                </a:extLst>
              </p:cNvPr>
              <p:cNvSpPr>
                <a:spLocks noChangeArrowheads="1"/>
              </p:cNvSpPr>
              <p:nvPr/>
            </p:nvSpPr>
            <p:spPr bwMode="auto">
              <a:xfrm>
                <a:off x="5797675"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505">
                <a:extLst>
                  <a:ext uri="{FF2B5EF4-FFF2-40B4-BE49-F238E27FC236}">
                    <a16:creationId xmlns:a16="http://schemas.microsoft.com/office/drawing/2014/main" id="{C1E3F321-6302-4A49-B0CF-18D8C971CA50}"/>
                  </a:ext>
                </a:extLst>
              </p:cNvPr>
              <p:cNvSpPr>
                <a:spLocks noChangeArrowheads="1"/>
              </p:cNvSpPr>
              <p:nvPr/>
            </p:nvSpPr>
            <p:spPr bwMode="auto">
              <a:xfrm>
                <a:off x="5762526" y="3818295"/>
                <a:ext cx="28315"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506">
                <a:extLst>
                  <a:ext uri="{FF2B5EF4-FFF2-40B4-BE49-F238E27FC236}">
                    <a16:creationId xmlns:a16="http://schemas.microsoft.com/office/drawing/2014/main" id="{96F9638D-D151-0344-A2AF-6295BA5086BF}"/>
                  </a:ext>
                </a:extLst>
              </p:cNvPr>
              <p:cNvSpPr>
                <a:spLocks noChangeArrowheads="1"/>
              </p:cNvSpPr>
              <p:nvPr/>
            </p:nvSpPr>
            <p:spPr bwMode="auto">
              <a:xfrm>
                <a:off x="5799628" y="3818295"/>
                <a:ext cx="27339"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507">
                <a:extLst>
                  <a:ext uri="{FF2B5EF4-FFF2-40B4-BE49-F238E27FC236}">
                    <a16:creationId xmlns:a16="http://schemas.microsoft.com/office/drawing/2014/main" id="{19E4388C-394E-6343-811F-0918007C6068}"/>
                  </a:ext>
                </a:extLst>
              </p:cNvPr>
              <p:cNvSpPr>
                <a:spLocks/>
              </p:cNvSpPr>
              <p:nvPr/>
            </p:nvSpPr>
            <p:spPr bwMode="auto">
              <a:xfrm>
                <a:off x="5762526" y="3818295"/>
                <a:ext cx="13669" cy="78110"/>
              </a:xfrm>
              <a:custGeom>
                <a:avLst/>
                <a:gdLst>
                  <a:gd name="T0" fmla="*/ 0 w 14"/>
                  <a:gd name="T1" fmla="*/ 0 h 80"/>
                  <a:gd name="T2" fmla="*/ 14 w 14"/>
                  <a:gd name="T3" fmla="*/ 0 h 80"/>
                  <a:gd name="T4" fmla="*/ 0 w 14"/>
                  <a:gd name="T5" fmla="*/ 80 h 80"/>
                  <a:gd name="T6" fmla="*/ 0 w 14"/>
                  <a:gd name="T7" fmla="*/ 0 h 80"/>
                </a:gdLst>
                <a:ahLst/>
                <a:cxnLst>
                  <a:cxn ang="0">
                    <a:pos x="T0" y="T1"/>
                  </a:cxn>
                  <a:cxn ang="0">
                    <a:pos x="T2" y="T3"/>
                  </a:cxn>
                  <a:cxn ang="0">
                    <a:pos x="T4" y="T5"/>
                  </a:cxn>
                  <a:cxn ang="0">
                    <a:pos x="T6" y="T7"/>
                  </a:cxn>
                </a:cxnLst>
                <a:rect l="0" t="0" r="r" b="b"/>
                <a:pathLst>
                  <a:path w="14" h="80">
                    <a:moveTo>
                      <a:pt x="0" y="0"/>
                    </a:moveTo>
                    <a:lnTo>
                      <a:pt x="14"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508">
                <a:extLst>
                  <a:ext uri="{FF2B5EF4-FFF2-40B4-BE49-F238E27FC236}">
                    <a16:creationId xmlns:a16="http://schemas.microsoft.com/office/drawing/2014/main" id="{16E6D434-4C8D-F644-ACC8-063E959DD9DB}"/>
                  </a:ext>
                </a:extLst>
              </p:cNvPr>
              <p:cNvSpPr>
                <a:spLocks/>
              </p:cNvSpPr>
              <p:nvPr/>
            </p:nvSpPr>
            <p:spPr bwMode="auto">
              <a:xfrm>
                <a:off x="5799628" y="3818295"/>
                <a:ext cx="13669" cy="78110"/>
              </a:xfrm>
              <a:custGeom>
                <a:avLst/>
                <a:gdLst>
                  <a:gd name="T0" fmla="*/ 0 w 14"/>
                  <a:gd name="T1" fmla="*/ 0 h 80"/>
                  <a:gd name="T2" fmla="*/ 14 w 14"/>
                  <a:gd name="T3" fmla="*/ 0 h 80"/>
                  <a:gd name="T4" fmla="*/ 0 w 14"/>
                  <a:gd name="T5" fmla="*/ 80 h 80"/>
                  <a:gd name="T6" fmla="*/ 0 w 14"/>
                  <a:gd name="T7" fmla="*/ 0 h 80"/>
                </a:gdLst>
                <a:ahLst/>
                <a:cxnLst>
                  <a:cxn ang="0">
                    <a:pos x="T0" y="T1"/>
                  </a:cxn>
                  <a:cxn ang="0">
                    <a:pos x="T2" y="T3"/>
                  </a:cxn>
                  <a:cxn ang="0">
                    <a:pos x="T4" y="T5"/>
                  </a:cxn>
                  <a:cxn ang="0">
                    <a:pos x="T6" y="T7"/>
                  </a:cxn>
                </a:cxnLst>
                <a:rect l="0" t="0" r="r" b="b"/>
                <a:pathLst>
                  <a:path w="14" h="80">
                    <a:moveTo>
                      <a:pt x="0" y="0"/>
                    </a:moveTo>
                    <a:lnTo>
                      <a:pt x="14"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509">
                <a:extLst>
                  <a:ext uri="{FF2B5EF4-FFF2-40B4-BE49-F238E27FC236}">
                    <a16:creationId xmlns:a16="http://schemas.microsoft.com/office/drawing/2014/main" id="{BF135333-C2BF-E340-82F4-02059CCC533E}"/>
                  </a:ext>
                </a:extLst>
              </p:cNvPr>
              <p:cNvSpPr>
                <a:spLocks noChangeArrowheads="1"/>
              </p:cNvSpPr>
              <p:nvPr/>
            </p:nvSpPr>
            <p:spPr bwMode="auto">
              <a:xfrm>
                <a:off x="6002715" y="3813413"/>
                <a:ext cx="79087" cy="87874"/>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510">
                <a:extLst>
                  <a:ext uri="{FF2B5EF4-FFF2-40B4-BE49-F238E27FC236}">
                    <a16:creationId xmlns:a16="http://schemas.microsoft.com/office/drawing/2014/main" id="{4EE42C26-7E7A-9248-B92C-85A84ED516C3}"/>
                  </a:ext>
                </a:extLst>
              </p:cNvPr>
              <p:cNvSpPr>
                <a:spLocks noChangeArrowheads="1"/>
              </p:cNvSpPr>
              <p:nvPr/>
            </p:nvSpPr>
            <p:spPr bwMode="auto">
              <a:xfrm>
                <a:off x="6007597"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511">
                <a:extLst>
                  <a:ext uri="{FF2B5EF4-FFF2-40B4-BE49-F238E27FC236}">
                    <a16:creationId xmlns:a16="http://schemas.microsoft.com/office/drawing/2014/main" id="{A76526A5-A579-5E49-9D37-92871ED174B4}"/>
                  </a:ext>
                </a:extLst>
              </p:cNvPr>
              <p:cNvSpPr>
                <a:spLocks noChangeArrowheads="1"/>
              </p:cNvSpPr>
              <p:nvPr/>
            </p:nvSpPr>
            <p:spPr bwMode="auto">
              <a:xfrm>
                <a:off x="6044699"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512">
                <a:extLst>
                  <a:ext uri="{FF2B5EF4-FFF2-40B4-BE49-F238E27FC236}">
                    <a16:creationId xmlns:a16="http://schemas.microsoft.com/office/drawing/2014/main" id="{E6EB4171-E569-204C-93FD-B83E8A2B2057}"/>
                  </a:ext>
                </a:extLst>
              </p:cNvPr>
              <p:cNvSpPr>
                <a:spLocks noChangeArrowheads="1"/>
              </p:cNvSpPr>
              <p:nvPr/>
            </p:nvSpPr>
            <p:spPr bwMode="auto">
              <a:xfrm>
                <a:off x="6009549" y="3818295"/>
                <a:ext cx="30268"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513">
                <a:extLst>
                  <a:ext uri="{FF2B5EF4-FFF2-40B4-BE49-F238E27FC236}">
                    <a16:creationId xmlns:a16="http://schemas.microsoft.com/office/drawing/2014/main" id="{CE4C86D2-7D83-794F-B109-6840ED0E8F46}"/>
                  </a:ext>
                </a:extLst>
              </p:cNvPr>
              <p:cNvSpPr>
                <a:spLocks noChangeArrowheads="1"/>
              </p:cNvSpPr>
              <p:nvPr/>
            </p:nvSpPr>
            <p:spPr bwMode="auto">
              <a:xfrm>
                <a:off x="6046652" y="3818295"/>
                <a:ext cx="30268"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514">
                <a:extLst>
                  <a:ext uri="{FF2B5EF4-FFF2-40B4-BE49-F238E27FC236}">
                    <a16:creationId xmlns:a16="http://schemas.microsoft.com/office/drawing/2014/main" id="{401331F3-2B40-074F-B915-65894F897EBF}"/>
                  </a:ext>
                </a:extLst>
              </p:cNvPr>
              <p:cNvSpPr>
                <a:spLocks/>
              </p:cNvSpPr>
              <p:nvPr/>
            </p:nvSpPr>
            <p:spPr bwMode="auto">
              <a:xfrm>
                <a:off x="6009549" y="3818295"/>
                <a:ext cx="13669" cy="78110"/>
              </a:xfrm>
              <a:custGeom>
                <a:avLst/>
                <a:gdLst>
                  <a:gd name="T0" fmla="*/ 0 w 14"/>
                  <a:gd name="T1" fmla="*/ 0 h 80"/>
                  <a:gd name="T2" fmla="*/ 14 w 14"/>
                  <a:gd name="T3" fmla="*/ 0 h 80"/>
                  <a:gd name="T4" fmla="*/ 0 w 14"/>
                  <a:gd name="T5" fmla="*/ 80 h 80"/>
                  <a:gd name="T6" fmla="*/ 0 w 14"/>
                  <a:gd name="T7" fmla="*/ 0 h 80"/>
                </a:gdLst>
                <a:ahLst/>
                <a:cxnLst>
                  <a:cxn ang="0">
                    <a:pos x="T0" y="T1"/>
                  </a:cxn>
                  <a:cxn ang="0">
                    <a:pos x="T2" y="T3"/>
                  </a:cxn>
                  <a:cxn ang="0">
                    <a:pos x="T4" y="T5"/>
                  </a:cxn>
                  <a:cxn ang="0">
                    <a:pos x="T6" y="T7"/>
                  </a:cxn>
                </a:cxnLst>
                <a:rect l="0" t="0" r="r" b="b"/>
                <a:pathLst>
                  <a:path w="14" h="80">
                    <a:moveTo>
                      <a:pt x="0" y="0"/>
                    </a:moveTo>
                    <a:lnTo>
                      <a:pt x="14"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515">
                <a:extLst>
                  <a:ext uri="{FF2B5EF4-FFF2-40B4-BE49-F238E27FC236}">
                    <a16:creationId xmlns:a16="http://schemas.microsoft.com/office/drawing/2014/main" id="{19F9541B-C34D-CC49-964B-C12FCF0BC8BB}"/>
                  </a:ext>
                </a:extLst>
              </p:cNvPr>
              <p:cNvSpPr>
                <a:spLocks/>
              </p:cNvSpPr>
              <p:nvPr/>
            </p:nvSpPr>
            <p:spPr bwMode="auto">
              <a:xfrm>
                <a:off x="6046652" y="3818295"/>
                <a:ext cx="13669" cy="78110"/>
              </a:xfrm>
              <a:custGeom>
                <a:avLst/>
                <a:gdLst>
                  <a:gd name="T0" fmla="*/ 0 w 14"/>
                  <a:gd name="T1" fmla="*/ 0 h 80"/>
                  <a:gd name="T2" fmla="*/ 14 w 14"/>
                  <a:gd name="T3" fmla="*/ 0 h 80"/>
                  <a:gd name="T4" fmla="*/ 0 w 14"/>
                  <a:gd name="T5" fmla="*/ 80 h 80"/>
                  <a:gd name="T6" fmla="*/ 0 w 14"/>
                  <a:gd name="T7" fmla="*/ 0 h 80"/>
                </a:gdLst>
                <a:ahLst/>
                <a:cxnLst>
                  <a:cxn ang="0">
                    <a:pos x="T0" y="T1"/>
                  </a:cxn>
                  <a:cxn ang="0">
                    <a:pos x="T2" y="T3"/>
                  </a:cxn>
                  <a:cxn ang="0">
                    <a:pos x="T4" y="T5"/>
                  </a:cxn>
                  <a:cxn ang="0">
                    <a:pos x="T6" y="T7"/>
                  </a:cxn>
                </a:cxnLst>
                <a:rect l="0" t="0" r="r" b="b"/>
                <a:pathLst>
                  <a:path w="14" h="80">
                    <a:moveTo>
                      <a:pt x="0" y="0"/>
                    </a:moveTo>
                    <a:lnTo>
                      <a:pt x="14"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516">
                <a:extLst>
                  <a:ext uri="{FF2B5EF4-FFF2-40B4-BE49-F238E27FC236}">
                    <a16:creationId xmlns:a16="http://schemas.microsoft.com/office/drawing/2014/main" id="{DCE83953-A441-C948-9386-49686E50E344}"/>
                  </a:ext>
                </a:extLst>
              </p:cNvPr>
              <p:cNvSpPr>
                <a:spLocks noChangeArrowheads="1"/>
              </p:cNvSpPr>
              <p:nvPr/>
            </p:nvSpPr>
            <p:spPr bwMode="auto">
              <a:xfrm>
                <a:off x="5940227" y="3691365"/>
                <a:ext cx="79087" cy="7615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517">
                <a:extLst>
                  <a:ext uri="{FF2B5EF4-FFF2-40B4-BE49-F238E27FC236}">
                    <a16:creationId xmlns:a16="http://schemas.microsoft.com/office/drawing/2014/main" id="{BDA367B0-B5D7-D94B-89EA-49FD99D6061D}"/>
                  </a:ext>
                </a:extLst>
              </p:cNvPr>
              <p:cNvSpPr>
                <a:spLocks noChangeArrowheads="1"/>
              </p:cNvSpPr>
              <p:nvPr/>
            </p:nvSpPr>
            <p:spPr bwMode="auto">
              <a:xfrm>
                <a:off x="5945108"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518">
                <a:extLst>
                  <a:ext uri="{FF2B5EF4-FFF2-40B4-BE49-F238E27FC236}">
                    <a16:creationId xmlns:a16="http://schemas.microsoft.com/office/drawing/2014/main" id="{18DC8C8A-972C-BD45-8535-D0BEDA3BA2D2}"/>
                  </a:ext>
                </a:extLst>
              </p:cNvPr>
              <p:cNvSpPr>
                <a:spLocks noChangeArrowheads="1"/>
              </p:cNvSpPr>
              <p:nvPr/>
            </p:nvSpPr>
            <p:spPr bwMode="auto">
              <a:xfrm>
                <a:off x="5982211"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519">
                <a:extLst>
                  <a:ext uri="{FF2B5EF4-FFF2-40B4-BE49-F238E27FC236}">
                    <a16:creationId xmlns:a16="http://schemas.microsoft.com/office/drawing/2014/main" id="{EF44E2CE-2743-2E4F-8714-A96446BB7339}"/>
                  </a:ext>
                </a:extLst>
              </p:cNvPr>
              <p:cNvSpPr>
                <a:spLocks noChangeArrowheads="1"/>
              </p:cNvSpPr>
              <p:nvPr/>
            </p:nvSpPr>
            <p:spPr bwMode="auto">
              <a:xfrm>
                <a:off x="5947061" y="3696247"/>
                <a:ext cx="30268"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520">
                <a:extLst>
                  <a:ext uri="{FF2B5EF4-FFF2-40B4-BE49-F238E27FC236}">
                    <a16:creationId xmlns:a16="http://schemas.microsoft.com/office/drawing/2014/main" id="{3B5C70E2-2BF7-3C4F-8542-1B4D6121B8E2}"/>
                  </a:ext>
                </a:extLst>
              </p:cNvPr>
              <p:cNvSpPr>
                <a:spLocks noChangeArrowheads="1"/>
              </p:cNvSpPr>
              <p:nvPr/>
            </p:nvSpPr>
            <p:spPr bwMode="auto">
              <a:xfrm>
                <a:off x="5984164" y="3696247"/>
                <a:ext cx="30268"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521">
                <a:extLst>
                  <a:ext uri="{FF2B5EF4-FFF2-40B4-BE49-F238E27FC236}">
                    <a16:creationId xmlns:a16="http://schemas.microsoft.com/office/drawing/2014/main" id="{754BD4C6-2A04-B941-9FD8-8E2EE8ECFA46}"/>
                  </a:ext>
                </a:extLst>
              </p:cNvPr>
              <p:cNvSpPr>
                <a:spLocks/>
              </p:cNvSpPr>
              <p:nvPr/>
            </p:nvSpPr>
            <p:spPr bwMode="auto">
              <a:xfrm>
                <a:off x="5947061" y="3696247"/>
                <a:ext cx="14646" cy="66394"/>
              </a:xfrm>
              <a:custGeom>
                <a:avLst/>
                <a:gdLst>
                  <a:gd name="T0" fmla="*/ 0 w 15"/>
                  <a:gd name="T1" fmla="*/ 0 h 68"/>
                  <a:gd name="T2" fmla="*/ 15 w 15"/>
                  <a:gd name="T3" fmla="*/ 0 h 68"/>
                  <a:gd name="T4" fmla="*/ 0 w 15"/>
                  <a:gd name="T5" fmla="*/ 68 h 68"/>
                  <a:gd name="T6" fmla="*/ 0 w 15"/>
                  <a:gd name="T7" fmla="*/ 0 h 68"/>
                </a:gdLst>
                <a:ahLst/>
                <a:cxnLst>
                  <a:cxn ang="0">
                    <a:pos x="T0" y="T1"/>
                  </a:cxn>
                  <a:cxn ang="0">
                    <a:pos x="T2" y="T3"/>
                  </a:cxn>
                  <a:cxn ang="0">
                    <a:pos x="T4" y="T5"/>
                  </a:cxn>
                  <a:cxn ang="0">
                    <a:pos x="T6" y="T7"/>
                  </a:cxn>
                </a:cxnLst>
                <a:rect l="0" t="0" r="r" b="b"/>
                <a:pathLst>
                  <a:path w="15" h="68">
                    <a:moveTo>
                      <a:pt x="0" y="0"/>
                    </a:moveTo>
                    <a:lnTo>
                      <a:pt x="15"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522">
                <a:extLst>
                  <a:ext uri="{FF2B5EF4-FFF2-40B4-BE49-F238E27FC236}">
                    <a16:creationId xmlns:a16="http://schemas.microsoft.com/office/drawing/2014/main" id="{F3B4A204-4CBD-474D-A756-A7994461D9FA}"/>
                  </a:ext>
                </a:extLst>
              </p:cNvPr>
              <p:cNvSpPr>
                <a:spLocks/>
              </p:cNvSpPr>
              <p:nvPr/>
            </p:nvSpPr>
            <p:spPr bwMode="auto">
              <a:xfrm>
                <a:off x="5984164" y="3696247"/>
                <a:ext cx="13669" cy="66394"/>
              </a:xfrm>
              <a:custGeom>
                <a:avLst/>
                <a:gdLst>
                  <a:gd name="T0" fmla="*/ 0 w 14"/>
                  <a:gd name="T1" fmla="*/ 0 h 68"/>
                  <a:gd name="T2" fmla="*/ 14 w 14"/>
                  <a:gd name="T3" fmla="*/ 0 h 68"/>
                  <a:gd name="T4" fmla="*/ 0 w 14"/>
                  <a:gd name="T5" fmla="*/ 68 h 68"/>
                  <a:gd name="T6" fmla="*/ 0 w 14"/>
                  <a:gd name="T7" fmla="*/ 0 h 68"/>
                </a:gdLst>
                <a:ahLst/>
                <a:cxnLst>
                  <a:cxn ang="0">
                    <a:pos x="T0" y="T1"/>
                  </a:cxn>
                  <a:cxn ang="0">
                    <a:pos x="T2" y="T3"/>
                  </a:cxn>
                  <a:cxn ang="0">
                    <a:pos x="T4" y="T5"/>
                  </a:cxn>
                  <a:cxn ang="0">
                    <a:pos x="T6" y="T7"/>
                  </a:cxn>
                </a:cxnLst>
                <a:rect l="0" t="0" r="r" b="b"/>
                <a:pathLst>
                  <a:path w="14" h="68">
                    <a:moveTo>
                      <a:pt x="0" y="0"/>
                    </a:moveTo>
                    <a:lnTo>
                      <a:pt x="14"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523">
                <a:extLst>
                  <a:ext uri="{FF2B5EF4-FFF2-40B4-BE49-F238E27FC236}">
                    <a16:creationId xmlns:a16="http://schemas.microsoft.com/office/drawing/2014/main" id="{6F916E9C-3D96-3448-8CCF-D7749769D710}"/>
                  </a:ext>
                </a:extLst>
              </p:cNvPr>
              <p:cNvSpPr>
                <a:spLocks/>
              </p:cNvSpPr>
              <p:nvPr/>
            </p:nvSpPr>
            <p:spPr bwMode="auto">
              <a:xfrm>
                <a:off x="5686368" y="3480467"/>
                <a:ext cx="466709" cy="481355"/>
              </a:xfrm>
              <a:custGeom>
                <a:avLst/>
                <a:gdLst>
                  <a:gd name="T0" fmla="*/ 239 w 478"/>
                  <a:gd name="T1" fmla="*/ 0 h 493"/>
                  <a:gd name="T2" fmla="*/ 0 w 478"/>
                  <a:gd name="T3" fmla="*/ 242 h 493"/>
                  <a:gd name="T4" fmla="*/ 0 w 478"/>
                  <a:gd name="T5" fmla="*/ 258 h 493"/>
                  <a:gd name="T6" fmla="*/ 239 w 478"/>
                  <a:gd name="T7" fmla="*/ 19 h 493"/>
                  <a:gd name="T8" fmla="*/ 445 w 478"/>
                  <a:gd name="T9" fmla="*/ 225 h 493"/>
                  <a:gd name="T10" fmla="*/ 445 w 478"/>
                  <a:gd name="T11" fmla="*/ 493 h 493"/>
                  <a:gd name="T12" fmla="*/ 478 w 478"/>
                  <a:gd name="T13" fmla="*/ 493 h 493"/>
                  <a:gd name="T14" fmla="*/ 478 w 478"/>
                  <a:gd name="T15" fmla="*/ 242 h 493"/>
                  <a:gd name="T16" fmla="*/ 239 w 478"/>
                  <a:gd name="T17"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493">
                    <a:moveTo>
                      <a:pt x="239" y="0"/>
                    </a:moveTo>
                    <a:lnTo>
                      <a:pt x="0" y="242"/>
                    </a:lnTo>
                    <a:lnTo>
                      <a:pt x="0" y="258"/>
                    </a:lnTo>
                    <a:lnTo>
                      <a:pt x="239" y="19"/>
                    </a:lnTo>
                    <a:lnTo>
                      <a:pt x="445" y="225"/>
                    </a:lnTo>
                    <a:lnTo>
                      <a:pt x="445" y="493"/>
                    </a:lnTo>
                    <a:lnTo>
                      <a:pt x="478" y="493"/>
                    </a:lnTo>
                    <a:lnTo>
                      <a:pt x="478" y="242"/>
                    </a:lnTo>
                    <a:lnTo>
                      <a:pt x="239"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524">
                <a:extLst>
                  <a:ext uri="{FF2B5EF4-FFF2-40B4-BE49-F238E27FC236}">
                    <a16:creationId xmlns:a16="http://schemas.microsoft.com/office/drawing/2014/main" id="{BD73D1B8-5128-194D-8971-F12A1BDAD600}"/>
                  </a:ext>
                </a:extLst>
              </p:cNvPr>
              <p:cNvSpPr>
                <a:spLocks/>
              </p:cNvSpPr>
              <p:nvPr/>
            </p:nvSpPr>
            <p:spPr bwMode="auto">
              <a:xfrm>
                <a:off x="4843753" y="3175837"/>
                <a:ext cx="835780" cy="785985"/>
              </a:xfrm>
              <a:custGeom>
                <a:avLst/>
                <a:gdLst>
                  <a:gd name="T0" fmla="*/ 856 w 856"/>
                  <a:gd name="T1" fmla="*/ 805 h 805"/>
                  <a:gd name="T2" fmla="*/ 0 w 856"/>
                  <a:gd name="T3" fmla="*/ 805 h 805"/>
                  <a:gd name="T4" fmla="*/ 0 w 856"/>
                  <a:gd name="T5" fmla="*/ 426 h 805"/>
                  <a:gd name="T6" fmla="*/ 428 w 856"/>
                  <a:gd name="T7" fmla="*/ 0 h 805"/>
                  <a:gd name="T8" fmla="*/ 856 w 856"/>
                  <a:gd name="T9" fmla="*/ 426 h 805"/>
                  <a:gd name="T10" fmla="*/ 856 w 856"/>
                  <a:gd name="T11" fmla="*/ 805 h 805"/>
                </a:gdLst>
                <a:ahLst/>
                <a:cxnLst>
                  <a:cxn ang="0">
                    <a:pos x="T0" y="T1"/>
                  </a:cxn>
                  <a:cxn ang="0">
                    <a:pos x="T2" y="T3"/>
                  </a:cxn>
                  <a:cxn ang="0">
                    <a:pos x="T4" y="T5"/>
                  </a:cxn>
                  <a:cxn ang="0">
                    <a:pos x="T6" y="T7"/>
                  </a:cxn>
                  <a:cxn ang="0">
                    <a:pos x="T8" y="T9"/>
                  </a:cxn>
                  <a:cxn ang="0">
                    <a:pos x="T10" y="T11"/>
                  </a:cxn>
                </a:cxnLst>
                <a:rect l="0" t="0" r="r" b="b"/>
                <a:pathLst>
                  <a:path w="856" h="805">
                    <a:moveTo>
                      <a:pt x="856" y="805"/>
                    </a:moveTo>
                    <a:lnTo>
                      <a:pt x="0" y="805"/>
                    </a:lnTo>
                    <a:lnTo>
                      <a:pt x="0" y="426"/>
                    </a:lnTo>
                    <a:lnTo>
                      <a:pt x="428" y="0"/>
                    </a:lnTo>
                    <a:lnTo>
                      <a:pt x="856" y="426"/>
                    </a:lnTo>
                    <a:lnTo>
                      <a:pt x="856" y="8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525">
                <a:extLst>
                  <a:ext uri="{FF2B5EF4-FFF2-40B4-BE49-F238E27FC236}">
                    <a16:creationId xmlns:a16="http://schemas.microsoft.com/office/drawing/2014/main" id="{D34BFDED-B3B1-AE43-8452-4A310A7B2F8C}"/>
                  </a:ext>
                </a:extLst>
              </p:cNvPr>
              <p:cNvSpPr>
                <a:spLocks/>
              </p:cNvSpPr>
              <p:nvPr/>
            </p:nvSpPr>
            <p:spPr bwMode="auto">
              <a:xfrm>
                <a:off x="4843753" y="3175837"/>
                <a:ext cx="835780" cy="785985"/>
              </a:xfrm>
              <a:custGeom>
                <a:avLst/>
                <a:gdLst>
                  <a:gd name="T0" fmla="*/ 856 w 856"/>
                  <a:gd name="T1" fmla="*/ 805 h 805"/>
                  <a:gd name="T2" fmla="*/ 0 w 856"/>
                  <a:gd name="T3" fmla="*/ 805 h 805"/>
                  <a:gd name="T4" fmla="*/ 0 w 856"/>
                  <a:gd name="T5" fmla="*/ 426 h 805"/>
                  <a:gd name="T6" fmla="*/ 428 w 856"/>
                  <a:gd name="T7" fmla="*/ 0 h 805"/>
                  <a:gd name="T8" fmla="*/ 856 w 856"/>
                  <a:gd name="T9" fmla="*/ 426 h 805"/>
                  <a:gd name="T10" fmla="*/ 856 w 856"/>
                  <a:gd name="T11" fmla="*/ 805 h 805"/>
                </a:gdLst>
                <a:ahLst/>
                <a:cxnLst>
                  <a:cxn ang="0">
                    <a:pos x="T0" y="T1"/>
                  </a:cxn>
                  <a:cxn ang="0">
                    <a:pos x="T2" y="T3"/>
                  </a:cxn>
                  <a:cxn ang="0">
                    <a:pos x="T4" y="T5"/>
                  </a:cxn>
                  <a:cxn ang="0">
                    <a:pos x="T6" y="T7"/>
                  </a:cxn>
                  <a:cxn ang="0">
                    <a:pos x="T8" y="T9"/>
                  </a:cxn>
                  <a:cxn ang="0">
                    <a:pos x="T10" y="T11"/>
                  </a:cxn>
                </a:cxnLst>
                <a:rect l="0" t="0" r="r" b="b"/>
                <a:pathLst>
                  <a:path w="856" h="805">
                    <a:moveTo>
                      <a:pt x="856" y="805"/>
                    </a:moveTo>
                    <a:lnTo>
                      <a:pt x="0" y="805"/>
                    </a:lnTo>
                    <a:lnTo>
                      <a:pt x="0" y="426"/>
                    </a:lnTo>
                    <a:lnTo>
                      <a:pt x="428" y="0"/>
                    </a:lnTo>
                    <a:lnTo>
                      <a:pt x="856" y="426"/>
                    </a:lnTo>
                    <a:lnTo>
                      <a:pt x="856" y="8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526">
                <a:extLst>
                  <a:ext uri="{FF2B5EF4-FFF2-40B4-BE49-F238E27FC236}">
                    <a16:creationId xmlns:a16="http://schemas.microsoft.com/office/drawing/2014/main" id="{45B61E08-EF89-E04A-BBC2-3ECDB5BA6E5C}"/>
                  </a:ext>
                </a:extLst>
              </p:cNvPr>
              <p:cNvSpPr>
                <a:spLocks noChangeArrowheads="1"/>
              </p:cNvSpPr>
              <p:nvPr/>
            </p:nvSpPr>
            <p:spPr bwMode="auto">
              <a:xfrm>
                <a:off x="5190368" y="3700153"/>
                <a:ext cx="135717" cy="261670"/>
              </a:xfrm>
              <a:prstGeom prst="rect">
                <a:avLst/>
              </a:prstGeom>
              <a:solidFill>
                <a:srgbClr val="D0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527">
                <a:extLst>
                  <a:ext uri="{FF2B5EF4-FFF2-40B4-BE49-F238E27FC236}">
                    <a16:creationId xmlns:a16="http://schemas.microsoft.com/office/drawing/2014/main" id="{4EF94C40-C4B0-7F47-8ADF-6657EC811B3B}"/>
                  </a:ext>
                </a:extLst>
              </p:cNvPr>
              <p:cNvSpPr>
                <a:spLocks noChangeArrowheads="1"/>
              </p:cNvSpPr>
              <p:nvPr/>
            </p:nvSpPr>
            <p:spPr bwMode="auto">
              <a:xfrm>
                <a:off x="5199155" y="3709916"/>
                <a:ext cx="126929" cy="251906"/>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528">
                <a:extLst>
                  <a:ext uri="{FF2B5EF4-FFF2-40B4-BE49-F238E27FC236}">
                    <a16:creationId xmlns:a16="http://schemas.microsoft.com/office/drawing/2014/main" id="{18A196B1-D20C-BD46-BA21-01B10C913384}"/>
                  </a:ext>
                </a:extLst>
              </p:cNvPr>
              <p:cNvSpPr>
                <a:spLocks/>
              </p:cNvSpPr>
              <p:nvPr/>
            </p:nvSpPr>
            <p:spPr bwMode="auto">
              <a:xfrm>
                <a:off x="5236258" y="3125066"/>
                <a:ext cx="514551" cy="515528"/>
              </a:xfrm>
              <a:custGeom>
                <a:avLst/>
                <a:gdLst>
                  <a:gd name="T0" fmla="*/ 482 w 527"/>
                  <a:gd name="T1" fmla="*/ 528 h 528"/>
                  <a:gd name="T2" fmla="*/ 527 w 527"/>
                  <a:gd name="T3" fmla="*/ 485 h 528"/>
                  <a:gd name="T4" fmla="*/ 42 w 527"/>
                  <a:gd name="T5" fmla="*/ 0 h 528"/>
                  <a:gd name="T6" fmla="*/ 0 w 527"/>
                  <a:gd name="T7" fmla="*/ 43 h 528"/>
                  <a:gd name="T8" fmla="*/ 482 w 527"/>
                  <a:gd name="T9" fmla="*/ 528 h 528"/>
                </a:gdLst>
                <a:ahLst/>
                <a:cxnLst>
                  <a:cxn ang="0">
                    <a:pos x="T0" y="T1"/>
                  </a:cxn>
                  <a:cxn ang="0">
                    <a:pos x="T2" y="T3"/>
                  </a:cxn>
                  <a:cxn ang="0">
                    <a:pos x="T4" y="T5"/>
                  </a:cxn>
                  <a:cxn ang="0">
                    <a:pos x="T6" y="T7"/>
                  </a:cxn>
                  <a:cxn ang="0">
                    <a:pos x="T8" y="T9"/>
                  </a:cxn>
                </a:cxnLst>
                <a:rect l="0" t="0" r="r" b="b"/>
                <a:pathLst>
                  <a:path w="527" h="528">
                    <a:moveTo>
                      <a:pt x="482" y="528"/>
                    </a:moveTo>
                    <a:lnTo>
                      <a:pt x="527" y="485"/>
                    </a:lnTo>
                    <a:lnTo>
                      <a:pt x="42" y="0"/>
                    </a:lnTo>
                    <a:lnTo>
                      <a:pt x="0" y="43"/>
                    </a:lnTo>
                    <a:lnTo>
                      <a:pt x="482" y="528"/>
                    </a:lnTo>
                    <a:close/>
                  </a:path>
                </a:pathLst>
              </a:custGeom>
              <a:solidFill>
                <a:srgbClr val="AB0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529">
                <a:extLst>
                  <a:ext uri="{FF2B5EF4-FFF2-40B4-BE49-F238E27FC236}">
                    <a16:creationId xmlns:a16="http://schemas.microsoft.com/office/drawing/2014/main" id="{754A089F-D8F7-EE41-B7F1-D0553AC91FDA}"/>
                  </a:ext>
                </a:extLst>
              </p:cNvPr>
              <p:cNvSpPr>
                <a:spLocks/>
              </p:cNvSpPr>
              <p:nvPr/>
            </p:nvSpPr>
            <p:spPr bwMode="auto">
              <a:xfrm>
                <a:off x="5245045" y="3116278"/>
                <a:ext cx="512599" cy="512599"/>
              </a:xfrm>
              <a:custGeom>
                <a:avLst/>
                <a:gdLst>
                  <a:gd name="T0" fmla="*/ 483 w 525"/>
                  <a:gd name="T1" fmla="*/ 525 h 525"/>
                  <a:gd name="T2" fmla="*/ 525 w 525"/>
                  <a:gd name="T3" fmla="*/ 482 h 525"/>
                  <a:gd name="T4" fmla="*/ 43 w 525"/>
                  <a:gd name="T5" fmla="*/ 0 h 525"/>
                  <a:gd name="T6" fmla="*/ 0 w 525"/>
                  <a:gd name="T7" fmla="*/ 42 h 525"/>
                  <a:gd name="T8" fmla="*/ 483 w 525"/>
                  <a:gd name="T9" fmla="*/ 525 h 525"/>
                </a:gdLst>
                <a:ahLst/>
                <a:cxnLst>
                  <a:cxn ang="0">
                    <a:pos x="T0" y="T1"/>
                  </a:cxn>
                  <a:cxn ang="0">
                    <a:pos x="T2" y="T3"/>
                  </a:cxn>
                  <a:cxn ang="0">
                    <a:pos x="T4" y="T5"/>
                  </a:cxn>
                  <a:cxn ang="0">
                    <a:pos x="T6" y="T7"/>
                  </a:cxn>
                  <a:cxn ang="0">
                    <a:pos x="T8" y="T9"/>
                  </a:cxn>
                </a:cxnLst>
                <a:rect l="0" t="0" r="r" b="b"/>
                <a:pathLst>
                  <a:path w="525" h="525">
                    <a:moveTo>
                      <a:pt x="483" y="525"/>
                    </a:moveTo>
                    <a:lnTo>
                      <a:pt x="525" y="482"/>
                    </a:lnTo>
                    <a:lnTo>
                      <a:pt x="43" y="0"/>
                    </a:lnTo>
                    <a:lnTo>
                      <a:pt x="0" y="42"/>
                    </a:lnTo>
                    <a:lnTo>
                      <a:pt x="483" y="525"/>
                    </a:lnTo>
                    <a:close/>
                  </a:path>
                </a:pathLst>
              </a:custGeom>
              <a:solidFill>
                <a:srgbClr val="F1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530">
                <a:extLst>
                  <a:ext uri="{FF2B5EF4-FFF2-40B4-BE49-F238E27FC236}">
                    <a16:creationId xmlns:a16="http://schemas.microsoft.com/office/drawing/2014/main" id="{CE31A8EF-5939-D548-BA50-FAFAD9E6CAE5}"/>
                  </a:ext>
                </a:extLst>
              </p:cNvPr>
              <p:cNvSpPr>
                <a:spLocks/>
              </p:cNvSpPr>
              <p:nvPr/>
            </p:nvSpPr>
            <p:spPr bwMode="auto">
              <a:xfrm>
                <a:off x="4762714" y="3072341"/>
                <a:ext cx="558489" cy="556536"/>
              </a:xfrm>
              <a:custGeom>
                <a:avLst/>
                <a:gdLst>
                  <a:gd name="T0" fmla="*/ 43 w 572"/>
                  <a:gd name="T1" fmla="*/ 570 h 570"/>
                  <a:gd name="T2" fmla="*/ 0 w 572"/>
                  <a:gd name="T3" fmla="*/ 527 h 570"/>
                  <a:gd name="T4" fmla="*/ 530 w 572"/>
                  <a:gd name="T5" fmla="*/ 0 h 570"/>
                  <a:gd name="T6" fmla="*/ 572 w 572"/>
                  <a:gd name="T7" fmla="*/ 42 h 570"/>
                  <a:gd name="T8" fmla="*/ 43 w 572"/>
                  <a:gd name="T9" fmla="*/ 570 h 570"/>
                </a:gdLst>
                <a:ahLst/>
                <a:cxnLst>
                  <a:cxn ang="0">
                    <a:pos x="T0" y="T1"/>
                  </a:cxn>
                  <a:cxn ang="0">
                    <a:pos x="T2" y="T3"/>
                  </a:cxn>
                  <a:cxn ang="0">
                    <a:pos x="T4" y="T5"/>
                  </a:cxn>
                  <a:cxn ang="0">
                    <a:pos x="T6" y="T7"/>
                  </a:cxn>
                  <a:cxn ang="0">
                    <a:pos x="T8" y="T9"/>
                  </a:cxn>
                </a:cxnLst>
                <a:rect l="0" t="0" r="r" b="b"/>
                <a:pathLst>
                  <a:path w="572" h="570">
                    <a:moveTo>
                      <a:pt x="43" y="570"/>
                    </a:moveTo>
                    <a:lnTo>
                      <a:pt x="0" y="527"/>
                    </a:lnTo>
                    <a:lnTo>
                      <a:pt x="530" y="0"/>
                    </a:lnTo>
                    <a:lnTo>
                      <a:pt x="572" y="42"/>
                    </a:lnTo>
                    <a:lnTo>
                      <a:pt x="43" y="570"/>
                    </a:lnTo>
                    <a:close/>
                  </a:path>
                </a:pathLst>
              </a:custGeom>
              <a:solidFill>
                <a:srgbClr val="E45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531">
                <a:extLst>
                  <a:ext uri="{FF2B5EF4-FFF2-40B4-BE49-F238E27FC236}">
                    <a16:creationId xmlns:a16="http://schemas.microsoft.com/office/drawing/2014/main" id="{8256EB92-F105-4547-9ECD-D7ECA722A6F1}"/>
                  </a:ext>
                </a:extLst>
              </p:cNvPr>
              <p:cNvSpPr>
                <a:spLocks noChangeArrowheads="1"/>
              </p:cNvSpPr>
              <p:nvPr/>
            </p:nvSpPr>
            <p:spPr bwMode="auto">
              <a:xfrm>
                <a:off x="5079061" y="3480467"/>
                <a:ext cx="140599" cy="136693"/>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532">
                <a:extLst>
                  <a:ext uri="{FF2B5EF4-FFF2-40B4-BE49-F238E27FC236}">
                    <a16:creationId xmlns:a16="http://schemas.microsoft.com/office/drawing/2014/main" id="{17A549DE-4532-2345-9990-AFBAD8186E10}"/>
                  </a:ext>
                </a:extLst>
              </p:cNvPr>
              <p:cNvSpPr>
                <a:spLocks noChangeArrowheads="1"/>
              </p:cNvSpPr>
              <p:nvPr/>
            </p:nvSpPr>
            <p:spPr bwMode="auto">
              <a:xfrm>
                <a:off x="5088824"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533">
                <a:extLst>
                  <a:ext uri="{FF2B5EF4-FFF2-40B4-BE49-F238E27FC236}">
                    <a16:creationId xmlns:a16="http://schemas.microsoft.com/office/drawing/2014/main" id="{112E1A30-43D1-A84C-B9F6-A654D5A04A7A}"/>
                  </a:ext>
                </a:extLst>
              </p:cNvPr>
              <p:cNvSpPr>
                <a:spLocks noChangeArrowheads="1"/>
              </p:cNvSpPr>
              <p:nvPr/>
            </p:nvSpPr>
            <p:spPr bwMode="auto">
              <a:xfrm>
                <a:off x="5155218"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534">
                <a:extLst>
                  <a:ext uri="{FF2B5EF4-FFF2-40B4-BE49-F238E27FC236}">
                    <a16:creationId xmlns:a16="http://schemas.microsoft.com/office/drawing/2014/main" id="{49FFCF42-77F9-D24F-9FF3-046375B7848F}"/>
                  </a:ext>
                </a:extLst>
              </p:cNvPr>
              <p:cNvSpPr>
                <a:spLocks noChangeArrowheads="1"/>
              </p:cNvSpPr>
              <p:nvPr/>
            </p:nvSpPr>
            <p:spPr bwMode="auto">
              <a:xfrm>
                <a:off x="5090777" y="3490231"/>
                <a:ext cx="52724"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535">
                <a:extLst>
                  <a:ext uri="{FF2B5EF4-FFF2-40B4-BE49-F238E27FC236}">
                    <a16:creationId xmlns:a16="http://schemas.microsoft.com/office/drawing/2014/main" id="{E013B2D1-F6AF-3A4C-ACF1-19B593D367F2}"/>
                  </a:ext>
                </a:extLst>
              </p:cNvPr>
              <p:cNvSpPr>
                <a:spLocks noChangeArrowheads="1"/>
              </p:cNvSpPr>
              <p:nvPr/>
            </p:nvSpPr>
            <p:spPr bwMode="auto">
              <a:xfrm>
                <a:off x="5157171" y="3490231"/>
                <a:ext cx="53701"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536">
                <a:extLst>
                  <a:ext uri="{FF2B5EF4-FFF2-40B4-BE49-F238E27FC236}">
                    <a16:creationId xmlns:a16="http://schemas.microsoft.com/office/drawing/2014/main" id="{6CF4118A-4B96-9648-98C1-BD7D22042E90}"/>
                  </a:ext>
                </a:extLst>
              </p:cNvPr>
              <p:cNvSpPr>
                <a:spLocks/>
              </p:cNvSpPr>
              <p:nvPr/>
            </p:nvSpPr>
            <p:spPr bwMode="auto">
              <a:xfrm>
                <a:off x="5090777" y="3490231"/>
                <a:ext cx="25386" cy="118142"/>
              </a:xfrm>
              <a:custGeom>
                <a:avLst/>
                <a:gdLst>
                  <a:gd name="T0" fmla="*/ 0 w 26"/>
                  <a:gd name="T1" fmla="*/ 0 h 121"/>
                  <a:gd name="T2" fmla="*/ 26 w 26"/>
                  <a:gd name="T3" fmla="*/ 0 h 121"/>
                  <a:gd name="T4" fmla="*/ 0 w 26"/>
                  <a:gd name="T5" fmla="*/ 121 h 121"/>
                  <a:gd name="T6" fmla="*/ 0 w 26"/>
                  <a:gd name="T7" fmla="*/ 0 h 121"/>
                </a:gdLst>
                <a:ahLst/>
                <a:cxnLst>
                  <a:cxn ang="0">
                    <a:pos x="T0" y="T1"/>
                  </a:cxn>
                  <a:cxn ang="0">
                    <a:pos x="T2" y="T3"/>
                  </a:cxn>
                  <a:cxn ang="0">
                    <a:pos x="T4" y="T5"/>
                  </a:cxn>
                  <a:cxn ang="0">
                    <a:pos x="T6" y="T7"/>
                  </a:cxn>
                </a:cxnLst>
                <a:rect l="0" t="0" r="r" b="b"/>
                <a:pathLst>
                  <a:path w="26" h="121">
                    <a:moveTo>
                      <a:pt x="0" y="0"/>
                    </a:moveTo>
                    <a:lnTo>
                      <a:pt x="26"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537">
                <a:extLst>
                  <a:ext uri="{FF2B5EF4-FFF2-40B4-BE49-F238E27FC236}">
                    <a16:creationId xmlns:a16="http://schemas.microsoft.com/office/drawing/2014/main" id="{F3FB5334-35ED-9445-8242-0942576C54A3}"/>
                  </a:ext>
                </a:extLst>
              </p:cNvPr>
              <p:cNvSpPr>
                <a:spLocks/>
              </p:cNvSpPr>
              <p:nvPr/>
            </p:nvSpPr>
            <p:spPr bwMode="auto">
              <a:xfrm>
                <a:off x="5157171" y="3490231"/>
                <a:ext cx="26362" cy="118142"/>
              </a:xfrm>
              <a:custGeom>
                <a:avLst/>
                <a:gdLst>
                  <a:gd name="T0" fmla="*/ 0 w 27"/>
                  <a:gd name="T1" fmla="*/ 0 h 121"/>
                  <a:gd name="T2" fmla="*/ 27 w 27"/>
                  <a:gd name="T3" fmla="*/ 0 h 121"/>
                  <a:gd name="T4" fmla="*/ 0 w 27"/>
                  <a:gd name="T5" fmla="*/ 121 h 121"/>
                  <a:gd name="T6" fmla="*/ 0 w 27"/>
                  <a:gd name="T7" fmla="*/ 0 h 121"/>
                </a:gdLst>
                <a:ahLst/>
                <a:cxnLst>
                  <a:cxn ang="0">
                    <a:pos x="T0" y="T1"/>
                  </a:cxn>
                  <a:cxn ang="0">
                    <a:pos x="T2" y="T3"/>
                  </a:cxn>
                  <a:cxn ang="0">
                    <a:pos x="T4" y="T5"/>
                  </a:cxn>
                  <a:cxn ang="0">
                    <a:pos x="T6" y="T7"/>
                  </a:cxn>
                </a:cxnLst>
                <a:rect l="0" t="0" r="r" b="b"/>
                <a:pathLst>
                  <a:path w="27" h="121">
                    <a:moveTo>
                      <a:pt x="0" y="0"/>
                    </a:moveTo>
                    <a:lnTo>
                      <a:pt x="27"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538">
                <a:extLst>
                  <a:ext uri="{FF2B5EF4-FFF2-40B4-BE49-F238E27FC236}">
                    <a16:creationId xmlns:a16="http://schemas.microsoft.com/office/drawing/2014/main" id="{60EB0C73-2515-6140-B471-DDBEBFA5FE55}"/>
                  </a:ext>
                </a:extLst>
              </p:cNvPr>
              <p:cNvSpPr>
                <a:spLocks noChangeArrowheads="1"/>
              </p:cNvSpPr>
              <p:nvPr/>
            </p:nvSpPr>
            <p:spPr bwMode="auto">
              <a:xfrm>
                <a:off x="4970683" y="3700153"/>
                <a:ext cx="138646" cy="157197"/>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539">
                <a:extLst>
                  <a:ext uri="{FF2B5EF4-FFF2-40B4-BE49-F238E27FC236}">
                    <a16:creationId xmlns:a16="http://schemas.microsoft.com/office/drawing/2014/main" id="{54D63FD6-4F3B-B644-956F-986CF671B9A1}"/>
                  </a:ext>
                </a:extLst>
              </p:cNvPr>
              <p:cNvSpPr>
                <a:spLocks noChangeArrowheads="1"/>
              </p:cNvSpPr>
              <p:nvPr/>
            </p:nvSpPr>
            <p:spPr bwMode="auto">
              <a:xfrm>
                <a:off x="4977517" y="3706987"/>
                <a:ext cx="57606"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540">
                <a:extLst>
                  <a:ext uri="{FF2B5EF4-FFF2-40B4-BE49-F238E27FC236}">
                    <a16:creationId xmlns:a16="http://schemas.microsoft.com/office/drawing/2014/main" id="{77B2E438-A465-F14B-A96E-CBDF2D7088AC}"/>
                  </a:ext>
                </a:extLst>
              </p:cNvPr>
              <p:cNvSpPr>
                <a:spLocks noChangeArrowheads="1"/>
              </p:cNvSpPr>
              <p:nvPr/>
            </p:nvSpPr>
            <p:spPr bwMode="auto">
              <a:xfrm>
                <a:off x="5044887" y="3706987"/>
                <a:ext cx="57606"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541">
                <a:extLst>
                  <a:ext uri="{FF2B5EF4-FFF2-40B4-BE49-F238E27FC236}">
                    <a16:creationId xmlns:a16="http://schemas.microsoft.com/office/drawing/2014/main" id="{8C5B3267-24E7-264B-9577-673168E0F971}"/>
                  </a:ext>
                </a:extLst>
              </p:cNvPr>
              <p:cNvSpPr>
                <a:spLocks noChangeArrowheads="1"/>
              </p:cNvSpPr>
              <p:nvPr/>
            </p:nvSpPr>
            <p:spPr bwMode="auto">
              <a:xfrm>
                <a:off x="4979470" y="3709916"/>
                <a:ext cx="53701"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542">
                <a:extLst>
                  <a:ext uri="{FF2B5EF4-FFF2-40B4-BE49-F238E27FC236}">
                    <a16:creationId xmlns:a16="http://schemas.microsoft.com/office/drawing/2014/main" id="{323A0C51-287C-9641-9280-F2D2F17988A3}"/>
                  </a:ext>
                </a:extLst>
              </p:cNvPr>
              <p:cNvSpPr>
                <a:spLocks noChangeArrowheads="1"/>
              </p:cNvSpPr>
              <p:nvPr/>
            </p:nvSpPr>
            <p:spPr bwMode="auto">
              <a:xfrm>
                <a:off x="5046840" y="3709916"/>
                <a:ext cx="52724"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543">
                <a:extLst>
                  <a:ext uri="{FF2B5EF4-FFF2-40B4-BE49-F238E27FC236}">
                    <a16:creationId xmlns:a16="http://schemas.microsoft.com/office/drawing/2014/main" id="{DC24E16B-7BCF-204A-BD9A-1B396B1C489A}"/>
                  </a:ext>
                </a:extLst>
              </p:cNvPr>
              <p:cNvSpPr>
                <a:spLocks/>
              </p:cNvSpPr>
              <p:nvPr/>
            </p:nvSpPr>
            <p:spPr bwMode="auto">
              <a:xfrm>
                <a:off x="4979470" y="3709916"/>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544">
                <a:extLst>
                  <a:ext uri="{FF2B5EF4-FFF2-40B4-BE49-F238E27FC236}">
                    <a16:creationId xmlns:a16="http://schemas.microsoft.com/office/drawing/2014/main" id="{D057D7EA-A54B-B545-A4B8-00687BE3FA68}"/>
                  </a:ext>
                </a:extLst>
              </p:cNvPr>
              <p:cNvSpPr>
                <a:spLocks/>
              </p:cNvSpPr>
              <p:nvPr/>
            </p:nvSpPr>
            <p:spPr bwMode="auto">
              <a:xfrm>
                <a:off x="5046840" y="3709916"/>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545">
                <a:extLst>
                  <a:ext uri="{FF2B5EF4-FFF2-40B4-BE49-F238E27FC236}">
                    <a16:creationId xmlns:a16="http://schemas.microsoft.com/office/drawing/2014/main" id="{91970143-DBFB-5148-8E89-340F20FFC71A}"/>
                  </a:ext>
                </a:extLst>
              </p:cNvPr>
              <p:cNvSpPr>
                <a:spLocks noChangeArrowheads="1"/>
              </p:cNvSpPr>
              <p:nvPr/>
            </p:nvSpPr>
            <p:spPr bwMode="auto">
              <a:xfrm>
                <a:off x="5412006" y="3700153"/>
                <a:ext cx="140599" cy="157197"/>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546">
                <a:extLst>
                  <a:ext uri="{FF2B5EF4-FFF2-40B4-BE49-F238E27FC236}">
                    <a16:creationId xmlns:a16="http://schemas.microsoft.com/office/drawing/2014/main" id="{076499B4-772A-964A-85B3-CF5408BACF78}"/>
                  </a:ext>
                </a:extLst>
              </p:cNvPr>
              <p:cNvSpPr>
                <a:spLocks noChangeArrowheads="1"/>
              </p:cNvSpPr>
              <p:nvPr/>
            </p:nvSpPr>
            <p:spPr bwMode="auto">
              <a:xfrm>
                <a:off x="5420793" y="3706987"/>
                <a:ext cx="57606"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547">
                <a:extLst>
                  <a:ext uri="{FF2B5EF4-FFF2-40B4-BE49-F238E27FC236}">
                    <a16:creationId xmlns:a16="http://schemas.microsoft.com/office/drawing/2014/main" id="{8EC71E72-A634-2647-B4C3-112A3F268FA0}"/>
                  </a:ext>
                </a:extLst>
              </p:cNvPr>
              <p:cNvSpPr>
                <a:spLocks noChangeArrowheads="1"/>
              </p:cNvSpPr>
              <p:nvPr/>
            </p:nvSpPr>
            <p:spPr bwMode="auto">
              <a:xfrm>
                <a:off x="5488163" y="3706987"/>
                <a:ext cx="54677"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548">
                <a:extLst>
                  <a:ext uri="{FF2B5EF4-FFF2-40B4-BE49-F238E27FC236}">
                    <a16:creationId xmlns:a16="http://schemas.microsoft.com/office/drawing/2014/main" id="{54B884B2-34C4-5742-B370-5CEF664D7C63}"/>
                  </a:ext>
                </a:extLst>
              </p:cNvPr>
              <p:cNvSpPr>
                <a:spLocks noChangeArrowheads="1"/>
              </p:cNvSpPr>
              <p:nvPr/>
            </p:nvSpPr>
            <p:spPr bwMode="auto">
              <a:xfrm>
                <a:off x="5422746" y="3709916"/>
                <a:ext cx="53701"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549">
                <a:extLst>
                  <a:ext uri="{FF2B5EF4-FFF2-40B4-BE49-F238E27FC236}">
                    <a16:creationId xmlns:a16="http://schemas.microsoft.com/office/drawing/2014/main" id="{50A786FB-BAD5-3944-AB0B-D5B5F0B72DEA}"/>
                  </a:ext>
                </a:extLst>
              </p:cNvPr>
              <p:cNvSpPr>
                <a:spLocks noChangeArrowheads="1"/>
              </p:cNvSpPr>
              <p:nvPr/>
            </p:nvSpPr>
            <p:spPr bwMode="auto">
              <a:xfrm>
                <a:off x="5490116" y="3709916"/>
                <a:ext cx="50772"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550">
                <a:extLst>
                  <a:ext uri="{FF2B5EF4-FFF2-40B4-BE49-F238E27FC236}">
                    <a16:creationId xmlns:a16="http://schemas.microsoft.com/office/drawing/2014/main" id="{31835DEE-CAA5-E945-B49F-F39535927689}"/>
                  </a:ext>
                </a:extLst>
              </p:cNvPr>
              <p:cNvSpPr>
                <a:spLocks/>
              </p:cNvSpPr>
              <p:nvPr/>
            </p:nvSpPr>
            <p:spPr bwMode="auto">
              <a:xfrm>
                <a:off x="5422746" y="3709916"/>
                <a:ext cx="26362" cy="138646"/>
              </a:xfrm>
              <a:custGeom>
                <a:avLst/>
                <a:gdLst>
                  <a:gd name="T0" fmla="*/ 0 w 27"/>
                  <a:gd name="T1" fmla="*/ 0 h 142"/>
                  <a:gd name="T2" fmla="*/ 27 w 27"/>
                  <a:gd name="T3" fmla="*/ 0 h 142"/>
                  <a:gd name="T4" fmla="*/ 0 w 27"/>
                  <a:gd name="T5" fmla="*/ 142 h 142"/>
                  <a:gd name="T6" fmla="*/ 0 w 27"/>
                  <a:gd name="T7" fmla="*/ 0 h 142"/>
                </a:gdLst>
                <a:ahLst/>
                <a:cxnLst>
                  <a:cxn ang="0">
                    <a:pos x="T0" y="T1"/>
                  </a:cxn>
                  <a:cxn ang="0">
                    <a:pos x="T2" y="T3"/>
                  </a:cxn>
                  <a:cxn ang="0">
                    <a:pos x="T4" y="T5"/>
                  </a:cxn>
                  <a:cxn ang="0">
                    <a:pos x="T6" y="T7"/>
                  </a:cxn>
                </a:cxnLst>
                <a:rect l="0" t="0" r="r" b="b"/>
                <a:pathLst>
                  <a:path w="27" h="142">
                    <a:moveTo>
                      <a:pt x="0" y="0"/>
                    </a:moveTo>
                    <a:lnTo>
                      <a:pt x="27"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551">
                <a:extLst>
                  <a:ext uri="{FF2B5EF4-FFF2-40B4-BE49-F238E27FC236}">
                    <a16:creationId xmlns:a16="http://schemas.microsoft.com/office/drawing/2014/main" id="{4A75A057-CAA5-0647-A5E0-35E52873CF02}"/>
                  </a:ext>
                </a:extLst>
              </p:cNvPr>
              <p:cNvSpPr>
                <a:spLocks/>
              </p:cNvSpPr>
              <p:nvPr/>
            </p:nvSpPr>
            <p:spPr bwMode="auto">
              <a:xfrm>
                <a:off x="5490116" y="3709916"/>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552">
                <a:extLst>
                  <a:ext uri="{FF2B5EF4-FFF2-40B4-BE49-F238E27FC236}">
                    <a16:creationId xmlns:a16="http://schemas.microsoft.com/office/drawing/2014/main" id="{D4306588-06FD-434D-AF8B-967B41C6D215}"/>
                  </a:ext>
                </a:extLst>
              </p:cNvPr>
              <p:cNvSpPr>
                <a:spLocks noChangeArrowheads="1"/>
              </p:cNvSpPr>
              <p:nvPr/>
            </p:nvSpPr>
            <p:spPr bwMode="auto">
              <a:xfrm>
                <a:off x="5300699" y="3480467"/>
                <a:ext cx="140599" cy="136693"/>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553">
                <a:extLst>
                  <a:ext uri="{FF2B5EF4-FFF2-40B4-BE49-F238E27FC236}">
                    <a16:creationId xmlns:a16="http://schemas.microsoft.com/office/drawing/2014/main" id="{56636A6C-19FB-1246-9F3E-4D8D8A70300B}"/>
                  </a:ext>
                </a:extLst>
              </p:cNvPr>
              <p:cNvSpPr>
                <a:spLocks noChangeArrowheads="1"/>
              </p:cNvSpPr>
              <p:nvPr/>
            </p:nvSpPr>
            <p:spPr bwMode="auto">
              <a:xfrm>
                <a:off x="5310462"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554">
                <a:extLst>
                  <a:ext uri="{FF2B5EF4-FFF2-40B4-BE49-F238E27FC236}">
                    <a16:creationId xmlns:a16="http://schemas.microsoft.com/office/drawing/2014/main" id="{E8FFC7BD-6AAD-B542-A2EA-D8CF2D5CD68F}"/>
                  </a:ext>
                </a:extLst>
              </p:cNvPr>
              <p:cNvSpPr>
                <a:spLocks noChangeArrowheads="1"/>
              </p:cNvSpPr>
              <p:nvPr/>
            </p:nvSpPr>
            <p:spPr bwMode="auto">
              <a:xfrm>
                <a:off x="5374903"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Rectangle 555">
                <a:extLst>
                  <a:ext uri="{FF2B5EF4-FFF2-40B4-BE49-F238E27FC236}">
                    <a16:creationId xmlns:a16="http://schemas.microsoft.com/office/drawing/2014/main" id="{7750A9FD-ED1E-AC42-BFBF-BE8A33611EBC}"/>
                  </a:ext>
                </a:extLst>
              </p:cNvPr>
              <p:cNvSpPr>
                <a:spLocks noChangeArrowheads="1"/>
              </p:cNvSpPr>
              <p:nvPr/>
            </p:nvSpPr>
            <p:spPr bwMode="auto">
              <a:xfrm>
                <a:off x="5312415" y="3490231"/>
                <a:ext cx="50772"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556">
                <a:extLst>
                  <a:ext uri="{FF2B5EF4-FFF2-40B4-BE49-F238E27FC236}">
                    <a16:creationId xmlns:a16="http://schemas.microsoft.com/office/drawing/2014/main" id="{CEAD3BF1-3C2F-3A45-BB42-016EB6F65259}"/>
                  </a:ext>
                </a:extLst>
              </p:cNvPr>
              <p:cNvSpPr>
                <a:spLocks noChangeArrowheads="1"/>
              </p:cNvSpPr>
              <p:nvPr/>
            </p:nvSpPr>
            <p:spPr bwMode="auto">
              <a:xfrm>
                <a:off x="5376856" y="3490231"/>
                <a:ext cx="53701"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557">
                <a:extLst>
                  <a:ext uri="{FF2B5EF4-FFF2-40B4-BE49-F238E27FC236}">
                    <a16:creationId xmlns:a16="http://schemas.microsoft.com/office/drawing/2014/main" id="{516346E1-7027-9A44-8034-8F4A5AE3091E}"/>
                  </a:ext>
                </a:extLst>
              </p:cNvPr>
              <p:cNvSpPr>
                <a:spLocks/>
              </p:cNvSpPr>
              <p:nvPr/>
            </p:nvSpPr>
            <p:spPr bwMode="auto">
              <a:xfrm>
                <a:off x="5312415" y="3490231"/>
                <a:ext cx="25386" cy="118142"/>
              </a:xfrm>
              <a:custGeom>
                <a:avLst/>
                <a:gdLst>
                  <a:gd name="T0" fmla="*/ 0 w 26"/>
                  <a:gd name="T1" fmla="*/ 0 h 121"/>
                  <a:gd name="T2" fmla="*/ 26 w 26"/>
                  <a:gd name="T3" fmla="*/ 0 h 121"/>
                  <a:gd name="T4" fmla="*/ 0 w 26"/>
                  <a:gd name="T5" fmla="*/ 121 h 121"/>
                  <a:gd name="T6" fmla="*/ 0 w 26"/>
                  <a:gd name="T7" fmla="*/ 0 h 121"/>
                </a:gdLst>
                <a:ahLst/>
                <a:cxnLst>
                  <a:cxn ang="0">
                    <a:pos x="T0" y="T1"/>
                  </a:cxn>
                  <a:cxn ang="0">
                    <a:pos x="T2" y="T3"/>
                  </a:cxn>
                  <a:cxn ang="0">
                    <a:pos x="T4" y="T5"/>
                  </a:cxn>
                  <a:cxn ang="0">
                    <a:pos x="T6" y="T7"/>
                  </a:cxn>
                </a:cxnLst>
                <a:rect l="0" t="0" r="r" b="b"/>
                <a:pathLst>
                  <a:path w="26" h="121">
                    <a:moveTo>
                      <a:pt x="0" y="0"/>
                    </a:moveTo>
                    <a:lnTo>
                      <a:pt x="26"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558">
                <a:extLst>
                  <a:ext uri="{FF2B5EF4-FFF2-40B4-BE49-F238E27FC236}">
                    <a16:creationId xmlns:a16="http://schemas.microsoft.com/office/drawing/2014/main" id="{73596F6B-9DDE-5344-BA78-B6ADEDEE42D2}"/>
                  </a:ext>
                </a:extLst>
              </p:cNvPr>
              <p:cNvSpPr>
                <a:spLocks/>
              </p:cNvSpPr>
              <p:nvPr/>
            </p:nvSpPr>
            <p:spPr bwMode="auto">
              <a:xfrm>
                <a:off x="5376856" y="3490231"/>
                <a:ext cx="25386" cy="118142"/>
              </a:xfrm>
              <a:custGeom>
                <a:avLst/>
                <a:gdLst>
                  <a:gd name="T0" fmla="*/ 0 w 26"/>
                  <a:gd name="T1" fmla="*/ 0 h 121"/>
                  <a:gd name="T2" fmla="*/ 26 w 26"/>
                  <a:gd name="T3" fmla="*/ 0 h 121"/>
                  <a:gd name="T4" fmla="*/ 0 w 26"/>
                  <a:gd name="T5" fmla="*/ 121 h 121"/>
                  <a:gd name="T6" fmla="*/ 0 w 26"/>
                  <a:gd name="T7" fmla="*/ 0 h 121"/>
                </a:gdLst>
                <a:ahLst/>
                <a:cxnLst>
                  <a:cxn ang="0">
                    <a:pos x="T0" y="T1"/>
                  </a:cxn>
                  <a:cxn ang="0">
                    <a:pos x="T2" y="T3"/>
                  </a:cxn>
                  <a:cxn ang="0">
                    <a:pos x="T4" y="T5"/>
                  </a:cxn>
                  <a:cxn ang="0">
                    <a:pos x="T6" y="T7"/>
                  </a:cxn>
                </a:cxnLst>
                <a:rect l="0" t="0" r="r" b="b"/>
                <a:pathLst>
                  <a:path w="26" h="121">
                    <a:moveTo>
                      <a:pt x="0" y="0"/>
                    </a:moveTo>
                    <a:lnTo>
                      <a:pt x="26"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559">
                <a:extLst>
                  <a:ext uri="{FF2B5EF4-FFF2-40B4-BE49-F238E27FC236}">
                    <a16:creationId xmlns:a16="http://schemas.microsoft.com/office/drawing/2014/main" id="{50CB05D8-2D61-264E-AE99-294E0B26ADFD}"/>
                  </a:ext>
                </a:extLst>
              </p:cNvPr>
              <p:cNvSpPr>
                <a:spLocks/>
              </p:cNvSpPr>
              <p:nvPr/>
            </p:nvSpPr>
            <p:spPr bwMode="auto">
              <a:xfrm>
                <a:off x="4843753" y="3173885"/>
                <a:ext cx="835780" cy="787938"/>
              </a:xfrm>
              <a:custGeom>
                <a:avLst/>
                <a:gdLst>
                  <a:gd name="T0" fmla="*/ 428 w 856"/>
                  <a:gd name="T1" fmla="*/ 0 h 807"/>
                  <a:gd name="T2" fmla="*/ 0 w 856"/>
                  <a:gd name="T3" fmla="*/ 428 h 807"/>
                  <a:gd name="T4" fmla="*/ 0 w 856"/>
                  <a:gd name="T5" fmla="*/ 459 h 807"/>
                  <a:gd name="T6" fmla="*/ 428 w 856"/>
                  <a:gd name="T7" fmla="*/ 33 h 807"/>
                  <a:gd name="T8" fmla="*/ 797 w 856"/>
                  <a:gd name="T9" fmla="*/ 402 h 807"/>
                  <a:gd name="T10" fmla="*/ 797 w 856"/>
                  <a:gd name="T11" fmla="*/ 807 h 807"/>
                  <a:gd name="T12" fmla="*/ 856 w 856"/>
                  <a:gd name="T13" fmla="*/ 807 h 807"/>
                  <a:gd name="T14" fmla="*/ 856 w 856"/>
                  <a:gd name="T15" fmla="*/ 428 h 807"/>
                  <a:gd name="T16" fmla="*/ 428 w 856"/>
                  <a:gd name="T17"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6" h="807">
                    <a:moveTo>
                      <a:pt x="428" y="0"/>
                    </a:moveTo>
                    <a:lnTo>
                      <a:pt x="0" y="428"/>
                    </a:lnTo>
                    <a:lnTo>
                      <a:pt x="0" y="459"/>
                    </a:lnTo>
                    <a:lnTo>
                      <a:pt x="428" y="33"/>
                    </a:lnTo>
                    <a:lnTo>
                      <a:pt x="797" y="402"/>
                    </a:lnTo>
                    <a:lnTo>
                      <a:pt x="797" y="807"/>
                    </a:lnTo>
                    <a:lnTo>
                      <a:pt x="856" y="807"/>
                    </a:lnTo>
                    <a:lnTo>
                      <a:pt x="856" y="428"/>
                    </a:lnTo>
                    <a:lnTo>
                      <a:pt x="428"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560">
                <a:extLst>
                  <a:ext uri="{FF2B5EF4-FFF2-40B4-BE49-F238E27FC236}">
                    <a16:creationId xmlns:a16="http://schemas.microsoft.com/office/drawing/2014/main" id="{C72A6AE1-B517-514E-9994-4C4017375FE3}"/>
                  </a:ext>
                </a:extLst>
              </p:cNvPr>
              <p:cNvSpPr>
                <a:spLocks/>
              </p:cNvSpPr>
              <p:nvPr/>
            </p:nvSpPr>
            <p:spPr bwMode="auto">
              <a:xfrm>
                <a:off x="4843753" y="3173885"/>
                <a:ext cx="835780" cy="787938"/>
              </a:xfrm>
              <a:custGeom>
                <a:avLst/>
                <a:gdLst>
                  <a:gd name="T0" fmla="*/ 428 w 856"/>
                  <a:gd name="T1" fmla="*/ 0 h 807"/>
                  <a:gd name="T2" fmla="*/ 0 w 856"/>
                  <a:gd name="T3" fmla="*/ 428 h 807"/>
                  <a:gd name="T4" fmla="*/ 0 w 856"/>
                  <a:gd name="T5" fmla="*/ 459 h 807"/>
                  <a:gd name="T6" fmla="*/ 428 w 856"/>
                  <a:gd name="T7" fmla="*/ 33 h 807"/>
                  <a:gd name="T8" fmla="*/ 797 w 856"/>
                  <a:gd name="T9" fmla="*/ 402 h 807"/>
                  <a:gd name="T10" fmla="*/ 797 w 856"/>
                  <a:gd name="T11" fmla="*/ 807 h 807"/>
                  <a:gd name="T12" fmla="*/ 856 w 856"/>
                  <a:gd name="T13" fmla="*/ 807 h 807"/>
                  <a:gd name="T14" fmla="*/ 856 w 856"/>
                  <a:gd name="T15" fmla="*/ 428 h 807"/>
                  <a:gd name="T16" fmla="*/ 428 w 856"/>
                  <a:gd name="T17"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6" h="807">
                    <a:moveTo>
                      <a:pt x="428" y="0"/>
                    </a:moveTo>
                    <a:lnTo>
                      <a:pt x="0" y="428"/>
                    </a:lnTo>
                    <a:lnTo>
                      <a:pt x="0" y="459"/>
                    </a:lnTo>
                    <a:lnTo>
                      <a:pt x="428" y="33"/>
                    </a:lnTo>
                    <a:lnTo>
                      <a:pt x="797" y="402"/>
                    </a:lnTo>
                    <a:lnTo>
                      <a:pt x="797" y="807"/>
                    </a:lnTo>
                    <a:lnTo>
                      <a:pt x="856" y="807"/>
                    </a:lnTo>
                    <a:lnTo>
                      <a:pt x="856" y="428"/>
                    </a:lnTo>
                    <a:lnTo>
                      <a:pt x="4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561">
                <a:extLst>
                  <a:ext uri="{FF2B5EF4-FFF2-40B4-BE49-F238E27FC236}">
                    <a16:creationId xmlns:a16="http://schemas.microsoft.com/office/drawing/2014/main" id="{BC590F6E-77D7-914C-AAB7-D26E4AFB9C36}"/>
                  </a:ext>
                </a:extLst>
              </p:cNvPr>
              <p:cNvSpPr>
                <a:spLocks/>
              </p:cNvSpPr>
              <p:nvPr/>
            </p:nvSpPr>
            <p:spPr bwMode="auto">
              <a:xfrm>
                <a:off x="7071849" y="3480467"/>
                <a:ext cx="466709" cy="481355"/>
              </a:xfrm>
              <a:custGeom>
                <a:avLst/>
                <a:gdLst>
                  <a:gd name="T0" fmla="*/ 478 w 478"/>
                  <a:gd name="T1" fmla="*/ 493 h 493"/>
                  <a:gd name="T2" fmla="*/ 0 w 478"/>
                  <a:gd name="T3" fmla="*/ 493 h 493"/>
                  <a:gd name="T4" fmla="*/ 0 w 478"/>
                  <a:gd name="T5" fmla="*/ 242 h 493"/>
                  <a:gd name="T6" fmla="*/ 239 w 478"/>
                  <a:gd name="T7" fmla="*/ 0 h 493"/>
                  <a:gd name="T8" fmla="*/ 478 w 478"/>
                  <a:gd name="T9" fmla="*/ 242 h 493"/>
                  <a:gd name="T10" fmla="*/ 478 w 478"/>
                  <a:gd name="T11" fmla="*/ 493 h 493"/>
                </a:gdLst>
                <a:ahLst/>
                <a:cxnLst>
                  <a:cxn ang="0">
                    <a:pos x="T0" y="T1"/>
                  </a:cxn>
                  <a:cxn ang="0">
                    <a:pos x="T2" y="T3"/>
                  </a:cxn>
                  <a:cxn ang="0">
                    <a:pos x="T4" y="T5"/>
                  </a:cxn>
                  <a:cxn ang="0">
                    <a:pos x="T6" y="T7"/>
                  </a:cxn>
                  <a:cxn ang="0">
                    <a:pos x="T8" y="T9"/>
                  </a:cxn>
                  <a:cxn ang="0">
                    <a:pos x="T10" y="T11"/>
                  </a:cxn>
                </a:cxnLst>
                <a:rect l="0" t="0" r="r" b="b"/>
                <a:pathLst>
                  <a:path w="478" h="493">
                    <a:moveTo>
                      <a:pt x="478" y="493"/>
                    </a:moveTo>
                    <a:lnTo>
                      <a:pt x="0" y="493"/>
                    </a:lnTo>
                    <a:lnTo>
                      <a:pt x="0" y="242"/>
                    </a:lnTo>
                    <a:lnTo>
                      <a:pt x="239" y="0"/>
                    </a:lnTo>
                    <a:lnTo>
                      <a:pt x="478" y="242"/>
                    </a:lnTo>
                    <a:lnTo>
                      <a:pt x="478" y="4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562">
                <a:extLst>
                  <a:ext uri="{FF2B5EF4-FFF2-40B4-BE49-F238E27FC236}">
                    <a16:creationId xmlns:a16="http://schemas.microsoft.com/office/drawing/2014/main" id="{48FAC779-8A56-CB4F-AC41-5F8B6A8D4BEC}"/>
                  </a:ext>
                </a:extLst>
              </p:cNvPr>
              <p:cNvSpPr>
                <a:spLocks noChangeArrowheads="1"/>
              </p:cNvSpPr>
              <p:nvPr/>
            </p:nvSpPr>
            <p:spPr bwMode="auto">
              <a:xfrm>
                <a:off x="7264196" y="3813413"/>
                <a:ext cx="76158" cy="145480"/>
              </a:xfrm>
              <a:prstGeom prst="rect">
                <a:avLst/>
              </a:prstGeom>
              <a:solidFill>
                <a:srgbClr val="D0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563">
                <a:extLst>
                  <a:ext uri="{FF2B5EF4-FFF2-40B4-BE49-F238E27FC236}">
                    <a16:creationId xmlns:a16="http://schemas.microsoft.com/office/drawing/2014/main" id="{07B603D2-D553-064F-AB36-EF59742BDEF0}"/>
                  </a:ext>
                </a:extLst>
              </p:cNvPr>
              <p:cNvSpPr>
                <a:spLocks noChangeArrowheads="1"/>
              </p:cNvSpPr>
              <p:nvPr/>
            </p:nvSpPr>
            <p:spPr bwMode="auto">
              <a:xfrm>
                <a:off x="7271031" y="3818295"/>
                <a:ext cx="69323" cy="140599"/>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564">
                <a:extLst>
                  <a:ext uri="{FF2B5EF4-FFF2-40B4-BE49-F238E27FC236}">
                    <a16:creationId xmlns:a16="http://schemas.microsoft.com/office/drawing/2014/main" id="{39859A99-EFD0-3A4C-93B6-55F62B359CE8}"/>
                  </a:ext>
                </a:extLst>
              </p:cNvPr>
              <p:cNvSpPr>
                <a:spLocks/>
              </p:cNvSpPr>
              <p:nvPr/>
            </p:nvSpPr>
            <p:spPr bwMode="auto">
              <a:xfrm>
                <a:off x="7291534" y="3455082"/>
                <a:ext cx="286079" cy="287055"/>
              </a:xfrm>
              <a:custGeom>
                <a:avLst/>
                <a:gdLst>
                  <a:gd name="T0" fmla="*/ 270 w 293"/>
                  <a:gd name="T1" fmla="*/ 294 h 294"/>
                  <a:gd name="T2" fmla="*/ 293 w 293"/>
                  <a:gd name="T3" fmla="*/ 270 h 294"/>
                  <a:gd name="T4" fmla="*/ 24 w 293"/>
                  <a:gd name="T5" fmla="*/ 0 h 294"/>
                  <a:gd name="T6" fmla="*/ 0 w 293"/>
                  <a:gd name="T7" fmla="*/ 24 h 294"/>
                  <a:gd name="T8" fmla="*/ 270 w 293"/>
                  <a:gd name="T9" fmla="*/ 294 h 294"/>
                </a:gdLst>
                <a:ahLst/>
                <a:cxnLst>
                  <a:cxn ang="0">
                    <a:pos x="T0" y="T1"/>
                  </a:cxn>
                  <a:cxn ang="0">
                    <a:pos x="T2" y="T3"/>
                  </a:cxn>
                  <a:cxn ang="0">
                    <a:pos x="T4" y="T5"/>
                  </a:cxn>
                  <a:cxn ang="0">
                    <a:pos x="T6" y="T7"/>
                  </a:cxn>
                  <a:cxn ang="0">
                    <a:pos x="T8" y="T9"/>
                  </a:cxn>
                </a:cxnLst>
                <a:rect l="0" t="0" r="r" b="b"/>
                <a:pathLst>
                  <a:path w="293" h="294">
                    <a:moveTo>
                      <a:pt x="270" y="294"/>
                    </a:moveTo>
                    <a:lnTo>
                      <a:pt x="293" y="270"/>
                    </a:lnTo>
                    <a:lnTo>
                      <a:pt x="24" y="0"/>
                    </a:lnTo>
                    <a:lnTo>
                      <a:pt x="0" y="24"/>
                    </a:lnTo>
                    <a:lnTo>
                      <a:pt x="270" y="294"/>
                    </a:lnTo>
                    <a:close/>
                  </a:path>
                </a:pathLst>
              </a:custGeom>
              <a:solidFill>
                <a:srgbClr val="AB0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565">
                <a:extLst>
                  <a:ext uri="{FF2B5EF4-FFF2-40B4-BE49-F238E27FC236}">
                    <a16:creationId xmlns:a16="http://schemas.microsoft.com/office/drawing/2014/main" id="{C1FF7A34-8115-A041-A93B-6803FDB52221}"/>
                  </a:ext>
                </a:extLst>
              </p:cNvPr>
              <p:cNvSpPr>
                <a:spLocks/>
              </p:cNvSpPr>
              <p:nvPr/>
            </p:nvSpPr>
            <p:spPr bwMode="auto">
              <a:xfrm>
                <a:off x="7296416" y="3448247"/>
                <a:ext cx="286079" cy="289008"/>
              </a:xfrm>
              <a:custGeom>
                <a:avLst/>
                <a:gdLst>
                  <a:gd name="T0" fmla="*/ 269 w 293"/>
                  <a:gd name="T1" fmla="*/ 296 h 296"/>
                  <a:gd name="T2" fmla="*/ 293 w 293"/>
                  <a:gd name="T3" fmla="*/ 272 h 296"/>
                  <a:gd name="T4" fmla="*/ 23 w 293"/>
                  <a:gd name="T5" fmla="*/ 0 h 296"/>
                  <a:gd name="T6" fmla="*/ 0 w 293"/>
                  <a:gd name="T7" fmla="*/ 24 h 296"/>
                  <a:gd name="T8" fmla="*/ 269 w 293"/>
                  <a:gd name="T9" fmla="*/ 296 h 296"/>
                </a:gdLst>
                <a:ahLst/>
                <a:cxnLst>
                  <a:cxn ang="0">
                    <a:pos x="T0" y="T1"/>
                  </a:cxn>
                  <a:cxn ang="0">
                    <a:pos x="T2" y="T3"/>
                  </a:cxn>
                  <a:cxn ang="0">
                    <a:pos x="T4" y="T5"/>
                  </a:cxn>
                  <a:cxn ang="0">
                    <a:pos x="T6" y="T7"/>
                  </a:cxn>
                  <a:cxn ang="0">
                    <a:pos x="T8" y="T9"/>
                  </a:cxn>
                </a:cxnLst>
                <a:rect l="0" t="0" r="r" b="b"/>
                <a:pathLst>
                  <a:path w="293" h="296">
                    <a:moveTo>
                      <a:pt x="269" y="296"/>
                    </a:moveTo>
                    <a:lnTo>
                      <a:pt x="293" y="272"/>
                    </a:lnTo>
                    <a:lnTo>
                      <a:pt x="23" y="0"/>
                    </a:lnTo>
                    <a:lnTo>
                      <a:pt x="0" y="24"/>
                    </a:lnTo>
                    <a:lnTo>
                      <a:pt x="269" y="296"/>
                    </a:lnTo>
                    <a:close/>
                  </a:path>
                </a:pathLst>
              </a:custGeom>
              <a:solidFill>
                <a:srgbClr val="F1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566">
                <a:extLst>
                  <a:ext uri="{FF2B5EF4-FFF2-40B4-BE49-F238E27FC236}">
                    <a16:creationId xmlns:a16="http://schemas.microsoft.com/office/drawing/2014/main" id="{8A5E00BD-293B-4E41-85FE-1D9531D606D1}"/>
                  </a:ext>
                </a:extLst>
              </p:cNvPr>
              <p:cNvSpPr>
                <a:spLocks/>
              </p:cNvSpPr>
              <p:nvPr/>
            </p:nvSpPr>
            <p:spPr bwMode="auto">
              <a:xfrm>
                <a:off x="7025959" y="3425790"/>
                <a:ext cx="311465" cy="311465"/>
              </a:xfrm>
              <a:custGeom>
                <a:avLst/>
                <a:gdLst>
                  <a:gd name="T0" fmla="*/ 24 w 319"/>
                  <a:gd name="T1" fmla="*/ 319 h 319"/>
                  <a:gd name="T2" fmla="*/ 0 w 319"/>
                  <a:gd name="T3" fmla="*/ 295 h 319"/>
                  <a:gd name="T4" fmla="*/ 296 w 319"/>
                  <a:gd name="T5" fmla="*/ 0 h 319"/>
                  <a:gd name="T6" fmla="*/ 319 w 319"/>
                  <a:gd name="T7" fmla="*/ 23 h 319"/>
                  <a:gd name="T8" fmla="*/ 24 w 319"/>
                  <a:gd name="T9" fmla="*/ 319 h 319"/>
                </a:gdLst>
                <a:ahLst/>
                <a:cxnLst>
                  <a:cxn ang="0">
                    <a:pos x="T0" y="T1"/>
                  </a:cxn>
                  <a:cxn ang="0">
                    <a:pos x="T2" y="T3"/>
                  </a:cxn>
                  <a:cxn ang="0">
                    <a:pos x="T4" y="T5"/>
                  </a:cxn>
                  <a:cxn ang="0">
                    <a:pos x="T6" y="T7"/>
                  </a:cxn>
                  <a:cxn ang="0">
                    <a:pos x="T8" y="T9"/>
                  </a:cxn>
                </a:cxnLst>
                <a:rect l="0" t="0" r="r" b="b"/>
                <a:pathLst>
                  <a:path w="319" h="319">
                    <a:moveTo>
                      <a:pt x="24" y="319"/>
                    </a:moveTo>
                    <a:lnTo>
                      <a:pt x="0" y="295"/>
                    </a:lnTo>
                    <a:lnTo>
                      <a:pt x="296" y="0"/>
                    </a:lnTo>
                    <a:lnTo>
                      <a:pt x="319" y="23"/>
                    </a:lnTo>
                    <a:lnTo>
                      <a:pt x="24" y="319"/>
                    </a:lnTo>
                    <a:close/>
                  </a:path>
                </a:pathLst>
              </a:custGeom>
              <a:solidFill>
                <a:srgbClr val="E45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567">
                <a:extLst>
                  <a:ext uri="{FF2B5EF4-FFF2-40B4-BE49-F238E27FC236}">
                    <a16:creationId xmlns:a16="http://schemas.microsoft.com/office/drawing/2014/main" id="{7978D8C2-7F2F-8141-8416-85ED199CE100}"/>
                  </a:ext>
                </a:extLst>
              </p:cNvPr>
              <p:cNvSpPr>
                <a:spLocks noChangeArrowheads="1"/>
              </p:cNvSpPr>
              <p:nvPr/>
            </p:nvSpPr>
            <p:spPr bwMode="auto">
              <a:xfrm>
                <a:off x="7203660" y="3691365"/>
                <a:ext cx="79087" cy="7615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568">
                <a:extLst>
                  <a:ext uri="{FF2B5EF4-FFF2-40B4-BE49-F238E27FC236}">
                    <a16:creationId xmlns:a16="http://schemas.microsoft.com/office/drawing/2014/main" id="{3CEE9899-413D-3348-8252-CD7A4BC31C1C}"/>
                  </a:ext>
                </a:extLst>
              </p:cNvPr>
              <p:cNvSpPr>
                <a:spLocks noChangeArrowheads="1"/>
              </p:cNvSpPr>
              <p:nvPr/>
            </p:nvSpPr>
            <p:spPr bwMode="auto">
              <a:xfrm>
                <a:off x="7208542"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569">
                <a:extLst>
                  <a:ext uri="{FF2B5EF4-FFF2-40B4-BE49-F238E27FC236}">
                    <a16:creationId xmlns:a16="http://schemas.microsoft.com/office/drawing/2014/main" id="{670E4881-F0C4-B045-9EF0-26EC34051E3A}"/>
                  </a:ext>
                </a:extLst>
              </p:cNvPr>
              <p:cNvSpPr>
                <a:spLocks noChangeArrowheads="1"/>
              </p:cNvSpPr>
              <p:nvPr/>
            </p:nvSpPr>
            <p:spPr bwMode="auto">
              <a:xfrm>
                <a:off x="7245645"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570">
                <a:extLst>
                  <a:ext uri="{FF2B5EF4-FFF2-40B4-BE49-F238E27FC236}">
                    <a16:creationId xmlns:a16="http://schemas.microsoft.com/office/drawing/2014/main" id="{13D769CD-4F81-8F42-8D04-501B7FA0ED51}"/>
                  </a:ext>
                </a:extLst>
              </p:cNvPr>
              <p:cNvSpPr>
                <a:spLocks noChangeArrowheads="1"/>
              </p:cNvSpPr>
              <p:nvPr/>
            </p:nvSpPr>
            <p:spPr bwMode="auto">
              <a:xfrm>
                <a:off x="7210495" y="3696247"/>
                <a:ext cx="28315"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571">
                <a:extLst>
                  <a:ext uri="{FF2B5EF4-FFF2-40B4-BE49-F238E27FC236}">
                    <a16:creationId xmlns:a16="http://schemas.microsoft.com/office/drawing/2014/main" id="{EC23B837-C8A5-9D43-A565-F768CFACCEA1}"/>
                  </a:ext>
                </a:extLst>
              </p:cNvPr>
              <p:cNvSpPr>
                <a:spLocks noChangeArrowheads="1"/>
              </p:cNvSpPr>
              <p:nvPr/>
            </p:nvSpPr>
            <p:spPr bwMode="auto">
              <a:xfrm>
                <a:off x="7247597" y="3696247"/>
                <a:ext cx="28315"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572">
                <a:extLst>
                  <a:ext uri="{FF2B5EF4-FFF2-40B4-BE49-F238E27FC236}">
                    <a16:creationId xmlns:a16="http://schemas.microsoft.com/office/drawing/2014/main" id="{D65F0AD6-EE9B-CA47-9744-9C8C6EF75DBF}"/>
                  </a:ext>
                </a:extLst>
              </p:cNvPr>
              <p:cNvSpPr>
                <a:spLocks/>
              </p:cNvSpPr>
              <p:nvPr/>
            </p:nvSpPr>
            <p:spPr bwMode="auto">
              <a:xfrm>
                <a:off x="7210495" y="3696247"/>
                <a:ext cx="13669" cy="66394"/>
              </a:xfrm>
              <a:custGeom>
                <a:avLst/>
                <a:gdLst>
                  <a:gd name="T0" fmla="*/ 0 w 14"/>
                  <a:gd name="T1" fmla="*/ 0 h 68"/>
                  <a:gd name="T2" fmla="*/ 14 w 14"/>
                  <a:gd name="T3" fmla="*/ 0 h 68"/>
                  <a:gd name="T4" fmla="*/ 0 w 14"/>
                  <a:gd name="T5" fmla="*/ 68 h 68"/>
                  <a:gd name="T6" fmla="*/ 0 w 14"/>
                  <a:gd name="T7" fmla="*/ 0 h 68"/>
                </a:gdLst>
                <a:ahLst/>
                <a:cxnLst>
                  <a:cxn ang="0">
                    <a:pos x="T0" y="T1"/>
                  </a:cxn>
                  <a:cxn ang="0">
                    <a:pos x="T2" y="T3"/>
                  </a:cxn>
                  <a:cxn ang="0">
                    <a:pos x="T4" y="T5"/>
                  </a:cxn>
                  <a:cxn ang="0">
                    <a:pos x="T6" y="T7"/>
                  </a:cxn>
                </a:cxnLst>
                <a:rect l="0" t="0" r="r" b="b"/>
                <a:pathLst>
                  <a:path w="14" h="68">
                    <a:moveTo>
                      <a:pt x="0" y="0"/>
                    </a:moveTo>
                    <a:lnTo>
                      <a:pt x="14"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573">
                <a:extLst>
                  <a:ext uri="{FF2B5EF4-FFF2-40B4-BE49-F238E27FC236}">
                    <a16:creationId xmlns:a16="http://schemas.microsoft.com/office/drawing/2014/main" id="{2658E155-9684-CA45-BE04-5D173D36DAC4}"/>
                  </a:ext>
                </a:extLst>
              </p:cNvPr>
              <p:cNvSpPr>
                <a:spLocks/>
              </p:cNvSpPr>
              <p:nvPr/>
            </p:nvSpPr>
            <p:spPr bwMode="auto">
              <a:xfrm>
                <a:off x="7247597" y="3696247"/>
                <a:ext cx="13669" cy="66394"/>
              </a:xfrm>
              <a:custGeom>
                <a:avLst/>
                <a:gdLst>
                  <a:gd name="T0" fmla="*/ 0 w 14"/>
                  <a:gd name="T1" fmla="*/ 0 h 68"/>
                  <a:gd name="T2" fmla="*/ 14 w 14"/>
                  <a:gd name="T3" fmla="*/ 0 h 68"/>
                  <a:gd name="T4" fmla="*/ 0 w 14"/>
                  <a:gd name="T5" fmla="*/ 68 h 68"/>
                  <a:gd name="T6" fmla="*/ 0 w 14"/>
                  <a:gd name="T7" fmla="*/ 0 h 68"/>
                </a:gdLst>
                <a:ahLst/>
                <a:cxnLst>
                  <a:cxn ang="0">
                    <a:pos x="T0" y="T1"/>
                  </a:cxn>
                  <a:cxn ang="0">
                    <a:pos x="T2" y="T3"/>
                  </a:cxn>
                  <a:cxn ang="0">
                    <a:pos x="T4" y="T5"/>
                  </a:cxn>
                  <a:cxn ang="0">
                    <a:pos x="T6" y="T7"/>
                  </a:cxn>
                </a:cxnLst>
                <a:rect l="0" t="0" r="r" b="b"/>
                <a:pathLst>
                  <a:path w="14" h="68">
                    <a:moveTo>
                      <a:pt x="0" y="0"/>
                    </a:moveTo>
                    <a:lnTo>
                      <a:pt x="14"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574">
                <a:extLst>
                  <a:ext uri="{FF2B5EF4-FFF2-40B4-BE49-F238E27FC236}">
                    <a16:creationId xmlns:a16="http://schemas.microsoft.com/office/drawing/2014/main" id="{AB61D716-EBCC-B24A-98C6-7AF523C1661E}"/>
                  </a:ext>
                </a:extLst>
              </p:cNvPr>
              <p:cNvSpPr>
                <a:spLocks noChangeArrowheads="1"/>
              </p:cNvSpPr>
              <p:nvPr/>
            </p:nvSpPr>
            <p:spPr bwMode="auto">
              <a:xfrm>
                <a:off x="7141172" y="3813413"/>
                <a:ext cx="79087" cy="87874"/>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576">
              <a:extLst>
                <a:ext uri="{FF2B5EF4-FFF2-40B4-BE49-F238E27FC236}">
                  <a16:creationId xmlns:a16="http://schemas.microsoft.com/office/drawing/2014/main" id="{32A4E446-FD7D-D24E-B260-1779EAB984FB}"/>
                </a:ext>
              </a:extLst>
            </p:cNvPr>
            <p:cNvSpPr>
              <a:spLocks noChangeArrowheads="1"/>
            </p:cNvSpPr>
            <p:nvPr/>
          </p:nvSpPr>
          <p:spPr bwMode="auto">
            <a:xfrm>
              <a:off x="7146054"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577">
              <a:extLst>
                <a:ext uri="{FF2B5EF4-FFF2-40B4-BE49-F238E27FC236}">
                  <a16:creationId xmlns:a16="http://schemas.microsoft.com/office/drawing/2014/main" id="{EB61E250-DC24-2D48-A8C0-057584DE9AA5}"/>
                </a:ext>
              </a:extLst>
            </p:cNvPr>
            <p:cNvSpPr>
              <a:spLocks noChangeArrowheads="1"/>
            </p:cNvSpPr>
            <p:nvPr/>
          </p:nvSpPr>
          <p:spPr bwMode="auto">
            <a:xfrm>
              <a:off x="7183157"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578">
              <a:extLst>
                <a:ext uri="{FF2B5EF4-FFF2-40B4-BE49-F238E27FC236}">
                  <a16:creationId xmlns:a16="http://schemas.microsoft.com/office/drawing/2014/main" id="{39356A16-898A-E543-8539-C0902D8B0F31}"/>
                </a:ext>
              </a:extLst>
            </p:cNvPr>
            <p:cNvSpPr>
              <a:spLocks noChangeArrowheads="1"/>
            </p:cNvSpPr>
            <p:nvPr/>
          </p:nvSpPr>
          <p:spPr bwMode="auto">
            <a:xfrm>
              <a:off x="7148007" y="3818295"/>
              <a:ext cx="28315"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579">
              <a:extLst>
                <a:ext uri="{FF2B5EF4-FFF2-40B4-BE49-F238E27FC236}">
                  <a16:creationId xmlns:a16="http://schemas.microsoft.com/office/drawing/2014/main" id="{18B4023B-F589-F74E-91CD-19B4BF95D608}"/>
                </a:ext>
              </a:extLst>
            </p:cNvPr>
            <p:cNvSpPr>
              <a:spLocks noChangeArrowheads="1"/>
            </p:cNvSpPr>
            <p:nvPr/>
          </p:nvSpPr>
          <p:spPr bwMode="auto">
            <a:xfrm>
              <a:off x="7185109" y="3818295"/>
              <a:ext cx="28315"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80">
              <a:extLst>
                <a:ext uri="{FF2B5EF4-FFF2-40B4-BE49-F238E27FC236}">
                  <a16:creationId xmlns:a16="http://schemas.microsoft.com/office/drawing/2014/main" id="{8EE6BA3F-CFC6-EA46-B950-503203D43DD1}"/>
                </a:ext>
              </a:extLst>
            </p:cNvPr>
            <p:cNvSpPr>
              <a:spLocks/>
            </p:cNvSpPr>
            <p:nvPr/>
          </p:nvSpPr>
          <p:spPr bwMode="auto">
            <a:xfrm>
              <a:off x="7148007" y="3818295"/>
              <a:ext cx="14646" cy="78110"/>
            </a:xfrm>
            <a:custGeom>
              <a:avLst/>
              <a:gdLst>
                <a:gd name="T0" fmla="*/ 0 w 15"/>
                <a:gd name="T1" fmla="*/ 0 h 80"/>
                <a:gd name="T2" fmla="*/ 15 w 15"/>
                <a:gd name="T3" fmla="*/ 0 h 80"/>
                <a:gd name="T4" fmla="*/ 0 w 15"/>
                <a:gd name="T5" fmla="*/ 80 h 80"/>
                <a:gd name="T6" fmla="*/ 0 w 15"/>
                <a:gd name="T7" fmla="*/ 0 h 80"/>
              </a:gdLst>
              <a:ahLst/>
              <a:cxnLst>
                <a:cxn ang="0">
                  <a:pos x="T0" y="T1"/>
                </a:cxn>
                <a:cxn ang="0">
                  <a:pos x="T2" y="T3"/>
                </a:cxn>
                <a:cxn ang="0">
                  <a:pos x="T4" y="T5"/>
                </a:cxn>
                <a:cxn ang="0">
                  <a:pos x="T6" y="T7"/>
                </a:cxn>
              </a:cxnLst>
              <a:rect l="0" t="0" r="r" b="b"/>
              <a:pathLst>
                <a:path w="15" h="80">
                  <a:moveTo>
                    <a:pt x="0" y="0"/>
                  </a:moveTo>
                  <a:lnTo>
                    <a:pt x="15"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81">
              <a:extLst>
                <a:ext uri="{FF2B5EF4-FFF2-40B4-BE49-F238E27FC236}">
                  <a16:creationId xmlns:a16="http://schemas.microsoft.com/office/drawing/2014/main" id="{BAD02843-4B18-0C48-B11A-DB6BE9FB768F}"/>
                </a:ext>
              </a:extLst>
            </p:cNvPr>
            <p:cNvSpPr>
              <a:spLocks/>
            </p:cNvSpPr>
            <p:nvPr/>
          </p:nvSpPr>
          <p:spPr bwMode="auto">
            <a:xfrm>
              <a:off x="7185109" y="3818295"/>
              <a:ext cx="13669" cy="78110"/>
            </a:xfrm>
            <a:custGeom>
              <a:avLst/>
              <a:gdLst>
                <a:gd name="T0" fmla="*/ 0 w 14"/>
                <a:gd name="T1" fmla="*/ 0 h 80"/>
                <a:gd name="T2" fmla="*/ 14 w 14"/>
                <a:gd name="T3" fmla="*/ 0 h 80"/>
                <a:gd name="T4" fmla="*/ 0 w 14"/>
                <a:gd name="T5" fmla="*/ 80 h 80"/>
                <a:gd name="T6" fmla="*/ 0 w 14"/>
                <a:gd name="T7" fmla="*/ 0 h 80"/>
              </a:gdLst>
              <a:ahLst/>
              <a:cxnLst>
                <a:cxn ang="0">
                  <a:pos x="T0" y="T1"/>
                </a:cxn>
                <a:cxn ang="0">
                  <a:pos x="T2" y="T3"/>
                </a:cxn>
                <a:cxn ang="0">
                  <a:pos x="T4" y="T5"/>
                </a:cxn>
                <a:cxn ang="0">
                  <a:pos x="T6" y="T7"/>
                </a:cxn>
              </a:cxnLst>
              <a:rect l="0" t="0" r="r" b="b"/>
              <a:pathLst>
                <a:path w="14" h="80">
                  <a:moveTo>
                    <a:pt x="0" y="0"/>
                  </a:moveTo>
                  <a:lnTo>
                    <a:pt x="14"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582">
              <a:extLst>
                <a:ext uri="{FF2B5EF4-FFF2-40B4-BE49-F238E27FC236}">
                  <a16:creationId xmlns:a16="http://schemas.microsoft.com/office/drawing/2014/main" id="{AFB7C72E-057A-594B-8493-4DD996D75556}"/>
                </a:ext>
              </a:extLst>
            </p:cNvPr>
            <p:cNvSpPr>
              <a:spLocks noChangeArrowheads="1"/>
            </p:cNvSpPr>
            <p:nvPr/>
          </p:nvSpPr>
          <p:spPr bwMode="auto">
            <a:xfrm>
              <a:off x="7388196" y="3813413"/>
              <a:ext cx="79087" cy="87874"/>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583">
              <a:extLst>
                <a:ext uri="{FF2B5EF4-FFF2-40B4-BE49-F238E27FC236}">
                  <a16:creationId xmlns:a16="http://schemas.microsoft.com/office/drawing/2014/main" id="{FDB3AC5F-CCDA-4243-BF21-5DC3106D7F8E}"/>
                </a:ext>
              </a:extLst>
            </p:cNvPr>
            <p:cNvSpPr>
              <a:spLocks noChangeArrowheads="1"/>
            </p:cNvSpPr>
            <p:nvPr/>
          </p:nvSpPr>
          <p:spPr bwMode="auto">
            <a:xfrm>
              <a:off x="7393078"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584">
              <a:extLst>
                <a:ext uri="{FF2B5EF4-FFF2-40B4-BE49-F238E27FC236}">
                  <a16:creationId xmlns:a16="http://schemas.microsoft.com/office/drawing/2014/main" id="{D08A3B13-83F9-CA43-B03B-DC9021470678}"/>
                </a:ext>
              </a:extLst>
            </p:cNvPr>
            <p:cNvSpPr>
              <a:spLocks noChangeArrowheads="1"/>
            </p:cNvSpPr>
            <p:nvPr/>
          </p:nvSpPr>
          <p:spPr bwMode="auto">
            <a:xfrm>
              <a:off x="7430180" y="3818295"/>
              <a:ext cx="32220" cy="78110"/>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585">
              <a:extLst>
                <a:ext uri="{FF2B5EF4-FFF2-40B4-BE49-F238E27FC236}">
                  <a16:creationId xmlns:a16="http://schemas.microsoft.com/office/drawing/2014/main" id="{AD59390F-20A5-0A47-B7CC-5C9D582E1BBB}"/>
                </a:ext>
              </a:extLst>
            </p:cNvPr>
            <p:cNvSpPr>
              <a:spLocks noChangeArrowheads="1"/>
            </p:cNvSpPr>
            <p:nvPr/>
          </p:nvSpPr>
          <p:spPr bwMode="auto">
            <a:xfrm>
              <a:off x="7396007" y="3818295"/>
              <a:ext cx="29291"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586">
              <a:extLst>
                <a:ext uri="{FF2B5EF4-FFF2-40B4-BE49-F238E27FC236}">
                  <a16:creationId xmlns:a16="http://schemas.microsoft.com/office/drawing/2014/main" id="{0FFB46FB-7465-7E48-8344-F30104EA8B6D}"/>
                </a:ext>
              </a:extLst>
            </p:cNvPr>
            <p:cNvSpPr>
              <a:spLocks noChangeArrowheads="1"/>
            </p:cNvSpPr>
            <p:nvPr/>
          </p:nvSpPr>
          <p:spPr bwMode="auto">
            <a:xfrm>
              <a:off x="7432133" y="3818295"/>
              <a:ext cx="30268" cy="78110"/>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87">
              <a:extLst>
                <a:ext uri="{FF2B5EF4-FFF2-40B4-BE49-F238E27FC236}">
                  <a16:creationId xmlns:a16="http://schemas.microsoft.com/office/drawing/2014/main" id="{2F2411AB-FA93-B449-BC71-0FA0292F9CC3}"/>
                </a:ext>
              </a:extLst>
            </p:cNvPr>
            <p:cNvSpPr>
              <a:spLocks/>
            </p:cNvSpPr>
            <p:nvPr/>
          </p:nvSpPr>
          <p:spPr bwMode="auto">
            <a:xfrm>
              <a:off x="7396007" y="3818295"/>
              <a:ext cx="13669" cy="78110"/>
            </a:xfrm>
            <a:custGeom>
              <a:avLst/>
              <a:gdLst>
                <a:gd name="T0" fmla="*/ 0 w 14"/>
                <a:gd name="T1" fmla="*/ 0 h 80"/>
                <a:gd name="T2" fmla="*/ 14 w 14"/>
                <a:gd name="T3" fmla="*/ 0 h 80"/>
                <a:gd name="T4" fmla="*/ 0 w 14"/>
                <a:gd name="T5" fmla="*/ 80 h 80"/>
                <a:gd name="T6" fmla="*/ 0 w 14"/>
                <a:gd name="T7" fmla="*/ 0 h 80"/>
              </a:gdLst>
              <a:ahLst/>
              <a:cxnLst>
                <a:cxn ang="0">
                  <a:pos x="T0" y="T1"/>
                </a:cxn>
                <a:cxn ang="0">
                  <a:pos x="T2" y="T3"/>
                </a:cxn>
                <a:cxn ang="0">
                  <a:pos x="T4" y="T5"/>
                </a:cxn>
                <a:cxn ang="0">
                  <a:pos x="T6" y="T7"/>
                </a:cxn>
              </a:cxnLst>
              <a:rect l="0" t="0" r="r" b="b"/>
              <a:pathLst>
                <a:path w="14" h="80">
                  <a:moveTo>
                    <a:pt x="0" y="0"/>
                  </a:moveTo>
                  <a:lnTo>
                    <a:pt x="14"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88">
              <a:extLst>
                <a:ext uri="{FF2B5EF4-FFF2-40B4-BE49-F238E27FC236}">
                  <a16:creationId xmlns:a16="http://schemas.microsoft.com/office/drawing/2014/main" id="{3C04D875-603F-3040-9694-CCEA8B52490D}"/>
                </a:ext>
              </a:extLst>
            </p:cNvPr>
            <p:cNvSpPr>
              <a:spLocks/>
            </p:cNvSpPr>
            <p:nvPr/>
          </p:nvSpPr>
          <p:spPr bwMode="auto">
            <a:xfrm>
              <a:off x="7432133" y="3818295"/>
              <a:ext cx="14646" cy="78110"/>
            </a:xfrm>
            <a:custGeom>
              <a:avLst/>
              <a:gdLst>
                <a:gd name="T0" fmla="*/ 0 w 15"/>
                <a:gd name="T1" fmla="*/ 0 h 80"/>
                <a:gd name="T2" fmla="*/ 15 w 15"/>
                <a:gd name="T3" fmla="*/ 0 h 80"/>
                <a:gd name="T4" fmla="*/ 0 w 15"/>
                <a:gd name="T5" fmla="*/ 80 h 80"/>
                <a:gd name="T6" fmla="*/ 0 w 15"/>
                <a:gd name="T7" fmla="*/ 0 h 80"/>
              </a:gdLst>
              <a:ahLst/>
              <a:cxnLst>
                <a:cxn ang="0">
                  <a:pos x="T0" y="T1"/>
                </a:cxn>
                <a:cxn ang="0">
                  <a:pos x="T2" y="T3"/>
                </a:cxn>
                <a:cxn ang="0">
                  <a:pos x="T4" y="T5"/>
                </a:cxn>
                <a:cxn ang="0">
                  <a:pos x="T6" y="T7"/>
                </a:cxn>
              </a:cxnLst>
              <a:rect l="0" t="0" r="r" b="b"/>
              <a:pathLst>
                <a:path w="15" h="80">
                  <a:moveTo>
                    <a:pt x="0" y="0"/>
                  </a:moveTo>
                  <a:lnTo>
                    <a:pt x="15" y="0"/>
                  </a:lnTo>
                  <a:lnTo>
                    <a:pt x="0" y="80"/>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589">
              <a:extLst>
                <a:ext uri="{FF2B5EF4-FFF2-40B4-BE49-F238E27FC236}">
                  <a16:creationId xmlns:a16="http://schemas.microsoft.com/office/drawing/2014/main" id="{CB9E3AAB-CD8D-0646-ADD3-8183426D0F38}"/>
                </a:ext>
              </a:extLst>
            </p:cNvPr>
            <p:cNvSpPr>
              <a:spLocks noChangeArrowheads="1"/>
            </p:cNvSpPr>
            <p:nvPr/>
          </p:nvSpPr>
          <p:spPr bwMode="auto">
            <a:xfrm>
              <a:off x="7326684" y="3691366"/>
              <a:ext cx="78110" cy="7615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590">
              <a:extLst>
                <a:ext uri="{FF2B5EF4-FFF2-40B4-BE49-F238E27FC236}">
                  <a16:creationId xmlns:a16="http://schemas.microsoft.com/office/drawing/2014/main" id="{C3D7B597-B42A-F643-AA05-9BD0990966F3}"/>
                </a:ext>
              </a:extLst>
            </p:cNvPr>
            <p:cNvSpPr>
              <a:spLocks noChangeArrowheads="1"/>
            </p:cNvSpPr>
            <p:nvPr/>
          </p:nvSpPr>
          <p:spPr bwMode="auto">
            <a:xfrm>
              <a:off x="7330590"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591">
              <a:extLst>
                <a:ext uri="{FF2B5EF4-FFF2-40B4-BE49-F238E27FC236}">
                  <a16:creationId xmlns:a16="http://schemas.microsoft.com/office/drawing/2014/main" id="{63D9F78A-F30C-8641-A188-5B31257934D4}"/>
                </a:ext>
              </a:extLst>
            </p:cNvPr>
            <p:cNvSpPr>
              <a:spLocks noChangeArrowheads="1"/>
            </p:cNvSpPr>
            <p:nvPr/>
          </p:nvSpPr>
          <p:spPr bwMode="auto">
            <a:xfrm>
              <a:off x="7367692" y="3696247"/>
              <a:ext cx="32220" cy="66394"/>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592">
              <a:extLst>
                <a:ext uri="{FF2B5EF4-FFF2-40B4-BE49-F238E27FC236}">
                  <a16:creationId xmlns:a16="http://schemas.microsoft.com/office/drawing/2014/main" id="{FF4D87B9-AF1B-4A41-9B0F-C1ABA065287F}"/>
                </a:ext>
              </a:extLst>
            </p:cNvPr>
            <p:cNvSpPr>
              <a:spLocks noChangeArrowheads="1"/>
            </p:cNvSpPr>
            <p:nvPr/>
          </p:nvSpPr>
          <p:spPr bwMode="auto">
            <a:xfrm>
              <a:off x="7333519" y="3696247"/>
              <a:ext cx="29291"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593">
              <a:extLst>
                <a:ext uri="{FF2B5EF4-FFF2-40B4-BE49-F238E27FC236}">
                  <a16:creationId xmlns:a16="http://schemas.microsoft.com/office/drawing/2014/main" id="{46477426-4B9E-E045-A791-41F233F5F5DF}"/>
                </a:ext>
              </a:extLst>
            </p:cNvPr>
            <p:cNvSpPr>
              <a:spLocks noChangeArrowheads="1"/>
            </p:cNvSpPr>
            <p:nvPr/>
          </p:nvSpPr>
          <p:spPr bwMode="auto">
            <a:xfrm>
              <a:off x="7369645" y="3696247"/>
              <a:ext cx="30268" cy="66394"/>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94">
              <a:extLst>
                <a:ext uri="{FF2B5EF4-FFF2-40B4-BE49-F238E27FC236}">
                  <a16:creationId xmlns:a16="http://schemas.microsoft.com/office/drawing/2014/main" id="{990EB9A5-8AF8-0248-8D9C-F7F9C58CE9B5}"/>
                </a:ext>
              </a:extLst>
            </p:cNvPr>
            <p:cNvSpPr>
              <a:spLocks/>
            </p:cNvSpPr>
            <p:nvPr/>
          </p:nvSpPr>
          <p:spPr bwMode="auto">
            <a:xfrm>
              <a:off x="7333519" y="3696247"/>
              <a:ext cx="13669" cy="66394"/>
            </a:xfrm>
            <a:custGeom>
              <a:avLst/>
              <a:gdLst>
                <a:gd name="T0" fmla="*/ 0 w 14"/>
                <a:gd name="T1" fmla="*/ 0 h 68"/>
                <a:gd name="T2" fmla="*/ 14 w 14"/>
                <a:gd name="T3" fmla="*/ 0 h 68"/>
                <a:gd name="T4" fmla="*/ 0 w 14"/>
                <a:gd name="T5" fmla="*/ 68 h 68"/>
                <a:gd name="T6" fmla="*/ 0 w 14"/>
                <a:gd name="T7" fmla="*/ 0 h 68"/>
              </a:gdLst>
              <a:ahLst/>
              <a:cxnLst>
                <a:cxn ang="0">
                  <a:pos x="T0" y="T1"/>
                </a:cxn>
                <a:cxn ang="0">
                  <a:pos x="T2" y="T3"/>
                </a:cxn>
                <a:cxn ang="0">
                  <a:pos x="T4" y="T5"/>
                </a:cxn>
                <a:cxn ang="0">
                  <a:pos x="T6" y="T7"/>
                </a:cxn>
              </a:cxnLst>
              <a:rect l="0" t="0" r="r" b="b"/>
              <a:pathLst>
                <a:path w="14" h="68">
                  <a:moveTo>
                    <a:pt x="0" y="0"/>
                  </a:moveTo>
                  <a:lnTo>
                    <a:pt x="14"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95">
              <a:extLst>
                <a:ext uri="{FF2B5EF4-FFF2-40B4-BE49-F238E27FC236}">
                  <a16:creationId xmlns:a16="http://schemas.microsoft.com/office/drawing/2014/main" id="{3DBA339C-9E26-364F-900E-A18E1FC34CE3}"/>
                </a:ext>
              </a:extLst>
            </p:cNvPr>
            <p:cNvSpPr>
              <a:spLocks/>
            </p:cNvSpPr>
            <p:nvPr/>
          </p:nvSpPr>
          <p:spPr bwMode="auto">
            <a:xfrm>
              <a:off x="7369645" y="3696247"/>
              <a:ext cx="14646" cy="66394"/>
            </a:xfrm>
            <a:custGeom>
              <a:avLst/>
              <a:gdLst>
                <a:gd name="T0" fmla="*/ 0 w 15"/>
                <a:gd name="T1" fmla="*/ 0 h 68"/>
                <a:gd name="T2" fmla="*/ 15 w 15"/>
                <a:gd name="T3" fmla="*/ 0 h 68"/>
                <a:gd name="T4" fmla="*/ 0 w 15"/>
                <a:gd name="T5" fmla="*/ 68 h 68"/>
                <a:gd name="T6" fmla="*/ 0 w 15"/>
                <a:gd name="T7" fmla="*/ 0 h 68"/>
              </a:gdLst>
              <a:ahLst/>
              <a:cxnLst>
                <a:cxn ang="0">
                  <a:pos x="T0" y="T1"/>
                </a:cxn>
                <a:cxn ang="0">
                  <a:pos x="T2" y="T3"/>
                </a:cxn>
                <a:cxn ang="0">
                  <a:pos x="T4" y="T5"/>
                </a:cxn>
                <a:cxn ang="0">
                  <a:pos x="T6" y="T7"/>
                </a:cxn>
              </a:cxnLst>
              <a:rect l="0" t="0" r="r" b="b"/>
              <a:pathLst>
                <a:path w="15" h="68">
                  <a:moveTo>
                    <a:pt x="0" y="0"/>
                  </a:moveTo>
                  <a:lnTo>
                    <a:pt x="15" y="0"/>
                  </a:lnTo>
                  <a:lnTo>
                    <a:pt x="0" y="68"/>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96">
              <a:extLst>
                <a:ext uri="{FF2B5EF4-FFF2-40B4-BE49-F238E27FC236}">
                  <a16:creationId xmlns:a16="http://schemas.microsoft.com/office/drawing/2014/main" id="{2CB013DC-F1DC-F44C-A72D-157DD4C79F01}"/>
                </a:ext>
              </a:extLst>
            </p:cNvPr>
            <p:cNvSpPr>
              <a:spLocks/>
            </p:cNvSpPr>
            <p:nvPr/>
          </p:nvSpPr>
          <p:spPr bwMode="auto">
            <a:xfrm>
              <a:off x="7071849" y="3480468"/>
              <a:ext cx="466709" cy="481355"/>
            </a:xfrm>
            <a:custGeom>
              <a:avLst/>
              <a:gdLst>
                <a:gd name="T0" fmla="*/ 239 w 478"/>
                <a:gd name="T1" fmla="*/ 0 h 493"/>
                <a:gd name="T2" fmla="*/ 0 w 478"/>
                <a:gd name="T3" fmla="*/ 242 h 493"/>
                <a:gd name="T4" fmla="*/ 0 w 478"/>
                <a:gd name="T5" fmla="*/ 258 h 493"/>
                <a:gd name="T6" fmla="*/ 239 w 478"/>
                <a:gd name="T7" fmla="*/ 19 h 493"/>
                <a:gd name="T8" fmla="*/ 445 w 478"/>
                <a:gd name="T9" fmla="*/ 225 h 493"/>
                <a:gd name="T10" fmla="*/ 445 w 478"/>
                <a:gd name="T11" fmla="*/ 493 h 493"/>
                <a:gd name="T12" fmla="*/ 478 w 478"/>
                <a:gd name="T13" fmla="*/ 493 h 493"/>
                <a:gd name="T14" fmla="*/ 478 w 478"/>
                <a:gd name="T15" fmla="*/ 242 h 493"/>
                <a:gd name="T16" fmla="*/ 239 w 478"/>
                <a:gd name="T17"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493">
                  <a:moveTo>
                    <a:pt x="239" y="0"/>
                  </a:moveTo>
                  <a:lnTo>
                    <a:pt x="0" y="242"/>
                  </a:lnTo>
                  <a:lnTo>
                    <a:pt x="0" y="258"/>
                  </a:lnTo>
                  <a:lnTo>
                    <a:pt x="239" y="19"/>
                  </a:lnTo>
                  <a:lnTo>
                    <a:pt x="445" y="225"/>
                  </a:lnTo>
                  <a:lnTo>
                    <a:pt x="445" y="493"/>
                  </a:lnTo>
                  <a:lnTo>
                    <a:pt x="478" y="493"/>
                  </a:lnTo>
                  <a:lnTo>
                    <a:pt x="478" y="242"/>
                  </a:lnTo>
                  <a:lnTo>
                    <a:pt x="239"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97">
              <a:extLst>
                <a:ext uri="{FF2B5EF4-FFF2-40B4-BE49-F238E27FC236}">
                  <a16:creationId xmlns:a16="http://schemas.microsoft.com/office/drawing/2014/main" id="{B58FE6EC-2C3E-C84D-87BA-023AE5902F41}"/>
                </a:ext>
              </a:extLst>
            </p:cNvPr>
            <p:cNvSpPr>
              <a:spLocks/>
            </p:cNvSpPr>
            <p:nvPr/>
          </p:nvSpPr>
          <p:spPr bwMode="auto">
            <a:xfrm>
              <a:off x="6229235" y="3175838"/>
              <a:ext cx="835780" cy="785985"/>
            </a:xfrm>
            <a:custGeom>
              <a:avLst/>
              <a:gdLst>
                <a:gd name="T0" fmla="*/ 856 w 856"/>
                <a:gd name="T1" fmla="*/ 805 h 805"/>
                <a:gd name="T2" fmla="*/ 0 w 856"/>
                <a:gd name="T3" fmla="*/ 805 h 805"/>
                <a:gd name="T4" fmla="*/ 0 w 856"/>
                <a:gd name="T5" fmla="*/ 426 h 805"/>
                <a:gd name="T6" fmla="*/ 428 w 856"/>
                <a:gd name="T7" fmla="*/ 0 h 805"/>
                <a:gd name="T8" fmla="*/ 856 w 856"/>
                <a:gd name="T9" fmla="*/ 426 h 805"/>
                <a:gd name="T10" fmla="*/ 856 w 856"/>
                <a:gd name="T11" fmla="*/ 805 h 805"/>
              </a:gdLst>
              <a:ahLst/>
              <a:cxnLst>
                <a:cxn ang="0">
                  <a:pos x="T0" y="T1"/>
                </a:cxn>
                <a:cxn ang="0">
                  <a:pos x="T2" y="T3"/>
                </a:cxn>
                <a:cxn ang="0">
                  <a:pos x="T4" y="T5"/>
                </a:cxn>
                <a:cxn ang="0">
                  <a:pos x="T6" y="T7"/>
                </a:cxn>
                <a:cxn ang="0">
                  <a:pos x="T8" y="T9"/>
                </a:cxn>
                <a:cxn ang="0">
                  <a:pos x="T10" y="T11"/>
                </a:cxn>
              </a:cxnLst>
              <a:rect l="0" t="0" r="r" b="b"/>
              <a:pathLst>
                <a:path w="856" h="805">
                  <a:moveTo>
                    <a:pt x="856" y="805"/>
                  </a:moveTo>
                  <a:lnTo>
                    <a:pt x="0" y="805"/>
                  </a:lnTo>
                  <a:lnTo>
                    <a:pt x="0" y="426"/>
                  </a:lnTo>
                  <a:lnTo>
                    <a:pt x="428" y="0"/>
                  </a:lnTo>
                  <a:lnTo>
                    <a:pt x="856" y="426"/>
                  </a:lnTo>
                  <a:lnTo>
                    <a:pt x="856" y="8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98">
              <a:extLst>
                <a:ext uri="{FF2B5EF4-FFF2-40B4-BE49-F238E27FC236}">
                  <a16:creationId xmlns:a16="http://schemas.microsoft.com/office/drawing/2014/main" id="{215638A2-C110-0B47-A83A-4B1898E42D6C}"/>
                </a:ext>
              </a:extLst>
            </p:cNvPr>
            <p:cNvSpPr>
              <a:spLocks/>
            </p:cNvSpPr>
            <p:nvPr/>
          </p:nvSpPr>
          <p:spPr bwMode="auto">
            <a:xfrm>
              <a:off x="6229235" y="3175838"/>
              <a:ext cx="835780" cy="785985"/>
            </a:xfrm>
            <a:custGeom>
              <a:avLst/>
              <a:gdLst>
                <a:gd name="T0" fmla="*/ 856 w 856"/>
                <a:gd name="T1" fmla="*/ 805 h 805"/>
                <a:gd name="T2" fmla="*/ 0 w 856"/>
                <a:gd name="T3" fmla="*/ 805 h 805"/>
                <a:gd name="T4" fmla="*/ 0 w 856"/>
                <a:gd name="T5" fmla="*/ 426 h 805"/>
                <a:gd name="T6" fmla="*/ 428 w 856"/>
                <a:gd name="T7" fmla="*/ 0 h 805"/>
                <a:gd name="T8" fmla="*/ 856 w 856"/>
                <a:gd name="T9" fmla="*/ 426 h 805"/>
                <a:gd name="T10" fmla="*/ 856 w 856"/>
                <a:gd name="T11" fmla="*/ 805 h 805"/>
              </a:gdLst>
              <a:ahLst/>
              <a:cxnLst>
                <a:cxn ang="0">
                  <a:pos x="T0" y="T1"/>
                </a:cxn>
                <a:cxn ang="0">
                  <a:pos x="T2" y="T3"/>
                </a:cxn>
                <a:cxn ang="0">
                  <a:pos x="T4" y="T5"/>
                </a:cxn>
                <a:cxn ang="0">
                  <a:pos x="T6" y="T7"/>
                </a:cxn>
                <a:cxn ang="0">
                  <a:pos x="T8" y="T9"/>
                </a:cxn>
                <a:cxn ang="0">
                  <a:pos x="T10" y="T11"/>
                </a:cxn>
              </a:cxnLst>
              <a:rect l="0" t="0" r="r" b="b"/>
              <a:pathLst>
                <a:path w="856" h="805">
                  <a:moveTo>
                    <a:pt x="856" y="805"/>
                  </a:moveTo>
                  <a:lnTo>
                    <a:pt x="0" y="805"/>
                  </a:lnTo>
                  <a:lnTo>
                    <a:pt x="0" y="426"/>
                  </a:lnTo>
                  <a:lnTo>
                    <a:pt x="428" y="0"/>
                  </a:lnTo>
                  <a:lnTo>
                    <a:pt x="856" y="426"/>
                  </a:lnTo>
                  <a:lnTo>
                    <a:pt x="856" y="8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599">
              <a:extLst>
                <a:ext uri="{FF2B5EF4-FFF2-40B4-BE49-F238E27FC236}">
                  <a16:creationId xmlns:a16="http://schemas.microsoft.com/office/drawing/2014/main" id="{2F207BF7-1F5D-4844-87E9-B0AE75E1A029}"/>
                </a:ext>
              </a:extLst>
            </p:cNvPr>
            <p:cNvSpPr>
              <a:spLocks noChangeArrowheads="1"/>
            </p:cNvSpPr>
            <p:nvPr/>
          </p:nvSpPr>
          <p:spPr bwMode="auto">
            <a:xfrm>
              <a:off x="6575849" y="3700153"/>
              <a:ext cx="135717" cy="261669"/>
            </a:xfrm>
            <a:prstGeom prst="rect">
              <a:avLst/>
            </a:prstGeom>
            <a:solidFill>
              <a:srgbClr val="D0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600">
              <a:extLst>
                <a:ext uri="{FF2B5EF4-FFF2-40B4-BE49-F238E27FC236}">
                  <a16:creationId xmlns:a16="http://schemas.microsoft.com/office/drawing/2014/main" id="{E5BDCCD4-F3C4-984E-8D98-A28882345C19}"/>
                </a:ext>
              </a:extLst>
            </p:cNvPr>
            <p:cNvSpPr>
              <a:spLocks noChangeArrowheads="1"/>
            </p:cNvSpPr>
            <p:nvPr/>
          </p:nvSpPr>
          <p:spPr bwMode="auto">
            <a:xfrm>
              <a:off x="6584637" y="3709917"/>
              <a:ext cx="126929" cy="251906"/>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1">
              <a:extLst>
                <a:ext uri="{FF2B5EF4-FFF2-40B4-BE49-F238E27FC236}">
                  <a16:creationId xmlns:a16="http://schemas.microsoft.com/office/drawing/2014/main" id="{29724BD9-A112-4D40-A7E7-64B132951A40}"/>
                </a:ext>
              </a:extLst>
            </p:cNvPr>
            <p:cNvSpPr>
              <a:spLocks/>
            </p:cNvSpPr>
            <p:nvPr/>
          </p:nvSpPr>
          <p:spPr bwMode="auto">
            <a:xfrm>
              <a:off x="6621739" y="3125066"/>
              <a:ext cx="515528" cy="515528"/>
            </a:xfrm>
            <a:custGeom>
              <a:avLst/>
              <a:gdLst>
                <a:gd name="T0" fmla="*/ 483 w 528"/>
                <a:gd name="T1" fmla="*/ 528 h 528"/>
                <a:gd name="T2" fmla="*/ 528 w 528"/>
                <a:gd name="T3" fmla="*/ 485 h 528"/>
                <a:gd name="T4" fmla="*/ 43 w 528"/>
                <a:gd name="T5" fmla="*/ 0 h 528"/>
                <a:gd name="T6" fmla="*/ 0 w 528"/>
                <a:gd name="T7" fmla="*/ 43 h 528"/>
                <a:gd name="T8" fmla="*/ 483 w 528"/>
                <a:gd name="T9" fmla="*/ 528 h 528"/>
              </a:gdLst>
              <a:ahLst/>
              <a:cxnLst>
                <a:cxn ang="0">
                  <a:pos x="T0" y="T1"/>
                </a:cxn>
                <a:cxn ang="0">
                  <a:pos x="T2" y="T3"/>
                </a:cxn>
                <a:cxn ang="0">
                  <a:pos x="T4" y="T5"/>
                </a:cxn>
                <a:cxn ang="0">
                  <a:pos x="T6" y="T7"/>
                </a:cxn>
                <a:cxn ang="0">
                  <a:pos x="T8" y="T9"/>
                </a:cxn>
              </a:cxnLst>
              <a:rect l="0" t="0" r="r" b="b"/>
              <a:pathLst>
                <a:path w="528" h="528">
                  <a:moveTo>
                    <a:pt x="483" y="528"/>
                  </a:moveTo>
                  <a:lnTo>
                    <a:pt x="528" y="485"/>
                  </a:lnTo>
                  <a:lnTo>
                    <a:pt x="43" y="0"/>
                  </a:lnTo>
                  <a:lnTo>
                    <a:pt x="0" y="43"/>
                  </a:lnTo>
                  <a:lnTo>
                    <a:pt x="483" y="528"/>
                  </a:lnTo>
                  <a:close/>
                </a:path>
              </a:pathLst>
            </a:custGeom>
            <a:solidFill>
              <a:srgbClr val="AB06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02">
              <a:extLst>
                <a:ext uri="{FF2B5EF4-FFF2-40B4-BE49-F238E27FC236}">
                  <a16:creationId xmlns:a16="http://schemas.microsoft.com/office/drawing/2014/main" id="{ADCC9920-A5B2-3F44-AC8D-9B2C35A3BCDA}"/>
                </a:ext>
              </a:extLst>
            </p:cNvPr>
            <p:cNvSpPr>
              <a:spLocks/>
            </p:cNvSpPr>
            <p:nvPr/>
          </p:nvSpPr>
          <p:spPr bwMode="auto">
            <a:xfrm>
              <a:off x="6631503" y="3116279"/>
              <a:ext cx="512599" cy="512599"/>
            </a:xfrm>
            <a:custGeom>
              <a:avLst/>
              <a:gdLst>
                <a:gd name="T0" fmla="*/ 482 w 525"/>
                <a:gd name="T1" fmla="*/ 525 h 525"/>
                <a:gd name="T2" fmla="*/ 525 w 525"/>
                <a:gd name="T3" fmla="*/ 482 h 525"/>
                <a:gd name="T4" fmla="*/ 42 w 525"/>
                <a:gd name="T5" fmla="*/ 0 h 525"/>
                <a:gd name="T6" fmla="*/ 0 w 525"/>
                <a:gd name="T7" fmla="*/ 42 h 525"/>
                <a:gd name="T8" fmla="*/ 482 w 525"/>
                <a:gd name="T9" fmla="*/ 525 h 525"/>
              </a:gdLst>
              <a:ahLst/>
              <a:cxnLst>
                <a:cxn ang="0">
                  <a:pos x="T0" y="T1"/>
                </a:cxn>
                <a:cxn ang="0">
                  <a:pos x="T2" y="T3"/>
                </a:cxn>
                <a:cxn ang="0">
                  <a:pos x="T4" y="T5"/>
                </a:cxn>
                <a:cxn ang="0">
                  <a:pos x="T6" y="T7"/>
                </a:cxn>
                <a:cxn ang="0">
                  <a:pos x="T8" y="T9"/>
                </a:cxn>
              </a:cxnLst>
              <a:rect l="0" t="0" r="r" b="b"/>
              <a:pathLst>
                <a:path w="525" h="525">
                  <a:moveTo>
                    <a:pt x="482" y="525"/>
                  </a:moveTo>
                  <a:lnTo>
                    <a:pt x="525" y="482"/>
                  </a:lnTo>
                  <a:lnTo>
                    <a:pt x="42" y="0"/>
                  </a:lnTo>
                  <a:lnTo>
                    <a:pt x="0" y="42"/>
                  </a:lnTo>
                  <a:lnTo>
                    <a:pt x="482" y="525"/>
                  </a:lnTo>
                  <a:close/>
                </a:path>
              </a:pathLst>
            </a:custGeom>
            <a:solidFill>
              <a:srgbClr val="F1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603">
              <a:extLst>
                <a:ext uri="{FF2B5EF4-FFF2-40B4-BE49-F238E27FC236}">
                  <a16:creationId xmlns:a16="http://schemas.microsoft.com/office/drawing/2014/main" id="{0F3CCB52-2BA9-E347-9932-643531ECBFCF}"/>
                </a:ext>
              </a:extLst>
            </p:cNvPr>
            <p:cNvSpPr>
              <a:spLocks/>
            </p:cNvSpPr>
            <p:nvPr/>
          </p:nvSpPr>
          <p:spPr bwMode="auto">
            <a:xfrm>
              <a:off x="6148195" y="3072341"/>
              <a:ext cx="559465" cy="556536"/>
            </a:xfrm>
            <a:custGeom>
              <a:avLst/>
              <a:gdLst>
                <a:gd name="T0" fmla="*/ 45 w 573"/>
                <a:gd name="T1" fmla="*/ 570 h 570"/>
                <a:gd name="T2" fmla="*/ 0 w 573"/>
                <a:gd name="T3" fmla="*/ 527 h 570"/>
                <a:gd name="T4" fmla="*/ 530 w 573"/>
                <a:gd name="T5" fmla="*/ 0 h 570"/>
                <a:gd name="T6" fmla="*/ 573 w 573"/>
                <a:gd name="T7" fmla="*/ 42 h 570"/>
                <a:gd name="T8" fmla="*/ 45 w 573"/>
                <a:gd name="T9" fmla="*/ 570 h 570"/>
              </a:gdLst>
              <a:ahLst/>
              <a:cxnLst>
                <a:cxn ang="0">
                  <a:pos x="T0" y="T1"/>
                </a:cxn>
                <a:cxn ang="0">
                  <a:pos x="T2" y="T3"/>
                </a:cxn>
                <a:cxn ang="0">
                  <a:pos x="T4" y="T5"/>
                </a:cxn>
                <a:cxn ang="0">
                  <a:pos x="T6" y="T7"/>
                </a:cxn>
                <a:cxn ang="0">
                  <a:pos x="T8" y="T9"/>
                </a:cxn>
              </a:cxnLst>
              <a:rect l="0" t="0" r="r" b="b"/>
              <a:pathLst>
                <a:path w="573" h="570">
                  <a:moveTo>
                    <a:pt x="45" y="570"/>
                  </a:moveTo>
                  <a:lnTo>
                    <a:pt x="0" y="527"/>
                  </a:lnTo>
                  <a:lnTo>
                    <a:pt x="530" y="0"/>
                  </a:lnTo>
                  <a:lnTo>
                    <a:pt x="573" y="42"/>
                  </a:lnTo>
                  <a:lnTo>
                    <a:pt x="45" y="570"/>
                  </a:lnTo>
                  <a:close/>
                </a:path>
              </a:pathLst>
            </a:custGeom>
            <a:solidFill>
              <a:srgbClr val="E45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604">
              <a:extLst>
                <a:ext uri="{FF2B5EF4-FFF2-40B4-BE49-F238E27FC236}">
                  <a16:creationId xmlns:a16="http://schemas.microsoft.com/office/drawing/2014/main" id="{9A074B38-7E4D-BC4C-B26A-8C5CB82D05F9}"/>
                </a:ext>
              </a:extLst>
            </p:cNvPr>
            <p:cNvSpPr>
              <a:spLocks noChangeArrowheads="1"/>
            </p:cNvSpPr>
            <p:nvPr/>
          </p:nvSpPr>
          <p:spPr bwMode="auto">
            <a:xfrm>
              <a:off x="6464542" y="3480468"/>
              <a:ext cx="141575" cy="136693"/>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605">
              <a:extLst>
                <a:ext uri="{FF2B5EF4-FFF2-40B4-BE49-F238E27FC236}">
                  <a16:creationId xmlns:a16="http://schemas.microsoft.com/office/drawing/2014/main" id="{29617D6E-82F1-2647-853B-614064A9C4E0}"/>
                </a:ext>
              </a:extLst>
            </p:cNvPr>
            <p:cNvSpPr>
              <a:spLocks noChangeArrowheads="1"/>
            </p:cNvSpPr>
            <p:nvPr/>
          </p:nvSpPr>
          <p:spPr bwMode="auto">
            <a:xfrm>
              <a:off x="6474306"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606">
              <a:extLst>
                <a:ext uri="{FF2B5EF4-FFF2-40B4-BE49-F238E27FC236}">
                  <a16:creationId xmlns:a16="http://schemas.microsoft.com/office/drawing/2014/main" id="{BAD556FD-6419-0F41-A2BE-01EA766ECC52}"/>
                </a:ext>
              </a:extLst>
            </p:cNvPr>
            <p:cNvSpPr>
              <a:spLocks noChangeArrowheads="1"/>
            </p:cNvSpPr>
            <p:nvPr/>
          </p:nvSpPr>
          <p:spPr bwMode="auto">
            <a:xfrm>
              <a:off x="6540700"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607">
              <a:extLst>
                <a:ext uri="{FF2B5EF4-FFF2-40B4-BE49-F238E27FC236}">
                  <a16:creationId xmlns:a16="http://schemas.microsoft.com/office/drawing/2014/main" id="{BCF36C3D-7B41-8C4E-AF2C-7000411E40B5}"/>
                </a:ext>
              </a:extLst>
            </p:cNvPr>
            <p:cNvSpPr>
              <a:spLocks noChangeArrowheads="1"/>
            </p:cNvSpPr>
            <p:nvPr/>
          </p:nvSpPr>
          <p:spPr bwMode="auto">
            <a:xfrm>
              <a:off x="6476259" y="3490232"/>
              <a:ext cx="53701"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608">
              <a:extLst>
                <a:ext uri="{FF2B5EF4-FFF2-40B4-BE49-F238E27FC236}">
                  <a16:creationId xmlns:a16="http://schemas.microsoft.com/office/drawing/2014/main" id="{74223608-B8ED-9B45-A5FF-B2046E7039DA}"/>
                </a:ext>
              </a:extLst>
            </p:cNvPr>
            <p:cNvSpPr>
              <a:spLocks noChangeArrowheads="1"/>
            </p:cNvSpPr>
            <p:nvPr/>
          </p:nvSpPr>
          <p:spPr bwMode="auto">
            <a:xfrm>
              <a:off x="6543629" y="3490232"/>
              <a:ext cx="52724"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609">
              <a:extLst>
                <a:ext uri="{FF2B5EF4-FFF2-40B4-BE49-F238E27FC236}">
                  <a16:creationId xmlns:a16="http://schemas.microsoft.com/office/drawing/2014/main" id="{10678ABF-37B8-284A-9087-B451EEF5C349}"/>
                </a:ext>
              </a:extLst>
            </p:cNvPr>
            <p:cNvSpPr>
              <a:spLocks/>
            </p:cNvSpPr>
            <p:nvPr/>
          </p:nvSpPr>
          <p:spPr bwMode="auto">
            <a:xfrm>
              <a:off x="6476259" y="3490232"/>
              <a:ext cx="25386" cy="118142"/>
            </a:xfrm>
            <a:custGeom>
              <a:avLst/>
              <a:gdLst>
                <a:gd name="T0" fmla="*/ 0 w 26"/>
                <a:gd name="T1" fmla="*/ 0 h 121"/>
                <a:gd name="T2" fmla="*/ 26 w 26"/>
                <a:gd name="T3" fmla="*/ 0 h 121"/>
                <a:gd name="T4" fmla="*/ 0 w 26"/>
                <a:gd name="T5" fmla="*/ 121 h 121"/>
                <a:gd name="T6" fmla="*/ 0 w 26"/>
                <a:gd name="T7" fmla="*/ 0 h 121"/>
              </a:gdLst>
              <a:ahLst/>
              <a:cxnLst>
                <a:cxn ang="0">
                  <a:pos x="T0" y="T1"/>
                </a:cxn>
                <a:cxn ang="0">
                  <a:pos x="T2" y="T3"/>
                </a:cxn>
                <a:cxn ang="0">
                  <a:pos x="T4" y="T5"/>
                </a:cxn>
                <a:cxn ang="0">
                  <a:pos x="T6" y="T7"/>
                </a:cxn>
              </a:cxnLst>
              <a:rect l="0" t="0" r="r" b="b"/>
              <a:pathLst>
                <a:path w="26" h="121">
                  <a:moveTo>
                    <a:pt x="0" y="0"/>
                  </a:moveTo>
                  <a:lnTo>
                    <a:pt x="26"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10">
              <a:extLst>
                <a:ext uri="{FF2B5EF4-FFF2-40B4-BE49-F238E27FC236}">
                  <a16:creationId xmlns:a16="http://schemas.microsoft.com/office/drawing/2014/main" id="{CA11E938-6C66-EA45-B002-295A66750DB9}"/>
                </a:ext>
              </a:extLst>
            </p:cNvPr>
            <p:cNvSpPr>
              <a:spLocks/>
            </p:cNvSpPr>
            <p:nvPr/>
          </p:nvSpPr>
          <p:spPr bwMode="auto">
            <a:xfrm>
              <a:off x="6543629" y="3490232"/>
              <a:ext cx="25386" cy="118142"/>
            </a:xfrm>
            <a:custGeom>
              <a:avLst/>
              <a:gdLst>
                <a:gd name="T0" fmla="*/ 0 w 26"/>
                <a:gd name="T1" fmla="*/ 0 h 121"/>
                <a:gd name="T2" fmla="*/ 26 w 26"/>
                <a:gd name="T3" fmla="*/ 0 h 121"/>
                <a:gd name="T4" fmla="*/ 0 w 26"/>
                <a:gd name="T5" fmla="*/ 121 h 121"/>
                <a:gd name="T6" fmla="*/ 0 w 26"/>
                <a:gd name="T7" fmla="*/ 0 h 121"/>
              </a:gdLst>
              <a:ahLst/>
              <a:cxnLst>
                <a:cxn ang="0">
                  <a:pos x="T0" y="T1"/>
                </a:cxn>
                <a:cxn ang="0">
                  <a:pos x="T2" y="T3"/>
                </a:cxn>
                <a:cxn ang="0">
                  <a:pos x="T4" y="T5"/>
                </a:cxn>
                <a:cxn ang="0">
                  <a:pos x="T6" y="T7"/>
                </a:cxn>
              </a:cxnLst>
              <a:rect l="0" t="0" r="r" b="b"/>
              <a:pathLst>
                <a:path w="26" h="121">
                  <a:moveTo>
                    <a:pt x="0" y="0"/>
                  </a:moveTo>
                  <a:lnTo>
                    <a:pt x="26"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611">
              <a:extLst>
                <a:ext uri="{FF2B5EF4-FFF2-40B4-BE49-F238E27FC236}">
                  <a16:creationId xmlns:a16="http://schemas.microsoft.com/office/drawing/2014/main" id="{718F09DA-4C71-7D49-A6FD-D4ED8657A608}"/>
                </a:ext>
              </a:extLst>
            </p:cNvPr>
            <p:cNvSpPr>
              <a:spLocks noChangeArrowheads="1"/>
            </p:cNvSpPr>
            <p:nvPr/>
          </p:nvSpPr>
          <p:spPr bwMode="auto">
            <a:xfrm>
              <a:off x="6356164" y="3700153"/>
              <a:ext cx="138646" cy="157197"/>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612">
              <a:extLst>
                <a:ext uri="{FF2B5EF4-FFF2-40B4-BE49-F238E27FC236}">
                  <a16:creationId xmlns:a16="http://schemas.microsoft.com/office/drawing/2014/main" id="{CD909181-DB97-1E4C-8E83-26A5A1CBF828}"/>
                </a:ext>
              </a:extLst>
            </p:cNvPr>
            <p:cNvSpPr>
              <a:spLocks noChangeArrowheads="1"/>
            </p:cNvSpPr>
            <p:nvPr/>
          </p:nvSpPr>
          <p:spPr bwMode="auto">
            <a:xfrm>
              <a:off x="6362999" y="3706988"/>
              <a:ext cx="57606"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613">
              <a:extLst>
                <a:ext uri="{FF2B5EF4-FFF2-40B4-BE49-F238E27FC236}">
                  <a16:creationId xmlns:a16="http://schemas.microsoft.com/office/drawing/2014/main" id="{7093B705-41B6-EF47-B6E0-FC3429651D86}"/>
                </a:ext>
              </a:extLst>
            </p:cNvPr>
            <p:cNvSpPr>
              <a:spLocks noChangeArrowheads="1"/>
            </p:cNvSpPr>
            <p:nvPr/>
          </p:nvSpPr>
          <p:spPr bwMode="auto">
            <a:xfrm>
              <a:off x="6430369" y="3706988"/>
              <a:ext cx="57606"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614">
              <a:extLst>
                <a:ext uri="{FF2B5EF4-FFF2-40B4-BE49-F238E27FC236}">
                  <a16:creationId xmlns:a16="http://schemas.microsoft.com/office/drawing/2014/main" id="{EF600EC4-358E-1041-AC41-7F25FA599A6D}"/>
                </a:ext>
              </a:extLst>
            </p:cNvPr>
            <p:cNvSpPr>
              <a:spLocks noChangeArrowheads="1"/>
            </p:cNvSpPr>
            <p:nvPr/>
          </p:nvSpPr>
          <p:spPr bwMode="auto">
            <a:xfrm>
              <a:off x="6365928" y="3709917"/>
              <a:ext cx="52724"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15">
              <a:extLst>
                <a:ext uri="{FF2B5EF4-FFF2-40B4-BE49-F238E27FC236}">
                  <a16:creationId xmlns:a16="http://schemas.microsoft.com/office/drawing/2014/main" id="{12C42A48-8016-C041-A483-4E89F1396A5A}"/>
                </a:ext>
              </a:extLst>
            </p:cNvPr>
            <p:cNvSpPr>
              <a:spLocks noChangeArrowheads="1"/>
            </p:cNvSpPr>
            <p:nvPr/>
          </p:nvSpPr>
          <p:spPr bwMode="auto">
            <a:xfrm>
              <a:off x="6432322" y="3709917"/>
              <a:ext cx="53701"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6">
              <a:extLst>
                <a:ext uri="{FF2B5EF4-FFF2-40B4-BE49-F238E27FC236}">
                  <a16:creationId xmlns:a16="http://schemas.microsoft.com/office/drawing/2014/main" id="{EB60D82D-FCF7-9B48-A614-ACFC3A3E7D56}"/>
                </a:ext>
              </a:extLst>
            </p:cNvPr>
            <p:cNvSpPr>
              <a:spLocks/>
            </p:cNvSpPr>
            <p:nvPr/>
          </p:nvSpPr>
          <p:spPr bwMode="auto">
            <a:xfrm>
              <a:off x="6365928" y="3709917"/>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17">
              <a:extLst>
                <a:ext uri="{FF2B5EF4-FFF2-40B4-BE49-F238E27FC236}">
                  <a16:creationId xmlns:a16="http://schemas.microsoft.com/office/drawing/2014/main" id="{05635C09-E689-3D4E-9DDD-5D649E83F321}"/>
                </a:ext>
              </a:extLst>
            </p:cNvPr>
            <p:cNvSpPr>
              <a:spLocks/>
            </p:cNvSpPr>
            <p:nvPr/>
          </p:nvSpPr>
          <p:spPr bwMode="auto">
            <a:xfrm>
              <a:off x="6432322" y="3709917"/>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618">
              <a:extLst>
                <a:ext uri="{FF2B5EF4-FFF2-40B4-BE49-F238E27FC236}">
                  <a16:creationId xmlns:a16="http://schemas.microsoft.com/office/drawing/2014/main" id="{BE109DE3-8DA5-024D-B0C3-BA63996A914F}"/>
                </a:ext>
              </a:extLst>
            </p:cNvPr>
            <p:cNvSpPr>
              <a:spLocks noChangeArrowheads="1"/>
            </p:cNvSpPr>
            <p:nvPr/>
          </p:nvSpPr>
          <p:spPr bwMode="auto">
            <a:xfrm>
              <a:off x="6797487" y="3700153"/>
              <a:ext cx="140599" cy="157197"/>
            </a:xfrm>
            <a:prstGeom prst="rect">
              <a:avLst/>
            </a:prstGeom>
            <a:solidFill>
              <a:srgbClr val="E7E5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619">
              <a:extLst>
                <a:ext uri="{FF2B5EF4-FFF2-40B4-BE49-F238E27FC236}">
                  <a16:creationId xmlns:a16="http://schemas.microsoft.com/office/drawing/2014/main" id="{CD7BA1B5-E582-824A-AD67-AE366D9EA1F7}"/>
                </a:ext>
              </a:extLst>
            </p:cNvPr>
            <p:cNvSpPr>
              <a:spLocks noChangeArrowheads="1"/>
            </p:cNvSpPr>
            <p:nvPr/>
          </p:nvSpPr>
          <p:spPr bwMode="auto">
            <a:xfrm>
              <a:off x="6806275" y="3706988"/>
              <a:ext cx="57606"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20">
              <a:extLst>
                <a:ext uri="{FF2B5EF4-FFF2-40B4-BE49-F238E27FC236}">
                  <a16:creationId xmlns:a16="http://schemas.microsoft.com/office/drawing/2014/main" id="{2D6C264F-D2CA-5240-A6BC-174AD357D919}"/>
                </a:ext>
              </a:extLst>
            </p:cNvPr>
            <p:cNvSpPr>
              <a:spLocks noChangeArrowheads="1"/>
            </p:cNvSpPr>
            <p:nvPr/>
          </p:nvSpPr>
          <p:spPr bwMode="auto">
            <a:xfrm>
              <a:off x="6873645" y="3706988"/>
              <a:ext cx="55654" cy="143528"/>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21">
              <a:extLst>
                <a:ext uri="{FF2B5EF4-FFF2-40B4-BE49-F238E27FC236}">
                  <a16:creationId xmlns:a16="http://schemas.microsoft.com/office/drawing/2014/main" id="{A24AA74B-4FF5-9F48-8A41-2163F019F54F}"/>
                </a:ext>
              </a:extLst>
            </p:cNvPr>
            <p:cNvSpPr>
              <a:spLocks noChangeArrowheads="1"/>
            </p:cNvSpPr>
            <p:nvPr/>
          </p:nvSpPr>
          <p:spPr bwMode="auto">
            <a:xfrm>
              <a:off x="6809204" y="3709917"/>
              <a:ext cx="52724"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22">
              <a:extLst>
                <a:ext uri="{FF2B5EF4-FFF2-40B4-BE49-F238E27FC236}">
                  <a16:creationId xmlns:a16="http://schemas.microsoft.com/office/drawing/2014/main" id="{688A1BE0-8C55-754F-AFB3-B9C5B28AF000}"/>
                </a:ext>
              </a:extLst>
            </p:cNvPr>
            <p:cNvSpPr>
              <a:spLocks noChangeArrowheads="1"/>
            </p:cNvSpPr>
            <p:nvPr/>
          </p:nvSpPr>
          <p:spPr bwMode="auto">
            <a:xfrm>
              <a:off x="6875597" y="3709917"/>
              <a:ext cx="50772" cy="138646"/>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23">
              <a:extLst>
                <a:ext uri="{FF2B5EF4-FFF2-40B4-BE49-F238E27FC236}">
                  <a16:creationId xmlns:a16="http://schemas.microsoft.com/office/drawing/2014/main" id="{BC7673C6-CE19-904B-AD13-AE7B3BA54129}"/>
                </a:ext>
              </a:extLst>
            </p:cNvPr>
            <p:cNvSpPr>
              <a:spLocks/>
            </p:cNvSpPr>
            <p:nvPr/>
          </p:nvSpPr>
          <p:spPr bwMode="auto">
            <a:xfrm>
              <a:off x="6809204" y="3709917"/>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24">
              <a:extLst>
                <a:ext uri="{FF2B5EF4-FFF2-40B4-BE49-F238E27FC236}">
                  <a16:creationId xmlns:a16="http://schemas.microsoft.com/office/drawing/2014/main" id="{77748320-14F1-5D48-B03F-2DB388DF019C}"/>
                </a:ext>
              </a:extLst>
            </p:cNvPr>
            <p:cNvSpPr>
              <a:spLocks/>
            </p:cNvSpPr>
            <p:nvPr/>
          </p:nvSpPr>
          <p:spPr bwMode="auto">
            <a:xfrm>
              <a:off x="6875597" y="3709917"/>
              <a:ext cx="25386" cy="138646"/>
            </a:xfrm>
            <a:custGeom>
              <a:avLst/>
              <a:gdLst>
                <a:gd name="T0" fmla="*/ 0 w 26"/>
                <a:gd name="T1" fmla="*/ 0 h 142"/>
                <a:gd name="T2" fmla="*/ 26 w 26"/>
                <a:gd name="T3" fmla="*/ 0 h 142"/>
                <a:gd name="T4" fmla="*/ 0 w 26"/>
                <a:gd name="T5" fmla="*/ 142 h 142"/>
                <a:gd name="T6" fmla="*/ 0 w 26"/>
                <a:gd name="T7" fmla="*/ 0 h 142"/>
              </a:gdLst>
              <a:ahLst/>
              <a:cxnLst>
                <a:cxn ang="0">
                  <a:pos x="T0" y="T1"/>
                </a:cxn>
                <a:cxn ang="0">
                  <a:pos x="T2" y="T3"/>
                </a:cxn>
                <a:cxn ang="0">
                  <a:pos x="T4" y="T5"/>
                </a:cxn>
                <a:cxn ang="0">
                  <a:pos x="T6" y="T7"/>
                </a:cxn>
              </a:cxnLst>
              <a:rect l="0" t="0" r="r" b="b"/>
              <a:pathLst>
                <a:path w="26" h="142">
                  <a:moveTo>
                    <a:pt x="0" y="0"/>
                  </a:moveTo>
                  <a:lnTo>
                    <a:pt x="26" y="0"/>
                  </a:lnTo>
                  <a:lnTo>
                    <a:pt x="0" y="142"/>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25">
              <a:extLst>
                <a:ext uri="{FF2B5EF4-FFF2-40B4-BE49-F238E27FC236}">
                  <a16:creationId xmlns:a16="http://schemas.microsoft.com/office/drawing/2014/main" id="{D9BAD58C-2102-0D4F-9D3A-5A6AD3B398C5}"/>
                </a:ext>
              </a:extLst>
            </p:cNvPr>
            <p:cNvSpPr>
              <a:spLocks noChangeArrowheads="1"/>
            </p:cNvSpPr>
            <p:nvPr/>
          </p:nvSpPr>
          <p:spPr bwMode="auto">
            <a:xfrm>
              <a:off x="6686180" y="3480468"/>
              <a:ext cx="141575" cy="136693"/>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26">
              <a:extLst>
                <a:ext uri="{FF2B5EF4-FFF2-40B4-BE49-F238E27FC236}">
                  <a16:creationId xmlns:a16="http://schemas.microsoft.com/office/drawing/2014/main" id="{BA6F850B-9475-E34E-93CD-D4EE2BB822F5}"/>
                </a:ext>
              </a:extLst>
            </p:cNvPr>
            <p:cNvSpPr>
              <a:spLocks noChangeArrowheads="1"/>
            </p:cNvSpPr>
            <p:nvPr/>
          </p:nvSpPr>
          <p:spPr bwMode="auto">
            <a:xfrm>
              <a:off x="6695944"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27">
              <a:extLst>
                <a:ext uri="{FF2B5EF4-FFF2-40B4-BE49-F238E27FC236}">
                  <a16:creationId xmlns:a16="http://schemas.microsoft.com/office/drawing/2014/main" id="{3EF1D89C-D60C-DE42-A673-B6822C415694}"/>
                </a:ext>
              </a:extLst>
            </p:cNvPr>
            <p:cNvSpPr>
              <a:spLocks noChangeArrowheads="1"/>
            </p:cNvSpPr>
            <p:nvPr/>
          </p:nvSpPr>
          <p:spPr bwMode="auto">
            <a:xfrm>
              <a:off x="6760385" y="3488279"/>
              <a:ext cx="57606" cy="122047"/>
            </a:xfrm>
            <a:prstGeom prst="rect">
              <a:avLst/>
            </a:prstGeom>
            <a:solidFill>
              <a:srgbClr val="C5C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628">
              <a:extLst>
                <a:ext uri="{FF2B5EF4-FFF2-40B4-BE49-F238E27FC236}">
                  <a16:creationId xmlns:a16="http://schemas.microsoft.com/office/drawing/2014/main" id="{D0192A99-9739-AF48-AB9E-16D1940EDCB9}"/>
                </a:ext>
              </a:extLst>
            </p:cNvPr>
            <p:cNvSpPr>
              <a:spLocks noChangeArrowheads="1"/>
            </p:cNvSpPr>
            <p:nvPr/>
          </p:nvSpPr>
          <p:spPr bwMode="auto">
            <a:xfrm>
              <a:off x="6697896" y="3490232"/>
              <a:ext cx="50772"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629">
              <a:extLst>
                <a:ext uri="{FF2B5EF4-FFF2-40B4-BE49-F238E27FC236}">
                  <a16:creationId xmlns:a16="http://schemas.microsoft.com/office/drawing/2014/main" id="{40761432-B778-9D40-8772-BAFE33C05A93}"/>
                </a:ext>
              </a:extLst>
            </p:cNvPr>
            <p:cNvSpPr>
              <a:spLocks noChangeArrowheads="1"/>
            </p:cNvSpPr>
            <p:nvPr/>
          </p:nvSpPr>
          <p:spPr bwMode="auto">
            <a:xfrm>
              <a:off x="6765267" y="3490232"/>
              <a:ext cx="50772" cy="118142"/>
            </a:xfrm>
            <a:prstGeom prst="rect">
              <a:avLst/>
            </a:prstGeom>
            <a:solidFill>
              <a:srgbClr val="70C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30">
              <a:extLst>
                <a:ext uri="{FF2B5EF4-FFF2-40B4-BE49-F238E27FC236}">
                  <a16:creationId xmlns:a16="http://schemas.microsoft.com/office/drawing/2014/main" id="{97F64560-2709-4D45-82AD-38BD7343A1F6}"/>
                </a:ext>
              </a:extLst>
            </p:cNvPr>
            <p:cNvSpPr>
              <a:spLocks/>
            </p:cNvSpPr>
            <p:nvPr/>
          </p:nvSpPr>
          <p:spPr bwMode="auto">
            <a:xfrm>
              <a:off x="6697896" y="3490232"/>
              <a:ext cx="25386" cy="118142"/>
            </a:xfrm>
            <a:custGeom>
              <a:avLst/>
              <a:gdLst>
                <a:gd name="T0" fmla="*/ 0 w 26"/>
                <a:gd name="T1" fmla="*/ 0 h 121"/>
                <a:gd name="T2" fmla="*/ 26 w 26"/>
                <a:gd name="T3" fmla="*/ 0 h 121"/>
                <a:gd name="T4" fmla="*/ 0 w 26"/>
                <a:gd name="T5" fmla="*/ 121 h 121"/>
                <a:gd name="T6" fmla="*/ 0 w 26"/>
                <a:gd name="T7" fmla="*/ 0 h 121"/>
              </a:gdLst>
              <a:ahLst/>
              <a:cxnLst>
                <a:cxn ang="0">
                  <a:pos x="T0" y="T1"/>
                </a:cxn>
                <a:cxn ang="0">
                  <a:pos x="T2" y="T3"/>
                </a:cxn>
                <a:cxn ang="0">
                  <a:pos x="T4" y="T5"/>
                </a:cxn>
                <a:cxn ang="0">
                  <a:pos x="T6" y="T7"/>
                </a:cxn>
              </a:cxnLst>
              <a:rect l="0" t="0" r="r" b="b"/>
              <a:pathLst>
                <a:path w="26" h="121">
                  <a:moveTo>
                    <a:pt x="0" y="0"/>
                  </a:moveTo>
                  <a:lnTo>
                    <a:pt x="26"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31">
              <a:extLst>
                <a:ext uri="{FF2B5EF4-FFF2-40B4-BE49-F238E27FC236}">
                  <a16:creationId xmlns:a16="http://schemas.microsoft.com/office/drawing/2014/main" id="{35D534F6-2538-F945-A133-688231C8CB53}"/>
                </a:ext>
              </a:extLst>
            </p:cNvPr>
            <p:cNvSpPr>
              <a:spLocks/>
            </p:cNvSpPr>
            <p:nvPr/>
          </p:nvSpPr>
          <p:spPr bwMode="auto">
            <a:xfrm>
              <a:off x="6765267" y="3490232"/>
              <a:ext cx="22457" cy="118142"/>
            </a:xfrm>
            <a:custGeom>
              <a:avLst/>
              <a:gdLst>
                <a:gd name="T0" fmla="*/ 0 w 23"/>
                <a:gd name="T1" fmla="*/ 0 h 121"/>
                <a:gd name="T2" fmla="*/ 23 w 23"/>
                <a:gd name="T3" fmla="*/ 0 h 121"/>
                <a:gd name="T4" fmla="*/ 0 w 23"/>
                <a:gd name="T5" fmla="*/ 121 h 121"/>
                <a:gd name="T6" fmla="*/ 0 w 23"/>
                <a:gd name="T7" fmla="*/ 0 h 121"/>
              </a:gdLst>
              <a:ahLst/>
              <a:cxnLst>
                <a:cxn ang="0">
                  <a:pos x="T0" y="T1"/>
                </a:cxn>
                <a:cxn ang="0">
                  <a:pos x="T2" y="T3"/>
                </a:cxn>
                <a:cxn ang="0">
                  <a:pos x="T4" y="T5"/>
                </a:cxn>
                <a:cxn ang="0">
                  <a:pos x="T6" y="T7"/>
                </a:cxn>
              </a:cxnLst>
              <a:rect l="0" t="0" r="r" b="b"/>
              <a:pathLst>
                <a:path w="23" h="121">
                  <a:moveTo>
                    <a:pt x="0" y="0"/>
                  </a:moveTo>
                  <a:lnTo>
                    <a:pt x="23" y="0"/>
                  </a:lnTo>
                  <a:lnTo>
                    <a:pt x="0" y="121"/>
                  </a:lnTo>
                  <a:lnTo>
                    <a:pt x="0" y="0"/>
                  </a:lnTo>
                  <a:close/>
                </a:path>
              </a:pathLst>
            </a:custGeom>
            <a:solidFill>
              <a:srgbClr val="47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32">
              <a:extLst>
                <a:ext uri="{FF2B5EF4-FFF2-40B4-BE49-F238E27FC236}">
                  <a16:creationId xmlns:a16="http://schemas.microsoft.com/office/drawing/2014/main" id="{401CFADD-5FB3-A740-99E0-A91459639A89}"/>
                </a:ext>
              </a:extLst>
            </p:cNvPr>
            <p:cNvSpPr>
              <a:spLocks/>
            </p:cNvSpPr>
            <p:nvPr/>
          </p:nvSpPr>
          <p:spPr bwMode="auto">
            <a:xfrm>
              <a:off x="6229235" y="3173885"/>
              <a:ext cx="835780" cy="787938"/>
            </a:xfrm>
            <a:custGeom>
              <a:avLst/>
              <a:gdLst>
                <a:gd name="T0" fmla="*/ 428 w 856"/>
                <a:gd name="T1" fmla="*/ 0 h 807"/>
                <a:gd name="T2" fmla="*/ 0 w 856"/>
                <a:gd name="T3" fmla="*/ 428 h 807"/>
                <a:gd name="T4" fmla="*/ 0 w 856"/>
                <a:gd name="T5" fmla="*/ 459 h 807"/>
                <a:gd name="T6" fmla="*/ 428 w 856"/>
                <a:gd name="T7" fmla="*/ 33 h 807"/>
                <a:gd name="T8" fmla="*/ 797 w 856"/>
                <a:gd name="T9" fmla="*/ 402 h 807"/>
                <a:gd name="T10" fmla="*/ 797 w 856"/>
                <a:gd name="T11" fmla="*/ 807 h 807"/>
                <a:gd name="T12" fmla="*/ 856 w 856"/>
                <a:gd name="T13" fmla="*/ 807 h 807"/>
                <a:gd name="T14" fmla="*/ 856 w 856"/>
                <a:gd name="T15" fmla="*/ 428 h 807"/>
                <a:gd name="T16" fmla="*/ 428 w 856"/>
                <a:gd name="T17"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6" h="807">
                  <a:moveTo>
                    <a:pt x="428" y="0"/>
                  </a:moveTo>
                  <a:lnTo>
                    <a:pt x="0" y="428"/>
                  </a:lnTo>
                  <a:lnTo>
                    <a:pt x="0" y="459"/>
                  </a:lnTo>
                  <a:lnTo>
                    <a:pt x="428" y="33"/>
                  </a:lnTo>
                  <a:lnTo>
                    <a:pt x="797" y="402"/>
                  </a:lnTo>
                  <a:lnTo>
                    <a:pt x="797" y="807"/>
                  </a:lnTo>
                  <a:lnTo>
                    <a:pt x="856" y="807"/>
                  </a:lnTo>
                  <a:lnTo>
                    <a:pt x="856" y="428"/>
                  </a:lnTo>
                  <a:lnTo>
                    <a:pt x="428"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33">
              <a:extLst>
                <a:ext uri="{FF2B5EF4-FFF2-40B4-BE49-F238E27FC236}">
                  <a16:creationId xmlns:a16="http://schemas.microsoft.com/office/drawing/2014/main" id="{8DDEFFA1-9DC2-A049-962E-BA993FA25C81}"/>
                </a:ext>
              </a:extLst>
            </p:cNvPr>
            <p:cNvSpPr>
              <a:spLocks/>
            </p:cNvSpPr>
            <p:nvPr/>
          </p:nvSpPr>
          <p:spPr bwMode="auto">
            <a:xfrm>
              <a:off x="6229235" y="3173885"/>
              <a:ext cx="835780" cy="787938"/>
            </a:xfrm>
            <a:custGeom>
              <a:avLst/>
              <a:gdLst>
                <a:gd name="T0" fmla="*/ 428 w 856"/>
                <a:gd name="T1" fmla="*/ 0 h 807"/>
                <a:gd name="T2" fmla="*/ 0 w 856"/>
                <a:gd name="T3" fmla="*/ 428 h 807"/>
                <a:gd name="T4" fmla="*/ 0 w 856"/>
                <a:gd name="T5" fmla="*/ 459 h 807"/>
                <a:gd name="T6" fmla="*/ 428 w 856"/>
                <a:gd name="T7" fmla="*/ 33 h 807"/>
                <a:gd name="T8" fmla="*/ 797 w 856"/>
                <a:gd name="T9" fmla="*/ 402 h 807"/>
                <a:gd name="T10" fmla="*/ 797 w 856"/>
                <a:gd name="T11" fmla="*/ 807 h 807"/>
                <a:gd name="T12" fmla="*/ 856 w 856"/>
                <a:gd name="T13" fmla="*/ 807 h 807"/>
                <a:gd name="T14" fmla="*/ 856 w 856"/>
                <a:gd name="T15" fmla="*/ 428 h 807"/>
                <a:gd name="T16" fmla="*/ 428 w 856"/>
                <a:gd name="T17"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6" h="807">
                  <a:moveTo>
                    <a:pt x="428" y="0"/>
                  </a:moveTo>
                  <a:lnTo>
                    <a:pt x="0" y="428"/>
                  </a:lnTo>
                  <a:lnTo>
                    <a:pt x="0" y="459"/>
                  </a:lnTo>
                  <a:lnTo>
                    <a:pt x="428" y="33"/>
                  </a:lnTo>
                  <a:lnTo>
                    <a:pt x="797" y="402"/>
                  </a:lnTo>
                  <a:lnTo>
                    <a:pt x="797" y="807"/>
                  </a:lnTo>
                  <a:lnTo>
                    <a:pt x="856" y="807"/>
                  </a:lnTo>
                  <a:lnTo>
                    <a:pt x="856" y="428"/>
                  </a:lnTo>
                  <a:lnTo>
                    <a:pt x="4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34">
              <a:extLst>
                <a:ext uri="{FF2B5EF4-FFF2-40B4-BE49-F238E27FC236}">
                  <a16:creationId xmlns:a16="http://schemas.microsoft.com/office/drawing/2014/main" id="{4B024789-0A6A-CD48-9E92-394C7F69D7A0}"/>
                </a:ext>
              </a:extLst>
            </p:cNvPr>
            <p:cNvSpPr>
              <a:spLocks/>
            </p:cNvSpPr>
            <p:nvPr/>
          </p:nvSpPr>
          <p:spPr bwMode="auto">
            <a:xfrm>
              <a:off x="7695755" y="4021382"/>
              <a:ext cx="128882" cy="30268"/>
            </a:xfrm>
            <a:custGeom>
              <a:avLst/>
              <a:gdLst>
                <a:gd name="T0" fmla="*/ 28 w 56"/>
                <a:gd name="T1" fmla="*/ 0 h 13"/>
                <a:gd name="T2" fmla="*/ 28 w 56"/>
                <a:gd name="T3" fmla="*/ 0 h 13"/>
                <a:gd name="T4" fmla="*/ 28 w 56"/>
                <a:gd name="T5" fmla="*/ 7 h 13"/>
                <a:gd name="T6" fmla="*/ 18 w 56"/>
                <a:gd name="T7" fmla="*/ 7 h 13"/>
                <a:gd name="T8" fmla="*/ 18 w 56"/>
                <a:gd name="T9" fmla="*/ 7 h 13"/>
                <a:gd name="T10" fmla="*/ 10 w 56"/>
                <a:gd name="T11" fmla="*/ 7 h 13"/>
                <a:gd name="T12" fmla="*/ 10 w 56"/>
                <a:gd name="T13" fmla="*/ 1 h 13"/>
                <a:gd name="T14" fmla="*/ 0 w 56"/>
                <a:gd name="T15" fmla="*/ 6 h 13"/>
                <a:gd name="T16" fmla="*/ 28 w 56"/>
                <a:gd name="T17" fmla="*/ 13 h 13"/>
                <a:gd name="T18" fmla="*/ 56 w 56"/>
                <a:gd name="T19" fmla="*/ 6 h 13"/>
                <a:gd name="T20" fmla="*/ 28 w 56"/>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3">
                  <a:moveTo>
                    <a:pt x="28" y="0"/>
                  </a:moveTo>
                  <a:cubicBezTo>
                    <a:pt x="28" y="0"/>
                    <a:pt x="28" y="0"/>
                    <a:pt x="28" y="0"/>
                  </a:cubicBezTo>
                  <a:cubicBezTo>
                    <a:pt x="28" y="7"/>
                    <a:pt x="28" y="7"/>
                    <a:pt x="28" y="7"/>
                  </a:cubicBezTo>
                  <a:cubicBezTo>
                    <a:pt x="18" y="7"/>
                    <a:pt x="18" y="7"/>
                    <a:pt x="18" y="7"/>
                  </a:cubicBezTo>
                  <a:cubicBezTo>
                    <a:pt x="18" y="7"/>
                    <a:pt x="18" y="7"/>
                    <a:pt x="18" y="7"/>
                  </a:cubicBezTo>
                  <a:cubicBezTo>
                    <a:pt x="10" y="7"/>
                    <a:pt x="10" y="7"/>
                    <a:pt x="10" y="7"/>
                  </a:cubicBezTo>
                  <a:cubicBezTo>
                    <a:pt x="10" y="1"/>
                    <a:pt x="10" y="1"/>
                    <a:pt x="10" y="1"/>
                  </a:cubicBezTo>
                  <a:cubicBezTo>
                    <a:pt x="4" y="3"/>
                    <a:pt x="0" y="4"/>
                    <a:pt x="0" y="6"/>
                  </a:cubicBezTo>
                  <a:cubicBezTo>
                    <a:pt x="0" y="10"/>
                    <a:pt x="13" y="13"/>
                    <a:pt x="28" y="13"/>
                  </a:cubicBezTo>
                  <a:cubicBezTo>
                    <a:pt x="44" y="13"/>
                    <a:pt x="56" y="10"/>
                    <a:pt x="56" y="6"/>
                  </a:cubicBezTo>
                  <a:cubicBezTo>
                    <a:pt x="56" y="3"/>
                    <a:pt x="44" y="0"/>
                    <a:pt x="28"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635">
              <a:extLst>
                <a:ext uri="{FF2B5EF4-FFF2-40B4-BE49-F238E27FC236}">
                  <a16:creationId xmlns:a16="http://schemas.microsoft.com/office/drawing/2014/main" id="{4CE5CF3E-B340-B345-BE7F-2CBE1EC7174A}"/>
                </a:ext>
              </a:extLst>
            </p:cNvPr>
            <p:cNvSpPr>
              <a:spLocks/>
            </p:cNvSpPr>
            <p:nvPr/>
          </p:nvSpPr>
          <p:spPr bwMode="auto">
            <a:xfrm>
              <a:off x="7719188" y="3801696"/>
              <a:ext cx="62488" cy="236284"/>
            </a:xfrm>
            <a:custGeom>
              <a:avLst/>
              <a:gdLst>
                <a:gd name="T0" fmla="*/ 25 w 27"/>
                <a:gd name="T1" fmla="*/ 54 h 102"/>
                <a:gd name="T2" fmla="*/ 15 w 27"/>
                <a:gd name="T3" fmla="*/ 59 h 102"/>
                <a:gd name="T4" fmla="*/ 12 w 27"/>
                <a:gd name="T5" fmla="*/ 0 h 102"/>
                <a:gd name="T6" fmla="*/ 2 w 27"/>
                <a:gd name="T7" fmla="*/ 0 h 102"/>
                <a:gd name="T8" fmla="*/ 0 w 27"/>
                <a:gd name="T9" fmla="*/ 102 h 102"/>
                <a:gd name="T10" fmla="*/ 18 w 27"/>
                <a:gd name="T11" fmla="*/ 102 h 102"/>
                <a:gd name="T12" fmla="*/ 16 w 27"/>
                <a:gd name="T13" fmla="*/ 67 h 102"/>
                <a:gd name="T14" fmla="*/ 26 w 27"/>
                <a:gd name="T15" fmla="*/ 58 h 102"/>
                <a:gd name="T16" fmla="*/ 25 w 27"/>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02">
                  <a:moveTo>
                    <a:pt x="25" y="54"/>
                  </a:moveTo>
                  <a:cubicBezTo>
                    <a:pt x="24" y="54"/>
                    <a:pt x="20" y="56"/>
                    <a:pt x="15" y="59"/>
                  </a:cubicBezTo>
                  <a:cubicBezTo>
                    <a:pt x="12" y="0"/>
                    <a:pt x="12" y="0"/>
                    <a:pt x="12" y="0"/>
                  </a:cubicBezTo>
                  <a:cubicBezTo>
                    <a:pt x="2" y="0"/>
                    <a:pt x="2" y="0"/>
                    <a:pt x="2" y="0"/>
                  </a:cubicBezTo>
                  <a:cubicBezTo>
                    <a:pt x="0" y="102"/>
                    <a:pt x="0" y="102"/>
                    <a:pt x="0" y="102"/>
                  </a:cubicBezTo>
                  <a:cubicBezTo>
                    <a:pt x="18" y="102"/>
                    <a:pt x="18" y="102"/>
                    <a:pt x="18" y="102"/>
                  </a:cubicBezTo>
                  <a:cubicBezTo>
                    <a:pt x="16" y="67"/>
                    <a:pt x="16" y="67"/>
                    <a:pt x="16" y="67"/>
                  </a:cubicBezTo>
                  <a:cubicBezTo>
                    <a:pt x="20" y="63"/>
                    <a:pt x="25" y="59"/>
                    <a:pt x="26" y="58"/>
                  </a:cubicBezTo>
                  <a:cubicBezTo>
                    <a:pt x="27" y="57"/>
                    <a:pt x="27" y="54"/>
                    <a:pt x="25" y="54"/>
                  </a:cubicBezTo>
                </a:path>
              </a:pathLst>
            </a:custGeom>
            <a:solidFill>
              <a:srgbClr val="9B5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636">
              <a:extLst>
                <a:ext uri="{FF2B5EF4-FFF2-40B4-BE49-F238E27FC236}">
                  <a16:creationId xmlns:a16="http://schemas.microsoft.com/office/drawing/2014/main" id="{8C2443B1-6812-204E-A954-308C9A1825C1}"/>
                </a:ext>
              </a:extLst>
            </p:cNvPr>
            <p:cNvSpPr>
              <a:spLocks noEditPoints="1"/>
            </p:cNvSpPr>
            <p:nvPr/>
          </p:nvSpPr>
          <p:spPr bwMode="auto">
            <a:xfrm>
              <a:off x="7746527" y="3825129"/>
              <a:ext cx="35150" cy="113260"/>
            </a:xfrm>
            <a:custGeom>
              <a:avLst/>
              <a:gdLst>
                <a:gd name="T0" fmla="*/ 1 w 15"/>
                <a:gd name="T1" fmla="*/ 10 h 49"/>
                <a:gd name="T2" fmla="*/ 1 w 15"/>
                <a:gd name="T3" fmla="*/ 10 h 49"/>
                <a:gd name="T4" fmla="*/ 3 w 15"/>
                <a:gd name="T5" fmla="*/ 49 h 49"/>
                <a:gd name="T6" fmla="*/ 13 w 15"/>
                <a:gd name="T7" fmla="*/ 44 h 49"/>
                <a:gd name="T8" fmla="*/ 13 w 15"/>
                <a:gd name="T9" fmla="*/ 44 h 49"/>
                <a:gd name="T10" fmla="*/ 15 w 15"/>
                <a:gd name="T11" fmla="*/ 45 h 49"/>
                <a:gd name="T12" fmla="*/ 13 w 15"/>
                <a:gd name="T13" fmla="*/ 44 h 49"/>
                <a:gd name="T14" fmla="*/ 13 w 15"/>
                <a:gd name="T15" fmla="*/ 44 h 49"/>
                <a:gd name="T16" fmla="*/ 3 w 15"/>
                <a:gd name="T17" fmla="*/ 49 h 49"/>
                <a:gd name="T18" fmla="*/ 1 w 15"/>
                <a:gd name="T19" fmla="*/ 10 h 49"/>
                <a:gd name="T20" fmla="*/ 0 w 15"/>
                <a:gd name="T21" fmla="*/ 0 h 49"/>
                <a:gd name="T22" fmla="*/ 0 w 15"/>
                <a:gd name="T23" fmla="*/ 0 h 49"/>
                <a:gd name="T24" fmla="*/ 1 w 15"/>
                <a:gd name="T25" fmla="*/ 5 h 49"/>
                <a:gd name="T26" fmla="*/ 1 w 15"/>
                <a:gd name="T27" fmla="*/ 5 h 49"/>
                <a:gd name="T28" fmla="*/ 0 w 15"/>
                <a:gd name="T2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49">
                  <a:moveTo>
                    <a:pt x="1" y="10"/>
                  </a:moveTo>
                  <a:cubicBezTo>
                    <a:pt x="1" y="10"/>
                    <a:pt x="1" y="10"/>
                    <a:pt x="1" y="10"/>
                  </a:cubicBezTo>
                  <a:cubicBezTo>
                    <a:pt x="3" y="49"/>
                    <a:pt x="3" y="49"/>
                    <a:pt x="3" y="49"/>
                  </a:cubicBezTo>
                  <a:cubicBezTo>
                    <a:pt x="8" y="46"/>
                    <a:pt x="12" y="44"/>
                    <a:pt x="13" y="44"/>
                  </a:cubicBezTo>
                  <a:cubicBezTo>
                    <a:pt x="13" y="44"/>
                    <a:pt x="13" y="44"/>
                    <a:pt x="13" y="44"/>
                  </a:cubicBezTo>
                  <a:cubicBezTo>
                    <a:pt x="14" y="44"/>
                    <a:pt x="14" y="44"/>
                    <a:pt x="15" y="45"/>
                  </a:cubicBezTo>
                  <a:cubicBezTo>
                    <a:pt x="14" y="44"/>
                    <a:pt x="14" y="44"/>
                    <a:pt x="13" y="44"/>
                  </a:cubicBezTo>
                  <a:cubicBezTo>
                    <a:pt x="13" y="44"/>
                    <a:pt x="13" y="44"/>
                    <a:pt x="13" y="44"/>
                  </a:cubicBezTo>
                  <a:cubicBezTo>
                    <a:pt x="12" y="44"/>
                    <a:pt x="8" y="46"/>
                    <a:pt x="3" y="49"/>
                  </a:cubicBezTo>
                  <a:cubicBezTo>
                    <a:pt x="1" y="10"/>
                    <a:pt x="1" y="10"/>
                    <a:pt x="1" y="10"/>
                  </a:cubicBezTo>
                  <a:moveTo>
                    <a:pt x="0" y="0"/>
                  </a:moveTo>
                  <a:cubicBezTo>
                    <a:pt x="0" y="0"/>
                    <a:pt x="0" y="0"/>
                    <a:pt x="0" y="0"/>
                  </a:cubicBezTo>
                  <a:cubicBezTo>
                    <a:pt x="1" y="5"/>
                    <a:pt x="1" y="5"/>
                    <a:pt x="1" y="5"/>
                  </a:cubicBezTo>
                  <a:cubicBezTo>
                    <a:pt x="1" y="5"/>
                    <a:pt x="1" y="5"/>
                    <a:pt x="1" y="5"/>
                  </a:cubicBezTo>
                  <a:cubicBezTo>
                    <a:pt x="0" y="0"/>
                    <a:pt x="0" y="0"/>
                    <a:pt x="0"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37">
              <a:extLst>
                <a:ext uri="{FF2B5EF4-FFF2-40B4-BE49-F238E27FC236}">
                  <a16:creationId xmlns:a16="http://schemas.microsoft.com/office/drawing/2014/main" id="{34EA20A5-AACC-BF45-82C6-0B865DB52798}"/>
                </a:ext>
              </a:extLst>
            </p:cNvPr>
            <p:cNvSpPr>
              <a:spLocks/>
            </p:cNvSpPr>
            <p:nvPr/>
          </p:nvSpPr>
          <p:spPr bwMode="auto">
            <a:xfrm>
              <a:off x="7737740" y="3801696"/>
              <a:ext cx="8787" cy="23433"/>
            </a:xfrm>
            <a:custGeom>
              <a:avLst/>
              <a:gdLst>
                <a:gd name="T0" fmla="*/ 9 w 9"/>
                <a:gd name="T1" fmla="*/ 0 h 24"/>
                <a:gd name="T2" fmla="*/ 0 w 9"/>
                <a:gd name="T3" fmla="*/ 0 h 24"/>
                <a:gd name="T4" fmla="*/ 9 w 9"/>
                <a:gd name="T5" fmla="*/ 0 h 24"/>
                <a:gd name="T6" fmla="*/ 9 w 9"/>
                <a:gd name="T7" fmla="*/ 24 h 24"/>
                <a:gd name="T8" fmla="*/ 9 w 9"/>
                <a:gd name="T9" fmla="*/ 24 h 24"/>
                <a:gd name="T10" fmla="*/ 9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9" y="0"/>
                  </a:moveTo>
                  <a:lnTo>
                    <a:pt x="0" y="0"/>
                  </a:lnTo>
                  <a:lnTo>
                    <a:pt x="9" y="0"/>
                  </a:lnTo>
                  <a:lnTo>
                    <a:pt x="9" y="24"/>
                  </a:lnTo>
                  <a:lnTo>
                    <a:pt x="9" y="24"/>
                  </a:lnTo>
                  <a:lnTo>
                    <a:pt x="9" y="0"/>
                  </a:lnTo>
                  <a:close/>
                </a:path>
              </a:pathLst>
            </a:custGeom>
            <a:solidFill>
              <a:srgbClr val="005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38">
              <a:extLst>
                <a:ext uri="{FF2B5EF4-FFF2-40B4-BE49-F238E27FC236}">
                  <a16:creationId xmlns:a16="http://schemas.microsoft.com/office/drawing/2014/main" id="{097982CD-2613-D04A-AAB9-500A282834F6}"/>
                </a:ext>
              </a:extLst>
            </p:cNvPr>
            <p:cNvSpPr>
              <a:spLocks/>
            </p:cNvSpPr>
            <p:nvPr/>
          </p:nvSpPr>
          <p:spPr bwMode="auto">
            <a:xfrm>
              <a:off x="7737740" y="3801696"/>
              <a:ext cx="8787" cy="23433"/>
            </a:xfrm>
            <a:custGeom>
              <a:avLst/>
              <a:gdLst>
                <a:gd name="T0" fmla="*/ 9 w 9"/>
                <a:gd name="T1" fmla="*/ 0 h 24"/>
                <a:gd name="T2" fmla="*/ 0 w 9"/>
                <a:gd name="T3" fmla="*/ 0 h 24"/>
                <a:gd name="T4" fmla="*/ 9 w 9"/>
                <a:gd name="T5" fmla="*/ 0 h 24"/>
                <a:gd name="T6" fmla="*/ 9 w 9"/>
                <a:gd name="T7" fmla="*/ 24 h 24"/>
                <a:gd name="T8" fmla="*/ 9 w 9"/>
                <a:gd name="T9" fmla="*/ 24 h 24"/>
                <a:gd name="T10" fmla="*/ 9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9" y="0"/>
                  </a:moveTo>
                  <a:lnTo>
                    <a:pt x="0" y="0"/>
                  </a:lnTo>
                  <a:lnTo>
                    <a:pt x="9" y="0"/>
                  </a:lnTo>
                  <a:lnTo>
                    <a:pt x="9" y="24"/>
                  </a:lnTo>
                  <a:lnTo>
                    <a:pt x="9" y="24"/>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39">
              <a:extLst>
                <a:ext uri="{FF2B5EF4-FFF2-40B4-BE49-F238E27FC236}">
                  <a16:creationId xmlns:a16="http://schemas.microsoft.com/office/drawing/2014/main" id="{E7BB2FFF-3F6F-174E-82E3-DA618F37FB41}"/>
                </a:ext>
              </a:extLst>
            </p:cNvPr>
            <p:cNvSpPr>
              <a:spLocks/>
            </p:cNvSpPr>
            <p:nvPr/>
          </p:nvSpPr>
          <p:spPr bwMode="auto">
            <a:xfrm>
              <a:off x="7748480" y="3836846"/>
              <a:ext cx="0" cy="11717"/>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5"/>
                    <a:pt x="0" y="5"/>
                    <a:pt x="0" y="5"/>
                  </a:cubicBezTo>
                  <a:cubicBezTo>
                    <a:pt x="0" y="5"/>
                    <a:pt x="0" y="5"/>
                    <a:pt x="0" y="5"/>
                  </a:cubicBezTo>
                  <a:cubicBezTo>
                    <a:pt x="0" y="0"/>
                    <a:pt x="0" y="0"/>
                    <a:pt x="0" y="0"/>
                  </a:cubicBezTo>
                </a:path>
              </a:pathLst>
            </a:custGeom>
            <a:solidFill>
              <a:srgbClr val="A99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40">
              <a:extLst>
                <a:ext uri="{FF2B5EF4-FFF2-40B4-BE49-F238E27FC236}">
                  <a16:creationId xmlns:a16="http://schemas.microsoft.com/office/drawing/2014/main" id="{435746CF-7FF0-CC41-B9B3-5B7D4F42A28E}"/>
                </a:ext>
              </a:extLst>
            </p:cNvPr>
            <p:cNvSpPr>
              <a:spLocks noEditPoints="1"/>
            </p:cNvSpPr>
            <p:nvPr/>
          </p:nvSpPr>
          <p:spPr bwMode="auto">
            <a:xfrm>
              <a:off x="7758244" y="3936437"/>
              <a:ext cx="20504" cy="84945"/>
            </a:xfrm>
            <a:custGeom>
              <a:avLst/>
              <a:gdLst>
                <a:gd name="T0" fmla="*/ 0 w 9"/>
                <a:gd name="T1" fmla="*/ 30 h 37"/>
                <a:gd name="T2" fmla="*/ 1 w 9"/>
                <a:gd name="T3" fmla="*/ 37 h 37"/>
                <a:gd name="T4" fmla="*/ 1 w 9"/>
                <a:gd name="T5" fmla="*/ 37 h 37"/>
                <a:gd name="T6" fmla="*/ 0 w 9"/>
                <a:gd name="T7" fmla="*/ 30 h 37"/>
                <a:gd name="T8" fmla="*/ 9 w 9"/>
                <a:gd name="T9" fmla="*/ 0 h 37"/>
                <a:gd name="T10" fmla="*/ 9 w 9"/>
                <a:gd name="T11" fmla="*/ 0 h 37"/>
                <a:gd name="T12" fmla="*/ 3 w 9"/>
                <a:gd name="T13" fmla="*/ 6 h 37"/>
                <a:gd name="T14" fmla="*/ 9 w 9"/>
                <a:gd name="T15" fmla="*/ 0 h 37"/>
                <a:gd name="T16" fmla="*/ 9 w 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7">
                  <a:moveTo>
                    <a:pt x="0" y="30"/>
                  </a:moveTo>
                  <a:cubicBezTo>
                    <a:pt x="1" y="37"/>
                    <a:pt x="1" y="37"/>
                    <a:pt x="1" y="37"/>
                  </a:cubicBezTo>
                  <a:cubicBezTo>
                    <a:pt x="1" y="37"/>
                    <a:pt x="1" y="37"/>
                    <a:pt x="1" y="37"/>
                  </a:cubicBezTo>
                  <a:cubicBezTo>
                    <a:pt x="0" y="30"/>
                    <a:pt x="0" y="30"/>
                    <a:pt x="0" y="30"/>
                  </a:cubicBezTo>
                  <a:moveTo>
                    <a:pt x="9" y="0"/>
                  </a:moveTo>
                  <a:cubicBezTo>
                    <a:pt x="9" y="0"/>
                    <a:pt x="9" y="0"/>
                    <a:pt x="9" y="0"/>
                  </a:cubicBezTo>
                  <a:cubicBezTo>
                    <a:pt x="8" y="0"/>
                    <a:pt x="6" y="3"/>
                    <a:pt x="3" y="6"/>
                  </a:cubicBezTo>
                  <a:cubicBezTo>
                    <a:pt x="6" y="3"/>
                    <a:pt x="8" y="1"/>
                    <a:pt x="9" y="0"/>
                  </a:cubicBezTo>
                  <a:cubicBezTo>
                    <a:pt x="9" y="0"/>
                    <a:pt x="9" y="0"/>
                    <a:pt x="9"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41">
              <a:extLst>
                <a:ext uri="{FF2B5EF4-FFF2-40B4-BE49-F238E27FC236}">
                  <a16:creationId xmlns:a16="http://schemas.microsoft.com/office/drawing/2014/main" id="{4AA27225-09C9-FB44-9A1A-B7EBC1D2F422}"/>
                </a:ext>
              </a:extLst>
            </p:cNvPr>
            <p:cNvSpPr>
              <a:spLocks/>
            </p:cNvSpPr>
            <p:nvPr/>
          </p:nvSpPr>
          <p:spPr bwMode="auto">
            <a:xfrm>
              <a:off x="7737740" y="4021382"/>
              <a:ext cx="22457" cy="16598"/>
            </a:xfrm>
            <a:custGeom>
              <a:avLst/>
              <a:gdLst>
                <a:gd name="T0" fmla="*/ 10 w 10"/>
                <a:gd name="T1" fmla="*/ 0 h 7"/>
                <a:gd name="T2" fmla="*/ 10 w 10"/>
                <a:gd name="T3" fmla="*/ 0 h 7"/>
                <a:gd name="T4" fmla="*/ 10 w 10"/>
                <a:gd name="T5" fmla="*/ 7 h 7"/>
                <a:gd name="T6" fmla="*/ 0 w 10"/>
                <a:gd name="T7" fmla="*/ 7 h 7"/>
                <a:gd name="T8" fmla="*/ 0 w 10"/>
                <a:gd name="T9" fmla="*/ 7 h 7"/>
                <a:gd name="T10" fmla="*/ 10 w 10"/>
                <a:gd name="T11" fmla="*/ 7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10" y="0"/>
                    <a:pt x="10" y="0"/>
                  </a:cubicBezTo>
                  <a:cubicBezTo>
                    <a:pt x="10" y="7"/>
                    <a:pt x="10" y="7"/>
                    <a:pt x="10" y="7"/>
                  </a:cubicBezTo>
                  <a:cubicBezTo>
                    <a:pt x="0" y="7"/>
                    <a:pt x="0" y="7"/>
                    <a:pt x="0" y="7"/>
                  </a:cubicBezTo>
                  <a:cubicBezTo>
                    <a:pt x="0" y="7"/>
                    <a:pt x="0" y="7"/>
                    <a:pt x="0" y="7"/>
                  </a:cubicBezTo>
                  <a:cubicBezTo>
                    <a:pt x="10" y="7"/>
                    <a:pt x="10" y="7"/>
                    <a:pt x="10" y="7"/>
                  </a:cubicBezTo>
                  <a:cubicBezTo>
                    <a:pt x="10" y="0"/>
                    <a:pt x="10" y="0"/>
                    <a:pt x="10" y="0"/>
                  </a:cubicBezTo>
                </a:path>
              </a:pathLst>
            </a:custGeom>
            <a:solidFill>
              <a:srgbClr val="594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42">
              <a:extLst>
                <a:ext uri="{FF2B5EF4-FFF2-40B4-BE49-F238E27FC236}">
                  <a16:creationId xmlns:a16="http://schemas.microsoft.com/office/drawing/2014/main" id="{B084A463-B50B-E449-ACE1-4B6F632AFB36}"/>
                </a:ext>
              </a:extLst>
            </p:cNvPr>
            <p:cNvSpPr>
              <a:spLocks/>
            </p:cNvSpPr>
            <p:nvPr/>
          </p:nvSpPr>
          <p:spPr bwMode="auto">
            <a:xfrm>
              <a:off x="7737740" y="3801696"/>
              <a:ext cx="43937" cy="236284"/>
            </a:xfrm>
            <a:custGeom>
              <a:avLst/>
              <a:gdLst>
                <a:gd name="T0" fmla="*/ 4 w 19"/>
                <a:gd name="T1" fmla="*/ 0 h 102"/>
                <a:gd name="T2" fmla="*/ 0 w 19"/>
                <a:gd name="T3" fmla="*/ 0 h 102"/>
                <a:gd name="T4" fmla="*/ 0 w 19"/>
                <a:gd name="T5" fmla="*/ 102 h 102"/>
                <a:gd name="T6" fmla="*/ 10 w 19"/>
                <a:gd name="T7" fmla="*/ 102 h 102"/>
                <a:gd name="T8" fmla="*/ 10 w 19"/>
                <a:gd name="T9" fmla="*/ 95 h 102"/>
                <a:gd name="T10" fmla="*/ 9 w 19"/>
                <a:gd name="T11" fmla="*/ 88 h 102"/>
                <a:gd name="T12" fmla="*/ 8 w 19"/>
                <a:gd name="T13" fmla="*/ 67 h 102"/>
                <a:gd name="T14" fmla="*/ 12 w 19"/>
                <a:gd name="T15" fmla="*/ 64 h 102"/>
                <a:gd name="T16" fmla="*/ 18 w 19"/>
                <a:gd name="T17" fmla="*/ 58 h 102"/>
                <a:gd name="T18" fmla="*/ 18 w 19"/>
                <a:gd name="T19" fmla="*/ 58 h 102"/>
                <a:gd name="T20" fmla="*/ 19 w 19"/>
                <a:gd name="T21" fmla="*/ 55 h 102"/>
                <a:gd name="T22" fmla="*/ 17 w 19"/>
                <a:gd name="T23" fmla="*/ 54 h 102"/>
                <a:gd name="T24" fmla="*/ 17 w 19"/>
                <a:gd name="T25" fmla="*/ 54 h 102"/>
                <a:gd name="T26" fmla="*/ 7 w 19"/>
                <a:gd name="T27" fmla="*/ 59 h 102"/>
                <a:gd name="T28" fmla="*/ 5 w 19"/>
                <a:gd name="T29" fmla="*/ 20 h 102"/>
                <a:gd name="T30" fmla="*/ 5 w 19"/>
                <a:gd name="T31" fmla="*/ 15 h 102"/>
                <a:gd name="T32" fmla="*/ 4 w 19"/>
                <a:gd name="T33" fmla="*/ 10 h 102"/>
                <a:gd name="T34" fmla="*/ 4 w 19"/>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02">
                  <a:moveTo>
                    <a:pt x="4" y="0"/>
                  </a:moveTo>
                  <a:cubicBezTo>
                    <a:pt x="0" y="0"/>
                    <a:pt x="0" y="0"/>
                    <a:pt x="0" y="0"/>
                  </a:cubicBezTo>
                  <a:cubicBezTo>
                    <a:pt x="0" y="102"/>
                    <a:pt x="0" y="102"/>
                    <a:pt x="0" y="102"/>
                  </a:cubicBezTo>
                  <a:cubicBezTo>
                    <a:pt x="10" y="102"/>
                    <a:pt x="10" y="102"/>
                    <a:pt x="10" y="102"/>
                  </a:cubicBezTo>
                  <a:cubicBezTo>
                    <a:pt x="10" y="95"/>
                    <a:pt x="10" y="95"/>
                    <a:pt x="10" y="95"/>
                  </a:cubicBezTo>
                  <a:cubicBezTo>
                    <a:pt x="9" y="88"/>
                    <a:pt x="9" y="88"/>
                    <a:pt x="9" y="88"/>
                  </a:cubicBezTo>
                  <a:cubicBezTo>
                    <a:pt x="8" y="67"/>
                    <a:pt x="8" y="67"/>
                    <a:pt x="8" y="67"/>
                  </a:cubicBezTo>
                  <a:cubicBezTo>
                    <a:pt x="9" y="66"/>
                    <a:pt x="10" y="65"/>
                    <a:pt x="12" y="64"/>
                  </a:cubicBezTo>
                  <a:cubicBezTo>
                    <a:pt x="15" y="61"/>
                    <a:pt x="17" y="58"/>
                    <a:pt x="18" y="58"/>
                  </a:cubicBezTo>
                  <a:cubicBezTo>
                    <a:pt x="18" y="58"/>
                    <a:pt x="18" y="58"/>
                    <a:pt x="18" y="58"/>
                  </a:cubicBezTo>
                  <a:cubicBezTo>
                    <a:pt x="18" y="57"/>
                    <a:pt x="19" y="56"/>
                    <a:pt x="19" y="55"/>
                  </a:cubicBezTo>
                  <a:cubicBezTo>
                    <a:pt x="18" y="54"/>
                    <a:pt x="18" y="54"/>
                    <a:pt x="17" y="54"/>
                  </a:cubicBezTo>
                  <a:cubicBezTo>
                    <a:pt x="17" y="54"/>
                    <a:pt x="17" y="54"/>
                    <a:pt x="17" y="54"/>
                  </a:cubicBezTo>
                  <a:cubicBezTo>
                    <a:pt x="16" y="54"/>
                    <a:pt x="12" y="56"/>
                    <a:pt x="7" y="59"/>
                  </a:cubicBezTo>
                  <a:cubicBezTo>
                    <a:pt x="5" y="20"/>
                    <a:pt x="5" y="20"/>
                    <a:pt x="5" y="20"/>
                  </a:cubicBezTo>
                  <a:cubicBezTo>
                    <a:pt x="5" y="15"/>
                    <a:pt x="5" y="15"/>
                    <a:pt x="5" y="15"/>
                  </a:cubicBezTo>
                  <a:cubicBezTo>
                    <a:pt x="4" y="10"/>
                    <a:pt x="4" y="10"/>
                    <a:pt x="4" y="10"/>
                  </a:cubicBezTo>
                  <a:cubicBezTo>
                    <a:pt x="4" y="0"/>
                    <a:pt x="4" y="0"/>
                    <a:pt x="4" y="0"/>
                  </a:cubicBezTo>
                </a:path>
              </a:pathLst>
            </a:custGeom>
            <a:solidFill>
              <a:srgbClr val="723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43">
              <a:extLst>
                <a:ext uri="{FF2B5EF4-FFF2-40B4-BE49-F238E27FC236}">
                  <a16:creationId xmlns:a16="http://schemas.microsoft.com/office/drawing/2014/main" id="{C4627EC6-0377-834A-BCEF-FA9304BF07BE}"/>
                </a:ext>
              </a:extLst>
            </p:cNvPr>
            <p:cNvSpPr>
              <a:spLocks/>
            </p:cNvSpPr>
            <p:nvPr/>
          </p:nvSpPr>
          <p:spPr bwMode="auto">
            <a:xfrm>
              <a:off x="7561992" y="3605444"/>
              <a:ext cx="346614" cy="305607"/>
            </a:xfrm>
            <a:custGeom>
              <a:avLst/>
              <a:gdLst>
                <a:gd name="T0" fmla="*/ 150 w 150"/>
                <a:gd name="T1" fmla="*/ 79 h 132"/>
                <a:gd name="T2" fmla="*/ 142 w 150"/>
                <a:gd name="T3" fmla="*/ 60 h 132"/>
                <a:gd name="T4" fmla="*/ 145 w 150"/>
                <a:gd name="T5" fmla="*/ 47 h 132"/>
                <a:gd name="T6" fmla="*/ 117 w 150"/>
                <a:gd name="T7" fmla="*/ 19 h 132"/>
                <a:gd name="T8" fmla="*/ 103 w 150"/>
                <a:gd name="T9" fmla="*/ 22 h 132"/>
                <a:gd name="T10" fmla="*/ 75 w 150"/>
                <a:gd name="T11" fmla="*/ 0 h 132"/>
                <a:gd name="T12" fmla="*/ 47 w 150"/>
                <a:gd name="T13" fmla="*/ 22 h 132"/>
                <a:gd name="T14" fmla="*/ 33 w 150"/>
                <a:gd name="T15" fmla="*/ 19 h 132"/>
                <a:gd name="T16" fmla="*/ 5 w 150"/>
                <a:gd name="T17" fmla="*/ 47 h 132"/>
                <a:gd name="T18" fmla="*/ 8 w 150"/>
                <a:gd name="T19" fmla="*/ 60 h 132"/>
                <a:gd name="T20" fmla="*/ 0 w 150"/>
                <a:gd name="T21" fmla="*/ 79 h 132"/>
                <a:gd name="T22" fmla="*/ 24 w 150"/>
                <a:gd name="T23" fmla="*/ 107 h 132"/>
                <a:gd name="T24" fmla="*/ 52 w 150"/>
                <a:gd name="T25" fmla="*/ 132 h 132"/>
                <a:gd name="T26" fmla="*/ 75 w 150"/>
                <a:gd name="T27" fmla="*/ 121 h 132"/>
                <a:gd name="T28" fmla="*/ 98 w 150"/>
                <a:gd name="T29" fmla="*/ 132 h 132"/>
                <a:gd name="T30" fmla="*/ 126 w 150"/>
                <a:gd name="T31" fmla="*/ 107 h 132"/>
                <a:gd name="T32" fmla="*/ 150 w 150"/>
                <a:gd name="T33" fmla="*/ 7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132">
                  <a:moveTo>
                    <a:pt x="150" y="79"/>
                  </a:moveTo>
                  <a:cubicBezTo>
                    <a:pt x="150" y="72"/>
                    <a:pt x="147" y="65"/>
                    <a:pt x="142" y="60"/>
                  </a:cubicBezTo>
                  <a:cubicBezTo>
                    <a:pt x="144" y="56"/>
                    <a:pt x="145" y="52"/>
                    <a:pt x="145" y="47"/>
                  </a:cubicBezTo>
                  <a:cubicBezTo>
                    <a:pt x="145" y="31"/>
                    <a:pt x="132" y="19"/>
                    <a:pt x="117" y="19"/>
                  </a:cubicBezTo>
                  <a:cubicBezTo>
                    <a:pt x="112" y="19"/>
                    <a:pt x="107" y="20"/>
                    <a:pt x="103" y="22"/>
                  </a:cubicBezTo>
                  <a:cubicBezTo>
                    <a:pt x="100" y="9"/>
                    <a:pt x="89" y="0"/>
                    <a:pt x="75" y="0"/>
                  </a:cubicBezTo>
                  <a:cubicBezTo>
                    <a:pt x="61" y="0"/>
                    <a:pt x="50" y="9"/>
                    <a:pt x="47" y="22"/>
                  </a:cubicBezTo>
                  <a:cubicBezTo>
                    <a:pt x="43" y="20"/>
                    <a:pt x="38" y="19"/>
                    <a:pt x="33" y="19"/>
                  </a:cubicBezTo>
                  <a:cubicBezTo>
                    <a:pt x="17" y="19"/>
                    <a:pt x="5" y="31"/>
                    <a:pt x="5" y="47"/>
                  </a:cubicBezTo>
                  <a:cubicBezTo>
                    <a:pt x="5" y="52"/>
                    <a:pt x="6" y="56"/>
                    <a:pt x="8" y="60"/>
                  </a:cubicBezTo>
                  <a:cubicBezTo>
                    <a:pt x="3" y="65"/>
                    <a:pt x="0" y="72"/>
                    <a:pt x="0" y="79"/>
                  </a:cubicBezTo>
                  <a:cubicBezTo>
                    <a:pt x="0" y="93"/>
                    <a:pt x="10" y="105"/>
                    <a:pt x="24" y="107"/>
                  </a:cubicBezTo>
                  <a:cubicBezTo>
                    <a:pt x="26" y="121"/>
                    <a:pt x="38" y="132"/>
                    <a:pt x="52" y="132"/>
                  </a:cubicBezTo>
                  <a:cubicBezTo>
                    <a:pt x="61" y="132"/>
                    <a:pt x="70" y="128"/>
                    <a:pt x="75" y="121"/>
                  </a:cubicBezTo>
                  <a:cubicBezTo>
                    <a:pt x="80" y="128"/>
                    <a:pt x="88" y="132"/>
                    <a:pt x="98" y="132"/>
                  </a:cubicBezTo>
                  <a:cubicBezTo>
                    <a:pt x="112" y="132"/>
                    <a:pt x="124" y="121"/>
                    <a:pt x="126" y="107"/>
                  </a:cubicBezTo>
                  <a:cubicBezTo>
                    <a:pt x="139" y="105"/>
                    <a:pt x="150" y="93"/>
                    <a:pt x="150" y="79"/>
                  </a:cubicBezTo>
                  <a:close/>
                </a:path>
              </a:pathLst>
            </a:custGeom>
            <a:solidFill>
              <a:srgbClr val="00B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44">
              <a:extLst>
                <a:ext uri="{FF2B5EF4-FFF2-40B4-BE49-F238E27FC236}">
                  <a16:creationId xmlns:a16="http://schemas.microsoft.com/office/drawing/2014/main" id="{A8112ECF-F68E-9A41-9528-5D232185A3E8}"/>
                </a:ext>
              </a:extLst>
            </p:cNvPr>
            <p:cNvSpPr>
              <a:spLocks/>
            </p:cNvSpPr>
            <p:nvPr/>
          </p:nvSpPr>
          <p:spPr bwMode="auto">
            <a:xfrm>
              <a:off x="7619598" y="3649381"/>
              <a:ext cx="289008" cy="261669"/>
            </a:xfrm>
            <a:custGeom>
              <a:avLst/>
              <a:gdLst>
                <a:gd name="T0" fmla="*/ 117 w 125"/>
                <a:gd name="T1" fmla="*/ 41 h 113"/>
                <a:gd name="T2" fmla="*/ 120 w 125"/>
                <a:gd name="T3" fmla="*/ 28 h 113"/>
                <a:gd name="T4" fmla="*/ 96 w 125"/>
                <a:gd name="T5" fmla="*/ 0 h 113"/>
                <a:gd name="T6" fmla="*/ 109 w 125"/>
                <a:gd name="T7" fmla="*/ 23 h 113"/>
                <a:gd name="T8" fmla="*/ 106 w 125"/>
                <a:gd name="T9" fmla="*/ 35 h 113"/>
                <a:gd name="T10" fmla="*/ 113 w 125"/>
                <a:gd name="T11" fmla="*/ 53 h 113"/>
                <a:gd name="T12" fmla="*/ 90 w 125"/>
                <a:gd name="T13" fmla="*/ 80 h 113"/>
                <a:gd name="T14" fmla="*/ 64 w 125"/>
                <a:gd name="T15" fmla="*/ 103 h 113"/>
                <a:gd name="T16" fmla="*/ 42 w 125"/>
                <a:gd name="T17" fmla="*/ 92 h 113"/>
                <a:gd name="T18" fmla="*/ 20 w 125"/>
                <a:gd name="T19" fmla="*/ 103 h 113"/>
                <a:gd name="T20" fmla="*/ 0 w 125"/>
                <a:gd name="T21" fmla="*/ 94 h 113"/>
                <a:gd name="T22" fmla="*/ 27 w 125"/>
                <a:gd name="T23" fmla="*/ 113 h 113"/>
                <a:gd name="T24" fmla="*/ 50 w 125"/>
                <a:gd name="T25" fmla="*/ 102 h 113"/>
                <a:gd name="T26" fmla="*/ 73 w 125"/>
                <a:gd name="T27" fmla="*/ 113 h 113"/>
                <a:gd name="T28" fmla="*/ 101 w 125"/>
                <a:gd name="T29" fmla="*/ 88 h 113"/>
                <a:gd name="T30" fmla="*/ 125 w 125"/>
                <a:gd name="T31" fmla="*/ 60 h 113"/>
                <a:gd name="T32" fmla="*/ 117 w 125"/>
                <a:gd name="T33"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13">
                  <a:moveTo>
                    <a:pt x="117" y="41"/>
                  </a:moveTo>
                  <a:cubicBezTo>
                    <a:pt x="119" y="37"/>
                    <a:pt x="120" y="33"/>
                    <a:pt x="120" y="28"/>
                  </a:cubicBezTo>
                  <a:cubicBezTo>
                    <a:pt x="120" y="14"/>
                    <a:pt x="110" y="2"/>
                    <a:pt x="96" y="0"/>
                  </a:cubicBezTo>
                  <a:cubicBezTo>
                    <a:pt x="104" y="5"/>
                    <a:pt x="109" y="13"/>
                    <a:pt x="109" y="23"/>
                  </a:cubicBezTo>
                  <a:cubicBezTo>
                    <a:pt x="109" y="27"/>
                    <a:pt x="108" y="31"/>
                    <a:pt x="106" y="35"/>
                  </a:cubicBezTo>
                  <a:cubicBezTo>
                    <a:pt x="110" y="39"/>
                    <a:pt x="113" y="46"/>
                    <a:pt x="113" y="53"/>
                  </a:cubicBezTo>
                  <a:cubicBezTo>
                    <a:pt x="113" y="67"/>
                    <a:pt x="103" y="78"/>
                    <a:pt x="90" y="80"/>
                  </a:cubicBezTo>
                  <a:cubicBezTo>
                    <a:pt x="89" y="93"/>
                    <a:pt x="77" y="103"/>
                    <a:pt x="64" y="103"/>
                  </a:cubicBezTo>
                  <a:cubicBezTo>
                    <a:pt x="55" y="103"/>
                    <a:pt x="47" y="99"/>
                    <a:pt x="42" y="92"/>
                  </a:cubicBezTo>
                  <a:cubicBezTo>
                    <a:pt x="37" y="99"/>
                    <a:pt x="29" y="103"/>
                    <a:pt x="20" y="103"/>
                  </a:cubicBezTo>
                  <a:cubicBezTo>
                    <a:pt x="12" y="103"/>
                    <a:pt x="5" y="99"/>
                    <a:pt x="0" y="94"/>
                  </a:cubicBezTo>
                  <a:cubicBezTo>
                    <a:pt x="4" y="105"/>
                    <a:pt x="14" y="113"/>
                    <a:pt x="27" y="113"/>
                  </a:cubicBezTo>
                  <a:cubicBezTo>
                    <a:pt x="36" y="113"/>
                    <a:pt x="45" y="109"/>
                    <a:pt x="50" y="102"/>
                  </a:cubicBezTo>
                  <a:cubicBezTo>
                    <a:pt x="55" y="109"/>
                    <a:pt x="63" y="113"/>
                    <a:pt x="73" y="113"/>
                  </a:cubicBezTo>
                  <a:cubicBezTo>
                    <a:pt x="87" y="113"/>
                    <a:pt x="99" y="102"/>
                    <a:pt x="101" y="88"/>
                  </a:cubicBezTo>
                  <a:cubicBezTo>
                    <a:pt x="114" y="86"/>
                    <a:pt x="125" y="74"/>
                    <a:pt x="125" y="60"/>
                  </a:cubicBezTo>
                  <a:cubicBezTo>
                    <a:pt x="125" y="53"/>
                    <a:pt x="122" y="46"/>
                    <a:pt x="117" y="41"/>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45">
              <a:extLst>
                <a:ext uri="{FF2B5EF4-FFF2-40B4-BE49-F238E27FC236}">
                  <a16:creationId xmlns:a16="http://schemas.microsoft.com/office/drawing/2014/main" id="{FB9AED7D-2386-AC42-B225-3C11F8F80613}"/>
                </a:ext>
              </a:extLst>
            </p:cNvPr>
            <p:cNvSpPr>
              <a:spLocks/>
            </p:cNvSpPr>
            <p:nvPr/>
          </p:nvSpPr>
          <p:spPr bwMode="auto">
            <a:xfrm>
              <a:off x="7746527" y="3605444"/>
              <a:ext cx="52724" cy="60535"/>
            </a:xfrm>
            <a:custGeom>
              <a:avLst/>
              <a:gdLst>
                <a:gd name="T0" fmla="*/ 17 w 23"/>
                <a:gd name="T1" fmla="*/ 26 h 26"/>
                <a:gd name="T2" fmla="*/ 23 w 23"/>
                <a:gd name="T3" fmla="*/ 22 h 26"/>
                <a:gd name="T4" fmla="*/ 0 w 23"/>
                <a:gd name="T5" fmla="*/ 0 h 26"/>
                <a:gd name="T6" fmla="*/ 17 w 23"/>
                <a:gd name="T7" fmla="*/ 26 h 26"/>
              </a:gdLst>
              <a:ahLst/>
              <a:cxnLst>
                <a:cxn ang="0">
                  <a:pos x="T0" y="T1"/>
                </a:cxn>
                <a:cxn ang="0">
                  <a:pos x="T2" y="T3"/>
                </a:cxn>
                <a:cxn ang="0">
                  <a:pos x="T4" y="T5"/>
                </a:cxn>
                <a:cxn ang="0">
                  <a:pos x="T6" y="T7"/>
                </a:cxn>
              </a:cxnLst>
              <a:rect l="0" t="0" r="r" b="b"/>
              <a:pathLst>
                <a:path w="23" h="26">
                  <a:moveTo>
                    <a:pt x="17" y="26"/>
                  </a:moveTo>
                  <a:cubicBezTo>
                    <a:pt x="18" y="25"/>
                    <a:pt x="20" y="24"/>
                    <a:pt x="23" y="22"/>
                  </a:cubicBezTo>
                  <a:cubicBezTo>
                    <a:pt x="20" y="9"/>
                    <a:pt x="9" y="2"/>
                    <a:pt x="0" y="0"/>
                  </a:cubicBezTo>
                  <a:cubicBezTo>
                    <a:pt x="7" y="4"/>
                    <a:pt x="15" y="18"/>
                    <a:pt x="17" y="26"/>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46">
              <a:extLst>
                <a:ext uri="{FF2B5EF4-FFF2-40B4-BE49-F238E27FC236}">
                  <a16:creationId xmlns:a16="http://schemas.microsoft.com/office/drawing/2014/main" id="{561070A5-E90D-124A-9384-3F0C84EDFD89}"/>
                </a:ext>
              </a:extLst>
            </p:cNvPr>
            <p:cNvSpPr>
              <a:spLocks/>
            </p:cNvSpPr>
            <p:nvPr/>
          </p:nvSpPr>
          <p:spPr bwMode="auto">
            <a:xfrm>
              <a:off x="7563944" y="3809507"/>
              <a:ext cx="53701" cy="42961"/>
            </a:xfrm>
            <a:custGeom>
              <a:avLst/>
              <a:gdLst>
                <a:gd name="T0" fmla="*/ 21 w 23"/>
                <a:gd name="T1" fmla="*/ 11 h 19"/>
                <a:gd name="T2" fmla="*/ 0 w 23"/>
                <a:gd name="T3" fmla="*/ 0 h 19"/>
                <a:gd name="T4" fmla="*/ 23 w 23"/>
                <a:gd name="T5" fmla="*/ 19 h 19"/>
                <a:gd name="T6" fmla="*/ 21 w 23"/>
                <a:gd name="T7" fmla="*/ 11 h 19"/>
              </a:gdLst>
              <a:ahLst/>
              <a:cxnLst>
                <a:cxn ang="0">
                  <a:pos x="T0" y="T1"/>
                </a:cxn>
                <a:cxn ang="0">
                  <a:pos x="T2" y="T3"/>
                </a:cxn>
                <a:cxn ang="0">
                  <a:pos x="T4" y="T5"/>
                </a:cxn>
                <a:cxn ang="0">
                  <a:pos x="T6" y="T7"/>
                </a:cxn>
              </a:cxnLst>
              <a:rect l="0" t="0" r="r" b="b"/>
              <a:pathLst>
                <a:path w="23" h="19">
                  <a:moveTo>
                    <a:pt x="21" y="11"/>
                  </a:moveTo>
                  <a:cubicBezTo>
                    <a:pt x="14" y="10"/>
                    <a:pt x="4" y="6"/>
                    <a:pt x="0" y="0"/>
                  </a:cubicBezTo>
                  <a:cubicBezTo>
                    <a:pt x="3" y="9"/>
                    <a:pt x="11" y="17"/>
                    <a:pt x="23" y="19"/>
                  </a:cubicBezTo>
                  <a:cubicBezTo>
                    <a:pt x="22" y="17"/>
                    <a:pt x="21" y="14"/>
                    <a:pt x="21" y="11"/>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47">
              <a:extLst>
                <a:ext uri="{FF2B5EF4-FFF2-40B4-BE49-F238E27FC236}">
                  <a16:creationId xmlns:a16="http://schemas.microsoft.com/office/drawing/2014/main" id="{00E006A5-9C95-6640-B7F6-2B467227CDA6}"/>
                </a:ext>
              </a:extLst>
            </p:cNvPr>
            <p:cNvSpPr>
              <a:spLocks/>
            </p:cNvSpPr>
            <p:nvPr/>
          </p:nvSpPr>
          <p:spPr bwMode="auto">
            <a:xfrm>
              <a:off x="4830084" y="4056531"/>
              <a:ext cx="128882" cy="30268"/>
            </a:xfrm>
            <a:custGeom>
              <a:avLst/>
              <a:gdLst>
                <a:gd name="T0" fmla="*/ 28 w 56"/>
                <a:gd name="T1" fmla="*/ 0 h 13"/>
                <a:gd name="T2" fmla="*/ 27 w 56"/>
                <a:gd name="T3" fmla="*/ 0 h 13"/>
                <a:gd name="T4" fmla="*/ 27 w 56"/>
                <a:gd name="T5" fmla="*/ 8 h 13"/>
                <a:gd name="T6" fmla="*/ 17 w 56"/>
                <a:gd name="T7" fmla="*/ 8 h 13"/>
                <a:gd name="T8" fmla="*/ 17 w 56"/>
                <a:gd name="T9" fmla="*/ 8 h 13"/>
                <a:gd name="T10" fmla="*/ 9 w 56"/>
                <a:gd name="T11" fmla="*/ 8 h 13"/>
                <a:gd name="T12" fmla="*/ 9 w 56"/>
                <a:gd name="T13" fmla="*/ 2 h 13"/>
                <a:gd name="T14" fmla="*/ 0 w 56"/>
                <a:gd name="T15" fmla="*/ 7 h 13"/>
                <a:gd name="T16" fmla="*/ 28 w 56"/>
                <a:gd name="T17" fmla="*/ 13 h 13"/>
                <a:gd name="T18" fmla="*/ 56 w 56"/>
                <a:gd name="T19" fmla="*/ 7 h 13"/>
                <a:gd name="T20" fmla="*/ 28 w 56"/>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3">
                  <a:moveTo>
                    <a:pt x="28" y="0"/>
                  </a:moveTo>
                  <a:cubicBezTo>
                    <a:pt x="27" y="0"/>
                    <a:pt x="27" y="0"/>
                    <a:pt x="27" y="0"/>
                  </a:cubicBezTo>
                  <a:cubicBezTo>
                    <a:pt x="27" y="8"/>
                    <a:pt x="27" y="8"/>
                    <a:pt x="27" y="8"/>
                  </a:cubicBezTo>
                  <a:cubicBezTo>
                    <a:pt x="17" y="8"/>
                    <a:pt x="17" y="8"/>
                    <a:pt x="17" y="8"/>
                  </a:cubicBezTo>
                  <a:cubicBezTo>
                    <a:pt x="17" y="8"/>
                    <a:pt x="17" y="8"/>
                    <a:pt x="17" y="8"/>
                  </a:cubicBezTo>
                  <a:cubicBezTo>
                    <a:pt x="9" y="8"/>
                    <a:pt x="9" y="8"/>
                    <a:pt x="9" y="8"/>
                  </a:cubicBezTo>
                  <a:cubicBezTo>
                    <a:pt x="9" y="2"/>
                    <a:pt x="9" y="2"/>
                    <a:pt x="9" y="2"/>
                  </a:cubicBezTo>
                  <a:cubicBezTo>
                    <a:pt x="3" y="3"/>
                    <a:pt x="0" y="5"/>
                    <a:pt x="0" y="7"/>
                  </a:cubicBezTo>
                  <a:cubicBezTo>
                    <a:pt x="0" y="10"/>
                    <a:pt x="12" y="13"/>
                    <a:pt x="28" y="13"/>
                  </a:cubicBezTo>
                  <a:cubicBezTo>
                    <a:pt x="43" y="13"/>
                    <a:pt x="56" y="10"/>
                    <a:pt x="56" y="7"/>
                  </a:cubicBezTo>
                  <a:cubicBezTo>
                    <a:pt x="56" y="3"/>
                    <a:pt x="43" y="0"/>
                    <a:pt x="28"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48">
              <a:extLst>
                <a:ext uri="{FF2B5EF4-FFF2-40B4-BE49-F238E27FC236}">
                  <a16:creationId xmlns:a16="http://schemas.microsoft.com/office/drawing/2014/main" id="{1B3BDC07-8F37-9F4E-9992-87175CE57B13}"/>
                </a:ext>
              </a:extLst>
            </p:cNvPr>
            <p:cNvSpPr>
              <a:spLocks/>
            </p:cNvSpPr>
            <p:nvPr/>
          </p:nvSpPr>
          <p:spPr bwMode="auto">
            <a:xfrm>
              <a:off x="4850588" y="3838799"/>
              <a:ext cx="62488" cy="236284"/>
            </a:xfrm>
            <a:custGeom>
              <a:avLst/>
              <a:gdLst>
                <a:gd name="T0" fmla="*/ 25 w 27"/>
                <a:gd name="T1" fmla="*/ 53 h 102"/>
                <a:gd name="T2" fmla="*/ 16 w 27"/>
                <a:gd name="T3" fmla="*/ 59 h 102"/>
                <a:gd name="T4" fmla="*/ 12 w 27"/>
                <a:gd name="T5" fmla="*/ 0 h 102"/>
                <a:gd name="T6" fmla="*/ 2 w 27"/>
                <a:gd name="T7" fmla="*/ 0 h 102"/>
                <a:gd name="T8" fmla="*/ 0 w 27"/>
                <a:gd name="T9" fmla="*/ 102 h 102"/>
                <a:gd name="T10" fmla="*/ 18 w 27"/>
                <a:gd name="T11" fmla="*/ 102 h 102"/>
                <a:gd name="T12" fmla="*/ 16 w 27"/>
                <a:gd name="T13" fmla="*/ 67 h 102"/>
                <a:gd name="T14" fmla="*/ 26 w 27"/>
                <a:gd name="T15" fmla="*/ 58 h 102"/>
                <a:gd name="T16" fmla="*/ 25 w 27"/>
                <a:gd name="T17" fmla="*/ 5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02">
                  <a:moveTo>
                    <a:pt x="25" y="53"/>
                  </a:moveTo>
                  <a:cubicBezTo>
                    <a:pt x="24" y="53"/>
                    <a:pt x="20" y="56"/>
                    <a:pt x="16" y="59"/>
                  </a:cubicBezTo>
                  <a:cubicBezTo>
                    <a:pt x="12" y="0"/>
                    <a:pt x="12" y="0"/>
                    <a:pt x="12" y="0"/>
                  </a:cubicBezTo>
                  <a:cubicBezTo>
                    <a:pt x="2" y="0"/>
                    <a:pt x="2" y="0"/>
                    <a:pt x="2" y="0"/>
                  </a:cubicBezTo>
                  <a:cubicBezTo>
                    <a:pt x="0" y="102"/>
                    <a:pt x="0" y="102"/>
                    <a:pt x="0" y="102"/>
                  </a:cubicBezTo>
                  <a:cubicBezTo>
                    <a:pt x="18" y="102"/>
                    <a:pt x="18" y="102"/>
                    <a:pt x="18" y="102"/>
                  </a:cubicBezTo>
                  <a:cubicBezTo>
                    <a:pt x="16" y="67"/>
                    <a:pt x="16" y="67"/>
                    <a:pt x="16" y="67"/>
                  </a:cubicBezTo>
                  <a:cubicBezTo>
                    <a:pt x="20" y="62"/>
                    <a:pt x="25" y="58"/>
                    <a:pt x="26" y="58"/>
                  </a:cubicBezTo>
                  <a:cubicBezTo>
                    <a:pt x="27" y="56"/>
                    <a:pt x="27" y="53"/>
                    <a:pt x="25" y="53"/>
                  </a:cubicBezTo>
                </a:path>
              </a:pathLst>
            </a:custGeom>
            <a:solidFill>
              <a:srgbClr val="9B5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49">
              <a:extLst>
                <a:ext uri="{FF2B5EF4-FFF2-40B4-BE49-F238E27FC236}">
                  <a16:creationId xmlns:a16="http://schemas.microsoft.com/office/drawing/2014/main" id="{FA9BBD68-F26C-364E-BE21-16A4A6478817}"/>
                </a:ext>
              </a:extLst>
            </p:cNvPr>
            <p:cNvSpPr>
              <a:spLocks/>
            </p:cNvSpPr>
            <p:nvPr/>
          </p:nvSpPr>
          <p:spPr bwMode="auto">
            <a:xfrm>
              <a:off x="4887691" y="3973539"/>
              <a:ext cx="0" cy="1953"/>
            </a:xfrm>
            <a:custGeom>
              <a:avLst/>
              <a:gdLst>
                <a:gd name="T0" fmla="*/ 0 h 1"/>
                <a:gd name="T1" fmla="*/ 0 h 1"/>
                <a:gd name="T2" fmla="*/ 0 h 1"/>
                <a:gd name="T3" fmla="*/ 0 h 1"/>
                <a:gd name="T4" fmla="*/ 0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0"/>
                    <a:pt x="0" y="0"/>
                    <a:pt x="0"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50">
              <a:extLst>
                <a:ext uri="{FF2B5EF4-FFF2-40B4-BE49-F238E27FC236}">
                  <a16:creationId xmlns:a16="http://schemas.microsoft.com/office/drawing/2014/main" id="{886C21CE-72B6-DF4C-81BB-D26F7AEC54CD}"/>
                </a:ext>
              </a:extLst>
            </p:cNvPr>
            <p:cNvSpPr>
              <a:spLocks noEditPoints="1"/>
            </p:cNvSpPr>
            <p:nvPr/>
          </p:nvSpPr>
          <p:spPr bwMode="auto">
            <a:xfrm>
              <a:off x="4884761" y="3961822"/>
              <a:ext cx="28315" cy="11717"/>
            </a:xfrm>
            <a:custGeom>
              <a:avLst/>
              <a:gdLst>
                <a:gd name="T0" fmla="*/ 10 w 12"/>
                <a:gd name="T1" fmla="*/ 0 h 5"/>
                <a:gd name="T2" fmla="*/ 10 w 12"/>
                <a:gd name="T3" fmla="*/ 0 h 5"/>
                <a:gd name="T4" fmla="*/ 1 w 12"/>
                <a:gd name="T5" fmla="*/ 5 h 5"/>
                <a:gd name="T6" fmla="*/ 1 w 12"/>
                <a:gd name="T7" fmla="*/ 5 h 5"/>
                <a:gd name="T8" fmla="*/ 10 w 12"/>
                <a:gd name="T9" fmla="*/ 0 h 5"/>
                <a:gd name="T10" fmla="*/ 10 w 12"/>
                <a:gd name="T11" fmla="*/ 0 h 5"/>
                <a:gd name="T12" fmla="*/ 12 w 12"/>
                <a:gd name="T13" fmla="*/ 2 h 5"/>
                <a:gd name="T14" fmla="*/ 10 w 12"/>
                <a:gd name="T15" fmla="*/ 0 h 5"/>
                <a:gd name="T16" fmla="*/ 0 w 12"/>
                <a:gd name="T17" fmla="*/ 0 h 5"/>
                <a:gd name="T18" fmla="*/ 0 w 12"/>
                <a:gd name="T19" fmla="*/ 0 h 5"/>
                <a:gd name="T20" fmla="*/ 1 w 12"/>
                <a:gd name="T21" fmla="*/ 5 h 5"/>
                <a:gd name="T22" fmla="*/ 1 w 12"/>
                <a:gd name="T23" fmla="*/ 5 h 5"/>
                <a:gd name="T24" fmla="*/ 0 w 12"/>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5">
                  <a:moveTo>
                    <a:pt x="10" y="0"/>
                  </a:moveTo>
                  <a:cubicBezTo>
                    <a:pt x="10" y="0"/>
                    <a:pt x="10" y="0"/>
                    <a:pt x="10" y="0"/>
                  </a:cubicBezTo>
                  <a:cubicBezTo>
                    <a:pt x="9" y="0"/>
                    <a:pt x="5" y="3"/>
                    <a:pt x="1" y="5"/>
                  </a:cubicBezTo>
                  <a:cubicBezTo>
                    <a:pt x="1" y="5"/>
                    <a:pt x="1" y="5"/>
                    <a:pt x="1" y="5"/>
                  </a:cubicBezTo>
                  <a:cubicBezTo>
                    <a:pt x="5" y="3"/>
                    <a:pt x="9" y="0"/>
                    <a:pt x="10" y="0"/>
                  </a:cubicBezTo>
                  <a:cubicBezTo>
                    <a:pt x="10" y="0"/>
                    <a:pt x="10" y="0"/>
                    <a:pt x="10" y="0"/>
                  </a:cubicBezTo>
                  <a:cubicBezTo>
                    <a:pt x="11" y="0"/>
                    <a:pt x="12" y="1"/>
                    <a:pt x="12" y="2"/>
                  </a:cubicBezTo>
                  <a:cubicBezTo>
                    <a:pt x="12" y="1"/>
                    <a:pt x="11" y="0"/>
                    <a:pt x="10" y="0"/>
                  </a:cubicBezTo>
                  <a:moveTo>
                    <a:pt x="0" y="0"/>
                  </a:moveTo>
                  <a:cubicBezTo>
                    <a:pt x="0" y="0"/>
                    <a:pt x="0" y="0"/>
                    <a:pt x="0" y="0"/>
                  </a:cubicBezTo>
                  <a:cubicBezTo>
                    <a:pt x="1" y="5"/>
                    <a:pt x="1" y="5"/>
                    <a:pt x="1" y="5"/>
                  </a:cubicBezTo>
                  <a:cubicBezTo>
                    <a:pt x="1" y="5"/>
                    <a:pt x="1" y="5"/>
                    <a:pt x="1" y="5"/>
                  </a:cubicBezTo>
                  <a:cubicBezTo>
                    <a:pt x="0" y="0"/>
                    <a:pt x="0" y="0"/>
                    <a:pt x="0" y="0"/>
                  </a:cubicBezTo>
                </a:path>
              </a:pathLst>
            </a:custGeom>
            <a:solidFill>
              <a:srgbClr val="5A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51">
              <a:extLst>
                <a:ext uri="{FF2B5EF4-FFF2-40B4-BE49-F238E27FC236}">
                  <a16:creationId xmlns:a16="http://schemas.microsoft.com/office/drawing/2014/main" id="{26F71543-6106-B643-8EC3-F26BE99C2470}"/>
                </a:ext>
              </a:extLst>
            </p:cNvPr>
            <p:cNvSpPr>
              <a:spLocks/>
            </p:cNvSpPr>
            <p:nvPr/>
          </p:nvSpPr>
          <p:spPr bwMode="auto">
            <a:xfrm>
              <a:off x="4869139" y="3838799"/>
              <a:ext cx="15622" cy="123024"/>
            </a:xfrm>
            <a:custGeom>
              <a:avLst/>
              <a:gdLst>
                <a:gd name="T0" fmla="*/ 9 w 16"/>
                <a:gd name="T1" fmla="*/ 0 h 126"/>
                <a:gd name="T2" fmla="*/ 0 w 16"/>
                <a:gd name="T3" fmla="*/ 0 h 126"/>
                <a:gd name="T4" fmla="*/ 9 w 16"/>
                <a:gd name="T5" fmla="*/ 0 h 126"/>
                <a:gd name="T6" fmla="*/ 16 w 16"/>
                <a:gd name="T7" fmla="*/ 126 h 126"/>
                <a:gd name="T8" fmla="*/ 16 w 16"/>
                <a:gd name="T9" fmla="*/ 126 h 126"/>
                <a:gd name="T10" fmla="*/ 9 w 16"/>
                <a:gd name="T11" fmla="*/ 0 h 126"/>
              </a:gdLst>
              <a:ahLst/>
              <a:cxnLst>
                <a:cxn ang="0">
                  <a:pos x="T0" y="T1"/>
                </a:cxn>
                <a:cxn ang="0">
                  <a:pos x="T2" y="T3"/>
                </a:cxn>
                <a:cxn ang="0">
                  <a:pos x="T4" y="T5"/>
                </a:cxn>
                <a:cxn ang="0">
                  <a:pos x="T6" y="T7"/>
                </a:cxn>
                <a:cxn ang="0">
                  <a:pos x="T8" y="T9"/>
                </a:cxn>
                <a:cxn ang="0">
                  <a:pos x="T10" y="T11"/>
                </a:cxn>
              </a:cxnLst>
              <a:rect l="0" t="0" r="r" b="b"/>
              <a:pathLst>
                <a:path w="16" h="126">
                  <a:moveTo>
                    <a:pt x="9" y="0"/>
                  </a:moveTo>
                  <a:lnTo>
                    <a:pt x="0" y="0"/>
                  </a:lnTo>
                  <a:lnTo>
                    <a:pt x="9" y="0"/>
                  </a:lnTo>
                  <a:lnTo>
                    <a:pt x="16" y="126"/>
                  </a:lnTo>
                  <a:lnTo>
                    <a:pt x="16" y="126"/>
                  </a:lnTo>
                  <a:lnTo>
                    <a:pt x="9" y="0"/>
                  </a:lnTo>
                  <a:close/>
                </a:path>
              </a:pathLst>
            </a:custGeom>
            <a:solidFill>
              <a:srgbClr val="BCA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52">
              <a:extLst>
                <a:ext uri="{FF2B5EF4-FFF2-40B4-BE49-F238E27FC236}">
                  <a16:creationId xmlns:a16="http://schemas.microsoft.com/office/drawing/2014/main" id="{C502F724-57DF-AC45-B5E1-48F476029896}"/>
                </a:ext>
              </a:extLst>
            </p:cNvPr>
            <p:cNvSpPr>
              <a:spLocks/>
            </p:cNvSpPr>
            <p:nvPr/>
          </p:nvSpPr>
          <p:spPr bwMode="auto">
            <a:xfrm>
              <a:off x="4869139" y="3838799"/>
              <a:ext cx="15622" cy="123024"/>
            </a:xfrm>
            <a:custGeom>
              <a:avLst/>
              <a:gdLst>
                <a:gd name="T0" fmla="*/ 9 w 16"/>
                <a:gd name="T1" fmla="*/ 0 h 126"/>
                <a:gd name="T2" fmla="*/ 0 w 16"/>
                <a:gd name="T3" fmla="*/ 0 h 126"/>
                <a:gd name="T4" fmla="*/ 9 w 16"/>
                <a:gd name="T5" fmla="*/ 0 h 126"/>
                <a:gd name="T6" fmla="*/ 16 w 16"/>
                <a:gd name="T7" fmla="*/ 126 h 126"/>
                <a:gd name="T8" fmla="*/ 16 w 16"/>
                <a:gd name="T9" fmla="*/ 126 h 126"/>
                <a:gd name="T10" fmla="*/ 9 w 16"/>
                <a:gd name="T11" fmla="*/ 0 h 126"/>
              </a:gdLst>
              <a:ahLst/>
              <a:cxnLst>
                <a:cxn ang="0">
                  <a:pos x="T0" y="T1"/>
                </a:cxn>
                <a:cxn ang="0">
                  <a:pos x="T2" y="T3"/>
                </a:cxn>
                <a:cxn ang="0">
                  <a:pos x="T4" y="T5"/>
                </a:cxn>
                <a:cxn ang="0">
                  <a:pos x="T6" y="T7"/>
                </a:cxn>
                <a:cxn ang="0">
                  <a:pos x="T8" y="T9"/>
                </a:cxn>
                <a:cxn ang="0">
                  <a:pos x="T10" y="T11"/>
                </a:cxn>
              </a:cxnLst>
              <a:rect l="0" t="0" r="r" b="b"/>
              <a:pathLst>
                <a:path w="16" h="126">
                  <a:moveTo>
                    <a:pt x="9" y="0"/>
                  </a:moveTo>
                  <a:lnTo>
                    <a:pt x="0" y="0"/>
                  </a:lnTo>
                  <a:lnTo>
                    <a:pt x="9" y="0"/>
                  </a:lnTo>
                  <a:lnTo>
                    <a:pt x="16" y="126"/>
                  </a:lnTo>
                  <a:lnTo>
                    <a:pt x="16" y="126"/>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653">
              <a:extLst>
                <a:ext uri="{FF2B5EF4-FFF2-40B4-BE49-F238E27FC236}">
                  <a16:creationId xmlns:a16="http://schemas.microsoft.com/office/drawing/2014/main" id="{92241DB0-72DA-5249-B45F-2CC537DCA6C0}"/>
                </a:ext>
              </a:extLst>
            </p:cNvPr>
            <p:cNvSpPr>
              <a:spLocks/>
            </p:cNvSpPr>
            <p:nvPr/>
          </p:nvSpPr>
          <p:spPr bwMode="auto">
            <a:xfrm>
              <a:off x="4896478" y="3973539"/>
              <a:ext cx="11717" cy="10740"/>
            </a:xfrm>
            <a:custGeom>
              <a:avLst/>
              <a:gdLst>
                <a:gd name="T0" fmla="*/ 5 w 5"/>
                <a:gd name="T1" fmla="*/ 0 h 5"/>
                <a:gd name="T2" fmla="*/ 5 w 5"/>
                <a:gd name="T3" fmla="*/ 0 h 5"/>
                <a:gd name="T4" fmla="*/ 0 w 5"/>
                <a:gd name="T5" fmla="*/ 5 h 5"/>
                <a:gd name="T6" fmla="*/ 5 w 5"/>
                <a:gd name="T7" fmla="*/ 0 h 5"/>
              </a:gdLst>
              <a:ahLst/>
              <a:cxnLst>
                <a:cxn ang="0">
                  <a:pos x="T0" y="T1"/>
                </a:cxn>
                <a:cxn ang="0">
                  <a:pos x="T2" y="T3"/>
                </a:cxn>
                <a:cxn ang="0">
                  <a:pos x="T4" y="T5"/>
                </a:cxn>
                <a:cxn ang="0">
                  <a:pos x="T6" y="T7"/>
                </a:cxn>
              </a:cxnLst>
              <a:rect l="0" t="0" r="r" b="b"/>
              <a:pathLst>
                <a:path w="5" h="5">
                  <a:moveTo>
                    <a:pt x="5" y="0"/>
                  </a:moveTo>
                  <a:cubicBezTo>
                    <a:pt x="5" y="0"/>
                    <a:pt x="5" y="0"/>
                    <a:pt x="5" y="0"/>
                  </a:cubicBezTo>
                  <a:cubicBezTo>
                    <a:pt x="4" y="1"/>
                    <a:pt x="2" y="3"/>
                    <a:pt x="0" y="5"/>
                  </a:cubicBezTo>
                  <a:cubicBezTo>
                    <a:pt x="2" y="3"/>
                    <a:pt x="4" y="1"/>
                    <a:pt x="5"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654">
              <a:extLst>
                <a:ext uri="{FF2B5EF4-FFF2-40B4-BE49-F238E27FC236}">
                  <a16:creationId xmlns:a16="http://schemas.microsoft.com/office/drawing/2014/main" id="{560BD794-D715-3C43-8A80-15E480504E58}"/>
                </a:ext>
              </a:extLst>
            </p:cNvPr>
            <p:cNvSpPr>
              <a:spLocks/>
            </p:cNvSpPr>
            <p:nvPr/>
          </p:nvSpPr>
          <p:spPr bwMode="auto">
            <a:xfrm>
              <a:off x="4908195" y="3970610"/>
              <a:ext cx="1953" cy="2929"/>
            </a:xfrm>
            <a:custGeom>
              <a:avLst/>
              <a:gdLst>
                <a:gd name="T0" fmla="*/ 1 w 1"/>
                <a:gd name="T1" fmla="*/ 0 h 1"/>
                <a:gd name="T2" fmla="*/ 1 w 1"/>
                <a:gd name="T3" fmla="*/ 1 h 1"/>
                <a:gd name="T4" fmla="*/ 0 w 1"/>
                <a:gd name="T5" fmla="*/ 1 h 1"/>
                <a:gd name="T6" fmla="*/ 0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1"/>
                  </a:cubicBezTo>
                  <a:cubicBezTo>
                    <a:pt x="1" y="1"/>
                    <a:pt x="0" y="1"/>
                    <a:pt x="0" y="1"/>
                  </a:cubicBezTo>
                  <a:cubicBezTo>
                    <a:pt x="0" y="1"/>
                    <a:pt x="0" y="1"/>
                    <a:pt x="0" y="1"/>
                  </a:cubicBezTo>
                  <a:cubicBezTo>
                    <a:pt x="0" y="1"/>
                    <a:pt x="1" y="1"/>
                    <a:pt x="1" y="1"/>
                  </a:cubicBezTo>
                  <a:cubicBezTo>
                    <a:pt x="1" y="0"/>
                    <a:pt x="1" y="0"/>
                    <a:pt x="1" y="0"/>
                  </a:cubicBezTo>
                </a:path>
              </a:pathLst>
            </a:custGeom>
            <a:solidFill>
              <a:srgbClr val="5A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655">
              <a:extLst>
                <a:ext uri="{FF2B5EF4-FFF2-40B4-BE49-F238E27FC236}">
                  <a16:creationId xmlns:a16="http://schemas.microsoft.com/office/drawing/2014/main" id="{731350B4-2A7F-5A45-8CD5-28F43834A216}"/>
                </a:ext>
              </a:extLst>
            </p:cNvPr>
            <p:cNvSpPr>
              <a:spLocks/>
            </p:cNvSpPr>
            <p:nvPr/>
          </p:nvSpPr>
          <p:spPr bwMode="auto">
            <a:xfrm>
              <a:off x="4889643" y="4039933"/>
              <a:ext cx="1953" cy="16598"/>
            </a:xfrm>
            <a:custGeom>
              <a:avLst/>
              <a:gdLst>
                <a:gd name="T0" fmla="*/ 0 w 1"/>
                <a:gd name="T1" fmla="*/ 0 h 7"/>
                <a:gd name="T2" fmla="*/ 1 w 1"/>
                <a:gd name="T3" fmla="*/ 7 h 7"/>
                <a:gd name="T4" fmla="*/ 1 w 1"/>
                <a:gd name="T5" fmla="*/ 7 h 7"/>
                <a:gd name="T6" fmla="*/ 0 w 1"/>
                <a:gd name="T7" fmla="*/ 0 h 7"/>
              </a:gdLst>
              <a:ahLst/>
              <a:cxnLst>
                <a:cxn ang="0">
                  <a:pos x="T0" y="T1"/>
                </a:cxn>
                <a:cxn ang="0">
                  <a:pos x="T2" y="T3"/>
                </a:cxn>
                <a:cxn ang="0">
                  <a:pos x="T4" y="T5"/>
                </a:cxn>
                <a:cxn ang="0">
                  <a:pos x="T6" y="T7"/>
                </a:cxn>
              </a:cxnLst>
              <a:rect l="0" t="0" r="r" b="b"/>
              <a:pathLst>
                <a:path w="1" h="7">
                  <a:moveTo>
                    <a:pt x="0" y="0"/>
                  </a:moveTo>
                  <a:cubicBezTo>
                    <a:pt x="1" y="7"/>
                    <a:pt x="1" y="7"/>
                    <a:pt x="1" y="7"/>
                  </a:cubicBezTo>
                  <a:cubicBezTo>
                    <a:pt x="1" y="7"/>
                    <a:pt x="1" y="7"/>
                    <a:pt x="1" y="7"/>
                  </a:cubicBezTo>
                  <a:cubicBezTo>
                    <a:pt x="0" y="0"/>
                    <a:pt x="0" y="0"/>
                    <a:pt x="0"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56">
              <a:extLst>
                <a:ext uri="{FF2B5EF4-FFF2-40B4-BE49-F238E27FC236}">
                  <a16:creationId xmlns:a16="http://schemas.microsoft.com/office/drawing/2014/main" id="{B7061F6F-08C5-E749-8276-38E91AC0E968}"/>
                </a:ext>
              </a:extLst>
            </p:cNvPr>
            <p:cNvSpPr>
              <a:spLocks/>
            </p:cNvSpPr>
            <p:nvPr/>
          </p:nvSpPr>
          <p:spPr bwMode="auto">
            <a:xfrm>
              <a:off x="4869139" y="4056531"/>
              <a:ext cx="22457" cy="18551"/>
            </a:xfrm>
            <a:custGeom>
              <a:avLst/>
              <a:gdLst>
                <a:gd name="T0" fmla="*/ 10 w 10"/>
                <a:gd name="T1" fmla="*/ 0 h 8"/>
                <a:gd name="T2" fmla="*/ 10 w 10"/>
                <a:gd name="T3" fmla="*/ 0 h 8"/>
                <a:gd name="T4" fmla="*/ 10 w 10"/>
                <a:gd name="T5" fmla="*/ 8 h 8"/>
                <a:gd name="T6" fmla="*/ 0 w 10"/>
                <a:gd name="T7" fmla="*/ 8 h 8"/>
                <a:gd name="T8" fmla="*/ 0 w 10"/>
                <a:gd name="T9" fmla="*/ 8 h 8"/>
                <a:gd name="T10" fmla="*/ 10 w 10"/>
                <a:gd name="T11" fmla="*/ 8 h 8"/>
                <a:gd name="T12" fmla="*/ 10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0" y="0"/>
                  </a:moveTo>
                  <a:cubicBezTo>
                    <a:pt x="10" y="0"/>
                    <a:pt x="10" y="0"/>
                    <a:pt x="10" y="0"/>
                  </a:cubicBezTo>
                  <a:cubicBezTo>
                    <a:pt x="10" y="8"/>
                    <a:pt x="10" y="8"/>
                    <a:pt x="10" y="8"/>
                  </a:cubicBezTo>
                  <a:cubicBezTo>
                    <a:pt x="0" y="8"/>
                    <a:pt x="0" y="8"/>
                    <a:pt x="0" y="8"/>
                  </a:cubicBezTo>
                  <a:cubicBezTo>
                    <a:pt x="0" y="8"/>
                    <a:pt x="0" y="8"/>
                    <a:pt x="0" y="8"/>
                  </a:cubicBezTo>
                  <a:cubicBezTo>
                    <a:pt x="10" y="8"/>
                    <a:pt x="10" y="8"/>
                    <a:pt x="10" y="8"/>
                  </a:cubicBezTo>
                  <a:cubicBezTo>
                    <a:pt x="10" y="0"/>
                    <a:pt x="10" y="0"/>
                    <a:pt x="10" y="0"/>
                  </a:cubicBezTo>
                </a:path>
              </a:pathLst>
            </a:custGeom>
            <a:solidFill>
              <a:srgbClr val="594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57">
              <a:extLst>
                <a:ext uri="{FF2B5EF4-FFF2-40B4-BE49-F238E27FC236}">
                  <a16:creationId xmlns:a16="http://schemas.microsoft.com/office/drawing/2014/main" id="{61D4B534-317E-FE4D-92B8-43A24F8DD575}"/>
                </a:ext>
              </a:extLst>
            </p:cNvPr>
            <p:cNvSpPr>
              <a:spLocks/>
            </p:cNvSpPr>
            <p:nvPr/>
          </p:nvSpPr>
          <p:spPr bwMode="auto">
            <a:xfrm>
              <a:off x="4869139" y="3838799"/>
              <a:ext cx="43937" cy="236284"/>
            </a:xfrm>
            <a:custGeom>
              <a:avLst/>
              <a:gdLst>
                <a:gd name="T0" fmla="*/ 4 w 19"/>
                <a:gd name="T1" fmla="*/ 0 h 102"/>
                <a:gd name="T2" fmla="*/ 0 w 19"/>
                <a:gd name="T3" fmla="*/ 0 h 102"/>
                <a:gd name="T4" fmla="*/ 0 w 19"/>
                <a:gd name="T5" fmla="*/ 102 h 102"/>
                <a:gd name="T6" fmla="*/ 10 w 19"/>
                <a:gd name="T7" fmla="*/ 102 h 102"/>
                <a:gd name="T8" fmla="*/ 10 w 19"/>
                <a:gd name="T9" fmla="*/ 94 h 102"/>
                <a:gd name="T10" fmla="*/ 9 w 19"/>
                <a:gd name="T11" fmla="*/ 87 h 102"/>
                <a:gd name="T12" fmla="*/ 8 w 19"/>
                <a:gd name="T13" fmla="*/ 67 h 102"/>
                <a:gd name="T14" fmla="*/ 12 w 19"/>
                <a:gd name="T15" fmla="*/ 63 h 102"/>
                <a:gd name="T16" fmla="*/ 17 w 19"/>
                <a:gd name="T17" fmla="*/ 58 h 102"/>
                <a:gd name="T18" fmla="*/ 18 w 19"/>
                <a:gd name="T19" fmla="*/ 58 h 102"/>
                <a:gd name="T20" fmla="*/ 18 w 19"/>
                <a:gd name="T21" fmla="*/ 57 h 102"/>
                <a:gd name="T22" fmla="*/ 19 w 19"/>
                <a:gd name="T23" fmla="*/ 55 h 102"/>
                <a:gd name="T24" fmla="*/ 17 w 19"/>
                <a:gd name="T25" fmla="*/ 53 h 102"/>
                <a:gd name="T26" fmla="*/ 17 w 19"/>
                <a:gd name="T27" fmla="*/ 53 h 102"/>
                <a:gd name="T28" fmla="*/ 8 w 19"/>
                <a:gd name="T29" fmla="*/ 58 h 102"/>
                <a:gd name="T30" fmla="*/ 8 w 19"/>
                <a:gd name="T31" fmla="*/ 59 h 102"/>
                <a:gd name="T32" fmla="*/ 8 w 19"/>
                <a:gd name="T33" fmla="*/ 58 h 102"/>
                <a:gd name="T34" fmla="*/ 7 w 19"/>
                <a:gd name="T35" fmla="*/ 53 h 102"/>
                <a:gd name="T36" fmla="*/ 4 w 19"/>
                <a:gd name="T3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102">
                  <a:moveTo>
                    <a:pt x="4" y="0"/>
                  </a:moveTo>
                  <a:cubicBezTo>
                    <a:pt x="0" y="0"/>
                    <a:pt x="0" y="0"/>
                    <a:pt x="0" y="0"/>
                  </a:cubicBezTo>
                  <a:cubicBezTo>
                    <a:pt x="0" y="102"/>
                    <a:pt x="0" y="102"/>
                    <a:pt x="0" y="102"/>
                  </a:cubicBezTo>
                  <a:cubicBezTo>
                    <a:pt x="10" y="102"/>
                    <a:pt x="10" y="102"/>
                    <a:pt x="10" y="102"/>
                  </a:cubicBezTo>
                  <a:cubicBezTo>
                    <a:pt x="10" y="94"/>
                    <a:pt x="10" y="94"/>
                    <a:pt x="10" y="94"/>
                  </a:cubicBezTo>
                  <a:cubicBezTo>
                    <a:pt x="9" y="87"/>
                    <a:pt x="9" y="87"/>
                    <a:pt x="9" y="87"/>
                  </a:cubicBezTo>
                  <a:cubicBezTo>
                    <a:pt x="8" y="67"/>
                    <a:pt x="8" y="67"/>
                    <a:pt x="8" y="67"/>
                  </a:cubicBezTo>
                  <a:cubicBezTo>
                    <a:pt x="9" y="66"/>
                    <a:pt x="11" y="64"/>
                    <a:pt x="12" y="63"/>
                  </a:cubicBezTo>
                  <a:cubicBezTo>
                    <a:pt x="14" y="61"/>
                    <a:pt x="16" y="59"/>
                    <a:pt x="17" y="58"/>
                  </a:cubicBezTo>
                  <a:cubicBezTo>
                    <a:pt x="17" y="58"/>
                    <a:pt x="18" y="58"/>
                    <a:pt x="18" y="58"/>
                  </a:cubicBezTo>
                  <a:cubicBezTo>
                    <a:pt x="18" y="57"/>
                    <a:pt x="18" y="57"/>
                    <a:pt x="18" y="57"/>
                  </a:cubicBezTo>
                  <a:cubicBezTo>
                    <a:pt x="19" y="56"/>
                    <a:pt x="19" y="56"/>
                    <a:pt x="19" y="55"/>
                  </a:cubicBezTo>
                  <a:cubicBezTo>
                    <a:pt x="19" y="54"/>
                    <a:pt x="18" y="53"/>
                    <a:pt x="17" y="53"/>
                  </a:cubicBezTo>
                  <a:cubicBezTo>
                    <a:pt x="17" y="53"/>
                    <a:pt x="17" y="53"/>
                    <a:pt x="17" y="53"/>
                  </a:cubicBezTo>
                  <a:cubicBezTo>
                    <a:pt x="16" y="53"/>
                    <a:pt x="12" y="56"/>
                    <a:pt x="8" y="58"/>
                  </a:cubicBezTo>
                  <a:cubicBezTo>
                    <a:pt x="8" y="58"/>
                    <a:pt x="8" y="58"/>
                    <a:pt x="8" y="59"/>
                  </a:cubicBezTo>
                  <a:cubicBezTo>
                    <a:pt x="8" y="58"/>
                    <a:pt x="8" y="58"/>
                    <a:pt x="8" y="58"/>
                  </a:cubicBezTo>
                  <a:cubicBezTo>
                    <a:pt x="7" y="53"/>
                    <a:pt x="7" y="53"/>
                    <a:pt x="7" y="53"/>
                  </a:cubicBezTo>
                  <a:cubicBezTo>
                    <a:pt x="4" y="0"/>
                    <a:pt x="4" y="0"/>
                    <a:pt x="4" y="0"/>
                  </a:cubicBezTo>
                </a:path>
              </a:pathLst>
            </a:custGeom>
            <a:solidFill>
              <a:srgbClr val="723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58">
              <a:extLst>
                <a:ext uri="{FF2B5EF4-FFF2-40B4-BE49-F238E27FC236}">
                  <a16:creationId xmlns:a16="http://schemas.microsoft.com/office/drawing/2014/main" id="{73939594-DE22-4940-92D3-56D98D8C6864}"/>
                </a:ext>
              </a:extLst>
            </p:cNvPr>
            <p:cNvSpPr>
              <a:spLocks/>
            </p:cNvSpPr>
            <p:nvPr/>
          </p:nvSpPr>
          <p:spPr bwMode="auto">
            <a:xfrm>
              <a:off x="4693391" y="3640594"/>
              <a:ext cx="346614" cy="307559"/>
            </a:xfrm>
            <a:custGeom>
              <a:avLst/>
              <a:gdLst>
                <a:gd name="T0" fmla="*/ 150 w 150"/>
                <a:gd name="T1" fmla="*/ 80 h 133"/>
                <a:gd name="T2" fmla="*/ 142 w 150"/>
                <a:gd name="T3" fmla="*/ 60 h 133"/>
                <a:gd name="T4" fmla="*/ 145 w 150"/>
                <a:gd name="T5" fmla="*/ 48 h 133"/>
                <a:gd name="T6" fmla="*/ 117 w 150"/>
                <a:gd name="T7" fmla="*/ 19 h 133"/>
                <a:gd name="T8" fmla="*/ 103 w 150"/>
                <a:gd name="T9" fmla="*/ 23 h 133"/>
                <a:gd name="T10" fmla="*/ 75 w 150"/>
                <a:gd name="T11" fmla="*/ 0 h 133"/>
                <a:gd name="T12" fmla="*/ 47 w 150"/>
                <a:gd name="T13" fmla="*/ 23 h 133"/>
                <a:gd name="T14" fmla="*/ 33 w 150"/>
                <a:gd name="T15" fmla="*/ 19 h 133"/>
                <a:gd name="T16" fmla="*/ 5 w 150"/>
                <a:gd name="T17" fmla="*/ 48 h 133"/>
                <a:gd name="T18" fmla="*/ 8 w 150"/>
                <a:gd name="T19" fmla="*/ 60 h 133"/>
                <a:gd name="T20" fmla="*/ 0 w 150"/>
                <a:gd name="T21" fmla="*/ 80 h 133"/>
                <a:gd name="T22" fmla="*/ 24 w 150"/>
                <a:gd name="T23" fmla="*/ 108 h 133"/>
                <a:gd name="T24" fmla="*/ 52 w 150"/>
                <a:gd name="T25" fmla="*/ 133 h 133"/>
                <a:gd name="T26" fmla="*/ 75 w 150"/>
                <a:gd name="T27" fmla="*/ 121 h 133"/>
                <a:gd name="T28" fmla="*/ 98 w 150"/>
                <a:gd name="T29" fmla="*/ 133 h 133"/>
                <a:gd name="T30" fmla="*/ 126 w 150"/>
                <a:gd name="T31" fmla="*/ 108 h 133"/>
                <a:gd name="T32" fmla="*/ 150 w 150"/>
                <a:gd name="T33" fmla="*/ 8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133">
                  <a:moveTo>
                    <a:pt x="150" y="80"/>
                  </a:moveTo>
                  <a:cubicBezTo>
                    <a:pt x="150" y="72"/>
                    <a:pt x="147" y="65"/>
                    <a:pt x="142" y="60"/>
                  </a:cubicBezTo>
                  <a:cubicBezTo>
                    <a:pt x="144" y="57"/>
                    <a:pt x="145" y="52"/>
                    <a:pt x="145" y="48"/>
                  </a:cubicBezTo>
                  <a:cubicBezTo>
                    <a:pt x="145" y="32"/>
                    <a:pt x="132" y="19"/>
                    <a:pt x="117" y="19"/>
                  </a:cubicBezTo>
                  <a:cubicBezTo>
                    <a:pt x="112" y="19"/>
                    <a:pt x="107" y="21"/>
                    <a:pt x="103" y="23"/>
                  </a:cubicBezTo>
                  <a:cubicBezTo>
                    <a:pt x="100" y="10"/>
                    <a:pt x="89" y="0"/>
                    <a:pt x="75" y="0"/>
                  </a:cubicBezTo>
                  <a:cubicBezTo>
                    <a:pt x="61" y="0"/>
                    <a:pt x="50" y="10"/>
                    <a:pt x="47" y="23"/>
                  </a:cubicBezTo>
                  <a:cubicBezTo>
                    <a:pt x="43" y="21"/>
                    <a:pt x="38" y="19"/>
                    <a:pt x="33" y="19"/>
                  </a:cubicBezTo>
                  <a:cubicBezTo>
                    <a:pt x="18" y="19"/>
                    <a:pt x="5" y="32"/>
                    <a:pt x="5" y="48"/>
                  </a:cubicBezTo>
                  <a:cubicBezTo>
                    <a:pt x="5" y="52"/>
                    <a:pt x="6" y="57"/>
                    <a:pt x="8" y="60"/>
                  </a:cubicBezTo>
                  <a:cubicBezTo>
                    <a:pt x="3" y="65"/>
                    <a:pt x="0" y="72"/>
                    <a:pt x="0" y="80"/>
                  </a:cubicBezTo>
                  <a:cubicBezTo>
                    <a:pt x="0" y="94"/>
                    <a:pt x="10" y="106"/>
                    <a:pt x="24" y="108"/>
                  </a:cubicBezTo>
                  <a:cubicBezTo>
                    <a:pt x="26" y="122"/>
                    <a:pt x="38" y="133"/>
                    <a:pt x="52" y="133"/>
                  </a:cubicBezTo>
                  <a:cubicBezTo>
                    <a:pt x="62" y="133"/>
                    <a:pt x="70" y="128"/>
                    <a:pt x="75" y="121"/>
                  </a:cubicBezTo>
                  <a:cubicBezTo>
                    <a:pt x="80" y="128"/>
                    <a:pt x="89" y="133"/>
                    <a:pt x="98" y="133"/>
                  </a:cubicBezTo>
                  <a:cubicBezTo>
                    <a:pt x="112" y="133"/>
                    <a:pt x="124" y="122"/>
                    <a:pt x="126" y="108"/>
                  </a:cubicBezTo>
                  <a:cubicBezTo>
                    <a:pt x="140" y="106"/>
                    <a:pt x="150" y="94"/>
                    <a:pt x="150" y="80"/>
                  </a:cubicBezTo>
                  <a:close/>
                </a:path>
              </a:pathLst>
            </a:custGeom>
            <a:solidFill>
              <a:srgbClr val="00B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59">
              <a:extLst>
                <a:ext uri="{FF2B5EF4-FFF2-40B4-BE49-F238E27FC236}">
                  <a16:creationId xmlns:a16="http://schemas.microsoft.com/office/drawing/2014/main" id="{B38A5848-FE31-7D44-888E-0C8B85E66DDD}"/>
                </a:ext>
              </a:extLst>
            </p:cNvPr>
            <p:cNvSpPr>
              <a:spLocks/>
            </p:cNvSpPr>
            <p:nvPr/>
          </p:nvSpPr>
          <p:spPr bwMode="auto">
            <a:xfrm>
              <a:off x="4750998" y="3686484"/>
              <a:ext cx="289008" cy="261669"/>
            </a:xfrm>
            <a:custGeom>
              <a:avLst/>
              <a:gdLst>
                <a:gd name="T0" fmla="*/ 117 w 125"/>
                <a:gd name="T1" fmla="*/ 40 h 113"/>
                <a:gd name="T2" fmla="*/ 120 w 125"/>
                <a:gd name="T3" fmla="*/ 28 h 113"/>
                <a:gd name="T4" fmla="*/ 96 w 125"/>
                <a:gd name="T5" fmla="*/ 0 h 113"/>
                <a:gd name="T6" fmla="*/ 109 w 125"/>
                <a:gd name="T7" fmla="*/ 22 h 113"/>
                <a:gd name="T8" fmla="*/ 106 w 125"/>
                <a:gd name="T9" fmla="*/ 34 h 113"/>
                <a:gd name="T10" fmla="*/ 113 w 125"/>
                <a:gd name="T11" fmla="*/ 53 h 113"/>
                <a:gd name="T12" fmla="*/ 91 w 125"/>
                <a:gd name="T13" fmla="*/ 79 h 113"/>
                <a:gd name="T14" fmla="*/ 64 w 125"/>
                <a:gd name="T15" fmla="*/ 103 h 113"/>
                <a:gd name="T16" fmla="*/ 42 w 125"/>
                <a:gd name="T17" fmla="*/ 92 h 113"/>
                <a:gd name="T18" fmla="*/ 21 w 125"/>
                <a:gd name="T19" fmla="*/ 103 h 113"/>
                <a:gd name="T20" fmla="*/ 0 w 125"/>
                <a:gd name="T21" fmla="*/ 93 h 113"/>
                <a:gd name="T22" fmla="*/ 27 w 125"/>
                <a:gd name="T23" fmla="*/ 113 h 113"/>
                <a:gd name="T24" fmla="*/ 50 w 125"/>
                <a:gd name="T25" fmla="*/ 101 h 113"/>
                <a:gd name="T26" fmla="*/ 73 w 125"/>
                <a:gd name="T27" fmla="*/ 113 h 113"/>
                <a:gd name="T28" fmla="*/ 101 w 125"/>
                <a:gd name="T29" fmla="*/ 88 h 113"/>
                <a:gd name="T30" fmla="*/ 125 w 125"/>
                <a:gd name="T31" fmla="*/ 60 h 113"/>
                <a:gd name="T32" fmla="*/ 117 w 125"/>
                <a:gd name="T33" fmla="*/ 4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13">
                  <a:moveTo>
                    <a:pt x="117" y="40"/>
                  </a:moveTo>
                  <a:cubicBezTo>
                    <a:pt x="119" y="37"/>
                    <a:pt x="120" y="32"/>
                    <a:pt x="120" y="28"/>
                  </a:cubicBezTo>
                  <a:cubicBezTo>
                    <a:pt x="120" y="14"/>
                    <a:pt x="110" y="2"/>
                    <a:pt x="96" y="0"/>
                  </a:cubicBezTo>
                  <a:cubicBezTo>
                    <a:pt x="104" y="5"/>
                    <a:pt x="109" y="13"/>
                    <a:pt x="109" y="22"/>
                  </a:cubicBezTo>
                  <a:cubicBezTo>
                    <a:pt x="109" y="27"/>
                    <a:pt x="108" y="31"/>
                    <a:pt x="106" y="34"/>
                  </a:cubicBezTo>
                  <a:cubicBezTo>
                    <a:pt x="110" y="39"/>
                    <a:pt x="113" y="45"/>
                    <a:pt x="113" y="53"/>
                  </a:cubicBezTo>
                  <a:cubicBezTo>
                    <a:pt x="113" y="66"/>
                    <a:pt x="103" y="77"/>
                    <a:pt x="91" y="79"/>
                  </a:cubicBezTo>
                  <a:cubicBezTo>
                    <a:pt x="89" y="92"/>
                    <a:pt x="78" y="103"/>
                    <a:pt x="64" y="103"/>
                  </a:cubicBezTo>
                  <a:cubicBezTo>
                    <a:pt x="55" y="103"/>
                    <a:pt x="47" y="98"/>
                    <a:pt x="42" y="92"/>
                  </a:cubicBezTo>
                  <a:cubicBezTo>
                    <a:pt x="37" y="98"/>
                    <a:pt x="29" y="103"/>
                    <a:pt x="21" y="103"/>
                  </a:cubicBezTo>
                  <a:cubicBezTo>
                    <a:pt x="12" y="103"/>
                    <a:pt x="5" y="99"/>
                    <a:pt x="0" y="93"/>
                  </a:cubicBezTo>
                  <a:cubicBezTo>
                    <a:pt x="4" y="105"/>
                    <a:pt x="15" y="113"/>
                    <a:pt x="27" y="113"/>
                  </a:cubicBezTo>
                  <a:cubicBezTo>
                    <a:pt x="37" y="113"/>
                    <a:pt x="45" y="108"/>
                    <a:pt x="50" y="101"/>
                  </a:cubicBezTo>
                  <a:cubicBezTo>
                    <a:pt x="55" y="108"/>
                    <a:pt x="64" y="113"/>
                    <a:pt x="73" y="113"/>
                  </a:cubicBezTo>
                  <a:cubicBezTo>
                    <a:pt x="87" y="113"/>
                    <a:pt x="99" y="102"/>
                    <a:pt x="101" y="88"/>
                  </a:cubicBezTo>
                  <a:cubicBezTo>
                    <a:pt x="115" y="86"/>
                    <a:pt x="125" y="74"/>
                    <a:pt x="125" y="60"/>
                  </a:cubicBezTo>
                  <a:cubicBezTo>
                    <a:pt x="125" y="52"/>
                    <a:pt x="122" y="45"/>
                    <a:pt x="117" y="40"/>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660">
              <a:extLst>
                <a:ext uri="{FF2B5EF4-FFF2-40B4-BE49-F238E27FC236}">
                  <a16:creationId xmlns:a16="http://schemas.microsoft.com/office/drawing/2014/main" id="{D9C32F00-2FDB-9D4B-ACFD-7BBEFE46484F}"/>
                </a:ext>
              </a:extLst>
            </p:cNvPr>
            <p:cNvSpPr>
              <a:spLocks/>
            </p:cNvSpPr>
            <p:nvPr/>
          </p:nvSpPr>
          <p:spPr bwMode="auto">
            <a:xfrm>
              <a:off x="4877927" y="3642547"/>
              <a:ext cx="53701" cy="60535"/>
            </a:xfrm>
            <a:custGeom>
              <a:avLst/>
              <a:gdLst>
                <a:gd name="T0" fmla="*/ 17 w 23"/>
                <a:gd name="T1" fmla="*/ 26 h 26"/>
                <a:gd name="T2" fmla="*/ 23 w 23"/>
                <a:gd name="T3" fmla="*/ 22 h 26"/>
                <a:gd name="T4" fmla="*/ 0 w 23"/>
                <a:gd name="T5" fmla="*/ 0 h 26"/>
                <a:gd name="T6" fmla="*/ 17 w 23"/>
                <a:gd name="T7" fmla="*/ 26 h 26"/>
              </a:gdLst>
              <a:ahLst/>
              <a:cxnLst>
                <a:cxn ang="0">
                  <a:pos x="T0" y="T1"/>
                </a:cxn>
                <a:cxn ang="0">
                  <a:pos x="T2" y="T3"/>
                </a:cxn>
                <a:cxn ang="0">
                  <a:pos x="T4" y="T5"/>
                </a:cxn>
                <a:cxn ang="0">
                  <a:pos x="T6" y="T7"/>
                </a:cxn>
              </a:cxnLst>
              <a:rect l="0" t="0" r="r" b="b"/>
              <a:pathLst>
                <a:path w="23" h="26">
                  <a:moveTo>
                    <a:pt x="17" y="26"/>
                  </a:moveTo>
                  <a:cubicBezTo>
                    <a:pt x="18" y="24"/>
                    <a:pt x="20" y="24"/>
                    <a:pt x="23" y="22"/>
                  </a:cubicBezTo>
                  <a:cubicBezTo>
                    <a:pt x="20" y="8"/>
                    <a:pt x="9" y="1"/>
                    <a:pt x="0" y="0"/>
                  </a:cubicBezTo>
                  <a:cubicBezTo>
                    <a:pt x="7" y="3"/>
                    <a:pt x="15" y="18"/>
                    <a:pt x="17" y="26"/>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61">
              <a:extLst>
                <a:ext uri="{FF2B5EF4-FFF2-40B4-BE49-F238E27FC236}">
                  <a16:creationId xmlns:a16="http://schemas.microsoft.com/office/drawing/2014/main" id="{5CF57040-4CD8-1B41-847D-8A37196A383B}"/>
                </a:ext>
              </a:extLst>
            </p:cNvPr>
            <p:cNvSpPr>
              <a:spLocks/>
            </p:cNvSpPr>
            <p:nvPr/>
          </p:nvSpPr>
          <p:spPr bwMode="auto">
            <a:xfrm>
              <a:off x="4695344" y="3843681"/>
              <a:ext cx="53701" cy="45890"/>
            </a:xfrm>
            <a:custGeom>
              <a:avLst/>
              <a:gdLst>
                <a:gd name="T0" fmla="*/ 21 w 23"/>
                <a:gd name="T1" fmla="*/ 12 h 20"/>
                <a:gd name="T2" fmla="*/ 0 w 23"/>
                <a:gd name="T3" fmla="*/ 0 h 20"/>
                <a:gd name="T4" fmla="*/ 23 w 23"/>
                <a:gd name="T5" fmla="*/ 20 h 20"/>
                <a:gd name="T6" fmla="*/ 21 w 23"/>
                <a:gd name="T7" fmla="*/ 12 h 20"/>
              </a:gdLst>
              <a:ahLst/>
              <a:cxnLst>
                <a:cxn ang="0">
                  <a:pos x="T0" y="T1"/>
                </a:cxn>
                <a:cxn ang="0">
                  <a:pos x="T2" y="T3"/>
                </a:cxn>
                <a:cxn ang="0">
                  <a:pos x="T4" y="T5"/>
                </a:cxn>
                <a:cxn ang="0">
                  <a:pos x="T6" y="T7"/>
                </a:cxn>
              </a:cxnLst>
              <a:rect l="0" t="0" r="r" b="b"/>
              <a:pathLst>
                <a:path w="23" h="20">
                  <a:moveTo>
                    <a:pt x="21" y="12"/>
                  </a:moveTo>
                  <a:cubicBezTo>
                    <a:pt x="14" y="10"/>
                    <a:pt x="4" y="6"/>
                    <a:pt x="0" y="0"/>
                  </a:cubicBezTo>
                  <a:cubicBezTo>
                    <a:pt x="3" y="10"/>
                    <a:pt x="11" y="18"/>
                    <a:pt x="23" y="20"/>
                  </a:cubicBezTo>
                  <a:cubicBezTo>
                    <a:pt x="22" y="17"/>
                    <a:pt x="21" y="15"/>
                    <a:pt x="21" y="12"/>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62">
              <a:extLst>
                <a:ext uri="{FF2B5EF4-FFF2-40B4-BE49-F238E27FC236}">
                  <a16:creationId xmlns:a16="http://schemas.microsoft.com/office/drawing/2014/main" id="{0F44BEE6-06F9-6D42-BB1F-23CBDEB72481}"/>
                </a:ext>
              </a:extLst>
            </p:cNvPr>
            <p:cNvSpPr>
              <a:spLocks/>
            </p:cNvSpPr>
            <p:nvPr/>
          </p:nvSpPr>
          <p:spPr bwMode="auto">
            <a:xfrm>
              <a:off x="6242904" y="4051649"/>
              <a:ext cx="129858" cy="30268"/>
            </a:xfrm>
            <a:custGeom>
              <a:avLst/>
              <a:gdLst>
                <a:gd name="T0" fmla="*/ 28 w 56"/>
                <a:gd name="T1" fmla="*/ 0 h 13"/>
                <a:gd name="T2" fmla="*/ 28 w 56"/>
                <a:gd name="T3" fmla="*/ 0 h 13"/>
                <a:gd name="T4" fmla="*/ 28 w 56"/>
                <a:gd name="T5" fmla="*/ 7 h 13"/>
                <a:gd name="T6" fmla="*/ 18 w 56"/>
                <a:gd name="T7" fmla="*/ 7 h 13"/>
                <a:gd name="T8" fmla="*/ 18 w 56"/>
                <a:gd name="T9" fmla="*/ 7 h 13"/>
                <a:gd name="T10" fmla="*/ 10 w 56"/>
                <a:gd name="T11" fmla="*/ 7 h 13"/>
                <a:gd name="T12" fmla="*/ 10 w 56"/>
                <a:gd name="T13" fmla="*/ 1 h 13"/>
                <a:gd name="T14" fmla="*/ 0 w 56"/>
                <a:gd name="T15" fmla="*/ 6 h 13"/>
                <a:gd name="T16" fmla="*/ 28 w 56"/>
                <a:gd name="T17" fmla="*/ 13 h 13"/>
                <a:gd name="T18" fmla="*/ 56 w 56"/>
                <a:gd name="T19" fmla="*/ 6 h 13"/>
                <a:gd name="T20" fmla="*/ 28 w 56"/>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3">
                  <a:moveTo>
                    <a:pt x="28" y="0"/>
                  </a:moveTo>
                  <a:cubicBezTo>
                    <a:pt x="28" y="0"/>
                    <a:pt x="28" y="0"/>
                    <a:pt x="28" y="0"/>
                  </a:cubicBezTo>
                  <a:cubicBezTo>
                    <a:pt x="28" y="7"/>
                    <a:pt x="28" y="7"/>
                    <a:pt x="28" y="7"/>
                  </a:cubicBezTo>
                  <a:cubicBezTo>
                    <a:pt x="18" y="7"/>
                    <a:pt x="18" y="7"/>
                    <a:pt x="18" y="7"/>
                  </a:cubicBezTo>
                  <a:cubicBezTo>
                    <a:pt x="18" y="7"/>
                    <a:pt x="18" y="7"/>
                    <a:pt x="18" y="7"/>
                  </a:cubicBezTo>
                  <a:cubicBezTo>
                    <a:pt x="10" y="7"/>
                    <a:pt x="10" y="7"/>
                    <a:pt x="10" y="7"/>
                  </a:cubicBezTo>
                  <a:cubicBezTo>
                    <a:pt x="10" y="1"/>
                    <a:pt x="10" y="1"/>
                    <a:pt x="10" y="1"/>
                  </a:cubicBezTo>
                  <a:cubicBezTo>
                    <a:pt x="4" y="3"/>
                    <a:pt x="0" y="4"/>
                    <a:pt x="0" y="6"/>
                  </a:cubicBezTo>
                  <a:cubicBezTo>
                    <a:pt x="0" y="10"/>
                    <a:pt x="13" y="13"/>
                    <a:pt x="28" y="13"/>
                  </a:cubicBezTo>
                  <a:cubicBezTo>
                    <a:pt x="44" y="13"/>
                    <a:pt x="56" y="10"/>
                    <a:pt x="56" y="6"/>
                  </a:cubicBezTo>
                  <a:cubicBezTo>
                    <a:pt x="56" y="3"/>
                    <a:pt x="44" y="0"/>
                    <a:pt x="28"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663">
              <a:extLst>
                <a:ext uri="{FF2B5EF4-FFF2-40B4-BE49-F238E27FC236}">
                  <a16:creationId xmlns:a16="http://schemas.microsoft.com/office/drawing/2014/main" id="{2F02291F-A18F-A542-A948-E6E0679E013F}"/>
                </a:ext>
              </a:extLst>
            </p:cNvPr>
            <p:cNvSpPr>
              <a:spLocks/>
            </p:cNvSpPr>
            <p:nvPr/>
          </p:nvSpPr>
          <p:spPr bwMode="auto">
            <a:xfrm>
              <a:off x="6266337" y="3831964"/>
              <a:ext cx="62488" cy="236284"/>
            </a:xfrm>
            <a:custGeom>
              <a:avLst/>
              <a:gdLst>
                <a:gd name="T0" fmla="*/ 25 w 27"/>
                <a:gd name="T1" fmla="*/ 54 h 102"/>
                <a:gd name="T2" fmla="*/ 15 w 27"/>
                <a:gd name="T3" fmla="*/ 59 h 102"/>
                <a:gd name="T4" fmla="*/ 12 w 27"/>
                <a:gd name="T5" fmla="*/ 0 h 102"/>
                <a:gd name="T6" fmla="*/ 2 w 27"/>
                <a:gd name="T7" fmla="*/ 0 h 102"/>
                <a:gd name="T8" fmla="*/ 0 w 27"/>
                <a:gd name="T9" fmla="*/ 102 h 102"/>
                <a:gd name="T10" fmla="*/ 18 w 27"/>
                <a:gd name="T11" fmla="*/ 102 h 102"/>
                <a:gd name="T12" fmla="*/ 16 w 27"/>
                <a:gd name="T13" fmla="*/ 67 h 102"/>
                <a:gd name="T14" fmla="*/ 26 w 27"/>
                <a:gd name="T15" fmla="*/ 58 h 102"/>
                <a:gd name="T16" fmla="*/ 25 w 27"/>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02">
                  <a:moveTo>
                    <a:pt x="25" y="54"/>
                  </a:moveTo>
                  <a:cubicBezTo>
                    <a:pt x="24" y="54"/>
                    <a:pt x="20" y="56"/>
                    <a:pt x="15" y="59"/>
                  </a:cubicBezTo>
                  <a:cubicBezTo>
                    <a:pt x="12" y="0"/>
                    <a:pt x="12" y="0"/>
                    <a:pt x="12" y="0"/>
                  </a:cubicBezTo>
                  <a:cubicBezTo>
                    <a:pt x="2" y="0"/>
                    <a:pt x="2" y="0"/>
                    <a:pt x="2" y="0"/>
                  </a:cubicBezTo>
                  <a:cubicBezTo>
                    <a:pt x="0" y="102"/>
                    <a:pt x="0" y="102"/>
                    <a:pt x="0" y="102"/>
                  </a:cubicBezTo>
                  <a:cubicBezTo>
                    <a:pt x="18" y="102"/>
                    <a:pt x="18" y="102"/>
                    <a:pt x="18" y="102"/>
                  </a:cubicBezTo>
                  <a:cubicBezTo>
                    <a:pt x="16" y="67"/>
                    <a:pt x="16" y="67"/>
                    <a:pt x="16" y="67"/>
                  </a:cubicBezTo>
                  <a:cubicBezTo>
                    <a:pt x="20" y="63"/>
                    <a:pt x="25" y="59"/>
                    <a:pt x="26" y="58"/>
                  </a:cubicBezTo>
                  <a:cubicBezTo>
                    <a:pt x="27" y="57"/>
                    <a:pt x="27" y="54"/>
                    <a:pt x="25" y="54"/>
                  </a:cubicBezTo>
                </a:path>
              </a:pathLst>
            </a:custGeom>
            <a:solidFill>
              <a:srgbClr val="9B5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64">
              <a:extLst>
                <a:ext uri="{FF2B5EF4-FFF2-40B4-BE49-F238E27FC236}">
                  <a16:creationId xmlns:a16="http://schemas.microsoft.com/office/drawing/2014/main" id="{27F5492E-C14F-2F46-90A9-00F0978C9439}"/>
                </a:ext>
              </a:extLst>
            </p:cNvPr>
            <p:cNvSpPr>
              <a:spLocks noEditPoints="1"/>
            </p:cNvSpPr>
            <p:nvPr/>
          </p:nvSpPr>
          <p:spPr bwMode="auto">
            <a:xfrm>
              <a:off x="6305392" y="3973539"/>
              <a:ext cx="11717" cy="78110"/>
            </a:xfrm>
            <a:custGeom>
              <a:avLst/>
              <a:gdLst>
                <a:gd name="T0" fmla="*/ 0 w 5"/>
                <a:gd name="T1" fmla="*/ 27 h 34"/>
                <a:gd name="T2" fmla="*/ 1 w 5"/>
                <a:gd name="T3" fmla="*/ 34 h 34"/>
                <a:gd name="T4" fmla="*/ 1 w 5"/>
                <a:gd name="T5" fmla="*/ 34 h 34"/>
                <a:gd name="T6" fmla="*/ 0 w 5"/>
                <a:gd name="T7" fmla="*/ 27 h 34"/>
                <a:gd name="T8" fmla="*/ 5 w 5"/>
                <a:gd name="T9" fmla="*/ 0 h 34"/>
                <a:gd name="T10" fmla="*/ 5 w 5"/>
                <a:gd name="T11" fmla="*/ 0 h 34"/>
                <a:gd name="T12" fmla="*/ 3 w 5"/>
                <a:gd name="T13" fmla="*/ 3 h 34"/>
                <a:gd name="T14" fmla="*/ 5 w 5"/>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4">
                  <a:moveTo>
                    <a:pt x="0" y="27"/>
                  </a:moveTo>
                  <a:cubicBezTo>
                    <a:pt x="1" y="34"/>
                    <a:pt x="1" y="34"/>
                    <a:pt x="1" y="34"/>
                  </a:cubicBezTo>
                  <a:cubicBezTo>
                    <a:pt x="1" y="34"/>
                    <a:pt x="1" y="34"/>
                    <a:pt x="1" y="34"/>
                  </a:cubicBezTo>
                  <a:cubicBezTo>
                    <a:pt x="0" y="27"/>
                    <a:pt x="0" y="27"/>
                    <a:pt x="0" y="27"/>
                  </a:cubicBezTo>
                  <a:moveTo>
                    <a:pt x="5" y="0"/>
                  </a:moveTo>
                  <a:cubicBezTo>
                    <a:pt x="5" y="0"/>
                    <a:pt x="5" y="0"/>
                    <a:pt x="5" y="0"/>
                  </a:cubicBezTo>
                  <a:cubicBezTo>
                    <a:pt x="5" y="1"/>
                    <a:pt x="4" y="2"/>
                    <a:pt x="3" y="3"/>
                  </a:cubicBezTo>
                  <a:cubicBezTo>
                    <a:pt x="4" y="2"/>
                    <a:pt x="5" y="1"/>
                    <a:pt x="5"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665">
              <a:extLst>
                <a:ext uri="{FF2B5EF4-FFF2-40B4-BE49-F238E27FC236}">
                  <a16:creationId xmlns:a16="http://schemas.microsoft.com/office/drawing/2014/main" id="{A26C1DF2-A51A-FA4B-A27C-892CFB738B7E}"/>
                </a:ext>
              </a:extLst>
            </p:cNvPr>
            <p:cNvSpPr>
              <a:spLocks noEditPoints="1"/>
            </p:cNvSpPr>
            <p:nvPr/>
          </p:nvSpPr>
          <p:spPr bwMode="auto">
            <a:xfrm>
              <a:off x="6300510" y="3961822"/>
              <a:ext cx="25386" cy="11717"/>
            </a:xfrm>
            <a:custGeom>
              <a:avLst/>
              <a:gdLst>
                <a:gd name="T0" fmla="*/ 11 w 11"/>
                <a:gd name="T1" fmla="*/ 2 h 5"/>
                <a:gd name="T2" fmla="*/ 11 w 11"/>
                <a:gd name="T3" fmla="*/ 2 h 5"/>
                <a:gd name="T4" fmla="*/ 7 w 11"/>
                <a:gd name="T5" fmla="*/ 5 h 5"/>
                <a:gd name="T6" fmla="*/ 7 w 11"/>
                <a:gd name="T7" fmla="*/ 5 h 5"/>
                <a:gd name="T8" fmla="*/ 10 w 11"/>
                <a:gd name="T9" fmla="*/ 2 h 5"/>
                <a:gd name="T10" fmla="*/ 11 w 11"/>
                <a:gd name="T11" fmla="*/ 2 h 5"/>
                <a:gd name="T12" fmla="*/ 6 w 11"/>
                <a:gd name="T13" fmla="*/ 0 h 5"/>
                <a:gd name="T14" fmla="*/ 6 w 11"/>
                <a:gd name="T15" fmla="*/ 0 h 5"/>
                <a:gd name="T16" fmla="*/ 0 w 11"/>
                <a:gd name="T17" fmla="*/ 3 h 5"/>
                <a:gd name="T18" fmla="*/ 0 w 11"/>
                <a:gd name="T19" fmla="*/ 0 h 5"/>
                <a:gd name="T20" fmla="*/ 0 w 11"/>
                <a:gd name="T21" fmla="*/ 0 h 5"/>
                <a:gd name="T22" fmla="*/ 0 w 11"/>
                <a:gd name="T23" fmla="*/ 3 h 5"/>
                <a:gd name="T24" fmla="*/ 6 w 11"/>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5">
                  <a:moveTo>
                    <a:pt x="11" y="2"/>
                  </a:moveTo>
                  <a:cubicBezTo>
                    <a:pt x="11" y="2"/>
                    <a:pt x="11" y="2"/>
                    <a:pt x="11" y="2"/>
                  </a:cubicBezTo>
                  <a:cubicBezTo>
                    <a:pt x="10" y="2"/>
                    <a:pt x="9" y="3"/>
                    <a:pt x="7" y="5"/>
                  </a:cubicBezTo>
                  <a:cubicBezTo>
                    <a:pt x="7" y="5"/>
                    <a:pt x="7" y="5"/>
                    <a:pt x="7" y="5"/>
                  </a:cubicBezTo>
                  <a:cubicBezTo>
                    <a:pt x="9" y="4"/>
                    <a:pt x="10" y="2"/>
                    <a:pt x="10" y="2"/>
                  </a:cubicBezTo>
                  <a:cubicBezTo>
                    <a:pt x="11" y="2"/>
                    <a:pt x="11" y="2"/>
                    <a:pt x="11" y="2"/>
                  </a:cubicBezTo>
                  <a:moveTo>
                    <a:pt x="6" y="0"/>
                  </a:moveTo>
                  <a:cubicBezTo>
                    <a:pt x="6" y="0"/>
                    <a:pt x="6" y="0"/>
                    <a:pt x="6" y="0"/>
                  </a:cubicBezTo>
                  <a:cubicBezTo>
                    <a:pt x="4" y="1"/>
                    <a:pt x="2" y="2"/>
                    <a:pt x="0" y="3"/>
                  </a:cubicBezTo>
                  <a:cubicBezTo>
                    <a:pt x="0" y="0"/>
                    <a:pt x="0" y="0"/>
                    <a:pt x="0" y="0"/>
                  </a:cubicBezTo>
                  <a:cubicBezTo>
                    <a:pt x="0" y="0"/>
                    <a:pt x="0" y="0"/>
                    <a:pt x="0" y="0"/>
                  </a:cubicBezTo>
                  <a:cubicBezTo>
                    <a:pt x="0" y="3"/>
                    <a:pt x="0" y="3"/>
                    <a:pt x="0" y="3"/>
                  </a:cubicBezTo>
                  <a:cubicBezTo>
                    <a:pt x="2" y="2"/>
                    <a:pt x="4" y="1"/>
                    <a:pt x="6" y="0"/>
                  </a:cubicBezTo>
                </a:path>
              </a:pathLst>
            </a:custGeom>
            <a:solidFill>
              <a:srgbClr val="5A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666">
              <a:extLst>
                <a:ext uri="{FF2B5EF4-FFF2-40B4-BE49-F238E27FC236}">
                  <a16:creationId xmlns:a16="http://schemas.microsoft.com/office/drawing/2014/main" id="{CC540A1A-0D73-A345-A02D-9984A2FF0CFF}"/>
                </a:ext>
              </a:extLst>
            </p:cNvPr>
            <p:cNvSpPr>
              <a:spLocks noEditPoints="1"/>
            </p:cNvSpPr>
            <p:nvPr/>
          </p:nvSpPr>
          <p:spPr bwMode="auto">
            <a:xfrm>
              <a:off x="6284888" y="3831964"/>
              <a:ext cx="43937" cy="129858"/>
            </a:xfrm>
            <a:custGeom>
              <a:avLst/>
              <a:gdLst>
                <a:gd name="T0" fmla="*/ 17 w 19"/>
                <a:gd name="T1" fmla="*/ 54 h 56"/>
                <a:gd name="T2" fmla="*/ 17 w 19"/>
                <a:gd name="T3" fmla="*/ 54 h 56"/>
                <a:gd name="T4" fmla="*/ 13 w 19"/>
                <a:gd name="T5" fmla="*/ 56 h 56"/>
                <a:gd name="T6" fmla="*/ 13 w 19"/>
                <a:gd name="T7" fmla="*/ 56 h 56"/>
                <a:gd name="T8" fmla="*/ 17 w 19"/>
                <a:gd name="T9" fmla="*/ 54 h 56"/>
                <a:gd name="T10" fmla="*/ 17 w 19"/>
                <a:gd name="T11" fmla="*/ 54 h 56"/>
                <a:gd name="T12" fmla="*/ 19 w 19"/>
                <a:gd name="T13" fmla="*/ 55 h 56"/>
                <a:gd name="T14" fmla="*/ 17 w 19"/>
                <a:gd name="T15" fmla="*/ 54 h 56"/>
                <a:gd name="T16" fmla="*/ 4 w 19"/>
                <a:gd name="T17" fmla="*/ 0 h 56"/>
                <a:gd name="T18" fmla="*/ 0 w 19"/>
                <a:gd name="T19" fmla="*/ 0 h 56"/>
                <a:gd name="T20" fmla="*/ 4 w 19"/>
                <a:gd name="T21" fmla="*/ 0 h 56"/>
                <a:gd name="T22" fmla="*/ 7 w 19"/>
                <a:gd name="T23" fmla="*/ 56 h 56"/>
                <a:gd name="T24" fmla="*/ 7 w 19"/>
                <a:gd name="T25" fmla="*/ 56 h 56"/>
                <a:gd name="T26" fmla="*/ 4 w 19"/>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6">
                  <a:moveTo>
                    <a:pt x="17" y="54"/>
                  </a:moveTo>
                  <a:cubicBezTo>
                    <a:pt x="17" y="54"/>
                    <a:pt x="17" y="54"/>
                    <a:pt x="17" y="54"/>
                  </a:cubicBezTo>
                  <a:cubicBezTo>
                    <a:pt x="16" y="54"/>
                    <a:pt x="15" y="55"/>
                    <a:pt x="13" y="56"/>
                  </a:cubicBezTo>
                  <a:cubicBezTo>
                    <a:pt x="13" y="56"/>
                    <a:pt x="13" y="56"/>
                    <a:pt x="13" y="56"/>
                  </a:cubicBezTo>
                  <a:cubicBezTo>
                    <a:pt x="15" y="55"/>
                    <a:pt x="16" y="54"/>
                    <a:pt x="17" y="54"/>
                  </a:cubicBezTo>
                  <a:cubicBezTo>
                    <a:pt x="17" y="54"/>
                    <a:pt x="17" y="54"/>
                    <a:pt x="17" y="54"/>
                  </a:cubicBezTo>
                  <a:cubicBezTo>
                    <a:pt x="18" y="54"/>
                    <a:pt x="18" y="55"/>
                    <a:pt x="19" y="55"/>
                  </a:cubicBezTo>
                  <a:cubicBezTo>
                    <a:pt x="18" y="55"/>
                    <a:pt x="18" y="54"/>
                    <a:pt x="17" y="54"/>
                  </a:cubicBezTo>
                  <a:moveTo>
                    <a:pt x="4" y="0"/>
                  </a:moveTo>
                  <a:cubicBezTo>
                    <a:pt x="0" y="0"/>
                    <a:pt x="0" y="0"/>
                    <a:pt x="0" y="0"/>
                  </a:cubicBezTo>
                  <a:cubicBezTo>
                    <a:pt x="4" y="0"/>
                    <a:pt x="4" y="0"/>
                    <a:pt x="4" y="0"/>
                  </a:cubicBezTo>
                  <a:cubicBezTo>
                    <a:pt x="7" y="56"/>
                    <a:pt x="7" y="56"/>
                    <a:pt x="7" y="56"/>
                  </a:cubicBezTo>
                  <a:cubicBezTo>
                    <a:pt x="7" y="56"/>
                    <a:pt x="7" y="56"/>
                    <a:pt x="7" y="56"/>
                  </a:cubicBezTo>
                  <a:cubicBezTo>
                    <a:pt x="4" y="0"/>
                    <a:pt x="4" y="0"/>
                    <a:pt x="4" y="0"/>
                  </a:cubicBezTo>
                </a:path>
              </a:pathLst>
            </a:custGeom>
            <a:solidFill>
              <a:srgbClr val="BCA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667">
              <a:extLst>
                <a:ext uri="{FF2B5EF4-FFF2-40B4-BE49-F238E27FC236}">
                  <a16:creationId xmlns:a16="http://schemas.microsoft.com/office/drawing/2014/main" id="{9CE12FE4-113D-F845-952E-BE7BEE908FD8}"/>
                </a:ext>
              </a:extLst>
            </p:cNvPr>
            <p:cNvSpPr>
              <a:spLocks/>
            </p:cNvSpPr>
            <p:nvPr/>
          </p:nvSpPr>
          <p:spPr bwMode="auto">
            <a:xfrm>
              <a:off x="6284888" y="4051649"/>
              <a:ext cx="22457" cy="16598"/>
            </a:xfrm>
            <a:custGeom>
              <a:avLst/>
              <a:gdLst>
                <a:gd name="T0" fmla="*/ 10 w 10"/>
                <a:gd name="T1" fmla="*/ 0 h 7"/>
                <a:gd name="T2" fmla="*/ 10 w 10"/>
                <a:gd name="T3" fmla="*/ 0 h 7"/>
                <a:gd name="T4" fmla="*/ 10 w 10"/>
                <a:gd name="T5" fmla="*/ 7 h 7"/>
                <a:gd name="T6" fmla="*/ 0 w 10"/>
                <a:gd name="T7" fmla="*/ 7 h 7"/>
                <a:gd name="T8" fmla="*/ 0 w 10"/>
                <a:gd name="T9" fmla="*/ 7 h 7"/>
                <a:gd name="T10" fmla="*/ 10 w 10"/>
                <a:gd name="T11" fmla="*/ 7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10" y="0"/>
                    <a:pt x="10" y="0"/>
                  </a:cubicBezTo>
                  <a:cubicBezTo>
                    <a:pt x="10" y="7"/>
                    <a:pt x="10" y="7"/>
                    <a:pt x="10" y="7"/>
                  </a:cubicBezTo>
                  <a:cubicBezTo>
                    <a:pt x="0" y="7"/>
                    <a:pt x="0" y="7"/>
                    <a:pt x="0" y="7"/>
                  </a:cubicBezTo>
                  <a:cubicBezTo>
                    <a:pt x="0" y="7"/>
                    <a:pt x="0" y="7"/>
                    <a:pt x="0" y="7"/>
                  </a:cubicBezTo>
                  <a:cubicBezTo>
                    <a:pt x="10" y="7"/>
                    <a:pt x="10" y="7"/>
                    <a:pt x="10" y="7"/>
                  </a:cubicBezTo>
                  <a:cubicBezTo>
                    <a:pt x="10" y="0"/>
                    <a:pt x="10" y="0"/>
                    <a:pt x="10" y="0"/>
                  </a:cubicBezTo>
                </a:path>
              </a:pathLst>
            </a:custGeom>
            <a:solidFill>
              <a:srgbClr val="594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668">
              <a:extLst>
                <a:ext uri="{FF2B5EF4-FFF2-40B4-BE49-F238E27FC236}">
                  <a16:creationId xmlns:a16="http://schemas.microsoft.com/office/drawing/2014/main" id="{8C0EAF72-CE65-5845-B590-1A5F68D6263D}"/>
                </a:ext>
              </a:extLst>
            </p:cNvPr>
            <p:cNvSpPr>
              <a:spLocks/>
            </p:cNvSpPr>
            <p:nvPr/>
          </p:nvSpPr>
          <p:spPr bwMode="auto">
            <a:xfrm>
              <a:off x="6284888" y="3831964"/>
              <a:ext cx="43937" cy="236284"/>
            </a:xfrm>
            <a:custGeom>
              <a:avLst/>
              <a:gdLst>
                <a:gd name="T0" fmla="*/ 4 w 19"/>
                <a:gd name="T1" fmla="*/ 0 h 102"/>
                <a:gd name="T2" fmla="*/ 0 w 19"/>
                <a:gd name="T3" fmla="*/ 0 h 102"/>
                <a:gd name="T4" fmla="*/ 0 w 19"/>
                <a:gd name="T5" fmla="*/ 102 h 102"/>
                <a:gd name="T6" fmla="*/ 10 w 19"/>
                <a:gd name="T7" fmla="*/ 102 h 102"/>
                <a:gd name="T8" fmla="*/ 10 w 19"/>
                <a:gd name="T9" fmla="*/ 95 h 102"/>
                <a:gd name="T10" fmla="*/ 9 w 19"/>
                <a:gd name="T11" fmla="*/ 88 h 102"/>
                <a:gd name="T12" fmla="*/ 8 w 19"/>
                <a:gd name="T13" fmla="*/ 67 h 102"/>
                <a:gd name="T14" fmla="*/ 12 w 19"/>
                <a:gd name="T15" fmla="*/ 64 h 102"/>
                <a:gd name="T16" fmla="*/ 14 w 19"/>
                <a:gd name="T17" fmla="*/ 61 h 102"/>
                <a:gd name="T18" fmla="*/ 18 w 19"/>
                <a:gd name="T19" fmla="*/ 58 h 102"/>
                <a:gd name="T20" fmla="*/ 18 w 19"/>
                <a:gd name="T21" fmla="*/ 58 h 102"/>
                <a:gd name="T22" fmla="*/ 19 w 19"/>
                <a:gd name="T23" fmla="*/ 55 h 102"/>
                <a:gd name="T24" fmla="*/ 17 w 19"/>
                <a:gd name="T25" fmla="*/ 54 h 102"/>
                <a:gd name="T26" fmla="*/ 17 w 19"/>
                <a:gd name="T27" fmla="*/ 54 h 102"/>
                <a:gd name="T28" fmla="*/ 13 w 19"/>
                <a:gd name="T29" fmla="*/ 56 h 102"/>
                <a:gd name="T30" fmla="*/ 7 w 19"/>
                <a:gd name="T31" fmla="*/ 59 h 102"/>
                <a:gd name="T32" fmla="*/ 7 w 19"/>
                <a:gd name="T33" fmla="*/ 56 h 102"/>
                <a:gd name="T34" fmla="*/ 4 w 19"/>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02">
                  <a:moveTo>
                    <a:pt x="4" y="0"/>
                  </a:moveTo>
                  <a:cubicBezTo>
                    <a:pt x="0" y="0"/>
                    <a:pt x="0" y="0"/>
                    <a:pt x="0" y="0"/>
                  </a:cubicBezTo>
                  <a:cubicBezTo>
                    <a:pt x="0" y="102"/>
                    <a:pt x="0" y="102"/>
                    <a:pt x="0" y="102"/>
                  </a:cubicBezTo>
                  <a:cubicBezTo>
                    <a:pt x="10" y="102"/>
                    <a:pt x="10" y="102"/>
                    <a:pt x="10" y="102"/>
                  </a:cubicBezTo>
                  <a:cubicBezTo>
                    <a:pt x="10" y="95"/>
                    <a:pt x="10" y="95"/>
                    <a:pt x="10" y="95"/>
                  </a:cubicBezTo>
                  <a:cubicBezTo>
                    <a:pt x="9" y="88"/>
                    <a:pt x="9" y="88"/>
                    <a:pt x="9" y="88"/>
                  </a:cubicBezTo>
                  <a:cubicBezTo>
                    <a:pt x="8" y="67"/>
                    <a:pt x="8" y="67"/>
                    <a:pt x="8" y="67"/>
                  </a:cubicBezTo>
                  <a:cubicBezTo>
                    <a:pt x="9" y="66"/>
                    <a:pt x="10" y="65"/>
                    <a:pt x="12" y="64"/>
                  </a:cubicBezTo>
                  <a:cubicBezTo>
                    <a:pt x="13" y="63"/>
                    <a:pt x="14" y="62"/>
                    <a:pt x="14" y="61"/>
                  </a:cubicBezTo>
                  <a:cubicBezTo>
                    <a:pt x="16" y="59"/>
                    <a:pt x="17" y="58"/>
                    <a:pt x="18" y="58"/>
                  </a:cubicBezTo>
                  <a:cubicBezTo>
                    <a:pt x="18" y="58"/>
                    <a:pt x="18" y="58"/>
                    <a:pt x="18" y="58"/>
                  </a:cubicBezTo>
                  <a:cubicBezTo>
                    <a:pt x="18" y="57"/>
                    <a:pt x="19" y="56"/>
                    <a:pt x="19" y="55"/>
                  </a:cubicBezTo>
                  <a:cubicBezTo>
                    <a:pt x="18" y="55"/>
                    <a:pt x="18" y="54"/>
                    <a:pt x="17" y="54"/>
                  </a:cubicBezTo>
                  <a:cubicBezTo>
                    <a:pt x="17" y="54"/>
                    <a:pt x="17" y="54"/>
                    <a:pt x="17" y="54"/>
                  </a:cubicBezTo>
                  <a:cubicBezTo>
                    <a:pt x="16" y="54"/>
                    <a:pt x="15" y="55"/>
                    <a:pt x="13" y="56"/>
                  </a:cubicBezTo>
                  <a:cubicBezTo>
                    <a:pt x="11" y="57"/>
                    <a:pt x="9" y="58"/>
                    <a:pt x="7" y="59"/>
                  </a:cubicBezTo>
                  <a:cubicBezTo>
                    <a:pt x="7" y="56"/>
                    <a:pt x="7" y="56"/>
                    <a:pt x="7" y="56"/>
                  </a:cubicBezTo>
                  <a:cubicBezTo>
                    <a:pt x="4" y="0"/>
                    <a:pt x="4" y="0"/>
                    <a:pt x="4" y="0"/>
                  </a:cubicBezTo>
                </a:path>
              </a:pathLst>
            </a:custGeom>
            <a:solidFill>
              <a:srgbClr val="723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669">
              <a:extLst>
                <a:ext uri="{FF2B5EF4-FFF2-40B4-BE49-F238E27FC236}">
                  <a16:creationId xmlns:a16="http://schemas.microsoft.com/office/drawing/2014/main" id="{9BC65DEE-74E2-BC4F-BC85-9C0AC75292BB}"/>
                </a:ext>
              </a:extLst>
            </p:cNvPr>
            <p:cNvSpPr>
              <a:spLocks/>
            </p:cNvSpPr>
            <p:nvPr/>
          </p:nvSpPr>
          <p:spPr bwMode="auto">
            <a:xfrm>
              <a:off x="6109140" y="3635712"/>
              <a:ext cx="346614" cy="304630"/>
            </a:xfrm>
            <a:custGeom>
              <a:avLst/>
              <a:gdLst>
                <a:gd name="T0" fmla="*/ 150 w 150"/>
                <a:gd name="T1" fmla="*/ 79 h 132"/>
                <a:gd name="T2" fmla="*/ 142 w 150"/>
                <a:gd name="T3" fmla="*/ 60 h 132"/>
                <a:gd name="T4" fmla="*/ 145 w 150"/>
                <a:gd name="T5" fmla="*/ 47 h 132"/>
                <a:gd name="T6" fmla="*/ 117 w 150"/>
                <a:gd name="T7" fmla="*/ 19 h 132"/>
                <a:gd name="T8" fmla="*/ 103 w 150"/>
                <a:gd name="T9" fmla="*/ 22 h 132"/>
                <a:gd name="T10" fmla="*/ 75 w 150"/>
                <a:gd name="T11" fmla="*/ 0 h 132"/>
                <a:gd name="T12" fmla="*/ 47 w 150"/>
                <a:gd name="T13" fmla="*/ 22 h 132"/>
                <a:gd name="T14" fmla="*/ 33 w 150"/>
                <a:gd name="T15" fmla="*/ 19 h 132"/>
                <a:gd name="T16" fmla="*/ 5 w 150"/>
                <a:gd name="T17" fmla="*/ 47 h 132"/>
                <a:gd name="T18" fmla="*/ 8 w 150"/>
                <a:gd name="T19" fmla="*/ 60 h 132"/>
                <a:gd name="T20" fmla="*/ 0 w 150"/>
                <a:gd name="T21" fmla="*/ 79 h 132"/>
                <a:gd name="T22" fmla="*/ 24 w 150"/>
                <a:gd name="T23" fmla="*/ 107 h 132"/>
                <a:gd name="T24" fmla="*/ 52 w 150"/>
                <a:gd name="T25" fmla="*/ 132 h 132"/>
                <a:gd name="T26" fmla="*/ 75 w 150"/>
                <a:gd name="T27" fmla="*/ 121 h 132"/>
                <a:gd name="T28" fmla="*/ 98 w 150"/>
                <a:gd name="T29" fmla="*/ 132 h 132"/>
                <a:gd name="T30" fmla="*/ 126 w 150"/>
                <a:gd name="T31" fmla="*/ 107 h 132"/>
                <a:gd name="T32" fmla="*/ 150 w 150"/>
                <a:gd name="T33" fmla="*/ 7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132">
                  <a:moveTo>
                    <a:pt x="150" y="79"/>
                  </a:moveTo>
                  <a:cubicBezTo>
                    <a:pt x="150" y="72"/>
                    <a:pt x="147" y="65"/>
                    <a:pt x="142" y="60"/>
                  </a:cubicBezTo>
                  <a:cubicBezTo>
                    <a:pt x="144" y="56"/>
                    <a:pt x="145" y="52"/>
                    <a:pt x="145" y="47"/>
                  </a:cubicBezTo>
                  <a:cubicBezTo>
                    <a:pt x="145" y="32"/>
                    <a:pt x="132" y="19"/>
                    <a:pt x="117" y="19"/>
                  </a:cubicBezTo>
                  <a:cubicBezTo>
                    <a:pt x="112" y="19"/>
                    <a:pt x="107" y="20"/>
                    <a:pt x="103" y="22"/>
                  </a:cubicBezTo>
                  <a:cubicBezTo>
                    <a:pt x="100" y="9"/>
                    <a:pt x="89" y="0"/>
                    <a:pt x="75" y="0"/>
                  </a:cubicBezTo>
                  <a:cubicBezTo>
                    <a:pt x="61" y="0"/>
                    <a:pt x="50" y="9"/>
                    <a:pt x="47" y="22"/>
                  </a:cubicBezTo>
                  <a:cubicBezTo>
                    <a:pt x="43" y="20"/>
                    <a:pt x="38" y="19"/>
                    <a:pt x="33" y="19"/>
                  </a:cubicBezTo>
                  <a:cubicBezTo>
                    <a:pt x="17" y="19"/>
                    <a:pt x="5" y="32"/>
                    <a:pt x="5" y="47"/>
                  </a:cubicBezTo>
                  <a:cubicBezTo>
                    <a:pt x="5" y="52"/>
                    <a:pt x="6" y="56"/>
                    <a:pt x="8" y="60"/>
                  </a:cubicBezTo>
                  <a:cubicBezTo>
                    <a:pt x="3" y="65"/>
                    <a:pt x="0" y="72"/>
                    <a:pt x="0" y="79"/>
                  </a:cubicBezTo>
                  <a:cubicBezTo>
                    <a:pt x="0" y="94"/>
                    <a:pt x="10" y="105"/>
                    <a:pt x="24" y="107"/>
                  </a:cubicBezTo>
                  <a:cubicBezTo>
                    <a:pt x="26" y="121"/>
                    <a:pt x="37" y="132"/>
                    <a:pt x="52" y="132"/>
                  </a:cubicBezTo>
                  <a:cubicBezTo>
                    <a:pt x="61" y="132"/>
                    <a:pt x="70" y="128"/>
                    <a:pt x="75" y="121"/>
                  </a:cubicBezTo>
                  <a:cubicBezTo>
                    <a:pt x="80" y="128"/>
                    <a:pt x="88" y="132"/>
                    <a:pt x="98" y="132"/>
                  </a:cubicBezTo>
                  <a:cubicBezTo>
                    <a:pt x="112" y="132"/>
                    <a:pt x="124" y="121"/>
                    <a:pt x="126" y="107"/>
                  </a:cubicBezTo>
                  <a:cubicBezTo>
                    <a:pt x="139" y="105"/>
                    <a:pt x="150" y="94"/>
                    <a:pt x="150" y="79"/>
                  </a:cubicBezTo>
                  <a:close/>
                </a:path>
              </a:pathLst>
            </a:custGeom>
            <a:solidFill>
              <a:srgbClr val="00B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670">
              <a:extLst>
                <a:ext uri="{FF2B5EF4-FFF2-40B4-BE49-F238E27FC236}">
                  <a16:creationId xmlns:a16="http://schemas.microsoft.com/office/drawing/2014/main" id="{3F299BF8-7170-9748-B1AE-CDD44426ECFD}"/>
                </a:ext>
              </a:extLst>
            </p:cNvPr>
            <p:cNvSpPr>
              <a:spLocks/>
            </p:cNvSpPr>
            <p:nvPr/>
          </p:nvSpPr>
          <p:spPr bwMode="auto">
            <a:xfrm>
              <a:off x="6166747" y="3679649"/>
              <a:ext cx="289008" cy="260693"/>
            </a:xfrm>
            <a:custGeom>
              <a:avLst/>
              <a:gdLst>
                <a:gd name="T0" fmla="*/ 117 w 125"/>
                <a:gd name="T1" fmla="*/ 41 h 113"/>
                <a:gd name="T2" fmla="*/ 120 w 125"/>
                <a:gd name="T3" fmla="*/ 28 h 113"/>
                <a:gd name="T4" fmla="*/ 96 w 125"/>
                <a:gd name="T5" fmla="*/ 0 h 113"/>
                <a:gd name="T6" fmla="*/ 108 w 125"/>
                <a:gd name="T7" fmla="*/ 23 h 113"/>
                <a:gd name="T8" fmla="*/ 106 w 125"/>
                <a:gd name="T9" fmla="*/ 35 h 113"/>
                <a:gd name="T10" fmla="*/ 113 w 125"/>
                <a:gd name="T11" fmla="*/ 53 h 113"/>
                <a:gd name="T12" fmla="*/ 90 w 125"/>
                <a:gd name="T13" fmla="*/ 80 h 113"/>
                <a:gd name="T14" fmla="*/ 64 w 125"/>
                <a:gd name="T15" fmla="*/ 103 h 113"/>
                <a:gd name="T16" fmla="*/ 42 w 125"/>
                <a:gd name="T17" fmla="*/ 92 h 113"/>
                <a:gd name="T18" fmla="*/ 20 w 125"/>
                <a:gd name="T19" fmla="*/ 103 h 113"/>
                <a:gd name="T20" fmla="*/ 0 w 125"/>
                <a:gd name="T21" fmla="*/ 94 h 113"/>
                <a:gd name="T22" fmla="*/ 27 w 125"/>
                <a:gd name="T23" fmla="*/ 113 h 113"/>
                <a:gd name="T24" fmla="*/ 50 w 125"/>
                <a:gd name="T25" fmla="*/ 102 h 113"/>
                <a:gd name="T26" fmla="*/ 73 w 125"/>
                <a:gd name="T27" fmla="*/ 113 h 113"/>
                <a:gd name="T28" fmla="*/ 101 w 125"/>
                <a:gd name="T29" fmla="*/ 88 h 113"/>
                <a:gd name="T30" fmla="*/ 125 w 125"/>
                <a:gd name="T31" fmla="*/ 60 h 113"/>
                <a:gd name="T32" fmla="*/ 117 w 125"/>
                <a:gd name="T33"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13">
                  <a:moveTo>
                    <a:pt x="117" y="41"/>
                  </a:moveTo>
                  <a:cubicBezTo>
                    <a:pt x="119" y="37"/>
                    <a:pt x="120" y="33"/>
                    <a:pt x="120" y="28"/>
                  </a:cubicBezTo>
                  <a:cubicBezTo>
                    <a:pt x="120" y="14"/>
                    <a:pt x="110" y="3"/>
                    <a:pt x="96" y="0"/>
                  </a:cubicBezTo>
                  <a:cubicBezTo>
                    <a:pt x="104" y="5"/>
                    <a:pt x="108" y="13"/>
                    <a:pt x="108" y="23"/>
                  </a:cubicBezTo>
                  <a:cubicBezTo>
                    <a:pt x="108" y="27"/>
                    <a:pt x="107" y="31"/>
                    <a:pt x="106" y="35"/>
                  </a:cubicBezTo>
                  <a:cubicBezTo>
                    <a:pt x="110" y="40"/>
                    <a:pt x="113" y="46"/>
                    <a:pt x="113" y="53"/>
                  </a:cubicBezTo>
                  <a:cubicBezTo>
                    <a:pt x="113" y="67"/>
                    <a:pt x="103" y="78"/>
                    <a:pt x="90" y="80"/>
                  </a:cubicBezTo>
                  <a:cubicBezTo>
                    <a:pt x="89" y="93"/>
                    <a:pt x="77" y="103"/>
                    <a:pt x="64" y="103"/>
                  </a:cubicBezTo>
                  <a:cubicBezTo>
                    <a:pt x="55" y="103"/>
                    <a:pt x="47" y="99"/>
                    <a:pt x="42" y="92"/>
                  </a:cubicBezTo>
                  <a:cubicBezTo>
                    <a:pt x="37" y="99"/>
                    <a:pt x="29" y="103"/>
                    <a:pt x="20" y="103"/>
                  </a:cubicBezTo>
                  <a:cubicBezTo>
                    <a:pt x="12" y="103"/>
                    <a:pt x="5" y="100"/>
                    <a:pt x="0" y="94"/>
                  </a:cubicBezTo>
                  <a:cubicBezTo>
                    <a:pt x="4" y="105"/>
                    <a:pt x="14" y="113"/>
                    <a:pt x="27" y="113"/>
                  </a:cubicBezTo>
                  <a:cubicBezTo>
                    <a:pt x="36" y="113"/>
                    <a:pt x="45" y="109"/>
                    <a:pt x="50" y="102"/>
                  </a:cubicBezTo>
                  <a:cubicBezTo>
                    <a:pt x="55" y="109"/>
                    <a:pt x="63" y="113"/>
                    <a:pt x="73" y="113"/>
                  </a:cubicBezTo>
                  <a:cubicBezTo>
                    <a:pt x="87" y="113"/>
                    <a:pt x="99" y="102"/>
                    <a:pt x="101" y="88"/>
                  </a:cubicBezTo>
                  <a:cubicBezTo>
                    <a:pt x="114" y="86"/>
                    <a:pt x="125" y="75"/>
                    <a:pt x="125" y="60"/>
                  </a:cubicBezTo>
                  <a:cubicBezTo>
                    <a:pt x="125" y="53"/>
                    <a:pt x="122" y="46"/>
                    <a:pt x="117" y="41"/>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71">
              <a:extLst>
                <a:ext uri="{FF2B5EF4-FFF2-40B4-BE49-F238E27FC236}">
                  <a16:creationId xmlns:a16="http://schemas.microsoft.com/office/drawing/2014/main" id="{01BB5EF6-BAFC-3E40-B141-0E2A6396257A}"/>
                </a:ext>
              </a:extLst>
            </p:cNvPr>
            <p:cNvSpPr>
              <a:spLocks/>
            </p:cNvSpPr>
            <p:nvPr/>
          </p:nvSpPr>
          <p:spPr bwMode="auto">
            <a:xfrm>
              <a:off x="6293676" y="3635712"/>
              <a:ext cx="53701" cy="60535"/>
            </a:xfrm>
            <a:custGeom>
              <a:avLst/>
              <a:gdLst>
                <a:gd name="T0" fmla="*/ 17 w 23"/>
                <a:gd name="T1" fmla="*/ 26 h 26"/>
                <a:gd name="T2" fmla="*/ 23 w 23"/>
                <a:gd name="T3" fmla="*/ 22 h 26"/>
                <a:gd name="T4" fmla="*/ 0 w 23"/>
                <a:gd name="T5" fmla="*/ 0 h 26"/>
                <a:gd name="T6" fmla="*/ 17 w 23"/>
                <a:gd name="T7" fmla="*/ 26 h 26"/>
              </a:gdLst>
              <a:ahLst/>
              <a:cxnLst>
                <a:cxn ang="0">
                  <a:pos x="T0" y="T1"/>
                </a:cxn>
                <a:cxn ang="0">
                  <a:pos x="T2" y="T3"/>
                </a:cxn>
                <a:cxn ang="0">
                  <a:pos x="T4" y="T5"/>
                </a:cxn>
                <a:cxn ang="0">
                  <a:pos x="T6" y="T7"/>
                </a:cxn>
              </a:cxnLst>
              <a:rect l="0" t="0" r="r" b="b"/>
              <a:pathLst>
                <a:path w="23" h="26">
                  <a:moveTo>
                    <a:pt x="17" y="26"/>
                  </a:moveTo>
                  <a:cubicBezTo>
                    <a:pt x="18" y="25"/>
                    <a:pt x="20" y="24"/>
                    <a:pt x="23" y="22"/>
                  </a:cubicBezTo>
                  <a:cubicBezTo>
                    <a:pt x="20" y="9"/>
                    <a:pt x="9" y="2"/>
                    <a:pt x="0" y="0"/>
                  </a:cubicBezTo>
                  <a:cubicBezTo>
                    <a:pt x="7" y="4"/>
                    <a:pt x="15" y="18"/>
                    <a:pt x="17" y="26"/>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72">
              <a:extLst>
                <a:ext uri="{FF2B5EF4-FFF2-40B4-BE49-F238E27FC236}">
                  <a16:creationId xmlns:a16="http://schemas.microsoft.com/office/drawing/2014/main" id="{5BB69257-3358-324A-A4C9-A817159CFBD1}"/>
                </a:ext>
              </a:extLst>
            </p:cNvPr>
            <p:cNvSpPr>
              <a:spLocks/>
            </p:cNvSpPr>
            <p:nvPr/>
          </p:nvSpPr>
          <p:spPr bwMode="auto">
            <a:xfrm>
              <a:off x="6111093" y="3838799"/>
              <a:ext cx="53701" cy="43937"/>
            </a:xfrm>
            <a:custGeom>
              <a:avLst/>
              <a:gdLst>
                <a:gd name="T0" fmla="*/ 21 w 23"/>
                <a:gd name="T1" fmla="*/ 11 h 19"/>
                <a:gd name="T2" fmla="*/ 0 w 23"/>
                <a:gd name="T3" fmla="*/ 0 h 19"/>
                <a:gd name="T4" fmla="*/ 23 w 23"/>
                <a:gd name="T5" fmla="*/ 19 h 19"/>
                <a:gd name="T6" fmla="*/ 21 w 23"/>
                <a:gd name="T7" fmla="*/ 11 h 19"/>
              </a:gdLst>
              <a:ahLst/>
              <a:cxnLst>
                <a:cxn ang="0">
                  <a:pos x="T0" y="T1"/>
                </a:cxn>
                <a:cxn ang="0">
                  <a:pos x="T2" y="T3"/>
                </a:cxn>
                <a:cxn ang="0">
                  <a:pos x="T4" y="T5"/>
                </a:cxn>
                <a:cxn ang="0">
                  <a:pos x="T6" y="T7"/>
                </a:cxn>
              </a:cxnLst>
              <a:rect l="0" t="0" r="r" b="b"/>
              <a:pathLst>
                <a:path w="23" h="19">
                  <a:moveTo>
                    <a:pt x="21" y="11"/>
                  </a:moveTo>
                  <a:cubicBezTo>
                    <a:pt x="14" y="10"/>
                    <a:pt x="4" y="6"/>
                    <a:pt x="0" y="0"/>
                  </a:cubicBezTo>
                  <a:cubicBezTo>
                    <a:pt x="3" y="9"/>
                    <a:pt x="11" y="17"/>
                    <a:pt x="23" y="19"/>
                  </a:cubicBezTo>
                  <a:cubicBezTo>
                    <a:pt x="22" y="17"/>
                    <a:pt x="21" y="14"/>
                    <a:pt x="21" y="11"/>
                  </a:cubicBezTo>
                  <a:close/>
                </a:path>
              </a:pathLst>
            </a:custGeom>
            <a:solidFill>
              <a:srgbClr val="00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73">
              <a:extLst>
                <a:ext uri="{FF2B5EF4-FFF2-40B4-BE49-F238E27FC236}">
                  <a16:creationId xmlns:a16="http://schemas.microsoft.com/office/drawing/2014/main" id="{779AEE32-041A-1D47-8640-19DA76C21282}"/>
                </a:ext>
              </a:extLst>
            </p:cNvPr>
            <p:cNvSpPr>
              <a:spLocks/>
            </p:cNvSpPr>
            <p:nvPr/>
          </p:nvSpPr>
          <p:spPr bwMode="auto">
            <a:xfrm>
              <a:off x="7005456" y="4114137"/>
              <a:ext cx="128882" cy="27339"/>
            </a:xfrm>
            <a:custGeom>
              <a:avLst/>
              <a:gdLst>
                <a:gd name="T0" fmla="*/ 28 w 56"/>
                <a:gd name="T1" fmla="*/ 0 h 12"/>
                <a:gd name="T2" fmla="*/ 28 w 56"/>
                <a:gd name="T3" fmla="*/ 0 h 12"/>
                <a:gd name="T4" fmla="*/ 28 w 56"/>
                <a:gd name="T5" fmla="*/ 7 h 12"/>
                <a:gd name="T6" fmla="*/ 17 w 56"/>
                <a:gd name="T7" fmla="*/ 7 h 12"/>
                <a:gd name="T8" fmla="*/ 17 w 56"/>
                <a:gd name="T9" fmla="*/ 7 h 12"/>
                <a:gd name="T10" fmla="*/ 10 w 56"/>
                <a:gd name="T11" fmla="*/ 7 h 12"/>
                <a:gd name="T12" fmla="*/ 10 w 56"/>
                <a:gd name="T13" fmla="*/ 1 h 12"/>
                <a:gd name="T14" fmla="*/ 0 w 56"/>
                <a:gd name="T15" fmla="*/ 6 h 12"/>
                <a:gd name="T16" fmla="*/ 28 w 56"/>
                <a:gd name="T17" fmla="*/ 12 h 12"/>
                <a:gd name="T18" fmla="*/ 56 w 56"/>
                <a:gd name="T19" fmla="*/ 6 h 12"/>
                <a:gd name="T20" fmla="*/ 28 w 5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2">
                  <a:moveTo>
                    <a:pt x="28" y="0"/>
                  </a:moveTo>
                  <a:cubicBezTo>
                    <a:pt x="28" y="0"/>
                    <a:pt x="28" y="0"/>
                    <a:pt x="28" y="0"/>
                  </a:cubicBezTo>
                  <a:cubicBezTo>
                    <a:pt x="28" y="7"/>
                    <a:pt x="28" y="7"/>
                    <a:pt x="28" y="7"/>
                  </a:cubicBezTo>
                  <a:cubicBezTo>
                    <a:pt x="17" y="7"/>
                    <a:pt x="17" y="7"/>
                    <a:pt x="17" y="7"/>
                  </a:cubicBezTo>
                  <a:cubicBezTo>
                    <a:pt x="17" y="7"/>
                    <a:pt x="17" y="7"/>
                    <a:pt x="17" y="7"/>
                  </a:cubicBezTo>
                  <a:cubicBezTo>
                    <a:pt x="10" y="7"/>
                    <a:pt x="10" y="7"/>
                    <a:pt x="10" y="7"/>
                  </a:cubicBezTo>
                  <a:cubicBezTo>
                    <a:pt x="10" y="1"/>
                    <a:pt x="10" y="1"/>
                    <a:pt x="10" y="1"/>
                  </a:cubicBezTo>
                  <a:cubicBezTo>
                    <a:pt x="4" y="2"/>
                    <a:pt x="0" y="4"/>
                    <a:pt x="0" y="6"/>
                  </a:cubicBezTo>
                  <a:cubicBezTo>
                    <a:pt x="0" y="10"/>
                    <a:pt x="13" y="12"/>
                    <a:pt x="28" y="12"/>
                  </a:cubicBezTo>
                  <a:cubicBezTo>
                    <a:pt x="44" y="12"/>
                    <a:pt x="56" y="10"/>
                    <a:pt x="56" y="6"/>
                  </a:cubicBezTo>
                  <a:cubicBezTo>
                    <a:pt x="56" y="2"/>
                    <a:pt x="44" y="0"/>
                    <a:pt x="28"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74">
              <a:extLst>
                <a:ext uri="{FF2B5EF4-FFF2-40B4-BE49-F238E27FC236}">
                  <a16:creationId xmlns:a16="http://schemas.microsoft.com/office/drawing/2014/main" id="{85C5443E-BED9-F144-8416-C60B6CB9002A}"/>
                </a:ext>
              </a:extLst>
            </p:cNvPr>
            <p:cNvSpPr>
              <a:spLocks/>
            </p:cNvSpPr>
            <p:nvPr/>
          </p:nvSpPr>
          <p:spPr bwMode="auto">
            <a:xfrm>
              <a:off x="7027912" y="3894452"/>
              <a:ext cx="41984" cy="235307"/>
            </a:xfrm>
            <a:custGeom>
              <a:avLst/>
              <a:gdLst>
                <a:gd name="T0" fmla="*/ 29 w 43"/>
                <a:gd name="T1" fmla="*/ 0 h 241"/>
                <a:gd name="T2" fmla="*/ 5 w 43"/>
                <a:gd name="T3" fmla="*/ 0 h 241"/>
                <a:gd name="T4" fmla="*/ 0 w 43"/>
                <a:gd name="T5" fmla="*/ 241 h 241"/>
                <a:gd name="T6" fmla="*/ 43 w 43"/>
                <a:gd name="T7" fmla="*/ 241 h 241"/>
                <a:gd name="T8" fmla="*/ 29 w 43"/>
                <a:gd name="T9" fmla="*/ 0 h 241"/>
              </a:gdLst>
              <a:ahLst/>
              <a:cxnLst>
                <a:cxn ang="0">
                  <a:pos x="T0" y="T1"/>
                </a:cxn>
                <a:cxn ang="0">
                  <a:pos x="T2" y="T3"/>
                </a:cxn>
                <a:cxn ang="0">
                  <a:pos x="T4" y="T5"/>
                </a:cxn>
                <a:cxn ang="0">
                  <a:pos x="T6" y="T7"/>
                </a:cxn>
                <a:cxn ang="0">
                  <a:pos x="T8" y="T9"/>
                </a:cxn>
              </a:cxnLst>
              <a:rect l="0" t="0" r="r" b="b"/>
              <a:pathLst>
                <a:path w="43" h="241">
                  <a:moveTo>
                    <a:pt x="29" y="0"/>
                  </a:moveTo>
                  <a:lnTo>
                    <a:pt x="5" y="0"/>
                  </a:lnTo>
                  <a:lnTo>
                    <a:pt x="0" y="241"/>
                  </a:lnTo>
                  <a:lnTo>
                    <a:pt x="43" y="241"/>
                  </a:lnTo>
                  <a:lnTo>
                    <a:pt x="29" y="0"/>
                  </a:lnTo>
                  <a:close/>
                </a:path>
              </a:pathLst>
            </a:custGeom>
            <a:solidFill>
              <a:srgbClr val="9B5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75">
              <a:extLst>
                <a:ext uri="{FF2B5EF4-FFF2-40B4-BE49-F238E27FC236}">
                  <a16:creationId xmlns:a16="http://schemas.microsoft.com/office/drawing/2014/main" id="{3BCE43DB-4493-1447-93F4-BD22255B6A0D}"/>
                </a:ext>
              </a:extLst>
            </p:cNvPr>
            <p:cNvSpPr>
              <a:spLocks/>
            </p:cNvSpPr>
            <p:nvPr/>
          </p:nvSpPr>
          <p:spPr bwMode="auto">
            <a:xfrm>
              <a:off x="7027912" y="3894452"/>
              <a:ext cx="41984" cy="235307"/>
            </a:xfrm>
            <a:custGeom>
              <a:avLst/>
              <a:gdLst>
                <a:gd name="T0" fmla="*/ 29 w 43"/>
                <a:gd name="T1" fmla="*/ 0 h 241"/>
                <a:gd name="T2" fmla="*/ 5 w 43"/>
                <a:gd name="T3" fmla="*/ 0 h 241"/>
                <a:gd name="T4" fmla="*/ 0 w 43"/>
                <a:gd name="T5" fmla="*/ 241 h 241"/>
                <a:gd name="T6" fmla="*/ 43 w 43"/>
                <a:gd name="T7" fmla="*/ 241 h 241"/>
                <a:gd name="T8" fmla="*/ 29 w 43"/>
                <a:gd name="T9" fmla="*/ 0 h 241"/>
              </a:gdLst>
              <a:ahLst/>
              <a:cxnLst>
                <a:cxn ang="0">
                  <a:pos x="T0" y="T1"/>
                </a:cxn>
                <a:cxn ang="0">
                  <a:pos x="T2" y="T3"/>
                </a:cxn>
                <a:cxn ang="0">
                  <a:pos x="T4" y="T5"/>
                </a:cxn>
                <a:cxn ang="0">
                  <a:pos x="T6" y="T7"/>
                </a:cxn>
                <a:cxn ang="0">
                  <a:pos x="T8" y="T9"/>
                </a:cxn>
              </a:cxnLst>
              <a:rect l="0" t="0" r="r" b="b"/>
              <a:pathLst>
                <a:path w="43" h="241">
                  <a:moveTo>
                    <a:pt x="29" y="0"/>
                  </a:moveTo>
                  <a:lnTo>
                    <a:pt x="5" y="0"/>
                  </a:lnTo>
                  <a:lnTo>
                    <a:pt x="0" y="241"/>
                  </a:lnTo>
                  <a:lnTo>
                    <a:pt x="43" y="241"/>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676">
              <a:extLst>
                <a:ext uri="{FF2B5EF4-FFF2-40B4-BE49-F238E27FC236}">
                  <a16:creationId xmlns:a16="http://schemas.microsoft.com/office/drawing/2014/main" id="{D1EFAD43-D724-E348-945D-BBD20FD60E6A}"/>
                </a:ext>
              </a:extLst>
            </p:cNvPr>
            <p:cNvSpPr>
              <a:spLocks/>
            </p:cNvSpPr>
            <p:nvPr/>
          </p:nvSpPr>
          <p:spPr bwMode="auto">
            <a:xfrm>
              <a:off x="7061109" y="3973539"/>
              <a:ext cx="8787" cy="140599"/>
            </a:xfrm>
            <a:custGeom>
              <a:avLst/>
              <a:gdLst>
                <a:gd name="T0" fmla="*/ 0 w 4"/>
                <a:gd name="T1" fmla="*/ 0 h 61"/>
                <a:gd name="T2" fmla="*/ 0 w 4"/>
                <a:gd name="T3" fmla="*/ 0 h 61"/>
                <a:gd name="T4" fmla="*/ 4 w 4"/>
                <a:gd name="T5" fmla="*/ 61 h 61"/>
                <a:gd name="T6" fmla="*/ 4 w 4"/>
                <a:gd name="T7" fmla="*/ 61 h 61"/>
                <a:gd name="T8" fmla="*/ 0 w 4"/>
                <a:gd name="T9" fmla="*/ 0 h 61"/>
              </a:gdLst>
              <a:ahLst/>
              <a:cxnLst>
                <a:cxn ang="0">
                  <a:pos x="T0" y="T1"/>
                </a:cxn>
                <a:cxn ang="0">
                  <a:pos x="T2" y="T3"/>
                </a:cxn>
                <a:cxn ang="0">
                  <a:pos x="T4" y="T5"/>
                </a:cxn>
                <a:cxn ang="0">
                  <a:pos x="T6" y="T7"/>
                </a:cxn>
                <a:cxn ang="0">
                  <a:pos x="T8" y="T9"/>
                </a:cxn>
              </a:cxnLst>
              <a:rect l="0" t="0" r="r" b="b"/>
              <a:pathLst>
                <a:path w="4" h="61">
                  <a:moveTo>
                    <a:pt x="0" y="0"/>
                  </a:moveTo>
                  <a:cubicBezTo>
                    <a:pt x="0" y="0"/>
                    <a:pt x="0" y="0"/>
                    <a:pt x="0" y="0"/>
                  </a:cubicBezTo>
                  <a:cubicBezTo>
                    <a:pt x="4" y="61"/>
                    <a:pt x="4" y="61"/>
                    <a:pt x="4" y="61"/>
                  </a:cubicBezTo>
                  <a:cubicBezTo>
                    <a:pt x="4" y="61"/>
                    <a:pt x="4" y="61"/>
                    <a:pt x="4" y="61"/>
                  </a:cubicBezTo>
                  <a:cubicBezTo>
                    <a:pt x="0" y="0"/>
                    <a:pt x="0" y="0"/>
                    <a:pt x="0"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77">
              <a:extLst>
                <a:ext uri="{FF2B5EF4-FFF2-40B4-BE49-F238E27FC236}">
                  <a16:creationId xmlns:a16="http://schemas.microsoft.com/office/drawing/2014/main" id="{CB54523C-F0E5-0941-8C90-4718398E02E9}"/>
                </a:ext>
              </a:extLst>
            </p:cNvPr>
            <p:cNvSpPr>
              <a:spLocks/>
            </p:cNvSpPr>
            <p:nvPr/>
          </p:nvSpPr>
          <p:spPr bwMode="auto">
            <a:xfrm>
              <a:off x="7058180" y="3961822"/>
              <a:ext cx="2929" cy="11717"/>
            </a:xfrm>
            <a:custGeom>
              <a:avLst/>
              <a:gdLst>
                <a:gd name="T0" fmla="*/ 0 w 3"/>
                <a:gd name="T1" fmla="*/ 0 h 12"/>
                <a:gd name="T2" fmla="*/ 0 w 3"/>
                <a:gd name="T3" fmla="*/ 0 h 12"/>
                <a:gd name="T4" fmla="*/ 3 w 3"/>
                <a:gd name="T5" fmla="*/ 12 h 12"/>
                <a:gd name="T6" fmla="*/ 3 w 3"/>
                <a:gd name="T7" fmla="*/ 12 h 12"/>
                <a:gd name="T8" fmla="*/ 0 w 3"/>
                <a:gd name="T9" fmla="*/ 0 h 12"/>
              </a:gdLst>
              <a:ahLst/>
              <a:cxnLst>
                <a:cxn ang="0">
                  <a:pos x="T0" y="T1"/>
                </a:cxn>
                <a:cxn ang="0">
                  <a:pos x="T2" y="T3"/>
                </a:cxn>
                <a:cxn ang="0">
                  <a:pos x="T4" y="T5"/>
                </a:cxn>
                <a:cxn ang="0">
                  <a:pos x="T6" y="T7"/>
                </a:cxn>
                <a:cxn ang="0">
                  <a:pos x="T8" y="T9"/>
                </a:cxn>
              </a:cxnLst>
              <a:rect l="0" t="0" r="r" b="b"/>
              <a:pathLst>
                <a:path w="3" h="12">
                  <a:moveTo>
                    <a:pt x="0" y="0"/>
                  </a:moveTo>
                  <a:lnTo>
                    <a:pt x="0" y="0"/>
                  </a:lnTo>
                  <a:lnTo>
                    <a:pt x="3" y="12"/>
                  </a:lnTo>
                  <a:lnTo>
                    <a:pt x="3" y="12"/>
                  </a:lnTo>
                  <a:lnTo>
                    <a:pt x="0" y="0"/>
                  </a:lnTo>
                  <a:close/>
                </a:path>
              </a:pathLst>
            </a:custGeom>
            <a:solidFill>
              <a:srgbClr val="5A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678">
              <a:extLst>
                <a:ext uri="{FF2B5EF4-FFF2-40B4-BE49-F238E27FC236}">
                  <a16:creationId xmlns:a16="http://schemas.microsoft.com/office/drawing/2014/main" id="{5F12CBB8-7D15-3E4D-9415-914B6D3B012F}"/>
                </a:ext>
              </a:extLst>
            </p:cNvPr>
            <p:cNvSpPr>
              <a:spLocks/>
            </p:cNvSpPr>
            <p:nvPr/>
          </p:nvSpPr>
          <p:spPr bwMode="auto">
            <a:xfrm>
              <a:off x="7058180" y="3961822"/>
              <a:ext cx="2929" cy="11717"/>
            </a:xfrm>
            <a:custGeom>
              <a:avLst/>
              <a:gdLst>
                <a:gd name="T0" fmla="*/ 0 w 3"/>
                <a:gd name="T1" fmla="*/ 0 h 12"/>
                <a:gd name="T2" fmla="*/ 0 w 3"/>
                <a:gd name="T3" fmla="*/ 0 h 12"/>
                <a:gd name="T4" fmla="*/ 3 w 3"/>
                <a:gd name="T5" fmla="*/ 12 h 12"/>
                <a:gd name="T6" fmla="*/ 3 w 3"/>
                <a:gd name="T7" fmla="*/ 12 h 12"/>
                <a:gd name="T8" fmla="*/ 0 w 3"/>
                <a:gd name="T9" fmla="*/ 0 h 12"/>
              </a:gdLst>
              <a:ahLst/>
              <a:cxnLst>
                <a:cxn ang="0">
                  <a:pos x="T0" y="T1"/>
                </a:cxn>
                <a:cxn ang="0">
                  <a:pos x="T2" y="T3"/>
                </a:cxn>
                <a:cxn ang="0">
                  <a:pos x="T4" y="T5"/>
                </a:cxn>
                <a:cxn ang="0">
                  <a:pos x="T6" y="T7"/>
                </a:cxn>
                <a:cxn ang="0">
                  <a:pos x="T8" y="T9"/>
                </a:cxn>
              </a:cxnLst>
              <a:rect l="0" t="0" r="r" b="b"/>
              <a:pathLst>
                <a:path w="3" h="12">
                  <a:moveTo>
                    <a:pt x="0" y="0"/>
                  </a:moveTo>
                  <a:lnTo>
                    <a:pt x="0" y="0"/>
                  </a:lnTo>
                  <a:lnTo>
                    <a:pt x="3" y="12"/>
                  </a:lnTo>
                  <a:lnTo>
                    <a:pt x="3"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679">
              <a:extLst>
                <a:ext uri="{FF2B5EF4-FFF2-40B4-BE49-F238E27FC236}">
                  <a16:creationId xmlns:a16="http://schemas.microsoft.com/office/drawing/2014/main" id="{F5127C47-1BA5-714A-9ECC-5F2FF0177E6A}"/>
                </a:ext>
              </a:extLst>
            </p:cNvPr>
            <p:cNvSpPr>
              <a:spLocks/>
            </p:cNvSpPr>
            <p:nvPr/>
          </p:nvSpPr>
          <p:spPr bwMode="auto">
            <a:xfrm>
              <a:off x="7044511" y="3894452"/>
              <a:ext cx="13669" cy="67370"/>
            </a:xfrm>
            <a:custGeom>
              <a:avLst/>
              <a:gdLst>
                <a:gd name="T0" fmla="*/ 12 w 14"/>
                <a:gd name="T1" fmla="*/ 0 h 69"/>
                <a:gd name="T2" fmla="*/ 0 w 14"/>
                <a:gd name="T3" fmla="*/ 0 h 69"/>
                <a:gd name="T4" fmla="*/ 12 w 14"/>
                <a:gd name="T5" fmla="*/ 0 h 69"/>
                <a:gd name="T6" fmla="*/ 14 w 14"/>
                <a:gd name="T7" fmla="*/ 69 h 69"/>
                <a:gd name="T8" fmla="*/ 14 w 14"/>
                <a:gd name="T9" fmla="*/ 69 h 69"/>
                <a:gd name="T10" fmla="*/ 12 w 14"/>
                <a:gd name="T11" fmla="*/ 0 h 69"/>
              </a:gdLst>
              <a:ahLst/>
              <a:cxnLst>
                <a:cxn ang="0">
                  <a:pos x="T0" y="T1"/>
                </a:cxn>
                <a:cxn ang="0">
                  <a:pos x="T2" y="T3"/>
                </a:cxn>
                <a:cxn ang="0">
                  <a:pos x="T4" y="T5"/>
                </a:cxn>
                <a:cxn ang="0">
                  <a:pos x="T6" y="T7"/>
                </a:cxn>
                <a:cxn ang="0">
                  <a:pos x="T8" y="T9"/>
                </a:cxn>
                <a:cxn ang="0">
                  <a:pos x="T10" y="T11"/>
                </a:cxn>
              </a:cxnLst>
              <a:rect l="0" t="0" r="r" b="b"/>
              <a:pathLst>
                <a:path w="14" h="69">
                  <a:moveTo>
                    <a:pt x="12" y="0"/>
                  </a:moveTo>
                  <a:lnTo>
                    <a:pt x="0" y="0"/>
                  </a:lnTo>
                  <a:lnTo>
                    <a:pt x="12" y="0"/>
                  </a:lnTo>
                  <a:lnTo>
                    <a:pt x="14" y="69"/>
                  </a:lnTo>
                  <a:lnTo>
                    <a:pt x="14" y="69"/>
                  </a:lnTo>
                  <a:lnTo>
                    <a:pt x="12" y="0"/>
                  </a:lnTo>
                  <a:close/>
                </a:path>
              </a:pathLst>
            </a:custGeom>
            <a:solidFill>
              <a:srgbClr val="A99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680">
              <a:extLst>
                <a:ext uri="{FF2B5EF4-FFF2-40B4-BE49-F238E27FC236}">
                  <a16:creationId xmlns:a16="http://schemas.microsoft.com/office/drawing/2014/main" id="{8703262E-3A85-7543-9BC8-12F6E48542F8}"/>
                </a:ext>
              </a:extLst>
            </p:cNvPr>
            <p:cNvSpPr>
              <a:spLocks/>
            </p:cNvSpPr>
            <p:nvPr/>
          </p:nvSpPr>
          <p:spPr bwMode="auto">
            <a:xfrm>
              <a:off x="7044511" y="3894452"/>
              <a:ext cx="13669" cy="67370"/>
            </a:xfrm>
            <a:custGeom>
              <a:avLst/>
              <a:gdLst>
                <a:gd name="T0" fmla="*/ 12 w 14"/>
                <a:gd name="T1" fmla="*/ 0 h 69"/>
                <a:gd name="T2" fmla="*/ 0 w 14"/>
                <a:gd name="T3" fmla="*/ 0 h 69"/>
                <a:gd name="T4" fmla="*/ 12 w 14"/>
                <a:gd name="T5" fmla="*/ 0 h 69"/>
                <a:gd name="T6" fmla="*/ 14 w 14"/>
                <a:gd name="T7" fmla="*/ 69 h 69"/>
                <a:gd name="T8" fmla="*/ 14 w 14"/>
                <a:gd name="T9" fmla="*/ 69 h 69"/>
                <a:gd name="T10" fmla="*/ 12 w 14"/>
                <a:gd name="T11" fmla="*/ 0 h 69"/>
              </a:gdLst>
              <a:ahLst/>
              <a:cxnLst>
                <a:cxn ang="0">
                  <a:pos x="T0" y="T1"/>
                </a:cxn>
                <a:cxn ang="0">
                  <a:pos x="T2" y="T3"/>
                </a:cxn>
                <a:cxn ang="0">
                  <a:pos x="T4" y="T5"/>
                </a:cxn>
                <a:cxn ang="0">
                  <a:pos x="T6" y="T7"/>
                </a:cxn>
                <a:cxn ang="0">
                  <a:pos x="T8" y="T9"/>
                </a:cxn>
                <a:cxn ang="0">
                  <a:pos x="T10" y="T11"/>
                </a:cxn>
              </a:cxnLst>
              <a:rect l="0" t="0" r="r" b="b"/>
              <a:pathLst>
                <a:path w="14" h="69">
                  <a:moveTo>
                    <a:pt x="12" y="0"/>
                  </a:moveTo>
                  <a:lnTo>
                    <a:pt x="0" y="0"/>
                  </a:lnTo>
                  <a:lnTo>
                    <a:pt x="12" y="0"/>
                  </a:lnTo>
                  <a:lnTo>
                    <a:pt x="14" y="69"/>
                  </a:lnTo>
                  <a:lnTo>
                    <a:pt x="14" y="69"/>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681">
              <a:extLst>
                <a:ext uri="{FF2B5EF4-FFF2-40B4-BE49-F238E27FC236}">
                  <a16:creationId xmlns:a16="http://schemas.microsoft.com/office/drawing/2014/main" id="{B14F5655-EA59-B545-BA4C-1F8C8A8E61F8}"/>
                </a:ext>
              </a:extLst>
            </p:cNvPr>
            <p:cNvSpPr>
              <a:spLocks/>
            </p:cNvSpPr>
            <p:nvPr/>
          </p:nvSpPr>
          <p:spPr bwMode="auto">
            <a:xfrm>
              <a:off x="7044511" y="4114137"/>
              <a:ext cx="25386" cy="15622"/>
            </a:xfrm>
            <a:custGeom>
              <a:avLst/>
              <a:gdLst>
                <a:gd name="T0" fmla="*/ 11 w 11"/>
                <a:gd name="T1" fmla="*/ 0 h 7"/>
                <a:gd name="T2" fmla="*/ 11 w 11"/>
                <a:gd name="T3" fmla="*/ 0 h 7"/>
                <a:gd name="T4" fmla="*/ 11 w 11"/>
                <a:gd name="T5" fmla="*/ 7 h 7"/>
                <a:gd name="T6" fmla="*/ 0 w 11"/>
                <a:gd name="T7" fmla="*/ 7 h 7"/>
                <a:gd name="T8" fmla="*/ 0 w 11"/>
                <a:gd name="T9" fmla="*/ 7 h 7"/>
                <a:gd name="T10" fmla="*/ 11 w 11"/>
                <a:gd name="T11" fmla="*/ 7 h 7"/>
                <a:gd name="T12" fmla="*/ 11 w 1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11" y="0"/>
                  </a:moveTo>
                  <a:cubicBezTo>
                    <a:pt x="11" y="0"/>
                    <a:pt x="11" y="0"/>
                    <a:pt x="11" y="0"/>
                  </a:cubicBezTo>
                  <a:cubicBezTo>
                    <a:pt x="11" y="7"/>
                    <a:pt x="11" y="7"/>
                    <a:pt x="11" y="7"/>
                  </a:cubicBezTo>
                  <a:cubicBezTo>
                    <a:pt x="0" y="7"/>
                    <a:pt x="0" y="7"/>
                    <a:pt x="0" y="7"/>
                  </a:cubicBezTo>
                  <a:cubicBezTo>
                    <a:pt x="0" y="7"/>
                    <a:pt x="0" y="7"/>
                    <a:pt x="0" y="7"/>
                  </a:cubicBezTo>
                  <a:cubicBezTo>
                    <a:pt x="11" y="7"/>
                    <a:pt x="11" y="7"/>
                    <a:pt x="11" y="7"/>
                  </a:cubicBezTo>
                  <a:cubicBezTo>
                    <a:pt x="11" y="0"/>
                    <a:pt x="11" y="0"/>
                    <a:pt x="11" y="0"/>
                  </a:cubicBezTo>
                </a:path>
              </a:pathLst>
            </a:custGeom>
            <a:solidFill>
              <a:srgbClr val="594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682">
              <a:extLst>
                <a:ext uri="{FF2B5EF4-FFF2-40B4-BE49-F238E27FC236}">
                  <a16:creationId xmlns:a16="http://schemas.microsoft.com/office/drawing/2014/main" id="{B186E020-CC78-1140-9AE9-A268553E06C4}"/>
                </a:ext>
              </a:extLst>
            </p:cNvPr>
            <p:cNvSpPr>
              <a:spLocks/>
            </p:cNvSpPr>
            <p:nvPr/>
          </p:nvSpPr>
          <p:spPr bwMode="auto">
            <a:xfrm>
              <a:off x="7044511" y="3894452"/>
              <a:ext cx="25386" cy="235307"/>
            </a:xfrm>
            <a:custGeom>
              <a:avLst/>
              <a:gdLst>
                <a:gd name="T0" fmla="*/ 12 w 26"/>
                <a:gd name="T1" fmla="*/ 0 h 241"/>
                <a:gd name="T2" fmla="*/ 0 w 26"/>
                <a:gd name="T3" fmla="*/ 0 h 241"/>
                <a:gd name="T4" fmla="*/ 0 w 26"/>
                <a:gd name="T5" fmla="*/ 241 h 241"/>
                <a:gd name="T6" fmla="*/ 26 w 26"/>
                <a:gd name="T7" fmla="*/ 241 h 241"/>
                <a:gd name="T8" fmla="*/ 26 w 26"/>
                <a:gd name="T9" fmla="*/ 225 h 241"/>
                <a:gd name="T10" fmla="*/ 17 w 26"/>
                <a:gd name="T11" fmla="*/ 81 h 241"/>
                <a:gd name="T12" fmla="*/ 14 w 26"/>
                <a:gd name="T13" fmla="*/ 69 h 241"/>
                <a:gd name="T14" fmla="*/ 12 w 26"/>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41">
                  <a:moveTo>
                    <a:pt x="12" y="0"/>
                  </a:moveTo>
                  <a:lnTo>
                    <a:pt x="0" y="0"/>
                  </a:lnTo>
                  <a:lnTo>
                    <a:pt x="0" y="241"/>
                  </a:lnTo>
                  <a:lnTo>
                    <a:pt x="26" y="241"/>
                  </a:lnTo>
                  <a:lnTo>
                    <a:pt x="26" y="225"/>
                  </a:lnTo>
                  <a:lnTo>
                    <a:pt x="17" y="81"/>
                  </a:lnTo>
                  <a:lnTo>
                    <a:pt x="14" y="69"/>
                  </a:lnTo>
                  <a:lnTo>
                    <a:pt x="12" y="0"/>
                  </a:lnTo>
                  <a:close/>
                </a:path>
              </a:pathLst>
            </a:custGeom>
            <a:solidFill>
              <a:srgbClr val="723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683">
              <a:extLst>
                <a:ext uri="{FF2B5EF4-FFF2-40B4-BE49-F238E27FC236}">
                  <a16:creationId xmlns:a16="http://schemas.microsoft.com/office/drawing/2014/main" id="{434B0B78-54DF-5E48-B582-857065D5AC53}"/>
                </a:ext>
              </a:extLst>
            </p:cNvPr>
            <p:cNvSpPr>
              <a:spLocks/>
            </p:cNvSpPr>
            <p:nvPr/>
          </p:nvSpPr>
          <p:spPr bwMode="auto">
            <a:xfrm>
              <a:off x="7044511" y="3894452"/>
              <a:ext cx="25386" cy="235307"/>
            </a:xfrm>
            <a:custGeom>
              <a:avLst/>
              <a:gdLst>
                <a:gd name="T0" fmla="*/ 12 w 26"/>
                <a:gd name="T1" fmla="*/ 0 h 241"/>
                <a:gd name="T2" fmla="*/ 0 w 26"/>
                <a:gd name="T3" fmla="*/ 0 h 241"/>
                <a:gd name="T4" fmla="*/ 0 w 26"/>
                <a:gd name="T5" fmla="*/ 241 h 241"/>
                <a:gd name="T6" fmla="*/ 26 w 26"/>
                <a:gd name="T7" fmla="*/ 241 h 241"/>
                <a:gd name="T8" fmla="*/ 26 w 26"/>
                <a:gd name="T9" fmla="*/ 225 h 241"/>
                <a:gd name="T10" fmla="*/ 17 w 26"/>
                <a:gd name="T11" fmla="*/ 81 h 241"/>
                <a:gd name="T12" fmla="*/ 14 w 26"/>
                <a:gd name="T13" fmla="*/ 69 h 241"/>
                <a:gd name="T14" fmla="*/ 12 w 26"/>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41">
                  <a:moveTo>
                    <a:pt x="12" y="0"/>
                  </a:moveTo>
                  <a:lnTo>
                    <a:pt x="0" y="0"/>
                  </a:lnTo>
                  <a:lnTo>
                    <a:pt x="0" y="241"/>
                  </a:lnTo>
                  <a:lnTo>
                    <a:pt x="26" y="241"/>
                  </a:lnTo>
                  <a:lnTo>
                    <a:pt x="26" y="225"/>
                  </a:lnTo>
                  <a:lnTo>
                    <a:pt x="17" y="81"/>
                  </a:lnTo>
                  <a:lnTo>
                    <a:pt x="14" y="69"/>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684">
              <a:extLst>
                <a:ext uri="{FF2B5EF4-FFF2-40B4-BE49-F238E27FC236}">
                  <a16:creationId xmlns:a16="http://schemas.microsoft.com/office/drawing/2014/main" id="{CCC7157D-2214-A443-9871-95B748102FA1}"/>
                </a:ext>
              </a:extLst>
            </p:cNvPr>
            <p:cNvSpPr>
              <a:spLocks/>
            </p:cNvSpPr>
            <p:nvPr/>
          </p:nvSpPr>
          <p:spPr bwMode="auto">
            <a:xfrm>
              <a:off x="6880479" y="3571271"/>
              <a:ext cx="336851" cy="378835"/>
            </a:xfrm>
            <a:custGeom>
              <a:avLst/>
              <a:gdLst>
                <a:gd name="T0" fmla="*/ 132 w 146"/>
                <a:gd name="T1" fmla="*/ 54 h 164"/>
                <a:gd name="T2" fmla="*/ 73 w 146"/>
                <a:gd name="T3" fmla="*/ 164 h 164"/>
                <a:gd name="T4" fmla="*/ 14 w 146"/>
                <a:gd name="T5" fmla="*/ 54 h 164"/>
                <a:gd name="T6" fmla="*/ 73 w 146"/>
                <a:gd name="T7" fmla="*/ 0 h 164"/>
                <a:gd name="T8" fmla="*/ 132 w 146"/>
                <a:gd name="T9" fmla="*/ 54 h 164"/>
              </a:gdLst>
              <a:ahLst/>
              <a:cxnLst>
                <a:cxn ang="0">
                  <a:pos x="T0" y="T1"/>
                </a:cxn>
                <a:cxn ang="0">
                  <a:pos x="T2" y="T3"/>
                </a:cxn>
                <a:cxn ang="0">
                  <a:pos x="T4" y="T5"/>
                </a:cxn>
                <a:cxn ang="0">
                  <a:pos x="T6" y="T7"/>
                </a:cxn>
                <a:cxn ang="0">
                  <a:pos x="T8" y="T9"/>
                </a:cxn>
              </a:cxnLst>
              <a:rect l="0" t="0" r="r" b="b"/>
              <a:pathLst>
                <a:path w="146" h="164">
                  <a:moveTo>
                    <a:pt x="132" y="54"/>
                  </a:moveTo>
                  <a:cubicBezTo>
                    <a:pt x="146" y="103"/>
                    <a:pt x="122" y="164"/>
                    <a:pt x="73" y="164"/>
                  </a:cubicBezTo>
                  <a:cubicBezTo>
                    <a:pt x="24" y="164"/>
                    <a:pt x="0" y="103"/>
                    <a:pt x="14" y="54"/>
                  </a:cubicBezTo>
                  <a:cubicBezTo>
                    <a:pt x="23" y="20"/>
                    <a:pt x="49" y="0"/>
                    <a:pt x="73" y="0"/>
                  </a:cubicBezTo>
                  <a:cubicBezTo>
                    <a:pt x="98" y="0"/>
                    <a:pt x="123" y="20"/>
                    <a:pt x="132" y="54"/>
                  </a:cubicBezTo>
                  <a:close/>
                </a:path>
              </a:pathLst>
            </a:custGeom>
            <a:solidFill>
              <a:srgbClr val="54B9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685">
              <a:extLst>
                <a:ext uri="{FF2B5EF4-FFF2-40B4-BE49-F238E27FC236}">
                  <a16:creationId xmlns:a16="http://schemas.microsoft.com/office/drawing/2014/main" id="{E76202F2-519F-DC47-AA9A-8D801409F7D0}"/>
                </a:ext>
              </a:extLst>
            </p:cNvPr>
            <p:cNvSpPr>
              <a:spLocks/>
            </p:cNvSpPr>
            <p:nvPr/>
          </p:nvSpPr>
          <p:spPr bwMode="auto">
            <a:xfrm>
              <a:off x="6907818" y="3571271"/>
              <a:ext cx="309512" cy="378835"/>
            </a:xfrm>
            <a:custGeom>
              <a:avLst/>
              <a:gdLst>
                <a:gd name="T0" fmla="*/ 61 w 134"/>
                <a:gd name="T1" fmla="*/ 0 h 164"/>
                <a:gd name="T2" fmla="*/ 59 w 134"/>
                <a:gd name="T3" fmla="*/ 0 h 164"/>
                <a:gd name="T4" fmla="*/ 103 w 134"/>
                <a:gd name="T5" fmla="*/ 47 h 164"/>
                <a:gd name="T6" fmla="*/ 46 w 134"/>
                <a:gd name="T7" fmla="*/ 137 h 164"/>
                <a:gd name="T8" fmla="*/ 0 w 134"/>
                <a:gd name="T9" fmla="*/ 104 h 164"/>
                <a:gd name="T10" fmla="*/ 61 w 134"/>
                <a:gd name="T11" fmla="*/ 164 h 164"/>
                <a:gd name="T12" fmla="*/ 120 w 134"/>
                <a:gd name="T13" fmla="*/ 54 h 164"/>
                <a:gd name="T14" fmla="*/ 61 w 134"/>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64">
                  <a:moveTo>
                    <a:pt x="61" y="0"/>
                  </a:moveTo>
                  <a:cubicBezTo>
                    <a:pt x="61" y="0"/>
                    <a:pt x="60" y="0"/>
                    <a:pt x="59" y="0"/>
                  </a:cubicBezTo>
                  <a:cubicBezTo>
                    <a:pt x="79" y="3"/>
                    <a:pt x="98" y="20"/>
                    <a:pt x="103" y="47"/>
                  </a:cubicBezTo>
                  <a:cubicBezTo>
                    <a:pt x="111" y="89"/>
                    <a:pt x="87" y="137"/>
                    <a:pt x="46" y="137"/>
                  </a:cubicBezTo>
                  <a:cubicBezTo>
                    <a:pt x="25" y="137"/>
                    <a:pt x="9" y="123"/>
                    <a:pt x="0" y="104"/>
                  </a:cubicBezTo>
                  <a:cubicBezTo>
                    <a:pt x="8" y="137"/>
                    <a:pt x="30" y="164"/>
                    <a:pt x="61" y="164"/>
                  </a:cubicBezTo>
                  <a:cubicBezTo>
                    <a:pt x="110" y="164"/>
                    <a:pt x="134" y="103"/>
                    <a:pt x="120" y="54"/>
                  </a:cubicBezTo>
                  <a:cubicBezTo>
                    <a:pt x="111" y="20"/>
                    <a:pt x="86" y="0"/>
                    <a:pt x="61" y="0"/>
                  </a:cubicBezTo>
                  <a:close/>
                </a:path>
              </a:pathLst>
            </a:custGeom>
            <a:solidFill>
              <a:srgbClr val="49A9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686">
              <a:extLst>
                <a:ext uri="{FF2B5EF4-FFF2-40B4-BE49-F238E27FC236}">
                  <a16:creationId xmlns:a16="http://schemas.microsoft.com/office/drawing/2014/main" id="{BF019F40-72B7-584D-A9D9-21D128C0ECEE}"/>
                </a:ext>
              </a:extLst>
            </p:cNvPr>
            <p:cNvSpPr>
              <a:spLocks/>
            </p:cNvSpPr>
            <p:nvPr/>
          </p:nvSpPr>
          <p:spPr bwMode="auto">
            <a:xfrm>
              <a:off x="3896666" y="3889570"/>
              <a:ext cx="128882" cy="28315"/>
            </a:xfrm>
            <a:custGeom>
              <a:avLst/>
              <a:gdLst>
                <a:gd name="T0" fmla="*/ 28 w 56"/>
                <a:gd name="T1" fmla="*/ 0 h 12"/>
                <a:gd name="T2" fmla="*/ 28 w 56"/>
                <a:gd name="T3" fmla="*/ 0 h 12"/>
                <a:gd name="T4" fmla="*/ 28 w 56"/>
                <a:gd name="T5" fmla="*/ 7 h 12"/>
                <a:gd name="T6" fmla="*/ 18 w 56"/>
                <a:gd name="T7" fmla="*/ 7 h 12"/>
                <a:gd name="T8" fmla="*/ 18 w 56"/>
                <a:gd name="T9" fmla="*/ 7 h 12"/>
                <a:gd name="T10" fmla="*/ 10 w 56"/>
                <a:gd name="T11" fmla="*/ 7 h 12"/>
                <a:gd name="T12" fmla="*/ 10 w 56"/>
                <a:gd name="T13" fmla="*/ 1 h 12"/>
                <a:gd name="T14" fmla="*/ 0 w 56"/>
                <a:gd name="T15" fmla="*/ 6 h 12"/>
                <a:gd name="T16" fmla="*/ 28 w 56"/>
                <a:gd name="T17" fmla="*/ 12 h 12"/>
                <a:gd name="T18" fmla="*/ 56 w 56"/>
                <a:gd name="T19" fmla="*/ 6 h 12"/>
                <a:gd name="T20" fmla="*/ 28 w 5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2">
                  <a:moveTo>
                    <a:pt x="28" y="0"/>
                  </a:moveTo>
                  <a:cubicBezTo>
                    <a:pt x="28" y="0"/>
                    <a:pt x="28" y="0"/>
                    <a:pt x="28" y="0"/>
                  </a:cubicBezTo>
                  <a:cubicBezTo>
                    <a:pt x="28" y="7"/>
                    <a:pt x="28" y="7"/>
                    <a:pt x="28" y="7"/>
                  </a:cubicBezTo>
                  <a:cubicBezTo>
                    <a:pt x="18" y="7"/>
                    <a:pt x="18" y="7"/>
                    <a:pt x="18" y="7"/>
                  </a:cubicBezTo>
                  <a:cubicBezTo>
                    <a:pt x="18" y="7"/>
                    <a:pt x="18" y="7"/>
                    <a:pt x="18" y="7"/>
                  </a:cubicBezTo>
                  <a:cubicBezTo>
                    <a:pt x="10" y="7"/>
                    <a:pt x="10" y="7"/>
                    <a:pt x="10" y="7"/>
                  </a:cubicBezTo>
                  <a:cubicBezTo>
                    <a:pt x="10" y="1"/>
                    <a:pt x="10" y="1"/>
                    <a:pt x="10" y="1"/>
                  </a:cubicBezTo>
                  <a:cubicBezTo>
                    <a:pt x="4" y="2"/>
                    <a:pt x="0" y="4"/>
                    <a:pt x="0" y="6"/>
                  </a:cubicBezTo>
                  <a:cubicBezTo>
                    <a:pt x="0" y="10"/>
                    <a:pt x="13" y="12"/>
                    <a:pt x="28" y="12"/>
                  </a:cubicBezTo>
                  <a:cubicBezTo>
                    <a:pt x="44" y="12"/>
                    <a:pt x="56" y="10"/>
                    <a:pt x="56" y="6"/>
                  </a:cubicBezTo>
                  <a:cubicBezTo>
                    <a:pt x="56" y="3"/>
                    <a:pt x="44" y="0"/>
                    <a:pt x="28"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687">
              <a:extLst>
                <a:ext uri="{FF2B5EF4-FFF2-40B4-BE49-F238E27FC236}">
                  <a16:creationId xmlns:a16="http://schemas.microsoft.com/office/drawing/2014/main" id="{687D15A6-BFF1-694B-BECF-D4C7FA2497ED}"/>
                </a:ext>
              </a:extLst>
            </p:cNvPr>
            <p:cNvSpPr>
              <a:spLocks/>
            </p:cNvSpPr>
            <p:nvPr/>
          </p:nvSpPr>
          <p:spPr bwMode="auto">
            <a:xfrm>
              <a:off x="3920099" y="3670862"/>
              <a:ext cx="41008" cy="235307"/>
            </a:xfrm>
            <a:custGeom>
              <a:avLst/>
              <a:gdLst>
                <a:gd name="T0" fmla="*/ 28 w 42"/>
                <a:gd name="T1" fmla="*/ 0 h 241"/>
                <a:gd name="T2" fmla="*/ 4 w 42"/>
                <a:gd name="T3" fmla="*/ 0 h 241"/>
                <a:gd name="T4" fmla="*/ 0 w 42"/>
                <a:gd name="T5" fmla="*/ 241 h 241"/>
                <a:gd name="T6" fmla="*/ 42 w 42"/>
                <a:gd name="T7" fmla="*/ 241 h 241"/>
                <a:gd name="T8" fmla="*/ 28 w 42"/>
                <a:gd name="T9" fmla="*/ 0 h 241"/>
              </a:gdLst>
              <a:ahLst/>
              <a:cxnLst>
                <a:cxn ang="0">
                  <a:pos x="T0" y="T1"/>
                </a:cxn>
                <a:cxn ang="0">
                  <a:pos x="T2" y="T3"/>
                </a:cxn>
                <a:cxn ang="0">
                  <a:pos x="T4" y="T5"/>
                </a:cxn>
                <a:cxn ang="0">
                  <a:pos x="T6" y="T7"/>
                </a:cxn>
                <a:cxn ang="0">
                  <a:pos x="T8" y="T9"/>
                </a:cxn>
              </a:cxnLst>
              <a:rect l="0" t="0" r="r" b="b"/>
              <a:pathLst>
                <a:path w="42" h="241">
                  <a:moveTo>
                    <a:pt x="28" y="0"/>
                  </a:moveTo>
                  <a:lnTo>
                    <a:pt x="4" y="0"/>
                  </a:lnTo>
                  <a:lnTo>
                    <a:pt x="0" y="241"/>
                  </a:lnTo>
                  <a:lnTo>
                    <a:pt x="42" y="241"/>
                  </a:lnTo>
                  <a:lnTo>
                    <a:pt x="28" y="0"/>
                  </a:lnTo>
                  <a:close/>
                </a:path>
              </a:pathLst>
            </a:custGeom>
            <a:solidFill>
              <a:srgbClr val="9B5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88">
              <a:extLst>
                <a:ext uri="{FF2B5EF4-FFF2-40B4-BE49-F238E27FC236}">
                  <a16:creationId xmlns:a16="http://schemas.microsoft.com/office/drawing/2014/main" id="{654FEF17-40EC-974B-BEBE-284C1733BB1B}"/>
                </a:ext>
              </a:extLst>
            </p:cNvPr>
            <p:cNvSpPr>
              <a:spLocks/>
            </p:cNvSpPr>
            <p:nvPr/>
          </p:nvSpPr>
          <p:spPr bwMode="auto">
            <a:xfrm>
              <a:off x="3920099" y="3670862"/>
              <a:ext cx="41008" cy="235307"/>
            </a:xfrm>
            <a:custGeom>
              <a:avLst/>
              <a:gdLst>
                <a:gd name="T0" fmla="*/ 28 w 42"/>
                <a:gd name="T1" fmla="*/ 0 h 241"/>
                <a:gd name="T2" fmla="*/ 4 w 42"/>
                <a:gd name="T3" fmla="*/ 0 h 241"/>
                <a:gd name="T4" fmla="*/ 0 w 42"/>
                <a:gd name="T5" fmla="*/ 241 h 241"/>
                <a:gd name="T6" fmla="*/ 42 w 42"/>
                <a:gd name="T7" fmla="*/ 241 h 241"/>
                <a:gd name="T8" fmla="*/ 28 w 42"/>
                <a:gd name="T9" fmla="*/ 0 h 241"/>
              </a:gdLst>
              <a:ahLst/>
              <a:cxnLst>
                <a:cxn ang="0">
                  <a:pos x="T0" y="T1"/>
                </a:cxn>
                <a:cxn ang="0">
                  <a:pos x="T2" y="T3"/>
                </a:cxn>
                <a:cxn ang="0">
                  <a:pos x="T4" y="T5"/>
                </a:cxn>
                <a:cxn ang="0">
                  <a:pos x="T6" y="T7"/>
                </a:cxn>
                <a:cxn ang="0">
                  <a:pos x="T8" y="T9"/>
                </a:cxn>
              </a:cxnLst>
              <a:rect l="0" t="0" r="r" b="b"/>
              <a:pathLst>
                <a:path w="42" h="241">
                  <a:moveTo>
                    <a:pt x="28" y="0"/>
                  </a:moveTo>
                  <a:lnTo>
                    <a:pt x="4" y="0"/>
                  </a:lnTo>
                  <a:lnTo>
                    <a:pt x="0" y="241"/>
                  </a:lnTo>
                  <a:lnTo>
                    <a:pt x="42" y="24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89">
              <a:extLst>
                <a:ext uri="{FF2B5EF4-FFF2-40B4-BE49-F238E27FC236}">
                  <a16:creationId xmlns:a16="http://schemas.microsoft.com/office/drawing/2014/main" id="{A3041B47-3F01-CE4B-8D51-9D98EAA9658E}"/>
                </a:ext>
              </a:extLst>
            </p:cNvPr>
            <p:cNvSpPr>
              <a:spLocks/>
            </p:cNvSpPr>
            <p:nvPr/>
          </p:nvSpPr>
          <p:spPr bwMode="auto">
            <a:xfrm>
              <a:off x="3938651" y="3670862"/>
              <a:ext cx="15622" cy="120095"/>
            </a:xfrm>
            <a:custGeom>
              <a:avLst/>
              <a:gdLst>
                <a:gd name="T0" fmla="*/ 9 w 16"/>
                <a:gd name="T1" fmla="*/ 0 h 123"/>
                <a:gd name="T2" fmla="*/ 0 w 16"/>
                <a:gd name="T3" fmla="*/ 0 h 123"/>
                <a:gd name="T4" fmla="*/ 9 w 16"/>
                <a:gd name="T5" fmla="*/ 0 h 123"/>
                <a:gd name="T6" fmla="*/ 16 w 16"/>
                <a:gd name="T7" fmla="*/ 123 h 123"/>
                <a:gd name="T8" fmla="*/ 16 w 16"/>
                <a:gd name="T9" fmla="*/ 123 h 123"/>
                <a:gd name="T10" fmla="*/ 9 w 16"/>
                <a:gd name="T11" fmla="*/ 0 h 123"/>
              </a:gdLst>
              <a:ahLst/>
              <a:cxnLst>
                <a:cxn ang="0">
                  <a:pos x="T0" y="T1"/>
                </a:cxn>
                <a:cxn ang="0">
                  <a:pos x="T2" y="T3"/>
                </a:cxn>
                <a:cxn ang="0">
                  <a:pos x="T4" y="T5"/>
                </a:cxn>
                <a:cxn ang="0">
                  <a:pos x="T6" y="T7"/>
                </a:cxn>
                <a:cxn ang="0">
                  <a:pos x="T8" y="T9"/>
                </a:cxn>
                <a:cxn ang="0">
                  <a:pos x="T10" y="T11"/>
                </a:cxn>
              </a:cxnLst>
              <a:rect l="0" t="0" r="r" b="b"/>
              <a:pathLst>
                <a:path w="16" h="123">
                  <a:moveTo>
                    <a:pt x="9" y="0"/>
                  </a:moveTo>
                  <a:lnTo>
                    <a:pt x="0" y="0"/>
                  </a:lnTo>
                  <a:lnTo>
                    <a:pt x="9" y="0"/>
                  </a:lnTo>
                  <a:lnTo>
                    <a:pt x="16" y="123"/>
                  </a:lnTo>
                  <a:lnTo>
                    <a:pt x="16" y="123"/>
                  </a:lnTo>
                  <a:lnTo>
                    <a:pt x="9" y="0"/>
                  </a:lnTo>
                  <a:close/>
                </a:path>
              </a:pathLst>
            </a:custGeom>
            <a:solidFill>
              <a:srgbClr val="BCA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690">
              <a:extLst>
                <a:ext uri="{FF2B5EF4-FFF2-40B4-BE49-F238E27FC236}">
                  <a16:creationId xmlns:a16="http://schemas.microsoft.com/office/drawing/2014/main" id="{38760191-DC5A-F84B-9D03-C7A47444B3DE}"/>
                </a:ext>
              </a:extLst>
            </p:cNvPr>
            <p:cNvSpPr>
              <a:spLocks/>
            </p:cNvSpPr>
            <p:nvPr/>
          </p:nvSpPr>
          <p:spPr bwMode="auto">
            <a:xfrm>
              <a:off x="3938651" y="3670862"/>
              <a:ext cx="15622" cy="120095"/>
            </a:xfrm>
            <a:custGeom>
              <a:avLst/>
              <a:gdLst>
                <a:gd name="T0" fmla="*/ 9 w 16"/>
                <a:gd name="T1" fmla="*/ 0 h 123"/>
                <a:gd name="T2" fmla="*/ 0 w 16"/>
                <a:gd name="T3" fmla="*/ 0 h 123"/>
                <a:gd name="T4" fmla="*/ 9 w 16"/>
                <a:gd name="T5" fmla="*/ 0 h 123"/>
                <a:gd name="T6" fmla="*/ 16 w 16"/>
                <a:gd name="T7" fmla="*/ 123 h 123"/>
                <a:gd name="T8" fmla="*/ 16 w 16"/>
                <a:gd name="T9" fmla="*/ 123 h 123"/>
                <a:gd name="T10" fmla="*/ 9 w 16"/>
                <a:gd name="T11" fmla="*/ 0 h 123"/>
              </a:gdLst>
              <a:ahLst/>
              <a:cxnLst>
                <a:cxn ang="0">
                  <a:pos x="T0" y="T1"/>
                </a:cxn>
                <a:cxn ang="0">
                  <a:pos x="T2" y="T3"/>
                </a:cxn>
                <a:cxn ang="0">
                  <a:pos x="T4" y="T5"/>
                </a:cxn>
                <a:cxn ang="0">
                  <a:pos x="T6" y="T7"/>
                </a:cxn>
                <a:cxn ang="0">
                  <a:pos x="T8" y="T9"/>
                </a:cxn>
                <a:cxn ang="0">
                  <a:pos x="T10" y="T11"/>
                </a:cxn>
              </a:cxnLst>
              <a:rect l="0" t="0" r="r" b="b"/>
              <a:pathLst>
                <a:path w="16" h="123">
                  <a:moveTo>
                    <a:pt x="9" y="0"/>
                  </a:moveTo>
                  <a:lnTo>
                    <a:pt x="0" y="0"/>
                  </a:lnTo>
                  <a:lnTo>
                    <a:pt x="9" y="0"/>
                  </a:lnTo>
                  <a:lnTo>
                    <a:pt x="16" y="123"/>
                  </a:lnTo>
                  <a:lnTo>
                    <a:pt x="16" y="123"/>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691">
              <a:extLst>
                <a:ext uri="{FF2B5EF4-FFF2-40B4-BE49-F238E27FC236}">
                  <a16:creationId xmlns:a16="http://schemas.microsoft.com/office/drawing/2014/main" id="{3F0833AD-041F-EB45-A1D8-A45F8ABE4158}"/>
                </a:ext>
              </a:extLst>
            </p:cNvPr>
            <p:cNvSpPr>
              <a:spLocks/>
            </p:cNvSpPr>
            <p:nvPr/>
          </p:nvSpPr>
          <p:spPr bwMode="auto">
            <a:xfrm>
              <a:off x="3956225" y="3831964"/>
              <a:ext cx="4882" cy="57606"/>
            </a:xfrm>
            <a:custGeom>
              <a:avLst/>
              <a:gdLst>
                <a:gd name="T0" fmla="*/ 0 w 2"/>
                <a:gd name="T1" fmla="*/ 0 h 25"/>
                <a:gd name="T2" fmla="*/ 0 w 2"/>
                <a:gd name="T3" fmla="*/ 0 h 25"/>
                <a:gd name="T4" fmla="*/ 2 w 2"/>
                <a:gd name="T5" fmla="*/ 25 h 25"/>
                <a:gd name="T6" fmla="*/ 2 w 2"/>
                <a:gd name="T7" fmla="*/ 25 h 25"/>
                <a:gd name="T8" fmla="*/ 0 w 2"/>
                <a:gd name="T9" fmla="*/ 0 h 25"/>
              </a:gdLst>
              <a:ahLst/>
              <a:cxnLst>
                <a:cxn ang="0">
                  <a:pos x="T0" y="T1"/>
                </a:cxn>
                <a:cxn ang="0">
                  <a:pos x="T2" y="T3"/>
                </a:cxn>
                <a:cxn ang="0">
                  <a:pos x="T4" y="T5"/>
                </a:cxn>
                <a:cxn ang="0">
                  <a:pos x="T6" y="T7"/>
                </a:cxn>
                <a:cxn ang="0">
                  <a:pos x="T8" y="T9"/>
                </a:cxn>
              </a:cxnLst>
              <a:rect l="0" t="0" r="r" b="b"/>
              <a:pathLst>
                <a:path w="2" h="25">
                  <a:moveTo>
                    <a:pt x="0" y="0"/>
                  </a:moveTo>
                  <a:cubicBezTo>
                    <a:pt x="0" y="0"/>
                    <a:pt x="0" y="0"/>
                    <a:pt x="0" y="0"/>
                  </a:cubicBezTo>
                  <a:cubicBezTo>
                    <a:pt x="2" y="25"/>
                    <a:pt x="2" y="25"/>
                    <a:pt x="2" y="25"/>
                  </a:cubicBezTo>
                  <a:cubicBezTo>
                    <a:pt x="2" y="25"/>
                    <a:pt x="2" y="25"/>
                    <a:pt x="2" y="25"/>
                  </a:cubicBezTo>
                  <a:cubicBezTo>
                    <a:pt x="0" y="0"/>
                    <a:pt x="0" y="0"/>
                    <a:pt x="0"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92">
              <a:extLst>
                <a:ext uri="{FF2B5EF4-FFF2-40B4-BE49-F238E27FC236}">
                  <a16:creationId xmlns:a16="http://schemas.microsoft.com/office/drawing/2014/main" id="{63346D0C-03EF-894E-905D-28020A89CC41}"/>
                </a:ext>
              </a:extLst>
            </p:cNvPr>
            <p:cNvSpPr>
              <a:spLocks/>
            </p:cNvSpPr>
            <p:nvPr/>
          </p:nvSpPr>
          <p:spPr bwMode="auto">
            <a:xfrm>
              <a:off x="3954273" y="3804625"/>
              <a:ext cx="1953" cy="18551"/>
            </a:xfrm>
            <a:custGeom>
              <a:avLst/>
              <a:gdLst>
                <a:gd name="T0" fmla="*/ 0 w 2"/>
                <a:gd name="T1" fmla="*/ 0 h 19"/>
                <a:gd name="T2" fmla="*/ 0 w 2"/>
                <a:gd name="T3" fmla="*/ 0 h 19"/>
                <a:gd name="T4" fmla="*/ 2 w 2"/>
                <a:gd name="T5" fmla="*/ 19 h 19"/>
                <a:gd name="T6" fmla="*/ 2 w 2"/>
                <a:gd name="T7" fmla="*/ 19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0" y="0"/>
                  </a:lnTo>
                  <a:lnTo>
                    <a:pt x="2" y="19"/>
                  </a:lnTo>
                  <a:lnTo>
                    <a:pt x="2" y="19"/>
                  </a:lnTo>
                  <a:lnTo>
                    <a:pt x="0" y="0"/>
                  </a:lnTo>
                  <a:close/>
                </a:path>
              </a:pathLst>
            </a:custGeom>
            <a:solidFill>
              <a:srgbClr val="006B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693">
              <a:extLst>
                <a:ext uri="{FF2B5EF4-FFF2-40B4-BE49-F238E27FC236}">
                  <a16:creationId xmlns:a16="http://schemas.microsoft.com/office/drawing/2014/main" id="{DFA7FE0E-85E2-4B4E-84E3-6B37A8F21005}"/>
                </a:ext>
              </a:extLst>
            </p:cNvPr>
            <p:cNvSpPr>
              <a:spLocks/>
            </p:cNvSpPr>
            <p:nvPr/>
          </p:nvSpPr>
          <p:spPr bwMode="auto">
            <a:xfrm>
              <a:off x="3954273" y="3804625"/>
              <a:ext cx="1953" cy="18551"/>
            </a:xfrm>
            <a:custGeom>
              <a:avLst/>
              <a:gdLst>
                <a:gd name="T0" fmla="*/ 0 w 2"/>
                <a:gd name="T1" fmla="*/ 0 h 19"/>
                <a:gd name="T2" fmla="*/ 0 w 2"/>
                <a:gd name="T3" fmla="*/ 0 h 19"/>
                <a:gd name="T4" fmla="*/ 2 w 2"/>
                <a:gd name="T5" fmla="*/ 19 h 19"/>
                <a:gd name="T6" fmla="*/ 2 w 2"/>
                <a:gd name="T7" fmla="*/ 19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0" y="0"/>
                  </a:lnTo>
                  <a:lnTo>
                    <a:pt x="2" y="19"/>
                  </a:lnTo>
                  <a:lnTo>
                    <a:pt x="2"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694">
              <a:extLst>
                <a:ext uri="{FF2B5EF4-FFF2-40B4-BE49-F238E27FC236}">
                  <a16:creationId xmlns:a16="http://schemas.microsoft.com/office/drawing/2014/main" id="{D3863EB7-3227-954E-B5C7-9B3F65F8262C}"/>
                </a:ext>
              </a:extLst>
            </p:cNvPr>
            <p:cNvSpPr>
              <a:spLocks noChangeArrowheads="1"/>
            </p:cNvSpPr>
            <p:nvPr/>
          </p:nvSpPr>
          <p:spPr bwMode="auto">
            <a:xfrm>
              <a:off x="3956225" y="3823177"/>
              <a:ext cx="976" cy="8787"/>
            </a:xfrm>
            <a:prstGeom prst="rect">
              <a:avLst/>
            </a:prstGeom>
            <a:solidFill>
              <a:srgbClr val="004A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695">
              <a:extLst>
                <a:ext uri="{FF2B5EF4-FFF2-40B4-BE49-F238E27FC236}">
                  <a16:creationId xmlns:a16="http://schemas.microsoft.com/office/drawing/2014/main" id="{EC29EAC5-3AE0-8F4A-BD41-13AFC97C925A}"/>
                </a:ext>
              </a:extLst>
            </p:cNvPr>
            <p:cNvSpPr>
              <a:spLocks noChangeArrowheads="1"/>
            </p:cNvSpPr>
            <p:nvPr/>
          </p:nvSpPr>
          <p:spPr bwMode="auto">
            <a:xfrm>
              <a:off x="3956225" y="3823177"/>
              <a:ext cx="976" cy="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696">
              <a:extLst>
                <a:ext uri="{FF2B5EF4-FFF2-40B4-BE49-F238E27FC236}">
                  <a16:creationId xmlns:a16="http://schemas.microsoft.com/office/drawing/2014/main" id="{188D32EC-D724-854B-BC42-0B06A365D4D1}"/>
                </a:ext>
              </a:extLst>
            </p:cNvPr>
            <p:cNvSpPr>
              <a:spLocks noChangeArrowheads="1"/>
            </p:cNvSpPr>
            <p:nvPr/>
          </p:nvSpPr>
          <p:spPr bwMode="auto">
            <a:xfrm>
              <a:off x="3954273" y="3790956"/>
              <a:ext cx="976" cy="13669"/>
            </a:xfrm>
            <a:prstGeom prst="rect">
              <a:avLst/>
            </a:prstGeom>
            <a:solidFill>
              <a:srgbClr val="0D7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697">
              <a:extLst>
                <a:ext uri="{FF2B5EF4-FFF2-40B4-BE49-F238E27FC236}">
                  <a16:creationId xmlns:a16="http://schemas.microsoft.com/office/drawing/2014/main" id="{DD6DC144-AC10-E14D-B544-9EEF02F048A6}"/>
                </a:ext>
              </a:extLst>
            </p:cNvPr>
            <p:cNvSpPr>
              <a:spLocks noChangeArrowheads="1"/>
            </p:cNvSpPr>
            <p:nvPr/>
          </p:nvSpPr>
          <p:spPr bwMode="auto">
            <a:xfrm>
              <a:off x="3954273" y="3790956"/>
              <a:ext cx="976" cy="1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698">
              <a:extLst>
                <a:ext uri="{FF2B5EF4-FFF2-40B4-BE49-F238E27FC236}">
                  <a16:creationId xmlns:a16="http://schemas.microsoft.com/office/drawing/2014/main" id="{8195906E-FE50-444B-967F-3EAFEAFAF01D}"/>
                </a:ext>
              </a:extLst>
            </p:cNvPr>
            <p:cNvSpPr>
              <a:spLocks/>
            </p:cNvSpPr>
            <p:nvPr/>
          </p:nvSpPr>
          <p:spPr bwMode="auto">
            <a:xfrm>
              <a:off x="3938651" y="3889570"/>
              <a:ext cx="22457" cy="16598"/>
            </a:xfrm>
            <a:custGeom>
              <a:avLst/>
              <a:gdLst>
                <a:gd name="T0" fmla="*/ 10 w 10"/>
                <a:gd name="T1" fmla="*/ 0 h 7"/>
                <a:gd name="T2" fmla="*/ 10 w 10"/>
                <a:gd name="T3" fmla="*/ 0 h 7"/>
                <a:gd name="T4" fmla="*/ 10 w 10"/>
                <a:gd name="T5" fmla="*/ 7 h 7"/>
                <a:gd name="T6" fmla="*/ 0 w 10"/>
                <a:gd name="T7" fmla="*/ 7 h 7"/>
                <a:gd name="T8" fmla="*/ 0 w 10"/>
                <a:gd name="T9" fmla="*/ 7 h 7"/>
                <a:gd name="T10" fmla="*/ 10 w 10"/>
                <a:gd name="T11" fmla="*/ 7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10" y="0"/>
                    <a:pt x="10" y="0"/>
                  </a:cubicBezTo>
                  <a:cubicBezTo>
                    <a:pt x="10" y="7"/>
                    <a:pt x="10" y="7"/>
                    <a:pt x="10" y="7"/>
                  </a:cubicBezTo>
                  <a:cubicBezTo>
                    <a:pt x="0" y="7"/>
                    <a:pt x="0" y="7"/>
                    <a:pt x="0" y="7"/>
                  </a:cubicBezTo>
                  <a:cubicBezTo>
                    <a:pt x="0" y="7"/>
                    <a:pt x="0" y="7"/>
                    <a:pt x="0" y="7"/>
                  </a:cubicBezTo>
                  <a:cubicBezTo>
                    <a:pt x="10" y="7"/>
                    <a:pt x="10" y="7"/>
                    <a:pt x="10" y="7"/>
                  </a:cubicBezTo>
                  <a:cubicBezTo>
                    <a:pt x="10" y="0"/>
                    <a:pt x="10" y="0"/>
                    <a:pt x="10" y="0"/>
                  </a:cubicBezTo>
                </a:path>
              </a:pathLst>
            </a:custGeom>
            <a:solidFill>
              <a:srgbClr val="594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699">
              <a:extLst>
                <a:ext uri="{FF2B5EF4-FFF2-40B4-BE49-F238E27FC236}">
                  <a16:creationId xmlns:a16="http://schemas.microsoft.com/office/drawing/2014/main" id="{999BEC58-4600-D54B-B385-821A05BC2E50}"/>
                </a:ext>
              </a:extLst>
            </p:cNvPr>
            <p:cNvSpPr>
              <a:spLocks/>
            </p:cNvSpPr>
            <p:nvPr/>
          </p:nvSpPr>
          <p:spPr bwMode="auto">
            <a:xfrm>
              <a:off x="3938651" y="3670862"/>
              <a:ext cx="22457" cy="235307"/>
            </a:xfrm>
            <a:custGeom>
              <a:avLst/>
              <a:gdLst>
                <a:gd name="T0" fmla="*/ 9 w 23"/>
                <a:gd name="T1" fmla="*/ 0 h 241"/>
                <a:gd name="T2" fmla="*/ 0 w 23"/>
                <a:gd name="T3" fmla="*/ 0 h 241"/>
                <a:gd name="T4" fmla="*/ 0 w 23"/>
                <a:gd name="T5" fmla="*/ 241 h 241"/>
                <a:gd name="T6" fmla="*/ 23 w 23"/>
                <a:gd name="T7" fmla="*/ 241 h 241"/>
                <a:gd name="T8" fmla="*/ 23 w 23"/>
                <a:gd name="T9" fmla="*/ 224 h 241"/>
                <a:gd name="T10" fmla="*/ 18 w 23"/>
                <a:gd name="T11" fmla="*/ 165 h 241"/>
                <a:gd name="T12" fmla="*/ 18 w 23"/>
                <a:gd name="T13" fmla="*/ 156 h 241"/>
                <a:gd name="T14" fmla="*/ 16 w 23"/>
                <a:gd name="T15" fmla="*/ 137 h 241"/>
                <a:gd name="T16" fmla="*/ 16 w 23"/>
                <a:gd name="T17" fmla="*/ 123 h 241"/>
                <a:gd name="T18" fmla="*/ 9 w 23"/>
                <a:gd name="T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1">
                  <a:moveTo>
                    <a:pt x="9" y="0"/>
                  </a:moveTo>
                  <a:lnTo>
                    <a:pt x="0" y="0"/>
                  </a:lnTo>
                  <a:lnTo>
                    <a:pt x="0" y="241"/>
                  </a:lnTo>
                  <a:lnTo>
                    <a:pt x="23" y="241"/>
                  </a:lnTo>
                  <a:lnTo>
                    <a:pt x="23" y="224"/>
                  </a:lnTo>
                  <a:lnTo>
                    <a:pt x="18" y="165"/>
                  </a:lnTo>
                  <a:lnTo>
                    <a:pt x="18" y="156"/>
                  </a:lnTo>
                  <a:lnTo>
                    <a:pt x="16" y="137"/>
                  </a:lnTo>
                  <a:lnTo>
                    <a:pt x="16" y="123"/>
                  </a:lnTo>
                  <a:lnTo>
                    <a:pt x="9" y="0"/>
                  </a:lnTo>
                  <a:close/>
                </a:path>
              </a:pathLst>
            </a:custGeom>
            <a:solidFill>
              <a:srgbClr val="723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00">
              <a:extLst>
                <a:ext uri="{FF2B5EF4-FFF2-40B4-BE49-F238E27FC236}">
                  <a16:creationId xmlns:a16="http://schemas.microsoft.com/office/drawing/2014/main" id="{4570FA3C-65B4-D043-9C87-3879DC3FCF5F}"/>
                </a:ext>
              </a:extLst>
            </p:cNvPr>
            <p:cNvSpPr>
              <a:spLocks/>
            </p:cNvSpPr>
            <p:nvPr/>
          </p:nvSpPr>
          <p:spPr bwMode="auto">
            <a:xfrm>
              <a:off x="3938651" y="3670862"/>
              <a:ext cx="22457" cy="235307"/>
            </a:xfrm>
            <a:custGeom>
              <a:avLst/>
              <a:gdLst>
                <a:gd name="T0" fmla="*/ 9 w 23"/>
                <a:gd name="T1" fmla="*/ 0 h 241"/>
                <a:gd name="T2" fmla="*/ 0 w 23"/>
                <a:gd name="T3" fmla="*/ 0 h 241"/>
                <a:gd name="T4" fmla="*/ 0 w 23"/>
                <a:gd name="T5" fmla="*/ 241 h 241"/>
                <a:gd name="T6" fmla="*/ 23 w 23"/>
                <a:gd name="T7" fmla="*/ 241 h 241"/>
                <a:gd name="T8" fmla="*/ 23 w 23"/>
                <a:gd name="T9" fmla="*/ 224 h 241"/>
                <a:gd name="T10" fmla="*/ 18 w 23"/>
                <a:gd name="T11" fmla="*/ 165 h 241"/>
                <a:gd name="T12" fmla="*/ 18 w 23"/>
                <a:gd name="T13" fmla="*/ 156 h 241"/>
                <a:gd name="T14" fmla="*/ 16 w 23"/>
                <a:gd name="T15" fmla="*/ 137 h 241"/>
                <a:gd name="T16" fmla="*/ 16 w 23"/>
                <a:gd name="T17" fmla="*/ 123 h 241"/>
                <a:gd name="T18" fmla="*/ 9 w 23"/>
                <a:gd name="T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1">
                  <a:moveTo>
                    <a:pt x="9" y="0"/>
                  </a:moveTo>
                  <a:lnTo>
                    <a:pt x="0" y="0"/>
                  </a:lnTo>
                  <a:lnTo>
                    <a:pt x="0" y="241"/>
                  </a:lnTo>
                  <a:lnTo>
                    <a:pt x="23" y="241"/>
                  </a:lnTo>
                  <a:lnTo>
                    <a:pt x="23" y="224"/>
                  </a:lnTo>
                  <a:lnTo>
                    <a:pt x="18" y="165"/>
                  </a:lnTo>
                  <a:lnTo>
                    <a:pt x="18" y="156"/>
                  </a:lnTo>
                  <a:lnTo>
                    <a:pt x="16" y="137"/>
                  </a:lnTo>
                  <a:lnTo>
                    <a:pt x="16" y="123"/>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701">
              <a:extLst>
                <a:ext uri="{FF2B5EF4-FFF2-40B4-BE49-F238E27FC236}">
                  <a16:creationId xmlns:a16="http://schemas.microsoft.com/office/drawing/2014/main" id="{842CD89B-2F51-AF43-82A9-729320627342}"/>
                </a:ext>
              </a:extLst>
            </p:cNvPr>
            <p:cNvSpPr>
              <a:spLocks/>
            </p:cNvSpPr>
            <p:nvPr/>
          </p:nvSpPr>
          <p:spPr bwMode="auto">
            <a:xfrm>
              <a:off x="3771690" y="3346704"/>
              <a:ext cx="337827" cy="378835"/>
            </a:xfrm>
            <a:custGeom>
              <a:avLst/>
              <a:gdLst>
                <a:gd name="T0" fmla="*/ 132 w 146"/>
                <a:gd name="T1" fmla="*/ 54 h 164"/>
                <a:gd name="T2" fmla="*/ 73 w 146"/>
                <a:gd name="T3" fmla="*/ 164 h 164"/>
                <a:gd name="T4" fmla="*/ 14 w 146"/>
                <a:gd name="T5" fmla="*/ 54 h 164"/>
                <a:gd name="T6" fmla="*/ 73 w 146"/>
                <a:gd name="T7" fmla="*/ 0 h 164"/>
                <a:gd name="T8" fmla="*/ 132 w 146"/>
                <a:gd name="T9" fmla="*/ 54 h 164"/>
              </a:gdLst>
              <a:ahLst/>
              <a:cxnLst>
                <a:cxn ang="0">
                  <a:pos x="T0" y="T1"/>
                </a:cxn>
                <a:cxn ang="0">
                  <a:pos x="T2" y="T3"/>
                </a:cxn>
                <a:cxn ang="0">
                  <a:pos x="T4" y="T5"/>
                </a:cxn>
                <a:cxn ang="0">
                  <a:pos x="T6" y="T7"/>
                </a:cxn>
                <a:cxn ang="0">
                  <a:pos x="T8" y="T9"/>
                </a:cxn>
              </a:cxnLst>
              <a:rect l="0" t="0" r="r" b="b"/>
              <a:pathLst>
                <a:path w="146" h="164">
                  <a:moveTo>
                    <a:pt x="132" y="54"/>
                  </a:moveTo>
                  <a:cubicBezTo>
                    <a:pt x="146" y="103"/>
                    <a:pt x="123" y="164"/>
                    <a:pt x="73" y="164"/>
                  </a:cubicBezTo>
                  <a:cubicBezTo>
                    <a:pt x="24" y="164"/>
                    <a:pt x="0" y="103"/>
                    <a:pt x="14" y="54"/>
                  </a:cubicBezTo>
                  <a:cubicBezTo>
                    <a:pt x="23" y="20"/>
                    <a:pt x="49" y="0"/>
                    <a:pt x="73" y="0"/>
                  </a:cubicBezTo>
                  <a:cubicBezTo>
                    <a:pt x="98" y="0"/>
                    <a:pt x="123" y="20"/>
                    <a:pt x="132" y="54"/>
                  </a:cubicBezTo>
                  <a:close/>
                </a:path>
              </a:pathLst>
            </a:custGeom>
            <a:solidFill>
              <a:srgbClr val="54B9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02">
              <a:extLst>
                <a:ext uri="{FF2B5EF4-FFF2-40B4-BE49-F238E27FC236}">
                  <a16:creationId xmlns:a16="http://schemas.microsoft.com/office/drawing/2014/main" id="{EAE38F47-F616-A342-92BD-579801EA49FD}"/>
                </a:ext>
              </a:extLst>
            </p:cNvPr>
            <p:cNvSpPr>
              <a:spLocks/>
            </p:cNvSpPr>
            <p:nvPr/>
          </p:nvSpPr>
          <p:spPr bwMode="auto">
            <a:xfrm>
              <a:off x="3801958" y="3346704"/>
              <a:ext cx="307559" cy="378835"/>
            </a:xfrm>
            <a:custGeom>
              <a:avLst/>
              <a:gdLst>
                <a:gd name="T0" fmla="*/ 60 w 133"/>
                <a:gd name="T1" fmla="*/ 0 h 164"/>
                <a:gd name="T2" fmla="*/ 59 w 133"/>
                <a:gd name="T3" fmla="*/ 0 h 164"/>
                <a:gd name="T4" fmla="*/ 102 w 133"/>
                <a:gd name="T5" fmla="*/ 47 h 164"/>
                <a:gd name="T6" fmla="*/ 45 w 133"/>
                <a:gd name="T7" fmla="*/ 137 h 164"/>
                <a:gd name="T8" fmla="*/ 0 w 133"/>
                <a:gd name="T9" fmla="*/ 104 h 164"/>
                <a:gd name="T10" fmla="*/ 60 w 133"/>
                <a:gd name="T11" fmla="*/ 164 h 164"/>
                <a:gd name="T12" fmla="*/ 119 w 133"/>
                <a:gd name="T13" fmla="*/ 54 h 164"/>
                <a:gd name="T14" fmla="*/ 60 w 133"/>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4">
                  <a:moveTo>
                    <a:pt x="60" y="0"/>
                  </a:moveTo>
                  <a:cubicBezTo>
                    <a:pt x="60" y="0"/>
                    <a:pt x="59" y="0"/>
                    <a:pt x="59" y="0"/>
                  </a:cubicBezTo>
                  <a:cubicBezTo>
                    <a:pt x="78" y="3"/>
                    <a:pt x="97" y="20"/>
                    <a:pt x="102" y="47"/>
                  </a:cubicBezTo>
                  <a:cubicBezTo>
                    <a:pt x="110" y="89"/>
                    <a:pt x="86" y="137"/>
                    <a:pt x="45" y="137"/>
                  </a:cubicBezTo>
                  <a:cubicBezTo>
                    <a:pt x="24" y="137"/>
                    <a:pt x="8" y="123"/>
                    <a:pt x="0" y="104"/>
                  </a:cubicBezTo>
                  <a:cubicBezTo>
                    <a:pt x="7" y="137"/>
                    <a:pt x="29" y="164"/>
                    <a:pt x="60" y="164"/>
                  </a:cubicBezTo>
                  <a:cubicBezTo>
                    <a:pt x="110" y="164"/>
                    <a:pt x="133" y="103"/>
                    <a:pt x="119" y="54"/>
                  </a:cubicBezTo>
                  <a:cubicBezTo>
                    <a:pt x="110" y="20"/>
                    <a:pt x="85" y="0"/>
                    <a:pt x="60" y="0"/>
                  </a:cubicBezTo>
                  <a:close/>
                </a:path>
              </a:pathLst>
            </a:custGeom>
            <a:solidFill>
              <a:srgbClr val="49A9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03">
              <a:extLst>
                <a:ext uri="{FF2B5EF4-FFF2-40B4-BE49-F238E27FC236}">
                  <a16:creationId xmlns:a16="http://schemas.microsoft.com/office/drawing/2014/main" id="{45905285-700A-804E-86FD-A3F6F445FCCA}"/>
                </a:ext>
              </a:extLst>
            </p:cNvPr>
            <p:cNvSpPr>
              <a:spLocks/>
            </p:cNvSpPr>
            <p:nvPr/>
          </p:nvSpPr>
          <p:spPr bwMode="auto">
            <a:xfrm>
              <a:off x="5612164" y="4114137"/>
              <a:ext cx="129858" cy="27339"/>
            </a:xfrm>
            <a:custGeom>
              <a:avLst/>
              <a:gdLst>
                <a:gd name="T0" fmla="*/ 28 w 56"/>
                <a:gd name="T1" fmla="*/ 0 h 12"/>
                <a:gd name="T2" fmla="*/ 28 w 56"/>
                <a:gd name="T3" fmla="*/ 0 h 12"/>
                <a:gd name="T4" fmla="*/ 28 w 56"/>
                <a:gd name="T5" fmla="*/ 7 h 12"/>
                <a:gd name="T6" fmla="*/ 18 w 56"/>
                <a:gd name="T7" fmla="*/ 7 h 12"/>
                <a:gd name="T8" fmla="*/ 18 w 56"/>
                <a:gd name="T9" fmla="*/ 7 h 12"/>
                <a:gd name="T10" fmla="*/ 10 w 56"/>
                <a:gd name="T11" fmla="*/ 7 h 12"/>
                <a:gd name="T12" fmla="*/ 10 w 56"/>
                <a:gd name="T13" fmla="*/ 1 h 12"/>
                <a:gd name="T14" fmla="*/ 0 w 56"/>
                <a:gd name="T15" fmla="*/ 6 h 12"/>
                <a:gd name="T16" fmla="*/ 28 w 56"/>
                <a:gd name="T17" fmla="*/ 12 h 12"/>
                <a:gd name="T18" fmla="*/ 56 w 56"/>
                <a:gd name="T19" fmla="*/ 6 h 12"/>
                <a:gd name="T20" fmla="*/ 28 w 5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2">
                  <a:moveTo>
                    <a:pt x="28" y="0"/>
                  </a:moveTo>
                  <a:cubicBezTo>
                    <a:pt x="28" y="0"/>
                    <a:pt x="28" y="0"/>
                    <a:pt x="28" y="0"/>
                  </a:cubicBezTo>
                  <a:cubicBezTo>
                    <a:pt x="28" y="7"/>
                    <a:pt x="28" y="7"/>
                    <a:pt x="28" y="7"/>
                  </a:cubicBezTo>
                  <a:cubicBezTo>
                    <a:pt x="18" y="7"/>
                    <a:pt x="18" y="7"/>
                    <a:pt x="18" y="7"/>
                  </a:cubicBezTo>
                  <a:cubicBezTo>
                    <a:pt x="18" y="7"/>
                    <a:pt x="18" y="7"/>
                    <a:pt x="18" y="7"/>
                  </a:cubicBezTo>
                  <a:cubicBezTo>
                    <a:pt x="10" y="7"/>
                    <a:pt x="10" y="7"/>
                    <a:pt x="10" y="7"/>
                  </a:cubicBezTo>
                  <a:cubicBezTo>
                    <a:pt x="10" y="1"/>
                    <a:pt x="10" y="1"/>
                    <a:pt x="10" y="1"/>
                  </a:cubicBezTo>
                  <a:cubicBezTo>
                    <a:pt x="4" y="2"/>
                    <a:pt x="0" y="4"/>
                    <a:pt x="0" y="6"/>
                  </a:cubicBezTo>
                  <a:cubicBezTo>
                    <a:pt x="0" y="10"/>
                    <a:pt x="13" y="12"/>
                    <a:pt x="28" y="12"/>
                  </a:cubicBezTo>
                  <a:cubicBezTo>
                    <a:pt x="44" y="12"/>
                    <a:pt x="56" y="10"/>
                    <a:pt x="56" y="6"/>
                  </a:cubicBezTo>
                  <a:cubicBezTo>
                    <a:pt x="56" y="2"/>
                    <a:pt x="44" y="0"/>
                    <a:pt x="28"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04">
              <a:extLst>
                <a:ext uri="{FF2B5EF4-FFF2-40B4-BE49-F238E27FC236}">
                  <a16:creationId xmlns:a16="http://schemas.microsoft.com/office/drawing/2014/main" id="{BE4F96C6-4DEF-5E45-AF8F-DB467AA2F0F0}"/>
                </a:ext>
              </a:extLst>
            </p:cNvPr>
            <p:cNvSpPr>
              <a:spLocks/>
            </p:cNvSpPr>
            <p:nvPr/>
          </p:nvSpPr>
          <p:spPr bwMode="auto">
            <a:xfrm>
              <a:off x="5635597" y="3894452"/>
              <a:ext cx="41984" cy="235307"/>
            </a:xfrm>
            <a:custGeom>
              <a:avLst/>
              <a:gdLst>
                <a:gd name="T0" fmla="*/ 28 w 43"/>
                <a:gd name="T1" fmla="*/ 0 h 241"/>
                <a:gd name="T2" fmla="*/ 5 w 43"/>
                <a:gd name="T3" fmla="*/ 0 h 241"/>
                <a:gd name="T4" fmla="*/ 0 w 43"/>
                <a:gd name="T5" fmla="*/ 241 h 241"/>
                <a:gd name="T6" fmla="*/ 43 w 43"/>
                <a:gd name="T7" fmla="*/ 241 h 241"/>
                <a:gd name="T8" fmla="*/ 28 w 43"/>
                <a:gd name="T9" fmla="*/ 0 h 241"/>
              </a:gdLst>
              <a:ahLst/>
              <a:cxnLst>
                <a:cxn ang="0">
                  <a:pos x="T0" y="T1"/>
                </a:cxn>
                <a:cxn ang="0">
                  <a:pos x="T2" y="T3"/>
                </a:cxn>
                <a:cxn ang="0">
                  <a:pos x="T4" y="T5"/>
                </a:cxn>
                <a:cxn ang="0">
                  <a:pos x="T6" y="T7"/>
                </a:cxn>
                <a:cxn ang="0">
                  <a:pos x="T8" y="T9"/>
                </a:cxn>
              </a:cxnLst>
              <a:rect l="0" t="0" r="r" b="b"/>
              <a:pathLst>
                <a:path w="43" h="241">
                  <a:moveTo>
                    <a:pt x="28" y="0"/>
                  </a:moveTo>
                  <a:lnTo>
                    <a:pt x="5" y="0"/>
                  </a:lnTo>
                  <a:lnTo>
                    <a:pt x="0" y="241"/>
                  </a:lnTo>
                  <a:lnTo>
                    <a:pt x="43" y="241"/>
                  </a:lnTo>
                  <a:lnTo>
                    <a:pt x="28" y="0"/>
                  </a:lnTo>
                  <a:close/>
                </a:path>
              </a:pathLst>
            </a:custGeom>
            <a:solidFill>
              <a:srgbClr val="9B5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05">
              <a:extLst>
                <a:ext uri="{FF2B5EF4-FFF2-40B4-BE49-F238E27FC236}">
                  <a16:creationId xmlns:a16="http://schemas.microsoft.com/office/drawing/2014/main" id="{04ABC07E-A072-094F-9964-B68ECD28A27B}"/>
                </a:ext>
              </a:extLst>
            </p:cNvPr>
            <p:cNvSpPr>
              <a:spLocks/>
            </p:cNvSpPr>
            <p:nvPr/>
          </p:nvSpPr>
          <p:spPr bwMode="auto">
            <a:xfrm>
              <a:off x="5635597" y="3894452"/>
              <a:ext cx="41984" cy="235307"/>
            </a:xfrm>
            <a:custGeom>
              <a:avLst/>
              <a:gdLst>
                <a:gd name="T0" fmla="*/ 28 w 43"/>
                <a:gd name="T1" fmla="*/ 0 h 241"/>
                <a:gd name="T2" fmla="*/ 5 w 43"/>
                <a:gd name="T3" fmla="*/ 0 h 241"/>
                <a:gd name="T4" fmla="*/ 0 w 43"/>
                <a:gd name="T5" fmla="*/ 241 h 241"/>
                <a:gd name="T6" fmla="*/ 43 w 43"/>
                <a:gd name="T7" fmla="*/ 241 h 241"/>
                <a:gd name="T8" fmla="*/ 28 w 43"/>
                <a:gd name="T9" fmla="*/ 0 h 241"/>
              </a:gdLst>
              <a:ahLst/>
              <a:cxnLst>
                <a:cxn ang="0">
                  <a:pos x="T0" y="T1"/>
                </a:cxn>
                <a:cxn ang="0">
                  <a:pos x="T2" y="T3"/>
                </a:cxn>
                <a:cxn ang="0">
                  <a:pos x="T4" y="T5"/>
                </a:cxn>
                <a:cxn ang="0">
                  <a:pos x="T6" y="T7"/>
                </a:cxn>
                <a:cxn ang="0">
                  <a:pos x="T8" y="T9"/>
                </a:cxn>
              </a:cxnLst>
              <a:rect l="0" t="0" r="r" b="b"/>
              <a:pathLst>
                <a:path w="43" h="241">
                  <a:moveTo>
                    <a:pt x="28" y="0"/>
                  </a:moveTo>
                  <a:lnTo>
                    <a:pt x="5" y="0"/>
                  </a:lnTo>
                  <a:lnTo>
                    <a:pt x="0" y="241"/>
                  </a:lnTo>
                  <a:lnTo>
                    <a:pt x="43" y="24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706">
              <a:extLst>
                <a:ext uri="{FF2B5EF4-FFF2-40B4-BE49-F238E27FC236}">
                  <a16:creationId xmlns:a16="http://schemas.microsoft.com/office/drawing/2014/main" id="{65AF7009-39EC-6947-9B48-7323B2E3B1BB}"/>
                </a:ext>
              </a:extLst>
            </p:cNvPr>
            <p:cNvSpPr>
              <a:spLocks/>
            </p:cNvSpPr>
            <p:nvPr/>
          </p:nvSpPr>
          <p:spPr bwMode="auto">
            <a:xfrm>
              <a:off x="5667817" y="3973539"/>
              <a:ext cx="9764" cy="140599"/>
            </a:xfrm>
            <a:custGeom>
              <a:avLst/>
              <a:gdLst>
                <a:gd name="T0" fmla="*/ 0 w 4"/>
                <a:gd name="T1" fmla="*/ 0 h 61"/>
                <a:gd name="T2" fmla="*/ 0 w 4"/>
                <a:gd name="T3" fmla="*/ 0 h 61"/>
                <a:gd name="T4" fmla="*/ 4 w 4"/>
                <a:gd name="T5" fmla="*/ 61 h 61"/>
                <a:gd name="T6" fmla="*/ 4 w 4"/>
                <a:gd name="T7" fmla="*/ 61 h 61"/>
                <a:gd name="T8" fmla="*/ 0 w 4"/>
                <a:gd name="T9" fmla="*/ 0 h 61"/>
              </a:gdLst>
              <a:ahLst/>
              <a:cxnLst>
                <a:cxn ang="0">
                  <a:pos x="T0" y="T1"/>
                </a:cxn>
                <a:cxn ang="0">
                  <a:pos x="T2" y="T3"/>
                </a:cxn>
                <a:cxn ang="0">
                  <a:pos x="T4" y="T5"/>
                </a:cxn>
                <a:cxn ang="0">
                  <a:pos x="T6" y="T7"/>
                </a:cxn>
                <a:cxn ang="0">
                  <a:pos x="T8" y="T9"/>
                </a:cxn>
              </a:cxnLst>
              <a:rect l="0" t="0" r="r" b="b"/>
              <a:pathLst>
                <a:path w="4" h="61">
                  <a:moveTo>
                    <a:pt x="0" y="0"/>
                  </a:moveTo>
                  <a:cubicBezTo>
                    <a:pt x="0" y="0"/>
                    <a:pt x="0" y="0"/>
                    <a:pt x="0" y="0"/>
                  </a:cubicBezTo>
                  <a:cubicBezTo>
                    <a:pt x="4" y="61"/>
                    <a:pt x="4" y="61"/>
                    <a:pt x="4" y="61"/>
                  </a:cubicBezTo>
                  <a:cubicBezTo>
                    <a:pt x="4" y="61"/>
                    <a:pt x="4" y="61"/>
                    <a:pt x="4" y="61"/>
                  </a:cubicBezTo>
                  <a:cubicBezTo>
                    <a:pt x="0" y="0"/>
                    <a:pt x="0" y="0"/>
                    <a:pt x="0" y="0"/>
                  </a:cubicBezTo>
                </a:path>
              </a:pathLst>
            </a:custGeom>
            <a:solidFill>
              <a:srgbClr val="6A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07">
              <a:extLst>
                <a:ext uri="{FF2B5EF4-FFF2-40B4-BE49-F238E27FC236}">
                  <a16:creationId xmlns:a16="http://schemas.microsoft.com/office/drawing/2014/main" id="{23F5B42F-7977-774A-AE74-B836DB8AD100}"/>
                </a:ext>
              </a:extLst>
            </p:cNvPr>
            <p:cNvSpPr>
              <a:spLocks/>
            </p:cNvSpPr>
            <p:nvPr/>
          </p:nvSpPr>
          <p:spPr bwMode="auto">
            <a:xfrm>
              <a:off x="5665864" y="3961822"/>
              <a:ext cx="1953" cy="11717"/>
            </a:xfrm>
            <a:custGeom>
              <a:avLst/>
              <a:gdLst>
                <a:gd name="T0" fmla="*/ 2 w 2"/>
                <a:gd name="T1" fmla="*/ 0 h 12"/>
                <a:gd name="T2" fmla="*/ 0 w 2"/>
                <a:gd name="T3" fmla="*/ 0 h 12"/>
                <a:gd name="T4" fmla="*/ 2 w 2"/>
                <a:gd name="T5" fmla="*/ 12 h 12"/>
                <a:gd name="T6" fmla="*/ 2 w 2"/>
                <a:gd name="T7" fmla="*/ 12 h 12"/>
                <a:gd name="T8" fmla="*/ 2 w 2"/>
                <a:gd name="T9" fmla="*/ 0 h 12"/>
              </a:gdLst>
              <a:ahLst/>
              <a:cxnLst>
                <a:cxn ang="0">
                  <a:pos x="T0" y="T1"/>
                </a:cxn>
                <a:cxn ang="0">
                  <a:pos x="T2" y="T3"/>
                </a:cxn>
                <a:cxn ang="0">
                  <a:pos x="T4" y="T5"/>
                </a:cxn>
                <a:cxn ang="0">
                  <a:pos x="T6" y="T7"/>
                </a:cxn>
                <a:cxn ang="0">
                  <a:pos x="T8" y="T9"/>
                </a:cxn>
              </a:cxnLst>
              <a:rect l="0" t="0" r="r" b="b"/>
              <a:pathLst>
                <a:path w="2" h="12">
                  <a:moveTo>
                    <a:pt x="2" y="0"/>
                  </a:moveTo>
                  <a:lnTo>
                    <a:pt x="0" y="0"/>
                  </a:lnTo>
                  <a:lnTo>
                    <a:pt x="2" y="12"/>
                  </a:lnTo>
                  <a:lnTo>
                    <a:pt x="2" y="12"/>
                  </a:lnTo>
                  <a:lnTo>
                    <a:pt x="2" y="0"/>
                  </a:lnTo>
                  <a:close/>
                </a:path>
              </a:pathLst>
            </a:custGeom>
            <a:solidFill>
              <a:srgbClr val="5A8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08">
              <a:extLst>
                <a:ext uri="{FF2B5EF4-FFF2-40B4-BE49-F238E27FC236}">
                  <a16:creationId xmlns:a16="http://schemas.microsoft.com/office/drawing/2014/main" id="{AF1B805B-A6D3-C541-B659-4FF1238EB242}"/>
                </a:ext>
              </a:extLst>
            </p:cNvPr>
            <p:cNvSpPr>
              <a:spLocks/>
            </p:cNvSpPr>
            <p:nvPr/>
          </p:nvSpPr>
          <p:spPr bwMode="auto">
            <a:xfrm>
              <a:off x="5665864" y="3961822"/>
              <a:ext cx="1953" cy="11717"/>
            </a:xfrm>
            <a:custGeom>
              <a:avLst/>
              <a:gdLst>
                <a:gd name="T0" fmla="*/ 2 w 2"/>
                <a:gd name="T1" fmla="*/ 0 h 12"/>
                <a:gd name="T2" fmla="*/ 0 w 2"/>
                <a:gd name="T3" fmla="*/ 0 h 12"/>
                <a:gd name="T4" fmla="*/ 2 w 2"/>
                <a:gd name="T5" fmla="*/ 12 h 12"/>
                <a:gd name="T6" fmla="*/ 2 w 2"/>
                <a:gd name="T7" fmla="*/ 12 h 12"/>
                <a:gd name="T8" fmla="*/ 2 w 2"/>
                <a:gd name="T9" fmla="*/ 0 h 12"/>
              </a:gdLst>
              <a:ahLst/>
              <a:cxnLst>
                <a:cxn ang="0">
                  <a:pos x="T0" y="T1"/>
                </a:cxn>
                <a:cxn ang="0">
                  <a:pos x="T2" y="T3"/>
                </a:cxn>
                <a:cxn ang="0">
                  <a:pos x="T4" y="T5"/>
                </a:cxn>
                <a:cxn ang="0">
                  <a:pos x="T6" y="T7"/>
                </a:cxn>
                <a:cxn ang="0">
                  <a:pos x="T8" y="T9"/>
                </a:cxn>
              </a:cxnLst>
              <a:rect l="0" t="0" r="r" b="b"/>
              <a:pathLst>
                <a:path w="2" h="12">
                  <a:moveTo>
                    <a:pt x="2" y="0"/>
                  </a:moveTo>
                  <a:lnTo>
                    <a:pt x="0" y="0"/>
                  </a:lnTo>
                  <a:lnTo>
                    <a:pt x="2" y="12"/>
                  </a:lnTo>
                  <a:lnTo>
                    <a:pt x="2" y="1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09">
              <a:extLst>
                <a:ext uri="{FF2B5EF4-FFF2-40B4-BE49-F238E27FC236}">
                  <a16:creationId xmlns:a16="http://schemas.microsoft.com/office/drawing/2014/main" id="{3CBFCE7D-562B-9B4D-98BC-6DFEC77DEAFE}"/>
                </a:ext>
              </a:extLst>
            </p:cNvPr>
            <p:cNvSpPr>
              <a:spLocks/>
            </p:cNvSpPr>
            <p:nvPr/>
          </p:nvSpPr>
          <p:spPr bwMode="auto">
            <a:xfrm>
              <a:off x="5654148" y="3894452"/>
              <a:ext cx="13669" cy="67370"/>
            </a:xfrm>
            <a:custGeom>
              <a:avLst/>
              <a:gdLst>
                <a:gd name="T0" fmla="*/ 9 w 14"/>
                <a:gd name="T1" fmla="*/ 0 h 69"/>
                <a:gd name="T2" fmla="*/ 0 w 14"/>
                <a:gd name="T3" fmla="*/ 0 h 69"/>
                <a:gd name="T4" fmla="*/ 9 w 14"/>
                <a:gd name="T5" fmla="*/ 0 h 69"/>
                <a:gd name="T6" fmla="*/ 12 w 14"/>
                <a:gd name="T7" fmla="*/ 69 h 69"/>
                <a:gd name="T8" fmla="*/ 14 w 14"/>
                <a:gd name="T9" fmla="*/ 69 h 69"/>
                <a:gd name="T10" fmla="*/ 9 w 14"/>
                <a:gd name="T11" fmla="*/ 0 h 69"/>
              </a:gdLst>
              <a:ahLst/>
              <a:cxnLst>
                <a:cxn ang="0">
                  <a:pos x="T0" y="T1"/>
                </a:cxn>
                <a:cxn ang="0">
                  <a:pos x="T2" y="T3"/>
                </a:cxn>
                <a:cxn ang="0">
                  <a:pos x="T4" y="T5"/>
                </a:cxn>
                <a:cxn ang="0">
                  <a:pos x="T6" y="T7"/>
                </a:cxn>
                <a:cxn ang="0">
                  <a:pos x="T8" y="T9"/>
                </a:cxn>
                <a:cxn ang="0">
                  <a:pos x="T10" y="T11"/>
                </a:cxn>
              </a:cxnLst>
              <a:rect l="0" t="0" r="r" b="b"/>
              <a:pathLst>
                <a:path w="14" h="69">
                  <a:moveTo>
                    <a:pt x="9" y="0"/>
                  </a:moveTo>
                  <a:lnTo>
                    <a:pt x="0" y="0"/>
                  </a:lnTo>
                  <a:lnTo>
                    <a:pt x="9" y="0"/>
                  </a:lnTo>
                  <a:lnTo>
                    <a:pt x="12" y="69"/>
                  </a:lnTo>
                  <a:lnTo>
                    <a:pt x="14" y="69"/>
                  </a:lnTo>
                  <a:lnTo>
                    <a:pt x="9" y="0"/>
                  </a:lnTo>
                  <a:close/>
                </a:path>
              </a:pathLst>
            </a:custGeom>
            <a:solidFill>
              <a:srgbClr val="A99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10">
              <a:extLst>
                <a:ext uri="{FF2B5EF4-FFF2-40B4-BE49-F238E27FC236}">
                  <a16:creationId xmlns:a16="http://schemas.microsoft.com/office/drawing/2014/main" id="{4321AA00-E4DA-E74E-9AA8-7818370CB176}"/>
                </a:ext>
              </a:extLst>
            </p:cNvPr>
            <p:cNvSpPr>
              <a:spLocks/>
            </p:cNvSpPr>
            <p:nvPr/>
          </p:nvSpPr>
          <p:spPr bwMode="auto">
            <a:xfrm>
              <a:off x="5654148" y="3894452"/>
              <a:ext cx="13669" cy="67370"/>
            </a:xfrm>
            <a:custGeom>
              <a:avLst/>
              <a:gdLst>
                <a:gd name="T0" fmla="*/ 9 w 14"/>
                <a:gd name="T1" fmla="*/ 0 h 69"/>
                <a:gd name="T2" fmla="*/ 0 w 14"/>
                <a:gd name="T3" fmla="*/ 0 h 69"/>
                <a:gd name="T4" fmla="*/ 9 w 14"/>
                <a:gd name="T5" fmla="*/ 0 h 69"/>
                <a:gd name="T6" fmla="*/ 12 w 14"/>
                <a:gd name="T7" fmla="*/ 69 h 69"/>
                <a:gd name="T8" fmla="*/ 14 w 14"/>
                <a:gd name="T9" fmla="*/ 69 h 69"/>
                <a:gd name="T10" fmla="*/ 9 w 14"/>
                <a:gd name="T11" fmla="*/ 0 h 69"/>
              </a:gdLst>
              <a:ahLst/>
              <a:cxnLst>
                <a:cxn ang="0">
                  <a:pos x="T0" y="T1"/>
                </a:cxn>
                <a:cxn ang="0">
                  <a:pos x="T2" y="T3"/>
                </a:cxn>
                <a:cxn ang="0">
                  <a:pos x="T4" y="T5"/>
                </a:cxn>
                <a:cxn ang="0">
                  <a:pos x="T6" y="T7"/>
                </a:cxn>
                <a:cxn ang="0">
                  <a:pos x="T8" y="T9"/>
                </a:cxn>
                <a:cxn ang="0">
                  <a:pos x="T10" y="T11"/>
                </a:cxn>
              </a:cxnLst>
              <a:rect l="0" t="0" r="r" b="b"/>
              <a:pathLst>
                <a:path w="14" h="69">
                  <a:moveTo>
                    <a:pt x="9" y="0"/>
                  </a:moveTo>
                  <a:lnTo>
                    <a:pt x="0" y="0"/>
                  </a:lnTo>
                  <a:lnTo>
                    <a:pt x="9" y="0"/>
                  </a:lnTo>
                  <a:lnTo>
                    <a:pt x="12" y="69"/>
                  </a:lnTo>
                  <a:lnTo>
                    <a:pt x="14" y="69"/>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711">
              <a:extLst>
                <a:ext uri="{FF2B5EF4-FFF2-40B4-BE49-F238E27FC236}">
                  <a16:creationId xmlns:a16="http://schemas.microsoft.com/office/drawing/2014/main" id="{54E05AF4-158F-A446-A4A4-4B035FE41A93}"/>
                </a:ext>
              </a:extLst>
            </p:cNvPr>
            <p:cNvSpPr>
              <a:spLocks/>
            </p:cNvSpPr>
            <p:nvPr/>
          </p:nvSpPr>
          <p:spPr bwMode="auto">
            <a:xfrm>
              <a:off x="5654148" y="4114137"/>
              <a:ext cx="23433" cy="15622"/>
            </a:xfrm>
            <a:custGeom>
              <a:avLst/>
              <a:gdLst>
                <a:gd name="T0" fmla="*/ 10 w 10"/>
                <a:gd name="T1" fmla="*/ 0 h 7"/>
                <a:gd name="T2" fmla="*/ 10 w 10"/>
                <a:gd name="T3" fmla="*/ 0 h 7"/>
                <a:gd name="T4" fmla="*/ 10 w 10"/>
                <a:gd name="T5" fmla="*/ 7 h 7"/>
                <a:gd name="T6" fmla="*/ 0 w 10"/>
                <a:gd name="T7" fmla="*/ 7 h 7"/>
                <a:gd name="T8" fmla="*/ 0 w 10"/>
                <a:gd name="T9" fmla="*/ 7 h 7"/>
                <a:gd name="T10" fmla="*/ 10 w 10"/>
                <a:gd name="T11" fmla="*/ 7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10" y="0"/>
                    <a:pt x="10" y="0"/>
                  </a:cubicBezTo>
                  <a:cubicBezTo>
                    <a:pt x="10" y="7"/>
                    <a:pt x="10" y="7"/>
                    <a:pt x="10" y="7"/>
                  </a:cubicBezTo>
                  <a:cubicBezTo>
                    <a:pt x="0" y="7"/>
                    <a:pt x="0" y="7"/>
                    <a:pt x="0" y="7"/>
                  </a:cubicBezTo>
                  <a:cubicBezTo>
                    <a:pt x="0" y="7"/>
                    <a:pt x="0" y="7"/>
                    <a:pt x="0" y="7"/>
                  </a:cubicBezTo>
                  <a:cubicBezTo>
                    <a:pt x="10" y="7"/>
                    <a:pt x="10" y="7"/>
                    <a:pt x="10" y="7"/>
                  </a:cubicBezTo>
                  <a:cubicBezTo>
                    <a:pt x="10" y="0"/>
                    <a:pt x="10" y="0"/>
                    <a:pt x="10" y="0"/>
                  </a:cubicBezTo>
                </a:path>
              </a:pathLst>
            </a:custGeom>
            <a:solidFill>
              <a:srgbClr val="594F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712">
              <a:extLst>
                <a:ext uri="{FF2B5EF4-FFF2-40B4-BE49-F238E27FC236}">
                  <a16:creationId xmlns:a16="http://schemas.microsoft.com/office/drawing/2014/main" id="{85412912-5AA0-764A-BD4C-FB6DEE662791}"/>
                </a:ext>
              </a:extLst>
            </p:cNvPr>
            <p:cNvSpPr>
              <a:spLocks/>
            </p:cNvSpPr>
            <p:nvPr/>
          </p:nvSpPr>
          <p:spPr bwMode="auto">
            <a:xfrm>
              <a:off x="5654148" y="3894452"/>
              <a:ext cx="23433" cy="235307"/>
            </a:xfrm>
            <a:custGeom>
              <a:avLst/>
              <a:gdLst>
                <a:gd name="T0" fmla="*/ 9 w 24"/>
                <a:gd name="T1" fmla="*/ 0 h 241"/>
                <a:gd name="T2" fmla="*/ 0 w 24"/>
                <a:gd name="T3" fmla="*/ 0 h 241"/>
                <a:gd name="T4" fmla="*/ 0 w 24"/>
                <a:gd name="T5" fmla="*/ 241 h 241"/>
                <a:gd name="T6" fmla="*/ 24 w 24"/>
                <a:gd name="T7" fmla="*/ 241 h 241"/>
                <a:gd name="T8" fmla="*/ 24 w 24"/>
                <a:gd name="T9" fmla="*/ 225 h 241"/>
                <a:gd name="T10" fmla="*/ 14 w 24"/>
                <a:gd name="T11" fmla="*/ 81 h 241"/>
                <a:gd name="T12" fmla="*/ 12 w 24"/>
                <a:gd name="T13" fmla="*/ 69 h 241"/>
                <a:gd name="T14" fmla="*/ 9 w 24"/>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41">
                  <a:moveTo>
                    <a:pt x="9" y="0"/>
                  </a:moveTo>
                  <a:lnTo>
                    <a:pt x="0" y="0"/>
                  </a:lnTo>
                  <a:lnTo>
                    <a:pt x="0" y="241"/>
                  </a:lnTo>
                  <a:lnTo>
                    <a:pt x="24" y="241"/>
                  </a:lnTo>
                  <a:lnTo>
                    <a:pt x="24" y="225"/>
                  </a:lnTo>
                  <a:lnTo>
                    <a:pt x="14" y="81"/>
                  </a:lnTo>
                  <a:lnTo>
                    <a:pt x="12" y="69"/>
                  </a:lnTo>
                  <a:lnTo>
                    <a:pt x="9" y="0"/>
                  </a:lnTo>
                  <a:close/>
                </a:path>
              </a:pathLst>
            </a:custGeom>
            <a:solidFill>
              <a:srgbClr val="723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713">
              <a:extLst>
                <a:ext uri="{FF2B5EF4-FFF2-40B4-BE49-F238E27FC236}">
                  <a16:creationId xmlns:a16="http://schemas.microsoft.com/office/drawing/2014/main" id="{429E9592-E2D4-8D44-814D-67117B476191}"/>
                </a:ext>
              </a:extLst>
            </p:cNvPr>
            <p:cNvSpPr>
              <a:spLocks/>
            </p:cNvSpPr>
            <p:nvPr/>
          </p:nvSpPr>
          <p:spPr bwMode="auto">
            <a:xfrm>
              <a:off x="5654148" y="3894452"/>
              <a:ext cx="23433" cy="235307"/>
            </a:xfrm>
            <a:custGeom>
              <a:avLst/>
              <a:gdLst>
                <a:gd name="T0" fmla="*/ 9 w 24"/>
                <a:gd name="T1" fmla="*/ 0 h 241"/>
                <a:gd name="T2" fmla="*/ 0 w 24"/>
                <a:gd name="T3" fmla="*/ 0 h 241"/>
                <a:gd name="T4" fmla="*/ 0 w 24"/>
                <a:gd name="T5" fmla="*/ 241 h 241"/>
                <a:gd name="T6" fmla="*/ 24 w 24"/>
                <a:gd name="T7" fmla="*/ 241 h 241"/>
                <a:gd name="T8" fmla="*/ 24 w 24"/>
                <a:gd name="T9" fmla="*/ 225 h 241"/>
                <a:gd name="T10" fmla="*/ 14 w 24"/>
                <a:gd name="T11" fmla="*/ 81 h 241"/>
                <a:gd name="T12" fmla="*/ 12 w 24"/>
                <a:gd name="T13" fmla="*/ 69 h 241"/>
                <a:gd name="T14" fmla="*/ 9 w 24"/>
                <a:gd name="T15" fmla="*/ 0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41">
                  <a:moveTo>
                    <a:pt x="9" y="0"/>
                  </a:moveTo>
                  <a:lnTo>
                    <a:pt x="0" y="0"/>
                  </a:lnTo>
                  <a:lnTo>
                    <a:pt x="0" y="241"/>
                  </a:lnTo>
                  <a:lnTo>
                    <a:pt x="24" y="241"/>
                  </a:lnTo>
                  <a:lnTo>
                    <a:pt x="24" y="225"/>
                  </a:lnTo>
                  <a:lnTo>
                    <a:pt x="14" y="81"/>
                  </a:lnTo>
                  <a:lnTo>
                    <a:pt x="12" y="69"/>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714">
              <a:extLst>
                <a:ext uri="{FF2B5EF4-FFF2-40B4-BE49-F238E27FC236}">
                  <a16:creationId xmlns:a16="http://schemas.microsoft.com/office/drawing/2014/main" id="{524D3E4C-8B03-D54B-989E-EBFCFC82A267}"/>
                </a:ext>
              </a:extLst>
            </p:cNvPr>
            <p:cNvSpPr>
              <a:spLocks/>
            </p:cNvSpPr>
            <p:nvPr/>
          </p:nvSpPr>
          <p:spPr bwMode="auto">
            <a:xfrm>
              <a:off x="5488163" y="3571271"/>
              <a:ext cx="336851" cy="378835"/>
            </a:xfrm>
            <a:custGeom>
              <a:avLst/>
              <a:gdLst>
                <a:gd name="T0" fmla="*/ 132 w 146"/>
                <a:gd name="T1" fmla="*/ 54 h 164"/>
                <a:gd name="T2" fmla="*/ 73 w 146"/>
                <a:gd name="T3" fmla="*/ 164 h 164"/>
                <a:gd name="T4" fmla="*/ 14 w 146"/>
                <a:gd name="T5" fmla="*/ 54 h 164"/>
                <a:gd name="T6" fmla="*/ 73 w 146"/>
                <a:gd name="T7" fmla="*/ 0 h 164"/>
                <a:gd name="T8" fmla="*/ 132 w 146"/>
                <a:gd name="T9" fmla="*/ 54 h 164"/>
              </a:gdLst>
              <a:ahLst/>
              <a:cxnLst>
                <a:cxn ang="0">
                  <a:pos x="T0" y="T1"/>
                </a:cxn>
                <a:cxn ang="0">
                  <a:pos x="T2" y="T3"/>
                </a:cxn>
                <a:cxn ang="0">
                  <a:pos x="T4" y="T5"/>
                </a:cxn>
                <a:cxn ang="0">
                  <a:pos x="T6" y="T7"/>
                </a:cxn>
                <a:cxn ang="0">
                  <a:pos x="T8" y="T9"/>
                </a:cxn>
              </a:cxnLst>
              <a:rect l="0" t="0" r="r" b="b"/>
              <a:pathLst>
                <a:path w="146" h="164">
                  <a:moveTo>
                    <a:pt x="132" y="54"/>
                  </a:moveTo>
                  <a:cubicBezTo>
                    <a:pt x="146" y="103"/>
                    <a:pt x="123" y="164"/>
                    <a:pt x="73" y="164"/>
                  </a:cubicBezTo>
                  <a:cubicBezTo>
                    <a:pt x="24" y="164"/>
                    <a:pt x="0" y="103"/>
                    <a:pt x="14" y="54"/>
                  </a:cubicBezTo>
                  <a:cubicBezTo>
                    <a:pt x="23" y="20"/>
                    <a:pt x="49" y="0"/>
                    <a:pt x="73" y="0"/>
                  </a:cubicBezTo>
                  <a:cubicBezTo>
                    <a:pt x="98" y="0"/>
                    <a:pt x="123" y="20"/>
                    <a:pt x="132" y="54"/>
                  </a:cubicBezTo>
                  <a:close/>
                </a:path>
              </a:pathLst>
            </a:custGeom>
            <a:solidFill>
              <a:srgbClr val="54B9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715">
              <a:extLst>
                <a:ext uri="{FF2B5EF4-FFF2-40B4-BE49-F238E27FC236}">
                  <a16:creationId xmlns:a16="http://schemas.microsoft.com/office/drawing/2014/main" id="{521485D1-04D9-7B47-9DF8-BEE3540D5FBF}"/>
                </a:ext>
              </a:extLst>
            </p:cNvPr>
            <p:cNvSpPr>
              <a:spLocks/>
            </p:cNvSpPr>
            <p:nvPr/>
          </p:nvSpPr>
          <p:spPr bwMode="auto">
            <a:xfrm>
              <a:off x="5517455" y="3571271"/>
              <a:ext cx="307559" cy="378835"/>
            </a:xfrm>
            <a:custGeom>
              <a:avLst/>
              <a:gdLst>
                <a:gd name="T0" fmla="*/ 60 w 133"/>
                <a:gd name="T1" fmla="*/ 0 h 164"/>
                <a:gd name="T2" fmla="*/ 58 w 133"/>
                <a:gd name="T3" fmla="*/ 0 h 164"/>
                <a:gd name="T4" fmla="*/ 102 w 133"/>
                <a:gd name="T5" fmla="*/ 47 h 164"/>
                <a:gd name="T6" fmla="*/ 45 w 133"/>
                <a:gd name="T7" fmla="*/ 137 h 164"/>
                <a:gd name="T8" fmla="*/ 0 w 133"/>
                <a:gd name="T9" fmla="*/ 104 h 164"/>
                <a:gd name="T10" fmla="*/ 60 w 133"/>
                <a:gd name="T11" fmla="*/ 164 h 164"/>
                <a:gd name="T12" fmla="*/ 119 w 133"/>
                <a:gd name="T13" fmla="*/ 54 h 164"/>
                <a:gd name="T14" fmla="*/ 60 w 133"/>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64">
                  <a:moveTo>
                    <a:pt x="60" y="0"/>
                  </a:moveTo>
                  <a:cubicBezTo>
                    <a:pt x="60" y="0"/>
                    <a:pt x="59" y="0"/>
                    <a:pt x="58" y="0"/>
                  </a:cubicBezTo>
                  <a:cubicBezTo>
                    <a:pt x="78" y="3"/>
                    <a:pt x="97" y="20"/>
                    <a:pt x="102" y="47"/>
                  </a:cubicBezTo>
                  <a:cubicBezTo>
                    <a:pt x="110" y="89"/>
                    <a:pt x="86" y="137"/>
                    <a:pt x="45" y="137"/>
                  </a:cubicBezTo>
                  <a:cubicBezTo>
                    <a:pt x="24" y="137"/>
                    <a:pt x="8" y="123"/>
                    <a:pt x="0" y="104"/>
                  </a:cubicBezTo>
                  <a:cubicBezTo>
                    <a:pt x="7" y="137"/>
                    <a:pt x="29" y="164"/>
                    <a:pt x="60" y="164"/>
                  </a:cubicBezTo>
                  <a:cubicBezTo>
                    <a:pt x="110" y="164"/>
                    <a:pt x="133" y="103"/>
                    <a:pt x="119" y="54"/>
                  </a:cubicBezTo>
                  <a:cubicBezTo>
                    <a:pt x="110" y="20"/>
                    <a:pt x="85" y="0"/>
                    <a:pt x="60" y="0"/>
                  </a:cubicBezTo>
                  <a:close/>
                </a:path>
              </a:pathLst>
            </a:custGeom>
            <a:solidFill>
              <a:srgbClr val="49A9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716">
              <a:extLst>
                <a:ext uri="{FF2B5EF4-FFF2-40B4-BE49-F238E27FC236}">
                  <a16:creationId xmlns:a16="http://schemas.microsoft.com/office/drawing/2014/main" id="{827B0302-7C99-9348-9ACD-CE3E04367C10}"/>
                </a:ext>
              </a:extLst>
            </p:cNvPr>
            <p:cNvSpPr>
              <a:spLocks/>
            </p:cNvSpPr>
            <p:nvPr/>
          </p:nvSpPr>
          <p:spPr bwMode="auto">
            <a:xfrm>
              <a:off x="5361234" y="2175050"/>
              <a:ext cx="507717" cy="346614"/>
            </a:xfrm>
            <a:custGeom>
              <a:avLst/>
              <a:gdLst>
                <a:gd name="T0" fmla="*/ 179 w 220"/>
                <a:gd name="T1" fmla="*/ 44 h 150"/>
                <a:gd name="T2" fmla="*/ 178 w 220"/>
                <a:gd name="T3" fmla="*/ 44 h 150"/>
                <a:gd name="T4" fmla="*/ 127 w 220"/>
                <a:gd name="T5" fmla="*/ 0 h 150"/>
                <a:gd name="T6" fmla="*/ 78 w 220"/>
                <a:gd name="T7" fmla="*/ 38 h 150"/>
                <a:gd name="T8" fmla="*/ 63 w 220"/>
                <a:gd name="T9" fmla="*/ 34 h 150"/>
                <a:gd name="T10" fmla="*/ 33 w 220"/>
                <a:gd name="T11" fmla="*/ 64 h 150"/>
                <a:gd name="T12" fmla="*/ 34 w 220"/>
                <a:gd name="T13" fmla="*/ 70 h 150"/>
                <a:gd name="T14" fmla="*/ 30 w 220"/>
                <a:gd name="T15" fmla="*/ 69 h 150"/>
                <a:gd name="T16" fmla="*/ 0 w 220"/>
                <a:gd name="T17" fmla="*/ 99 h 150"/>
                <a:gd name="T18" fmla="*/ 30 w 220"/>
                <a:gd name="T19" fmla="*/ 129 h 150"/>
                <a:gd name="T20" fmla="*/ 45 w 220"/>
                <a:gd name="T21" fmla="*/ 125 h 150"/>
                <a:gd name="T22" fmla="*/ 170 w 220"/>
                <a:gd name="T23" fmla="*/ 125 h 150"/>
                <a:gd name="T24" fmla="*/ 179 w 220"/>
                <a:gd name="T25" fmla="*/ 126 h 150"/>
                <a:gd name="T26" fmla="*/ 220 w 220"/>
                <a:gd name="T27" fmla="*/ 85 h 150"/>
                <a:gd name="T28" fmla="*/ 179 w 220"/>
                <a:gd name="T29" fmla="*/ 4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150">
                  <a:moveTo>
                    <a:pt x="179" y="44"/>
                  </a:moveTo>
                  <a:cubicBezTo>
                    <a:pt x="179" y="44"/>
                    <a:pt x="178" y="44"/>
                    <a:pt x="178" y="44"/>
                  </a:cubicBezTo>
                  <a:cubicBezTo>
                    <a:pt x="174" y="19"/>
                    <a:pt x="153" y="0"/>
                    <a:pt x="127" y="0"/>
                  </a:cubicBezTo>
                  <a:cubicBezTo>
                    <a:pt x="104" y="0"/>
                    <a:pt x="84" y="16"/>
                    <a:pt x="78" y="38"/>
                  </a:cubicBezTo>
                  <a:cubicBezTo>
                    <a:pt x="73" y="36"/>
                    <a:pt x="69" y="34"/>
                    <a:pt x="63" y="34"/>
                  </a:cubicBezTo>
                  <a:cubicBezTo>
                    <a:pt x="47" y="34"/>
                    <a:pt x="33" y="48"/>
                    <a:pt x="33" y="64"/>
                  </a:cubicBezTo>
                  <a:cubicBezTo>
                    <a:pt x="33" y="66"/>
                    <a:pt x="33" y="68"/>
                    <a:pt x="34" y="70"/>
                  </a:cubicBezTo>
                  <a:cubicBezTo>
                    <a:pt x="32" y="69"/>
                    <a:pt x="31" y="69"/>
                    <a:pt x="30" y="69"/>
                  </a:cubicBezTo>
                  <a:cubicBezTo>
                    <a:pt x="13" y="69"/>
                    <a:pt x="0" y="83"/>
                    <a:pt x="0" y="99"/>
                  </a:cubicBezTo>
                  <a:cubicBezTo>
                    <a:pt x="0" y="116"/>
                    <a:pt x="13" y="129"/>
                    <a:pt x="30" y="129"/>
                  </a:cubicBezTo>
                  <a:cubicBezTo>
                    <a:pt x="35" y="129"/>
                    <a:pt x="41" y="128"/>
                    <a:pt x="45" y="125"/>
                  </a:cubicBezTo>
                  <a:cubicBezTo>
                    <a:pt x="82" y="150"/>
                    <a:pt x="165" y="142"/>
                    <a:pt x="170" y="125"/>
                  </a:cubicBezTo>
                  <a:cubicBezTo>
                    <a:pt x="173" y="126"/>
                    <a:pt x="176" y="126"/>
                    <a:pt x="179" y="126"/>
                  </a:cubicBezTo>
                  <a:cubicBezTo>
                    <a:pt x="202" y="126"/>
                    <a:pt x="220" y="108"/>
                    <a:pt x="220" y="85"/>
                  </a:cubicBezTo>
                  <a:cubicBezTo>
                    <a:pt x="220" y="62"/>
                    <a:pt x="202" y="44"/>
                    <a:pt x="179" y="44"/>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717">
              <a:extLst>
                <a:ext uri="{FF2B5EF4-FFF2-40B4-BE49-F238E27FC236}">
                  <a16:creationId xmlns:a16="http://schemas.microsoft.com/office/drawing/2014/main" id="{EDD6EA50-A02B-2B4C-9605-F550008F6224}"/>
                </a:ext>
              </a:extLst>
            </p:cNvPr>
            <p:cNvSpPr>
              <a:spLocks/>
            </p:cNvSpPr>
            <p:nvPr/>
          </p:nvSpPr>
          <p:spPr bwMode="auto">
            <a:xfrm>
              <a:off x="6780889" y="1937790"/>
              <a:ext cx="706898" cy="480378"/>
            </a:xfrm>
            <a:custGeom>
              <a:avLst/>
              <a:gdLst>
                <a:gd name="T0" fmla="*/ 249 w 306"/>
                <a:gd name="T1" fmla="*/ 61 h 208"/>
                <a:gd name="T2" fmla="*/ 247 w 306"/>
                <a:gd name="T3" fmla="*/ 61 h 208"/>
                <a:gd name="T4" fmla="*/ 177 w 306"/>
                <a:gd name="T5" fmla="*/ 0 h 208"/>
                <a:gd name="T6" fmla="*/ 108 w 306"/>
                <a:gd name="T7" fmla="*/ 52 h 208"/>
                <a:gd name="T8" fmla="*/ 88 w 306"/>
                <a:gd name="T9" fmla="*/ 47 h 208"/>
                <a:gd name="T10" fmla="*/ 46 w 306"/>
                <a:gd name="T11" fmla="*/ 89 h 208"/>
                <a:gd name="T12" fmla="*/ 47 w 306"/>
                <a:gd name="T13" fmla="*/ 96 h 208"/>
                <a:gd name="T14" fmla="*/ 41 w 306"/>
                <a:gd name="T15" fmla="*/ 95 h 208"/>
                <a:gd name="T16" fmla="*/ 0 w 306"/>
                <a:gd name="T17" fmla="*/ 137 h 208"/>
                <a:gd name="T18" fmla="*/ 41 w 306"/>
                <a:gd name="T19" fmla="*/ 179 h 208"/>
                <a:gd name="T20" fmla="*/ 63 w 306"/>
                <a:gd name="T21" fmla="*/ 173 h 208"/>
                <a:gd name="T22" fmla="*/ 236 w 306"/>
                <a:gd name="T23" fmla="*/ 173 h 208"/>
                <a:gd name="T24" fmla="*/ 249 w 306"/>
                <a:gd name="T25" fmla="*/ 175 h 208"/>
                <a:gd name="T26" fmla="*/ 306 w 306"/>
                <a:gd name="T27" fmla="*/ 118 h 208"/>
                <a:gd name="T28" fmla="*/ 249 w 306"/>
                <a:gd name="T29" fmla="*/ 6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 h="208">
                  <a:moveTo>
                    <a:pt x="249" y="61"/>
                  </a:moveTo>
                  <a:cubicBezTo>
                    <a:pt x="248" y="61"/>
                    <a:pt x="248" y="61"/>
                    <a:pt x="247" y="61"/>
                  </a:cubicBezTo>
                  <a:cubicBezTo>
                    <a:pt x="242" y="26"/>
                    <a:pt x="213" y="0"/>
                    <a:pt x="177" y="0"/>
                  </a:cubicBezTo>
                  <a:cubicBezTo>
                    <a:pt x="144" y="0"/>
                    <a:pt x="116" y="22"/>
                    <a:pt x="108" y="52"/>
                  </a:cubicBezTo>
                  <a:cubicBezTo>
                    <a:pt x="102" y="49"/>
                    <a:pt x="95" y="47"/>
                    <a:pt x="88" y="47"/>
                  </a:cubicBezTo>
                  <a:cubicBezTo>
                    <a:pt x="65" y="47"/>
                    <a:pt x="46" y="66"/>
                    <a:pt x="46" y="89"/>
                  </a:cubicBezTo>
                  <a:cubicBezTo>
                    <a:pt x="46" y="91"/>
                    <a:pt x="46" y="94"/>
                    <a:pt x="47" y="96"/>
                  </a:cubicBezTo>
                  <a:cubicBezTo>
                    <a:pt x="45" y="96"/>
                    <a:pt x="43" y="95"/>
                    <a:pt x="41" y="95"/>
                  </a:cubicBezTo>
                  <a:cubicBezTo>
                    <a:pt x="18" y="95"/>
                    <a:pt x="0" y="114"/>
                    <a:pt x="0" y="137"/>
                  </a:cubicBezTo>
                  <a:cubicBezTo>
                    <a:pt x="0" y="160"/>
                    <a:pt x="18" y="179"/>
                    <a:pt x="41" y="179"/>
                  </a:cubicBezTo>
                  <a:cubicBezTo>
                    <a:pt x="49" y="179"/>
                    <a:pt x="56" y="177"/>
                    <a:pt x="63" y="173"/>
                  </a:cubicBezTo>
                  <a:cubicBezTo>
                    <a:pt x="114" y="208"/>
                    <a:pt x="228" y="196"/>
                    <a:pt x="236" y="173"/>
                  </a:cubicBezTo>
                  <a:cubicBezTo>
                    <a:pt x="240" y="174"/>
                    <a:pt x="244" y="175"/>
                    <a:pt x="249" y="175"/>
                  </a:cubicBezTo>
                  <a:cubicBezTo>
                    <a:pt x="280" y="175"/>
                    <a:pt x="306" y="149"/>
                    <a:pt x="306" y="118"/>
                  </a:cubicBezTo>
                  <a:cubicBezTo>
                    <a:pt x="306" y="86"/>
                    <a:pt x="280" y="61"/>
                    <a:pt x="249" y="61"/>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719">
              <a:extLst>
                <a:ext uri="{FF2B5EF4-FFF2-40B4-BE49-F238E27FC236}">
                  <a16:creationId xmlns:a16="http://schemas.microsoft.com/office/drawing/2014/main" id="{6B220083-0774-1841-B9AA-DB09F3BFA3E9}"/>
                </a:ext>
              </a:extLst>
            </p:cNvPr>
            <p:cNvSpPr>
              <a:spLocks/>
            </p:cNvSpPr>
            <p:nvPr/>
          </p:nvSpPr>
          <p:spPr bwMode="auto">
            <a:xfrm>
              <a:off x="4617234" y="1853821"/>
              <a:ext cx="573134" cy="390551"/>
            </a:xfrm>
            <a:custGeom>
              <a:avLst/>
              <a:gdLst>
                <a:gd name="T0" fmla="*/ 202 w 248"/>
                <a:gd name="T1" fmla="*/ 49 h 169"/>
                <a:gd name="T2" fmla="*/ 201 w 248"/>
                <a:gd name="T3" fmla="*/ 49 h 169"/>
                <a:gd name="T4" fmla="*/ 144 w 248"/>
                <a:gd name="T5" fmla="*/ 0 h 169"/>
                <a:gd name="T6" fmla="*/ 88 w 248"/>
                <a:gd name="T7" fmla="*/ 43 h 169"/>
                <a:gd name="T8" fmla="*/ 71 w 248"/>
                <a:gd name="T9" fmla="*/ 38 h 169"/>
                <a:gd name="T10" fmla="*/ 37 w 248"/>
                <a:gd name="T11" fmla="*/ 72 h 169"/>
                <a:gd name="T12" fmla="*/ 38 w 248"/>
                <a:gd name="T13" fmla="*/ 78 h 169"/>
                <a:gd name="T14" fmla="*/ 34 w 248"/>
                <a:gd name="T15" fmla="*/ 78 h 169"/>
                <a:gd name="T16" fmla="*/ 0 w 248"/>
                <a:gd name="T17" fmla="*/ 111 h 169"/>
                <a:gd name="T18" fmla="*/ 34 w 248"/>
                <a:gd name="T19" fmla="*/ 145 h 169"/>
                <a:gd name="T20" fmla="*/ 51 w 248"/>
                <a:gd name="T21" fmla="*/ 140 h 169"/>
                <a:gd name="T22" fmla="*/ 191 w 248"/>
                <a:gd name="T23" fmla="*/ 141 h 169"/>
                <a:gd name="T24" fmla="*/ 202 w 248"/>
                <a:gd name="T25" fmla="*/ 142 h 169"/>
                <a:gd name="T26" fmla="*/ 248 w 248"/>
                <a:gd name="T27" fmla="*/ 96 h 169"/>
                <a:gd name="T28" fmla="*/ 202 w 248"/>
                <a:gd name="T29" fmla="*/ 4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169">
                  <a:moveTo>
                    <a:pt x="202" y="49"/>
                  </a:moveTo>
                  <a:cubicBezTo>
                    <a:pt x="202" y="49"/>
                    <a:pt x="201" y="49"/>
                    <a:pt x="201" y="49"/>
                  </a:cubicBezTo>
                  <a:cubicBezTo>
                    <a:pt x="197" y="22"/>
                    <a:pt x="173" y="0"/>
                    <a:pt x="144" y="0"/>
                  </a:cubicBezTo>
                  <a:cubicBezTo>
                    <a:pt x="117" y="0"/>
                    <a:pt x="95" y="18"/>
                    <a:pt x="88" y="43"/>
                  </a:cubicBezTo>
                  <a:cubicBezTo>
                    <a:pt x="83" y="40"/>
                    <a:pt x="77" y="38"/>
                    <a:pt x="71" y="38"/>
                  </a:cubicBezTo>
                  <a:cubicBezTo>
                    <a:pt x="53" y="38"/>
                    <a:pt x="37" y="53"/>
                    <a:pt x="37" y="72"/>
                  </a:cubicBezTo>
                  <a:cubicBezTo>
                    <a:pt x="37" y="74"/>
                    <a:pt x="38" y="76"/>
                    <a:pt x="38" y="78"/>
                  </a:cubicBezTo>
                  <a:cubicBezTo>
                    <a:pt x="37" y="78"/>
                    <a:pt x="35" y="78"/>
                    <a:pt x="34" y="78"/>
                  </a:cubicBezTo>
                  <a:cubicBezTo>
                    <a:pt x="15" y="78"/>
                    <a:pt x="0" y="93"/>
                    <a:pt x="0" y="111"/>
                  </a:cubicBezTo>
                  <a:cubicBezTo>
                    <a:pt x="0" y="130"/>
                    <a:pt x="15" y="145"/>
                    <a:pt x="34" y="145"/>
                  </a:cubicBezTo>
                  <a:cubicBezTo>
                    <a:pt x="40" y="145"/>
                    <a:pt x="46" y="143"/>
                    <a:pt x="51" y="140"/>
                  </a:cubicBezTo>
                  <a:cubicBezTo>
                    <a:pt x="93" y="169"/>
                    <a:pt x="186" y="160"/>
                    <a:pt x="191" y="141"/>
                  </a:cubicBezTo>
                  <a:cubicBezTo>
                    <a:pt x="195" y="141"/>
                    <a:pt x="198" y="142"/>
                    <a:pt x="202" y="142"/>
                  </a:cubicBezTo>
                  <a:cubicBezTo>
                    <a:pt x="228" y="142"/>
                    <a:pt x="248" y="121"/>
                    <a:pt x="248" y="96"/>
                  </a:cubicBezTo>
                  <a:cubicBezTo>
                    <a:pt x="248" y="70"/>
                    <a:pt x="228" y="49"/>
                    <a:pt x="202" y="49"/>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Rectangle 725">
              <a:extLst>
                <a:ext uri="{FF2B5EF4-FFF2-40B4-BE49-F238E27FC236}">
                  <a16:creationId xmlns:a16="http://schemas.microsoft.com/office/drawing/2014/main" id="{A3B806CB-D250-9549-9235-D616D783FE98}"/>
                </a:ext>
              </a:extLst>
            </p:cNvPr>
            <p:cNvSpPr>
              <a:spLocks noChangeArrowheads="1"/>
            </p:cNvSpPr>
            <p:nvPr/>
          </p:nvSpPr>
          <p:spPr bwMode="auto">
            <a:xfrm>
              <a:off x="7970118" y="3324247"/>
              <a:ext cx="18551" cy="13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726">
              <a:extLst>
                <a:ext uri="{FF2B5EF4-FFF2-40B4-BE49-F238E27FC236}">
                  <a16:creationId xmlns:a16="http://schemas.microsoft.com/office/drawing/2014/main" id="{BCE35B5B-B104-9443-AB08-143272C15BCB}"/>
                </a:ext>
              </a:extLst>
            </p:cNvPr>
            <p:cNvSpPr>
              <a:spLocks/>
            </p:cNvSpPr>
            <p:nvPr/>
          </p:nvSpPr>
          <p:spPr bwMode="auto">
            <a:xfrm>
              <a:off x="7970118" y="3324247"/>
              <a:ext cx="18551" cy="13669"/>
            </a:xfrm>
            <a:custGeom>
              <a:avLst/>
              <a:gdLst>
                <a:gd name="T0" fmla="*/ 19 w 19"/>
                <a:gd name="T1" fmla="*/ 0 h 14"/>
                <a:gd name="T2" fmla="*/ 0 w 19"/>
                <a:gd name="T3" fmla="*/ 0 h 14"/>
                <a:gd name="T4" fmla="*/ 0 w 19"/>
                <a:gd name="T5" fmla="*/ 14 h 14"/>
                <a:gd name="T6" fmla="*/ 19 w 19"/>
                <a:gd name="T7" fmla="*/ 14 h 14"/>
              </a:gdLst>
              <a:ahLst/>
              <a:cxnLst>
                <a:cxn ang="0">
                  <a:pos x="T0" y="T1"/>
                </a:cxn>
                <a:cxn ang="0">
                  <a:pos x="T2" y="T3"/>
                </a:cxn>
                <a:cxn ang="0">
                  <a:pos x="T4" y="T5"/>
                </a:cxn>
                <a:cxn ang="0">
                  <a:pos x="T6" y="T7"/>
                </a:cxn>
              </a:cxnLst>
              <a:rect l="0" t="0" r="r" b="b"/>
              <a:pathLst>
                <a:path w="19" h="14">
                  <a:moveTo>
                    <a:pt x="19" y="0"/>
                  </a:moveTo>
                  <a:lnTo>
                    <a:pt x="0" y="0"/>
                  </a:lnTo>
                  <a:lnTo>
                    <a:pt x="0" y="14"/>
                  </a:lnTo>
                  <a:lnTo>
                    <a:pt x="19"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34">
              <a:extLst>
                <a:ext uri="{FF2B5EF4-FFF2-40B4-BE49-F238E27FC236}">
                  <a16:creationId xmlns:a16="http://schemas.microsoft.com/office/drawing/2014/main" id="{DD5ADDC4-68FF-D449-8DDA-5FF6F673045B}"/>
                </a:ext>
              </a:extLst>
            </p:cNvPr>
            <p:cNvSpPr>
              <a:spLocks/>
            </p:cNvSpPr>
            <p:nvPr/>
          </p:nvSpPr>
          <p:spPr bwMode="auto">
            <a:xfrm>
              <a:off x="4916982" y="3116279"/>
              <a:ext cx="18551" cy="13669"/>
            </a:xfrm>
            <a:custGeom>
              <a:avLst/>
              <a:gdLst>
                <a:gd name="T0" fmla="*/ 0 w 19"/>
                <a:gd name="T1" fmla="*/ 14 h 14"/>
                <a:gd name="T2" fmla="*/ 19 w 19"/>
                <a:gd name="T3" fmla="*/ 14 h 14"/>
                <a:gd name="T4" fmla="*/ 19 w 19"/>
                <a:gd name="T5" fmla="*/ 0 h 14"/>
                <a:gd name="T6" fmla="*/ 0 w 19"/>
                <a:gd name="T7" fmla="*/ 0 h 14"/>
              </a:gdLst>
              <a:ahLst/>
              <a:cxnLst>
                <a:cxn ang="0">
                  <a:pos x="T0" y="T1"/>
                </a:cxn>
                <a:cxn ang="0">
                  <a:pos x="T2" y="T3"/>
                </a:cxn>
                <a:cxn ang="0">
                  <a:pos x="T4" y="T5"/>
                </a:cxn>
                <a:cxn ang="0">
                  <a:pos x="T6" y="T7"/>
                </a:cxn>
              </a:cxnLst>
              <a:rect l="0" t="0" r="r" b="b"/>
              <a:pathLst>
                <a:path w="19" h="14">
                  <a:moveTo>
                    <a:pt x="0" y="14"/>
                  </a:moveTo>
                  <a:lnTo>
                    <a:pt x="19" y="1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742">
              <a:extLst>
                <a:ext uri="{FF2B5EF4-FFF2-40B4-BE49-F238E27FC236}">
                  <a16:creationId xmlns:a16="http://schemas.microsoft.com/office/drawing/2014/main" id="{25D42A18-511D-7D44-BED5-0F5290BD1A7C}"/>
                </a:ext>
              </a:extLst>
            </p:cNvPr>
            <p:cNvSpPr>
              <a:spLocks/>
            </p:cNvSpPr>
            <p:nvPr/>
          </p:nvSpPr>
          <p:spPr bwMode="auto">
            <a:xfrm>
              <a:off x="7970118" y="3852468"/>
              <a:ext cx="18551" cy="14646"/>
            </a:xfrm>
            <a:custGeom>
              <a:avLst/>
              <a:gdLst>
                <a:gd name="T0" fmla="*/ 19 w 19"/>
                <a:gd name="T1" fmla="*/ 0 h 15"/>
                <a:gd name="T2" fmla="*/ 0 w 19"/>
                <a:gd name="T3" fmla="*/ 0 h 15"/>
                <a:gd name="T4" fmla="*/ 0 w 19"/>
                <a:gd name="T5" fmla="*/ 15 h 15"/>
                <a:gd name="T6" fmla="*/ 19 w 19"/>
                <a:gd name="T7" fmla="*/ 15 h 15"/>
              </a:gdLst>
              <a:ahLst/>
              <a:cxnLst>
                <a:cxn ang="0">
                  <a:pos x="T0" y="T1"/>
                </a:cxn>
                <a:cxn ang="0">
                  <a:pos x="T2" y="T3"/>
                </a:cxn>
                <a:cxn ang="0">
                  <a:pos x="T4" y="T5"/>
                </a:cxn>
                <a:cxn ang="0">
                  <a:pos x="T6" y="T7"/>
                </a:cxn>
              </a:cxnLst>
              <a:rect l="0" t="0" r="r" b="b"/>
              <a:pathLst>
                <a:path w="19" h="15">
                  <a:moveTo>
                    <a:pt x="19" y="0"/>
                  </a:moveTo>
                  <a:lnTo>
                    <a:pt x="0" y="0"/>
                  </a:lnTo>
                  <a:lnTo>
                    <a:pt x="0" y="15"/>
                  </a:lnTo>
                  <a:lnTo>
                    <a:pt x="19"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750">
              <a:extLst>
                <a:ext uri="{FF2B5EF4-FFF2-40B4-BE49-F238E27FC236}">
                  <a16:creationId xmlns:a16="http://schemas.microsoft.com/office/drawing/2014/main" id="{88FD7C2E-9713-574C-BDA7-DABD7C755FD4}"/>
                </a:ext>
              </a:extLst>
            </p:cNvPr>
            <p:cNvSpPr>
              <a:spLocks/>
            </p:cNvSpPr>
            <p:nvPr/>
          </p:nvSpPr>
          <p:spPr bwMode="auto">
            <a:xfrm>
              <a:off x="4060698" y="4019429"/>
              <a:ext cx="18551" cy="13669"/>
            </a:xfrm>
            <a:custGeom>
              <a:avLst/>
              <a:gdLst>
                <a:gd name="T0" fmla="*/ 0 w 19"/>
                <a:gd name="T1" fmla="*/ 14 h 14"/>
                <a:gd name="T2" fmla="*/ 19 w 19"/>
                <a:gd name="T3" fmla="*/ 14 h 14"/>
                <a:gd name="T4" fmla="*/ 19 w 19"/>
                <a:gd name="T5" fmla="*/ 0 h 14"/>
                <a:gd name="T6" fmla="*/ 0 w 19"/>
                <a:gd name="T7" fmla="*/ 0 h 14"/>
              </a:gdLst>
              <a:ahLst/>
              <a:cxnLst>
                <a:cxn ang="0">
                  <a:pos x="T0" y="T1"/>
                </a:cxn>
                <a:cxn ang="0">
                  <a:pos x="T2" y="T3"/>
                </a:cxn>
                <a:cxn ang="0">
                  <a:pos x="T4" y="T5"/>
                </a:cxn>
                <a:cxn ang="0">
                  <a:pos x="T6" y="T7"/>
                </a:cxn>
              </a:cxnLst>
              <a:rect l="0" t="0" r="r" b="b"/>
              <a:pathLst>
                <a:path w="19" h="14">
                  <a:moveTo>
                    <a:pt x="0" y="14"/>
                  </a:moveTo>
                  <a:lnTo>
                    <a:pt x="19" y="1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226478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3F76A-7912-A449-B492-FA66EBA9007F}"/>
              </a:ext>
            </a:extLst>
          </p:cNvPr>
          <p:cNvSpPr>
            <a:spLocks noGrp="1"/>
          </p:cNvSpPr>
          <p:nvPr>
            <p:ph type="title"/>
          </p:nvPr>
        </p:nvSpPr>
        <p:spPr>
          <a:xfrm>
            <a:off x="6096000" y="4225294"/>
            <a:ext cx="5787928" cy="1858779"/>
          </a:xfrm>
        </p:spPr>
        <p:txBody>
          <a:bodyPr/>
          <a:lstStyle/>
          <a:p>
            <a:pPr algn="r"/>
            <a:r>
              <a:rPr lang="en-US" dirty="0"/>
              <a:t>On time </a:t>
            </a:r>
            <a:br>
              <a:rPr lang="en-US" dirty="0"/>
            </a:br>
            <a:r>
              <a:rPr lang="en-US" dirty="0"/>
              <a:t>On price</a:t>
            </a:r>
            <a:br>
              <a:rPr lang="en-US" dirty="0"/>
            </a:br>
            <a:r>
              <a:rPr lang="en-US" dirty="0"/>
              <a:t>…and 100% fit!</a:t>
            </a:r>
          </a:p>
        </p:txBody>
      </p:sp>
      <p:sp>
        <p:nvSpPr>
          <p:cNvPr id="3" name="Content Placeholder 2">
            <a:extLst>
              <a:ext uri="{FF2B5EF4-FFF2-40B4-BE49-F238E27FC236}">
                <a16:creationId xmlns:a16="http://schemas.microsoft.com/office/drawing/2014/main" id="{04391469-1065-744F-9988-F1A6367F95F4}"/>
              </a:ext>
            </a:extLst>
          </p:cNvPr>
          <p:cNvSpPr>
            <a:spLocks noGrp="1"/>
          </p:cNvSpPr>
          <p:nvPr>
            <p:ph idx="1"/>
          </p:nvPr>
        </p:nvSpPr>
        <p:spPr>
          <a:xfrm>
            <a:off x="7146828" y="406401"/>
            <a:ext cx="4648200" cy="1650999"/>
          </a:xfrm>
        </p:spPr>
        <p:txBody>
          <a:bodyPr>
            <a:normAutofit/>
          </a:bodyPr>
          <a:lstStyle/>
          <a:p>
            <a:pPr marL="0" indent="0" algn="r">
              <a:lnSpc>
                <a:spcPct val="100000"/>
              </a:lnSpc>
              <a:spcBef>
                <a:spcPts val="0"/>
              </a:spcBef>
              <a:spcAft>
                <a:spcPts val="600"/>
              </a:spcAft>
              <a:buNone/>
            </a:pPr>
            <a:r>
              <a:rPr lang="en-US" sz="1500" dirty="0"/>
              <a:t>The scope and capability of the WikiSuite digital information management system is mind-boggling.  Bluntly, it offers a level of dexterity and capability that isn’t available in commercial software.</a:t>
            </a:r>
          </a:p>
          <a:p>
            <a:pPr marL="0" indent="0" algn="r">
              <a:lnSpc>
                <a:spcPct val="100000"/>
              </a:lnSpc>
              <a:spcBef>
                <a:spcPts val="0"/>
              </a:spcBef>
              <a:buNone/>
            </a:pPr>
            <a:r>
              <a:rPr lang="en-US" sz="1500" dirty="0"/>
              <a:t>And did we mention it’s FREE?</a:t>
            </a:r>
          </a:p>
          <a:p>
            <a:pPr algn="r">
              <a:lnSpc>
                <a:spcPct val="100000"/>
              </a:lnSpc>
              <a:spcBef>
                <a:spcPts val="0"/>
              </a:spcBef>
            </a:pPr>
            <a:endParaRPr lang="en-US" sz="1500" dirty="0"/>
          </a:p>
        </p:txBody>
      </p:sp>
      <p:sp>
        <p:nvSpPr>
          <p:cNvPr id="8" name="Rectangle 7">
            <a:extLst>
              <a:ext uri="{FF2B5EF4-FFF2-40B4-BE49-F238E27FC236}">
                <a16:creationId xmlns:a16="http://schemas.microsoft.com/office/drawing/2014/main" id="{89D7B329-CB86-AD44-B28F-759DCC119DCD}"/>
              </a:ext>
            </a:extLst>
          </p:cNvPr>
          <p:cNvSpPr/>
          <p:nvPr/>
        </p:nvSpPr>
        <p:spPr>
          <a:xfrm>
            <a:off x="9105900" y="1953230"/>
            <a:ext cx="2689128" cy="2301270"/>
          </a:xfrm>
          <a:prstGeom prst="rect">
            <a:avLst/>
          </a:prstGeom>
        </p:spPr>
        <p:txBody>
          <a:bodyPr vert="horz" lIns="91440" tIns="45720" rIns="91440" bIns="45720" rtlCol="0">
            <a:normAutofit/>
          </a:bodyPr>
          <a:lstStyle/>
          <a:p>
            <a:pPr algn="r"/>
            <a:r>
              <a:rPr lang="en-US" sz="1500" dirty="0">
                <a:solidFill>
                  <a:schemeClr val="tx1">
                    <a:lumMod val="85000"/>
                    <a:lumOff val="15000"/>
                  </a:schemeClr>
                </a:solidFill>
                <a:latin typeface="Montserrat" pitchFamily="2" charset="77"/>
              </a:rPr>
              <a:t>When we’re delivering your 100% best-fit solution we don’t have to worry about writing code.  That means we can focus on tailoring your digital platform to deliver the functionality your business needs. </a:t>
            </a:r>
          </a:p>
        </p:txBody>
      </p:sp>
      <p:grpSp>
        <p:nvGrpSpPr>
          <p:cNvPr id="13" name="Group 12">
            <a:extLst>
              <a:ext uri="{FF2B5EF4-FFF2-40B4-BE49-F238E27FC236}">
                <a16:creationId xmlns:a16="http://schemas.microsoft.com/office/drawing/2014/main" id="{40B139C0-21DF-7144-9540-FD6DC5022C9B}"/>
              </a:ext>
            </a:extLst>
          </p:cNvPr>
          <p:cNvGrpSpPr/>
          <p:nvPr/>
        </p:nvGrpSpPr>
        <p:grpSpPr>
          <a:xfrm>
            <a:off x="-254102" y="900416"/>
            <a:ext cx="10131430" cy="5245350"/>
            <a:chOff x="-254102" y="900416"/>
            <a:chExt cx="10131430" cy="5245350"/>
          </a:xfrm>
        </p:grpSpPr>
        <p:pic>
          <p:nvPicPr>
            <p:cNvPr id="7" name="Picture 6" descr="A screenshot of a computer&#10;&#10;Description automatically generated">
              <a:extLst>
                <a:ext uri="{FF2B5EF4-FFF2-40B4-BE49-F238E27FC236}">
                  <a16:creationId xmlns:a16="http://schemas.microsoft.com/office/drawing/2014/main" id="{7BDF2315-1D76-B547-958D-0DC439C4E8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3711"/>
            <a:stretch/>
          </p:blipFill>
          <p:spPr>
            <a:xfrm>
              <a:off x="-254102" y="900416"/>
              <a:ext cx="10131430" cy="5245350"/>
            </a:xfrm>
            <a:prstGeom prst="rect">
              <a:avLst/>
            </a:prstGeom>
          </p:spPr>
        </p:pic>
        <p:grpSp>
          <p:nvGrpSpPr>
            <p:cNvPr id="12" name="Group 11">
              <a:extLst>
                <a:ext uri="{FF2B5EF4-FFF2-40B4-BE49-F238E27FC236}">
                  <a16:creationId xmlns:a16="http://schemas.microsoft.com/office/drawing/2014/main" id="{9A289B78-6794-754D-8FEA-782E09FF9837}"/>
                </a:ext>
              </a:extLst>
            </p:cNvPr>
            <p:cNvGrpSpPr/>
            <p:nvPr/>
          </p:nvGrpSpPr>
          <p:grpSpPr>
            <a:xfrm>
              <a:off x="7130198" y="3301489"/>
              <a:ext cx="2255102" cy="470411"/>
              <a:chOff x="7130198" y="3301489"/>
              <a:chExt cx="2255102" cy="470411"/>
            </a:xfrm>
          </p:grpSpPr>
          <p:pic>
            <p:nvPicPr>
              <p:cNvPr id="10" name="Picture 9">
                <a:extLst>
                  <a:ext uri="{FF2B5EF4-FFF2-40B4-BE49-F238E27FC236}">
                    <a16:creationId xmlns:a16="http://schemas.microsoft.com/office/drawing/2014/main" id="{D3A7C39F-10D2-1442-9726-5C96FCDE0D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0198" y="3301489"/>
                <a:ext cx="635852" cy="381511"/>
              </a:xfrm>
              <a:prstGeom prst="rect">
                <a:avLst/>
              </a:prstGeom>
            </p:spPr>
          </p:pic>
          <p:sp>
            <p:nvSpPr>
              <p:cNvPr id="11" name="Rectangle 10">
                <a:extLst>
                  <a:ext uri="{FF2B5EF4-FFF2-40B4-BE49-F238E27FC236}">
                    <a16:creationId xmlns:a16="http://schemas.microsoft.com/office/drawing/2014/main" id="{46AAC256-1BE4-AA4C-A1E6-7C89B573DD68}"/>
                  </a:ext>
                </a:extLst>
              </p:cNvPr>
              <p:cNvSpPr/>
              <p:nvPr/>
            </p:nvSpPr>
            <p:spPr>
              <a:xfrm>
                <a:off x="8763000" y="3301489"/>
                <a:ext cx="622300" cy="4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8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5049-D357-2C47-9C13-CDBDA86A7846}"/>
              </a:ext>
            </a:extLst>
          </p:cNvPr>
          <p:cNvSpPr>
            <a:spLocks noGrp="1"/>
          </p:cNvSpPr>
          <p:nvPr>
            <p:ph type="title"/>
          </p:nvPr>
        </p:nvSpPr>
        <p:spPr>
          <a:xfrm>
            <a:off x="524428" y="393734"/>
            <a:ext cx="5076271" cy="2079885"/>
          </a:xfrm>
        </p:spPr>
        <p:txBody>
          <a:bodyPr/>
          <a:lstStyle/>
          <a:p>
            <a:r>
              <a:rPr lang="en-US" dirty="0"/>
              <a:t>Your Data Safety is Always Our First Concern</a:t>
            </a:r>
          </a:p>
        </p:txBody>
      </p:sp>
      <p:sp>
        <p:nvSpPr>
          <p:cNvPr id="3" name="Content Placeholder 2">
            <a:extLst>
              <a:ext uri="{FF2B5EF4-FFF2-40B4-BE49-F238E27FC236}">
                <a16:creationId xmlns:a16="http://schemas.microsoft.com/office/drawing/2014/main" id="{5071947E-6EB3-7740-834B-533C48054A79}"/>
              </a:ext>
            </a:extLst>
          </p:cNvPr>
          <p:cNvSpPr>
            <a:spLocks noGrp="1"/>
          </p:cNvSpPr>
          <p:nvPr>
            <p:ph idx="1"/>
          </p:nvPr>
        </p:nvSpPr>
        <p:spPr>
          <a:xfrm>
            <a:off x="6644316" y="596917"/>
            <a:ext cx="5076271" cy="2756646"/>
          </a:xfrm>
        </p:spPr>
        <p:txBody>
          <a:bodyPr>
            <a:normAutofit/>
          </a:bodyPr>
          <a:lstStyle/>
          <a:p>
            <a:r>
              <a:rPr lang="en-US" sz="1500" dirty="0">
                <a:solidFill>
                  <a:schemeClr val="bg1"/>
                </a:solidFill>
              </a:rPr>
              <a:t>We often hear concerns that open source software isn’t safe; or at least it isn’t as safe as commercial software</a:t>
            </a:r>
          </a:p>
          <a:p>
            <a:r>
              <a:rPr lang="en-US" sz="1500" dirty="0">
                <a:solidFill>
                  <a:schemeClr val="bg1"/>
                </a:solidFill>
              </a:rPr>
              <a:t>That’s EVEN THOUGH we adopt precisely the same controls and tools to validate the cleanliness of our code</a:t>
            </a:r>
          </a:p>
          <a:p>
            <a:r>
              <a:rPr lang="en-US" sz="1500" dirty="0">
                <a:solidFill>
                  <a:schemeClr val="bg1"/>
                </a:solidFill>
              </a:rPr>
              <a:t>Download our data security paper to dig into the detail of our comprehensive approach to keeping your data safe </a:t>
            </a:r>
          </a:p>
        </p:txBody>
      </p:sp>
      <p:pic>
        <p:nvPicPr>
          <p:cNvPr id="120" name="Picture 119" descr="A screenshot of a cell phone&#10;&#10;Description automatically generated">
            <a:extLst>
              <a:ext uri="{FF2B5EF4-FFF2-40B4-BE49-F238E27FC236}">
                <a16:creationId xmlns:a16="http://schemas.microsoft.com/office/drawing/2014/main" id="{7C49F0E9-E31A-7843-9F35-0F35BDE4B51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9813" y="2690968"/>
            <a:ext cx="10817374" cy="4231461"/>
          </a:xfrm>
          <a:prstGeom prst="rect">
            <a:avLst/>
          </a:prstGeom>
        </p:spPr>
      </p:pic>
    </p:spTree>
    <p:extLst>
      <p:ext uri="{BB962C8B-B14F-4D97-AF65-F5344CB8AC3E}">
        <p14:creationId xmlns:p14="http://schemas.microsoft.com/office/powerpoint/2010/main" val="179959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randombar(horizontal)">
                                      <p:cBhvr>
                                        <p:cTn id="7" dur="500"/>
                                        <p:tgtEl>
                                          <p:spTgt spid="1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0158-9922-0440-93EB-A67A231C69BA}"/>
              </a:ext>
            </a:extLst>
          </p:cNvPr>
          <p:cNvSpPr>
            <a:spLocks noGrp="1"/>
          </p:cNvSpPr>
          <p:nvPr>
            <p:ph type="title"/>
          </p:nvPr>
        </p:nvSpPr>
        <p:spPr>
          <a:xfrm>
            <a:off x="6222999" y="162810"/>
            <a:ext cx="5422899" cy="1858779"/>
          </a:xfrm>
        </p:spPr>
        <p:txBody>
          <a:bodyPr/>
          <a:lstStyle/>
          <a:p>
            <a:pPr algn="r"/>
            <a:r>
              <a:rPr lang="en-US" dirty="0"/>
              <a:t>No Legacy Burden</a:t>
            </a:r>
          </a:p>
        </p:txBody>
      </p:sp>
      <p:sp>
        <p:nvSpPr>
          <p:cNvPr id="3" name="Content Placeholder 2">
            <a:extLst>
              <a:ext uri="{FF2B5EF4-FFF2-40B4-BE49-F238E27FC236}">
                <a16:creationId xmlns:a16="http://schemas.microsoft.com/office/drawing/2014/main" id="{C8779C86-3C0B-6848-805C-1BECF62BFA13}"/>
              </a:ext>
            </a:extLst>
          </p:cNvPr>
          <p:cNvSpPr>
            <a:spLocks noGrp="1"/>
          </p:cNvSpPr>
          <p:nvPr>
            <p:ph idx="1"/>
          </p:nvPr>
        </p:nvSpPr>
        <p:spPr>
          <a:xfrm>
            <a:off x="7903413" y="1848994"/>
            <a:ext cx="3742485" cy="4445002"/>
          </a:xfrm>
        </p:spPr>
        <p:txBody>
          <a:bodyPr>
            <a:normAutofit/>
          </a:bodyPr>
          <a:lstStyle/>
          <a:p>
            <a:pPr algn="r">
              <a:lnSpc>
                <a:spcPct val="100000"/>
              </a:lnSpc>
            </a:pPr>
            <a:r>
              <a:rPr lang="en-US" sz="1600" dirty="0"/>
              <a:t>Legacy burden describes the technology support overheads and upgrade costs associated with keeping aging IT systems alive.  </a:t>
            </a:r>
          </a:p>
          <a:p>
            <a:pPr algn="r">
              <a:lnSpc>
                <a:spcPct val="100000"/>
              </a:lnSpc>
            </a:pPr>
            <a:r>
              <a:rPr lang="en-US" sz="1600" dirty="0"/>
              <a:t>When companies increase the numeracy of apps and rely on proprietary software that depends on a small talent pool, they seismically increase risks of costly legacy burden.</a:t>
            </a:r>
          </a:p>
          <a:p>
            <a:pPr algn="r">
              <a:lnSpc>
                <a:spcPct val="100000"/>
              </a:lnSpc>
            </a:pPr>
            <a:r>
              <a:rPr lang="en-US" sz="1600" dirty="0"/>
              <a:t>WikiSuite is owned by its community, not a single commercial organization.</a:t>
            </a:r>
          </a:p>
          <a:p>
            <a:pPr algn="r">
              <a:lnSpc>
                <a:spcPct val="100000"/>
              </a:lnSpc>
            </a:pPr>
            <a:r>
              <a:rPr lang="en-US" sz="1600" dirty="0"/>
              <a:t>And it has a global community of more than 20,000 practitioners, which means you’ll never be short of someone to call on to support and adapt it.</a:t>
            </a:r>
          </a:p>
        </p:txBody>
      </p:sp>
      <p:pic>
        <p:nvPicPr>
          <p:cNvPr id="8" name="Picture 7">
            <a:extLst>
              <a:ext uri="{FF2B5EF4-FFF2-40B4-BE49-F238E27FC236}">
                <a16:creationId xmlns:a16="http://schemas.microsoft.com/office/drawing/2014/main" id="{FCB17750-3D72-2F45-900A-BB95562D80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2261" y="1865010"/>
            <a:ext cx="8377261" cy="4142090"/>
          </a:xfrm>
          <a:prstGeom prst="rect">
            <a:avLst/>
          </a:prstGeom>
        </p:spPr>
      </p:pic>
    </p:spTree>
    <p:extLst>
      <p:ext uri="{BB962C8B-B14F-4D97-AF65-F5344CB8AC3E}">
        <p14:creationId xmlns:p14="http://schemas.microsoft.com/office/powerpoint/2010/main" val="34200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2B7B-1C88-6D44-82A9-FD572C74720B}"/>
              </a:ext>
            </a:extLst>
          </p:cNvPr>
          <p:cNvSpPr>
            <a:spLocks noGrp="1"/>
          </p:cNvSpPr>
          <p:nvPr>
            <p:ph type="title"/>
          </p:nvPr>
        </p:nvSpPr>
        <p:spPr>
          <a:xfrm>
            <a:off x="566258" y="254278"/>
            <a:ext cx="4648200" cy="1858779"/>
          </a:xfrm>
        </p:spPr>
        <p:txBody>
          <a:bodyPr/>
          <a:lstStyle/>
          <a:p>
            <a:r>
              <a:rPr lang="en-US" dirty="0"/>
              <a:t>Always a Competitive Advantage</a:t>
            </a:r>
          </a:p>
        </p:txBody>
      </p:sp>
      <p:sp>
        <p:nvSpPr>
          <p:cNvPr id="3" name="Content Placeholder 2">
            <a:extLst>
              <a:ext uri="{FF2B5EF4-FFF2-40B4-BE49-F238E27FC236}">
                <a16:creationId xmlns:a16="http://schemas.microsoft.com/office/drawing/2014/main" id="{2A80566F-7C64-604F-9631-5CF2445BB891}"/>
              </a:ext>
            </a:extLst>
          </p:cNvPr>
          <p:cNvSpPr>
            <a:spLocks noGrp="1"/>
          </p:cNvSpPr>
          <p:nvPr>
            <p:ph idx="1"/>
          </p:nvPr>
        </p:nvSpPr>
        <p:spPr>
          <a:xfrm>
            <a:off x="566258" y="2243254"/>
            <a:ext cx="2227742" cy="4169968"/>
          </a:xfrm>
        </p:spPr>
        <p:txBody>
          <a:bodyPr>
            <a:normAutofit/>
          </a:bodyPr>
          <a:lstStyle/>
          <a:p>
            <a:pPr marL="0" indent="0">
              <a:buNone/>
            </a:pPr>
            <a:r>
              <a:rPr lang="en-US" sz="1500" dirty="0"/>
              <a:t>Competitive advantage comes from delivering more value to your customers at lower cost</a:t>
            </a:r>
          </a:p>
          <a:p>
            <a:pPr marL="0" indent="0">
              <a:buNone/>
            </a:pPr>
            <a:r>
              <a:rPr lang="en-US" sz="1500" dirty="0"/>
              <a:t>Most commercial software simply replicates a process automation to an entire peer group of businesses</a:t>
            </a:r>
          </a:p>
          <a:p>
            <a:pPr marL="0" indent="0">
              <a:buNone/>
            </a:pPr>
            <a:r>
              <a:rPr lang="en-US" sz="1500" dirty="0"/>
              <a:t>That’s because software isn’t tailored to fit your precise business model orchestration</a:t>
            </a:r>
          </a:p>
        </p:txBody>
      </p:sp>
      <p:pic>
        <p:nvPicPr>
          <p:cNvPr id="4" name="Picture 3" descr="A screenshot of a cell phone&#10;&#10;Description automatically generated">
            <a:extLst>
              <a:ext uri="{FF2B5EF4-FFF2-40B4-BE49-F238E27FC236}">
                <a16:creationId xmlns:a16="http://schemas.microsoft.com/office/drawing/2014/main" id="{47E0C155-DD39-874F-8159-2DB2A5B23A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90358" y="2449922"/>
            <a:ext cx="9142826" cy="3756632"/>
          </a:xfrm>
          <a:prstGeom prst="rect">
            <a:avLst/>
          </a:prstGeom>
        </p:spPr>
      </p:pic>
      <p:sp>
        <p:nvSpPr>
          <p:cNvPr id="6" name="Content Placeholder 2">
            <a:extLst>
              <a:ext uri="{FF2B5EF4-FFF2-40B4-BE49-F238E27FC236}">
                <a16:creationId xmlns:a16="http://schemas.microsoft.com/office/drawing/2014/main" id="{83F520F3-7834-894B-8918-5C3CBE9D2317}"/>
              </a:ext>
            </a:extLst>
          </p:cNvPr>
          <p:cNvSpPr txBox="1">
            <a:spLocks/>
          </p:cNvSpPr>
          <p:nvPr/>
        </p:nvSpPr>
        <p:spPr>
          <a:xfrm>
            <a:off x="6546916" y="364938"/>
            <a:ext cx="5294726" cy="2251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dirty="0">
                <a:solidFill>
                  <a:schemeClr val="bg1"/>
                </a:solidFill>
              </a:rPr>
              <a:t>EvoluData designs your technology ecosystem to deliver 100% of your digital transformation. </a:t>
            </a:r>
          </a:p>
          <a:p>
            <a:pPr marL="0" indent="0">
              <a:buFont typeface="Arial" panose="020B0604020202020204" pitchFamily="34" charset="0"/>
              <a:buNone/>
            </a:pPr>
            <a:r>
              <a:rPr lang="en-US" sz="1500" dirty="0">
                <a:solidFill>
                  <a:schemeClr val="bg1"/>
                </a:solidFill>
              </a:rPr>
              <a:t>That means you get a best-fit turnkey solution that ensures your enterprise can work smarter and more efficiently than your competitors.</a:t>
            </a:r>
          </a:p>
          <a:p>
            <a:pPr marL="0" indent="0">
              <a:buFont typeface="Arial" panose="020B0604020202020204" pitchFamily="34" charset="0"/>
              <a:buNone/>
            </a:pPr>
            <a:r>
              <a:rPr lang="en-US" sz="1500" dirty="0">
                <a:solidFill>
                  <a:schemeClr val="bg1"/>
                </a:solidFill>
              </a:rPr>
              <a:t>In a digital world characterized by hypercompetitive markets that are constantly being re-invented by technology, the competitive advantage we bring might make a difference, don’t you think?</a:t>
            </a:r>
          </a:p>
        </p:txBody>
      </p:sp>
    </p:spTree>
    <p:extLst>
      <p:ext uri="{BB962C8B-B14F-4D97-AF65-F5344CB8AC3E}">
        <p14:creationId xmlns:p14="http://schemas.microsoft.com/office/powerpoint/2010/main" val="4845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CC4B-3E39-2644-824B-C74E0D77B23D}"/>
              </a:ext>
            </a:extLst>
          </p:cNvPr>
          <p:cNvSpPr>
            <a:spLocks noGrp="1"/>
          </p:cNvSpPr>
          <p:nvPr>
            <p:ph type="title"/>
          </p:nvPr>
        </p:nvSpPr>
        <p:spPr>
          <a:xfrm>
            <a:off x="732585" y="409230"/>
            <a:ext cx="4648200" cy="1092563"/>
          </a:xfrm>
        </p:spPr>
        <p:txBody>
          <a:bodyPr/>
          <a:lstStyle/>
          <a:p>
            <a:r>
              <a:rPr lang="en-US" dirty="0">
                <a:solidFill>
                  <a:schemeClr val="bg1"/>
                </a:solidFill>
              </a:rPr>
              <a:t>Great People!</a:t>
            </a:r>
          </a:p>
        </p:txBody>
      </p:sp>
      <p:sp>
        <p:nvSpPr>
          <p:cNvPr id="3" name="Content Placeholder 2">
            <a:extLst>
              <a:ext uri="{FF2B5EF4-FFF2-40B4-BE49-F238E27FC236}">
                <a16:creationId xmlns:a16="http://schemas.microsoft.com/office/drawing/2014/main" id="{6A6A271C-AFC4-2040-A943-46AE99D0D26D}"/>
              </a:ext>
            </a:extLst>
          </p:cNvPr>
          <p:cNvSpPr>
            <a:spLocks noGrp="1"/>
          </p:cNvSpPr>
          <p:nvPr>
            <p:ph idx="1"/>
          </p:nvPr>
        </p:nvSpPr>
        <p:spPr>
          <a:xfrm>
            <a:off x="6667500" y="595448"/>
            <a:ext cx="4791915" cy="1990490"/>
          </a:xfrm>
        </p:spPr>
        <p:txBody>
          <a:bodyPr>
            <a:normAutofit/>
          </a:bodyPr>
          <a:lstStyle/>
          <a:p>
            <a:r>
              <a:rPr lang="en-US" sz="1600" dirty="0"/>
              <a:t>You may know this already, but we’ve got some of the greatest people in our team, friendly too</a:t>
            </a:r>
          </a:p>
          <a:p>
            <a:r>
              <a:rPr lang="en-US" sz="1600" dirty="0"/>
              <a:t>Don’t be surprised if you’re surprised by the dedication and commitment in our people to deliver you the best result.  It’s encoded in our DNA!</a:t>
            </a:r>
          </a:p>
        </p:txBody>
      </p:sp>
      <p:pic>
        <p:nvPicPr>
          <p:cNvPr id="4" name="Picture 3" descr="A picture containing screen, black, clock, sitting&#10;&#10;Description automatically generated">
            <a:extLst>
              <a:ext uri="{FF2B5EF4-FFF2-40B4-BE49-F238E27FC236}">
                <a16:creationId xmlns:a16="http://schemas.microsoft.com/office/drawing/2014/main" id="{4FFC0D39-F076-C443-ADC1-72953E68C5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666" y="2741422"/>
            <a:ext cx="10833100" cy="4116578"/>
          </a:xfrm>
          <a:prstGeom prst="rect">
            <a:avLst/>
          </a:prstGeom>
        </p:spPr>
      </p:pic>
    </p:spTree>
    <p:extLst>
      <p:ext uri="{BB962C8B-B14F-4D97-AF65-F5344CB8AC3E}">
        <p14:creationId xmlns:p14="http://schemas.microsoft.com/office/powerpoint/2010/main" val="28969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24A80-91DD-BC44-AF3C-B7F1B3C0319D}"/>
              </a:ext>
            </a:extLst>
          </p:cNvPr>
          <p:cNvSpPr>
            <a:spLocks noGrp="1"/>
          </p:cNvSpPr>
          <p:nvPr>
            <p:ph type="title"/>
          </p:nvPr>
        </p:nvSpPr>
        <p:spPr>
          <a:xfrm>
            <a:off x="1186088" y="2597252"/>
            <a:ext cx="3538847" cy="1080001"/>
          </a:xfrm>
        </p:spPr>
        <p:txBody>
          <a:bodyPr>
            <a:normAutofit fontScale="90000"/>
          </a:bodyPr>
          <a:lstStyle/>
          <a:p>
            <a:pPr algn="ctr"/>
            <a:r>
              <a:rPr lang="en-US" dirty="0"/>
              <a:t>Take the next step to discovering open source</a:t>
            </a:r>
          </a:p>
        </p:txBody>
      </p:sp>
    </p:spTree>
    <p:extLst>
      <p:ext uri="{BB962C8B-B14F-4D97-AF65-F5344CB8AC3E}">
        <p14:creationId xmlns:p14="http://schemas.microsoft.com/office/powerpoint/2010/main" val="148280199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CC3B2-4090-2D4C-847E-899F01E45E93}"/>
              </a:ext>
            </a:extLst>
          </p:cNvPr>
          <p:cNvSpPr>
            <a:spLocks noGrp="1"/>
          </p:cNvSpPr>
          <p:nvPr>
            <p:ph idx="1"/>
          </p:nvPr>
        </p:nvSpPr>
        <p:spPr>
          <a:xfrm>
            <a:off x="7147755" y="1651479"/>
            <a:ext cx="4252830" cy="4453721"/>
          </a:xfrm>
        </p:spPr>
        <p:txBody>
          <a:bodyPr vert="horz" lIns="91440" tIns="45720" rIns="91440" bIns="45720" rtlCol="0">
            <a:normAutofit/>
          </a:bodyPr>
          <a:lstStyle/>
          <a:p>
            <a:pPr marL="0" indent="0">
              <a:lnSpc>
                <a:spcPct val="110000"/>
              </a:lnSpc>
              <a:spcBef>
                <a:spcPts val="0"/>
              </a:spcBef>
              <a:spcAft>
                <a:spcPts val="1200"/>
              </a:spcAft>
              <a:buNone/>
            </a:pPr>
            <a:r>
              <a:rPr lang="en-GB" sz="1500" b="1" dirty="0">
                <a:solidFill>
                  <a:srgbClr val="00757D"/>
                </a:solidFill>
              </a:rPr>
              <a:t>A business is its people.  </a:t>
            </a:r>
            <a:r>
              <a:rPr lang="en-GB" sz="1500" dirty="0"/>
              <a:t>In our case, our team shares a passion in the potential of open source technology to supercharge digital innovation, drive creativity, fairly build and distribute wealth; ultimately making for a better world.</a:t>
            </a:r>
          </a:p>
          <a:p>
            <a:pPr marL="0" indent="0">
              <a:lnSpc>
                <a:spcPct val="110000"/>
              </a:lnSpc>
              <a:spcBef>
                <a:spcPts val="0"/>
              </a:spcBef>
              <a:spcAft>
                <a:spcPts val="1200"/>
              </a:spcAft>
              <a:buNone/>
            </a:pPr>
            <a:r>
              <a:rPr lang="en-GB" sz="1500" dirty="0"/>
              <a:t>Many of our best contributors are bright sparks, hard working dads, part-time carers, dedicated mums, college nerds… the sort of people that you’ll find at their best when they’re solving problems, building things, making the world tick-tock a little faster.  </a:t>
            </a:r>
          </a:p>
          <a:p>
            <a:pPr marL="0" indent="0">
              <a:lnSpc>
                <a:spcPct val="110000"/>
              </a:lnSpc>
              <a:spcBef>
                <a:spcPts val="0"/>
              </a:spcBef>
              <a:spcAft>
                <a:spcPts val="1200"/>
              </a:spcAft>
              <a:buNone/>
            </a:pPr>
            <a:r>
              <a:rPr lang="en-GB" sz="1500" dirty="0"/>
              <a:t>And then, time and again, they come together to build something special.  </a:t>
            </a:r>
          </a:p>
          <a:p>
            <a:pPr marL="0" indent="0">
              <a:lnSpc>
                <a:spcPct val="110000"/>
              </a:lnSpc>
              <a:spcBef>
                <a:spcPts val="0"/>
              </a:spcBef>
              <a:spcAft>
                <a:spcPts val="1200"/>
              </a:spcAft>
              <a:buNone/>
            </a:pPr>
            <a:r>
              <a:rPr lang="en-GB" sz="1500" b="1" dirty="0"/>
              <a:t>It could be YOUR something special.</a:t>
            </a:r>
          </a:p>
          <a:p>
            <a:pPr marL="0" indent="0">
              <a:lnSpc>
                <a:spcPct val="110000"/>
              </a:lnSpc>
              <a:spcBef>
                <a:spcPts val="0"/>
              </a:spcBef>
              <a:spcAft>
                <a:spcPts val="1200"/>
              </a:spcAft>
              <a:buNone/>
            </a:pPr>
            <a:endParaRPr lang="en-US" sz="1500" dirty="0"/>
          </a:p>
        </p:txBody>
      </p:sp>
      <p:grpSp>
        <p:nvGrpSpPr>
          <p:cNvPr id="20" name="Group 19">
            <a:extLst>
              <a:ext uri="{FF2B5EF4-FFF2-40B4-BE49-F238E27FC236}">
                <a16:creationId xmlns:a16="http://schemas.microsoft.com/office/drawing/2014/main" id="{4BC954F3-2718-E24B-BF2E-DEFFE1A82B4E}"/>
              </a:ext>
            </a:extLst>
          </p:cNvPr>
          <p:cNvGrpSpPr/>
          <p:nvPr/>
        </p:nvGrpSpPr>
        <p:grpSpPr>
          <a:xfrm>
            <a:off x="791415" y="1169222"/>
            <a:ext cx="4078362" cy="4386000"/>
            <a:chOff x="933253" y="1895449"/>
            <a:chExt cx="4406082" cy="4855682"/>
          </a:xfrm>
          <a:effectLst/>
        </p:grpSpPr>
        <p:sp>
          <p:nvSpPr>
            <p:cNvPr id="21" name="Freeform 5">
              <a:extLst>
                <a:ext uri="{FF2B5EF4-FFF2-40B4-BE49-F238E27FC236}">
                  <a16:creationId xmlns:a16="http://schemas.microsoft.com/office/drawing/2014/main" id="{12D85F1A-7A06-FE4F-9EDF-2EC73093B6AA}"/>
                </a:ext>
              </a:extLst>
            </p:cNvPr>
            <p:cNvSpPr>
              <a:spLocks/>
            </p:cNvSpPr>
            <p:nvPr/>
          </p:nvSpPr>
          <p:spPr bwMode="auto">
            <a:xfrm>
              <a:off x="3058738" y="3364518"/>
              <a:ext cx="1172333" cy="992492"/>
            </a:xfrm>
            <a:custGeom>
              <a:avLst/>
              <a:gdLst>
                <a:gd name="T0" fmla="*/ 137 w 648"/>
                <a:gd name="T1" fmla="*/ 130 h 549"/>
                <a:gd name="T2" fmla="*/ 648 w 648"/>
                <a:gd name="T3" fmla="*/ 305 h 549"/>
                <a:gd name="T4" fmla="*/ 61 w 648"/>
                <a:gd name="T5" fmla="*/ 139 h 549"/>
                <a:gd name="T6" fmla="*/ 0 w 648"/>
                <a:gd name="T7" fmla="*/ 147 h 549"/>
                <a:gd name="T8" fmla="*/ 88 w 648"/>
                <a:gd name="T9" fmla="*/ 0 h 549"/>
                <a:gd name="T10" fmla="*/ 207 w 648"/>
                <a:gd name="T11" fmla="*/ 122 h 549"/>
                <a:gd name="T12" fmla="*/ 137 w 648"/>
                <a:gd name="T13" fmla="*/ 130 h 549"/>
              </a:gdLst>
              <a:ahLst/>
              <a:cxnLst>
                <a:cxn ang="0">
                  <a:pos x="T0" y="T1"/>
                </a:cxn>
                <a:cxn ang="0">
                  <a:pos x="T2" y="T3"/>
                </a:cxn>
                <a:cxn ang="0">
                  <a:pos x="T4" y="T5"/>
                </a:cxn>
                <a:cxn ang="0">
                  <a:pos x="T6" y="T7"/>
                </a:cxn>
                <a:cxn ang="0">
                  <a:pos x="T8" y="T9"/>
                </a:cxn>
                <a:cxn ang="0">
                  <a:pos x="T10" y="T11"/>
                </a:cxn>
                <a:cxn ang="0">
                  <a:pos x="T12" y="T13"/>
                </a:cxn>
              </a:cxnLst>
              <a:rect l="0" t="0" r="r" b="b"/>
              <a:pathLst>
                <a:path w="648" h="549">
                  <a:moveTo>
                    <a:pt x="137" y="130"/>
                  </a:moveTo>
                  <a:cubicBezTo>
                    <a:pt x="147" y="441"/>
                    <a:pt x="621" y="515"/>
                    <a:pt x="648" y="305"/>
                  </a:cubicBezTo>
                  <a:cubicBezTo>
                    <a:pt x="621" y="549"/>
                    <a:pt x="110" y="487"/>
                    <a:pt x="61" y="139"/>
                  </a:cubicBezTo>
                  <a:cubicBezTo>
                    <a:pt x="0" y="147"/>
                    <a:pt x="0" y="147"/>
                    <a:pt x="0" y="147"/>
                  </a:cubicBezTo>
                  <a:cubicBezTo>
                    <a:pt x="88" y="0"/>
                    <a:pt x="88" y="0"/>
                    <a:pt x="88" y="0"/>
                  </a:cubicBezTo>
                  <a:cubicBezTo>
                    <a:pt x="207" y="122"/>
                    <a:pt x="207" y="122"/>
                    <a:pt x="207" y="122"/>
                  </a:cubicBezTo>
                  <a:lnTo>
                    <a:pt x="137" y="13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8C2519E9-4CF0-7648-A105-074531D52489}"/>
                </a:ext>
              </a:extLst>
            </p:cNvPr>
            <p:cNvSpPr>
              <a:spLocks/>
            </p:cNvSpPr>
            <p:nvPr/>
          </p:nvSpPr>
          <p:spPr bwMode="auto">
            <a:xfrm>
              <a:off x="3094706" y="3389246"/>
              <a:ext cx="635060" cy="727228"/>
            </a:xfrm>
            <a:custGeom>
              <a:avLst/>
              <a:gdLst>
                <a:gd name="T0" fmla="*/ 137 w 351"/>
                <a:gd name="T1" fmla="*/ 81 h 402"/>
                <a:gd name="T2" fmla="*/ 58 w 351"/>
                <a:gd name="T3" fmla="*/ 0 h 402"/>
                <a:gd name="T4" fmla="*/ 0 w 351"/>
                <a:gd name="T5" fmla="*/ 97 h 402"/>
                <a:gd name="T6" fmla="*/ 43 w 351"/>
                <a:gd name="T7" fmla="*/ 92 h 402"/>
                <a:gd name="T8" fmla="*/ 45 w 351"/>
                <a:gd name="T9" fmla="*/ 109 h 402"/>
                <a:gd name="T10" fmla="*/ 281 w 351"/>
                <a:gd name="T11" fmla="*/ 385 h 402"/>
                <a:gd name="T12" fmla="*/ 351 w 351"/>
                <a:gd name="T13" fmla="*/ 402 h 402"/>
                <a:gd name="T14" fmla="*/ 304 w 351"/>
                <a:gd name="T15" fmla="*/ 388 h 402"/>
                <a:gd name="T16" fmla="*/ 86 w 351"/>
                <a:gd name="T17" fmla="*/ 103 h 402"/>
                <a:gd name="T18" fmla="*/ 86 w 351"/>
                <a:gd name="T19" fmla="*/ 87 h 402"/>
                <a:gd name="T20" fmla="*/ 137 w 351"/>
                <a:gd name="T21" fmla="*/ 8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402">
                  <a:moveTo>
                    <a:pt x="137" y="81"/>
                  </a:moveTo>
                  <a:cubicBezTo>
                    <a:pt x="58" y="0"/>
                    <a:pt x="58" y="0"/>
                    <a:pt x="58" y="0"/>
                  </a:cubicBezTo>
                  <a:cubicBezTo>
                    <a:pt x="0" y="97"/>
                    <a:pt x="0" y="97"/>
                    <a:pt x="0" y="97"/>
                  </a:cubicBezTo>
                  <a:cubicBezTo>
                    <a:pt x="43" y="92"/>
                    <a:pt x="43" y="92"/>
                    <a:pt x="43" y="92"/>
                  </a:cubicBezTo>
                  <a:cubicBezTo>
                    <a:pt x="45" y="109"/>
                    <a:pt x="45" y="109"/>
                    <a:pt x="45" y="109"/>
                  </a:cubicBezTo>
                  <a:cubicBezTo>
                    <a:pt x="64" y="242"/>
                    <a:pt x="157" y="341"/>
                    <a:pt x="281" y="385"/>
                  </a:cubicBezTo>
                  <a:cubicBezTo>
                    <a:pt x="304" y="392"/>
                    <a:pt x="327" y="399"/>
                    <a:pt x="351" y="402"/>
                  </a:cubicBezTo>
                  <a:cubicBezTo>
                    <a:pt x="335" y="398"/>
                    <a:pt x="320" y="394"/>
                    <a:pt x="304" y="388"/>
                  </a:cubicBezTo>
                  <a:cubicBezTo>
                    <a:pt x="181" y="341"/>
                    <a:pt x="91" y="239"/>
                    <a:pt x="86" y="103"/>
                  </a:cubicBezTo>
                  <a:cubicBezTo>
                    <a:pt x="86" y="87"/>
                    <a:pt x="86" y="87"/>
                    <a:pt x="86" y="87"/>
                  </a:cubicBezTo>
                  <a:lnTo>
                    <a:pt x="137" y="8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FDDAD48B-D91A-D943-B4C6-7DE128162007}"/>
                </a:ext>
              </a:extLst>
            </p:cNvPr>
            <p:cNvSpPr>
              <a:spLocks/>
            </p:cNvSpPr>
            <p:nvPr/>
          </p:nvSpPr>
          <p:spPr bwMode="auto">
            <a:xfrm>
              <a:off x="2618130" y="3509514"/>
              <a:ext cx="1612941" cy="1162216"/>
            </a:xfrm>
            <a:custGeom>
              <a:avLst/>
              <a:gdLst>
                <a:gd name="T0" fmla="*/ 67 w 892"/>
                <a:gd name="T1" fmla="*/ 159 h 643"/>
                <a:gd name="T2" fmla="*/ 892 w 892"/>
                <a:gd name="T3" fmla="*/ 225 h 643"/>
                <a:gd name="T4" fmla="*/ 148 w 892"/>
                <a:gd name="T5" fmla="*/ 123 h 643"/>
                <a:gd name="T6" fmla="*/ 215 w 892"/>
                <a:gd name="T7" fmla="*/ 93 h 643"/>
                <a:gd name="T8" fmla="*/ 46 w 892"/>
                <a:gd name="T9" fmla="*/ 0 h 643"/>
                <a:gd name="T10" fmla="*/ 0 w 892"/>
                <a:gd name="T11" fmla="*/ 188 h 643"/>
                <a:gd name="T12" fmla="*/ 67 w 892"/>
                <a:gd name="T13" fmla="*/ 159 h 643"/>
              </a:gdLst>
              <a:ahLst/>
              <a:cxnLst>
                <a:cxn ang="0">
                  <a:pos x="T0" y="T1"/>
                </a:cxn>
                <a:cxn ang="0">
                  <a:pos x="T2" y="T3"/>
                </a:cxn>
                <a:cxn ang="0">
                  <a:pos x="T4" y="T5"/>
                </a:cxn>
                <a:cxn ang="0">
                  <a:pos x="T6" y="T7"/>
                </a:cxn>
                <a:cxn ang="0">
                  <a:pos x="T8" y="T9"/>
                </a:cxn>
                <a:cxn ang="0">
                  <a:pos x="T10" y="T11"/>
                </a:cxn>
                <a:cxn ang="0">
                  <a:pos x="T12" y="T13"/>
                </a:cxn>
              </a:cxnLst>
              <a:rect l="0" t="0" r="r" b="b"/>
              <a:pathLst>
                <a:path w="892" h="643">
                  <a:moveTo>
                    <a:pt x="67" y="159"/>
                  </a:moveTo>
                  <a:cubicBezTo>
                    <a:pt x="306" y="643"/>
                    <a:pt x="852" y="534"/>
                    <a:pt x="892" y="225"/>
                  </a:cubicBezTo>
                  <a:cubicBezTo>
                    <a:pt x="778" y="554"/>
                    <a:pt x="272" y="499"/>
                    <a:pt x="148" y="123"/>
                  </a:cubicBezTo>
                  <a:cubicBezTo>
                    <a:pt x="215" y="93"/>
                    <a:pt x="215" y="93"/>
                    <a:pt x="215" y="93"/>
                  </a:cubicBezTo>
                  <a:cubicBezTo>
                    <a:pt x="46" y="0"/>
                    <a:pt x="46" y="0"/>
                    <a:pt x="46" y="0"/>
                  </a:cubicBezTo>
                  <a:cubicBezTo>
                    <a:pt x="0" y="188"/>
                    <a:pt x="0" y="188"/>
                    <a:pt x="0" y="188"/>
                  </a:cubicBezTo>
                  <a:lnTo>
                    <a:pt x="67" y="159"/>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3E35A94E-1EA0-8C4D-A404-F324758C400D}"/>
                </a:ext>
              </a:extLst>
            </p:cNvPr>
            <p:cNvSpPr>
              <a:spLocks/>
            </p:cNvSpPr>
            <p:nvPr/>
          </p:nvSpPr>
          <p:spPr bwMode="auto">
            <a:xfrm>
              <a:off x="2639486" y="3530870"/>
              <a:ext cx="1227409" cy="816024"/>
            </a:xfrm>
            <a:custGeom>
              <a:avLst/>
              <a:gdLst>
                <a:gd name="T0" fmla="*/ 679 w 679"/>
                <a:gd name="T1" fmla="*/ 412 h 451"/>
                <a:gd name="T2" fmla="*/ 376 w 679"/>
                <a:gd name="T3" fmla="*/ 397 h 451"/>
                <a:gd name="T4" fmla="*/ 107 w 679"/>
                <a:gd name="T5" fmla="*/ 102 h 451"/>
                <a:gd name="T6" fmla="*/ 102 w 679"/>
                <a:gd name="T7" fmla="*/ 87 h 451"/>
                <a:gd name="T8" fmla="*/ 151 w 679"/>
                <a:gd name="T9" fmla="*/ 66 h 451"/>
                <a:gd name="T10" fmla="*/ 32 w 679"/>
                <a:gd name="T11" fmla="*/ 0 h 451"/>
                <a:gd name="T12" fmla="*/ 0 w 679"/>
                <a:gd name="T13" fmla="*/ 132 h 451"/>
                <a:gd name="T14" fmla="*/ 50 w 679"/>
                <a:gd name="T15" fmla="*/ 110 h 451"/>
                <a:gd name="T16" fmla="*/ 57 w 679"/>
                <a:gd name="T17" fmla="*/ 125 h 451"/>
                <a:gd name="T18" fmla="*/ 244 w 679"/>
                <a:gd name="T19" fmla="*/ 355 h 451"/>
                <a:gd name="T20" fmla="*/ 464 w 679"/>
                <a:gd name="T21" fmla="*/ 443 h 451"/>
                <a:gd name="T22" fmla="*/ 671 w 679"/>
                <a:gd name="T23" fmla="*/ 416 h 451"/>
                <a:gd name="T24" fmla="*/ 679 w 679"/>
                <a:gd name="T25" fmla="*/ 41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451">
                  <a:moveTo>
                    <a:pt x="679" y="412"/>
                  </a:moveTo>
                  <a:cubicBezTo>
                    <a:pt x="581" y="446"/>
                    <a:pt x="471" y="437"/>
                    <a:pt x="376" y="397"/>
                  </a:cubicBezTo>
                  <a:cubicBezTo>
                    <a:pt x="246" y="343"/>
                    <a:pt x="151" y="236"/>
                    <a:pt x="107" y="102"/>
                  </a:cubicBezTo>
                  <a:cubicBezTo>
                    <a:pt x="102" y="87"/>
                    <a:pt x="102" y="87"/>
                    <a:pt x="102" y="87"/>
                  </a:cubicBezTo>
                  <a:cubicBezTo>
                    <a:pt x="151" y="66"/>
                    <a:pt x="151" y="66"/>
                    <a:pt x="151" y="66"/>
                  </a:cubicBezTo>
                  <a:cubicBezTo>
                    <a:pt x="32" y="0"/>
                    <a:pt x="32" y="0"/>
                    <a:pt x="32" y="0"/>
                  </a:cubicBezTo>
                  <a:cubicBezTo>
                    <a:pt x="0" y="132"/>
                    <a:pt x="0" y="132"/>
                    <a:pt x="0" y="132"/>
                  </a:cubicBezTo>
                  <a:cubicBezTo>
                    <a:pt x="50" y="110"/>
                    <a:pt x="50" y="110"/>
                    <a:pt x="50" y="110"/>
                  </a:cubicBezTo>
                  <a:cubicBezTo>
                    <a:pt x="57" y="125"/>
                    <a:pt x="57" y="125"/>
                    <a:pt x="57" y="125"/>
                  </a:cubicBezTo>
                  <a:cubicBezTo>
                    <a:pt x="102" y="215"/>
                    <a:pt x="163" y="296"/>
                    <a:pt x="244" y="355"/>
                  </a:cubicBezTo>
                  <a:cubicBezTo>
                    <a:pt x="309" y="402"/>
                    <a:pt x="384" y="434"/>
                    <a:pt x="464" y="443"/>
                  </a:cubicBezTo>
                  <a:cubicBezTo>
                    <a:pt x="534" y="451"/>
                    <a:pt x="606" y="443"/>
                    <a:pt x="671" y="416"/>
                  </a:cubicBezTo>
                  <a:cubicBezTo>
                    <a:pt x="673" y="414"/>
                    <a:pt x="676" y="413"/>
                    <a:pt x="679" y="41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9D666940-0DEA-4847-B668-DA4810645EDE}"/>
                </a:ext>
              </a:extLst>
            </p:cNvPr>
            <p:cNvSpPr>
              <a:spLocks/>
            </p:cNvSpPr>
            <p:nvPr/>
          </p:nvSpPr>
          <p:spPr bwMode="auto">
            <a:xfrm>
              <a:off x="1101853" y="3870318"/>
              <a:ext cx="3129217" cy="1329693"/>
            </a:xfrm>
            <a:custGeom>
              <a:avLst/>
              <a:gdLst>
                <a:gd name="T0" fmla="*/ 227 w 1730"/>
                <a:gd name="T1" fmla="*/ 84 h 735"/>
                <a:gd name="T2" fmla="*/ 1730 w 1730"/>
                <a:gd name="T3" fmla="*/ 25 h 735"/>
                <a:gd name="T4" fmla="*/ 144 w 1730"/>
                <a:gd name="T5" fmla="*/ 207 h 735"/>
                <a:gd name="T6" fmla="*/ 89 w 1730"/>
                <a:gd name="T7" fmla="*/ 287 h 735"/>
                <a:gd name="T8" fmla="*/ 0 w 1730"/>
                <a:gd name="T9" fmla="*/ 16 h 735"/>
                <a:gd name="T10" fmla="*/ 285 w 1730"/>
                <a:gd name="T11" fmla="*/ 0 h 735"/>
                <a:gd name="T12" fmla="*/ 227 w 1730"/>
                <a:gd name="T13" fmla="*/ 84 h 735"/>
              </a:gdLst>
              <a:ahLst/>
              <a:cxnLst>
                <a:cxn ang="0">
                  <a:pos x="T0" y="T1"/>
                </a:cxn>
                <a:cxn ang="0">
                  <a:pos x="T2" y="T3"/>
                </a:cxn>
                <a:cxn ang="0">
                  <a:pos x="T4" y="T5"/>
                </a:cxn>
                <a:cxn ang="0">
                  <a:pos x="T6" y="T7"/>
                </a:cxn>
                <a:cxn ang="0">
                  <a:pos x="T8" y="T9"/>
                </a:cxn>
                <a:cxn ang="0">
                  <a:pos x="T10" y="T11"/>
                </a:cxn>
                <a:cxn ang="0">
                  <a:pos x="T12" y="T13"/>
                </a:cxn>
              </a:cxnLst>
              <a:rect l="0" t="0" r="r" b="b"/>
              <a:pathLst>
                <a:path w="1730" h="735">
                  <a:moveTo>
                    <a:pt x="227" y="84"/>
                  </a:moveTo>
                  <a:cubicBezTo>
                    <a:pt x="1017" y="652"/>
                    <a:pt x="1612" y="451"/>
                    <a:pt x="1730" y="25"/>
                  </a:cubicBezTo>
                  <a:cubicBezTo>
                    <a:pt x="1652" y="477"/>
                    <a:pt x="1115" y="735"/>
                    <a:pt x="144" y="207"/>
                  </a:cubicBezTo>
                  <a:cubicBezTo>
                    <a:pt x="89" y="287"/>
                    <a:pt x="89" y="287"/>
                    <a:pt x="89" y="287"/>
                  </a:cubicBezTo>
                  <a:cubicBezTo>
                    <a:pt x="0" y="16"/>
                    <a:pt x="0" y="16"/>
                    <a:pt x="0" y="16"/>
                  </a:cubicBezTo>
                  <a:cubicBezTo>
                    <a:pt x="285" y="0"/>
                    <a:pt x="285" y="0"/>
                    <a:pt x="285" y="0"/>
                  </a:cubicBezTo>
                  <a:lnTo>
                    <a:pt x="227" y="84"/>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B599FEFD-CB06-534B-A6A4-319E23E0C955}"/>
                </a:ext>
              </a:extLst>
            </p:cNvPr>
            <p:cNvSpPr>
              <a:spLocks/>
            </p:cNvSpPr>
            <p:nvPr/>
          </p:nvSpPr>
          <p:spPr bwMode="auto">
            <a:xfrm>
              <a:off x="1122085" y="3879310"/>
              <a:ext cx="2838101" cy="848620"/>
            </a:xfrm>
            <a:custGeom>
              <a:avLst/>
              <a:gdLst>
                <a:gd name="T0" fmla="*/ 227 w 1569"/>
                <a:gd name="T1" fmla="*/ 0 h 469"/>
                <a:gd name="T2" fmla="*/ 0 w 1569"/>
                <a:gd name="T3" fmla="*/ 13 h 469"/>
                <a:gd name="T4" fmla="*/ 71 w 1569"/>
                <a:gd name="T5" fmla="*/ 229 h 469"/>
                <a:gd name="T6" fmla="*/ 114 w 1569"/>
                <a:gd name="T7" fmla="*/ 165 h 469"/>
                <a:gd name="T8" fmla="*/ 128 w 1569"/>
                <a:gd name="T9" fmla="*/ 173 h 469"/>
                <a:gd name="T10" fmla="*/ 669 w 1569"/>
                <a:gd name="T11" fmla="*/ 403 h 469"/>
                <a:gd name="T12" fmla="*/ 1096 w 1569"/>
                <a:gd name="T13" fmla="*/ 465 h 469"/>
                <a:gd name="T14" fmla="*/ 1569 w 1569"/>
                <a:gd name="T15" fmla="*/ 266 h 469"/>
                <a:gd name="T16" fmla="*/ 1425 w 1569"/>
                <a:gd name="T17" fmla="*/ 363 h 469"/>
                <a:gd name="T18" fmla="*/ 1096 w 1569"/>
                <a:gd name="T19" fmla="*/ 432 h 469"/>
                <a:gd name="T20" fmla="*/ 193 w 1569"/>
                <a:gd name="T21" fmla="*/ 80 h 469"/>
                <a:gd name="T22" fmla="*/ 179 w 1569"/>
                <a:gd name="T23" fmla="*/ 70 h 469"/>
                <a:gd name="T24" fmla="*/ 227 w 1569"/>
                <a:gd name="T25"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9" h="469">
                  <a:moveTo>
                    <a:pt x="227" y="0"/>
                  </a:moveTo>
                  <a:cubicBezTo>
                    <a:pt x="0" y="13"/>
                    <a:pt x="0" y="13"/>
                    <a:pt x="0" y="13"/>
                  </a:cubicBezTo>
                  <a:cubicBezTo>
                    <a:pt x="71" y="229"/>
                    <a:pt x="71" y="229"/>
                    <a:pt x="71" y="229"/>
                  </a:cubicBezTo>
                  <a:cubicBezTo>
                    <a:pt x="114" y="165"/>
                    <a:pt x="114" y="165"/>
                    <a:pt x="114" y="165"/>
                  </a:cubicBezTo>
                  <a:cubicBezTo>
                    <a:pt x="128" y="173"/>
                    <a:pt x="128" y="173"/>
                    <a:pt x="128" y="173"/>
                  </a:cubicBezTo>
                  <a:cubicBezTo>
                    <a:pt x="299" y="266"/>
                    <a:pt x="481" y="349"/>
                    <a:pt x="669" y="403"/>
                  </a:cubicBezTo>
                  <a:cubicBezTo>
                    <a:pt x="806" y="443"/>
                    <a:pt x="953" y="469"/>
                    <a:pt x="1096" y="465"/>
                  </a:cubicBezTo>
                  <a:cubicBezTo>
                    <a:pt x="1276" y="459"/>
                    <a:pt x="1452" y="403"/>
                    <a:pt x="1569" y="266"/>
                  </a:cubicBezTo>
                  <a:cubicBezTo>
                    <a:pt x="1526" y="306"/>
                    <a:pt x="1478" y="338"/>
                    <a:pt x="1425" y="363"/>
                  </a:cubicBezTo>
                  <a:cubicBezTo>
                    <a:pt x="1323" y="413"/>
                    <a:pt x="1209" y="433"/>
                    <a:pt x="1096" y="432"/>
                  </a:cubicBezTo>
                  <a:cubicBezTo>
                    <a:pt x="774" y="429"/>
                    <a:pt x="449" y="263"/>
                    <a:pt x="193" y="80"/>
                  </a:cubicBezTo>
                  <a:cubicBezTo>
                    <a:pt x="179" y="70"/>
                    <a:pt x="179" y="70"/>
                    <a:pt x="179" y="70"/>
                  </a:cubicBezTo>
                  <a:lnTo>
                    <a:pt x="22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0FEDFFF4-9999-4442-8CE6-7855E90A8D0B}"/>
                </a:ext>
              </a:extLst>
            </p:cNvPr>
            <p:cNvSpPr>
              <a:spLocks/>
            </p:cNvSpPr>
            <p:nvPr/>
          </p:nvSpPr>
          <p:spPr bwMode="auto">
            <a:xfrm>
              <a:off x="933253" y="3916402"/>
              <a:ext cx="3297817" cy="1601701"/>
            </a:xfrm>
            <a:custGeom>
              <a:avLst/>
              <a:gdLst>
                <a:gd name="T0" fmla="*/ 254 w 1823"/>
                <a:gd name="T1" fmla="*/ 375 h 886"/>
                <a:gd name="T2" fmla="*/ 1823 w 1823"/>
                <a:gd name="T3" fmla="*/ 0 h 886"/>
                <a:gd name="T4" fmla="*/ 191 w 1823"/>
                <a:gd name="T5" fmla="*/ 511 h 886"/>
                <a:gd name="T6" fmla="*/ 144 w 1823"/>
                <a:gd name="T7" fmla="*/ 615 h 886"/>
                <a:gd name="T8" fmla="*/ 0 w 1823"/>
                <a:gd name="T9" fmla="*/ 344 h 886"/>
                <a:gd name="T10" fmla="*/ 300 w 1823"/>
                <a:gd name="T11" fmla="*/ 275 h 886"/>
                <a:gd name="T12" fmla="*/ 254 w 1823"/>
                <a:gd name="T13" fmla="*/ 375 h 886"/>
              </a:gdLst>
              <a:ahLst/>
              <a:cxnLst>
                <a:cxn ang="0">
                  <a:pos x="T0" y="T1"/>
                </a:cxn>
                <a:cxn ang="0">
                  <a:pos x="T2" y="T3"/>
                </a:cxn>
                <a:cxn ang="0">
                  <a:pos x="T4" y="T5"/>
                </a:cxn>
                <a:cxn ang="0">
                  <a:pos x="T6" y="T7"/>
                </a:cxn>
                <a:cxn ang="0">
                  <a:pos x="T8" y="T9"/>
                </a:cxn>
                <a:cxn ang="0">
                  <a:pos x="T10" y="T11"/>
                </a:cxn>
                <a:cxn ang="0">
                  <a:pos x="T12" y="T13"/>
                </a:cxn>
              </a:cxnLst>
              <a:rect l="0" t="0" r="r" b="b"/>
              <a:pathLst>
                <a:path w="1823" h="886">
                  <a:moveTo>
                    <a:pt x="254" y="375"/>
                  </a:moveTo>
                  <a:cubicBezTo>
                    <a:pt x="1328" y="886"/>
                    <a:pt x="1738" y="416"/>
                    <a:pt x="1823" y="0"/>
                  </a:cubicBezTo>
                  <a:cubicBezTo>
                    <a:pt x="1758" y="719"/>
                    <a:pt x="937" y="874"/>
                    <a:pt x="191" y="511"/>
                  </a:cubicBezTo>
                  <a:cubicBezTo>
                    <a:pt x="144" y="615"/>
                    <a:pt x="144" y="615"/>
                    <a:pt x="144" y="615"/>
                  </a:cubicBezTo>
                  <a:cubicBezTo>
                    <a:pt x="0" y="344"/>
                    <a:pt x="0" y="344"/>
                    <a:pt x="0" y="344"/>
                  </a:cubicBezTo>
                  <a:cubicBezTo>
                    <a:pt x="300" y="275"/>
                    <a:pt x="300" y="275"/>
                    <a:pt x="300" y="275"/>
                  </a:cubicBezTo>
                  <a:lnTo>
                    <a:pt x="254" y="37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2">
              <a:extLst>
                <a:ext uri="{FF2B5EF4-FFF2-40B4-BE49-F238E27FC236}">
                  <a16:creationId xmlns:a16="http://schemas.microsoft.com/office/drawing/2014/main" id="{37B1AEA0-DD64-9042-8CEC-DC765045FB7B}"/>
                </a:ext>
              </a:extLst>
            </p:cNvPr>
            <p:cNvSpPr>
              <a:spLocks/>
            </p:cNvSpPr>
            <p:nvPr/>
          </p:nvSpPr>
          <p:spPr bwMode="auto">
            <a:xfrm>
              <a:off x="956857" y="4427822"/>
              <a:ext cx="3066273" cy="701376"/>
            </a:xfrm>
            <a:custGeom>
              <a:avLst/>
              <a:gdLst>
                <a:gd name="T0" fmla="*/ 243 w 1695"/>
                <a:gd name="T1" fmla="*/ 3 h 388"/>
                <a:gd name="T2" fmla="*/ 0 w 1695"/>
                <a:gd name="T3" fmla="*/ 59 h 388"/>
                <a:gd name="T4" fmla="*/ 117 w 1695"/>
                <a:gd name="T5" fmla="*/ 279 h 388"/>
                <a:gd name="T6" fmla="*/ 157 w 1695"/>
                <a:gd name="T7" fmla="*/ 191 h 388"/>
                <a:gd name="T8" fmla="*/ 173 w 1695"/>
                <a:gd name="T9" fmla="*/ 199 h 388"/>
                <a:gd name="T10" fmla="*/ 573 w 1695"/>
                <a:gd name="T11" fmla="*/ 342 h 388"/>
                <a:gd name="T12" fmla="*/ 957 w 1695"/>
                <a:gd name="T13" fmla="*/ 385 h 388"/>
                <a:gd name="T14" fmla="*/ 1567 w 1695"/>
                <a:gd name="T15" fmla="*/ 167 h 388"/>
                <a:gd name="T16" fmla="*/ 1695 w 1695"/>
                <a:gd name="T17" fmla="*/ 0 h 388"/>
                <a:gd name="T18" fmla="*/ 1390 w 1695"/>
                <a:gd name="T19" fmla="*/ 254 h 388"/>
                <a:gd name="T20" fmla="*/ 1176 w 1695"/>
                <a:gd name="T21" fmla="*/ 311 h 388"/>
                <a:gd name="T22" fmla="*/ 912 w 1695"/>
                <a:gd name="T23" fmla="*/ 311 h 388"/>
                <a:gd name="T24" fmla="*/ 595 w 1695"/>
                <a:gd name="T25" fmla="*/ 243 h 388"/>
                <a:gd name="T26" fmla="*/ 220 w 1695"/>
                <a:gd name="T27" fmla="*/ 94 h 388"/>
                <a:gd name="T28" fmla="*/ 205 w 1695"/>
                <a:gd name="T29" fmla="*/ 87 h 388"/>
                <a:gd name="T30" fmla="*/ 243 w 1695"/>
                <a:gd name="T31" fmla="*/ 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5" h="388">
                  <a:moveTo>
                    <a:pt x="243" y="3"/>
                  </a:moveTo>
                  <a:cubicBezTo>
                    <a:pt x="0" y="59"/>
                    <a:pt x="0" y="59"/>
                    <a:pt x="0" y="59"/>
                  </a:cubicBezTo>
                  <a:cubicBezTo>
                    <a:pt x="117" y="279"/>
                    <a:pt x="117" y="279"/>
                    <a:pt x="117" y="279"/>
                  </a:cubicBezTo>
                  <a:cubicBezTo>
                    <a:pt x="157" y="191"/>
                    <a:pt x="157" y="191"/>
                    <a:pt x="157" y="191"/>
                  </a:cubicBezTo>
                  <a:cubicBezTo>
                    <a:pt x="173" y="199"/>
                    <a:pt x="173" y="199"/>
                    <a:pt x="173" y="199"/>
                  </a:cubicBezTo>
                  <a:cubicBezTo>
                    <a:pt x="301" y="261"/>
                    <a:pt x="435" y="310"/>
                    <a:pt x="573" y="342"/>
                  </a:cubicBezTo>
                  <a:cubicBezTo>
                    <a:pt x="698" y="372"/>
                    <a:pt x="828" y="388"/>
                    <a:pt x="957" y="385"/>
                  </a:cubicBezTo>
                  <a:cubicBezTo>
                    <a:pt x="1177" y="381"/>
                    <a:pt x="1404" y="321"/>
                    <a:pt x="1567" y="167"/>
                  </a:cubicBezTo>
                  <a:cubicBezTo>
                    <a:pt x="1620" y="117"/>
                    <a:pt x="1662" y="61"/>
                    <a:pt x="1695" y="0"/>
                  </a:cubicBezTo>
                  <a:cubicBezTo>
                    <a:pt x="1621" y="110"/>
                    <a:pt x="1519" y="199"/>
                    <a:pt x="1390" y="254"/>
                  </a:cubicBezTo>
                  <a:cubicBezTo>
                    <a:pt x="1322" y="283"/>
                    <a:pt x="1250" y="302"/>
                    <a:pt x="1176" y="311"/>
                  </a:cubicBezTo>
                  <a:cubicBezTo>
                    <a:pt x="1089" y="322"/>
                    <a:pt x="1000" y="321"/>
                    <a:pt x="912" y="311"/>
                  </a:cubicBezTo>
                  <a:cubicBezTo>
                    <a:pt x="805" y="299"/>
                    <a:pt x="698" y="274"/>
                    <a:pt x="595" y="243"/>
                  </a:cubicBezTo>
                  <a:cubicBezTo>
                    <a:pt x="467" y="203"/>
                    <a:pt x="342" y="152"/>
                    <a:pt x="220" y="94"/>
                  </a:cubicBezTo>
                  <a:cubicBezTo>
                    <a:pt x="205" y="87"/>
                    <a:pt x="205" y="87"/>
                    <a:pt x="205" y="87"/>
                  </a:cubicBezTo>
                  <a:lnTo>
                    <a:pt x="243" y="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3">
              <a:extLst>
                <a:ext uri="{FF2B5EF4-FFF2-40B4-BE49-F238E27FC236}">
                  <a16:creationId xmlns:a16="http://schemas.microsoft.com/office/drawing/2014/main" id="{206E3D12-7E66-E841-8BCD-5DFEAC4C8593}"/>
                </a:ext>
              </a:extLst>
            </p:cNvPr>
            <p:cNvSpPr>
              <a:spLocks noEditPoints="1"/>
            </p:cNvSpPr>
            <p:nvPr/>
          </p:nvSpPr>
          <p:spPr bwMode="auto">
            <a:xfrm>
              <a:off x="2995794" y="2432721"/>
              <a:ext cx="320340" cy="448476"/>
            </a:xfrm>
            <a:custGeom>
              <a:avLst/>
              <a:gdLst>
                <a:gd name="T0" fmla="*/ 134 w 177"/>
                <a:gd name="T1" fmla="*/ 28 h 248"/>
                <a:gd name="T2" fmla="*/ 134 w 177"/>
                <a:gd name="T3" fmla="*/ 45 h 248"/>
                <a:gd name="T4" fmla="*/ 145 w 177"/>
                <a:gd name="T5" fmla="*/ 78 h 248"/>
                <a:gd name="T6" fmla="*/ 146 w 177"/>
                <a:gd name="T7" fmla="*/ 95 h 248"/>
                <a:gd name="T8" fmla="*/ 134 w 177"/>
                <a:gd name="T9" fmla="*/ 130 h 248"/>
                <a:gd name="T10" fmla="*/ 134 w 177"/>
                <a:gd name="T11" fmla="*/ 147 h 248"/>
                <a:gd name="T12" fmla="*/ 155 w 177"/>
                <a:gd name="T13" fmla="*/ 179 h 248"/>
                <a:gd name="T14" fmla="*/ 157 w 177"/>
                <a:gd name="T15" fmla="*/ 196 h 248"/>
                <a:gd name="T16" fmla="*/ 134 w 177"/>
                <a:gd name="T17" fmla="*/ 237 h 248"/>
                <a:gd name="T18" fmla="*/ 154 w 177"/>
                <a:gd name="T19" fmla="*/ 0 h 248"/>
                <a:gd name="T20" fmla="*/ 105 w 177"/>
                <a:gd name="T21" fmla="*/ 31 h 248"/>
                <a:gd name="T22" fmla="*/ 105 w 177"/>
                <a:gd name="T23" fmla="*/ 240 h 248"/>
                <a:gd name="T24" fmla="*/ 105 w 177"/>
                <a:gd name="T25" fmla="*/ 218 h 248"/>
                <a:gd name="T26" fmla="*/ 134 w 177"/>
                <a:gd name="T27" fmla="*/ 62 h 248"/>
                <a:gd name="T28" fmla="*/ 134 w 177"/>
                <a:gd name="T29" fmla="*/ 45 h 248"/>
                <a:gd name="T30" fmla="*/ 105 w 177"/>
                <a:gd name="T31" fmla="*/ 99 h 248"/>
                <a:gd name="T32" fmla="*/ 134 w 177"/>
                <a:gd name="T33" fmla="*/ 79 h 248"/>
                <a:gd name="T34" fmla="*/ 105 w 177"/>
                <a:gd name="T35" fmla="*/ 133 h 248"/>
                <a:gd name="T36" fmla="*/ 134 w 177"/>
                <a:gd name="T37" fmla="*/ 147 h 248"/>
                <a:gd name="T38" fmla="*/ 116 w 177"/>
                <a:gd name="T39" fmla="*/ 183 h 248"/>
                <a:gd name="T40" fmla="*/ 105 w 177"/>
                <a:gd name="T41" fmla="*/ 201 h 248"/>
                <a:gd name="T42" fmla="*/ 106 w 177"/>
                <a:gd name="T43" fmla="*/ 167 h 248"/>
                <a:gd name="T44" fmla="*/ 134 w 177"/>
                <a:gd name="T45" fmla="*/ 147 h 248"/>
                <a:gd name="T46" fmla="*/ 38 w 177"/>
                <a:gd name="T47" fmla="*/ 37 h 248"/>
                <a:gd name="T48" fmla="*/ 38 w 177"/>
                <a:gd name="T49" fmla="*/ 54 h 248"/>
                <a:gd name="T50" fmla="*/ 97 w 177"/>
                <a:gd name="T51" fmla="*/ 82 h 248"/>
                <a:gd name="T52" fmla="*/ 105 w 177"/>
                <a:gd name="T53" fmla="*/ 99 h 248"/>
                <a:gd name="T54" fmla="*/ 105 w 177"/>
                <a:gd name="T55" fmla="*/ 65 h 248"/>
                <a:gd name="T56" fmla="*/ 68 w 177"/>
                <a:gd name="T57" fmla="*/ 35 h 248"/>
                <a:gd name="T58" fmla="*/ 38 w 177"/>
                <a:gd name="T59" fmla="*/ 247 h 248"/>
                <a:gd name="T60" fmla="*/ 38 w 177"/>
                <a:gd name="T61" fmla="*/ 225 h 248"/>
                <a:gd name="T62" fmla="*/ 105 w 177"/>
                <a:gd name="T63" fmla="*/ 116 h 248"/>
                <a:gd name="T64" fmla="*/ 69 w 177"/>
                <a:gd name="T65" fmla="*/ 153 h 248"/>
                <a:gd name="T66" fmla="*/ 38 w 177"/>
                <a:gd name="T67" fmla="*/ 174 h 248"/>
                <a:gd name="T68" fmla="*/ 56 w 177"/>
                <a:gd name="T69" fmla="*/ 138 h 248"/>
                <a:gd name="T70" fmla="*/ 105 w 177"/>
                <a:gd name="T71" fmla="*/ 116 h 248"/>
                <a:gd name="T72" fmla="*/ 38 w 177"/>
                <a:gd name="T73" fmla="*/ 208 h 248"/>
                <a:gd name="T74" fmla="*/ 38 w 177"/>
                <a:gd name="T75" fmla="*/ 11 h 248"/>
                <a:gd name="T76" fmla="*/ 24 w 177"/>
                <a:gd name="T77" fmla="*/ 248 h 248"/>
                <a:gd name="T78" fmla="*/ 37 w 177"/>
                <a:gd name="T79" fmla="*/ 208 h 248"/>
                <a:gd name="T80" fmla="*/ 35 w 177"/>
                <a:gd name="T81" fmla="*/ 191 h 248"/>
                <a:gd name="T82" fmla="*/ 38 w 177"/>
                <a:gd name="T83" fmla="*/ 156 h 248"/>
                <a:gd name="T84" fmla="*/ 38 w 177"/>
                <a:gd name="T85" fmla="*/ 140 h 248"/>
                <a:gd name="T86" fmla="*/ 27 w 177"/>
                <a:gd name="T87" fmla="*/ 107 h 248"/>
                <a:gd name="T88" fmla="*/ 25 w 177"/>
                <a:gd name="T89" fmla="*/ 90 h 248"/>
                <a:gd name="T90" fmla="*/ 38 w 177"/>
                <a:gd name="T91" fmla="*/ 54 h 248"/>
                <a:gd name="T92" fmla="*/ 38 w 177"/>
                <a:gd name="T93" fmla="*/ 3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248">
                  <a:moveTo>
                    <a:pt x="154" y="0"/>
                  </a:moveTo>
                  <a:cubicBezTo>
                    <a:pt x="134" y="2"/>
                    <a:pt x="134" y="2"/>
                    <a:pt x="134" y="2"/>
                  </a:cubicBezTo>
                  <a:cubicBezTo>
                    <a:pt x="134" y="28"/>
                    <a:pt x="134" y="28"/>
                    <a:pt x="134" y="28"/>
                  </a:cubicBezTo>
                  <a:cubicBezTo>
                    <a:pt x="140" y="27"/>
                    <a:pt x="140" y="27"/>
                    <a:pt x="140" y="27"/>
                  </a:cubicBezTo>
                  <a:cubicBezTo>
                    <a:pt x="140" y="33"/>
                    <a:pt x="141" y="38"/>
                    <a:pt x="141" y="44"/>
                  </a:cubicBezTo>
                  <a:cubicBezTo>
                    <a:pt x="134" y="45"/>
                    <a:pt x="134" y="45"/>
                    <a:pt x="134" y="45"/>
                  </a:cubicBezTo>
                  <a:cubicBezTo>
                    <a:pt x="134" y="62"/>
                    <a:pt x="134" y="62"/>
                    <a:pt x="134" y="62"/>
                  </a:cubicBezTo>
                  <a:cubicBezTo>
                    <a:pt x="143" y="61"/>
                    <a:pt x="143" y="61"/>
                    <a:pt x="143" y="61"/>
                  </a:cubicBezTo>
                  <a:cubicBezTo>
                    <a:pt x="144" y="67"/>
                    <a:pt x="144" y="72"/>
                    <a:pt x="145" y="78"/>
                  </a:cubicBezTo>
                  <a:cubicBezTo>
                    <a:pt x="134" y="79"/>
                    <a:pt x="134" y="79"/>
                    <a:pt x="134" y="79"/>
                  </a:cubicBezTo>
                  <a:cubicBezTo>
                    <a:pt x="134" y="96"/>
                    <a:pt x="134" y="96"/>
                    <a:pt x="134" y="96"/>
                  </a:cubicBezTo>
                  <a:cubicBezTo>
                    <a:pt x="146" y="95"/>
                    <a:pt x="146" y="95"/>
                    <a:pt x="146" y="95"/>
                  </a:cubicBezTo>
                  <a:cubicBezTo>
                    <a:pt x="147" y="100"/>
                    <a:pt x="147" y="106"/>
                    <a:pt x="148" y="111"/>
                  </a:cubicBezTo>
                  <a:cubicBezTo>
                    <a:pt x="134" y="113"/>
                    <a:pt x="134" y="113"/>
                    <a:pt x="134" y="113"/>
                  </a:cubicBezTo>
                  <a:cubicBezTo>
                    <a:pt x="134" y="130"/>
                    <a:pt x="134" y="130"/>
                    <a:pt x="134" y="130"/>
                  </a:cubicBezTo>
                  <a:cubicBezTo>
                    <a:pt x="150" y="128"/>
                    <a:pt x="150" y="128"/>
                    <a:pt x="150" y="128"/>
                  </a:cubicBezTo>
                  <a:cubicBezTo>
                    <a:pt x="150" y="134"/>
                    <a:pt x="151" y="139"/>
                    <a:pt x="151" y="145"/>
                  </a:cubicBezTo>
                  <a:cubicBezTo>
                    <a:pt x="134" y="147"/>
                    <a:pt x="134" y="147"/>
                    <a:pt x="134" y="147"/>
                  </a:cubicBezTo>
                  <a:cubicBezTo>
                    <a:pt x="134" y="164"/>
                    <a:pt x="134" y="164"/>
                    <a:pt x="134" y="164"/>
                  </a:cubicBezTo>
                  <a:cubicBezTo>
                    <a:pt x="153" y="162"/>
                    <a:pt x="153" y="162"/>
                    <a:pt x="153" y="162"/>
                  </a:cubicBezTo>
                  <a:cubicBezTo>
                    <a:pt x="154" y="168"/>
                    <a:pt x="154" y="173"/>
                    <a:pt x="155" y="179"/>
                  </a:cubicBezTo>
                  <a:cubicBezTo>
                    <a:pt x="134" y="181"/>
                    <a:pt x="134" y="181"/>
                    <a:pt x="134" y="181"/>
                  </a:cubicBezTo>
                  <a:cubicBezTo>
                    <a:pt x="134" y="198"/>
                    <a:pt x="134" y="198"/>
                    <a:pt x="134" y="198"/>
                  </a:cubicBezTo>
                  <a:cubicBezTo>
                    <a:pt x="157" y="196"/>
                    <a:pt x="157" y="196"/>
                    <a:pt x="157" y="196"/>
                  </a:cubicBezTo>
                  <a:cubicBezTo>
                    <a:pt x="157" y="201"/>
                    <a:pt x="158" y="207"/>
                    <a:pt x="158" y="212"/>
                  </a:cubicBezTo>
                  <a:cubicBezTo>
                    <a:pt x="134" y="215"/>
                    <a:pt x="134" y="215"/>
                    <a:pt x="134" y="215"/>
                  </a:cubicBezTo>
                  <a:cubicBezTo>
                    <a:pt x="134" y="237"/>
                    <a:pt x="134" y="237"/>
                    <a:pt x="134" y="237"/>
                  </a:cubicBezTo>
                  <a:cubicBezTo>
                    <a:pt x="177" y="233"/>
                    <a:pt x="177" y="233"/>
                    <a:pt x="177" y="233"/>
                  </a:cubicBezTo>
                  <a:cubicBezTo>
                    <a:pt x="173" y="194"/>
                    <a:pt x="169" y="155"/>
                    <a:pt x="165" y="116"/>
                  </a:cubicBezTo>
                  <a:cubicBezTo>
                    <a:pt x="162" y="77"/>
                    <a:pt x="158" y="39"/>
                    <a:pt x="154" y="0"/>
                  </a:cubicBezTo>
                  <a:close/>
                  <a:moveTo>
                    <a:pt x="134" y="2"/>
                  </a:moveTo>
                  <a:cubicBezTo>
                    <a:pt x="105" y="5"/>
                    <a:pt x="105" y="5"/>
                    <a:pt x="105" y="5"/>
                  </a:cubicBezTo>
                  <a:cubicBezTo>
                    <a:pt x="105" y="31"/>
                    <a:pt x="105" y="31"/>
                    <a:pt x="105" y="31"/>
                  </a:cubicBezTo>
                  <a:cubicBezTo>
                    <a:pt x="134" y="28"/>
                    <a:pt x="134" y="28"/>
                    <a:pt x="134" y="28"/>
                  </a:cubicBezTo>
                  <a:cubicBezTo>
                    <a:pt x="134" y="2"/>
                    <a:pt x="134" y="2"/>
                    <a:pt x="134" y="2"/>
                  </a:cubicBezTo>
                  <a:close/>
                  <a:moveTo>
                    <a:pt x="105" y="240"/>
                  </a:moveTo>
                  <a:cubicBezTo>
                    <a:pt x="134" y="237"/>
                    <a:pt x="134" y="237"/>
                    <a:pt x="134" y="237"/>
                  </a:cubicBezTo>
                  <a:cubicBezTo>
                    <a:pt x="134" y="215"/>
                    <a:pt x="134" y="215"/>
                    <a:pt x="134" y="215"/>
                  </a:cubicBezTo>
                  <a:cubicBezTo>
                    <a:pt x="105" y="218"/>
                    <a:pt x="105" y="218"/>
                    <a:pt x="105" y="218"/>
                  </a:cubicBezTo>
                  <a:cubicBezTo>
                    <a:pt x="105" y="240"/>
                    <a:pt x="105" y="240"/>
                    <a:pt x="105" y="240"/>
                  </a:cubicBezTo>
                  <a:close/>
                  <a:moveTo>
                    <a:pt x="134" y="45"/>
                  </a:moveTo>
                  <a:cubicBezTo>
                    <a:pt x="134" y="62"/>
                    <a:pt x="134" y="62"/>
                    <a:pt x="134" y="62"/>
                  </a:cubicBezTo>
                  <a:cubicBezTo>
                    <a:pt x="105" y="65"/>
                    <a:pt x="105" y="65"/>
                    <a:pt x="105" y="65"/>
                  </a:cubicBezTo>
                  <a:cubicBezTo>
                    <a:pt x="105" y="48"/>
                    <a:pt x="105" y="48"/>
                    <a:pt x="105" y="48"/>
                  </a:cubicBezTo>
                  <a:cubicBezTo>
                    <a:pt x="134" y="45"/>
                    <a:pt x="134" y="45"/>
                    <a:pt x="134" y="45"/>
                  </a:cubicBezTo>
                  <a:close/>
                  <a:moveTo>
                    <a:pt x="134" y="79"/>
                  </a:moveTo>
                  <a:cubicBezTo>
                    <a:pt x="134" y="96"/>
                    <a:pt x="134" y="96"/>
                    <a:pt x="134" y="96"/>
                  </a:cubicBezTo>
                  <a:cubicBezTo>
                    <a:pt x="105" y="99"/>
                    <a:pt x="105" y="99"/>
                    <a:pt x="105" y="99"/>
                  </a:cubicBezTo>
                  <a:cubicBezTo>
                    <a:pt x="105" y="73"/>
                    <a:pt x="105" y="73"/>
                    <a:pt x="105" y="73"/>
                  </a:cubicBezTo>
                  <a:cubicBezTo>
                    <a:pt x="105" y="82"/>
                    <a:pt x="105" y="82"/>
                    <a:pt x="105" y="82"/>
                  </a:cubicBezTo>
                  <a:cubicBezTo>
                    <a:pt x="134" y="79"/>
                    <a:pt x="134" y="79"/>
                    <a:pt x="134" y="79"/>
                  </a:cubicBezTo>
                  <a:close/>
                  <a:moveTo>
                    <a:pt x="134" y="113"/>
                  </a:moveTo>
                  <a:cubicBezTo>
                    <a:pt x="134" y="130"/>
                    <a:pt x="134" y="130"/>
                    <a:pt x="134" y="130"/>
                  </a:cubicBezTo>
                  <a:cubicBezTo>
                    <a:pt x="105" y="133"/>
                    <a:pt x="105" y="133"/>
                    <a:pt x="105" y="133"/>
                  </a:cubicBezTo>
                  <a:cubicBezTo>
                    <a:pt x="105" y="116"/>
                    <a:pt x="105" y="116"/>
                    <a:pt x="105" y="116"/>
                  </a:cubicBezTo>
                  <a:cubicBezTo>
                    <a:pt x="134" y="113"/>
                    <a:pt x="134" y="113"/>
                    <a:pt x="134" y="113"/>
                  </a:cubicBezTo>
                  <a:close/>
                  <a:moveTo>
                    <a:pt x="134" y="147"/>
                  </a:moveTo>
                  <a:cubicBezTo>
                    <a:pt x="134" y="164"/>
                    <a:pt x="134" y="164"/>
                    <a:pt x="134" y="164"/>
                  </a:cubicBezTo>
                  <a:cubicBezTo>
                    <a:pt x="114" y="166"/>
                    <a:pt x="114" y="166"/>
                    <a:pt x="114" y="166"/>
                  </a:cubicBezTo>
                  <a:cubicBezTo>
                    <a:pt x="115" y="172"/>
                    <a:pt x="115" y="177"/>
                    <a:pt x="116" y="183"/>
                  </a:cubicBezTo>
                  <a:cubicBezTo>
                    <a:pt x="134" y="181"/>
                    <a:pt x="134" y="181"/>
                    <a:pt x="134" y="181"/>
                  </a:cubicBezTo>
                  <a:cubicBezTo>
                    <a:pt x="134" y="198"/>
                    <a:pt x="134" y="198"/>
                    <a:pt x="134" y="198"/>
                  </a:cubicBezTo>
                  <a:cubicBezTo>
                    <a:pt x="105" y="201"/>
                    <a:pt x="105" y="201"/>
                    <a:pt x="105" y="201"/>
                  </a:cubicBezTo>
                  <a:cubicBezTo>
                    <a:pt x="105" y="184"/>
                    <a:pt x="105" y="184"/>
                    <a:pt x="105" y="184"/>
                  </a:cubicBezTo>
                  <a:cubicBezTo>
                    <a:pt x="108" y="183"/>
                    <a:pt x="108" y="183"/>
                    <a:pt x="108" y="183"/>
                  </a:cubicBezTo>
                  <a:cubicBezTo>
                    <a:pt x="107" y="178"/>
                    <a:pt x="106" y="172"/>
                    <a:pt x="106" y="167"/>
                  </a:cubicBezTo>
                  <a:cubicBezTo>
                    <a:pt x="105" y="167"/>
                    <a:pt x="105" y="167"/>
                    <a:pt x="105" y="167"/>
                  </a:cubicBezTo>
                  <a:cubicBezTo>
                    <a:pt x="105" y="150"/>
                    <a:pt x="105" y="150"/>
                    <a:pt x="105" y="150"/>
                  </a:cubicBezTo>
                  <a:lnTo>
                    <a:pt x="134" y="147"/>
                  </a:lnTo>
                  <a:close/>
                  <a:moveTo>
                    <a:pt x="105" y="5"/>
                  </a:moveTo>
                  <a:cubicBezTo>
                    <a:pt x="38" y="11"/>
                    <a:pt x="38" y="11"/>
                    <a:pt x="38" y="11"/>
                  </a:cubicBezTo>
                  <a:cubicBezTo>
                    <a:pt x="38" y="37"/>
                    <a:pt x="38" y="37"/>
                    <a:pt x="38" y="37"/>
                  </a:cubicBezTo>
                  <a:cubicBezTo>
                    <a:pt x="55" y="36"/>
                    <a:pt x="55" y="36"/>
                    <a:pt x="55" y="36"/>
                  </a:cubicBezTo>
                  <a:cubicBezTo>
                    <a:pt x="56" y="41"/>
                    <a:pt x="56" y="47"/>
                    <a:pt x="57" y="53"/>
                  </a:cubicBezTo>
                  <a:cubicBezTo>
                    <a:pt x="38" y="54"/>
                    <a:pt x="38" y="54"/>
                    <a:pt x="38" y="54"/>
                  </a:cubicBezTo>
                  <a:cubicBezTo>
                    <a:pt x="38" y="72"/>
                    <a:pt x="38" y="72"/>
                    <a:pt x="38" y="72"/>
                  </a:cubicBezTo>
                  <a:cubicBezTo>
                    <a:pt x="96" y="66"/>
                    <a:pt x="96" y="66"/>
                    <a:pt x="96" y="66"/>
                  </a:cubicBezTo>
                  <a:cubicBezTo>
                    <a:pt x="96" y="71"/>
                    <a:pt x="97" y="77"/>
                    <a:pt x="97" y="82"/>
                  </a:cubicBezTo>
                  <a:cubicBezTo>
                    <a:pt x="38" y="88"/>
                    <a:pt x="38" y="88"/>
                    <a:pt x="38" y="88"/>
                  </a:cubicBezTo>
                  <a:cubicBezTo>
                    <a:pt x="38" y="106"/>
                    <a:pt x="38" y="106"/>
                    <a:pt x="38" y="106"/>
                  </a:cubicBezTo>
                  <a:cubicBezTo>
                    <a:pt x="105" y="99"/>
                    <a:pt x="105" y="99"/>
                    <a:pt x="105" y="99"/>
                  </a:cubicBezTo>
                  <a:cubicBezTo>
                    <a:pt x="105" y="73"/>
                    <a:pt x="105" y="73"/>
                    <a:pt x="105" y="73"/>
                  </a:cubicBezTo>
                  <a:cubicBezTo>
                    <a:pt x="104" y="65"/>
                    <a:pt x="104" y="65"/>
                    <a:pt x="104" y="65"/>
                  </a:cubicBezTo>
                  <a:cubicBezTo>
                    <a:pt x="105" y="65"/>
                    <a:pt x="105" y="65"/>
                    <a:pt x="105" y="65"/>
                  </a:cubicBezTo>
                  <a:cubicBezTo>
                    <a:pt x="105" y="48"/>
                    <a:pt x="105" y="48"/>
                    <a:pt x="105" y="48"/>
                  </a:cubicBezTo>
                  <a:cubicBezTo>
                    <a:pt x="70" y="51"/>
                    <a:pt x="70" y="51"/>
                    <a:pt x="70" y="51"/>
                  </a:cubicBezTo>
                  <a:cubicBezTo>
                    <a:pt x="69" y="46"/>
                    <a:pt x="68" y="40"/>
                    <a:pt x="68" y="35"/>
                  </a:cubicBezTo>
                  <a:cubicBezTo>
                    <a:pt x="105" y="31"/>
                    <a:pt x="105" y="31"/>
                    <a:pt x="105" y="31"/>
                  </a:cubicBezTo>
                  <a:cubicBezTo>
                    <a:pt x="105" y="5"/>
                    <a:pt x="105" y="5"/>
                    <a:pt x="105" y="5"/>
                  </a:cubicBezTo>
                  <a:close/>
                  <a:moveTo>
                    <a:pt x="38" y="247"/>
                  </a:moveTo>
                  <a:cubicBezTo>
                    <a:pt x="105" y="240"/>
                    <a:pt x="105" y="240"/>
                    <a:pt x="105" y="240"/>
                  </a:cubicBezTo>
                  <a:cubicBezTo>
                    <a:pt x="105" y="218"/>
                    <a:pt x="105" y="218"/>
                    <a:pt x="105" y="218"/>
                  </a:cubicBezTo>
                  <a:cubicBezTo>
                    <a:pt x="38" y="225"/>
                    <a:pt x="38" y="225"/>
                    <a:pt x="38" y="225"/>
                  </a:cubicBezTo>
                  <a:cubicBezTo>
                    <a:pt x="38" y="223"/>
                    <a:pt x="38" y="223"/>
                    <a:pt x="38" y="223"/>
                  </a:cubicBezTo>
                  <a:cubicBezTo>
                    <a:pt x="38" y="247"/>
                    <a:pt x="38" y="247"/>
                    <a:pt x="38" y="247"/>
                  </a:cubicBezTo>
                  <a:close/>
                  <a:moveTo>
                    <a:pt x="105" y="116"/>
                  </a:moveTo>
                  <a:cubicBezTo>
                    <a:pt x="105" y="133"/>
                    <a:pt x="105" y="133"/>
                    <a:pt x="105" y="133"/>
                  </a:cubicBezTo>
                  <a:cubicBezTo>
                    <a:pt x="67" y="137"/>
                    <a:pt x="67" y="137"/>
                    <a:pt x="67" y="137"/>
                  </a:cubicBezTo>
                  <a:cubicBezTo>
                    <a:pt x="68" y="142"/>
                    <a:pt x="69" y="148"/>
                    <a:pt x="69" y="153"/>
                  </a:cubicBezTo>
                  <a:cubicBezTo>
                    <a:pt x="105" y="150"/>
                    <a:pt x="105" y="150"/>
                    <a:pt x="105" y="150"/>
                  </a:cubicBezTo>
                  <a:cubicBezTo>
                    <a:pt x="105" y="167"/>
                    <a:pt x="105" y="167"/>
                    <a:pt x="105" y="167"/>
                  </a:cubicBezTo>
                  <a:cubicBezTo>
                    <a:pt x="38" y="174"/>
                    <a:pt x="38" y="174"/>
                    <a:pt x="38" y="174"/>
                  </a:cubicBezTo>
                  <a:cubicBezTo>
                    <a:pt x="38" y="156"/>
                    <a:pt x="38" y="156"/>
                    <a:pt x="38" y="156"/>
                  </a:cubicBezTo>
                  <a:cubicBezTo>
                    <a:pt x="58" y="154"/>
                    <a:pt x="58" y="154"/>
                    <a:pt x="58" y="154"/>
                  </a:cubicBezTo>
                  <a:cubicBezTo>
                    <a:pt x="58" y="149"/>
                    <a:pt x="57" y="143"/>
                    <a:pt x="56" y="138"/>
                  </a:cubicBezTo>
                  <a:cubicBezTo>
                    <a:pt x="38" y="140"/>
                    <a:pt x="38" y="140"/>
                    <a:pt x="38" y="140"/>
                  </a:cubicBezTo>
                  <a:cubicBezTo>
                    <a:pt x="38" y="122"/>
                    <a:pt x="38" y="122"/>
                    <a:pt x="38" y="122"/>
                  </a:cubicBezTo>
                  <a:cubicBezTo>
                    <a:pt x="105" y="116"/>
                    <a:pt x="105" y="116"/>
                    <a:pt x="105" y="116"/>
                  </a:cubicBezTo>
                  <a:close/>
                  <a:moveTo>
                    <a:pt x="105" y="184"/>
                  </a:moveTo>
                  <a:cubicBezTo>
                    <a:pt x="105" y="201"/>
                    <a:pt x="105" y="201"/>
                    <a:pt x="105" y="201"/>
                  </a:cubicBezTo>
                  <a:cubicBezTo>
                    <a:pt x="38" y="208"/>
                    <a:pt x="38" y="208"/>
                    <a:pt x="38" y="208"/>
                  </a:cubicBezTo>
                  <a:cubicBezTo>
                    <a:pt x="38" y="190"/>
                    <a:pt x="38" y="190"/>
                    <a:pt x="38" y="190"/>
                  </a:cubicBezTo>
                  <a:lnTo>
                    <a:pt x="105" y="184"/>
                  </a:lnTo>
                  <a:close/>
                  <a:moveTo>
                    <a:pt x="38" y="11"/>
                  </a:moveTo>
                  <a:cubicBezTo>
                    <a:pt x="0" y="15"/>
                    <a:pt x="0" y="15"/>
                    <a:pt x="0" y="15"/>
                  </a:cubicBezTo>
                  <a:cubicBezTo>
                    <a:pt x="4" y="54"/>
                    <a:pt x="8" y="93"/>
                    <a:pt x="12" y="132"/>
                  </a:cubicBezTo>
                  <a:cubicBezTo>
                    <a:pt x="16" y="171"/>
                    <a:pt x="20" y="209"/>
                    <a:pt x="24" y="248"/>
                  </a:cubicBezTo>
                  <a:cubicBezTo>
                    <a:pt x="38" y="247"/>
                    <a:pt x="38" y="247"/>
                    <a:pt x="38" y="247"/>
                  </a:cubicBezTo>
                  <a:cubicBezTo>
                    <a:pt x="38" y="223"/>
                    <a:pt x="38" y="223"/>
                    <a:pt x="38" y="223"/>
                  </a:cubicBezTo>
                  <a:cubicBezTo>
                    <a:pt x="37" y="208"/>
                    <a:pt x="37" y="208"/>
                    <a:pt x="37" y="208"/>
                  </a:cubicBezTo>
                  <a:cubicBezTo>
                    <a:pt x="38" y="208"/>
                    <a:pt x="38" y="208"/>
                    <a:pt x="38" y="208"/>
                  </a:cubicBezTo>
                  <a:cubicBezTo>
                    <a:pt x="38" y="190"/>
                    <a:pt x="38" y="190"/>
                    <a:pt x="38" y="190"/>
                  </a:cubicBezTo>
                  <a:cubicBezTo>
                    <a:pt x="35" y="191"/>
                    <a:pt x="35" y="191"/>
                    <a:pt x="35" y="191"/>
                  </a:cubicBezTo>
                  <a:cubicBezTo>
                    <a:pt x="35" y="185"/>
                    <a:pt x="34" y="180"/>
                    <a:pt x="33" y="174"/>
                  </a:cubicBezTo>
                  <a:cubicBezTo>
                    <a:pt x="38" y="174"/>
                    <a:pt x="38" y="174"/>
                    <a:pt x="38" y="174"/>
                  </a:cubicBezTo>
                  <a:cubicBezTo>
                    <a:pt x="38" y="156"/>
                    <a:pt x="38" y="156"/>
                    <a:pt x="38" y="156"/>
                  </a:cubicBezTo>
                  <a:cubicBezTo>
                    <a:pt x="32" y="157"/>
                    <a:pt x="32" y="157"/>
                    <a:pt x="32" y="157"/>
                  </a:cubicBezTo>
                  <a:cubicBezTo>
                    <a:pt x="31" y="152"/>
                    <a:pt x="31" y="146"/>
                    <a:pt x="30" y="140"/>
                  </a:cubicBezTo>
                  <a:cubicBezTo>
                    <a:pt x="38" y="140"/>
                    <a:pt x="38" y="140"/>
                    <a:pt x="38" y="140"/>
                  </a:cubicBezTo>
                  <a:cubicBezTo>
                    <a:pt x="38" y="122"/>
                    <a:pt x="38" y="122"/>
                    <a:pt x="38" y="122"/>
                  </a:cubicBezTo>
                  <a:cubicBezTo>
                    <a:pt x="28" y="123"/>
                    <a:pt x="28" y="123"/>
                    <a:pt x="28" y="123"/>
                  </a:cubicBezTo>
                  <a:cubicBezTo>
                    <a:pt x="28" y="118"/>
                    <a:pt x="27" y="112"/>
                    <a:pt x="27" y="107"/>
                  </a:cubicBezTo>
                  <a:cubicBezTo>
                    <a:pt x="38" y="106"/>
                    <a:pt x="38" y="106"/>
                    <a:pt x="38" y="106"/>
                  </a:cubicBezTo>
                  <a:cubicBezTo>
                    <a:pt x="38" y="88"/>
                    <a:pt x="38" y="88"/>
                    <a:pt x="38" y="88"/>
                  </a:cubicBezTo>
                  <a:cubicBezTo>
                    <a:pt x="25" y="90"/>
                    <a:pt x="25" y="90"/>
                    <a:pt x="25" y="90"/>
                  </a:cubicBezTo>
                  <a:cubicBezTo>
                    <a:pt x="24" y="84"/>
                    <a:pt x="24" y="79"/>
                    <a:pt x="23" y="73"/>
                  </a:cubicBezTo>
                  <a:cubicBezTo>
                    <a:pt x="38" y="72"/>
                    <a:pt x="38" y="72"/>
                    <a:pt x="38" y="72"/>
                  </a:cubicBezTo>
                  <a:cubicBezTo>
                    <a:pt x="38" y="54"/>
                    <a:pt x="38" y="54"/>
                    <a:pt x="38" y="54"/>
                  </a:cubicBezTo>
                  <a:cubicBezTo>
                    <a:pt x="21" y="56"/>
                    <a:pt x="21" y="56"/>
                    <a:pt x="21" y="56"/>
                  </a:cubicBezTo>
                  <a:cubicBezTo>
                    <a:pt x="21" y="51"/>
                    <a:pt x="20" y="45"/>
                    <a:pt x="20" y="39"/>
                  </a:cubicBezTo>
                  <a:cubicBezTo>
                    <a:pt x="38" y="37"/>
                    <a:pt x="38" y="37"/>
                    <a:pt x="38" y="37"/>
                  </a:cubicBezTo>
                  <a:lnTo>
                    <a:pt x="38" y="11"/>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a:extLst>
                <a:ext uri="{FF2B5EF4-FFF2-40B4-BE49-F238E27FC236}">
                  <a16:creationId xmlns:a16="http://schemas.microsoft.com/office/drawing/2014/main" id="{A66D52CD-84DD-6A49-8856-A48369970FAD}"/>
                </a:ext>
              </a:extLst>
            </p:cNvPr>
            <p:cNvSpPr>
              <a:spLocks noEditPoints="1"/>
            </p:cNvSpPr>
            <p:nvPr/>
          </p:nvSpPr>
          <p:spPr bwMode="auto">
            <a:xfrm>
              <a:off x="3325126" y="1995485"/>
              <a:ext cx="327084" cy="867728"/>
            </a:xfrm>
            <a:custGeom>
              <a:avLst/>
              <a:gdLst>
                <a:gd name="T0" fmla="*/ 154 w 181"/>
                <a:gd name="T1" fmla="*/ 0 h 480"/>
                <a:gd name="T2" fmla="*/ 154 w 181"/>
                <a:gd name="T3" fmla="*/ 407 h 480"/>
                <a:gd name="T4" fmla="*/ 123 w 181"/>
                <a:gd name="T5" fmla="*/ 20 h 480"/>
                <a:gd name="T6" fmla="*/ 125 w 181"/>
                <a:gd name="T7" fmla="*/ 121 h 480"/>
                <a:gd name="T8" fmla="*/ 127 w 181"/>
                <a:gd name="T9" fmla="*/ 55 h 480"/>
                <a:gd name="T10" fmla="*/ 125 w 181"/>
                <a:gd name="T11" fmla="*/ 221 h 480"/>
                <a:gd name="T12" fmla="*/ 128 w 181"/>
                <a:gd name="T13" fmla="*/ 206 h 480"/>
                <a:gd name="T14" fmla="*/ 123 w 181"/>
                <a:gd name="T15" fmla="*/ 156 h 480"/>
                <a:gd name="T16" fmla="*/ 130 w 181"/>
                <a:gd name="T17" fmla="*/ 322 h 480"/>
                <a:gd name="T18" fmla="*/ 122 w 181"/>
                <a:gd name="T19" fmla="*/ 307 h 480"/>
                <a:gd name="T20" fmla="*/ 130 w 181"/>
                <a:gd name="T21" fmla="*/ 256 h 480"/>
                <a:gd name="T22" fmla="*/ 128 w 181"/>
                <a:gd name="T23" fmla="*/ 357 h 480"/>
                <a:gd name="T24" fmla="*/ 117 w 181"/>
                <a:gd name="T25" fmla="*/ 20 h 480"/>
                <a:gd name="T26" fmla="*/ 119 w 181"/>
                <a:gd name="T27" fmla="*/ 55 h 480"/>
                <a:gd name="T28" fmla="*/ 119 w 181"/>
                <a:gd name="T29" fmla="*/ 121 h 480"/>
                <a:gd name="T30" fmla="*/ 119 w 181"/>
                <a:gd name="T31" fmla="*/ 156 h 480"/>
                <a:gd name="T32" fmla="*/ 119 w 181"/>
                <a:gd name="T33" fmla="*/ 171 h 480"/>
                <a:gd name="T34" fmla="*/ 118 w 181"/>
                <a:gd name="T35" fmla="*/ 221 h 480"/>
                <a:gd name="T36" fmla="*/ 120 w 181"/>
                <a:gd name="T37" fmla="*/ 206 h 480"/>
                <a:gd name="T38" fmla="*/ 120 w 181"/>
                <a:gd name="T39" fmla="*/ 256 h 480"/>
                <a:gd name="T40" fmla="*/ 118 w 181"/>
                <a:gd name="T41" fmla="*/ 322 h 480"/>
                <a:gd name="T42" fmla="*/ 120 w 181"/>
                <a:gd name="T43" fmla="*/ 357 h 480"/>
                <a:gd name="T44" fmla="*/ 95 w 181"/>
                <a:gd name="T45" fmla="*/ 20 h 480"/>
                <a:gd name="T46" fmla="*/ 96 w 181"/>
                <a:gd name="T47" fmla="*/ 70 h 480"/>
                <a:gd name="T48" fmla="*/ 92 w 181"/>
                <a:gd name="T49" fmla="*/ 55 h 480"/>
                <a:gd name="T50" fmla="*/ 91 w 181"/>
                <a:gd name="T51" fmla="*/ 105 h 480"/>
                <a:gd name="T52" fmla="*/ 97 w 181"/>
                <a:gd name="T53" fmla="*/ 221 h 480"/>
                <a:gd name="T54" fmla="*/ 97 w 181"/>
                <a:gd name="T55" fmla="*/ 272 h 480"/>
                <a:gd name="T56" fmla="*/ 91 w 181"/>
                <a:gd name="T57" fmla="*/ 256 h 480"/>
                <a:gd name="T58" fmla="*/ 91 w 181"/>
                <a:gd name="T59" fmla="*/ 407 h 480"/>
                <a:gd name="T60" fmla="*/ 95 w 181"/>
                <a:gd name="T61" fmla="*/ 372 h 480"/>
                <a:gd name="T62" fmla="*/ 94 w 181"/>
                <a:gd name="T63" fmla="*/ 307 h 480"/>
                <a:gd name="T64" fmla="*/ 87 w 181"/>
                <a:gd name="T65" fmla="*/ 20 h 480"/>
                <a:gd name="T66" fmla="*/ 87 w 181"/>
                <a:gd name="T67" fmla="*/ 55 h 480"/>
                <a:gd name="T68" fmla="*/ 86 w 181"/>
                <a:gd name="T69" fmla="*/ 70 h 480"/>
                <a:gd name="T70" fmla="*/ 61 w 181"/>
                <a:gd name="T71" fmla="*/ 70 h 480"/>
                <a:gd name="T72" fmla="*/ 63 w 181"/>
                <a:gd name="T73" fmla="*/ 458 h 480"/>
                <a:gd name="T74" fmla="*/ 63 w 181"/>
                <a:gd name="T75" fmla="*/ 171 h 480"/>
                <a:gd name="T76" fmla="*/ 62 w 181"/>
                <a:gd name="T77" fmla="*/ 105 h 480"/>
                <a:gd name="T78" fmla="*/ 87 w 181"/>
                <a:gd name="T79" fmla="*/ 105 h 480"/>
                <a:gd name="T80" fmla="*/ 86 w 181"/>
                <a:gd name="T81" fmla="*/ 221 h 480"/>
                <a:gd name="T82" fmla="*/ 88 w 181"/>
                <a:gd name="T83" fmla="*/ 256 h 480"/>
                <a:gd name="T84" fmla="*/ 85 w 181"/>
                <a:gd name="T85" fmla="*/ 272 h 480"/>
                <a:gd name="T86" fmla="*/ 60 w 181"/>
                <a:gd name="T87" fmla="*/ 272 h 480"/>
                <a:gd name="T88" fmla="*/ 65 w 181"/>
                <a:gd name="T89" fmla="*/ 206 h 480"/>
                <a:gd name="T90" fmla="*/ 84 w 181"/>
                <a:gd name="T91" fmla="*/ 372 h 480"/>
                <a:gd name="T92" fmla="*/ 59 w 181"/>
                <a:gd name="T93" fmla="*/ 372 h 480"/>
                <a:gd name="T94" fmla="*/ 65 w 181"/>
                <a:gd name="T95" fmla="*/ 307 h 480"/>
                <a:gd name="T96" fmla="*/ 90 w 181"/>
                <a:gd name="T97" fmla="*/ 407 h 480"/>
                <a:gd name="T98" fmla="*/ 59 w 181"/>
                <a:gd name="T99" fmla="*/ 407 h 480"/>
                <a:gd name="T100" fmla="*/ 84 w 181"/>
                <a:gd name="T101" fmla="*/ 407 h 480"/>
                <a:gd name="T102" fmla="*/ 57 w 181"/>
                <a:gd name="T103" fmla="*/ 70 h 480"/>
                <a:gd name="T104" fmla="*/ 54 w 181"/>
                <a:gd name="T105" fmla="*/ 105 h 480"/>
                <a:gd name="T106" fmla="*/ 57 w 181"/>
                <a:gd name="T107" fmla="*/ 171 h 480"/>
                <a:gd name="T108" fmla="*/ 59 w 181"/>
                <a:gd name="T109" fmla="*/ 480 h 480"/>
                <a:gd name="T110" fmla="*/ 58 w 181"/>
                <a:gd name="T111" fmla="*/ 407 h 480"/>
                <a:gd name="T112" fmla="*/ 52 w 181"/>
                <a:gd name="T113" fmla="*/ 423 h 480"/>
                <a:gd name="T114" fmla="*/ 52 w 181"/>
                <a:gd name="T115" fmla="*/ 221 h 480"/>
                <a:gd name="T116" fmla="*/ 52 w 181"/>
                <a:gd name="T117" fmla="*/ 307 h 480"/>
                <a:gd name="T118" fmla="*/ 59 w 181"/>
                <a:gd name="T119" fmla="*/ 357 h 480"/>
                <a:gd name="T120" fmla="*/ 27 w 181"/>
                <a:gd name="T121" fmla="*/ 357 h 480"/>
                <a:gd name="T122" fmla="*/ 57 w 181"/>
                <a:gd name="T123" fmla="*/ 206 h 480"/>
                <a:gd name="T124" fmla="*/ 27 w 181"/>
                <a:gd name="T125" fmla="*/ 42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 h="480">
                  <a:moveTo>
                    <a:pt x="154" y="0"/>
                  </a:moveTo>
                  <a:cubicBezTo>
                    <a:pt x="181" y="0"/>
                    <a:pt x="181" y="0"/>
                    <a:pt x="181" y="0"/>
                  </a:cubicBezTo>
                  <a:cubicBezTo>
                    <a:pt x="181" y="80"/>
                    <a:pt x="181" y="160"/>
                    <a:pt x="181" y="240"/>
                  </a:cubicBezTo>
                  <a:cubicBezTo>
                    <a:pt x="181" y="320"/>
                    <a:pt x="181" y="400"/>
                    <a:pt x="181" y="480"/>
                  </a:cubicBezTo>
                  <a:cubicBezTo>
                    <a:pt x="154" y="480"/>
                    <a:pt x="154" y="480"/>
                    <a:pt x="154" y="480"/>
                  </a:cubicBezTo>
                  <a:cubicBezTo>
                    <a:pt x="154" y="458"/>
                    <a:pt x="154" y="458"/>
                    <a:pt x="154" y="458"/>
                  </a:cubicBezTo>
                  <a:cubicBezTo>
                    <a:pt x="162" y="458"/>
                    <a:pt x="162" y="458"/>
                    <a:pt x="162" y="458"/>
                  </a:cubicBezTo>
                  <a:cubicBezTo>
                    <a:pt x="162" y="446"/>
                    <a:pt x="162" y="434"/>
                    <a:pt x="162" y="423"/>
                  </a:cubicBezTo>
                  <a:cubicBezTo>
                    <a:pt x="154" y="423"/>
                    <a:pt x="154" y="423"/>
                    <a:pt x="154" y="423"/>
                  </a:cubicBezTo>
                  <a:cubicBezTo>
                    <a:pt x="154" y="407"/>
                    <a:pt x="154" y="407"/>
                    <a:pt x="154" y="407"/>
                  </a:cubicBezTo>
                  <a:cubicBezTo>
                    <a:pt x="162" y="407"/>
                    <a:pt x="162" y="407"/>
                    <a:pt x="162" y="407"/>
                  </a:cubicBezTo>
                  <a:cubicBezTo>
                    <a:pt x="162" y="396"/>
                    <a:pt x="162" y="384"/>
                    <a:pt x="162" y="372"/>
                  </a:cubicBezTo>
                  <a:cubicBezTo>
                    <a:pt x="154" y="372"/>
                    <a:pt x="154" y="372"/>
                    <a:pt x="154" y="372"/>
                  </a:cubicBezTo>
                  <a:cubicBezTo>
                    <a:pt x="154" y="357"/>
                    <a:pt x="154" y="357"/>
                    <a:pt x="154" y="357"/>
                  </a:cubicBezTo>
                  <a:cubicBezTo>
                    <a:pt x="162" y="357"/>
                    <a:pt x="162" y="357"/>
                    <a:pt x="162" y="357"/>
                  </a:cubicBezTo>
                  <a:cubicBezTo>
                    <a:pt x="162" y="345"/>
                    <a:pt x="162" y="334"/>
                    <a:pt x="162" y="322"/>
                  </a:cubicBezTo>
                  <a:cubicBezTo>
                    <a:pt x="154" y="322"/>
                    <a:pt x="154" y="322"/>
                    <a:pt x="154" y="322"/>
                  </a:cubicBezTo>
                  <a:cubicBezTo>
                    <a:pt x="154" y="307"/>
                    <a:pt x="154" y="307"/>
                    <a:pt x="154" y="307"/>
                  </a:cubicBezTo>
                  <a:cubicBezTo>
                    <a:pt x="162" y="307"/>
                    <a:pt x="162" y="307"/>
                    <a:pt x="162" y="307"/>
                  </a:cubicBezTo>
                  <a:cubicBezTo>
                    <a:pt x="162" y="295"/>
                    <a:pt x="162" y="283"/>
                    <a:pt x="162" y="272"/>
                  </a:cubicBezTo>
                  <a:cubicBezTo>
                    <a:pt x="154" y="272"/>
                    <a:pt x="154" y="272"/>
                    <a:pt x="154" y="272"/>
                  </a:cubicBezTo>
                  <a:cubicBezTo>
                    <a:pt x="154" y="256"/>
                    <a:pt x="154" y="256"/>
                    <a:pt x="154" y="256"/>
                  </a:cubicBezTo>
                  <a:cubicBezTo>
                    <a:pt x="162" y="256"/>
                    <a:pt x="162" y="256"/>
                    <a:pt x="162" y="256"/>
                  </a:cubicBezTo>
                  <a:cubicBezTo>
                    <a:pt x="162" y="245"/>
                    <a:pt x="162" y="233"/>
                    <a:pt x="162" y="221"/>
                  </a:cubicBezTo>
                  <a:cubicBezTo>
                    <a:pt x="154" y="221"/>
                    <a:pt x="154" y="221"/>
                    <a:pt x="154" y="221"/>
                  </a:cubicBezTo>
                  <a:cubicBezTo>
                    <a:pt x="154" y="206"/>
                    <a:pt x="154" y="206"/>
                    <a:pt x="154" y="206"/>
                  </a:cubicBezTo>
                  <a:cubicBezTo>
                    <a:pt x="162" y="206"/>
                    <a:pt x="162" y="206"/>
                    <a:pt x="162" y="206"/>
                  </a:cubicBezTo>
                  <a:cubicBezTo>
                    <a:pt x="162" y="194"/>
                    <a:pt x="162" y="183"/>
                    <a:pt x="162" y="171"/>
                  </a:cubicBezTo>
                  <a:cubicBezTo>
                    <a:pt x="154" y="171"/>
                    <a:pt x="154" y="171"/>
                    <a:pt x="154" y="171"/>
                  </a:cubicBezTo>
                  <a:cubicBezTo>
                    <a:pt x="154" y="156"/>
                    <a:pt x="154" y="156"/>
                    <a:pt x="154" y="156"/>
                  </a:cubicBezTo>
                  <a:cubicBezTo>
                    <a:pt x="162" y="156"/>
                    <a:pt x="162" y="156"/>
                    <a:pt x="162" y="156"/>
                  </a:cubicBezTo>
                  <a:cubicBezTo>
                    <a:pt x="162" y="144"/>
                    <a:pt x="162" y="132"/>
                    <a:pt x="162" y="121"/>
                  </a:cubicBezTo>
                  <a:cubicBezTo>
                    <a:pt x="154" y="121"/>
                    <a:pt x="154" y="121"/>
                    <a:pt x="154" y="121"/>
                  </a:cubicBezTo>
                  <a:cubicBezTo>
                    <a:pt x="154" y="105"/>
                    <a:pt x="154" y="105"/>
                    <a:pt x="154" y="105"/>
                  </a:cubicBezTo>
                  <a:cubicBezTo>
                    <a:pt x="162" y="105"/>
                    <a:pt x="162" y="105"/>
                    <a:pt x="162" y="105"/>
                  </a:cubicBezTo>
                  <a:cubicBezTo>
                    <a:pt x="162" y="94"/>
                    <a:pt x="162" y="82"/>
                    <a:pt x="162" y="70"/>
                  </a:cubicBezTo>
                  <a:cubicBezTo>
                    <a:pt x="154" y="70"/>
                    <a:pt x="154" y="70"/>
                    <a:pt x="154" y="70"/>
                  </a:cubicBezTo>
                  <a:cubicBezTo>
                    <a:pt x="154" y="55"/>
                    <a:pt x="154" y="55"/>
                    <a:pt x="154" y="55"/>
                  </a:cubicBezTo>
                  <a:cubicBezTo>
                    <a:pt x="162" y="55"/>
                    <a:pt x="162" y="55"/>
                    <a:pt x="162" y="55"/>
                  </a:cubicBezTo>
                  <a:cubicBezTo>
                    <a:pt x="162" y="43"/>
                    <a:pt x="162" y="32"/>
                    <a:pt x="162" y="20"/>
                  </a:cubicBezTo>
                  <a:cubicBezTo>
                    <a:pt x="154" y="20"/>
                    <a:pt x="154" y="20"/>
                    <a:pt x="154" y="20"/>
                  </a:cubicBezTo>
                  <a:lnTo>
                    <a:pt x="154" y="0"/>
                  </a:lnTo>
                  <a:close/>
                  <a:moveTo>
                    <a:pt x="138" y="0"/>
                  </a:moveTo>
                  <a:cubicBezTo>
                    <a:pt x="154" y="0"/>
                    <a:pt x="154" y="0"/>
                    <a:pt x="154" y="0"/>
                  </a:cubicBezTo>
                  <a:cubicBezTo>
                    <a:pt x="154" y="20"/>
                    <a:pt x="154" y="20"/>
                    <a:pt x="154" y="20"/>
                  </a:cubicBezTo>
                  <a:cubicBezTo>
                    <a:pt x="138" y="20"/>
                    <a:pt x="138" y="20"/>
                    <a:pt x="138" y="20"/>
                  </a:cubicBezTo>
                  <a:cubicBezTo>
                    <a:pt x="138" y="0"/>
                    <a:pt x="138" y="0"/>
                    <a:pt x="138" y="0"/>
                  </a:cubicBezTo>
                  <a:close/>
                  <a:moveTo>
                    <a:pt x="154" y="480"/>
                  </a:moveTo>
                  <a:cubicBezTo>
                    <a:pt x="138" y="480"/>
                    <a:pt x="138" y="480"/>
                    <a:pt x="138" y="480"/>
                  </a:cubicBezTo>
                  <a:cubicBezTo>
                    <a:pt x="138" y="458"/>
                    <a:pt x="138" y="458"/>
                    <a:pt x="138" y="458"/>
                  </a:cubicBezTo>
                  <a:cubicBezTo>
                    <a:pt x="154" y="458"/>
                    <a:pt x="154" y="458"/>
                    <a:pt x="154" y="458"/>
                  </a:cubicBezTo>
                  <a:cubicBezTo>
                    <a:pt x="154" y="480"/>
                    <a:pt x="154" y="480"/>
                    <a:pt x="154" y="480"/>
                  </a:cubicBezTo>
                  <a:close/>
                  <a:moveTo>
                    <a:pt x="154" y="55"/>
                  </a:moveTo>
                  <a:cubicBezTo>
                    <a:pt x="154" y="70"/>
                    <a:pt x="154" y="70"/>
                    <a:pt x="154" y="70"/>
                  </a:cubicBezTo>
                  <a:cubicBezTo>
                    <a:pt x="147" y="70"/>
                    <a:pt x="147" y="70"/>
                    <a:pt x="147" y="70"/>
                  </a:cubicBezTo>
                  <a:cubicBezTo>
                    <a:pt x="147" y="82"/>
                    <a:pt x="147" y="94"/>
                    <a:pt x="147" y="105"/>
                  </a:cubicBezTo>
                  <a:cubicBezTo>
                    <a:pt x="154" y="105"/>
                    <a:pt x="154" y="105"/>
                    <a:pt x="154" y="105"/>
                  </a:cubicBezTo>
                  <a:cubicBezTo>
                    <a:pt x="154" y="121"/>
                    <a:pt x="154" y="121"/>
                    <a:pt x="154" y="121"/>
                  </a:cubicBezTo>
                  <a:cubicBezTo>
                    <a:pt x="138" y="121"/>
                    <a:pt x="138" y="121"/>
                    <a:pt x="138" y="121"/>
                  </a:cubicBezTo>
                  <a:cubicBezTo>
                    <a:pt x="138" y="55"/>
                    <a:pt x="138" y="55"/>
                    <a:pt x="138" y="55"/>
                  </a:cubicBezTo>
                  <a:cubicBezTo>
                    <a:pt x="154" y="55"/>
                    <a:pt x="154" y="55"/>
                    <a:pt x="154" y="55"/>
                  </a:cubicBezTo>
                  <a:close/>
                  <a:moveTo>
                    <a:pt x="154" y="156"/>
                  </a:moveTo>
                  <a:cubicBezTo>
                    <a:pt x="154" y="171"/>
                    <a:pt x="154" y="171"/>
                    <a:pt x="154" y="171"/>
                  </a:cubicBezTo>
                  <a:cubicBezTo>
                    <a:pt x="147" y="171"/>
                    <a:pt x="147" y="171"/>
                    <a:pt x="147" y="171"/>
                  </a:cubicBezTo>
                  <a:cubicBezTo>
                    <a:pt x="147" y="183"/>
                    <a:pt x="147" y="194"/>
                    <a:pt x="147" y="206"/>
                  </a:cubicBezTo>
                  <a:cubicBezTo>
                    <a:pt x="154" y="206"/>
                    <a:pt x="154" y="206"/>
                    <a:pt x="154" y="206"/>
                  </a:cubicBezTo>
                  <a:cubicBezTo>
                    <a:pt x="154" y="221"/>
                    <a:pt x="154" y="221"/>
                    <a:pt x="154" y="221"/>
                  </a:cubicBezTo>
                  <a:cubicBezTo>
                    <a:pt x="138" y="221"/>
                    <a:pt x="138" y="221"/>
                    <a:pt x="138" y="221"/>
                  </a:cubicBezTo>
                  <a:cubicBezTo>
                    <a:pt x="138" y="156"/>
                    <a:pt x="138" y="156"/>
                    <a:pt x="138" y="156"/>
                  </a:cubicBezTo>
                  <a:cubicBezTo>
                    <a:pt x="154" y="156"/>
                    <a:pt x="154" y="156"/>
                    <a:pt x="154" y="156"/>
                  </a:cubicBezTo>
                  <a:close/>
                  <a:moveTo>
                    <a:pt x="154" y="256"/>
                  </a:moveTo>
                  <a:cubicBezTo>
                    <a:pt x="154" y="272"/>
                    <a:pt x="154" y="272"/>
                    <a:pt x="154" y="272"/>
                  </a:cubicBezTo>
                  <a:cubicBezTo>
                    <a:pt x="147" y="272"/>
                    <a:pt x="147" y="272"/>
                    <a:pt x="147" y="272"/>
                  </a:cubicBezTo>
                  <a:cubicBezTo>
                    <a:pt x="147" y="283"/>
                    <a:pt x="147" y="295"/>
                    <a:pt x="147" y="307"/>
                  </a:cubicBezTo>
                  <a:cubicBezTo>
                    <a:pt x="154" y="307"/>
                    <a:pt x="154" y="307"/>
                    <a:pt x="154" y="307"/>
                  </a:cubicBezTo>
                  <a:cubicBezTo>
                    <a:pt x="154" y="322"/>
                    <a:pt x="154" y="322"/>
                    <a:pt x="154" y="322"/>
                  </a:cubicBezTo>
                  <a:cubicBezTo>
                    <a:pt x="138" y="322"/>
                    <a:pt x="138" y="322"/>
                    <a:pt x="138" y="322"/>
                  </a:cubicBezTo>
                  <a:cubicBezTo>
                    <a:pt x="138" y="256"/>
                    <a:pt x="138" y="256"/>
                    <a:pt x="138" y="256"/>
                  </a:cubicBezTo>
                  <a:cubicBezTo>
                    <a:pt x="154" y="256"/>
                    <a:pt x="154" y="256"/>
                    <a:pt x="154" y="256"/>
                  </a:cubicBezTo>
                  <a:close/>
                  <a:moveTo>
                    <a:pt x="154" y="357"/>
                  </a:moveTo>
                  <a:cubicBezTo>
                    <a:pt x="154" y="372"/>
                    <a:pt x="154" y="372"/>
                    <a:pt x="154" y="372"/>
                  </a:cubicBezTo>
                  <a:cubicBezTo>
                    <a:pt x="147" y="372"/>
                    <a:pt x="147" y="372"/>
                    <a:pt x="147" y="372"/>
                  </a:cubicBezTo>
                  <a:cubicBezTo>
                    <a:pt x="147" y="384"/>
                    <a:pt x="147" y="396"/>
                    <a:pt x="147" y="407"/>
                  </a:cubicBezTo>
                  <a:cubicBezTo>
                    <a:pt x="154" y="407"/>
                    <a:pt x="154" y="407"/>
                    <a:pt x="154" y="407"/>
                  </a:cubicBezTo>
                  <a:cubicBezTo>
                    <a:pt x="154" y="423"/>
                    <a:pt x="154" y="423"/>
                    <a:pt x="154" y="423"/>
                  </a:cubicBezTo>
                  <a:cubicBezTo>
                    <a:pt x="138" y="423"/>
                    <a:pt x="138" y="423"/>
                    <a:pt x="138" y="423"/>
                  </a:cubicBezTo>
                  <a:cubicBezTo>
                    <a:pt x="138" y="357"/>
                    <a:pt x="138" y="357"/>
                    <a:pt x="138" y="357"/>
                  </a:cubicBezTo>
                  <a:lnTo>
                    <a:pt x="154" y="357"/>
                  </a:lnTo>
                  <a:close/>
                  <a:moveTo>
                    <a:pt x="122" y="0"/>
                  </a:moveTo>
                  <a:cubicBezTo>
                    <a:pt x="138" y="0"/>
                    <a:pt x="138" y="0"/>
                    <a:pt x="138" y="0"/>
                  </a:cubicBezTo>
                  <a:cubicBezTo>
                    <a:pt x="138" y="20"/>
                    <a:pt x="138" y="20"/>
                    <a:pt x="138" y="20"/>
                  </a:cubicBezTo>
                  <a:cubicBezTo>
                    <a:pt x="130" y="20"/>
                    <a:pt x="130" y="20"/>
                    <a:pt x="130" y="20"/>
                  </a:cubicBezTo>
                  <a:cubicBezTo>
                    <a:pt x="129" y="20"/>
                    <a:pt x="129" y="20"/>
                    <a:pt x="129" y="20"/>
                  </a:cubicBezTo>
                  <a:cubicBezTo>
                    <a:pt x="129" y="20"/>
                    <a:pt x="129" y="20"/>
                    <a:pt x="129" y="20"/>
                  </a:cubicBezTo>
                  <a:cubicBezTo>
                    <a:pt x="129" y="20"/>
                    <a:pt x="129" y="20"/>
                    <a:pt x="129" y="20"/>
                  </a:cubicBezTo>
                  <a:cubicBezTo>
                    <a:pt x="129" y="20"/>
                    <a:pt x="129" y="20"/>
                    <a:pt x="129" y="20"/>
                  </a:cubicBezTo>
                  <a:cubicBezTo>
                    <a:pt x="129" y="20"/>
                    <a:pt x="129" y="20"/>
                    <a:pt x="129" y="20"/>
                  </a:cubicBezTo>
                  <a:cubicBezTo>
                    <a:pt x="128" y="20"/>
                    <a:pt x="128" y="20"/>
                    <a:pt x="128" y="20"/>
                  </a:cubicBezTo>
                  <a:cubicBezTo>
                    <a:pt x="128" y="20"/>
                    <a:pt x="128" y="20"/>
                    <a:pt x="128" y="20"/>
                  </a:cubicBezTo>
                  <a:cubicBezTo>
                    <a:pt x="128" y="20"/>
                    <a:pt x="128" y="20"/>
                    <a:pt x="128" y="20"/>
                  </a:cubicBezTo>
                  <a:cubicBezTo>
                    <a:pt x="128" y="20"/>
                    <a:pt x="128" y="20"/>
                    <a:pt x="128" y="20"/>
                  </a:cubicBezTo>
                  <a:cubicBezTo>
                    <a:pt x="128" y="20"/>
                    <a:pt x="128" y="20"/>
                    <a:pt x="128" y="20"/>
                  </a:cubicBezTo>
                  <a:cubicBezTo>
                    <a:pt x="127" y="20"/>
                    <a:pt x="127" y="20"/>
                    <a:pt x="127" y="20"/>
                  </a:cubicBezTo>
                  <a:cubicBezTo>
                    <a:pt x="127" y="20"/>
                    <a:pt x="127" y="20"/>
                    <a:pt x="127" y="20"/>
                  </a:cubicBezTo>
                  <a:cubicBezTo>
                    <a:pt x="127" y="20"/>
                    <a:pt x="127" y="20"/>
                    <a:pt x="127" y="20"/>
                  </a:cubicBezTo>
                  <a:cubicBezTo>
                    <a:pt x="127" y="20"/>
                    <a:pt x="127" y="20"/>
                    <a:pt x="127" y="20"/>
                  </a:cubicBezTo>
                  <a:cubicBezTo>
                    <a:pt x="127" y="20"/>
                    <a:pt x="127" y="20"/>
                    <a:pt x="127" y="20"/>
                  </a:cubicBezTo>
                  <a:cubicBezTo>
                    <a:pt x="126" y="20"/>
                    <a:pt x="126" y="20"/>
                    <a:pt x="126" y="20"/>
                  </a:cubicBezTo>
                  <a:cubicBezTo>
                    <a:pt x="126" y="20"/>
                    <a:pt x="126" y="20"/>
                    <a:pt x="126" y="20"/>
                  </a:cubicBezTo>
                  <a:cubicBezTo>
                    <a:pt x="126" y="20"/>
                    <a:pt x="126" y="20"/>
                    <a:pt x="126" y="20"/>
                  </a:cubicBezTo>
                  <a:cubicBezTo>
                    <a:pt x="126" y="20"/>
                    <a:pt x="126" y="20"/>
                    <a:pt x="126" y="20"/>
                  </a:cubicBezTo>
                  <a:cubicBezTo>
                    <a:pt x="126" y="20"/>
                    <a:pt x="126" y="20"/>
                    <a:pt x="126"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4" y="20"/>
                    <a:pt x="124" y="20"/>
                    <a:pt x="124" y="20"/>
                  </a:cubicBezTo>
                  <a:cubicBezTo>
                    <a:pt x="124" y="20"/>
                    <a:pt x="124" y="20"/>
                    <a:pt x="124" y="20"/>
                  </a:cubicBezTo>
                  <a:cubicBezTo>
                    <a:pt x="124" y="20"/>
                    <a:pt x="124" y="20"/>
                    <a:pt x="124" y="20"/>
                  </a:cubicBezTo>
                  <a:cubicBezTo>
                    <a:pt x="124" y="20"/>
                    <a:pt x="124" y="20"/>
                    <a:pt x="124" y="20"/>
                  </a:cubicBezTo>
                  <a:cubicBezTo>
                    <a:pt x="124" y="20"/>
                    <a:pt x="124" y="20"/>
                    <a:pt x="124" y="20"/>
                  </a:cubicBezTo>
                  <a:cubicBezTo>
                    <a:pt x="123" y="20"/>
                    <a:pt x="123" y="20"/>
                    <a:pt x="123" y="20"/>
                  </a:cubicBezTo>
                  <a:cubicBezTo>
                    <a:pt x="123" y="20"/>
                    <a:pt x="123" y="20"/>
                    <a:pt x="123" y="20"/>
                  </a:cubicBezTo>
                  <a:cubicBezTo>
                    <a:pt x="123" y="20"/>
                    <a:pt x="123" y="20"/>
                    <a:pt x="123" y="20"/>
                  </a:cubicBezTo>
                  <a:cubicBezTo>
                    <a:pt x="123" y="20"/>
                    <a:pt x="123" y="20"/>
                    <a:pt x="123" y="20"/>
                  </a:cubicBezTo>
                  <a:cubicBezTo>
                    <a:pt x="123" y="20"/>
                    <a:pt x="123" y="20"/>
                    <a:pt x="123" y="20"/>
                  </a:cubicBezTo>
                  <a:cubicBezTo>
                    <a:pt x="122" y="20"/>
                    <a:pt x="122" y="20"/>
                    <a:pt x="122" y="20"/>
                  </a:cubicBezTo>
                  <a:cubicBezTo>
                    <a:pt x="122" y="20"/>
                    <a:pt x="122" y="20"/>
                    <a:pt x="122" y="20"/>
                  </a:cubicBezTo>
                  <a:cubicBezTo>
                    <a:pt x="122" y="0"/>
                    <a:pt x="122" y="0"/>
                    <a:pt x="122" y="0"/>
                  </a:cubicBezTo>
                  <a:close/>
                  <a:moveTo>
                    <a:pt x="138" y="480"/>
                  </a:moveTo>
                  <a:cubicBezTo>
                    <a:pt x="122" y="480"/>
                    <a:pt x="122" y="480"/>
                    <a:pt x="122" y="480"/>
                  </a:cubicBezTo>
                  <a:cubicBezTo>
                    <a:pt x="122" y="458"/>
                    <a:pt x="122" y="458"/>
                    <a:pt x="122" y="458"/>
                  </a:cubicBezTo>
                  <a:cubicBezTo>
                    <a:pt x="130" y="458"/>
                    <a:pt x="130" y="458"/>
                    <a:pt x="130" y="458"/>
                  </a:cubicBezTo>
                  <a:cubicBezTo>
                    <a:pt x="138" y="458"/>
                    <a:pt x="138" y="458"/>
                    <a:pt x="138" y="458"/>
                  </a:cubicBezTo>
                  <a:cubicBezTo>
                    <a:pt x="138" y="480"/>
                    <a:pt x="138" y="480"/>
                    <a:pt x="138" y="480"/>
                  </a:cubicBezTo>
                  <a:close/>
                  <a:moveTo>
                    <a:pt x="138" y="55"/>
                  </a:moveTo>
                  <a:cubicBezTo>
                    <a:pt x="138" y="121"/>
                    <a:pt x="138" y="121"/>
                    <a:pt x="138" y="121"/>
                  </a:cubicBezTo>
                  <a:cubicBezTo>
                    <a:pt x="130" y="121"/>
                    <a:pt x="130" y="121"/>
                    <a:pt x="130" y="121"/>
                  </a:cubicBezTo>
                  <a:cubicBezTo>
                    <a:pt x="129" y="121"/>
                    <a:pt x="129" y="121"/>
                    <a:pt x="129" y="121"/>
                  </a:cubicBezTo>
                  <a:cubicBezTo>
                    <a:pt x="129" y="121"/>
                    <a:pt x="129" y="121"/>
                    <a:pt x="129" y="121"/>
                  </a:cubicBezTo>
                  <a:cubicBezTo>
                    <a:pt x="129" y="121"/>
                    <a:pt x="129" y="121"/>
                    <a:pt x="129" y="121"/>
                  </a:cubicBezTo>
                  <a:cubicBezTo>
                    <a:pt x="129" y="121"/>
                    <a:pt x="129" y="121"/>
                    <a:pt x="129" y="121"/>
                  </a:cubicBezTo>
                  <a:cubicBezTo>
                    <a:pt x="129" y="121"/>
                    <a:pt x="129" y="121"/>
                    <a:pt x="129" y="121"/>
                  </a:cubicBezTo>
                  <a:cubicBezTo>
                    <a:pt x="128" y="121"/>
                    <a:pt x="128" y="121"/>
                    <a:pt x="128" y="121"/>
                  </a:cubicBezTo>
                  <a:cubicBezTo>
                    <a:pt x="128" y="121"/>
                    <a:pt x="128" y="121"/>
                    <a:pt x="128" y="121"/>
                  </a:cubicBezTo>
                  <a:cubicBezTo>
                    <a:pt x="128" y="121"/>
                    <a:pt x="128" y="121"/>
                    <a:pt x="128" y="121"/>
                  </a:cubicBezTo>
                  <a:cubicBezTo>
                    <a:pt x="128" y="121"/>
                    <a:pt x="128" y="121"/>
                    <a:pt x="128" y="121"/>
                  </a:cubicBezTo>
                  <a:cubicBezTo>
                    <a:pt x="128" y="121"/>
                    <a:pt x="128" y="121"/>
                    <a:pt x="128" y="121"/>
                  </a:cubicBezTo>
                  <a:cubicBezTo>
                    <a:pt x="128" y="121"/>
                    <a:pt x="128" y="121"/>
                    <a:pt x="128" y="121"/>
                  </a:cubicBezTo>
                  <a:cubicBezTo>
                    <a:pt x="127" y="121"/>
                    <a:pt x="127" y="121"/>
                    <a:pt x="127" y="121"/>
                  </a:cubicBezTo>
                  <a:cubicBezTo>
                    <a:pt x="127" y="121"/>
                    <a:pt x="127" y="121"/>
                    <a:pt x="127" y="121"/>
                  </a:cubicBezTo>
                  <a:cubicBezTo>
                    <a:pt x="127" y="121"/>
                    <a:pt x="127" y="121"/>
                    <a:pt x="127" y="121"/>
                  </a:cubicBezTo>
                  <a:cubicBezTo>
                    <a:pt x="127" y="121"/>
                    <a:pt x="127" y="121"/>
                    <a:pt x="127" y="121"/>
                  </a:cubicBezTo>
                  <a:cubicBezTo>
                    <a:pt x="127" y="121"/>
                    <a:pt x="127" y="121"/>
                    <a:pt x="127" y="121"/>
                  </a:cubicBezTo>
                  <a:cubicBezTo>
                    <a:pt x="127" y="121"/>
                    <a:pt x="127" y="121"/>
                    <a:pt x="127" y="121"/>
                  </a:cubicBezTo>
                  <a:cubicBezTo>
                    <a:pt x="126" y="121"/>
                    <a:pt x="126" y="121"/>
                    <a:pt x="126" y="121"/>
                  </a:cubicBezTo>
                  <a:cubicBezTo>
                    <a:pt x="126" y="121"/>
                    <a:pt x="126" y="121"/>
                    <a:pt x="126" y="121"/>
                  </a:cubicBezTo>
                  <a:cubicBezTo>
                    <a:pt x="126" y="121"/>
                    <a:pt x="126" y="121"/>
                    <a:pt x="126" y="121"/>
                  </a:cubicBezTo>
                  <a:cubicBezTo>
                    <a:pt x="126" y="121"/>
                    <a:pt x="126" y="121"/>
                    <a:pt x="126" y="121"/>
                  </a:cubicBezTo>
                  <a:cubicBezTo>
                    <a:pt x="126" y="121"/>
                    <a:pt x="126" y="121"/>
                    <a:pt x="126" y="121"/>
                  </a:cubicBezTo>
                  <a:cubicBezTo>
                    <a:pt x="125" y="121"/>
                    <a:pt x="125" y="121"/>
                    <a:pt x="125" y="121"/>
                  </a:cubicBezTo>
                  <a:cubicBezTo>
                    <a:pt x="125" y="121"/>
                    <a:pt x="125" y="121"/>
                    <a:pt x="125" y="121"/>
                  </a:cubicBezTo>
                  <a:cubicBezTo>
                    <a:pt x="125" y="121"/>
                    <a:pt x="125" y="121"/>
                    <a:pt x="125" y="121"/>
                  </a:cubicBezTo>
                  <a:cubicBezTo>
                    <a:pt x="125" y="121"/>
                    <a:pt x="125" y="121"/>
                    <a:pt x="125" y="121"/>
                  </a:cubicBezTo>
                  <a:cubicBezTo>
                    <a:pt x="125" y="121"/>
                    <a:pt x="125" y="121"/>
                    <a:pt x="125" y="121"/>
                  </a:cubicBezTo>
                  <a:cubicBezTo>
                    <a:pt x="125" y="121"/>
                    <a:pt x="125" y="121"/>
                    <a:pt x="125" y="121"/>
                  </a:cubicBezTo>
                  <a:cubicBezTo>
                    <a:pt x="125" y="121"/>
                    <a:pt x="125" y="121"/>
                    <a:pt x="125" y="121"/>
                  </a:cubicBezTo>
                  <a:cubicBezTo>
                    <a:pt x="124" y="121"/>
                    <a:pt x="124" y="121"/>
                    <a:pt x="124" y="121"/>
                  </a:cubicBezTo>
                  <a:cubicBezTo>
                    <a:pt x="124" y="121"/>
                    <a:pt x="124" y="121"/>
                    <a:pt x="124" y="121"/>
                  </a:cubicBezTo>
                  <a:cubicBezTo>
                    <a:pt x="124" y="121"/>
                    <a:pt x="124" y="121"/>
                    <a:pt x="124" y="121"/>
                  </a:cubicBezTo>
                  <a:cubicBezTo>
                    <a:pt x="124" y="121"/>
                    <a:pt x="124" y="121"/>
                    <a:pt x="124" y="121"/>
                  </a:cubicBezTo>
                  <a:cubicBezTo>
                    <a:pt x="124" y="121"/>
                    <a:pt x="124" y="121"/>
                    <a:pt x="124" y="121"/>
                  </a:cubicBezTo>
                  <a:cubicBezTo>
                    <a:pt x="123" y="121"/>
                    <a:pt x="123" y="121"/>
                    <a:pt x="123" y="121"/>
                  </a:cubicBezTo>
                  <a:cubicBezTo>
                    <a:pt x="123" y="121"/>
                    <a:pt x="123" y="121"/>
                    <a:pt x="123" y="121"/>
                  </a:cubicBezTo>
                  <a:cubicBezTo>
                    <a:pt x="123" y="121"/>
                    <a:pt x="123" y="121"/>
                    <a:pt x="123" y="121"/>
                  </a:cubicBezTo>
                  <a:cubicBezTo>
                    <a:pt x="123" y="121"/>
                    <a:pt x="123" y="121"/>
                    <a:pt x="123" y="121"/>
                  </a:cubicBezTo>
                  <a:cubicBezTo>
                    <a:pt x="123" y="121"/>
                    <a:pt x="123" y="121"/>
                    <a:pt x="123" y="121"/>
                  </a:cubicBezTo>
                  <a:cubicBezTo>
                    <a:pt x="123" y="121"/>
                    <a:pt x="123" y="121"/>
                    <a:pt x="123" y="121"/>
                  </a:cubicBezTo>
                  <a:cubicBezTo>
                    <a:pt x="122" y="121"/>
                    <a:pt x="122" y="121"/>
                    <a:pt x="122" y="121"/>
                  </a:cubicBezTo>
                  <a:cubicBezTo>
                    <a:pt x="122" y="105"/>
                    <a:pt x="122" y="105"/>
                    <a:pt x="122" y="105"/>
                  </a:cubicBezTo>
                  <a:cubicBezTo>
                    <a:pt x="130" y="105"/>
                    <a:pt x="130" y="105"/>
                    <a:pt x="130" y="105"/>
                  </a:cubicBezTo>
                  <a:cubicBezTo>
                    <a:pt x="130" y="94"/>
                    <a:pt x="130" y="82"/>
                    <a:pt x="130" y="70"/>
                  </a:cubicBezTo>
                  <a:cubicBezTo>
                    <a:pt x="122" y="70"/>
                    <a:pt x="122" y="70"/>
                    <a:pt x="122" y="70"/>
                  </a:cubicBezTo>
                  <a:cubicBezTo>
                    <a:pt x="122" y="55"/>
                    <a:pt x="122" y="55"/>
                    <a:pt x="122" y="55"/>
                  </a:cubicBezTo>
                  <a:cubicBezTo>
                    <a:pt x="122" y="55"/>
                    <a:pt x="122" y="55"/>
                    <a:pt x="122" y="55"/>
                  </a:cubicBezTo>
                  <a:cubicBezTo>
                    <a:pt x="123" y="55"/>
                    <a:pt x="123" y="55"/>
                    <a:pt x="123" y="55"/>
                  </a:cubicBezTo>
                  <a:cubicBezTo>
                    <a:pt x="123" y="55"/>
                    <a:pt x="123" y="55"/>
                    <a:pt x="123" y="55"/>
                  </a:cubicBezTo>
                  <a:cubicBezTo>
                    <a:pt x="123" y="55"/>
                    <a:pt x="123" y="55"/>
                    <a:pt x="123" y="55"/>
                  </a:cubicBezTo>
                  <a:cubicBezTo>
                    <a:pt x="123" y="55"/>
                    <a:pt x="123" y="55"/>
                    <a:pt x="123" y="55"/>
                  </a:cubicBezTo>
                  <a:cubicBezTo>
                    <a:pt x="123" y="55"/>
                    <a:pt x="123" y="55"/>
                    <a:pt x="123" y="55"/>
                  </a:cubicBezTo>
                  <a:cubicBezTo>
                    <a:pt x="124" y="55"/>
                    <a:pt x="124" y="55"/>
                    <a:pt x="124" y="55"/>
                  </a:cubicBezTo>
                  <a:cubicBezTo>
                    <a:pt x="124" y="55"/>
                    <a:pt x="124" y="55"/>
                    <a:pt x="124" y="55"/>
                  </a:cubicBezTo>
                  <a:cubicBezTo>
                    <a:pt x="124" y="55"/>
                    <a:pt x="124" y="55"/>
                    <a:pt x="124" y="55"/>
                  </a:cubicBezTo>
                  <a:cubicBezTo>
                    <a:pt x="124" y="55"/>
                    <a:pt x="124" y="55"/>
                    <a:pt x="124" y="55"/>
                  </a:cubicBezTo>
                  <a:cubicBezTo>
                    <a:pt x="124" y="55"/>
                    <a:pt x="124" y="55"/>
                    <a:pt x="124" y="55"/>
                  </a:cubicBezTo>
                  <a:cubicBezTo>
                    <a:pt x="125" y="55"/>
                    <a:pt x="125" y="55"/>
                    <a:pt x="125" y="55"/>
                  </a:cubicBezTo>
                  <a:cubicBezTo>
                    <a:pt x="125" y="55"/>
                    <a:pt x="125" y="55"/>
                    <a:pt x="125" y="55"/>
                  </a:cubicBezTo>
                  <a:cubicBezTo>
                    <a:pt x="125" y="55"/>
                    <a:pt x="125" y="55"/>
                    <a:pt x="125" y="55"/>
                  </a:cubicBezTo>
                  <a:cubicBezTo>
                    <a:pt x="125" y="55"/>
                    <a:pt x="125" y="55"/>
                    <a:pt x="125" y="55"/>
                  </a:cubicBezTo>
                  <a:cubicBezTo>
                    <a:pt x="125" y="55"/>
                    <a:pt x="125" y="55"/>
                    <a:pt x="125" y="55"/>
                  </a:cubicBezTo>
                  <a:cubicBezTo>
                    <a:pt x="125" y="55"/>
                    <a:pt x="125" y="55"/>
                    <a:pt x="125" y="55"/>
                  </a:cubicBezTo>
                  <a:cubicBezTo>
                    <a:pt x="126" y="55"/>
                    <a:pt x="126" y="55"/>
                    <a:pt x="126" y="55"/>
                  </a:cubicBezTo>
                  <a:cubicBezTo>
                    <a:pt x="126" y="55"/>
                    <a:pt x="126" y="55"/>
                    <a:pt x="126" y="55"/>
                  </a:cubicBezTo>
                  <a:cubicBezTo>
                    <a:pt x="126" y="55"/>
                    <a:pt x="126" y="55"/>
                    <a:pt x="126" y="55"/>
                  </a:cubicBezTo>
                  <a:cubicBezTo>
                    <a:pt x="126" y="55"/>
                    <a:pt x="126" y="55"/>
                    <a:pt x="126" y="55"/>
                  </a:cubicBezTo>
                  <a:cubicBezTo>
                    <a:pt x="126" y="55"/>
                    <a:pt x="126" y="55"/>
                    <a:pt x="126" y="55"/>
                  </a:cubicBezTo>
                  <a:cubicBezTo>
                    <a:pt x="127" y="55"/>
                    <a:pt x="127" y="55"/>
                    <a:pt x="127" y="55"/>
                  </a:cubicBezTo>
                  <a:cubicBezTo>
                    <a:pt x="127" y="55"/>
                    <a:pt x="127" y="55"/>
                    <a:pt x="127" y="55"/>
                  </a:cubicBezTo>
                  <a:cubicBezTo>
                    <a:pt x="127" y="55"/>
                    <a:pt x="127" y="55"/>
                    <a:pt x="127" y="55"/>
                  </a:cubicBezTo>
                  <a:cubicBezTo>
                    <a:pt x="127" y="55"/>
                    <a:pt x="127" y="55"/>
                    <a:pt x="127" y="55"/>
                  </a:cubicBezTo>
                  <a:cubicBezTo>
                    <a:pt x="127" y="55"/>
                    <a:pt x="127" y="55"/>
                    <a:pt x="127" y="55"/>
                  </a:cubicBezTo>
                  <a:cubicBezTo>
                    <a:pt x="128" y="55"/>
                    <a:pt x="128" y="55"/>
                    <a:pt x="128" y="55"/>
                  </a:cubicBezTo>
                  <a:cubicBezTo>
                    <a:pt x="128" y="55"/>
                    <a:pt x="128" y="55"/>
                    <a:pt x="128" y="55"/>
                  </a:cubicBezTo>
                  <a:cubicBezTo>
                    <a:pt x="128" y="55"/>
                    <a:pt x="128" y="55"/>
                    <a:pt x="128" y="55"/>
                  </a:cubicBezTo>
                  <a:cubicBezTo>
                    <a:pt x="128" y="55"/>
                    <a:pt x="128" y="55"/>
                    <a:pt x="128" y="55"/>
                  </a:cubicBezTo>
                  <a:cubicBezTo>
                    <a:pt x="128" y="55"/>
                    <a:pt x="128" y="55"/>
                    <a:pt x="128" y="55"/>
                  </a:cubicBezTo>
                  <a:cubicBezTo>
                    <a:pt x="129" y="55"/>
                    <a:pt x="129" y="55"/>
                    <a:pt x="129" y="55"/>
                  </a:cubicBezTo>
                  <a:cubicBezTo>
                    <a:pt x="129" y="55"/>
                    <a:pt x="129" y="55"/>
                    <a:pt x="129" y="55"/>
                  </a:cubicBezTo>
                  <a:cubicBezTo>
                    <a:pt x="129" y="55"/>
                    <a:pt x="129" y="55"/>
                    <a:pt x="129" y="55"/>
                  </a:cubicBezTo>
                  <a:cubicBezTo>
                    <a:pt x="129" y="55"/>
                    <a:pt x="129" y="55"/>
                    <a:pt x="129" y="55"/>
                  </a:cubicBezTo>
                  <a:cubicBezTo>
                    <a:pt x="129" y="55"/>
                    <a:pt x="129" y="55"/>
                    <a:pt x="129" y="55"/>
                  </a:cubicBezTo>
                  <a:cubicBezTo>
                    <a:pt x="130" y="55"/>
                    <a:pt x="130" y="55"/>
                    <a:pt x="130" y="55"/>
                  </a:cubicBezTo>
                  <a:cubicBezTo>
                    <a:pt x="138" y="55"/>
                    <a:pt x="138" y="55"/>
                    <a:pt x="138" y="55"/>
                  </a:cubicBezTo>
                  <a:close/>
                  <a:moveTo>
                    <a:pt x="138" y="156"/>
                  </a:moveTo>
                  <a:cubicBezTo>
                    <a:pt x="138" y="221"/>
                    <a:pt x="138" y="221"/>
                    <a:pt x="138" y="221"/>
                  </a:cubicBezTo>
                  <a:cubicBezTo>
                    <a:pt x="130" y="221"/>
                    <a:pt x="130" y="221"/>
                    <a:pt x="130" y="221"/>
                  </a:cubicBezTo>
                  <a:cubicBezTo>
                    <a:pt x="129" y="221"/>
                    <a:pt x="129" y="221"/>
                    <a:pt x="129" y="221"/>
                  </a:cubicBezTo>
                  <a:cubicBezTo>
                    <a:pt x="129" y="221"/>
                    <a:pt x="129" y="221"/>
                    <a:pt x="129" y="221"/>
                  </a:cubicBezTo>
                  <a:cubicBezTo>
                    <a:pt x="129" y="221"/>
                    <a:pt x="129" y="221"/>
                    <a:pt x="129" y="221"/>
                  </a:cubicBezTo>
                  <a:cubicBezTo>
                    <a:pt x="129" y="221"/>
                    <a:pt x="129" y="221"/>
                    <a:pt x="129" y="221"/>
                  </a:cubicBezTo>
                  <a:cubicBezTo>
                    <a:pt x="129" y="221"/>
                    <a:pt x="129" y="221"/>
                    <a:pt x="129" y="221"/>
                  </a:cubicBezTo>
                  <a:cubicBezTo>
                    <a:pt x="128" y="221"/>
                    <a:pt x="128" y="221"/>
                    <a:pt x="128" y="221"/>
                  </a:cubicBezTo>
                  <a:cubicBezTo>
                    <a:pt x="128" y="221"/>
                    <a:pt x="128" y="221"/>
                    <a:pt x="128" y="221"/>
                  </a:cubicBezTo>
                  <a:cubicBezTo>
                    <a:pt x="128" y="221"/>
                    <a:pt x="128" y="221"/>
                    <a:pt x="128" y="221"/>
                  </a:cubicBezTo>
                  <a:cubicBezTo>
                    <a:pt x="128" y="221"/>
                    <a:pt x="128" y="221"/>
                    <a:pt x="128" y="221"/>
                  </a:cubicBezTo>
                  <a:cubicBezTo>
                    <a:pt x="128" y="221"/>
                    <a:pt x="128" y="221"/>
                    <a:pt x="128" y="221"/>
                  </a:cubicBezTo>
                  <a:cubicBezTo>
                    <a:pt x="127" y="221"/>
                    <a:pt x="127" y="221"/>
                    <a:pt x="127" y="221"/>
                  </a:cubicBezTo>
                  <a:cubicBezTo>
                    <a:pt x="127" y="221"/>
                    <a:pt x="127" y="221"/>
                    <a:pt x="127" y="221"/>
                  </a:cubicBezTo>
                  <a:cubicBezTo>
                    <a:pt x="127" y="221"/>
                    <a:pt x="127" y="221"/>
                    <a:pt x="127" y="221"/>
                  </a:cubicBezTo>
                  <a:cubicBezTo>
                    <a:pt x="127" y="221"/>
                    <a:pt x="127" y="221"/>
                    <a:pt x="127" y="221"/>
                  </a:cubicBezTo>
                  <a:cubicBezTo>
                    <a:pt x="127" y="221"/>
                    <a:pt x="127" y="221"/>
                    <a:pt x="127" y="221"/>
                  </a:cubicBezTo>
                  <a:cubicBezTo>
                    <a:pt x="126" y="221"/>
                    <a:pt x="126" y="221"/>
                    <a:pt x="126" y="221"/>
                  </a:cubicBezTo>
                  <a:cubicBezTo>
                    <a:pt x="126" y="221"/>
                    <a:pt x="126" y="221"/>
                    <a:pt x="126" y="221"/>
                  </a:cubicBezTo>
                  <a:cubicBezTo>
                    <a:pt x="126" y="221"/>
                    <a:pt x="126" y="221"/>
                    <a:pt x="126" y="221"/>
                  </a:cubicBezTo>
                  <a:cubicBezTo>
                    <a:pt x="126" y="221"/>
                    <a:pt x="126" y="221"/>
                    <a:pt x="126" y="221"/>
                  </a:cubicBezTo>
                  <a:cubicBezTo>
                    <a:pt x="126" y="221"/>
                    <a:pt x="126" y="221"/>
                    <a:pt x="126" y="221"/>
                  </a:cubicBezTo>
                  <a:cubicBezTo>
                    <a:pt x="125" y="221"/>
                    <a:pt x="125" y="221"/>
                    <a:pt x="125" y="221"/>
                  </a:cubicBezTo>
                  <a:cubicBezTo>
                    <a:pt x="125" y="221"/>
                    <a:pt x="125" y="221"/>
                    <a:pt x="125" y="221"/>
                  </a:cubicBezTo>
                  <a:cubicBezTo>
                    <a:pt x="125" y="221"/>
                    <a:pt x="125" y="221"/>
                    <a:pt x="125" y="221"/>
                  </a:cubicBezTo>
                  <a:cubicBezTo>
                    <a:pt x="125" y="221"/>
                    <a:pt x="125" y="221"/>
                    <a:pt x="125" y="221"/>
                  </a:cubicBezTo>
                  <a:cubicBezTo>
                    <a:pt x="125" y="221"/>
                    <a:pt x="125" y="221"/>
                    <a:pt x="125" y="221"/>
                  </a:cubicBezTo>
                  <a:cubicBezTo>
                    <a:pt x="125" y="221"/>
                    <a:pt x="125" y="221"/>
                    <a:pt x="125" y="221"/>
                  </a:cubicBezTo>
                  <a:cubicBezTo>
                    <a:pt x="124" y="221"/>
                    <a:pt x="124" y="221"/>
                    <a:pt x="124" y="221"/>
                  </a:cubicBezTo>
                  <a:cubicBezTo>
                    <a:pt x="124" y="221"/>
                    <a:pt x="124" y="221"/>
                    <a:pt x="124" y="221"/>
                  </a:cubicBezTo>
                  <a:cubicBezTo>
                    <a:pt x="124" y="221"/>
                    <a:pt x="124" y="221"/>
                    <a:pt x="124" y="221"/>
                  </a:cubicBezTo>
                  <a:cubicBezTo>
                    <a:pt x="124" y="221"/>
                    <a:pt x="124" y="221"/>
                    <a:pt x="124" y="221"/>
                  </a:cubicBezTo>
                  <a:cubicBezTo>
                    <a:pt x="124" y="221"/>
                    <a:pt x="124" y="221"/>
                    <a:pt x="124" y="221"/>
                  </a:cubicBezTo>
                  <a:cubicBezTo>
                    <a:pt x="123" y="221"/>
                    <a:pt x="123" y="221"/>
                    <a:pt x="123" y="221"/>
                  </a:cubicBezTo>
                  <a:cubicBezTo>
                    <a:pt x="123" y="221"/>
                    <a:pt x="123" y="221"/>
                    <a:pt x="123" y="221"/>
                  </a:cubicBezTo>
                  <a:cubicBezTo>
                    <a:pt x="123" y="221"/>
                    <a:pt x="123" y="221"/>
                    <a:pt x="123" y="221"/>
                  </a:cubicBezTo>
                  <a:cubicBezTo>
                    <a:pt x="123" y="221"/>
                    <a:pt x="123" y="221"/>
                    <a:pt x="123" y="221"/>
                  </a:cubicBezTo>
                  <a:cubicBezTo>
                    <a:pt x="123" y="221"/>
                    <a:pt x="123" y="221"/>
                    <a:pt x="123" y="221"/>
                  </a:cubicBezTo>
                  <a:cubicBezTo>
                    <a:pt x="122" y="221"/>
                    <a:pt x="122" y="221"/>
                    <a:pt x="122" y="221"/>
                  </a:cubicBezTo>
                  <a:cubicBezTo>
                    <a:pt x="122" y="221"/>
                    <a:pt x="122" y="221"/>
                    <a:pt x="122" y="221"/>
                  </a:cubicBezTo>
                  <a:cubicBezTo>
                    <a:pt x="122" y="206"/>
                    <a:pt x="122" y="206"/>
                    <a:pt x="122" y="206"/>
                  </a:cubicBezTo>
                  <a:cubicBezTo>
                    <a:pt x="123" y="206"/>
                    <a:pt x="123" y="206"/>
                    <a:pt x="123" y="206"/>
                  </a:cubicBezTo>
                  <a:cubicBezTo>
                    <a:pt x="123" y="206"/>
                    <a:pt x="123" y="206"/>
                    <a:pt x="123" y="206"/>
                  </a:cubicBezTo>
                  <a:cubicBezTo>
                    <a:pt x="123" y="206"/>
                    <a:pt x="123" y="206"/>
                    <a:pt x="123" y="206"/>
                  </a:cubicBezTo>
                  <a:cubicBezTo>
                    <a:pt x="123" y="206"/>
                    <a:pt x="123" y="206"/>
                    <a:pt x="123" y="206"/>
                  </a:cubicBezTo>
                  <a:cubicBezTo>
                    <a:pt x="123" y="206"/>
                    <a:pt x="123" y="206"/>
                    <a:pt x="123" y="206"/>
                  </a:cubicBezTo>
                  <a:cubicBezTo>
                    <a:pt x="124" y="206"/>
                    <a:pt x="124" y="206"/>
                    <a:pt x="124" y="206"/>
                  </a:cubicBezTo>
                  <a:cubicBezTo>
                    <a:pt x="124" y="206"/>
                    <a:pt x="124" y="206"/>
                    <a:pt x="124" y="206"/>
                  </a:cubicBezTo>
                  <a:cubicBezTo>
                    <a:pt x="124" y="206"/>
                    <a:pt x="124" y="206"/>
                    <a:pt x="124" y="206"/>
                  </a:cubicBezTo>
                  <a:cubicBezTo>
                    <a:pt x="124" y="206"/>
                    <a:pt x="124" y="206"/>
                    <a:pt x="124" y="206"/>
                  </a:cubicBezTo>
                  <a:cubicBezTo>
                    <a:pt x="125" y="206"/>
                    <a:pt x="125" y="206"/>
                    <a:pt x="125" y="206"/>
                  </a:cubicBezTo>
                  <a:cubicBezTo>
                    <a:pt x="125" y="206"/>
                    <a:pt x="125" y="206"/>
                    <a:pt x="125" y="206"/>
                  </a:cubicBezTo>
                  <a:cubicBezTo>
                    <a:pt x="125" y="206"/>
                    <a:pt x="125" y="206"/>
                    <a:pt x="125" y="206"/>
                  </a:cubicBezTo>
                  <a:cubicBezTo>
                    <a:pt x="125" y="206"/>
                    <a:pt x="125" y="206"/>
                    <a:pt x="125" y="206"/>
                  </a:cubicBezTo>
                  <a:cubicBezTo>
                    <a:pt x="125" y="206"/>
                    <a:pt x="125" y="206"/>
                    <a:pt x="125" y="206"/>
                  </a:cubicBezTo>
                  <a:cubicBezTo>
                    <a:pt x="126" y="206"/>
                    <a:pt x="126" y="206"/>
                    <a:pt x="126" y="206"/>
                  </a:cubicBezTo>
                  <a:cubicBezTo>
                    <a:pt x="126" y="206"/>
                    <a:pt x="126" y="206"/>
                    <a:pt x="126" y="206"/>
                  </a:cubicBezTo>
                  <a:cubicBezTo>
                    <a:pt x="126" y="206"/>
                    <a:pt x="126" y="206"/>
                    <a:pt x="126" y="206"/>
                  </a:cubicBezTo>
                  <a:cubicBezTo>
                    <a:pt x="126" y="206"/>
                    <a:pt x="126" y="206"/>
                    <a:pt x="126" y="206"/>
                  </a:cubicBezTo>
                  <a:cubicBezTo>
                    <a:pt x="127" y="206"/>
                    <a:pt x="127" y="206"/>
                    <a:pt x="127" y="206"/>
                  </a:cubicBezTo>
                  <a:cubicBezTo>
                    <a:pt x="127" y="206"/>
                    <a:pt x="127" y="206"/>
                    <a:pt x="127" y="206"/>
                  </a:cubicBezTo>
                  <a:cubicBezTo>
                    <a:pt x="127" y="206"/>
                    <a:pt x="127" y="206"/>
                    <a:pt x="127" y="206"/>
                  </a:cubicBezTo>
                  <a:cubicBezTo>
                    <a:pt x="127" y="206"/>
                    <a:pt x="127" y="206"/>
                    <a:pt x="127" y="206"/>
                  </a:cubicBezTo>
                  <a:cubicBezTo>
                    <a:pt x="128" y="206"/>
                    <a:pt x="128" y="206"/>
                    <a:pt x="128" y="206"/>
                  </a:cubicBezTo>
                  <a:cubicBezTo>
                    <a:pt x="128" y="206"/>
                    <a:pt x="128" y="206"/>
                    <a:pt x="128" y="206"/>
                  </a:cubicBezTo>
                  <a:cubicBezTo>
                    <a:pt x="128" y="206"/>
                    <a:pt x="128" y="206"/>
                    <a:pt x="128" y="206"/>
                  </a:cubicBezTo>
                  <a:cubicBezTo>
                    <a:pt x="128" y="206"/>
                    <a:pt x="128" y="206"/>
                    <a:pt x="128" y="206"/>
                  </a:cubicBezTo>
                  <a:cubicBezTo>
                    <a:pt x="128" y="206"/>
                    <a:pt x="128" y="206"/>
                    <a:pt x="128" y="206"/>
                  </a:cubicBezTo>
                  <a:cubicBezTo>
                    <a:pt x="129" y="206"/>
                    <a:pt x="129" y="206"/>
                    <a:pt x="129" y="206"/>
                  </a:cubicBezTo>
                  <a:cubicBezTo>
                    <a:pt x="129" y="206"/>
                    <a:pt x="129" y="206"/>
                    <a:pt x="129" y="206"/>
                  </a:cubicBezTo>
                  <a:cubicBezTo>
                    <a:pt x="129" y="206"/>
                    <a:pt x="129" y="206"/>
                    <a:pt x="129" y="206"/>
                  </a:cubicBezTo>
                  <a:cubicBezTo>
                    <a:pt x="129" y="206"/>
                    <a:pt x="129" y="206"/>
                    <a:pt x="129" y="206"/>
                  </a:cubicBezTo>
                  <a:cubicBezTo>
                    <a:pt x="130" y="206"/>
                    <a:pt x="130" y="206"/>
                    <a:pt x="130" y="206"/>
                  </a:cubicBezTo>
                  <a:cubicBezTo>
                    <a:pt x="130" y="194"/>
                    <a:pt x="130" y="183"/>
                    <a:pt x="130" y="171"/>
                  </a:cubicBezTo>
                  <a:cubicBezTo>
                    <a:pt x="129" y="171"/>
                    <a:pt x="129" y="171"/>
                    <a:pt x="129" y="171"/>
                  </a:cubicBezTo>
                  <a:cubicBezTo>
                    <a:pt x="129" y="171"/>
                    <a:pt x="129" y="171"/>
                    <a:pt x="129" y="171"/>
                  </a:cubicBezTo>
                  <a:cubicBezTo>
                    <a:pt x="129" y="171"/>
                    <a:pt x="129" y="171"/>
                    <a:pt x="129" y="171"/>
                  </a:cubicBezTo>
                  <a:cubicBezTo>
                    <a:pt x="129" y="171"/>
                    <a:pt x="129" y="171"/>
                    <a:pt x="129" y="171"/>
                  </a:cubicBezTo>
                  <a:cubicBezTo>
                    <a:pt x="128" y="171"/>
                    <a:pt x="128" y="171"/>
                    <a:pt x="128" y="171"/>
                  </a:cubicBezTo>
                  <a:cubicBezTo>
                    <a:pt x="128" y="171"/>
                    <a:pt x="128" y="171"/>
                    <a:pt x="128" y="171"/>
                  </a:cubicBezTo>
                  <a:cubicBezTo>
                    <a:pt x="128" y="171"/>
                    <a:pt x="128" y="171"/>
                    <a:pt x="128" y="171"/>
                  </a:cubicBezTo>
                  <a:cubicBezTo>
                    <a:pt x="128" y="171"/>
                    <a:pt x="128" y="171"/>
                    <a:pt x="128" y="171"/>
                  </a:cubicBezTo>
                  <a:cubicBezTo>
                    <a:pt x="128" y="171"/>
                    <a:pt x="128" y="171"/>
                    <a:pt x="128" y="171"/>
                  </a:cubicBezTo>
                  <a:cubicBezTo>
                    <a:pt x="127" y="171"/>
                    <a:pt x="127" y="171"/>
                    <a:pt x="127" y="171"/>
                  </a:cubicBezTo>
                  <a:cubicBezTo>
                    <a:pt x="127" y="171"/>
                    <a:pt x="127" y="171"/>
                    <a:pt x="127" y="171"/>
                  </a:cubicBezTo>
                  <a:cubicBezTo>
                    <a:pt x="127" y="171"/>
                    <a:pt x="127" y="171"/>
                    <a:pt x="127" y="171"/>
                  </a:cubicBezTo>
                  <a:cubicBezTo>
                    <a:pt x="127" y="171"/>
                    <a:pt x="127" y="171"/>
                    <a:pt x="127" y="171"/>
                  </a:cubicBezTo>
                  <a:cubicBezTo>
                    <a:pt x="126" y="171"/>
                    <a:pt x="126" y="171"/>
                    <a:pt x="126" y="171"/>
                  </a:cubicBezTo>
                  <a:cubicBezTo>
                    <a:pt x="126" y="171"/>
                    <a:pt x="126" y="171"/>
                    <a:pt x="126" y="171"/>
                  </a:cubicBezTo>
                  <a:cubicBezTo>
                    <a:pt x="126" y="171"/>
                    <a:pt x="126" y="171"/>
                    <a:pt x="126" y="171"/>
                  </a:cubicBezTo>
                  <a:cubicBezTo>
                    <a:pt x="126" y="171"/>
                    <a:pt x="126" y="171"/>
                    <a:pt x="126" y="171"/>
                  </a:cubicBezTo>
                  <a:cubicBezTo>
                    <a:pt x="125" y="171"/>
                    <a:pt x="125" y="171"/>
                    <a:pt x="125" y="171"/>
                  </a:cubicBezTo>
                  <a:cubicBezTo>
                    <a:pt x="125" y="171"/>
                    <a:pt x="125" y="171"/>
                    <a:pt x="125" y="171"/>
                  </a:cubicBezTo>
                  <a:cubicBezTo>
                    <a:pt x="125" y="171"/>
                    <a:pt x="125" y="171"/>
                    <a:pt x="125" y="171"/>
                  </a:cubicBezTo>
                  <a:cubicBezTo>
                    <a:pt x="125" y="171"/>
                    <a:pt x="125" y="171"/>
                    <a:pt x="125" y="171"/>
                  </a:cubicBezTo>
                  <a:cubicBezTo>
                    <a:pt x="125" y="171"/>
                    <a:pt x="125" y="171"/>
                    <a:pt x="125" y="171"/>
                  </a:cubicBezTo>
                  <a:cubicBezTo>
                    <a:pt x="124" y="171"/>
                    <a:pt x="124" y="171"/>
                    <a:pt x="124" y="171"/>
                  </a:cubicBezTo>
                  <a:cubicBezTo>
                    <a:pt x="124" y="171"/>
                    <a:pt x="124" y="171"/>
                    <a:pt x="124" y="171"/>
                  </a:cubicBezTo>
                  <a:cubicBezTo>
                    <a:pt x="124" y="171"/>
                    <a:pt x="124" y="171"/>
                    <a:pt x="124" y="171"/>
                  </a:cubicBezTo>
                  <a:cubicBezTo>
                    <a:pt x="124" y="171"/>
                    <a:pt x="124" y="171"/>
                    <a:pt x="124" y="171"/>
                  </a:cubicBezTo>
                  <a:cubicBezTo>
                    <a:pt x="123" y="171"/>
                    <a:pt x="123" y="171"/>
                    <a:pt x="123" y="171"/>
                  </a:cubicBezTo>
                  <a:cubicBezTo>
                    <a:pt x="123" y="171"/>
                    <a:pt x="123" y="171"/>
                    <a:pt x="123" y="171"/>
                  </a:cubicBezTo>
                  <a:cubicBezTo>
                    <a:pt x="123" y="171"/>
                    <a:pt x="123" y="171"/>
                    <a:pt x="123" y="171"/>
                  </a:cubicBezTo>
                  <a:cubicBezTo>
                    <a:pt x="123" y="171"/>
                    <a:pt x="123" y="171"/>
                    <a:pt x="123" y="171"/>
                  </a:cubicBezTo>
                  <a:cubicBezTo>
                    <a:pt x="123" y="171"/>
                    <a:pt x="123" y="171"/>
                    <a:pt x="123" y="171"/>
                  </a:cubicBezTo>
                  <a:cubicBezTo>
                    <a:pt x="122" y="171"/>
                    <a:pt x="122" y="171"/>
                    <a:pt x="122" y="171"/>
                  </a:cubicBezTo>
                  <a:cubicBezTo>
                    <a:pt x="122" y="156"/>
                    <a:pt x="122" y="156"/>
                    <a:pt x="122" y="156"/>
                  </a:cubicBezTo>
                  <a:cubicBezTo>
                    <a:pt x="123" y="156"/>
                    <a:pt x="123" y="156"/>
                    <a:pt x="123" y="156"/>
                  </a:cubicBezTo>
                  <a:cubicBezTo>
                    <a:pt x="123" y="156"/>
                    <a:pt x="123" y="156"/>
                    <a:pt x="123" y="156"/>
                  </a:cubicBezTo>
                  <a:cubicBezTo>
                    <a:pt x="123" y="156"/>
                    <a:pt x="123" y="156"/>
                    <a:pt x="123" y="156"/>
                  </a:cubicBezTo>
                  <a:cubicBezTo>
                    <a:pt x="123" y="156"/>
                    <a:pt x="123" y="156"/>
                    <a:pt x="123" y="156"/>
                  </a:cubicBezTo>
                  <a:cubicBezTo>
                    <a:pt x="123" y="156"/>
                    <a:pt x="123" y="156"/>
                    <a:pt x="123" y="156"/>
                  </a:cubicBezTo>
                  <a:cubicBezTo>
                    <a:pt x="123" y="156"/>
                    <a:pt x="123" y="156"/>
                    <a:pt x="123" y="156"/>
                  </a:cubicBezTo>
                  <a:cubicBezTo>
                    <a:pt x="124" y="156"/>
                    <a:pt x="124" y="156"/>
                    <a:pt x="124" y="156"/>
                  </a:cubicBezTo>
                  <a:cubicBezTo>
                    <a:pt x="124" y="156"/>
                    <a:pt x="124" y="156"/>
                    <a:pt x="124" y="156"/>
                  </a:cubicBezTo>
                  <a:cubicBezTo>
                    <a:pt x="124" y="156"/>
                    <a:pt x="124" y="156"/>
                    <a:pt x="124" y="156"/>
                  </a:cubicBezTo>
                  <a:cubicBezTo>
                    <a:pt x="124" y="156"/>
                    <a:pt x="124" y="156"/>
                    <a:pt x="124" y="156"/>
                  </a:cubicBezTo>
                  <a:cubicBezTo>
                    <a:pt x="124" y="156"/>
                    <a:pt x="124" y="156"/>
                    <a:pt x="124" y="156"/>
                  </a:cubicBezTo>
                  <a:cubicBezTo>
                    <a:pt x="125" y="156"/>
                    <a:pt x="125" y="156"/>
                    <a:pt x="125" y="156"/>
                  </a:cubicBezTo>
                  <a:cubicBezTo>
                    <a:pt x="125" y="156"/>
                    <a:pt x="125" y="156"/>
                    <a:pt x="125" y="156"/>
                  </a:cubicBezTo>
                  <a:cubicBezTo>
                    <a:pt x="125" y="156"/>
                    <a:pt x="125" y="156"/>
                    <a:pt x="125" y="156"/>
                  </a:cubicBezTo>
                  <a:cubicBezTo>
                    <a:pt x="125" y="156"/>
                    <a:pt x="125" y="156"/>
                    <a:pt x="125" y="156"/>
                  </a:cubicBezTo>
                  <a:cubicBezTo>
                    <a:pt x="125" y="156"/>
                    <a:pt x="125" y="156"/>
                    <a:pt x="125" y="156"/>
                  </a:cubicBezTo>
                  <a:cubicBezTo>
                    <a:pt x="125" y="156"/>
                    <a:pt x="125" y="156"/>
                    <a:pt x="125" y="156"/>
                  </a:cubicBezTo>
                  <a:cubicBezTo>
                    <a:pt x="125" y="156"/>
                    <a:pt x="125" y="156"/>
                    <a:pt x="125" y="156"/>
                  </a:cubicBezTo>
                  <a:cubicBezTo>
                    <a:pt x="126" y="156"/>
                    <a:pt x="126" y="156"/>
                    <a:pt x="126" y="156"/>
                  </a:cubicBezTo>
                  <a:cubicBezTo>
                    <a:pt x="126" y="156"/>
                    <a:pt x="126" y="156"/>
                    <a:pt x="126" y="156"/>
                  </a:cubicBezTo>
                  <a:cubicBezTo>
                    <a:pt x="126" y="156"/>
                    <a:pt x="126" y="156"/>
                    <a:pt x="126" y="156"/>
                  </a:cubicBezTo>
                  <a:cubicBezTo>
                    <a:pt x="126" y="156"/>
                    <a:pt x="126" y="156"/>
                    <a:pt x="126" y="156"/>
                  </a:cubicBezTo>
                  <a:cubicBezTo>
                    <a:pt x="126" y="156"/>
                    <a:pt x="126" y="156"/>
                    <a:pt x="126" y="156"/>
                  </a:cubicBezTo>
                  <a:cubicBezTo>
                    <a:pt x="127" y="156"/>
                    <a:pt x="127" y="156"/>
                    <a:pt x="127" y="156"/>
                  </a:cubicBezTo>
                  <a:cubicBezTo>
                    <a:pt x="127" y="156"/>
                    <a:pt x="127" y="156"/>
                    <a:pt x="127" y="156"/>
                  </a:cubicBezTo>
                  <a:cubicBezTo>
                    <a:pt x="127" y="156"/>
                    <a:pt x="127" y="156"/>
                    <a:pt x="127" y="156"/>
                  </a:cubicBezTo>
                  <a:cubicBezTo>
                    <a:pt x="127" y="156"/>
                    <a:pt x="127" y="156"/>
                    <a:pt x="127" y="156"/>
                  </a:cubicBezTo>
                  <a:cubicBezTo>
                    <a:pt x="127" y="156"/>
                    <a:pt x="127" y="156"/>
                    <a:pt x="127" y="156"/>
                  </a:cubicBezTo>
                  <a:cubicBezTo>
                    <a:pt x="127" y="156"/>
                    <a:pt x="127" y="156"/>
                    <a:pt x="127" y="156"/>
                  </a:cubicBezTo>
                  <a:cubicBezTo>
                    <a:pt x="128" y="156"/>
                    <a:pt x="128" y="156"/>
                    <a:pt x="128" y="156"/>
                  </a:cubicBezTo>
                  <a:cubicBezTo>
                    <a:pt x="128" y="156"/>
                    <a:pt x="128" y="156"/>
                    <a:pt x="128" y="156"/>
                  </a:cubicBezTo>
                  <a:cubicBezTo>
                    <a:pt x="128" y="156"/>
                    <a:pt x="128" y="156"/>
                    <a:pt x="128" y="156"/>
                  </a:cubicBezTo>
                  <a:cubicBezTo>
                    <a:pt x="128" y="156"/>
                    <a:pt x="128" y="156"/>
                    <a:pt x="128" y="156"/>
                  </a:cubicBezTo>
                  <a:cubicBezTo>
                    <a:pt x="128" y="156"/>
                    <a:pt x="128" y="156"/>
                    <a:pt x="128" y="156"/>
                  </a:cubicBezTo>
                  <a:cubicBezTo>
                    <a:pt x="128" y="156"/>
                    <a:pt x="128" y="156"/>
                    <a:pt x="128" y="156"/>
                  </a:cubicBezTo>
                  <a:cubicBezTo>
                    <a:pt x="129" y="156"/>
                    <a:pt x="129" y="156"/>
                    <a:pt x="129" y="156"/>
                  </a:cubicBezTo>
                  <a:cubicBezTo>
                    <a:pt x="129" y="156"/>
                    <a:pt x="129" y="156"/>
                    <a:pt x="129" y="156"/>
                  </a:cubicBezTo>
                  <a:cubicBezTo>
                    <a:pt x="129" y="156"/>
                    <a:pt x="129" y="156"/>
                    <a:pt x="129" y="156"/>
                  </a:cubicBezTo>
                  <a:cubicBezTo>
                    <a:pt x="129" y="156"/>
                    <a:pt x="129" y="156"/>
                    <a:pt x="129" y="156"/>
                  </a:cubicBezTo>
                  <a:cubicBezTo>
                    <a:pt x="129" y="156"/>
                    <a:pt x="129" y="156"/>
                    <a:pt x="129" y="156"/>
                  </a:cubicBezTo>
                  <a:cubicBezTo>
                    <a:pt x="130" y="156"/>
                    <a:pt x="130" y="156"/>
                    <a:pt x="130" y="156"/>
                  </a:cubicBezTo>
                  <a:cubicBezTo>
                    <a:pt x="138" y="156"/>
                    <a:pt x="138" y="156"/>
                    <a:pt x="138" y="156"/>
                  </a:cubicBezTo>
                  <a:close/>
                  <a:moveTo>
                    <a:pt x="138" y="256"/>
                  </a:moveTo>
                  <a:cubicBezTo>
                    <a:pt x="138" y="322"/>
                    <a:pt x="138" y="322"/>
                    <a:pt x="138" y="322"/>
                  </a:cubicBezTo>
                  <a:cubicBezTo>
                    <a:pt x="130" y="322"/>
                    <a:pt x="130" y="322"/>
                    <a:pt x="130" y="322"/>
                  </a:cubicBezTo>
                  <a:cubicBezTo>
                    <a:pt x="129" y="322"/>
                    <a:pt x="129" y="322"/>
                    <a:pt x="129" y="322"/>
                  </a:cubicBezTo>
                  <a:cubicBezTo>
                    <a:pt x="129" y="322"/>
                    <a:pt x="129" y="322"/>
                    <a:pt x="129" y="322"/>
                  </a:cubicBezTo>
                  <a:cubicBezTo>
                    <a:pt x="129" y="322"/>
                    <a:pt x="129" y="322"/>
                    <a:pt x="129" y="322"/>
                  </a:cubicBezTo>
                  <a:cubicBezTo>
                    <a:pt x="129" y="322"/>
                    <a:pt x="129" y="322"/>
                    <a:pt x="129" y="322"/>
                  </a:cubicBezTo>
                  <a:cubicBezTo>
                    <a:pt x="129" y="322"/>
                    <a:pt x="129" y="322"/>
                    <a:pt x="129" y="322"/>
                  </a:cubicBezTo>
                  <a:cubicBezTo>
                    <a:pt x="128" y="322"/>
                    <a:pt x="128" y="322"/>
                    <a:pt x="128" y="322"/>
                  </a:cubicBezTo>
                  <a:cubicBezTo>
                    <a:pt x="128" y="322"/>
                    <a:pt x="128" y="322"/>
                    <a:pt x="128" y="322"/>
                  </a:cubicBezTo>
                  <a:cubicBezTo>
                    <a:pt x="128" y="322"/>
                    <a:pt x="128" y="322"/>
                    <a:pt x="128" y="322"/>
                  </a:cubicBezTo>
                  <a:cubicBezTo>
                    <a:pt x="128" y="322"/>
                    <a:pt x="128" y="322"/>
                    <a:pt x="128" y="322"/>
                  </a:cubicBezTo>
                  <a:cubicBezTo>
                    <a:pt x="128" y="322"/>
                    <a:pt x="128" y="322"/>
                    <a:pt x="128" y="322"/>
                  </a:cubicBezTo>
                  <a:cubicBezTo>
                    <a:pt x="128" y="322"/>
                    <a:pt x="128" y="322"/>
                    <a:pt x="128" y="322"/>
                  </a:cubicBezTo>
                  <a:cubicBezTo>
                    <a:pt x="127" y="322"/>
                    <a:pt x="127" y="322"/>
                    <a:pt x="127" y="322"/>
                  </a:cubicBezTo>
                  <a:cubicBezTo>
                    <a:pt x="127" y="322"/>
                    <a:pt x="127" y="322"/>
                    <a:pt x="127" y="322"/>
                  </a:cubicBezTo>
                  <a:cubicBezTo>
                    <a:pt x="127" y="322"/>
                    <a:pt x="127" y="322"/>
                    <a:pt x="127" y="322"/>
                  </a:cubicBezTo>
                  <a:cubicBezTo>
                    <a:pt x="127" y="322"/>
                    <a:pt x="127" y="322"/>
                    <a:pt x="127" y="322"/>
                  </a:cubicBezTo>
                  <a:cubicBezTo>
                    <a:pt x="127" y="322"/>
                    <a:pt x="127" y="322"/>
                    <a:pt x="127" y="322"/>
                  </a:cubicBezTo>
                  <a:cubicBezTo>
                    <a:pt x="127" y="322"/>
                    <a:pt x="127" y="322"/>
                    <a:pt x="127" y="322"/>
                  </a:cubicBezTo>
                  <a:cubicBezTo>
                    <a:pt x="126" y="322"/>
                    <a:pt x="126" y="322"/>
                    <a:pt x="126" y="322"/>
                  </a:cubicBezTo>
                  <a:cubicBezTo>
                    <a:pt x="126" y="322"/>
                    <a:pt x="126" y="322"/>
                    <a:pt x="126" y="322"/>
                  </a:cubicBezTo>
                  <a:cubicBezTo>
                    <a:pt x="126" y="322"/>
                    <a:pt x="126" y="322"/>
                    <a:pt x="126" y="322"/>
                  </a:cubicBezTo>
                  <a:cubicBezTo>
                    <a:pt x="126" y="322"/>
                    <a:pt x="126" y="322"/>
                    <a:pt x="126" y="322"/>
                  </a:cubicBezTo>
                  <a:cubicBezTo>
                    <a:pt x="126" y="322"/>
                    <a:pt x="126" y="322"/>
                    <a:pt x="126" y="322"/>
                  </a:cubicBezTo>
                  <a:cubicBezTo>
                    <a:pt x="125" y="322"/>
                    <a:pt x="125" y="322"/>
                    <a:pt x="125" y="322"/>
                  </a:cubicBezTo>
                  <a:cubicBezTo>
                    <a:pt x="125" y="322"/>
                    <a:pt x="125" y="322"/>
                    <a:pt x="125" y="322"/>
                  </a:cubicBezTo>
                  <a:cubicBezTo>
                    <a:pt x="125" y="322"/>
                    <a:pt x="125" y="322"/>
                    <a:pt x="125" y="322"/>
                  </a:cubicBezTo>
                  <a:cubicBezTo>
                    <a:pt x="125" y="322"/>
                    <a:pt x="125" y="322"/>
                    <a:pt x="125" y="322"/>
                  </a:cubicBezTo>
                  <a:cubicBezTo>
                    <a:pt x="125" y="322"/>
                    <a:pt x="125" y="322"/>
                    <a:pt x="125" y="322"/>
                  </a:cubicBezTo>
                  <a:cubicBezTo>
                    <a:pt x="125" y="322"/>
                    <a:pt x="125" y="322"/>
                    <a:pt x="125" y="322"/>
                  </a:cubicBezTo>
                  <a:cubicBezTo>
                    <a:pt x="125" y="322"/>
                    <a:pt x="125" y="322"/>
                    <a:pt x="125" y="322"/>
                  </a:cubicBezTo>
                  <a:cubicBezTo>
                    <a:pt x="124" y="322"/>
                    <a:pt x="124" y="322"/>
                    <a:pt x="124" y="322"/>
                  </a:cubicBezTo>
                  <a:cubicBezTo>
                    <a:pt x="124" y="322"/>
                    <a:pt x="124" y="322"/>
                    <a:pt x="124" y="322"/>
                  </a:cubicBezTo>
                  <a:cubicBezTo>
                    <a:pt x="124" y="322"/>
                    <a:pt x="124" y="322"/>
                    <a:pt x="124" y="322"/>
                  </a:cubicBezTo>
                  <a:cubicBezTo>
                    <a:pt x="124" y="322"/>
                    <a:pt x="124" y="322"/>
                    <a:pt x="124" y="322"/>
                  </a:cubicBezTo>
                  <a:cubicBezTo>
                    <a:pt x="124" y="322"/>
                    <a:pt x="124" y="322"/>
                    <a:pt x="124" y="322"/>
                  </a:cubicBezTo>
                  <a:cubicBezTo>
                    <a:pt x="123" y="322"/>
                    <a:pt x="123" y="322"/>
                    <a:pt x="123" y="322"/>
                  </a:cubicBezTo>
                  <a:cubicBezTo>
                    <a:pt x="123" y="322"/>
                    <a:pt x="123" y="322"/>
                    <a:pt x="123" y="322"/>
                  </a:cubicBezTo>
                  <a:cubicBezTo>
                    <a:pt x="123" y="322"/>
                    <a:pt x="123" y="322"/>
                    <a:pt x="123" y="322"/>
                  </a:cubicBezTo>
                  <a:cubicBezTo>
                    <a:pt x="123" y="322"/>
                    <a:pt x="123" y="322"/>
                    <a:pt x="123" y="322"/>
                  </a:cubicBezTo>
                  <a:cubicBezTo>
                    <a:pt x="123" y="322"/>
                    <a:pt x="123" y="322"/>
                    <a:pt x="123" y="322"/>
                  </a:cubicBezTo>
                  <a:cubicBezTo>
                    <a:pt x="123" y="322"/>
                    <a:pt x="123" y="322"/>
                    <a:pt x="123" y="322"/>
                  </a:cubicBezTo>
                  <a:cubicBezTo>
                    <a:pt x="122" y="322"/>
                    <a:pt x="122" y="322"/>
                    <a:pt x="122" y="322"/>
                  </a:cubicBezTo>
                  <a:cubicBezTo>
                    <a:pt x="122" y="307"/>
                    <a:pt x="122" y="307"/>
                    <a:pt x="122" y="307"/>
                  </a:cubicBezTo>
                  <a:cubicBezTo>
                    <a:pt x="130" y="307"/>
                    <a:pt x="130" y="307"/>
                    <a:pt x="130" y="307"/>
                  </a:cubicBezTo>
                  <a:cubicBezTo>
                    <a:pt x="130" y="295"/>
                    <a:pt x="130" y="283"/>
                    <a:pt x="130" y="272"/>
                  </a:cubicBezTo>
                  <a:cubicBezTo>
                    <a:pt x="122" y="272"/>
                    <a:pt x="122" y="272"/>
                    <a:pt x="122" y="272"/>
                  </a:cubicBezTo>
                  <a:cubicBezTo>
                    <a:pt x="122" y="256"/>
                    <a:pt x="122" y="256"/>
                    <a:pt x="122" y="256"/>
                  </a:cubicBezTo>
                  <a:cubicBezTo>
                    <a:pt x="122" y="256"/>
                    <a:pt x="122" y="256"/>
                    <a:pt x="122" y="256"/>
                  </a:cubicBezTo>
                  <a:cubicBezTo>
                    <a:pt x="123" y="256"/>
                    <a:pt x="123" y="256"/>
                    <a:pt x="123" y="256"/>
                  </a:cubicBezTo>
                  <a:cubicBezTo>
                    <a:pt x="123" y="256"/>
                    <a:pt x="123" y="256"/>
                    <a:pt x="123" y="256"/>
                  </a:cubicBezTo>
                  <a:cubicBezTo>
                    <a:pt x="123" y="256"/>
                    <a:pt x="123" y="256"/>
                    <a:pt x="123" y="256"/>
                  </a:cubicBezTo>
                  <a:cubicBezTo>
                    <a:pt x="123" y="256"/>
                    <a:pt x="123" y="256"/>
                    <a:pt x="123" y="256"/>
                  </a:cubicBezTo>
                  <a:cubicBezTo>
                    <a:pt x="123" y="256"/>
                    <a:pt x="123" y="256"/>
                    <a:pt x="123" y="256"/>
                  </a:cubicBezTo>
                  <a:cubicBezTo>
                    <a:pt x="124" y="256"/>
                    <a:pt x="124" y="256"/>
                    <a:pt x="124" y="256"/>
                  </a:cubicBezTo>
                  <a:cubicBezTo>
                    <a:pt x="124" y="256"/>
                    <a:pt x="124" y="256"/>
                    <a:pt x="124" y="256"/>
                  </a:cubicBezTo>
                  <a:cubicBezTo>
                    <a:pt x="124" y="256"/>
                    <a:pt x="124" y="256"/>
                    <a:pt x="124" y="256"/>
                  </a:cubicBezTo>
                  <a:cubicBezTo>
                    <a:pt x="124" y="256"/>
                    <a:pt x="124" y="256"/>
                    <a:pt x="124" y="256"/>
                  </a:cubicBezTo>
                  <a:cubicBezTo>
                    <a:pt x="124" y="256"/>
                    <a:pt x="124" y="256"/>
                    <a:pt x="124" y="256"/>
                  </a:cubicBezTo>
                  <a:cubicBezTo>
                    <a:pt x="125" y="256"/>
                    <a:pt x="125" y="256"/>
                    <a:pt x="125" y="256"/>
                  </a:cubicBezTo>
                  <a:cubicBezTo>
                    <a:pt x="125" y="256"/>
                    <a:pt x="125" y="256"/>
                    <a:pt x="125" y="256"/>
                  </a:cubicBezTo>
                  <a:cubicBezTo>
                    <a:pt x="125" y="256"/>
                    <a:pt x="125" y="256"/>
                    <a:pt x="125" y="256"/>
                  </a:cubicBezTo>
                  <a:cubicBezTo>
                    <a:pt x="125" y="256"/>
                    <a:pt x="125" y="256"/>
                    <a:pt x="125" y="256"/>
                  </a:cubicBezTo>
                  <a:cubicBezTo>
                    <a:pt x="125" y="256"/>
                    <a:pt x="125" y="256"/>
                    <a:pt x="125" y="256"/>
                  </a:cubicBezTo>
                  <a:cubicBezTo>
                    <a:pt x="125" y="256"/>
                    <a:pt x="125" y="256"/>
                    <a:pt x="125" y="256"/>
                  </a:cubicBezTo>
                  <a:cubicBezTo>
                    <a:pt x="126" y="256"/>
                    <a:pt x="126" y="256"/>
                    <a:pt x="126" y="256"/>
                  </a:cubicBezTo>
                  <a:cubicBezTo>
                    <a:pt x="126" y="256"/>
                    <a:pt x="126" y="256"/>
                    <a:pt x="126" y="256"/>
                  </a:cubicBezTo>
                  <a:cubicBezTo>
                    <a:pt x="126" y="256"/>
                    <a:pt x="126" y="256"/>
                    <a:pt x="126" y="256"/>
                  </a:cubicBezTo>
                  <a:cubicBezTo>
                    <a:pt x="126" y="256"/>
                    <a:pt x="126" y="256"/>
                    <a:pt x="126" y="256"/>
                  </a:cubicBezTo>
                  <a:cubicBezTo>
                    <a:pt x="126" y="256"/>
                    <a:pt x="126" y="256"/>
                    <a:pt x="126" y="256"/>
                  </a:cubicBezTo>
                  <a:cubicBezTo>
                    <a:pt x="127" y="256"/>
                    <a:pt x="127" y="256"/>
                    <a:pt x="127" y="256"/>
                  </a:cubicBezTo>
                  <a:cubicBezTo>
                    <a:pt x="127" y="256"/>
                    <a:pt x="127" y="256"/>
                    <a:pt x="127" y="256"/>
                  </a:cubicBezTo>
                  <a:cubicBezTo>
                    <a:pt x="127" y="256"/>
                    <a:pt x="127" y="256"/>
                    <a:pt x="127" y="256"/>
                  </a:cubicBezTo>
                  <a:cubicBezTo>
                    <a:pt x="127" y="256"/>
                    <a:pt x="127" y="256"/>
                    <a:pt x="127" y="256"/>
                  </a:cubicBezTo>
                  <a:cubicBezTo>
                    <a:pt x="127" y="256"/>
                    <a:pt x="127" y="256"/>
                    <a:pt x="127" y="256"/>
                  </a:cubicBezTo>
                  <a:cubicBezTo>
                    <a:pt x="128" y="256"/>
                    <a:pt x="128" y="256"/>
                    <a:pt x="128" y="256"/>
                  </a:cubicBezTo>
                  <a:cubicBezTo>
                    <a:pt x="128" y="256"/>
                    <a:pt x="128" y="256"/>
                    <a:pt x="128" y="256"/>
                  </a:cubicBezTo>
                  <a:cubicBezTo>
                    <a:pt x="128" y="256"/>
                    <a:pt x="128" y="256"/>
                    <a:pt x="128" y="256"/>
                  </a:cubicBezTo>
                  <a:cubicBezTo>
                    <a:pt x="128" y="256"/>
                    <a:pt x="128" y="256"/>
                    <a:pt x="128" y="256"/>
                  </a:cubicBezTo>
                  <a:cubicBezTo>
                    <a:pt x="128" y="256"/>
                    <a:pt x="128" y="256"/>
                    <a:pt x="128" y="256"/>
                  </a:cubicBezTo>
                  <a:cubicBezTo>
                    <a:pt x="129" y="256"/>
                    <a:pt x="129" y="256"/>
                    <a:pt x="129" y="256"/>
                  </a:cubicBezTo>
                  <a:cubicBezTo>
                    <a:pt x="129" y="256"/>
                    <a:pt x="129" y="256"/>
                    <a:pt x="129" y="256"/>
                  </a:cubicBezTo>
                  <a:cubicBezTo>
                    <a:pt x="129" y="256"/>
                    <a:pt x="129" y="256"/>
                    <a:pt x="129" y="256"/>
                  </a:cubicBezTo>
                  <a:cubicBezTo>
                    <a:pt x="129" y="256"/>
                    <a:pt x="129" y="256"/>
                    <a:pt x="129" y="256"/>
                  </a:cubicBezTo>
                  <a:cubicBezTo>
                    <a:pt x="129" y="256"/>
                    <a:pt x="129" y="256"/>
                    <a:pt x="129" y="256"/>
                  </a:cubicBezTo>
                  <a:cubicBezTo>
                    <a:pt x="130" y="256"/>
                    <a:pt x="130" y="256"/>
                    <a:pt x="130" y="256"/>
                  </a:cubicBezTo>
                  <a:cubicBezTo>
                    <a:pt x="138" y="256"/>
                    <a:pt x="138" y="256"/>
                    <a:pt x="138" y="256"/>
                  </a:cubicBezTo>
                  <a:close/>
                  <a:moveTo>
                    <a:pt x="138" y="357"/>
                  </a:moveTo>
                  <a:cubicBezTo>
                    <a:pt x="138" y="423"/>
                    <a:pt x="138" y="423"/>
                    <a:pt x="138" y="423"/>
                  </a:cubicBezTo>
                  <a:cubicBezTo>
                    <a:pt x="130" y="423"/>
                    <a:pt x="130" y="423"/>
                    <a:pt x="130" y="423"/>
                  </a:cubicBezTo>
                  <a:cubicBezTo>
                    <a:pt x="122" y="423"/>
                    <a:pt x="122" y="423"/>
                    <a:pt x="122" y="423"/>
                  </a:cubicBezTo>
                  <a:cubicBezTo>
                    <a:pt x="122" y="407"/>
                    <a:pt x="122" y="407"/>
                    <a:pt x="122" y="407"/>
                  </a:cubicBezTo>
                  <a:cubicBezTo>
                    <a:pt x="130" y="407"/>
                    <a:pt x="130" y="407"/>
                    <a:pt x="130" y="407"/>
                  </a:cubicBezTo>
                  <a:cubicBezTo>
                    <a:pt x="130" y="396"/>
                    <a:pt x="130" y="384"/>
                    <a:pt x="130" y="372"/>
                  </a:cubicBezTo>
                  <a:cubicBezTo>
                    <a:pt x="122" y="372"/>
                    <a:pt x="122" y="372"/>
                    <a:pt x="122" y="372"/>
                  </a:cubicBezTo>
                  <a:cubicBezTo>
                    <a:pt x="122" y="357"/>
                    <a:pt x="122" y="357"/>
                    <a:pt x="122" y="357"/>
                  </a:cubicBezTo>
                  <a:cubicBezTo>
                    <a:pt x="123" y="357"/>
                    <a:pt x="123" y="357"/>
                    <a:pt x="123" y="357"/>
                  </a:cubicBezTo>
                  <a:cubicBezTo>
                    <a:pt x="123" y="357"/>
                    <a:pt x="123" y="357"/>
                    <a:pt x="123" y="357"/>
                  </a:cubicBezTo>
                  <a:cubicBezTo>
                    <a:pt x="123" y="357"/>
                    <a:pt x="123" y="357"/>
                    <a:pt x="123" y="357"/>
                  </a:cubicBezTo>
                  <a:cubicBezTo>
                    <a:pt x="123" y="357"/>
                    <a:pt x="123" y="357"/>
                    <a:pt x="123" y="357"/>
                  </a:cubicBezTo>
                  <a:cubicBezTo>
                    <a:pt x="123" y="357"/>
                    <a:pt x="123" y="357"/>
                    <a:pt x="123" y="357"/>
                  </a:cubicBezTo>
                  <a:cubicBezTo>
                    <a:pt x="123" y="357"/>
                    <a:pt x="123" y="357"/>
                    <a:pt x="123" y="357"/>
                  </a:cubicBezTo>
                  <a:cubicBezTo>
                    <a:pt x="124" y="357"/>
                    <a:pt x="124" y="357"/>
                    <a:pt x="124" y="357"/>
                  </a:cubicBezTo>
                  <a:cubicBezTo>
                    <a:pt x="124" y="357"/>
                    <a:pt x="124" y="357"/>
                    <a:pt x="124" y="357"/>
                  </a:cubicBezTo>
                  <a:cubicBezTo>
                    <a:pt x="124" y="357"/>
                    <a:pt x="124" y="357"/>
                    <a:pt x="124" y="357"/>
                  </a:cubicBezTo>
                  <a:cubicBezTo>
                    <a:pt x="124" y="357"/>
                    <a:pt x="124" y="357"/>
                    <a:pt x="124" y="357"/>
                  </a:cubicBezTo>
                  <a:cubicBezTo>
                    <a:pt x="124" y="357"/>
                    <a:pt x="124" y="357"/>
                    <a:pt x="124" y="357"/>
                  </a:cubicBezTo>
                  <a:cubicBezTo>
                    <a:pt x="125" y="357"/>
                    <a:pt x="125" y="357"/>
                    <a:pt x="125" y="357"/>
                  </a:cubicBezTo>
                  <a:cubicBezTo>
                    <a:pt x="125" y="357"/>
                    <a:pt x="125" y="357"/>
                    <a:pt x="125" y="357"/>
                  </a:cubicBezTo>
                  <a:cubicBezTo>
                    <a:pt x="125" y="357"/>
                    <a:pt x="125" y="357"/>
                    <a:pt x="125" y="357"/>
                  </a:cubicBezTo>
                  <a:cubicBezTo>
                    <a:pt x="125" y="357"/>
                    <a:pt x="125" y="357"/>
                    <a:pt x="125" y="357"/>
                  </a:cubicBezTo>
                  <a:cubicBezTo>
                    <a:pt x="125" y="357"/>
                    <a:pt x="125" y="357"/>
                    <a:pt x="125" y="357"/>
                  </a:cubicBezTo>
                  <a:cubicBezTo>
                    <a:pt x="125" y="357"/>
                    <a:pt x="125" y="357"/>
                    <a:pt x="125" y="357"/>
                  </a:cubicBezTo>
                  <a:cubicBezTo>
                    <a:pt x="125" y="357"/>
                    <a:pt x="125" y="357"/>
                    <a:pt x="125" y="357"/>
                  </a:cubicBezTo>
                  <a:cubicBezTo>
                    <a:pt x="126" y="357"/>
                    <a:pt x="126" y="357"/>
                    <a:pt x="126" y="357"/>
                  </a:cubicBezTo>
                  <a:cubicBezTo>
                    <a:pt x="126" y="357"/>
                    <a:pt x="126" y="357"/>
                    <a:pt x="126" y="357"/>
                  </a:cubicBezTo>
                  <a:cubicBezTo>
                    <a:pt x="126" y="357"/>
                    <a:pt x="126" y="357"/>
                    <a:pt x="126" y="357"/>
                  </a:cubicBezTo>
                  <a:cubicBezTo>
                    <a:pt x="126" y="357"/>
                    <a:pt x="126" y="357"/>
                    <a:pt x="126" y="357"/>
                  </a:cubicBezTo>
                  <a:cubicBezTo>
                    <a:pt x="126" y="357"/>
                    <a:pt x="126" y="357"/>
                    <a:pt x="126" y="357"/>
                  </a:cubicBezTo>
                  <a:cubicBezTo>
                    <a:pt x="127" y="357"/>
                    <a:pt x="127" y="357"/>
                    <a:pt x="127" y="357"/>
                  </a:cubicBezTo>
                  <a:cubicBezTo>
                    <a:pt x="127" y="357"/>
                    <a:pt x="127" y="357"/>
                    <a:pt x="127" y="357"/>
                  </a:cubicBezTo>
                  <a:cubicBezTo>
                    <a:pt x="127" y="357"/>
                    <a:pt x="127" y="357"/>
                    <a:pt x="127" y="357"/>
                  </a:cubicBezTo>
                  <a:cubicBezTo>
                    <a:pt x="127" y="357"/>
                    <a:pt x="127" y="357"/>
                    <a:pt x="127" y="357"/>
                  </a:cubicBezTo>
                  <a:cubicBezTo>
                    <a:pt x="127" y="357"/>
                    <a:pt x="127" y="357"/>
                    <a:pt x="127" y="357"/>
                  </a:cubicBezTo>
                  <a:cubicBezTo>
                    <a:pt x="127" y="357"/>
                    <a:pt x="127" y="357"/>
                    <a:pt x="127" y="357"/>
                  </a:cubicBezTo>
                  <a:cubicBezTo>
                    <a:pt x="128" y="357"/>
                    <a:pt x="128" y="357"/>
                    <a:pt x="128" y="357"/>
                  </a:cubicBezTo>
                  <a:cubicBezTo>
                    <a:pt x="128" y="357"/>
                    <a:pt x="128" y="357"/>
                    <a:pt x="128" y="357"/>
                  </a:cubicBezTo>
                  <a:cubicBezTo>
                    <a:pt x="128" y="357"/>
                    <a:pt x="128" y="357"/>
                    <a:pt x="128" y="357"/>
                  </a:cubicBezTo>
                  <a:cubicBezTo>
                    <a:pt x="128" y="357"/>
                    <a:pt x="128" y="357"/>
                    <a:pt x="128" y="357"/>
                  </a:cubicBezTo>
                  <a:cubicBezTo>
                    <a:pt x="128" y="357"/>
                    <a:pt x="128" y="357"/>
                    <a:pt x="128" y="357"/>
                  </a:cubicBezTo>
                  <a:cubicBezTo>
                    <a:pt x="128" y="357"/>
                    <a:pt x="128" y="357"/>
                    <a:pt x="128" y="357"/>
                  </a:cubicBezTo>
                  <a:cubicBezTo>
                    <a:pt x="129" y="357"/>
                    <a:pt x="129" y="357"/>
                    <a:pt x="129" y="357"/>
                  </a:cubicBezTo>
                  <a:cubicBezTo>
                    <a:pt x="129" y="357"/>
                    <a:pt x="129" y="357"/>
                    <a:pt x="129" y="357"/>
                  </a:cubicBezTo>
                  <a:cubicBezTo>
                    <a:pt x="129" y="357"/>
                    <a:pt x="129" y="357"/>
                    <a:pt x="129" y="357"/>
                  </a:cubicBezTo>
                  <a:cubicBezTo>
                    <a:pt x="129" y="357"/>
                    <a:pt x="129" y="357"/>
                    <a:pt x="129" y="357"/>
                  </a:cubicBezTo>
                  <a:cubicBezTo>
                    <a:pt x="129" y="357"/>
                    <a:pt x="129" y="357"/>
                    <a:pt x="129" y="357"/>
                  </a:cubicBezTo>
                  <a:cubicBezTo>
                    <a:pt x="130" y="357"/>
                    <a:pt x="130" y="357"/>
                    <a:pt x="130" y="357"/>
                  </a:cubicBezTo>
                  <a:lnTo>
                    <a:pt x="138" y="357"/>
                  </a:lnTo>
                  <a:close/>
                  <a:moveTo>
                    <a:pt x="107" y="0"/>
                  </a:moveTo>
                  <a:cubicBezTo>
                    <a:pt x="122" y="0"/>
                    <a:pt x="122" y="0"/>
                    <a:pt x="122" y="0"/>
                  </a:cubicBezTo>
                  <a:cubicBezTo>
                    <a:pt x="122" y="20"/>
                    <a:pt x="122" y="20"/>
                    <a:pt x="122" y="20"/>
                  </a:cubicBezTo>
                  <a:cubicBezTo>
                    <a:pt x="122" y="20"/>
                    <a:pt x="122" y="20"/>
                    <a:pt x="122" y="20"/>
                  </a:cubicBezTo>
                  <a:cubicBezTo>
                    <a:pt x="122" y="20"/>
                    <a:pt x="122" y="20"/>
                    <a:pt x="122" y="20"/>
                  </a:cubicBezTo>
                  <a:cubicBezTo>
                    <a:pt x="122" y="20"/>
                    <a:pt x="122" y="20"/>
                    <a:pt x="122" y="20"/>
                  </a:cubicBezTo>
                  <a:cubicBezTo>
                    <a:pt x="122" y="20"/>
                    <a:pt x="122" y="20"/>
                    <a:pt x="122" y="20"/>
                  </a:cubicBezTo>
                  <a:cubicBezTo>
                    <a:pt x="121" y="20"/>
                    <a:pt x="121" y="20"/>
                    <a:pt x="121" y="20"/>
                  </a:cubicBezTo>
                  <a:cubicBezTo>
                    <a:pt x="121" y="20"/>
                    <a:pt x="121" y="20"/>
                    <a:pt x="121" y="20"/>
                  </a:cubicBezTo>
                  <a:cubicBezTo>
                    <a:pt x="121" y="20"/>
                    <a:pt x="121" y="20"/>
                    <a:pt x="121" y="20"/>
                  </a:cubicBezTo>
                  <a:cubicBezTo>
                    <a:pt x="121" y="20"/>
                    <a:pt x="121" y="20"/>
                    <a:pt x="121" y="20"/>
                  </a:cubicBezTo>
                  <a:cubicBezTo>
                    <a:pt x="121" y="20"/>
                    <a:pt x="121" y="20"/>
                    <a:pt x="121" y="20"/>
                  </a:cubicBezTo>
                  <a:cubicBezTo>
                    <a:pt x="121" y="20"/>
                    <a:pt x="121" y="20"/>
                    <a:pt x="121" y="20"/>
                  </a:cubicBezTo>
                  <a:cubicBezTo>
                    <a:pt x="120" y="20"/>
                    <a:pt x="120" y="20"/>
                    <a:pt x="120" y="20"/>
                  </a:cubicBezTo>
                  <a:cubicBezTo>
                    <a:pt x="120" y="20"/>
                    <a:pt x="120" y="20"/>
                    <a:pt x="120" y="20"/>
                  </a:cubicBezTo>
                  <a:cubicBezTo>
                    <a:pt x="120" y="20"/>
                    <a:pt x="120" y="20"/>
                    <a:pt x="120" y="20"/>
                  </a:cubicBezTo>
                  <a:cubicBezTo>
                    <a:pt x="120" y="20"/>
                    <a:pt x="120" y="20"/>
                    <a:pt x="120" y="20"/>
                  </a:cubicBezTo>
                  <a:cubicBezTo>
                    <a:pt x="120" y="20"/>
                    <a:pt x="120" y="20"/>
                    <a:pt x="120" y="20"/>
                  </a:cubicBezTo>
                  <a:cubicBezTo>
                    <a:pt x="119" y="20"/>
                    <a:pt x="119" y="20"/>
                    <a:pt x="119" y="20"/>
                  </a:cubicBezTo>
                  <a:cubicBezTo>
                    <a:pt x="119" y="20"/>
                    <a:pt x="119" y="20"/>
                    <a:pt x="119" y="20"/>
                  </a:cubicBezTo>
                  <a:cubicBezTo>
                    <a:pt x="119" y="20"/>
                    <a:pt x="119" y="20"/>
                    <a:pt x="119" y="20"/>
                  </a:cubicBezTo>
                  <a:cubicBezTo>
                    <a:pt x="119" y="20"/>
                    <a:pt x="119" y="20"/>
                    <a:pt x="119" y="20"/>
                  </a:cubicBezTo>
                  <a:cubicBezTo>
                    <a:pt x="119" y="20"/>
                    <a:pt x="119" y="20"/>
                    <a:pt x="119" y="20"/>
                  </a:cubicBezTo>
                  <a:cubicBezTo>
                    <a:pt x="119" y="20"/>
                    <a:pt x="119" y="20"/>
                    <a:pt x="119" y="20"/>
                  </a:cubicBezTo>
                  <a:cubicBezTo>
                    <a:pt x="118" y="20"/>
                    <a:pt x="118" y="20"/>
                    <a:pt x="118" y="20"/>
                  </a:cubicBezTo>
                  <a:cubicBezTo>
                    <a:pt x="118" y="20"/>
                    <a:pt x="118" y="20"/>
                    <a:pt x="118" y="20"/>
                  </a:cubicBezTo>
                  <a:cubicBezTo>
                    <a:pt x="118" y="20"/>
                    <a:pt x="118" y="20"/>
                    <a:pt x="118" y="20"/>
                  </a:cubicBezTo>
                  <a:cubicBezTo>
                    <a:pt x="118" y="20"/>
                    <a:pt x="118" y="20"/>
                    <a:pt x="118" y="20"/>
                  </a:cubicBezTo>
                  <a:cubicBezTo>
                    <a:pt x="118" y="20"/>
                    <a:pt x="118" y="20"/>
                    <a:pt x="118" y="20"/>
                  </a:cubicBezTo>
                  <a:cubicBezTo>
                    <a:pt x="117" y="20"/>
                    <a:pt x="117" y="20"/>
                    <a:pt x="117" y="20"/>
                  </a:cubicBezTo>
                  <a:cubicBezTo>
                    <a:pt x="117" y="20"/>
                    <a:pt x="117" y="20"/>
                    <a:pt x="117" y="20"/>
                  </a:cubicBezTo>
                  <a:cubicBezTo>
                    <a:pt x="117" y="20"/>
                    <a:pt x="117" y="20"/>
                    <a:pt x="117" y="20"/>
                  </a:cubicBezTo>
                  <a:cubicBezTo>
                    <a:pt x="117" y="20"/>
                    <a:pt x="117" y="20"/>
                    <a:pt x="117" y="20"/>
                  </a:cubicBezTo>
                  <a:cubicBezTo>
                    <a:pt x="117" y="20"/>
                    <a:pt x="117" y="20"/>
                    <a:pt x="117" y="20"/>
                  </a:cubicBezTo>
                  <a:cubicBezTo>
                    <a:pt x="116" y="20"/>
                    <a:pt x="116" y="20"/>
                    <a:pt x="116" y="20"/>
                  </a:cubicBezTo>
                  <a:cubicBezTo>
                    <a:pt x="116" y="20"/>
                    <a:pt x="116" y="20"/>
                    <a:pt x="116" y="20"/>
                  </a:cubicBezTo>
                  <a:cubicBezTo>
                    <a:pt x="116" y="20"/>
                    <a:pt x="116" y="20"/>
                    <a:pt x="116" y="20"/>
                  </a:cubicBezTo>
                  <a:cubicBezTo>
                    <a:pt x="116" y="20"/>
                    <a:pt x="116" y="20"/>
                    <a:pt x="116" y="20"/>
                  </a:cubicBezTo>
                  <a:cubicBezTo>
                    <a:pt x="116" y="20"/>
                    <a:pt x="116" y="20"/>
                    <a:pt x="116" y="20"/>
                  </a:cubicBezTo>
                  <a:cubicBezTo>
                    <a:pt x="115" y="20"/>
                    <a:pt x="115" y="20"/>
                    <a:pt x="115" y="20"/>
                  </a:cubicBezTo>
                  <a:cubicBezTo>
                    <a:pt x="115" y="20"/>
                    <a:pt x="115" y="20"/>
                    <a:pt x="115" y="20"/>
                  </a:cubicBezTo>
                  <a:cubicBezTo>
                    <a:pt x="107" y="20"/>
                    <a:pt x="107" y="20"/>
                    <a:pt x="107" y="20"/>
                  </a:cubicBezTo>
                  <a:cubicBezTo>
                    <a:pt x="107" y="0"/>
                    <a:pt x="107" y="0"/>
                    <a:pt x="107" y="0"/>
                  </a:cubicBezTo>
                  <a:close/>
                  <a:moveTo>
                    <a:pt x="122" y="480"/>
                  </a:moveTo>
                  <a:cubicBezTo>
                    <a:pt x="107" y="480"/>
                    <a:pt x="107" y="480"/>
                    <a:pt x="107" y="480"/>
                  </a:cubicBezTo>
                  <a:cubicBezTo>
                    <a:pt x="107" y="458"/>
                    <a:pt x="107" y="458"/>
                    <a:pt x="107" y="458"/>
                  </a:cubicBezTo>
                  <a:cubicBezTo>
                    <a:pt x="115" y="458"/>
                    <a:pt x="115" y="458"/>
                    <a:pt x="115" y="458"/>
                  </a:cubicBezTo>
                  <a:cubicBezTo>
                    <a:pt x="122" y="458"/>
                    <a:pt x="122" y="458"/>
                    <a:pt x="122" y="458"/>
                  </a:cubicBezTo>
                  <a:cubicBezTo>
                    <a:pt x="122" y="480"/>
                    <a:pt x="122" y="480"/>
                    <a:pt x="122" y="480"/>
                  </a:cubicBezTo>
                  <a:close/>
                  <a:moveTo>
                    <a:pt x="122" y="55"/>
                  </a:moveTo>
                  <a:cubicBezTo>
                    <a:pt x="122" y="70"/>
                    <a:pt x="122" y="70"/>
                    <a:pt x="122" y="70"/>
                  </a:cubicBezTo>
                  <a:cubicBezTo>
                    <a:pt x="107" y="70"/>
                    <a:pt x="107" y="70"/>
                    <a:pt x="107" y="70"/>
                  </a:cubicBezTo>
                  <a:cubicBezTo>
                    <a:pt x="107" y="55"/>
                    <a:pt x="107" y="55"/>
                    <a:pt x="107" y="55"/>
                  </a:cubicBezTo>
                  <a:cubicBezTo>
                    <a:pt x="115" y="55"/>
                    <a:pt x="115" y="55"/>
                    <a:pt x="115" y="55"/>
                  </a:cubicBezTo>
                  <a:cubicBezTo>
                    <a:pt x="115" y="55"/>
                    <a:pt x="115" y="55"/>
                    <a:pt x="115" y="55"/>
                  </a:cubicBezTo>
                  <a:cubicBezTo>
                    <a:pt x="116" y="55"/>
                    <a:pt x="116" y="55"/>
                    <a:pt x="116" y="55"/>
                  </a:cubicBezTo>
                  <a:cubicBezTo>
                    <a:pt x="116" y="55"/>
                    <a:pt x="116" y="55"/>
                    <a:pt x="116" y="55"/>
                  </a:cubicBezTo>
                  <a:cubicBezTo>
                    <a:pt x="116" y="55"/>
                    <a:pt x="116" y="55"/>
                    <a:pt x="116" y="55"/>
                  </a:cubicBezTo>
                  <a:cubicBezTo>
                    <a:pt x="116" y="55"/>
                    <a:pt x="116" y="55"/>
                    <a:pt x="116" y="55"/>
                  </a:cubicBezTo>
                  <a:cubicBezTo>
                    <a:pt x="116" y="55"/>
                    <a:pt x="116" y="55"/>
                    <a:pt x="116" y="55"/>
                  </a:cubicBezTo>
                  <a:cubicBezTo>
                    <a:pt x="117" y="55"/>
                    <a:pt x="117" y="55"/>
                    <a:pt x="117" y="55"/>
                  </a:cubicBezTo>
                  <a:cubicBezTo>
                    <a:pt x="117" y="55"/>
                    <a:pt x="117" y="55"/>
                    <a:pt x="117" y="55"/>
                  </a:cubicBezTo>
                  <a:cubicBezTo>
                    <a:pt x="117" y="55"/>
                    <a:pt x="117" y="55"/>
                    <a:pt x="117" y="55"/>
                  </a:cubicBezTo>
                  <a:cubicBezTo>
                    <a:pt x="117" y="55"/>
                    <a:pt x="117" y="55"/>
                    <a:pt x="117" y="55"/>
                  </a:cubicBezTo>
                  <a:cubicBezTo>
                    <a:pt x="117" y="55"/>
                    <a:pt x="117" y="55"/>
                    <a:pt x="117" y="55"/>
                  </a:cubicBezTo>
                  <a:cubicBezTo>
                    <a:pt x="118" y="55"/>
                    <a:pt x="118" y="55"/>
                    <a:pt x="118" y="55"/>
                  </a:cubicBezTo>
                  <a:cubicBezTo>
                    <a:pt x="118" y="55"/>
                    <a:pt x="118" y="55"/>
                    <a:pt x="118" y="55"/>
                  </a:cubicBezTo>
                  <a:cubicBezTo>
                    <a:pt x="118" y="55"/>
                    <a:pt x="118" y="55"/>
                    <a:pt x="118" y="55"/>
                  </a:cubicBezTo>
                  <a:cubicBezTo>
                    <a:pt x="118" y="55"/>
                    <a:pt x="118" y="55"/>
                    <a:pt x="118" y="55"/>
                  </a:cubicBezTo>
                  <a:cubicBezTo>
                    <a:pt x="118" y="55"/>
                    <a:pt x="118" y="55"/>
                    <a:pt x="118" y="55"/>
                  </a:cubicBezTo>
                  <a:cubicBezTo>
                    <a:pt x="119" y="55"/>
                    <a:pt x="119" y="55"/>
                    <a:pt x="119" y="55"/>
                  </a:cubicBezTo>
                  <a:cubicBezTo>
                    <a:pt x="119" y="55"/>
                    <a:pt x="119" y="55"/>
                    <a:pt x="119" y="55"/>
                  </a:cubicBezTo>
                  <a:cubicBezTo>
                    <a:pt x="119" y="55"/>
                    <a:pt x="119" y="55"/>
                    <a:pt x="119" y="55"/>
                  </a:cubicBezTo>
                  <a:cubicBezTo>
                    <a:pt x="119" y="55"/>
                    <a:pt x="119" y="55"/>
                    <a:pt x="119" y="55"/>
                  </a:cubicBezTo>
                  <a:cubicBezTo>
                    <a:pt x="119" y="55"/>
                    <a:pt x="119" y="55"/>
                    <a:pt x="119" y="55"/>
                  </a:cubicBezTo>
                  <a:cubicBezTo>
                    <a:pt x="119" y="55"/>
                    <a:pt x="119" y="55"/>
                    <a:pt x="119" y="55"/>
                  </a:cubicBezTo>
                  <a:cubicBezTo>
                    <a:pt x="120" y="55"/>
                    <a:pt x="120" y="55"/>
                    <a:pt x="120" y="55"/>
                  </a:cubicBezTo>
                  <a:cubicBezTo>
                    <a:pt x="120" y="55"/>
                    <a:pt x="120" y="55"/>
                    <a:pt x="120" y="55"/>
                  </a:cubicBezTo>
                  <a:cubicBezTo>
                    <a:pt x="120" y="55"/>
                    <a:pt x="120" y="55"/>
                    <a:pt x="120" y="55"/>
                  </a:cubicBezTo>
                  <a:cubicBezTo>
                    <a:pt x="120" y="55"/>
                    <a:pt x="120" y="55"/>
                    <a:pt x="120" y="55"/>
                  </a:cubicBezTo>
                  <a:cubicBezTo>
                    <a:pt x="120" y="55"/>
                    <a:pt x="120" y="55"/>
                    <a:pt x="120" y="55"/>
                  </a:cubicBezTo>
                  <a:cubicBezTo>
                    <a:pt x="121" y="55"/>
                    <a:pt x="121" y="55"/>
                    <a:pt x="121" y="55"/>
                  </a:cubicBezTo>
                  <a:cubicBezTo>
                    <a:pt x="121" y="55"/>
                    <a:pt x="121" y="55"/>
                    <a:pt x="121" y="55"/>
                  </a:cubicBezTo>
                  <a:cubicBezTo>
                    <a:pt x="121" y="55"/>
                    <a:pt x="121" y="55"/>
                    <a:pt x="121" y="55"/>
                  </a:cubicBezTo>
                  <a:cubicBezTo>
                    <a:pt x="121" y="55"/>
                    <a:pt x="121" y="55"/>
                    <a:pt x="121" y="55"/>
                  </a:cubicBezTo>
                  <a:cubicBezTo>
                    <a:pt x="121" y="55"/>
                    <a:pt x="121" y="55"/>
                    <a:pt x="121" y="55"/>
                  </a:cubicBezTo>
                  <a:cubicBezTo>
                    <a:pt x="121" y="55"/>
                    <a:pt x="121" y="55"/>
                    <a:pt x="121" y="55"/>
                  </a:cubicBezTo>
                  <a:cubicBezTo>
                    <a:pt x="122" y="55"/>
                    <a:pt x="122" y="55"/>
                    <a:pt x="122" y="55"/>
                  </a:cubicBezTo>
                  <a:cubicBezTo>
                    <a:pt x="122" y="55"/>
                    <a:pt x="122" y="55"/>
                    <a:pt x="122" y="55"/>
                  </a:cubicBezTo>
                  <a:cubicBezTo>
                    <a:pt x="122" y="55"/>
                    <a:pt x="122" y="55"/>
                    <a:pt x="122" y="55"/>
                  </a:cubicBezTo>
                  <a:cubicBezTo>
                    <a:pt x="122" y="55"/>
                    <a:pt x="122" y="55"/>
                    <a:pt x="122" y="55"/>
                  </a:cubicBezTo>
                  <a:cubicBezTo>
                    <a:pt x="122" y="55"/>
                    <a:pt x="122" y="55"/>
                    <a:pt x="122" y="55"/>
                  </a:cubicBezTo>
                  <a:close/>
                  <a:moveTo>
                    <a:pt x="122" y="105"/>
                  </a:moveTo>
                  <a:cubicBezTo>
                    <a:pt x="122" y="121"/>
                    <a:pt x="122" y="121"/>
                    <a:pt x="122" y="121"/>
                  </a:cubicBezTo>
                  <a:cubicBezTo>
                    <a:pt x="122" y="121"/>
                    <a:pt x="122" y="121"/>
                    <a:pt x="122" y="121"/>
                  </a:cubicBezTo>
                  <a:cubicBezTo>
                    <a:pt x="122" y="121"/>
                    <a:pt x="122" y="121"/>
                    <a:pt x="122" y="121"/>
                  </a:cubicBezTo>
                  <a:cubicBezTo>
                    <a:pt x="122" y="121"/>
                    <a:pt x="122" y="121"/>
                    <a:pt x="122" y="121"/>
                  </a:cubicBezTo>
                  <a:cubicBezTo>
                    <a:pt x="122" y="121"/>
                    <a:pt x="122" y="121"/>
                    <a:pt x="122" y="121"/>
                  </a:cubicBezTo>
                  <a:cubicBezTo>
                    <a:pt x="122" y="121"/>
                    <a:pt x="122" y="121"/>
                    <a:pt x="122" y="121"/>
                  </a:cubicBezTo>
                  <a:cubicBezTo>
                    <a:pt x="122" y="121"/>
                    <a:pt x="122" y="121"/>
                    <a:pt x="122" y="121"/>
                  </a:cubicBezTo>
                  <a:cubicBezTo>
                    <a:pt x="121" y="121"/>
                    <a:pt x="121" y="121"/>
                    <a:pt x="121" y="121"/>
                  </a:cubicBezTo>
                  <a:cubicBezTo>
                    <a:pt x="121" y="121"/>
                    <a:pt x="121" y="121"/>
                    <a:pt x="121" y="121"/>
                  </a:cubicBezTo>
                  <a:cubicBezTo>
                    <a:pt x="121" y="121"/>
                    <a:pt x="121" y="121"/>
                    <a:pt x="121" y="121"/>
                  </a:cubicBezTo>
                  <a:cubicBezTo>
                    <a:pt x="121" y="121"/>
                    <a:pt x="121" y="121"/>
                    <a:pt x="121" y="121"/>
                  </a:cubicBezTo>
                  <a:cubicBezTo>
                    <a:pt x="121" y="121"/>
                    <a:pt x="121" y="121"/>
                    <a:pt x="121" y="121"/>
                  </a:cubicBezTo>
                  <a:cubicBezTo>
                    <a:pt x="121" y="121"/>
                    <a:pt x="121" y="121"/>
                    <a:pt x="121" y="121"/>
                  </a:cubicBezTo>
                  <a:cubicBezTo>
                    <a:pt x="120" y="121"/>
                    <a:pt x="120" y="121"/>
                    <a:pt x="120" y="121"/>
                  </a:cubicBezTo>
                  <a:cubicBezTo>
                    <a:pt x="120" y="121"/>
                    <a:pt x="120" y="121"/>
                    <a:pt x="120" y="121"/>
                  </a:cubicBezTo>
                  <a:cubicBezTo>
                    <a:pt x="120" y="121"/>
                    <a:pt x="120" y="121"/>
                    <a:pt x="120" y="121"/>
                  </a:cubicBezTo>
                  <a:cubicBezTo>
                    <a:pt x="120" y="121"/>
                    <a:pt x="120" y="121"/>
                    <a:pt x="120" y="121"/>
                  </a:cubicBezTo>
                  <a:cubicBezTo>
                    <a:pt x="120" y="121"/>
                    <a:pt x="120" y="121"/>
                    <a:pt x="120" y="121"/>
                  </a:cubicBezTo>
                  <a:cubicBezTo>
                    <a:pt x="120" y="121"/>
                    <a:pt x="120" y="121"/>
                    <a:pt x="120" y="121"/>
                  </a:cubicBezTo>
                  <a:cubicBezTo>
                    <a:pt x="119" y="121"/>
                    <a:pt x="119" y="121"/>
                    <a:pt x="119" y="121"/>
                  </a:cubicBezTo>
                  <a:cubicBezTo>
                    <a:pt x="119" y="121"/>
                    <a:pt x="119" y="121"/>
                    <a:pt x="119" y="121"/>
                  </a:cubicBezTo>
                  <a:cubicBezTo>
                    <a:pt x="119" y="121"/>
                    <a:pt x="119" y="121"/>
                    <a:pt x="119" y="121"/>
                  </a:cubicBezTo>
                  <a:cubicBezTo>
                    <a:pt x="119" y="121"/>
                    <a:pt x="119" y="121"/>
                    <a:pt x="119" y="121"/>
                  </a:cubicBezTo>
                  <a:cubicBezTo>
                    <a:pt x="119" y="121"/>
                    <a:pt x="119" y="121"/>
                    <a:pt x="119" y="121"/>
                  </a:cubicBezTo>
                  <a:cubicBezTo>
                    <a:pt x="119" y="121"/>
                    <a:pt x="119" y="121"/>
                    <a:pt x="119" y="121"/>
                  </a:cubicBezTo>
                  <a:cubicBezTo>
                    <a:pt x="118" y="121"/>
                    <a:pt x="118" y="121"/>
                    <a:pt x="118" y="121"/>
                  </a:cubicBezTo>
                  <a:cubicBezTo>
                    <a:pt x="118" y="121"/>
                    <a:pt x="118" y="121"/>
                    <a:pt x="118" y="121"/>
                  </a:cubicBezTo>
                  <a:cubicBezTo>
                    <a:pt x="118" y="121"/>
                    <a:pt x="118" y="121"/>
                    <a:pt x="118" y="121"/>
                  </a:cubicBezTo>
                  <a:cubicBezTo>
                    <a:pt x="118" y="121"/>
                    <a:pt x="118" y="121"/>
                    <a:pt x="118" y="121"/>
                  </a:cubicBezTo>
                  <a:cubicBezTo>
                    <a:pt x="118" y="121"/>
                    <a:pt x="118" y="121"/>
                    <a:pt x="118" y="121"/>
                  </a:cubicBezTo>
                  <a:cubicBezTo>
                    <a:pt x="117" y="121"/>
                    <a:pt x="117" y="121"/>
                    <a:pt x="117" y="121"/>
                  </a:cubicBezTo>
                  <a:cubicBezTo>
                    <a:pt x="117" y="121"/>
                    <a:pt x="117" y="121"/>
                    <a:pt x="117" y="121"/>
                  </a:cubicBezTo>
                  <a:cubicBezTo>
                    <a:pt x="117" y="121"/>
                    <a:pt x="117" y="121"/>
                    <a:pt x="117" y="121"/>
                  </a:cubicBezTo>
                  <a:cubicBezTo>
                    <a:pt x="117" y="121"/>
                    <a:pt x="117" y="121"/>
                    <a:pt x="117" y="121"/>
                  </a:cubicBezTo>
                  <a:cubicBezTo>
                    <a:pt x="117" y="121"/>
                    <a:pt x="117" y="121"/>
                    <a:pt x="117" y="121"/>
                  </a:cubicBezTo>
                  <a:cubicBezTo>
                    <a:pt x="117" y="121"/>
                    <a:pt x="117" y="121"/>
                    <a:pt x="117" y="121"/>
                  </a:cubicBezTo>
                  <a:cubicBezTo>
                    <a:pt x="117" y="121"/>
                    <a:pt x="117" y="121"/>
                    <a:pt x="117" y="121"/>
                  </a:cubicBezTo>
                  <a:cubicBezTo>
                    <a:pt x="116" y="121"/>
                    <a:pt x="116" y="121"/>
                    <a:pt x="116" y="121"/>
                  </a:cubicBezTo>
                  <a:cubicBezTo>
                    <a:pt x="116" y="121"/>
                    <a:pt x="116" y="121"/>
                    <a:pt x="116" y="121"/>
                  </a:cubicBezTo>
                  <a:cubicBezTo>
                    <a:pt x="116" y="121"/>
                    <a:pt x="116" y="121"/>
                    <a:pt x="116" y="121"/>
                  </a:cubicBezTo>
                  <a:cubicBezTo>
                    <a:pt x="116" y="121"/>
                    <a:pt x="116" y="121"/>
                    <a:pt x="116" y="121"/>
                  </a:cubicBezTo>
                  <a:cubicBezTo>
                    <a:pt x="116" y="121"/>
                    <a:pt x="116" y="121"/>
                    <a:pt x="116" y="121"/>
                  </a:cubicBezTo>
                  <a:cubicBezTo>
                    <a:pt x="115" y="121"/>
                    <a:pt x="115" y="121"/>
                    <a:pt x="115" y="121"/>
                  </a:cubicBezTo>
                  <a:cubicBezTo>
                    <a:pt x="115" y="121"/>
                    <a:pt x="115" y="121"/>
                    <a:pt x="115" y="121"/>
                  </a:cubicBezTo>
                  <a:cubicBezTo>
                    <a:pt x="115" y="132"/>
                    <a:pt x="115" y="144"/>
                    <a:pt x="115" y="156"/>
                  </a:cubicBezTo>
                  <a:cubicBezTo>
                    <a:pt x="115" y="156"/>
                    <a:pt x="115" y="156"/>
                    <a:pt x="115"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6" y="156"/>
                    <a:pt x="116" y="156"/>
                    <a:pt x="116"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7" y="156"/>
                    <a:pt x="117" y="156"/>
                    <a:pt x="117" y="156"/>
                  </a:cubicBezTo>
                  <a:cubicBezTo>
                    <a:pt x="118" y="156"/>
                    <a:pt x="118" y="156"/>
                    <a:pt x="118" y="156"/>
                  </a:cubicBezTo>
                  <a:cubicBezTo>
                    <a:pt x="118" y="156"/>
                    <a:pt x="118" y="156"/>
                    <a:pt x="118" y="156"/>
                  </a:cubicBezTo>
                  <a:cubicBezTo>
                    <a:pt x="118" y="156"/>
                    <a:pt x="118" y="156"/>
                    <a:pt x="118" y="156"/>
                  </a:cubicBezTo>
                  <a:cubicBezTo>
                    <a:pt x="118" y="156"/>
                    <a:pt x="118" y="156"/>
                    <a:pt x="118" y="156"/>
                  </a:cubicBezTo>
                  <a:cubicBezTo>
                    <a:pt x="118" y="156"/>
                    <a:pt x="118" y="156"/>
                    <a:pt x="118" y="156"/>
                  </a:cubicBezTo>
                  <a:cubicBezTo>
                    <a:pt x="119" y="156"/>
                    <a:pt x="119" y="156"/>
                    <a:pt x="119" y="156"/>
                  </a:cubicBezTo>
                  <a:cubicBezTo>
                    <a:pt x="119" y="156"/>
                    <a:pt x="119" y="156"/>
                    <a:pt x="119" y="156"/>
                  </a:cubicBezTo>
                  <a:cubicBezTo>
                    <a:pt x="119" y="156"/>
                    <a:pt x="119" y="156"/>
                    <a:pt x="119" y="156"/>
                  </a:cubicBezTo>
                  <a:cubicBezTo>
                    <a:pt x="119" y="156"/>
                    <a:pt x="119" y="156"/>
                    <a:pt x="119" y="156"/>
                  </a:cubicBezTo>
                  <a:cubicBezTo>
                    <a:pt x="119" y="156"/>
                    <a:pt x="119" y="156"/>
                    <a:pt x="119" y="156"/>
                  </a:cubicBezTo>
                  <a:cubicBezTo>
                    <a:pt x="119" y="156"/>
                    <a:pt x="119" y="156"/>
                    <a:pt x="119" y="156"/>
                  </a:cubicBezTo>
                  <a:cubicBezTo>
                    <a:pt x="120" y="156"/>
                    <a:pt x="120" y="156"/>
                    <a:pt x="120" y="156"/>
                  </a:cubicBezTo>
                  <a:cubicBezTo>
                    <a:pt x="120" y="156"/>
                    <a:pt x="120" y="156"/>
                    <a:pt x="120" y="156"/>
                  </a:cubicBezTo>
                  <a:cubicBezTo>
                    <a:pt x="120" y="156"/>
                    <a:pt x="120" y="156"/>
                    <a:pt x="120" y="156"/>
                  </a:cubicBezTo>
                  <a:cubicBezTo>
                    <a:pt x="120" y="156"/>
                    <a:pt x="120" y="156"/>
                    <a:pt x="120" y="156"/>
                  </a:cubicBezTo>
                  <a:cubicBezTo>
                    <a:pt x="120" y="156"/>
                    <a:pt x="120" y="156"/>
                    <a:pt x="120" y="156"/>
                  </a:cubicBezTo>
                  <a:cubicBezTo>
                    <a:pt x="120" y="156"/>
                    <a:pt x="120" y="156"/>
                    <a:pt x="120" y="156"/>
                  </a:cubicBezTo>
                  <a:cubicBezTo>
                    <a:pt x="121" y="156"/>
                    <a:pt x="121" y="156"/>
                    <a:pt x="121" y="156"/>
                  </a:cubicBezTo>
                  <a:cubicBezTo>
                    <a:pt x="121" y="156"/>
                    <a:pt x="121" y="156"/>
                    <a:pt x="121" y="156"/>
                  </a:cubicBezTo>
                  <a:cubicBezTo>
                    <a:pt x="121" y="156"/>
                    <a:pt x="121" y="156"/>
                    <a:pt x="121" y="156"/>
                  </a:cubicBezTo>
                  <a:cubicBezTo>
                    <a:pt x="121" y="156"/>
                    <a:pt x="121" y="156"/>
                    <a:pt x="121" y="156"/>
                  </a:cubicBezTo>
                  <a:cubicBezTo>
                    <a:pt x="121" y="156"/>
                    <a:pt x="121" y="156"/>
                    <a:pt x="121" y="156"/>
                  </a:cubicBezTo>
                  <a:cubicBezTo>
                    <a:pt x="121" y="156"/>
                    <a:pt x="121" y="156"/>
                    <a:pt x="121" y="156"/>
                  </a:cubicBezTo>
                  <a:cubicBezTo>
                    <a:pt x="122" y="156"/>
                    <a:pt x="122" y="156"/>
                    <a:pt x="122" y="156"/>
                  </a:cubicBezTo>
                  <a:cubicBezTo>
                    <a:pt x="122" y="156"/>
                    <a:pt x="122" y="156"/>
                    <a:pt x="122" y="156"/>
                  </a:cubicBezTo>
                  <a:cubicBezTo>
                    <a:pt x="122" y="156"/>
                    <a:pt x="122" y="156"/>
                    <a:pt x="122" y="156"/>
                  </a:cubicBezTo>
                  <a:cubicBezTo>
                    <a:pt x="122" y="156"/>
                    <a:pt x="122" y="156"/>
                    <a:pt x="122" y="156"/>
                  </a:cubicBezTo>
                  <a:cubicBezTo>
                    <a:pt x="122" y="156"/>
                    <a:pt x="122" y="156"/>
                    <a:pt x="122" y="156"/>
                  </a:cubicBezTo>
                  <a:cubicBezTo>
                    <a:pt x="122" y="156"/>
                    <a:pt x="122" y="156"/>
                    <a:pt x="122" y="156"/>
                  </a:cubicBezTo>
                  <a:cubicBezTo>
                    <a:pt x="122" y="156"/>
                    <a:pt x="122" y="156"/>
                    <a:pt x="122" y="156"/>
                  </a:cubicBezTo>
                  <a:cubicBezTo>
                    <a:pt x="122" y="171"/>
                    <a:pt x="122" y="171"/>
                    <a:pt x="122" y="171"/>
                  </a:cubicBezTo>
                  <a:cubicBezTo>
                    <a:pt x="122" y="171"/>
                    <a:pt x="122" y="171"/>
                    <a:pt x="122" y="171"/>
                  </a:cubicBezTo>
                  <a:cubicBezTo>
                    <a:pt x="122" y="171"/>
                    <a:pt x="122" y="171"/>
                    <a:pt x="122" y="171"/>
                  </a:cubicBezTo>
                  <a:cubicBezTo>
                    <a:pt x="122" y="171"/>
                    <a:pt x="122" y="171"/>
                    <a:pt x="122" y="171"/>
                  </a:cubicBezTo>
                  <a:cubicBezTo>
                    <a:pt x="122" y="171"/>
                    <a:pt x="122" y="171"/>
                    <a:pt x="122" y="171"/>
                  </a:cubicBezTo>
                  <a:cubicBezTo>
                    <a:pt x="121" y="171"/>
                    <a:pt x="121" y="171"/>
                    <a:pt x="121" y="171"/>
                  </a:cubicBezTo>
                  <a:cubicBezTo>
                    <a:pt x="121" y="171"/>
                    <a:pt x="121" y="171"/>
                    <a:pt x="121" y="171"/>
                  </a:cubicBezTo>
                  <a:cubicBezTo>
                    <a:pt x="121" y="171"/>
                    <a:pt x="121" y="171"/>
                    <a:pt x="121" y="171"/>
                  </a:cubicBezTo>
                  <a:cubicBezTo>
                    <a:pt x="121" y="171"/>
                    <a:pt x="121" y="171"/>
                    <a:pt x="121" y="171"/>
                  </a:cubicBezTo>
                  <a:cubicBezTo>
                    <a:pt x="121" y="171"/>
                    <a:pt x="121" y="171"/>
                    <a:pt x="121" y="171"/>
                  </a:cubicBezTo>
                  <a:cubicBezTo>
                    <a:pt x="120" y="171"/>
                    <a:pt x="120" y="171"/>
                    <a:pt x="120" y="171"/>
                  </a:cubicBezTo>
                  <a:cubicBezTo>
                    <a:pt x="120" y="171"/>
                    <a:pt x="120" y="171"/>
                    <a:pt x="120" y="171"/>
                  </a:cubicBezTo>
                  <a:cubicBezTo>
                    <a:pt x="120" y="171"/>
                    <a:pt x="120" y="171"/>
                    <a:pt x="120" y="171"/>
                  </a:cubicBezTo>
                  <a:cubicBezTo>
                    <a:pt x="120" y="171"/>
                    <a:pt x="120" y="171"/>
                    <a:pt x="120" y="171"/>
                  </a:cubicBezTo>
                  <a:cubicBezTo>
                    <a:pt x="119" y="171"/>
                    <a:pt x="119" y="171"/>
                    <a:pt x="119" y="171"/>
                  </a:cubicBezTo>
                  <a:cubicBezTo>
                    <a:pt x="119" y="171"/>
                    <a:pt x="119" y="171"/>
                    <a:pt x="119" y="171"/>
                  </a:cubicBezTo>
                  <a:cubicBezTo>
                    <a:pt x="119" y="171"/>
                    <a:pt x="119" y="171"/>
                    <a:pt x="119" y="171"/>
                  </a:cubicBezTo>
                  <a:cubicBezTo>
                    <a:pt x="119" y="171"/>
                    <a:pt x="119" y="171"/>
                    <a:pt x="119" y="171"/>
                  </a:cubicBezTo>
                  <a:cubicBezTo>
                    <a:pt x="119" y="171"/>
                    <a:pt x="119" y="171"/>
                    <a:pt x="119" y="171"/>
                  </a:cubicBezTo>
                  <a:cubicBezTo>
                    <a:pt x="118" y="171"/>
                    <a:pt x="118" y="171"/>
                    <a:pt x="118" y="171"/>
                  </a:cubicBezTo>
                  <a:cubicBezTo>
                    <a:pt x="118" y="171"/>
                    <a:pt x="118" y="171"/>
                    <a:pt x="118" y="171"/>
                  </a:cubicBezTo>
                  <a:cubicBezTo>
                    <a:pt x="118" y="171"/>
                    <a:pt x="118" y="171"/>
                    <a:pt x="118" y="171"/>
                  </a:cubicBezTo>
                  <a:cubicBezTo>
                    <a:pt x="118" y="171"/>
                    <a:pt x="118" y="171"/>
                    <a:pt x="118" y="171"/>
                  </a:cubicBezTo>
                  <a:cubicBezTo>
                    <a:pt x="117" y="171"/>
                    <a:pt x="117" y="171"/>
                    <a:pt x="117" y="171"/>
                  </a:cubicBezTo>
                  <a:cubicBezTo>
                    <a:pt x="117" y="171"/>
                    <a:pt x="117" y="171"/>
                    <a:pt x="117" y="171"/>
                  </a:cubicBezTo>
                  <a:cubicBezTo>
                    <a:pt x="117" y="171"/>
                    <a:pt x="117" y="171"/>
                    <a:pt x="117" y="171"/>
                  </a:cubicBezTo>
                  <a:cubicBezTo>
                    <a:pt x="117" y="171"/>
                    <a:pt x="117" y="171"/>
                    <a:pt x="117" y="171"/>
                  </a:cubicBezTo>
                  <a:cubicBezTo>
                    <a:pt x="117" y="171"/>
                    <a:pt x="117" y="171"/>
                    <a:pt x="117" y="171"/>
                  </a:cubicBezTo>
                  <a:cubicBezTo>
                    <a:pt x="116" y="171"/>
                    <a:pt x="116" y="171"/>
                    <a:pt x="116" y="171"/>
                  </a:cubicBezTo>
                  <a:cubicBezTo>
                    <a:pt x="116" y="171"/>
                    <a:pt x="116" y="171"/>
                    <a:pt x="116" y="171"/>
                  </a:cubicBezTo>
                  <a:cubicBezTo>
                    <a:pt x="116" y="171"/>
                    <a:pt x="116" y="171"/>
                    <a:pt x="116" y="171"/>
                  </a:cubicBezTo>
                  <a:cubicBezTo>
                    <a:pt x="116" y="171"/>
                    <a:pt x="116" y="171"/>
                    <a:pt x="116" y="171"/>
                  </a:cubicBezTo>
                  <a:cubicBezTo>
                    <a:pt x="115" y="171"/>
                    <a:pt x="115" y="171"/>
                    <a:pt x="115" y="171"/>
                  </a:cubicBezTo>
                  <a:cubicBezTo>
                    <a:pt x="115" y="171"/>
                    <a:pt x="115" y="171"/>
                    <a:pt x="115" y="171"/>
                  </a:cubicBezTo>
                  <a:cubicBezTo>
                    <a:pt x="107" y="171"/>
                    <a:pt x="107" y="171"/>
                    <a:pt x="107" y="171"/>
                  </a:cubicBezTo>
                  <a:cubicBezTo>
                    <a:pt x="107" y="105"/>
                    <a:pt x="107" y="105"/>
                    <a:pt x="107" y="105"/>
                  </a:cubicBezTo>
                  <a:cubicBezTo>
                    <a:pt x="122" y="105"/>
                    <a:pt x="122" y="105"/>
                    <a:pt x="122" y="105"/>
                  </a:cubicBezTo>
                  <a:close/>
                  <a:moveTo>
                    <a:pt x="122" y="206"/>
                  </a:moveTo>
                  <a:cubicBezTo>
                    <a:pt x="122" y="221"/>
                    <a:pt x="122" y="221"/>
                    <a:pt x="122" y="221"/>
                  </a:cubicBezTo>
                  <a:cubicBezTo>
                    <a:pt x="122" y="221"/>
                    <a:pt x="122" y="221"/>
                    <a:pt x="122" y="221"/>
                  </a:cubicBezTo>
                  <a:cubicBezTo>
                    <a:pt x="122" y="221"/>
                    <a:pt x="122" y="221"/>
                    <a:pt x="122" y="221"/>
                  </a:cubicBezTo>
                  <a:cubicBezTo>
                    <a:pt x="122" y="221"/>
                    <a:pt x="122" y="221"/>
                    <a:pt x="122" y="221"/>
                  </a:cubicBezTo>
                  <a:cubicBezTo>
                    <a:pt x="122" y="221"/>
                    <a:pt x="122" y="221"/>
                    <a:pt x="122" y="221"/>
                  </a:cubicBezTo>
                  <a:cubicBezTo>
                    <a:pt x="121" y="221"/>
                    <a:pt x="121" y="221"/>
                    <a:pt x="121" y="221"/>
                  </a:cubicBezTo>
                  <a:cubicBezTo>
                    <a:pt x="121" y="221"/>
                    <a:pt x="121" y="221"/>
                    <a:pt x="121" y="221"/>
                  </a:cubicBezTo>
                  <a:cubicBezTo>
                    <a:pt x="121" y="221"/>
                    <a:pt x="121" y="221"/>
                    <a:pt x="121" y="221"/>
                  </a:cubicBezTo>
                  <a:cubicBezTo>
                    <a:pt x="121" y="221"/>
                    <a:pt x="121" y="221"/>
                    <a:pt x="121" y="221"/>
                  </a:cubicBezTo>
                  <a:cubicBezTo>
                    <a:pt x="121" y="221"/>
                    <a:pt x="121" y="221"/>
                    <a:pt x="121" y="221"/>
                  </a:cubicBezTo>
                  <a:cubicBezTo>
                    <a:pt x="121" y="221"/>
                    <a:pt x="121" y="221"/>
                    <a:pt x="121" y="221"/>
                  </a:cubicBezTo>
                  <a:cubicBezTo>
                    <a:pt x="120" y="221"/>
                    <a:pt x="120" y="221"/>
                    <a:pt x="120" y="221"/>
                  </a:cubicBezTo>
                  <a:cubicBezTo>
                    <a:pt x="120" y="221"/>
                    <a:pt x="120" y="221"/>
                    <a:pt x="120" y="221"/>
                  </a:cubicBezTo>
                  <a:cubicBezTo>
                    <a:pt x="120" y="221"/>
                    <a:pt x="120" y="221"/>
                    <a:pt x="120" y="221"/>
                  </a:cubicBezTo>
                  <a:cubicBezTo>
                    <a:pt x="120" y="221"/>
                    <a:pt x="120" y="221"/>
                    <a:pt x="120" y="221"/>
                  </a:cubicBezTo>
                  <a:cubicBezTo>
                    <a:pt x="120" y="221"/>
                    <a:pt x="120" y="221"/>
                    <a:pt x="120" y="221"/>
                  </a:cubicBezTo>
                  <a:cubicBezTo>
                    <a:pt x="119" y="221"/>
                    <a:pt x="119" y="221"/>
                    <a:pt x="119" y="221"/>
                  </a:cubicBezTo>
                  <a:cubicBezTo>
                    <a:pt x="119" y="221"/>
                    <a:pt x="119" y="221"/>
                    <a:pt x="119" y="221"/>
                  </a:cubicBezTo>
                  <a:cubicBezTo>
                    <a:pt x="119" y="221"/>
                    <a:pt x="119" y="221"/>
                    <a:pt x="119" y="221"/>
                  </a:cubicBezTo>
                  <a:cubicBezTo>
                    <a:pt x="119" y="221"/>
                    <a:pt x="119" y="221"/>
                    <a:pt x="119" y="221"/>
                  </a:cubicBezTo>
                  <a:cubicBezTo>
                    <a:pt x="119" y="221"/>
                    <a:pt x="119" y="221"/>
                    <a:pt x="119" y="221"/>
                  </a:cubicBezTo>
                  <a:cubicBezTo>
                    <a:pt x="119" y="221"/>
                    <a:pt x="119" y="221"/>
                    <a:pt x="119" y="221"/>
                  </a:cubicBezTo>
                  <a:cubicBezTo>
                    <a:pt x="118" y="221"/>
                    <a:pt x="118" y="221"/>
                    <a:pt x="118" y="221"/>
                  </a:cubicBezTo>
                  <a:cubicBezTo>
                    <a:pt x="118" y="221"/>
                    <a:pt x="118" y="221"/>
                    <a:pt x="118" y="221"/>
                  </a:cubicBezTo>
                  <a:cubicBezTo>
                    <a:pt x="118" y="221"/>
                    <a:pt x="118" y="221"/>
                    <a:pt x="118" y="221"/>
                  </a:cubicBezTo>
                  <a:cubicBezTo>
                    <a:pt x="118" y="221"/>
                    <a:pt x="118" y="221"/>
                    <a:pt x="118" y="221"/>
                  </a:cubicBezTo>
                  <a:cubicBezTo>
                    <a:pt x="118" y="221"/>
                    <a:pt x="118" y="221"/>
                    <a:pt x="118" y="221"/>
                  </a:cubicBezTo>
                  <a:cubicBezTo>
                    <a:pt x="117" y="221"/>
                    <a:pt x="117" y="221"/>
                    <a:pt x="117" y="221"/>
                  </a:cubicBezTo>
                  <a:cubicBezTo>
                    <a:pt x="117" y="221"/>
                    <a:pt x="117" y="221"/>
                    <a:pt x="117" y="221"/>
                  </a:cubicBezTo>
                  <a:cubicBezTo>
                    <a:pt x="117" y="221"/>
                    <a:pt x="117" y="221"/>
                    <a:pt x="117" y="221"/>
                  </a:cubicBezTo>
                  <a:cubicBezTo>
                    <a:pt x="117" y="221"/>
                    <a:pt x="117" y="221"/>
                    <a:pt x="117" y="221"/>
                  </a:cubicBezTo>
                  <a:cubicBezTo>
                    <a:pt x="117" y="221"/>
                    <a:pt x="117" y="221"/>
                    <a:pt x="117" y="221"/>
                  </a:cubicBezTo>
                  <a:cubicBezTo>
                    <a:pt x="116" y="221"/>
                    <a:pt x="116" y="221"/>
                    <a:pt x="116" y="221"/>
                  </a:cubicBezTo>
                  <a:cubicBezTo>
                    <a:pt x="116" y="221"/>
                    <a:pt x="116" y="221"/>
                    <a:pt x="116" y="221"/>
                  </a:cubicBezTo>
                  <a:cubicBezTo>
                    <a:pt x="116" y="221"/>
                    <a:pt x="116" y="221"/>
                    <a:pt x="116" y="221"/>
                  </a:cubicBezTo>
                  <a:cubicBezTo>
                    <a:pt x="116" y="221"/>
                    <a:pt x="116" y="221"/>
                    <a:pt x="116" y="221"/>
                  </a:cubicBezTo>
                  <a:cubicBezTo>
                    <a:pt x="116" y="221"/>
                    <a:pt x="116" y="221"/>
                    <a:pt x="116" y="221"/>
                  </a:cubicBezTo>
                  <a:cubicBezTo>
                    <a:pt x="115" y="221"/>
                    <a:pt x="115" y="221"/>
                    <a:pt x="115" y="221"/>
                  </a:cubicBezTo>
                  <a:cubicBezTo>
                    <a:pt x="115" y="221"/>
                    <a:pt x="115" y="221"/>
                    <a:pt x="115" y="221"/>
                  </a:cubicBezTo>
                  <a:cubicBezTo>
                    <a:pt x="107" y="221"/>
                    <a:pt x="107" y="221"/>
                    <a:pt x="107" y="221"/>
                  </a:cubicBezTo>
                  <a:cubicBezTo>
                    <a:pt x="107" y="206"/>
                    <a:pt x="107" y="206"/>
                    <a:pt x="107" y="206"/>
                  </a:cubicBezTo>
                  <a:cubicBezTo>
                    <a:pt x="115" y="206"/>
                    <a:pt x="115" y="206"/>
                    <a:pt x="115" y="206"/>
                  </a:cubicBezTo>
                  <a:cubicBezTo>
                    <a:pt x="115" y="206"/>
                    <a:pt x="115" y="206"/>
                    <a:pt x="115" y="206"/>
                  </a:cubicBezTo>
                  <a:cubicBezTo>
                    <a:pt x="116" y="206"/>
                    <a:pt x="116" y="206"/>
                    <a:pt x="116" y="206"/>
                  </a:cubicBezTo>
                  <a:cubicBezTo>
                    <a:pt x="116" y="206"/>
                    <a:pt x="116" y="206"/>
                    <a:pt x="116" y="206"/>
                  </a:cubicBezTo>
                  <a:cubicBezTo>
                    <a:pt x="116" y="206"/>
                    <a:pt x="116" y="206"/>
                    <a:pt x="116" y="206"/>
                  </a:cubicBezTo>
                  <a:cubicBezTo>
                    <a:pt x="116" y="206"/>
                    <a:pt x="116" y="206"/>
                    <a:pt x="116" y="206"/>
                  </a:cubicBezTo>
                  <a:cubicBezTo>
                    <a:pt x="117" y="206"/>
                    <a:pt x="117" y="206"/>
                    <a:pt x="117" y="206"/>
                  </a:cubicBezTo>
                  <a:cubicBezTo>
                    <a:pt x="117" y="206"/>
                    <a:pt x="117" y="206"/>
                    <a:pt x="117" y="206"/>
                  </a:cubicBezTo>
                  <a:cubicBezTo>
                    <a:pt x="117" y="206"/>
                    <a:pt x="117" y="206"/>
                    <a:pt x="117" y="206"/>
                  </a:cubicBezTo>
                  <a:cubicBezTo>
                    <a:pt x="117" y="206"/>
                    <a:pt x="117" y="206"/>
                    <a:pt x="117" y="206"/>
                  </a:cubicBezTo>
                  <a:cubicBezTo>
                    <a:pt x="117" y="206"/>
                    <a:pt x="117" y="206"/>
                    <a:pt x="117" y="206"/>
                  </a:cubicBezTo>
                  <a:cubicBezTo>
                    <a:pt x="118" y="206"/>
                    <a:pt x="118" y="206"/>
                    <a:pt x="118" y="206"/>
                  </a:cubicBezTo>
                  <a:cubicBezTo>
                    <a:pt x="118" y="206"/>
                    <a:pt x="118" y="206"/>
                    <a:pt x="118" y="206"/>
                  </a:cubicBezTo>
                  <a:cubicBezTo>
                    <a:pt x="118" y="206"/>
                    <a:pt x="118" y="206"/>
                    <a:pt x="118" y="206"/>
                  </a:cubicBezTo>
                  <a:cubicBezTo>
                    <a:pt x="118" y="206"/>
                    <a:pt x="118" y="206"/>
                    <a:pt x="118" y="206"/>
                  </a:cubicBezTo>
                  <a:cubicBezTo>
                    <a:pt x="119" y="206"/>
                    <a:pt x="119" y="206"/>
                    <a:pt x="119" y="206"/>
                  </a:cubicBezTo>
                  <a:cubicBezTo>
                    <a:pt x="119" y="206"/>
                    <a:pt x="119" y="206"/>
                    <a:pt x="119" y="206"/>
                  </a:cubicBezTo>
                  <a:cubicBezTo>
                    <a:pt x="119" y="206"/>
                    <a:pt x="119" y="206"/>
                    <a:pt x="119" y="206"/>
                  </a:cubicBezTo>
                  <a:cubicBezTo>
                    <a:pt x="119" y="206"/>
                    <a:pt x="119" y="206"/>
                    <a:pt x="119" y="206"/>
                  </a:cubicBezTo>
                  <a:cubicBezTo>
                    <a:pt x="119" y="206"/>
                    <a:pt x="119" y="206"/>
                    <a:pt x="119" y="206"/>
                  </a:cubicBezTo>
                  <a:cubicBezTo>
                    <a:pt x="120" y="206"/>
                    <a:pt x="120" y="206"/>
                    <a:pt x="120" y="206"/>
                  </a:cubicBezTo>
                  <a:cubicBezTo>
                    <a:pt x="120" y="206"/>
                    <a:pt x="120" y="206"/>
                    <a:pt x="120" y="206"/>
                  </a:cubicBezTo>
                  <a:cubicBezTo>
                    <a:pt x="120" y="206"/>
                    <a:pt x="120" y="206"/>
                    <a:pt x="120" y="206"/>
                  </a:cubicBezTo>
                  <a:cubicBezTo>
                    <a:pt x="120" y="206"/>
                    <a:pt x="120" y="206"/>
                    <a:pt x="120" y="206"/>
                  </a:cubicBezTo>
                  <a:cubicBezTo>
                    <a:pt x="121" y="206"/>
                    <a:pt x="121" y="206"/>
                    <a:pt x="121" y="206"/>
                  </a:cubicBezTo>
                  <a:cubicBezTo>
                    <a:pt x="121" y="206"/>
                    <a:pt x="121" y="206"/>
                    <a:pt x="121" y="206"/>
                  </a:cubicBezTo>
                  <a:cubicBezTo>
                    <a:pt x="121" y="206"/>
                    <a:pt x="121" y="206"/>
                    <a:pt x="121" y="206"/>
                  </a:cubicBezTo>
                  <a:cubicBezTo>
                    <a:pt x="121" y="206"/>
                    <a:pt x="121" y="206"/>
                    <a:pt x="121" y="206"/>
                  </a:cubicBezTo>
                  <a:cubicBezTo>
                    <a:pt x="121" y="206"/>
                    <a:pt x="121" y="206"/>
                    <a:pt x="121" y="206"/>
                  </a:cubicBezTo>
                  <a:cubicBezTo>
                    <a:pt x="122" y="206"/>
                    <a:pt x="122" y="206"/>
                    <a:pt x="122" y="206"/>
                  </a:cubicBezTo>
                  <a:cubicBezTo>
                    <a:pt x="122" y="206"/>
                    <a:pt x="122" y="206"/>
                    <a:pt x="122" y="206"/>
                  </a:cubicBezTo>
                  <a:cubicBezTo>
                    <a:pt x="122" y="206"/>
                    <a:pt x="122" y="206"/>
                    <a:pt x="122" y="206"/>
                  </a:cubicBezTo>
                  <a:cubicBezTo>
                    <a:pt x="122" y="206"/>
                    <a:pt x="122" y="206"/>
                    <a:pt x="122" y="206"/>
                  </a:cubicBezTo>
                  <a:cubicBezTo>
                    <a:pt x="122" y="206"/>
                    <a:pt x="122" y="206"/>
                    <a:pt x="122" y="206"/>
                  </a:cubicBezTo>
                  <a:close/>
                  <a:moveTo>
                    <a:pt x="122" y="256"/>
                  </a:moveTo>
                  <a:cubicBezTo>
                    <a:pt x="122" y="272"/>
                    <a:pt x="122" y="272"/>
                    <a:pt x="122" y="272"/>
                  </a:cubicBezTo>
                  <a:cubicBezTo>
                    <a:pt x="107" y="272"/>
                    <a:pt x="107" y="272"/>
                    <a:pt x="107" y="272"/>
                  </a:cubicBezTo>
                  <a:cubicBezTo>
                    <a:pt x="107" y="256"/>
                    <a:pt x="107" y="256"/>
                    <a:pt x="107" y="256"/>
                  </a:cubicBezTo>
                  <a:cubicBezTo>
                    <a:pt x="115" y="256"/>
                    <a:pt x="115" y="256"/>
                    <a:pt x="115" y="256"/>
                  </a:cubicBezTo>
                  <a:cubicBezTo>
                    <a:pt x="115" y="256"/>
                    <a:pt x="115" y="256"/>
                    <a:pt x="115" y="256"/>
                  </a:cubicBezTo>
                  <a:cubicBezTo>
                    <a:pt x="116" y="256"/>
                    <a:pt x="116" y="256"/>
                    <a:pt x="116" y="256"/>
                  </a:cubicBezTo>
                  <a:cubicBezTo>
                    <a:pt x="116" y="256"/>
                    <a:pt x="116" y="256"/>
                    <a:pt x="116" y="256"/>
                  </a:cubicBezTo>
                  <a:cubicBezTo>
                    <a:pt x="116" y="256"/>
                    <a:pt x="116" y="256"/>
                    <a:pt x="116" y="256"/>
                  </a:cubicBezTo>
                  <a:cubicBezTo>
                    <a:pt x="116" y="256"/>
                    <a:pt x="116" y="256"/>
                    <a:pt x="116" y="256"/>
                  </a:cubicBezTo>
                  <a:cubicBezTo>
                    <a:pt x="116" y="256"/>
                    <a:pt x="116" y="256"/>
                    <a:pt x="116" y="256"/>
                  </a:cubicBezTo>
                  <a:cubicBezTo>
                    <a:pt x="117" y="256"/>
                    <a:pt x="117" y="256"/>
                    <a:pt x="117" y="256"/>
                  </a:cubicBezTo>
                  <a:cubicBezTo>
                    <a:pt x="117" y="256"/>
                    <a:pt x="117" y="256"/>
                    <a:pt x="117" y="256"/>
                  </a:cubicBezTo>
                  <a:cubicBezTo>
                    <a:pt x="117" y="256"/>
                    <a:pt x="117" y="256"/>
                    <a:pt x="117" y="256"/>
                  </a:cubicBezTo>
                  <a:cubicBezTo>
                    <a:pt x="117" y="256"/>
                    <a:pt x="117" y="256"/>
                    <a:pt x="117" y="256"/>
                  </a:cubicBezTo>
                  <a:cubicBezTo>
                    <a:pt x="117" y="256"/>
                    <a:pt x="117" y="256"/>
                    <a:pt x="117" y="256"/>
                  </a:cubicBezTo>
                  <a:cubicBezTo>
                    <a:pt x="118" y="256"/>
                    <a:pt x="118" y="256"/>
                    <a:pt x="118" y="256"/>
                  </a:cubicBezTo>
                  <a:cubicBezTo>
                    <a:pt x="118" y="256"/>
                    <a:pt x="118" y="256"/>
                    <a:pt x="118" y="256"/>
                  </a:cubicBezTo>
                  <a:cubicBezTo>
                    <a:pt x="118" y="256"/>
                    <a:pt x="118" y="256"/>
                    <a:pt x="118" y="256"/>
                  </a:cubicBezTo>
                  <a:cubicBezTo>
                    <a:pt x="118" y="256"/>
                    <a:pt x="118" y="256"/>
                    <a:pt x="118" y="256"/>
                  </a:cubicBezTo>
                  <a:cubicBezTo>
                    <a:pt x="118" y="256"/>
                    <a:pt x="118" y="256"/>
                    <a:pt x="118" y="256"/>
                  </a:cubicBezTo>
                  <a:cubicBezTo>
                    <a:pt x="119" y="256"/>
                    <a:pt x="119" y="256"/>
                    <a:pt x="119" y="256"/>
                  </a:cubicBezTo>
                  <a:cubicBezTo>
                    <a:pt x="119" y="256"/>
                    <a:pt x="119" y="256"/>
                    <a:pt x="119" y="256"/>
                  </a:cubicBezTo>
                  <a:cubicBezTo>
                    <a:pt x="119" y="256"/>
                    <a:pt x="119" y="256"/>
                    <a:pt x="119" y="256"/>
                  </a:cubicBezTo>
                  <a:cubicBezTo>
                    <a:pt x="119" y="256"/>
                    <a:pt x="119" y="256"/>
                    <a:pt x="119" y="256"/>
                  </a:cubicBezTo>
                  <a:cubicBezTo>
                    <a:pt x="119" y="256"/>
                    <a:pt x="119" y="256"/>
                    <a:pt x="119" y="256"/>
                  </a:cubicBezTo>
                  <a:cubicBezTo>
                    <a:pt x="119" y="256"/>
                    <a:pt x="119" y="256"/>
                    <a:pt x="119" y="256"/>
                  </a:cubicBezTo>
                  <a:cubicBezTo>
                    <a:pt x="120" y="256"/>
                    <a:pt x="120" y="256"/>
                    <a:pt x="120" y="256"/>
                  </a:cubicBezTo>
                  <a:cubicBezTo>
                    <a:pt x="120" y="256"/>
                    <a:pt x="120" y="256"/>
                    <a:pt x="120" y="256"/>
                  </a:cubicBezTo>
                  <a:cubicBezTo>
                    <a:pt x="120" y="256"/>
                    <a:pt x="120" y="256"/>
                    <a:pt x="120" y="256"/>
                  </a:cubicBezTo>
                  <a:cubicBezTo>
                    <a:pt x="120" y="256"/>
                    <a:pt x="120" y="256"/>
                    <a:pt x="120" y="256"/>
                  </a:cubicBezTo>
                  <a:cubicBezTo>
                    <a:pt x="120" y="256"/>
                    <a:pt x="120" y="256"/>
                    <a:pt x="120" y="256"/>
                  </a:cubicBezTo>
                  <a:cubicBezTo>
                    <a:pt x="121" y="256"/>
                    <a:pt x="121" y="256"/>
                    <a:pt x="121" y="256"/>
                  </a:cubicBezTo>
                  <a:cubicBezTo>
                    <a:pt x="121" y="256"/>
                    <a:pt x="121" y="256"/>
                    <a:pt x="121" y="256"/>
                  </a:cubicBezTo>
                  <a:cubicBezTo>
                    <a:pt x="121" y="256"/>
                    <a:pt x="121" y="256"/>
                    <a:pt x="121" y="256"/>
                  </a:cubicBezTo>
                  <a:cubicBezTo>
                    <a:pt x="121" y="256"/>
                    <a:pt x="121" y="256"/>
                    <a:pt x="121" y="256"/>
                  </a:cubicBezTo>
                  <a:cubicBezTo>
                    <a:pt x="121" y="256"/>
                    <a:pt x="121" y="256"/>
                    <a:pt x="121" y="256"/>
                  </a:cubicBezTo>
                  <a:cubicBezTo>
                    <a:pt x="121" y="256"/>
                    <a:pt x="121" y="256"/>
                    <a:pt x="121" y="256"/>
                  </a:cubicBezTo>
                  <a:cubicBezTo>
                    <a:pt x="122" y="256"/>
                    <a:pt x="122" y="256"/>
                    <a:pt x="122" y="256"/>
                  </a:cubicBezTo>
                  <a:cubicBezTo>
                    <a:pt x="122" y="256"/>
                    <a:pt x="122" y="256"/>
                    <a:pt x="122" y="256"/>
                  </a:cubicBezTo>
                  <a:cubicBezTo>
                    <a:pt x="122" y="256"/>
                    <a:pt x="122" y="256"/>
                    <a:pt x="122" y="256"/>
                  </a:cubicBezTo>
                  <a:cubicBezTo>
                    <a:pt x="122" y="256"/>
                    <a:pt x="122" y="256"/>
                    <a:pt x="122" y="256"/>
                  </a:cubicBezTo>
                  <a:cubicBezTo>
                    <a:pt x="122" y="256"/>
                    <a:pt x="122" y="256"/>
                    <a:pt x="122" y="256"/>
                  </a:cubicBezTo>
                  <a:close/>
                  <a:moveTo>
                    <a:pt x="122" y="307"/>
                  </a:moveTo>
                  <a:cubicBezTo>
                    <a:pt x="122" y="322"/>
                    <a:pt x="122" y="322"/>
                    <a:pt x="122" y="322"/>
                  </a:cubicBezTo>
                  <a:cubicBezTo>
                    <a:pt x="122" y="322"/>
                    <a:pt x="122" y="322"/>
                    <a:pt x="122" y="322"/>
                  </a:cubicBezTo>
                  <a:cubicBezTo>
                    <a:pt x="122" y="322"/>
                    <a:pt x="122" y="322"/>
                    <a:pt x="122" y="322"/>
                  </a:cubicBezTo>
                  <a:cubicBezTo>
                    <a:pt x="122" y="322"/>
                    <a:pt x="122" y="322"/>
                    <a:pt x="122" y="322"/>
                  </a:cubicBezTo>
                  <a:cubicBezTo>
                    <a:pt x="122" y="322"/>
                    <a:pt x="122" y="322"/>
                    <a:pt x="122" y="322"/>
                  </a:cubicBezTo>
                  <a:cubicBezTo>
                    <a:pt x="122" y="322"/>
                    <a:pt x="122" y="322"/>
                    <a:pt x="122" y="322"/>
                  </a:cubicBezTo>
                  <a:cubicBezTo>
                    <a:pt x="122" y="322"/>
                    <a:pt x="122" y="322"/>
                    <a:pt x="122" y="322"/>
                  </a:cubicBezTo>
                  <a:cubicBezTo>
                    <a:pt x="121" y="322"/>
                    <a:pt x="121" y="322"/>
                    <a:pt x="121" y="322"/>
                  </a:cubicBezTo>
                  <a:cubicBezTo>
                    <a:pt x="121" y="322"/>
                    <a:pt x="121" y="322"/>
                    <a:pt x="121" y="322"/>
                  </a:cubicBezTo>
                  <a:cubicBezTo>
                    <a:pt x="121" y="322"/>
                    <a:pt x="121" y="322"/>
                    <a:pt x="121" y="322"/>
                  </a:cubicBezTo>
                  <a:cubicBezTo>
                    <a:pt x="121" y="322"/>
                    <a:pt x="121" y="322"/>
                    <a:pt x="121" y="322"/>
                  </a:cubicBezTo>
                  <a:cubicBezTo>
                    <a:pt x="121" y="322"/>
                    <a:pt x="121" y="322"/>
                    <a:pt x="121" y="322"/>
                  </a:cubicBezTo>
                  <a:cubicBezTo>
                    <a:pt x="121" y="322"/>
                    <a:pt x="121" y="322"/>
                    <a:pt x="121" y="322"/>
                  </a:cubicBezTo>
                  <a:cubicBezTo>
                    <a:pt x="120" y="322"/>
                    <a:pt x="120" y="322"/>
                    <a:pt x="120" y="322"/>
                  </a:cubicBezTo>
                  <a:cubicBezTo>
                    <a:pt x="120" y="322"/>
                    <a:pt x="120" y="322"/>
                    <a:pt x="120" y="322"/>
                  </a:cubicBezTo>
                  <a:cubicBezTo>
                    <a:pt x="120" y="322"/>
                    <a:pt x="120" y="322"/>
                    <a:pt x="120" y="322"/>
                  </a:cubicBezTo>
                  <a:cubicBezTo>
                    <a:pt x="120" y="322"/>
                    <a:pt x="120" y="322"/>
                    <a:pt x="120" y="322"/>
                  </a:cubicBezTo>
                  <a:cubicBezTo>
                    <a:pt x="120" y="322"/>
                    <a:pt x="120" y="322"/>
                    <a:pt x="120" y="322"/>
                  </a:cubicBezTo>
                  <a:cubicBezTo>
                    <a:pt x="120" y="322"/>
                    <a:pt x="120" y="322"/>
                    <a:pt x="120" y="322"/>
                  </a:cubicBezTo>
                  <a:cubicBezTo>
                    <a:pt x="119" y="322"/>
                    <a:pt x="119" y="322"/>
                    <a:pt x="119" y="322"/>
                  </a:cubicBezTo>
                  <a:cubicBezTo>
                    <a:pt x="119" y="322"/>
                    <a:pt x="119" y="322"/>
                    <a:pt x="119" y="322"/>
                  </a:cubicBezTo>
                  <a:cubicBezTo>
                    <a:pt x="119" y="322"/>
                    <a:pt x="119" y="322"/>
                    <a:pt x="119" y="322"/>
                  </a:cubicBezTo>
                  <a:cubicBezTo>
                    <a:pt x="119" y="322"/>
                    <a:pt x="119" y="322"/>
                    <a:pt x="119" y="322"/>
                  </a:cubicBezTo>
                  <a:cubicBezTo>
                    <a:pt x="119" y="322"/>
                    <a:pt x="119" y="322"/>
                    <a:pt x="119" y="322"/>
                  </a:cubicBezTo>
                  <a:cubicBezTo>
                    <a:pt x="119" y="322"/>
                    <a:pt x="119" y="322"/>
                    <a:pt x="119" y="322"/>
                  </a:cubicBezTo>
                  <a:cubicBezTo>
                    <a:pt x="118" y="322"/>
                    <a:pt x="118" y="322"/>
                    <a:pt x="118" y="322"/>
                  </a:cubicBezTo>
                  <a:cubicBezTo>
                    <a:pt x="118" y="322"/>
                    <a:pt x="118" y="322"/>
                    <a:pt x="118" y="322"/>
                  </a:cubicBezTo>
                  <a:cubicBezTo>
                    <a:pt x="118" y="322"/>
                    <a:pt x="118" y="322"/>
                    <a:pt x="118" y="322"/>
                  </a:cubicBezTo>
                  <a:cubicBezTo>
                    <a:pt x="118" y="322"/>
                    <a:pt x="118" y="322"/>
                    <a:pt x="118" y="322"/>
                  </a:cubicBezTo>
                  <a:cubicBezTo>
                    <a:pt x="118" y="322"/>
                    <a:pt x="118" y="322"/>
                    <a:pt x="118" y="322"/>
                  </a:cubicBezTo>
                  <a:cubicBezTo>
                    <a:pt x="117" y="322"/>
                    <a:pt x="117" y="322"/>
                    <a:pt x="117" y="322"/>
                  </a:cubicBezTo>
                  <a:cubicBezTo>
                    <a:pt x="117" y="322"/>
                    <a:pt x="117" y="322"/>
                    <a:pt x="117" y="322"/>
                  </a:cubicBezTo>
                  <a:cubicBezTo>
                    <a:pt x="117" y="322"/>
                    <a:pt x="117" y="322"/>
                    <a:pt x="117" y="322"/>
                  </a:cubicBezTo>
                  <a:cubicBezTo>
                    <a:pt x="117" y="322"/>
                    <a:pt x="117" y="322"/>
                    <a:pt x="117" y="322"/>
                  </a:cubicBezTo>
                  <a:cubicBezTo>
                    <a:pt x="117" y="322"/>
                    <a:pt x="117" y="322"/>
                    <a:pt x="117" y="322"/>
                  </a:cubicBezTo>
                  <a:cubicBezTo>
                    <a:pt x="117" y="322"/>
                    <a:pt x="117" y="322"/>
                    <a:pt x="117" y="322"/>
                  </a:cubicBezTo>
                  <a:cubicBezTo>
                    <a:pt x="117" y="322"/>
                    <a:pt x="117" y="322"/>
                    <a:pt x="117" y="322"/>
                  </a:cubicBezTo>
                  <a:cubicBezTo>
                    <a:pt x="116" y="322"/>
                    <a:pt x="116" y="322"/>
                    <a:pt x="116" y="322"/>
                  </a:cubicBezTo>
                  <a:cubicBezTo>
                    <a:pt x="116" y="322"/>
                    <a:pt x="116" y="322"/>
                    <a:pt x="116" y="322"/>
                  </a:cubicBezTo>
                  <a:cubicBezTo>
                    <a:pt x="116" y="322"/>
                    <a:pt x="116" y="322"/>
                    <a:pt x="116" y="322"/>
                  </a:cubicBezTo>
                  <a:cubicBezTo>
                    <a:pt x="116" y="322"/>
                    <a:pt x="116" y="322"/>
                    <a:pt x="116" y="322"/>
                  </a:cubicBezTo>
                  <a:cubicBezTo>
                    <a:pt x="116" y="322"/>
                    <a:pt x="116" y="322"/>
                    <a:pt x="116" y="322"/>
                  </a:cubicBezTo>
                  <a:cubicBezTo>
                    <a:pt x="115" y="322"/>
                    <a:pt x="115" y="322"/>
                    <a:pt x="115" y="322"/>
                  </a:cubicBezTo>
                  <a:cubicBezTo>
                    <a:pt x="115" y="322"/>
                    <a:pt x="115" y="322"/>
                    <a:pt x="115" y="322"/>
                  </a:cubicBezTo>
                  <a:cubicBezTo>
                    <a:pt x="115" y="334"/>
                    <a:pt x="115" y="345"/>
                    <a:pt x="115" y="357"/>
                  </a:cubicBezTo>
                  <a:cubicBezTo>
                    <a:pt x="115" y="357"/>
                    <a:pt x="115" y="357"/>
                    <a:pt x="115" y="357"/>
                  </a:cubicBezTo>
                  <a:cubicBezTo>
                    <a:pt x="116" y="357"/>
                    <a:pt x="116" y="357"/>
                    <a:pt x="116" y="357"/>
                  </a:cubicBezTo>
                  <a:cubicBezTo>
                    <a:pt x="116" y="357"/>
                    <a:pt x="116" y="357"/>
                    <a:pt x="116" y="357"/>
                  </a:cubicBezTo>
                  <a:cubicBezTo>
                    <a:pt x="116" y="357"/>
                    <a:pt x="116" y="357"/>
                    <a:pt x="116" y="357"/>
                  </a:cubicBezTo>
                  <a:cubicBezTo>
                    <a:pt x="116" y="357"/>
                    <a:pt x="116" y="357"/>
                    <a:pt x="116" y="357"/>
                  </a:cubicBezTo>
                  <a:cubicBezTo>
                    <a:pt x="116" y="357"/>
                    <a:pt x="116" y="357"/>
                    <a:pt x="116" y="357"/>
                  </a:cubicBezTo>
                  <a:cubicBezTo>
                    <a:pt x="117" y="357"/>
                    <a:pt x="117" y="357"/>
                    <a:pt x="117" y="357"/>
                  </a:cubicBezTo>
                  <a:cubicBezTo>
                    <a:pt x="117" y="357"/>
                    <a:pt x="117" y="357"/>
                    <a:pt x="117" y="357"/>
                  </a:cubicBezTo>
                  <a:cubicBezTo>
                    <a:pt x="117" y="357"/>
                    <a:pt x="117" y="357"/>
                    <a:pt x="117" y="357"/>
                  </a:cubicBezTo>
                  <a:cubicBezTo>
                    <a:pt x="117" y="357"/>
                    <a:pt x="117" y="357"/>
                    <a:pt x="117" y="357"/>
                  </a:cubicBezTo>
                  <a:cubicBezTo>
                    <a:pt x="117" y="357"/>
                    <a:pt x="117" y="357"/>
                    <a:pt x="117" y="357"/>
                  </a:cubicBezTo>
                  <a:cubicBezTo>
                    <a:pt x="117" y="357"/>
                    <a:pt x="117" y="357"/>
                    <a:pt x="117" y="357"/>
                  </a:cubicBezTo>
                  <a:cubicBezTo>
                    <a:pt x="117" y="357"/>
                    <a:pt x="117" y="357"/>
                    <a:pt x="117" y="357"/>
                  </a:cubicBezTo>
                  <a:cubicBezTo>
                    <a:pt x="118" y="357"/>
                    <a:pt x="118" y="357"/>
                    <a:pt x="118" y="357"/>
                  </a:cubicBezTo>
                  <a:cubicBezTo>
                    <a:pt x="118" y="357"/>
                    <a:pt x="118" y="357"/>
                    <a:pt x="118" y="357"/>
                  </a:cubicBezTo>
                  <a:cubicBezTo>
                    <a:pt x="118" y="357"/>
                    <a:pt x="118" y="357"/>
                    <a:pt x="118" y="357"/>
                  </a:cubicBezTo>
                  <a:cubicBezTo>
                    <a:pt x="118" y="357"/>
                    <a:pt x="118" y="357"/>
                    <a:pt x="118" y="357"/>
                  </a:cubicBezTo>
                  <a:cubicBezTo>
                    <a:pt x="118" y="357"/>
                    <a:pt x="118" y="357"/>
                    <a:pt x="118" y="357"/>
                  </a:cubicBezTo>
                  <a:cubicBezTo>
                    <a:pt x="119" y="357"/>
                    <a:pt x="119" y="357"/>
                    <a:pt x="119" y="357"/>
                  </a:cubicBezTo>
                  <a:cubicBezTo>
                    <a:pt x="119" y="357"/>
                    <a:pt x="119" y="357"/>
                    <a:pt x="119" y="357"/>
                  </a:cubicBezTo>
                  <a:cubicBezTo>
                    <a:pt x="119" y="357"/>
                    <a:pt x="119" y="357"/>
                    <a:pt x="119" y="357"/>
                  </a:cubicBezTo>
                  <a:cubicBezTo>
                    <a:pt x="119" y="357"/>
                    <a:pt x="119" y="357"/>
                    <a:pt x="119" y="357"/>
                  </a:cubicBezTo>
                  <a:cubicBezTo>
                    <a:pt x="119" y="357"/>
                    <a:pt x="119" y="357"/>
                    <a:pt x="119" y="357"/>
                  </a:cubicBezTo>
                  <a:cubicBezTo>
                    <a:pt x="119" y="357"/>
                    <a:pt x="119" y="357"/>
                    <a:pt x="119" y="357"/>
                  </a:cubicBezTo>
                  <a:cubicBezTo>
                    <a:pt x="120" y="357"/>
                    <a:pt x="120" y="357"/>
                    <a:pt x="120" y="357"/>
                  </a:cubicBezTo>
                  <a:cubicBezTo>
                    <a:pt x="120" y="357"/>
                    <a:pt x="120" y="357"/>
                    <a:pt x="120" y="357"/>
                  </a:cubicBezTo>
                  <a:cubicBezTo>
                    <a:pt x="120" y="357"/>
                    <a:pt x="120" y="357"/>
                    <a:pt x="120" y="357"/>
                  </a:cubicBezTo>
                  <a:cubicBezTo>
                    <a:pt x="120" y="357"/>
                    <a:pt x="120" y="357"/>
                    <a:pt x="120" y="357"/>
                  </a:cubicBezTo>
                  <a:cubicBezTo>
                    <a:pt x="120" y="357"/>
                    <a:pt x="120" y="357"/>
                    <a:pt x="120" y="357"/>
                  </a:cubicBezTo>
                  <a:cubicBezTo>
                    <a:pt x="120" y="357"/>
                    <a:pt x="120" y="357"/>
                    <a:pt x="120" y="357"/>
                  </a:cubicBezTo>
                  <a:cubicBezTo>
                    <a:pt x="121" y="357"/>
                    <a:pt x="121" y="357"/>
                    <a:pt x="121" y="357"/>
                  </a:cubicBezTo>
                  <a:cubicBezTo>
                    <a:pt x="121" y="357"/>
                    <a:pt x="121" y="357"/>
                    <a:pt x="121" y="357"/>
                  </a:cubicBezTo>
                  <a:cubicBezTo>
                    <a:pt x="121" y="357"/>
                    <a:pt x="121" y="357"/>
                    <a:pt x="121" y="357"/>
                  </a:cubicBezTo>
                  <a:cubicBezTo>
                    <a:pt x="121" y="357"/>
                    <a:pt x="121" y="357"/>
                    <a:pt x="121" y="357"/>
                  </a:cubicBezTo>
                  <a:cubicBezTo>
                    <a:pt x="121" y="357"/>
                    <a:pt x="121" y="357"/>
                    <a:pt x="121" y="357"/>
                  </a:cubicBezTo>
                  <a:cubicBezTo>
                    <a:pt x="121" y="357"/>
                    <a:pt x="121" y="357"/>
                    <a:pt x="121" y="357"/>
                  </a:cubicBezTo>
                  <a:cubicBezTo>
                    <a:pt x="122" y="357"/>
                    <a:pt x="122" y="357"/>
                    <a:pt x="122" y="357"/>
                  </a:cubicBezTo>
                  <a:cubicBezTo>
                    <a:pt x="122" y="357"/>
                    <a:pt x="122" y="357"/>
                    <a:pt x="122" y="357"/>
                  </a:cubicBezTo>
                  <a:cubicBezTo>
                    <a:pt x="122" y="357"/>
                    <a:pt x="122" y="357"/>
                    <a:pt x="122" y="357"/>
                  </a:cubicBezTo>
                  <a:cubicBezTo>
                    <a:pt x="122" y="357"/>
                    <a:pt x="122" y="357"/>
                    <a:pt x="122" y="357"/>
                  </a:cubicBezTo>
                  <a:cubicBezTo>
                    <a:pt x="122" y="357"/>
                    <a:pt x="122" y="357"/>
                    <a:pt x="122" y="357"/>
                  </a:cubicBezTo>
                  <a:cubicBezTo>
                    <a:pt x="122" y="357"/>
                    <a:pt x="122" y="357"/>
                    <a:pt x="122" y="357"/>
                  </a:cubicBezTo>
                  <a:cubicBezTo>
                    <a:pt x="122" y="357"/>
                    <a:pt x="122" y="357"/>
                    <a:pt x="122" y="357"/>
                  </a:cubicBezTo>
                  <a:cubicBezTo>
                    <a:pt x="122" y="372"/>
                    <a:pt x="122" y="372"/>
                    <a:pt x="122" y="372"/>
                  </a:cubicBezTo>
                  <a:cubicBezTo>
                    <a:pt x="115" y="372"/>
                    <a:pt x="115" y="372"/>
                    <a:pt x="115" y="372"/>
                  </a:cubicBezTo>
                  <a:cubicBezTo>
                    <a:pt x="115" y="384"/>
                    <a:pt x="115" y="396"/>
                    <a:pt x="115" y="407"/>
                  </a:cubicBezTo>
                  <a:cubicBezTo>
                    <a:pt x="122" y="407"/>
                    <a:pt x="122" y="407"/>
                    <a:pt x="122" y="407"/>
                  </a:cubicBezTo>
                  <a:cubicBezTo>
                    <a:pt x="122" y="423"/>
                    <a:pt x="122" y="423"/>
                    <a:pt x="122" y="423"/>
                  </a:cubicBezTo>
                  <a:cubicBezTo>
                    <a:pt x="115" y="423"/>
                    <a:pt x="115" y="423"/>
                    <a:pt x="115" y="423"/>
                  </a:cubicBezTo>
                  <a:cubicBezTo>
                    <a:pt x="107" y="423"/>
                    <a:pt x="107" y="423"/>
                    <a:pt x="107" y="423"/>
                  </a:cubicBezTo>
                  <a:cubicBezTo>
                    <a:pt x="107" y="307"/>
                    <a:pt x="107" y="307"/>
                    <a:pt x="107" y="307"/>
                  </a:cubicBezTo>
                  <a:lnTo>
                    <a:pt x="122" y="307"/>
                  </a:lnTo>
                  <a:close/>
                  <a:moveTo>
                    <a:pt x="90" y="0"/>
                  </a:moveTo>
                  <a:cubicBezTo>
                    <a:pt x="107" y="0"/>
                    <a:pt x="107" y="0"/>
                    <a:pt x="107" y="0"/>
                  </a:cubicBezTo>
                  <a:cubicBezTo>
                    <a:pt x="107" y="20"/>
                    <a:pt x="107" y="20"/>
                    <a:pt x="107" y="20"/>
                  </a:cubicBezTo>
                  <a:cubicBezTo>
                    <a:pt x="98" y="20"/>
                    <a:pt x="98" y="20"/>
                    <a:pt x="98" y="20"/>
                  </a:cubicBezTo>
                  <a:cubicBezTo>
                    <a:pt x="97" y="20"/>
                    <a:pt x="97" y="20"/>
                    <a:pt x="97" y="20"/>
                  </a:cubicBezTo>
                  <a:cubicBezTo>
                    <a:pt x="97" y="20"/>
                    <a:pt x="97" y="20"/>
                    <a:pt x="97" y="20"/>
                  </a:cubicBezTo>
                  <a:cubicBezTo>
                    <a:pt x="97" y="20"/>
                    <a:pt x="97" y="20"/>
                    <a:pt x="97" y="20"/>
                  </a:cubicBezTo>
                  <a:cubicBezTo>
                    <a:pt x="97" y="20"/>
                    <a:pt x="97" y="20"/>
                    <a:pt x="97" y="20"/>
                  </a:cubicBezTo>
                  <a:cubicBezTo>
                    <a:pt x="97" y="20"/>
                    <a:pt x="97" y="20"/>
                    <a:pt x="97" y="20"/>
                  </a:cubicBezTo>
                  <a:cubicBezTo>
                    <a:pt x="97" y="20"/>
                    <a:pt x="97" y="20"/>
                    <a:pt x="97" y="20"/>
                  </a:cubicBezTo>
                  <a:cubicBezTo>
                    <a:pt x="96" y="20"/>
                    <a:pt x="96" y="20"/>
                    <a:pt x="96" y="20"/>
                  </a:cubicBezTo>
                  <a:cubicBezTo>
                    <a:pt x="96" y="20"/>
                    <a:pt x="96" y="20"/>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0"/>
                    <a:pt x="95" y="20"/>
                    <a:pt x="95" y="20"/>
                  </a:cubicBezTo>
                  <a:cubicBezTo>
                    <a:pt x="95" y="20"/>
                    <a:pt x="95" y="20"/>
                    <a:pt x="95" y="20"/>
                  </a:cubicBezTo>
                  <a:cubicBezTo>
                    <a:pt x="94" y="20"/>
                    <a:pt x="94" y="20"/>
                    <a:pt x="94" y="20"/>
                  </a:cubicBezTo>
                  <a:cubicBezTo>
                    <a:pt x="94" y="20"/>
                    <a:pt x="94" y="20"/>
                    <a:pt x="94" y="20"/>
                  </a:cubicBezTo>
                  <a:cubicBezTo>
                    <a:pt x="94" y="20"/>
                    <a:pt x="94" y="20"/>
                    <a:pt x="94" y="20"/>
                  </a:cubicBezTo>
                  <a:cubicBezTo>
                    <a:pt x="94" y="20"/>
                    <a:pt x="94" y="20"/>
                    <a:pt x="94" y="20"/>
                  </a:cubicBezTo>
                  <a:cubicBezTo>
                    <a:pt x="94" y="20"/>
                    <a:pt x="94" y="20"/>
                    <a:pt x="94" y="20"/>
                  </a:cubicBezTo>
                  <a:cubicBezTo>
                    <a:pt x="94" y="20"/>
                    <a:pt x="94" y="20"/>
                    <a:pt x="94" y="20"/>
                  </a:cubicBezTo>
                  <a:cubicBezTo>
                    <a:pt x="93" y="20"/>
                    <a:pt x="93" y="20"/>
                    <a:pt x="93" y="20"/>
                  </a:cubicBezTo>
                  <a:cubicBezTo>
                    <a:pt x="93" y="20"/>
                    <a:pt x="93" y="20"/>
                    <a:pt x="93" y="20"/>
                  </a:cubicBezTo>
                  <a:cubicBezTo>
                    <a:pt x="93" y="20"/>
                    <a:pt x="93" y="20"/>
                    <a:pt x="93" y="20"/>
                  </a:cubicBezTo>
                  <a:cubicBezTo>
                    <a:pt x="93" y="20"/>
                    <a:pt x="93" y="20"/>
                    <a:pt x="93" y="20"/>
                  </a:cubicBezTo>
                  <a:cubicBezTo>
                    <a:pt x="93" y="20"/>
                    <a:pt x="93" y="20"/>
                    <a:pt x="93" y="20"/>
                  </a:cubicBezTo>
                  <a:cubicBezTo>
                    <a:pt x="92" y="20"/>
                    <a:pt x="92" y="20"/>
                    <a:pt x="92" y="20"/>
                  </a:cubicBezTo>
                  <a:cubicBezTo>
                    <a:pt x="92" y="20"/>
                    <a:pt x="92" y="20"/>
                    <a:pt x="92" y="20"/>
                  </a:cubicBezTo>
                  <a:cubicBezTo>
                    <a:pt x="92" y="20"/>
                    <a:pt x="92" y="20"/>
                    <a:pt x="92" y="20"/>
                  </a:cubicBezTo>
                  <a:cubicBezTo>
                    <a:pt x="92" y="20"/>
                    <a:pt x="92" y="20"/>
                    <a:pt x="92" y="20"/>
                  </a:cubicBezTo>
                  <a:cubicBezTo>
                    <a:pt x="92" y="20"/>
                    <a:pt x="92" y="20"/>
                    <a:pt x="92" y="20"/>
                  </a:cubicBezTo>
                  <a:cubicBezTo>
                    <a:pt x="92" y="20"/>
                    <a:pt x="92" y="20"/>
                    <a:pt x="92" y="20"/>
                  </a:cubicBezTo>
                  <a:cubicBezTo>
                    <a:pt x="91" y="20"/>
                    <a:pt x="91" y="20"/>
                    <a:pt x="91" y="20"/>
                  </a:cubicBezTo>
                  <a:cubicBezTo>
                    <a:pt x="91" y="20"/>
                    <a:pt x="91" y="20"/>
                    <a:pt x="91" y="20"/>
                  </a:cubicBezTo>
                  <a:cubicBezTo>
                    <a:pt x="91" y="20"/>
                    <a:pt x="91" y="20"/>
                    <a:pt x="91" y="20"/>
                  </a:cubicBezTo>
                  <a:cubicBezTo>
                    <a:pt x="91" y="20"/>
                    <a:pt x="91" y="20"/>
                    <a:pt x="91" y="20"/>
                  </a:cubicBezTo>
                  <a:cubicBezTo>
                    <a:pt x="91" y="20"/>
                    <a:pt x="91" y="20"/>
                    <a:pt x="91" y="20"/>
                  </a:cubicBezTo>
                  <a:cubicBezTo>
                    <a:pt x="90" y="20"/>
                    <a:pt x="90" y="20"/>
                    <a:pt x="90" y="20"/>
                  </a:cubicBezTo>
                  <a:cubicBezTo>
                    <a:pt x="90" y="0"/>
                    <a:pt x="90" y="0"/>
                    <a:pt x="90" y="0"/>
                  </a:cubicBezTo>
                  <a:close/>
                  <a:moveTo>
                    <a:pt x="107" y="480"/>
                  </a:moveTo>
                  <a:cubicBezTo>
                    <a:pt x="90" y="480"/>
                    <a:pt x="90" y="480"/>
                    <a:pt x="90" y="480"/>
                  </a:cubicBezTo>
                  <a:cubicBezTo>
                    <a:pt x="90" y="458"/>
                    <a:pt x="90" y="458"/>
                    <a:pt x="90" y="458"/>
                  </a:cubicBezTo>
                  <a:cubicBezTo>
                    <a:pt x="98" y="458"/>
                    <a:pt x="98" y="458"/>
                    <a:pt x="98" y="458"/>
                  </a:cubicBezTo>
                  <a:cubicBezTo>
                    <a:pt x="107" y="458"/>
                    <a:pt x="107" y="458"/>
                    <a:pt x="107" y="458"/>
                  </a:cubicBezTo>
                  <a:cubicBezTo>
                    <a:pt x="107" y="480"/>
                    <a:pt x="107" y="480"/>
                    <a:pt x="107" y="480"/>
                  </a:cubicBezTo>
                  <a:close/>
                  <a:moveTo>
                    <a:pt x="107" y="55"/>
                  </a:moveTo>
                  <a:cubicBezTo>
                    <a:pt x="107" y="70"/>
                    <a:pt x="107" y="70"/>
                    <a:pt x="107" y="70"/>
                  </a:cubicBezTo>
                  <a:cubicBezTo>
                    <a:pt x="98" y="70"/>
                    <a:pt x="98" y="70"/>
                    <a:pt x="98" y="70"/>
                  </a:cubicBezTo>
                  <a:cubicBezTo>
                    <a:pt x="97" y="70"/>
                    <a:pt x="97" y="70"/>
                    <a:pt x="97" y="70"/>
                  </a:cubicBezTo>
                  <a:cubicBezTo>
                    <a:pt x="97" y="70"/>
                    <a:pt x="97" y="70"/>
                    <a:pt x="97" y="70"/>
                  </a:cubicBezTo>
                  <a:cubicBezTo>
                    <a:pt x="97" y="70"/>
                    <a:pt x="97" y="70"/>
                    <a:pt x="97" y="70"/>
                  </a:cubicBezTo>
                  <a:cubicBezTo>
                    <a:pt x="97" y="70"/>
                    <a:pt x="97" y="70"/>
                    <a:pt x="97" y="70"/>
                  </a:cubicBezTo>
                  <a:cubicBezTo>
                    <a:pt x="97" y="70"/>
                    <a:pt x="97" y="70"/>
                    <a:pt x="97" y="70"/>
                  </a:cubicBezTo>
                  <a:cubicBezTo>
                    <a:pt x="97" y="70"/>
                    <a:pt x="97" y="70"/>
                    <a:pt x="97" y="70"/>
                  </a:cubicBezTo>
                  <a:cubicBezTo>
                    <a:pt x="96" y="70"/>
                    <a:pt x="96" y="70"/>
                    <a:pt x="96" y="70"/>
                  </a:cubicBezTo>
                  <a:cubicBezTo>
                    <a:pt x="96" y="70"/>
                    <a:pt x="96" y="70"/>
                    <a:pt x="96" y="70"/>
                  </a:cubicBezTo>
                  <a:cubicBezTo>
                    <a:pt x="96" y="70"/>
                    <a:pt x="96" y="70"/>
                    <a:pt x="96" y="70"/>
                  </a:cubicBezTo>
                  <a:cubicBezTo>
                    <a:pt x="96" y="70"/>
                    <a:pt x="96" y="70"/>
                    <a:pt x="96" y="70"/>
                  </a:cubicBezTo>
                  <a:cubicBezTo>
                    <a:pt x="95" y="70"/>
                    <a:pt x="95" y="70"/>
                    <a:pt x="95" y="70"/>
                  </a:cubicBezTo>
                  <a:cubicBezTo>
                    <a:pt x="95" y="70"/>
                    <a:pt x="95" y="70"/>
                    <a:pt x="95" y="70"/>
                  </a:cubicBezTo>
                  <a:cubicBezTo>
                    <a:pt x="95" y="70"/>
                    <a:pt x="95" y="70"/>
                    <a:pt x="95" y="70"/>
                  </a:cubicBezTo>
                  <a:cubicBezTo>
                    <a:pt x="95" y="70"/>
                    <a:pt x="95" y="70"/>
                    <a:pt x="95" y="70"/>
                  </a:cubicBezTo>
                  <a:cubicBezTo>
                    <a:pt x="95" y="70"/>
                    <a:pt x="95" y="70"/>
                    <a:pt x="95" y="70"/>
                  </a:cubicBezTo>
                  <a:cubicBezTo>
                    <a:pt x="94" y="70"/>
                    <a:pt x="94" y="70"/>
                    <a:pt x="94" y="70"/>
                  </a:cubicBezTo>
                  <a:cubicBezTo>
                    <a:pt x="94" y="70"/>
                    <a:pt x="94" y="70"/>
                    <a:pt x="94" y="70"/>
                  </a:cubicBezTo>
                  <a:cubicBezTo>
                    <a:pt x="94" y="70"/>
                    <a:pt x="94" y="70"/>
                    <a:pt x="94" y="70"/>
                  </a:cubicBezTo>
                  <a:cubicBezTo>
                    <a:pt x="94" y="70"/>
                    <a:pt x="94" y="70"/>
                    <a:pt x="94" y="70"/>
                  </a:cubicBezTo>
                  <a:cubicBezTo>
                    <a:pt x="94" y="70"/>
                    <a:pt x="94" y="70"/>
                    <a:pt x="94" y="70"/>
                  </a:cubicBezTo>
                  <a:cubicBezTo>
                    <a:pt x="94" y="70"/>
                    <a:pt x="94" y="70"/>
                    <a:pt x="94" y="70"/>
                  </a:cubicBezTo>
                  <a:cubicBezTo>
                    <a:pt x="93" y="70"/>
                    <a:pt x="93" y="70"/>
                    <a:pt x="93" y="70"/>
                  </a:cubicBezTo>
                  <a:cubicBezTo>
                    <a:pt x="93" y="70"/>
                    <a:pt x="93" y="70"/>
                    <a:pt x="93" y="70"/>
                  </a:cubicBezTo>
                  <a:cubicBezTo>
                    <a:pt x="93" y="70"/>
                    <a:pt x="93" y="70"/>
                    <a:pt x="93" y="70"/>
                  </a:cubicBezTo>
                  <a:cubicBezTo>
                    <a:pt x="93" y="70"/>
                    <a:pt x="93" y="70"/>
                    <a:pt x="93" y="70"/>
                  </a:cubicBezTo>
                  <a:cubicBezTo>
                    <a:pt x="93" y="70"/>
                    <a:pt x="93" y="70"/>
                    <a:pt x="93" y="70"/>
                  </a:cubicBezTo>
                  <a:cubicBezTo>
                    <a:pt x="92" y="70"/>
                    <a:pt x="92" y="70"/>
                    <a:pt x="92" y="70"/>
                  </a:cubicBezTo>
                  <a:cubicBezTo>
                    <a:pt x="92" y="70"/>
                    <a:pt x="92" y="70"/>
                    <a:pt x="92" y="70"/>
                  </a:cubicBezTo>
                  <a:cubicBezTo>
                    <a:pt x="92" y="70"/>
                    <a:pt x="92" y="70"/>
                    <a:pt x="92" y="70"/>
                  </a:cubicBezTo>
                  <a:cubicBezTo>
                    <a:pt x="92" y="70"/>
                    <a:pt x="92" y="70"/>
                    <a:pt x="92" y="70"/>
                  </a:cubicBezTo>
                  <a:cubicBezTo>
                    <a:pt x="92" y="70"/>
                    <a:pt x="92" y="70"/>
                    <a:pt x="92" y="70"/>
                  </a:cubicBezTo>
                  <a:cubicBezTo>
                    <a:pt x="92" y="70"/>
                    <a:pt x="92" y="70"/>
                    <a:pt x="92" y="70"/>
                  </a:cubicBezTo>
                  <a:cubicBezTo>
                    <a:pt x="91" y="70"/>
                    <a:pt x="91" y="70"/>
                    <a:pt x="91" y="70"/>
                  </a:cubicBezTo>
                  <a:cubicBezTo>
                    <a:pt x="91" y="70"/>
                    <a:pt x="91" y="70"/>
                    <a:pt x="91" y="70"/>
                  </a:cubicBezTo>
                  <a:cubicBezTo>
                    <a:pt x="91" y="70"/>
                    <a:pt x="91" y="70"/>
                    <a:pt x="91" y="70"/>
                  </a:cubicBezTo>
                  <a:cubicBezTo>
                    <a:pt x="91" y="70"/>
                    <a:pt x="91" y="70"/>
                    <a:pt x="91" y="70"/>
                  </a:cubicBezTo>
                  <a:cubicBezTo>
                    <a:pt x="91" y="70"/>
                    <a:pt x="91" y="70"/>
                    <a:pt x="91" y="70"/>
                  </a:cubicBezTo>
                  <a:cubicBezTo>
                    <a:pt x="90" y="70"/>
                    <a:pt x="90" y="70"/>
                    <a:pt x="90" y="70"/>
                  </a:cubicBezTo>
                  <a:cubicBezTo>
                    <a:pt x="90" y="55"/>
                    <a:pt x="90" y="55"/>
                    <a:pt x="90" y="55"/>
                  </a:cubicBezTo>
                  <a:cubicBezTo>
                    <a:pt x="91" y="55"/>
                    <a:pt x="91" y="55"/>
                    <a:pt x="91" y="55"/>
                  </a:cubicBezTo>
                  <a:cubicBezTo>
                    <a:pt x="91" y="55"/>
                    <a:pt x="91" y="55"/>
                    <a:pt x="91" y="55"/>
                  </a:cubicBezTo>
                  <a:cubicBezTo>
                    <a:pt x="91" y="55"/>
                    <a:pt x="91" y="55"/>
                    <a:pt x="91" y="55"/>
                  </a:cubicBezTo>
                  <a:cubicBezTo>
                    <a:pt x="91" y="55"/>
                    <a:pt x="91" y="55"/>
                    <a:pt x="91" y="55"/>
                  </a:cubicBezTo>
                  <a:cubicBezTo>
                    <a:pt x="91" y="55"/>
                    <a:pt x="91" y="55"/>
                    <a:pt x="91" y="55"/>
                  </a:cubicBezTo>
                  <a:cubicBezTo>
                    <a:pt x="92" y="55"/>
                    <a:pt x="92" y="55"/>
                    <a:pt x="92" y="55"/>
                  </a:cubicBezTo>
                  <a:cubicBezTo>
                    <a:pt x="92" y="55"/>
                    <a:pt x="92" y="55"/>
                    <a:pt x="92" y="55"/>
                  </a:cubicBezTo>
                  <a:cubicBezTo>
                    <a:pt x="92" y="55"/>
                    <a:pt x="92" y="55"/>
                    <a:pt x="92" y="55"/>
                  </a:cubicBezTo>
                  <a:cubicBezTo>
                    <a:pt x="92" y="55"/>
                    <a:pt x="92" y="55"/>
                    <a:pt x="92" y="55"/>
                  </a:cubicBezTo>
                  <a:cubicBezTo>
                    <a:pt x="92" y="55"/>
                    <a:pt x="92" y="55"/>
                    <a:pt x="92" y="55"/>
                  </a:cubicBezTo>
                  <a:cubicBezTo>
                    <a:pt x="92" y="55"/>
                    <a:pt x="92" y="55"/>
                    <a:pt x="92" y="55"/>
                  </a:cubicBezTo>
                  <a:cubicBezTo>
                    <a:pt x="93" y="55"/>
                    <a:pt x="93" y="55"/>
                    <a:pt x="93" y="55"/>
                  </a:cubicBezTo>
                  <a:cubicBezTo>
                    <a:pt x="93" y="55"/>
                    <a:pt x="93" y="55"/>
                    <a:pt x="93" y="55"/>
                  </a:cubicBezTo>
                  <a:cubicBezTo>
                    <a:pt x="93" y="55"/>
                    <a:pt x="93" y="55"/>
                    <a:pt x="93" y="55"/>
                  </a:cubicBezTo>
                  <a:cubicBezTo>
                    <a:pt x="93" y="55"/>
                    <a:pt x="93" y="55"/>
                    <a:pt x="93" y="55"/>
                  </a:cubicBezTo>
                  <a:cubicBezTo>
                    <a:pt x="93" y="55"/>
                    <a:pt x="93" y="55"/>
                    <a:pt x="93" y="55"/>
                  </a:cubicBezTo>
                  <a:cubicBezTo>
                    <a:pt x="94" y="55"/>
                    <a:pt x="94" y="55"/>
                    <a:pt x="94" y="55"/>
                  </a:cubicBezTo>
                  <a:cubicBezTo>
                    <a:pt x="94" y="55"/>
                    <a:pt x="94" y="55"/>
                    <a:pt x="94" y="55"/>
                  </a:cubicBezTo>
                  <a:cubicBezTo>
                    <a:pt x="94" y="55"/>
                    <a:pt x="94" y="55"/>
                    <a:pt x="94" y="55"/>
                  </a:cubicBezTo>
                  <a:cubicBezTo>
                    <a:pt x="94" y="55"/>
                    <a:pt x="94" y="55"/>
                    <a:pt x="94" y="55"/>
                  </a:cubicBezTo>
                  <a:cubicBezTo>
                    <a:pt x="94" y="55"/>
                    <a:pt x="94" y="55"/>
                    <a:pt x="94" y="55"/>
                  </a:cubicBezTo>
                  <a:cubicBezTo>
                    <a:pt x="94" y="55"/>
                    <a:pt x="94" y="55"/>
                    <a:pt x="94" y="55"/>
                  </a:cubicBezTo>
                  <a:cubicBezTo>
                    <a:pt x="95" y="55"/>
                    <a:pt x="95" y="55"/>
                    <a:pt x="95" y="55"/>
                  </a:cubicBezTo>
                  <a:cubicBezTo>
                    <a:pt x="95" y="55"/>
                    <a:pt x="95" y="55"/>
                    <a:pt x="95" y="55"/>
                  </a:cubicBezTo>
                  <a:cubicBezTo>
                    <a:pt x="95" y="55"/>
                    <a:pt x="95" y="55"/>
                    <a:pt x="95" y="55"/>
                  </a:cubicBezTo>
                  <a:cubicBezTo>
                    <a:pt x="95" y="55"/>
                    <a:pt x="95" y="55"/>
                    <a:pt x="95" y="55"/>
                  </a:cubicBezTo>
                  <a:cubicBezTo>
                    <a:pt x="96" y="55"/>
                    <a:pt x="96" y="55"/>
                    <a:pt x="96" y="55"/>
                  </a:cubicBezTo>
                  <a:cubicBezTo>
                    <a:pt x="96" y="55"/>
                    <a:pt x="96" y="55"/>
                    <a:pt x="96" y="55"/>
                  </a:cubicBezTo>
                  <a:cubicBezTo>
                    <a:pt x="96" y="55"/>
                    <a:pt x="96" y="55"/>
                    <a:pt x="96" y="55"/>
                  </a:cubicBezTo>
                  <a:cubicBezTo>
                    <a:pt x="96" y="55"/>
                    <a:pt x="96" y="55"/>
                    <a:pt x="96" y="55"/>
                  </a:cubicBezTo>
                  <a:cubicBezTo>
                    <a:pt x="96" y="55"/>
                    <a:pt x="96" y="55"/>
                    <a:pt x="96" y="55"/>
                  </a:cubicBezTo>
                  <a:cubicBezTo>
                    <a:pt x="97" y="55"/>
                    <a:pt x="97" y="55"/>
                    <a:pt x="97" y="55"/>
                  </a:cubicBezTo>
                  <a:cubicBezTo>
                    <a:pt x="97" y="55"/>
                    <a:pt x="97" y="55"/>
                    <a:pt x="97" y="55"/>
                  </a:cubicBezTo>
                  <a:cubicBezTo>
                    <a:pt x="97" y="55"/>
                    <a:pt x="97" y="55"/>
                    <a:pt x="97" y="55"/>
                  </a:cubicBezTo>
                  <a:cubicBezTo>
                    <a:pt x="97" y="55"/>
                    <a:pt x="97" y="55"/>
                    <a:pt x="97" y="55"/>
                  </a:cubicBezTo>
                  <a:cubicBezTo>
                    <a:pt x="97" y="55"/>
                    <a:pt x="97" y="55"/>
                    <a:pt x="97" y="55"/>
                  </a:cubicBezTo>
                  <a:cubicBezTo>
                    <a:pt x="97" y="55"/>
                    <a:pt x="97" y="55"/>
                    <a:pt x="97" y="55"/>
                  </a:cubicBezTo>
                  <a:cubicBezTo>
                    <a:pt x="98" y="55"/>
                    <a:pt x="98" y="55"/>
                    <a:pt x="98" y="55"/>
                  </a:cubicBezTo>
                  <a:cubicBezTo>
                    <a:pt x="107" y="55"/>
                    <a:pt x="107" y="55"/>
                    <a:pt x="107" y="55"/>
                  </a:cubicBezTo>
                  <a:close/>
                  <a:moveTo>
                    <a:pt x="107" y="105"/>
                  </a:moveTo>
                  <a:cubicBezTo>
                    <a:pt x="107" y="171"/>
                    <a:pt x="107" y="171"/>
                    <a:pt x="107" y="171"/>
                  </a:cubicBezTo>
                  <a:cubicBezTo>
                    <a:pt x="98" y="171"/>
                    <a:pt x="98" y="171"/>
                    <a:pt x="98" y="171"/>
                  </a:cubicBezTo>
                  <a:cubicBezTo>
                    <a:pt x="90" y="171"/>
                    <a:pt x="90" y="171"/>
                    <a:pt x="90" y="171"/>
                  </a:cubicBezTo>
                  <a:cubicBezTo>
                    <a:pt x="90" y="156"/>
                    <a:pt x="90" y="156"/>
                    <a:pt x="90" y="156"/>
                  </a:cubicBezTo>
                  <a:cubicBezTo>
                    <a:pt x="98" y="156"/>
                    <a:pt x="98" y="156"/>
                    <a:pt x="98" y="156"/>
                  </a:cubicBezTo>
                  <a:cubicBezTo>
                    <a:pt x="98" y="144"/>
                    <a:pt x="98" y="132"/>
                    <a:pt x="98" y="121"/>
                  </a:cubicBezTo>
                  <a:cubicBezTo>
                    <a:pt x="90" y="121"/>
                    <a:pt x="90" y="121"/>
                    <a:pt x="90" y="121"/>
                  </a:cubicBezTo>
                  <a:cubicBezTo>
                    <a:pt x="90" y="105"/>
                    <a:pt x="90" y="105"/>
                    <a:pt x="90" y="105"/>
                  </a:cubicBezTo>
                  <a:cubicBezTo>
                    <a:pt x="91" y="105"/>
                    <a:pt x="91" y="105"/>
                    <a:pt x="91" y="105"/>
                  </a:cubicBezTo>
                  <a:cubicBezTo>
                    <a:pt x="91" y="105"/>
                    <a:pt x="91" y="105"/>
                    <a:pt x="91" y="105"/>
                  </a:cubicBezTo>
                  <a:cubicBezTo>
                    <a:pt x="91" y="105"/>
                    <a:pt x="91" y="105"/>
                    <a:pt x="91" y="105"/>
                  </a:cubicBezTo>
                  <a:cubicBezTo>
                    <a:pt x="91" y="105"/>
                    <a:pt x="91" y="105"/>
                    <a:pt x="91" y="105"/>
                  </a:cubicBezTo>
                  <a:cubicBezTo>
                    <a:pt x="91" y="105"/>
                    <a:pt x="91" y="105"/>
                    <a:pt x="91" y="105"/>
                  </a:cubicBezTo>
                  <a:cubicBezTo>
                    <a:pt x="92" y="105"/>
                    <a:pt x="92" y="105"/>
                    <a:pt x="92" y="105"/>
                  </a:cubicBezTo>
                  <a:cubicBezTo>
                    <a:pt x="92" y="105"/>
                    <a:pt x="92" y="105"/>
                    <a:pt x="92" y="105"/>
                  </a:cubicBezTo>
                  <a:cubicBezTo>
                    <a:pt x="92" y="105"/>
                    <a:pt x="92" y="105"/>
                    <a:pt x="92" y="105"/>
                  </a:cubicBezTo>
                  <a:cubicBezTo>
                    <a:pt x="92" y="105"/>
                    <a:pt x="92" y="105"/>
                    <a:pt x="92" y="105"/>
                  </a:cubicBezTo>
                  <a:cubicBezTo>
                    <a:pt x="92" y="105"/>
                    <a:pt x="92" y="105"/>
                    <a:pt x="92" y="105"/>
                  </a:cubicBezTo>
                  <a:cubicBezTo>
                    <a:pt x="92" y="105"/>
                    <a:pt x="92" y="105"/>
                    <a:pt x="92" y="105"/>
                  </a:cubicBezTo>
                  <a:cubicBezTo>
                    <a:pt x="93" y="105"/>
                    <a:pt x="93" y="105"/>
                    <a:pt x="93" y="105"/>
                  </a:cubicBezTo>
                  <a:cubicBezTo>
                    <a:pt x="93" y="105"/>
                    <a:pt x="93" y="105"/>
                    <a:pt x="93" y="105"/>
                  </a:cubicBezTo>
                  <a:cubicBezTo>
                    <a:pt x="93" y="105"/>
                    <a:pt x="93" y="105"/>
                    <a:pt x="93" y="105"/>
                  </a:cubicBezTo>
                  <a:cubicBezTo>
                    <a:pt x="93" y="105"/>
                    <a:pt x="93" y="105"/>
                    <a:pt x="93" y="105"/>
                  </a:cubicBezTo>
                  <a:cubicBezTo>
                    <a:pt x="93" y="105"/>
                    <a:pt x="93" y="105"/>
                    <a:pt x="93" y="105"/>
                  </a:cubicBezTo>
                  <a:cubicBezTo>
                    <a:pt x="94" y="105"/>
                    <a:pt x="94" y="105"/>
                    <a:pt x="94" y="105"/>
                  </a:cubicBezTo>
                  <a:cubicBezTo>
                    <a:pt x="94" y="105"/>
                    <a:pt x="94" y="105"/>
                    <a:pt x="94" y="105"/>
                  </a:cubicBezTo>
                  <a:cubicBezTo>
                    <a:pt x="94" y="105"/>
                    <a:pt x="94" y="105"/>
                    <a:pt x="94" y="105"/>
                  </a:cubicBezTo>
                  <a:cubicBezTo>
                    <a:pt x="94" y="105"/>
                    <a:pt x="94" y="105"/>
                    <a:pt x="94" y="105"/>
                  </a:cubicBezTo>
                  <a:cubicBezTo>
                    <a:pt x="94" y="105"/>
                    <a:pt x="94" y="105"/>
                    <a:pt x="94" y="105"/>
                  </a:cubicBezTo>
                  <a:cubicBezTo>
                    <a:pt x="94" y="105"/>
                    <a:pt x="94" y="105"/>
                    <a:pt x="94" y="105"/>
                  </a:cubicBezTo>
                  <a:cubicBezTo>
                    <a:pt x="95" y="105"/>
                    <a:pt x="95" y="105"/>
                    <a:pt x="95" y="105"/>
                  </a:cubicBezTo>
                  <a:cubicBezTo>
                    <a:pt x="95" y="105"/>
                    <a:pt x="95" y="105"/>
                    <a:pt x="95" y="105"/>
                  </a:cubicBezTo>
                  <a:cubicBezTo>
                    <a:pt x="95" y="105"/>
                    <a:pt x="95" y="105"/>
                    <a:pt x="95" y="105"/>
                  </a:cubicBezTo>
                  <a:cubicBezTo>
                    <a:pt x="95" y="105"/>
                    <a:pt x="95" y="105"/>
                    <a:pt x="95" y="105"/>
                  </a:cubicBezTo>
                  <a:cubicBezTo>
                    <a:pt x="95" y="105"/>
                    <a:pt x="95" y="105"/>
                    <a:pt x="95" y="105"/>
                  </a:cubicBezTo>
                  <a:cubicBezTo>
                    <a:pt x="96" y="105"/>
                    <a:pt x="96" y="105"/>
                    <a:pt x="96" y="105"/>
                  </a:cubicBezTo>
                  <a:cubicBezTo>
                    <a:pt x="96" y="105"/>
                    <a:pt x="96" y="105"/>
                    <a:pt x="96" y="105"/>
                  </a:cubicBezTo>
                  <a:cubicBezTo>
                    <a:pt x="96" y="105"/>
                    <a:pt x="96" y="105"/>
                    <a:pt x="96" y="105"/>
                  </a:cubicBezTo>
                  <a:cubicBezTo>
                    <a:pt x="96" y="105"/>
                    <a:pt x="96" y="105"/>
                    <a:pt x="96" y="105"/>
                  </a:cubicBezTo>
                  <a:cubicBezTo>
                    <a:pt x="97" y="105"/>
                    <a:pt x="97" y="105"/>
                    <a:pt x="97" y="105"/>
                  </a:cubicBezTo>
                  <a:cubicBezTo>
                    <a:pt x="97" y="105"/>
                    <a:pt x="97" y="105"/>
                    <a:pt x="97" y="105"/>
                  </a:cubicBezTo>
                  <a:cubicBezTo>
                    <a:pt x="97" y="105"/>
                    <a:pt x="97" y="105"/>
                    <a:pt x="97" y="105"/>
                  </a:cubicBezTo>
                  <a:cubicBezTo>
                    <a:pt x="97" y="105"/>
                    <a:pt x="97" y="105"/>
                    <a:pt x="97" y="105"/>
                  </a:cubicBezTo>
                  <a:cubicBezTo>
                    <a:pt x="97" y="105"/>
                    <a:pt x="97" y="105"/>
                    <a:pt x="97" y="105"/>
                  </a:cubicBezTo>
                  <a:cubicBezTo>
                    <a:pt x="97" y="105"/>
                    <a:pt x="97" y="105"/>
                    <a:pt x="97" y="105"/>
                  </a:cubicBezTo>
                  <a:cubicBezTo>
                    <a:pt x="98" y="105"/>
                    <a:pt x="98" y="105"/>
                    <a:pt x="98" y="105"/>
                  </a:cubicBezTo>
                  <a:cubicBezTo>
                    <a:pt x="107" y="105"/>
                    <a:pt x="107" y="105"/>
                    <a:pt x="107" y="105"/>
                  </a:cubicBezTo>
                  <a:close/>
                  <a:moveTo>
                    <a:pt x="107" y="206"/>
                  </a:moveTo>
                  <a:cubicBezTo>
                    <a:pt x="107" y="221"/>
                    <a:pt x="107" y="221"/>
                    <a:pt x="107" y="221"/>
                  </a:cubicBezTo>
                  <a:cubicBezTo>
                    <a:pt x="98" y="221"/>
                    <a:pt x="98" y="221"/>
                    <a:pt x="98" y="221"/>
                  </a:cubicBezTo>
                  <a:cubicBezTo>
                    <a:pt x="97" y="221"/>
                    <a:pt x="97" y="221"/>
                    <a:pt x="97" y="221"/>
                  </a:cubicBezTo>
                  <a:cubicBezTo>
                    <a:pt x="97" y="221"/>
                    <a:pt x="97" y="221"/>
                    <a:pt x="97" y="221"/>
                  </a:cubicBezTo>
                  <a:cubicBezTo>
                    <a:pt x="97" y="221"/>
                    <a:pt x="97" y="221"/>
                    <a:pt x="97" y="221"/>
                  </a:cubicBezTo>
                  <a:cubicBezTo>
                    <a:pt x="97" y="221"/>
                    <a:pt x="97" y="221"/>
                    <a:pt x="97" y="221"/>
                  </a:cubicBezTo>
                  <a:cubicBezTo>
                    <a:pt x="97" y="221"/>
                    <a:pt x="97" y="221"/>
                    <a:pt x="97" y="221"/>
                  </a:cubicBezTo>
                  <a:cubicBezTo>
                    <a:pt x="97" y="221"/>
                    <a:pt x="97" y="221"/>
                    <a:pt x="97" y="221"/>
                  </a:cubicBezTo>
                  <a:cubicBezTo>
                    <a:pt x="96" y="221"/>
                    <a:pt x="96" y="221"/>
                    <a:pt x="96" y="221"/>
                  </a:cubicBezTo>
                  <a:cubicBezTo>
                    <a:pt x="96" y="221"/>
                    <a:pt x="96" y="221"/>
                    <a:pt x="96" y="221"/>
                  </a:cubicBezTo>
                  <a:cubicBezTo>
                    <a:pt x="96" y="221"/>
                    <a:pt x="96" y="221"/>
                    <a:pt x="96" y="221"/>
                  </a:cubicBezTo>
                  <a:cubicBezTo>
                    <a:pt x="96" y="221"/>
                    <a:pt x="96" y="221"/>
                    <a:pt x="96" y="221"/>
                  </a:cubicBezTo>
                  <a:cubicBezTo>
                    <a:pt x="96" y="221"/>
                    <a:pt x="96" y="221"/>
                    <a:pt x="96" y="221"/>
                  </a:cubicBezTo>
                  <a:cubicBezTo>
                    <a:pt x="95" y="221"/>
                    <a:pt x="95" y="221"/>
                    <a:pt x="95" y="221"/>
                  </a:cubicBezTo>
                  <a:cubicBezTo>
                    <a:pt x="95" y="221"/>
                    <a:pt x="95" y="221"/>
                    <a:pt x="95" y="221"/>
                  </a:cubicBezTo>
                  <a:cubicBezTo>
                    <a:pt x="95" y="221"/>
                    <a:pt x="95" y="221"/>
                    <a:pt x="95" y="221"/>
                  </a:cubicBezTo>
                  <a:cubicBezTo>
                    <a:pt x="95" y="221"/>
                    <a:pt x="95" y="221"/>
                    <a:pt x="95" y="221"/>
                  </a:cubicBezTo>
                  <a:cubicBezTo>
                    <a:pt x="94" y="221"/>
                    <a:pt x="94" y="221"/>
                    <a:pt x="94" y="221"/>
                  </a:cubicBezTo>
                  <a:cubicBezTo>
                    <a:pt x="94" y="221"/>
                    <a:pt x="94" y="221"/>
                    <a:pt x="94" y="221"/>
                  </a:cubicBezTo>
                  <a:cubicBezTo>
                    <a:pt x="94" y="221"/>
                    <a:pt x="94" y="221"/>
                    <a:pt x="94" y="221"/>
                  </a:cubicBezTo>
                  <a:cubicBezTo>
                    <a:pt x="94" y="221"/>
                    <a:pt x="94" y="221"/>
                    <a:pt x="94" y="221"/>
                  </a:cubicBezTo>
                  <a:cubicBezTo>
                    <a:pt x="94" y="221"/>
                    <a:pt x="94" y="221"/>
                    <a:pt x="94" y="221"/>
                  </a:cubicBezTo>
                  <a:cubicBezTo>
                    <a:pt x="94" y="221"/>
                    <a:pt x="94" y="221"/>
                    <a:pt x="94" y="221"/>
                  </a:cubicBezTo>
                  <a:cubicBezTo>
                    <a:pt x="93" y="221"/>
                    <a:pt x="93" y="221"/>
                    <a:pt x="93" y="221"/>
                  </a:cubicBezTo>
                  <a:cubicBezTo>
                    <a:pt x="93" y="221"/>
                    <a:pt x="93" y="221"/>
                    <a:pt x="93" y="221"/>
                  </a:cubicBezTo>
                  <a:cubicBezTo>
                    <a:pt x="93" y="221"/>
                    <a:pt x="93" y="221"/>
                    <a:pt x="93" y="221"/>
                  </a:cubicBezTo>
                  <a:cubicBezTo>
                    <a:pt x="93" y="221"/>
                    <a:pt x="93" y="221"/>
                    <a:pt x="93" y="221"/>
                  </a:cubicBezTo>
                  <a:cubicBezTo>
                    <a:pt x="93" y="221"/>
                    <a:pt x="93" y="221"/>
                    <a:pt x="93" y="221"/>
                  </a:cubicBezTo>
                  <a:cubicBezTo>
                    <a:pt x="92" y="221"/>
                    <a:pt x="92" y="221"/>
                    <a:pt x="92" y="221"/>
                  </a:cubicBezTo>
                  <a:cubicBezTo>
                    <a:pt x="92" y="221"/>
                    <a:pt x="92" y="221"/>
                    <a:pt x="92" y="221"/>
                  </a:cubicBezTo>
                  <a:cubicBezTo>
                    <a:pt x="92" y="221"/>
                    <a:pt x="92" y="221"/>
                    <a:pt x="92" y="221"/>
                  </a:cubicBezTo>
                  <a:cubicBezTo>
                    <a:pt x="92" y="221"/>
                    <a:pt x="92" y="221"/>
                    <a:pt x="92" y="221"/>
                  </a:cubicBezTo>
                  <a:cubicBezTo>
                    <a:pt x="92" y="221"/>
                    <a:pt x="92" y="221"/>
                    <a:pt x="92" y="221"/>
                  </a:cubicBezTo>
                  <a:cubicBezTo>
                    <a:pt x="92" y="221"/>
                    <a:pt x="92" y="221"/>
                    <a:pt x="92" y="221"/>
                  </a:cubicBezTo>
                  <a:cubicBezTo>
                    <a:pt x="91" y="221"/>
                    <a:pt x="91" y="221"/>
                    <a:pt x="91" y="221"/>
                  </a:cubicBezTo>
                  <a:cubicBezTo>
                    <a:pt x="91" y="221"/>
                    <a:pt x="91" y="221"/>
                    <a:pt x="91" y="221"/>
                  </a:cubicBezTo>
                  <a:cubicBezTo>
                    <a:pt x="91" y="221"/>
                    <a:pt x="91" y="221"/>
                    <a:pt x="91" y="221"/>
                  </a:cubicBezTo>
                  <a:cubicBezTo>
                    <a:pt x="91" y="221"/>
                    <a:pt x="91" y="221"/>
                    <a:pt x="91" y="221"/>
                  </a:cubicBezTo>
                  <a:cubicBezTo>
                    <a:pt x="91" y="221"/>
                    <a:pt x="91" y="221"/>
                    <a:pt x="91" y="221"/>
                  </a:cubicBezTo>
                  <a:cubicBezTo>
                    <a:pt x="90" y="221"/>
                    <a:pt x="90" y="221"/>
                    <a:pt x="90" y="221"/>
                  </a:cubicBezTo>
                  <a:cubicBezTo>
                    <a:pt x="90" y="206"/>
                    <a:pt x="90" y="206"/>
                    <a:pt x="90" y="206"/>
                  </a:cubicBezTo>
                  <a:cubicBezTo>
                    <a:pt x="98" y="206"/>
                    <a:pt x="98" y="206"/>
                    <a:pt x="98" y="206"/>
                  </a:cubicBezTo>
                  <a:cubicBezTo>
                    <a:pt x="107" y="206"/>
                    <a:pt x="107" y="206"/>
                    <a:pt x="107" y="206"/>
                  </a:cubicBezTo>
                  <a:close/>
                  <a:moveTo>
                    <a:pt x="107" y="256"/>
                  </a:moveTo>
                  <a:cubicBezTo>
                    <a:pt x="107" y="272"/>
                    <a:pt x="107" y="272"/>
                    <a:pt x="107" y="272"/>
                  </a:cubicBezTo>
                  <a:cubicBezTo>
                    <a:pt x="98" y="272"/>
                    <a:pt x="98" y="272"/>
                    <a:pt x="98" y="272"/>
                  </a:cubicBezTo>
                  <a:cubicBezTo>
                    <a:pt x="97" y="272"/>
                    <a:pt x="97" y="272"/>
                    <a:pt x="97" y="272"/>
                  </a:cubicBezTo>
                  <a:cubicBezTo>
                    <a:pt x="97" y="272"/>
                    <a:pt x="97" y="272"/>
                    <a:pt x="97" y="272"/>
                  </a:cubicBezTo>
                  <a:cubicBezTo>
                    <a:pt x="97" y="272"/>
                    <a:pt x="97" y="272"/>
                    <a:pt x="97" y="272"/>
                  </a:cubicBezTo>
                  <a:cubicBezTo>
                    <a:pt x="97" y="272"/>
                    <a:pt x="97" y="272"/>
                    <a:pt x="97" y="272"/>
                  </a:cubicBezTo>
                  <a:cubicBezTo>
                    <a:pt x="97" y="272"/>
                    <a:pt x="97" y="272"/>
                    <a:pt x="97" y="272"/>
                  </a:cubicBezTo>
                  <a:cubicBezTo>
                    <a:pt x="97" y="272"/>
                    <a:pt x="97" y="272"/>
                    <a:pt x="97" y="272"/>
                  </a:cubicBezTo>
                  <a:cubicBezTo>
                    <a:pt x="96" y="272"/>
                    <a:pt x="96" y="272"/>
                    <a:pt x="96" y="272"/>
                  </a:cubicBezTo>
                  <a:cubicBezTo>
                    <a:pt x="96" y="272"/>
                    <a:pt x="96" y="272"/>
                    <a:pt x="96" y="272"/>
                  </a:cubicBezTo>
                  <a:cubicBezTo>
                    <a:pt x="96" y="272"/>
                    <a:pt x="96" y="272"/>
                    <a:pt x="96" y="272"/>
                  </a:cubicBezTo>
                  <a:cubicBezTo>
                    <a:pt x="96" y="272"/>
                    <a:pt x="96" y="272"/>
                    <a:pt x="96" y="272"/>
                  </a:cubicBezTo>
                  <a:cubicBezTo>
                    <a:pt x="95" y="272"/>
                    <a:pt x="95" y="272"/>
                    <a:pt x="95" y="272"/>
                  </a:cubicBezTo>
                  <a:cubicBezTo>
                    <a:pt x="95" y="272"/>
                    <a:pt x="95" y="272"/>
                    <a:pt x="95" y="272"/>
                  </a:cubicBezTo>
                  <a:cubicBezTo>
                    <a:pt x="95" y="272"/>
                    <a:pt x="95" y="272"/>
                    <a:pt x="95" y="272"/>
                  </a:cubicBezTo>
                  <a:cubicBezTo>
                    <a:pt x="95" y="272"/>
                    <a:pt x="95" y="272"/>
                    <a:pt x="95" y="272"/>
                  </a:cubicBezTo>
                  <a:cubicBezTo>
                    <a:pt x="95" y="272"/>
                    <a:pt x="95" y="272"/>
                    <a:pt x="95" y="272"/>
                  </a:cubicBezTo>
                  <a:cubicBezTo>
                    <a:pt x="94" y="272"/>
                    <a:pt x="94" y="272"/>
                    <a:pt x="94" y="272"/>
                  </a:cubicBezTo>
                  <a:cubicBezTo>
                    <a:pt x="94" y="272"/>
                    <a:pt x="94" y="272"/>
                    <a:pt x="94" y="272"/>
                  </a:cubicBezTo>
                  <a:cubicBezTo>
                    <a:pt x="94" y="272"/>
                    <a:pt x="94" y="272"/>
                    <a:pt x="94" y="272"/>
                  </a:cubicBezTo>
                  <a:cubicBezTo>
                    <a:pt x="94" y="272"/>
                    <a:pt x="94" y="272"/>
                    <a:pt x="94" y="272"/>
                  </a:cubicBezTo>
                  <a:cubicBezTo>
                    <a:pt x="94" y="272"/>
                    <a:pt x="94" y="272"/>
                    <a:pt x="94" y="272"/>
                  </a:cubicBezTo>
                  <a:cubicBezTo>
                    <a:pt x="94" y="272"/>
                    <a:pt x="94" y="272"/>
                    <a:pt x="94" y="272"/>
                  </a:cubicBezTo>
                  <a:cubicBezTo>
                    <a:pt x="93" y="272"/>
                    <a:pt x="93" y="272"/>
                    <a:pt x="93" y="272"/>
                  </a:cubicBezTo>
                  <a:cubicBezTo>
                    <a:pt x="93" y="272"/>
                    <a:pt x="93" y="272"/>
                    <a:pt x="93" y="272"/>
                  </a:cubicBezTo>
                  <a:cubicBezTo>
                    <a:pt x="93" y="272"/>
                    <a:pt x="93" y="272"/>
                    <a:pt x="93" y="272"/>
                  </a:cubicBezTo>
                  <a:cubicBezTo>
                    <a:pt x="93" y="272"/>
                    <a:pt x="93" y="272"/>
                    <a:pt x="93" y="272"/>
                  </a:cubicBezTo>
                  <a:cubicBezTo>
                    <a:pt x="93" y="272"/>
                    <a:pt x="93" y="272"/>
                    <a:pt x="93" y="272"/>
                  </a:cubicBezTo>
                  <a:cubicBezTo>
                    <a:pt x="92" y="272"/>
                    <a:pt x="92" y="272"/>
                    <a:pt x="92" y="272"/>
                  </a:cubicBezTo>
                  <a:cubicBezTo>
                    <a:pt x="92" y="272"/>
                    <a:pt x="92" y="272"/>
                    <a:pt x="92" y="272"/>
                  </a:cubicBezTo>
                  <a:cubicBezTo>
                    <a:pt x="92" y="272"/>
                    <a:pt x="92" y="272"/>
                    <a:pt x="92" y="272"/>
                  </a:cubicBezTo>
                  <a:cubicBezTo>
                    <a:pt x="92" y="272"/>
                    <a:pt x="92" y="272"/>
                    <a:pt x="92" y="272"/>
                  </a:cubicBezTo>
                  <a:cubicBezTo>
                    <a:pt x="92" y="272"/>
                    <a:pt x="92" y="272"/>
                    <a:pt x="92" y="272"/>
                  </a:cubicBezTo>
                  <a:cubicBezTo>
                    <a:pt x="92" y="272"/>
                    <a:pt x="92" y="272"/>
                    <a:pt x="92" y="272"/>
                  </a:cubicBezTo>
                  <a:cubicBezTo>
                    <a:pt x="91" y="272"/>
                    <a:pt x="91" y="272"/>
                    <a:pt x="91" y="272"/>
                  </a:cubicBezTo>
                  <a:cubicBezTo>
                    <a:pt x="91" y="272"/>
                    <a:pt x="91" y="272"/>
                    <a:pt x="91" y="272"/>
                  </a:cubicBezTo>
                  <a:cubicBezTo>
                    <a:pt x="91" y="272"/>
                    <a:pt x="91" y="272"/>
                    <a:pt x="91" y="272"/>
                  </a:cubicBezTo>
                  <a:cubicBezTo>
                    <a:pt x="91" y="272"/>
                    <a:pt x="91" y="272"/>
                    <a:pt x="91" y="272"/>
                  </a:cubicBezTo>
                  <a:cubicBezTo>
                    <a:pt x="91" y="272"/>
                    <a:pt x="91" y="272"/>
                    <a:pt x="91" y="272"/>
                  </a:cubicBezTo>
                  <a:cubicBezTo>
                    <a:pt x="90" y="272"/>
                    <a:pt x="90" y="272"/>
                    <a:pt x="90" y="272"/>
                  </a:cubicBezTo>
                  <a:cubicBezTo>
                    <a:pt x="90" y="256"/>
                    <a:pt x="90" y="256"/>
                    <a:pt x="90" y="256"/>
                  </a:cubicBezTo>
                  <a:cubicBezTo>
                    <a:pt x="91" y="256"/>
                    <a:pt x="91" y="256"/>
                    <a:pt x="91" y="256"/>
                  </a:cubicBezTo>
                  <a:cubicBezTo>
                    <a:pt x="91" y="256"/>
                    <a:pt x="91" y="256"/>
                    <a:pt x="91" y="256"/>
                  </a:cubicBezTo>
                  <a:cubicBezTo>
                    <a:pt x="91" y="256"/>
                    <a:pt x="91" y="256"/>
                    <a:pt x="91" y="256"/>
                  </a:cubicBezTo>
                  <a:cubicBezTo>
                    <a:pt x="91" y="256"/>
                    <a:pt x="91" y="256"/>
                    <a:pt x="91" y="256"/>
                  </a:cubicBezTo>
                  <a:cubicBezTo>
                    <a:pt x="91" y="256"/>
                    <a:pt x="91" y="256"/>
                    <a:pt x="91" y="256"/>
                  </a:cubicBezTo>
                  <a:cubicBezTo>
                    <a:pt x="92" y="256"/>
                    <a:pt x="92" y="256"/>
                    <a:pt x="92" y="256"/>
                  </a:cubicBezTo>
                  <a:cubicBezTo>
                    <a:pt x="92" y="256"/>
                    <a:pt x="92" y="256"/>
                    <a:pt x="92" y="256"/>
                  </a:cubicBezTo>
                  <a:cubicBezTo>
                    <a:pt x="92" y="256"/>
                    <a:pt x="92" y="256"/>
                    <a:pt x="92" y="256"/>
                  </a:cubicBezTo>
                  <a:cubicBezTo>
                    <a:pt x="92" y="256"/>
                    <a:pt x="92" y="256"/>
                    <a:pt x="92" y="256"/>
                  </a:cubicBezTo>
                  <a:cubicBezTo>
                    <a:pt x="92" y="256"/>
                    <a:pt x="92" y="256"/>
                    <a:pt x="92" y="256"/>
                  </a:cubicBezTo>
                  <a:cubicBezTo>
                    <a:pt x="92" y="256"/>
                    <a:pt x="92" y="256"/>
                    <a:pt x="92" y="256"/>
                  </a:cubicBezTo>
                  <a:cubicBezTo>
                    <a:pt x="93" y="256"/>
                    <a:pt x="93" y="256"/>
                    <a:pt x="93" y="256"/>
                  </a:cubicBezTo>
                  <a:cubicBezTo>
                    <a:pt x="93" y="256"/>
                    <a:pt x="93" y="256"/>
                    <a:pt x="93" y="256"/>
                  </a:cubicBezTo>
                  <a:cubicBezTo>
                    <a:pt x="93" y="256"/>
                    <a:pt x="93" y="256"/>
                    <a:pt x="93" y="256"/>
                  </a:cubicBezTo>
                  <a:cubicBezTo>
                    <a:pt x="93" y="256"/>
                    <a:pt x="93" y="256"/>
                    <a:pt x="93" y="256"/>
                  </a:cubicBezTo>
                  <a:cubicBezTo>
                    <a:pt x="93" y="256"/>
                    <a:pt x="93" y="256"/>
                    <a:pt x="93" y="256"/>
                  </a:cubicBezTo>
                  <a:cubicBezTo>
                    <a:pt x="94" y="256"/>
                    <a:pt x="94" y="256"/>
                    <a:pt x="94" y="256"/>
                  </a:cubicBezTo>
                  <a:cubicBezTo>
                    <a:pt x="94" y="256"/>
                    <a:pt x="94" y="256"/>
                    <a:pt x="94" y="256"/>
                  </a:cubicBezTo>
                  <a:cubicBezTo>
                    <a:pt x="94" y="256"/>
                    <a:pt x="94" y="256"/>
                    <a:pt x="94" y="256"/>
                  </a:cubicBezTo>
                  <a:cubicBezTo>
                    <a:pt x="94" y="256"/>
                    <a:pt x="94" y="256"/>
                    <a:pt x="94" y="256"/>
                  </a:cubicBezTo>
                  <a:cubicBezTo>
                    <a:pt x="94" y="256"/>
                    <a:pt x="94" y="256"/>
                    <a:pt x="94" y="256"/>
                  </a:cubicBezTo>
                  <a:cubicBezTo>
                    <a:pt x="94" y="256"/>
                    <a:pt x="94" y="256"/>
                    <a:pt x="94" y="256"/>
                  </a:cubicBezTo>
                  <a:cubicBezTo>
                    <a:pt x="95" y="256"/>
                    <a:pt x="95" y="256"/>
                    <a:pt x="95" y="256"/>
                  </a:cubicBezTo>
                  <a:cubicBezTo>
                    <a:pt x="95" y="256"/>
                    <a:pt x="95" y="256"/>
                    <a:pt x="95" y="256"/>
                  </a:cubicBezTo>
                  <a:cubicBezTo>
                    <a:pt x="95" y="256"/>
                    <a:pt x="95" y="256"/>
                    <a:pt x="95" y="256"/>
                  </a:cubicBezTo>
                  <a:cubicBezTo>
                    <a:pt x="95" y="256"/>
                    <a:pt x="95" y="256"/>
                    <a:pt x="95" y="256"/>
                  </a:cubicBezTo>
                  <a:cubicBezTo>
                    <a:pt x="96" y="256"/>
                    <a:pt x="96" y="256"/>
                    <a:pt x="96" y="256"/>
                  </a:cubicBezTo>
                  <a:cubicBezTo>
                    <a:pt x="96" y="256"/>
                    <a:pt x="96" y="256"/>
                    <a:pt x="96" y="256"/>
                  </a:cubicBezTo>
                  <a:cubicBezTo>
                    <a:pt x="96" y="256"/>
                    <a:pt x="96" y="256"/>
                    <a:pt x="96" y="256"/>
                  </a:cubicBezTo>
                  <a:cubicBezTo>
                    <a:pt x="96" y="256"/>
                    <a:pt x="96" y="256"/>
                    <a:pt x="96" y="256"/>
                  </a:cubicBezTo>
                  <a:cubicBezTo>
                    <a:pt x="96" y="256"/>
                    <a:pt x="96" y="256"/>
                    <a:pt x="96" y="256"/>
                  </a:cubicBezTo>
                  <a:cubicBezTo>
                    <a:pt x="97" y="256"/>
                    <a:pt x="97" y="256"/>
                    <a:pt x="97" y="256"/>
                  </a:cubicBezTo>
                  <a:cubicBezTo>
                    <a:pt x="97" y="256"/>
                    <a:pt x="97" y="256"/>
                    <a:pt x="97" y="256"/>
                  </a:cubicBezTo>
                  <a:cubicBezTo>
                    <a:pt x="97" y="256"/>
                    <a:pt x="97" y="256"/>
                    <a:pt x="97" y="256"/>
                  </a:cubicBezTo>
                  <a:cubicBezTo>
                    <a:pt x="97" y="256"/>
                    <a:pt x="97" y="256"/>
                    <a:pt x="97" y="256"/>
                  </a:cubicBezTo>
                  <a:cubicBezTo>
                    <a:pt x="97" y="256"/>
                    <a:pt x="97" y="256"/>
                    <a:pt x="97" y="256"/>
                  </a:cubicBezTo>
                  <a:cubicBezTo>
                    <a:pt x="97" y="256"/>
                    <a:pt x="97" y="256"/>
                    <a:pt x="97" y="256"/>
                  </a:cubicBezTo>
                  <a:cubicBezTo>
                    <a:pt x="98" y="256"/>
                    <a:pt x="98" y="256"/>
                    <a:pt x="98" y="256"/>
                  </a:cubicBezTo>
                  <a:cubicBezTo>
                    <a:pt x="107" y="256"/>
                    <a:pt x="107" y="256"/>
                    <a:pt x="107" y="256"/>
                  </a:cubicBezTo>
                  <a:close/>
                  <a:moveTo>
                    <a:pt x="107" y="307"/>
                  </a:moveTo>
                  <a:cubicBezTo>
                    <a:pt x="107" y="423"/>
                    <a:pt x="107" y="423"/>
                    <a:pt x="107" y="423"/>
                  </a:cubicBezTo>
                  <a:cubicBezTo>
                    <a:pt x="98" y="423"/>
                    <a:pt x="98" y="423"/>
                    <a:pt x="98" y="423"/>
                  </a:cubicBezTo>
                  <a:cubicBezTo>
                    <a:pt x="90" y="423"/>
                    <a:pt x="90" y="423"/>
                    <a:pt x="90" y="423"/>
                  </a:cubicBezTo>
                  <a:cubicBezTo>
                    <a:pt x="90" y="407"/>
                    <a:pt x="90" y="407"/>
                    <a:pt x="90" y="407"/>
                  </a:cubicBezTo>
                  <a:cubicBezTo>
                    <a:pt x="91" y="407"/>
                    <a:pt x="91" y="407"/>
                    <a:pt x="91" y="407"/>
                  </a:cubicBezTo>
                  <a:cubicBezTo>
                    <a:pt x="91" y="407"/>
                    <a:pt x="91" y="407"/>
                    <a:pt x="91" y="407"/>
                  </a:cubicBezTo>
                  <a:cubicBezTo>
                    <a:pt x="91" y="407"/>
                    <a:pt x="91" y="407"/>
                    <a:pt x="91" y="407"/>
                  </a:cubicBezTo>
                  <a:cubicBezTo>
                    <a:pt x="91" y="407"/>
                    <a:pt x="91" y="407"/>
                    <a:pt x="91" y="407"/>
                  </a:cubicBezTo>
                  <a:cubicBezTo>
                    <a:pt x="92" y="407"/>
                    <a:pt x="92" y="407"/>
                    <a:pt x="92" y="407"/>
                  </a:cubicBezTo>
                  <a:cubicBezTo>
                    <a:pt x="92" y="407"/>
                    <a:pt x="92" y="407"/>
                    <a:pt x="92" y="407"/>
                  </a:cubicBezTo>
                  <a:cubicBezTo>
                    <a:pt x="92" y="407"/>
                    <a:pt x="92" y="407"/>
                    <a:pt x="92" y="407"/>
                  </a:cubicBezTo>
                  <a:cubicBezTo>
                    <a:pt x="92" y="407"/>
                    <a:pt x="92" y="407"/>
                    <a:pt x="92" y="407"/>
                  </a:cubicBezTo>
                  <a:cubicBezTo>
                    <a:pt x="92" y="407"/>
                    <a:pt x="92" y="407"/>
                    <a:pt x="92" y="407"/>
                  </a:cubicBezTo>
                  <a:cubicBezTo>
                    <a:pt x="93" y="407"/>
                    <a:pt x="93" y="407"/>
                    <a:pt x="93" y="407"/>
                  </a:cubicBezTo>
                  <a:cubicBezTo>
                    <a:pt x="93" y="407"/>
                    <a:pt x="93" y="407"/>
                    <a:pt x="93" y="407"/>
                  </a:cubicBezTo>
                  <a:cubicBezTo>
                    <a:pt x="93" y="407"/>
                    <a:pt x="93" y="407"/>
                    <a:pt x="93" y="407"/>
                  </a:cubicBezTo>
                  <a:cubicBezTo>
                    <a:pt x="93" y="407"/>
                    <a:pt x="93" y="407"/>
                    <a:pt x="93" y="407"/>
                  </a:cubicBezTo>
                  <a:cubicBezTo>
                    <a:pt x="94" y="407"/>
                    <a:pt x="94" y="407"/>
                    <a:pt x="94" y="407"/>
                  </a:cubicBezTo>
                  <a:cubicBezTo>
                    <a:pt x="94" y="407"/>
                    <a:pt x="94" y="407"/>
                    <a:pt x="94" y="407"/>
                  </a:cubicBezTo>
                  <a:cubicBezTo>
                    <a:pt x="94" y="407"/>
                    <a:pt x="94" y="407"/>
                    <a:pt x="94" y="407"/>
                  </a:cubicBezTo>
                  <a:cubicBezTo>
                    <a:pt x="94" y="407"/>
                    <a:pt x="94" y="407"/>
                    <a:pt x="94" y="407"/>
                  </a:cubicBezTo>
                  <a:cubicBezTo>
                    <a:pt x="94" y="407"/>
                    <a:pt x="94" y="407"/>
                    <a:pt x="94" y="407"/>
                  </a:cubicBezTo>
                  <a:cubicBezTo>
                    <a:pt x="95" y="407"/>
                    <a:pt x="95" y="407"/>
                    <a:pt x="95" y="407"/>
                  </a:cubicBezTo>
                  <a:cubicBezTo>
                    <a:pt x="95" y="407"/>
                    <a:pt x="95" y="407"/>
                    <a:pt x="95" y="407"/>
                  </a:cubicBezTo>
                  <a:cubicBezTo>
                    <a:pt x="95" y="407"/>
                    <a:pt x="95" y="407"/>
                    <a:pt x="95" y="407"/>
                  </a:cubicBezTo>
                  <a:cubicBezTo>
                    <a:pt x="95" y="407"/>
                    <a:pt x="95" y="407"/>
                    <a:pt x="95" y="407"/>
                  </a:cubicBezTo>
                  <a:cubicBezTo>
                    <a:pt x="96" y="407"/>
                    <a:pt x="96" y="407"/>
                    <a:pt x="96" y="407"/>
                  </a:cubicBezTo>
                  <a:cubicBezTo>
                    <a:pt x="96" y="407"/>
                    <a:pt x="96" y="407"/>
                    <a:pt x="96" y="407"/>
                  </a:cubicBezTo>
                  <a:cubicBezTo>
                    <a:pt x="96" y="407"/>
                    <a:pt x="96" y="407"/>
                    <a:pt x="96" y="407"/>
                  </a:cubicBezTo>
                  <a:cubicBezTo>
                    <a:pt x="96" y="407"/>
                    <a:pt x="96" y="407"/>
                    <a:pt x="96" y="407"/>
                  </a:cubicBezTo>
                  <a:cubicBezTo>
                    <a:pt x="97" y="407"/>
                    <a:pt x="97" y="407"/>
                    <a:pt x="97" y="407"/>
                  </a:cubicBezTo>
                  <a:cubicBezTo>
                    <a:pt x="97" y="407"/>
                    <a:pt x="97" y="407"/>
                    <a:pt x="97" y="407"/>
                  </a:cubicBezTo>
                  <a:cubicBezTo>
                    <a:pt x="97" y="407"/>
                    <a:pt x="97" y="407"/>
                    <a:pt x="97" y="407"/>
                  </a:cubicBezTo>
                  <a:cubicBezTo>
                    <a:pt x="97" y="407"/>
                    <a:pt x="97" y="407"/>
                    <a:pt x="97" y="407"/>
                  </a:cubicBezTo>
                  <a:cubicBezTo>
                    <a:pt x="97" y="407"/>
                    <a:pt x="97" y="407"/>
                    <a:pt x="97" y="407"/>
                  </a:cubicBezTo>
                  <a:cubicBezTo>
                    <a:pt x="98" y="407"/>
                    <a:pt x="98" y="407"/>
                    <a:pt x="98" y="407"/>
                  </a:cubicBezTo>
                  <a:cubicBezTo>
                    <a:pt x="98" y="396"/>
                    <a:pt x="98" y="384"/>
                    <a:pt x="98" y="372"/>
                  </a:cubicBezTo>
                  <a:cubicBezTo>
                    <a:pt x="97" y="372"/>
                    <a:pt x="97" y="372"/>
                    <a:pt x="97" y="372"/>
                  </a:cubicBezTo>
                  <a:cubicBezTo>
                    <a:pt x="97" y="372"/>
                    <a:pt x="97" y="372"/>
                    <a:pt x="97" y="372"/>
                  </a:cubicBezTo>
                  <a:cubicBezTo>
                    <a:pt x="97" y="372"/>
                    <a:pt x="97" y="372"/>
                    <a:pt x="97" y="372"/>
                  </a:cubicBezTo>
                  <a:cubicBezTo>
                    <a:pt x="97" y="372"/>
                    <a:pt x="97" y="372"/>
                    <a:pt x="97" y="372"/>
                  </a:cubicBezTo>
                  <a:cubicBezTo>
                    <a:pt x="97" y="372"/>
                    <a:pt x="97" y="372"/>
                    <a:pt x="97" y="372"/>
                  </a:cubicBezTo>
                  <a:cubicBezTo>
                    <a:pt x="96" y="372"/>
                    <a:pt x="96" y="372"/>
                    <a:pt x="96" y="372"/>
                  </a:cubicBezTo>
                  <a:cubicBezTo>
                    <a:pt x="96" y="372"/>
                    <a:pt x="96" y="372"/>
                    <a:pt x="96" y="372"/>
                  </a:cubicBezTo>
                  <a:cubicBezTo>
                    <a:pt x="96" y="372"/>
                    <a:pt x="96" y="372"/>
                    <a:pt x="96" y="372"/>
                  </a:cubicBezTo>
                  <a:cubicBezTo>
                    <a:pt x="96" y="372"/>
                    <a:pt x="96" y="372"/>
                    <a:pt x="96" y="372"/>
                  </a:cubicBezTo>
                  <a:cubicBezTo>
                    <a:pt x="95" y="372"/>
                    <a:pt x="95" y="372"/>
                    <a:pt x="95" y="372"/>
                  </a:cubicBezTo>
                  <a:cubicBezTo>
                    <a:pt x="95" y="372"/>
                    <a:pt x="95" y="372"/>
                    <a:pt x="95" y="372"/>
                  </a:cubicBezTo>
                  <a:cubicBezTo>
                    <a:pt x="95" y="372"/>
                    <a:pt x="95" y="372"/>
                    <a:pt x="95" y="372"/>
                  </a:cubicBezTo>
                  <a:cubicBezTo>
                    <a:pt x="95" y="372"/>
                    <a:pt x="95" y="372"/>
                    <a:pt x="95" y="372"/>
                  </a:cubicBezTo>
                  <a:cubicBezTo>
                    <a:pt x="94" y="372"/>
                    <a:pt x="94" y="372"/>
                    <a:pt x="94" y="372"/>
                  </a:cubicBezTo>
                  <a:cubicBezTo>
                    <a:pt x="94" y="372"/>
                    <a:pt x="94" y="372"/>
                    <a:pt x="94" y="372"/>
                  </a:cubicBezTo>
                  <a:cubicBezTo>
                    <a:pt x="94" y="372"/>
                    <a:pt x="94" y="372"/>
                    <a:pt x="94" y="372"/>
                  </a:cubicBezTo>
                  <a:cubicBezTo>
                    <a:pt x="94" y="372"/>
                    <a:pt x="94" y="372"/>
                    <a:pt x="94" y="372"/>
                  </a:cubicBezTo>
                  <a:cubicBezTo>
                    <a:pt x="94" y="372"/>
                    <a:pt x="94" y="372"/>
                    <a:pt x="94" y="372"/>
                  </a:cubicBezTo>
                  <a:cubicBezTo>
                    <a:pt x="93" y="372"/>
                    <a:pt x="93" y="372"/>
                    <a:pt x="93" y="372"/>
                  </a:cubicBezTo>
                  <a:cubicBezTo>
                    <a:pt x="93" y="372"/>
                    <a:pt x="93" y="372"/>
                    <a:pt x="93" y="372"/>
                  </a:cubicBezTo>
                  <a:cubicBezTo>
                    <a:pt x="93" y="372"/>
                    <a:pt x="93" y="372"/>
                    <a:pt x="93" y="372"/>
                  </a:cubicBezTo>
                  <a:cubicBezTo>
                    <a:pt x="93" y="372"/>
                    <a:pt x="93" y="372"/>
                    <a:pt x="93" y="372"/>
                  </a:cubicBezTo>
                  <a:cubicBezTo>
                    <a:pt x="92" y="372"/>
                    <a:pt x="92" y="372"/>
                    <a:pt x="92" y="372"/>
                  </a:cubicBezTo>
                  <a:cubicBezTo>
                    <a:pt x="92" y="372"/>
                    <a:pt x="92" y="372"/>
                    <a:pt x="92" y="372"/>
                  </a:cubicBezTo>
                  <a:cubicBezTo>
                    <a:pt x="92" y="372"/>
                    <a:pt x="92" y="372"/>
                    <a:pt x="92" y="372"/>
                  </a:cubicBezTo>
                  <a:cubicBezTo>
                    <a:pt x="92" y="372"/>
                    <a:pt x="92" y="372"/>
                    <a:pt x="92" y="372"/>
                  </a:cubicBezTo>
                  <a:cubicBezTo>
                    <a:pt x="92" y="372"/>
                    <a:pt x="92" y="372"/>
                    <a:pt x="92" y="372"/>
                  </a:cubicBezTo>
                  <a:cubicBezTo>
                    <a:pt x="91" y="372"/>
                    <a:pt x="91" y="372"/>
                    <a:pt x="91" y="372"/>
                  </a:cubicBezTo>
                  <a:cubicBezTo>
                    <a:pt x="91" y="372"/>
                    <a:pt x="91" y="372"/>
                    <a:pt x="91" y="372"/>
                  </a:cubicBezTo>
                  <a:cubicBezTo>
                    <a:pt x="91" y="372"/>
                    <a:pt x="91" y="372"/>
                    <a:pt x="91" y="372"/>
                  </a:cubicBezTo>
                  <a:cubicBezTo>
                    <a:pt x="91" y="372"/>
                    <a:pt x="91" y="372"/>
                    <a:pt x="91" y="372"/>
                  </a:cubicBezTo>
                  <a:cubicBezTo>
                    <a:pt x="90" y="372"/>
                    <a:pt x="90" y="372"/>
                    <a:pt x="90" y="372"/>
                  </a:cubicBezTo>
                  <a:cubicBezTo>
                    <a:pt x="90" y="357"/>
                    <a:pt x="90" y="357"/>
                    <a:pt x="90" y="357"/>
                  </a:cubicBezTo>
                  <a:cubicBezTo>
                    <a:pt x="98" y="357"/>
                    <a:pt x="98" y="357"/>
                    <a:pt x="98" y="357"/>
                  </a:cubicBezTo>
                  <a:cubicBezTo>
                    <a:pt x="98" y="345"/>
                    <a:pt x="98" y="334"/>
                    <a:pt x="98" y="322"/>
                  </a:cubicBezTo>
                  <a:cubicBezTo>
                    <a:pt x="90" y="322"/>
                    <a:pt x="90" y="322"/>
                    <a:pt x="90" y="322"/>
                  </a:cubicBezTo>
                  <a:cubicBezTo>
                    <a:pt x="90" y="307"/>
                    <a:pt x="90" y="307"/>
                    <a:pt x="90" y="307"/>
                  </a:cubicBezTo>
                  <a:cubicBezTo>
                    <a:pt x="91" y="307"/>
                    <a:pt x="91" y="307"/>
                    <a:pt x="91" y="307"/>
                  </a:cubicBezTo>
                  <a:cubicBezTo>
                    <a:pt x="91" y="307"/>
                    <a:pt x="91" y="307"/>
                    <a:pt x="91" y="307"/>
                  </a:cubicBezTo>
                  <a:cubicBezTo>
                    <a:pt x="91" y="307"/>
                    <a:pt x="91" y="307"/>
                    <a:pt x="91" y="307"/>
                  </a:cubicBezTo>
                  <a:cubicBezTo>
                    <a:pt x="91" y="307"/>
                    <a:pt x="91" y="307"/>
                    <a:pt x="91" y="307"/>
                  </a:cubicBezTo>
                  <a:cubicBezTo>
                    <a:pt x="91" y="307"/>
                    <a:pt x="91" y="307"/>
                    <a:pt x="91" y="307"/>
                  </a:cubicBezTo>
                  <a:cubicBezTo>
                    <a:pt x="92" y="307"/>
                    <a:pt x="92" y="307"/>
                    <a:pt x="92" y="307"/>
                  </a:cubicBezTo>
                  <a:cubicBezTo>
                    <a:pt x="92" y="307"/>
                    <a:pt x="92" y="307"/>
                    <a:pt x="92" y="307"/>
                  </a:cubicBezTo>
                  <a:cubicBezTo>
                    <a:pt x="92" y="307"/>
                    <a:pt x="92" y="307"/>
                    <a:pt x="92" y="307"/>
                  </a:cubicBezTo>
                  <a:cubicBezTo>
                    <a:pt x="92" y="307"/>
                    <a:pt x="92" y="307"/>
                    <a:pt x="92" y="307"/>
                  </a:cubicBezTo>
                  <a:cubicBezTo>
                    <a:pt x="92" y="307"/>
                    <a:pt x="92" y="307"/>
                    <a:pt x="92" y="307"/>
                  </a:cubicBezTo>
                  <a:cubicBezTo>
                    <a:pt x="92" y="307"/>
                    <a:pt x="92" y="307"/>
                    <a:pt x="92" y="307"/>
                  </a:cubicBezTo>
                  <a:cubicBezTo>
                    <a:pt x="93" y="307"/>
                    <a:pt x="93" y="307"/>
                    <a:pt x="93" y="307"/>
                  </a:cubicBezTo>
                  <a:cubicBezTo>
                    <a:pt x="93" y="307"/>
                    <a:pt x="93" y="307"/>
                    <a:pt x="93" y="307"/>
                  </a:cubicBezTo>
                  <a:cubicBezTo>
                    <a:pt x="93" y="307"/>
                    <a:pt x="93" y="307"/>
                    <a:pt x="93" y="307"/>
                  </a:cubicBezTo>
                  <a:cubicBezTo>
                    <a:pt x="93" y="307"/>
                    <a:pt x="93" y="307"/>
                    <a:pt x="93" y="307"/>
                  </a:cubicBezTo>
                  <a:cubicBezTo>
                    <a:pt x="93" y="307"/>
                    <a:pt x="93" y="307"/>
                    <a:pt x="93" y="307"/>
                  </a:cubicBezTo>
                  <a:cubicBezTo>
                    <a:pt x="94" y="307"/>
                    <a:pt x="94" y="307"/>
                    <a:pt x="94" y="307"/>
                  </a:cubicBezTo>
                  <a:cubicBezTo>
                    <a:pt x="94" y="307"/>
                    <a:pt x="94" y="307"/>
                    <a:pt x="94" y="307"/>
                  </a:cubicBezTo>
                  <a:cubicBezTo>
                    <a:pt x="94" y="307"/>
                    <a:pt x="94" y="307"/>
                    <a:pt x="94" y="307"/>
                  </a:cubicBezTo>
                  <a:cubicBezTo>
                    <a:pt x="94" y="307"/>
                    <a:pt x="94" y="307"/>
                    <a:pt x="94" y="307"/>
                  </a:cubicBezTo>
                  <a:cubicBezTo>
                    <a:pt x="94" y="307"/>
                    <a:pt x="94" y="307"/>
                    <a:pt x="94" y="307"/>
                  </a:cubicBezTo>
                  <a:cubicBezTo>
                    <a:pt x="94" y="307"/>
                    <a:pt x="94" y="307"/>
                    <a:pt x="94" y="307"/>
                  </a:cubicBezTo>
                  <a:cubicBezTo>
                    <a:pt x="95" y="307"/>
                    <a:pt x="95" y="307"/>
                    <a:pt x="95" y="307"/>
                  </a:cubicBezTo>
                  <a:cubicBezTo>
                    <a:pt x="95" y="307"/>
                    <a:pt x="95" y="307"/>
                    <a:pt x="95" y="307"/>
                  </a:cubicBezTo>
                  <a:cubicBezTo>
                    <a:pt x="95" y="307"/>
                    <a:pt x="95" y="307"/>
                    <a:pt x="95" y="307"/>
                  </a:cubicBezTo>
                  <a:cubicBezTo>
                    <a:pt x="95" y="307"/>
                    <a:pt x="95" y="307"/>
                    <a:pt x="95" y="307"/>
                  </a:cubicBezTo>
                  <a:cubicBezTo>
                    <a:pt x="95" y="307"/>
                    <a:pt x="95" y="307"/>
                    <a:pt x="95" y="307"/>
                  </a:cubicBezTo>
                  <a:cubicBezTo>
                    <a:pt x="96" y="307"/>
                    <a:pt x="96" y="307"/>
                    <a:pt x="96" y="307"/>
                  </a:cubicBezTo>
                  <a:cubicBezTo>
                    <a:pt x="96" y="307"/>
                    <a:pt x="96" y="307"/>
                    <a:pt x="96" y="307"/>
                  </a:cubicBezTo>
                  <a:cubicBezTo>
                    <a:pt x="96" y="307"/>
                    <a:pt x="96" y="307"/>
                    <a:pt x="96" y="307"/>
                  </a:cubicBezTo>
                  <a:cubicBezTo>
                    <a:pt x="96" y="307"/>
                    <a:pt x="96" y="307"/>
                    <a:pt x="96" y="307"/>
                  </a:cubicBezTo>
                  <a:cubicBezTo>
                    <a:pt x="97" y="307"/>
                    <a:pt x="97" y="307"/>
                    <a:pt x="97" y="307"/>
                  </a:cubicBezTo>
                  <a:cubicBezTo>
                    <a:pt x="97" y="307"/>
                    <a:pt x="97" y="307"/>
                    <a:pt x="97" y="307"/>
                  </a:cubicBezTo>
                  <a:cubicBezTo>
                    <a:pt x="97" y="307"/>
                    <a:pt x="97" y="307"/>
                    <a:pt x="97" y="307"/>
                  </a:cubicBezTo>
                  <a:cubicBezTo>
                    <a:pt x="97" y="307"/>
                    <a:pt x="97" y="307"/>
                    <a:pt x="97" y="307"/>
                  </a:cubicBezTo>
                  <a:cubicBezTo>
                    <a:pt x="97" y="307"/>
                    <a:pt x="97" y="307"/>
                    <a:pt x="97" y="307"/>
                  </a:cubicBezTo>
                  <a:cubicBezTo>
                    <a:pt x="97" y="307"/>
                    <a:pt x="97" y="307"/>
                    <a:pt x="97" y="307"/>
                  </a:cubicBezTo>
                  <a:cubicBezTo>
                    <a:pt x="98" y="307"/>
                    <a:pt x="98" y="307"/>
                    <a:pt x="98" y="307"/>
                  </a:cubicBezTo>
                  <a:lnTo>
                    <a:pt x="107" y="307"/>
                  </a:lnTo>
                  <a:close/>
                  <a:moveTo>
                    <a:pt x="59" y="0"/>
                  </a:moveTo>
                  <a:cubicBezTo>
                    <a:pt x="90" y="0"/>
                    <a:pt x="90" y="0"/>
                    <a:pt x="90" y="0"/>
                  </a:cubicBezTo>
                  <a:cubicBezTo>
                    <a:pt x="90" y="20"/>
                    <a:pt x="90" y="20"/>
                    <a:pt x="90" y="20"/>
                  </a:cubicBezTo>
                  <a:cubicBezTo>
                    <a:pt x="90" y="20"/>
                    <a:pt x="90" y="20"/>
                    <a:pt x="90" y="20"/>
                  </a:cubicBezTo>
                  <a:cubicBezTo>
                    <a:pt x="90" y="20"/>
                    <a:pt x="90" y="20"/>
                    <a:pt x="90" y="20"/>
                  </a:cubicBezTo>
                  <a:cubicBezTo>
                    <a:pt x="90" y="20"/>
                    <a:pt x="90" y="20"/>
                    <a:pt x="90" y="20"/>
                  </a:cubicBezTo>
                  <a:cubicBezTo>
                    <a:pt x="90" y="20"/>
                    <a:pt x="90" y="20"/>
                    <a:pt x="90" y="20"/>
                  </a:cubicBezTo>
                  <a:cubicBezTo>
                    <a:pt x="89" y="20"/>
                    <a:pt x="89" y="20"/>
                    <a:pt x="89" y="20"/>
                  </a:cubicBezTo>
                  <a:cubicBezTo>
                    <a:pt x="89" y="20"/>
                    <a:pt x="89" y="20"/>
                    <a:pt x="89" y="20"/>
                  </a:cubicBezTo>
                  <a:cubicBezTo>
                    <a:pt x="89" y="20"/>
                    <a:pt x="89" y="20"/>
                    <a:pt x="89" y="20"/>
                  </a:cubicBezTo>
                  <a:cubicBezTo>
                    <a:pt x="89" y="20"/>
                    <a:pt x="89" y="20"/>
                    <a:pt x="89" y="20"/>
                  </a:cubicBezTo>
                  <a:cubicBezTo>
                    <a:pt x="89" y="20"/>
                    <a:pt x="89" y="20"/>
                    <a:pt x="89" y="20"/>
                  </a:cubicBezTo>
                  <a:cubicBezTo>
                    <a:pt x="89" y="20"/>
                    <a:pt x="89" y="20"/>
                    <a:pt x="89" y="20"/>
                  </a:cubicBezTo>
                  <a:cubicBezTo>
                    <a:pt x="88" y="20"/>
                    <a:pt x="88" y="20"/>
                    <a:pt x="88" y="20"/>
                  </a:cubicBezTo>
                  <a:cubicBezTo>
                    <a:pt x="88" y="20"/>
                    <a:pt x="88" y="20"/>
                    <a:pt x="88" y="20"/>
                  </a:cubicBezTo>
                  <a:cubicBezTo>
                    <a:pt x="88" y="20"/>
                    <a:pt x="88" y="20"/>
                    <a:pt x="88" y="20"/>
                  </a:cubicBezTo>
                  <a:cubicBezTo>
                    <a:pt x="88" y="20"/>
                    <a:pt x="88" y="20"/>
                    <a:pt x="88" y="20"/>
                  </a:cubicBezTo>
                  <a:cubicBezTo>
                    <a:pt x="88" y="20"/>
                    <a:pt x="88" y="20"/>
                    <a:pt x="88" y="20"/>
                  </a:cubicBezTo>
                  <a:cubicBezTo>
                    <a:pt x="87" y="20"/>
                    <a:pt x="87" y="20"/>
                    <a:pt x="87" y="20"/>
                  </a:cubicBezTo>
                  <a:cubicBezTo>
                    <a:pt x="87" y="20"/>
                    <a:pt x="87" y="20"/>
                    <a:pt x="87" y="20"/>
                  </a:cubicBezTo>
                  <a:cubicBezTo>
                    <a:pt x="87" y="20"/>
                    <a:pt x="87" y="20"/>
                    <a:pt x="87" y="20"/>
                  </a:cubicBezTo>
                  <a:cubicBezTo>
                    <a:pt x="87" y="20"/>
                    <a:pt x="87" y="20"/>
                    <a:pt x="87" y="20"/>
                  </a:cubicBezTo>
                  <a:cubicBezTo>
                    <a:pt x="87" y="20"/>
                    <a:pt x="87" y="20"/>
                    <a:pt x="87" y="20"/>
                  </a:cubicBezTo>
                  <a:cubicBezTo>
                    <a:pt x="87" y="20"/>
                    <a:pt x="87" y="20"/>
                    <a:pt x="87" y="20"/>
                  </a:cubicBezTo>
                  <a:cubicBezTo>
                    <a:pt x="86" y="20"/>
                    <a:pt x="86" y="20"/>
                    <a:pt x="86" y="20"/>
                  </a:cubicBezTo>
                  <a:cubicBezTo>
                    <a:pt x="86" y="20"/>
                    <a:pt x="86" y="20"/>
                    <a:pt x="86" y="20"/>
                  </a:cubicBezTo>
                  <a:cubicBezTo>
                    <a:pt x="86" y="20"/>
                    <a:pt x="86" y="20"/>
                    <a:pt x="86" y="20"/>
                  </a:cubicBezTo>
                  <a:cubicBezTo>
                    <a:pt x="86" y="20"/>
                    <a:pt x="86" y="20"/>
                    <a:pt x="86" y="20"/>
                  </a:cubicBezTo>
                  <a:cubicBezTo>
                    <a:pt x="86" y="20"/>
                    <a:pt x="86" y="20"/>
                    <a:pt x="86" y="20"/>
                  </a:cubicBezTo>
                  <a:cubicBezTo>
                    <a:pt x="85" y="20"/>
                    <a:pt x="85" y="20"/>
                    <a:pt x="85" y="20"/>
                  </a:cubicBezTo>
                  <a:cubicBezTo>
                    <a:pt x="85" y="20"/>
                    <a:pt x="85" y="20"/>
                    <a:pt x="85" y="20"/>
                  </a:cubicBezTo>
                  <a:cubicBezTo>
                    <a:pt x="85" y="20"/>
                    <a:pt x="85" y="20"/>
                    <a:pt x="85" y="20"/>
                  </a:cubicBezTo>
                  <a:cubicBezTo>
                    <a:pt x="85" y="20"/>
                    <a:pt x="85" y="20"/>
                    <a:pt x="85" y="20"/>
                  </a:cubicBezTo>
                  <a:cubicBezTo>
                    <a:pt x="85" y="20"/>
                    <a:pt x="85" y="20"/>
                    <a:pt x="85" y="20"/>
                  </a:cubicBezTo>
                  <a:cubicBezTo>
                    <a:pt x="84" y="20"/>
                    <a:pt x="84" y="20"/>
                    <a:pt x="84" y="20"/>
                  </a:cubicBezTo>
                  <a:cubicBezTo>
                    <a:pt x="84" y="20"/>
                    <a:pt x="84" y="20"/>
                    <a:pt x="84" y="20"/>
                  </a:cubicBezTo>
                  <a:cubicBezTo>
                    <a:pt x="84" y="20"/>
                    <a:pt x="84" y="20"/>
                    <a:pt x="84" y="20"/>
                  </a:cubicBezTo>
                  <a:cubicBezTo>
                    <a:pt x="84" y="20"/>
                    <a:pt x="84" y="20"/>
                    <a:pt x="84" y="20"/>
                  </a:cubicBezTo>
                  <a:cubicBezTo>
                    <a:pt x="84" y="20"/>
                    <a:pt x="84" y="20"/>
                    <a:pt x="84" y="20"/>
                  </a:cubicBezTo>
                  <a:cubicBezTo>
                    <a:pt x="83" y="20"/>
                    <a:pt x="83" y="20"/>
                    <a:pt x="83" y="20"/>
                  </a:cubicBezTo>
                  <a:cubicBezTo>
                    <a:pt x="83" y="20"/>
                    <a:pt x="83" y="20"/>
                    <a:pt x="83" y="20"/>
                  </a:cubicBezTo>
                  <a:cubicBezTo>
                    <a:pt x="83" y="32"/>
                    <a:pt x="83" y="43"/>
                    <a:pt x="83" y="55"/>
                  </a:cubicBezTo>
                  <a:cubicBezTo>
                    <a:pt x="83" y="55"/>
                    <a:pt x="83" y="55"/>
                    <a:pt x="83" y="55"/>
                  </a:cubicBezTo>
                  <a:cubicBezTo>
                    <a:pt x="84" y="55"/>
                    <a:pt x="84" y="55"/>
                    <a:pt x="84" y="55"/>
                  </a:cubicBezTo>
                  <a:cubicBezTo>
                    <a:pt x="84" y="55"/>
                    <a:pt x="84" y="55"/>
                    <a:pt x="84" y="55"/>
                  </a:cubicBezTo>
                  <a:cubicBezTo>
                    <a:pt x="84" y="55"/>
                    <a:pt x="84" y="55"/>
                    <a:pt x="84" y="55"/>
                  </a:cubicBezTo>
                  <a:cubicBezTo>
                    <a:pt x="84" y="55"/>
                    <a:pt x="84" y="55"/>
                    <a:pt x="84" y="55"/>
                  </a:cubicBezTo>
                  <a:cubicBezTo>
                    <a:pt x="84" y="55"/>
                    <a:pt x="84" y="55"/>
                    <a:pt x="84"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6" y="55"/>
                    <a:pt x="86" y="55"/>
                    <a:pt x="86" y="55"/>
                  </a:cubicBezTo>
                  <a:cubicBezTo>
                    <a:pt x="86" y="55"/>
                    <a:pt x="86" y="55"/>
                    <a:pt x="86" y="55"/>
                  </a:cubicBezTo>
                  <a:cubicBezTo>
                    <a:pt x="86" y="55"/>
                    <a:pt x="86" y="55"/>
                    <a:pt x="86" y="55"/>
                  </a:cubicBezTo>
                  <a:cubicBezTo>
                    <a:pt x="86" y="55"/>
                    <a:pt x="86" y="55"/>
                    <a:pt x="86" y="55"/>
                  </a:cubicBezTo>
                  <a:cubicBezTo>
                    <a:pt x="86" y="55"/>
                    <a:pt x="86" y="55"/>
                    <a:pt x="86" y="55"/>
                  </a:cubicBezTo>
                  <a:cubicBezTo>
                    <a:pt x="87" y="55"/>
                    <a:pt x="87" y="55"/>
                    <a:pt x="87" y="55"/>
                  </a:cubicBezTo>
                  <a:cubicBezTo>
                    <a:pt x="87" y="55"/>
                    <a:pt x="87" y="55"/>
                    <a:pt x="87" y="55"/>
                  </a:cubicBezTo>
                  <a:cubicBezTo>
                    <a:pt x="87" y="55"/>
                    <a:pt x="87" y="55"/>
                    <a:pt x="87" y="55"/>
                  </a:cubicBezTo>
                  <a:cubicBezTo>
                    <a:pt x="87" y="55"/>
                    <a:pt x="87" y="55"/>
                    <a:pt x="87" y="55"/>
                  </a:cubicBezTo>
                  <a:cubicBezTo>
                    <a:pt x="87" y="55"/>
                    <a:pt x="87" y="55"/>
                    <a:pt x="87" y="55"/>
                  </a:cubicBezTo>
                  <a:cubicBezTo>
                    <a:pt x="87" y="55"/>
                    <a:pt x="87" y="55"/>
                    <a:pt x="87" y="55"/>
                  </a:cubicBezTo>
                  <a:cubicBezTo>
                    <a:pt x="88" y="55"/>
                    <a:pt x="88" y="55"/>
                    <a:pt x="88" y="55"/>
                  </a:cubicBezTo>
                  <a:cubicBezTo>
                    <a:pt x="88" y="55"/>
                    <a:pt x="88" y="55"/>
                    <a:pt x="88" y="55"/>
                  </a:cubicBezTo>
                  <a:cubicBezTo>
                    <a:pt x="88" y="55"/>
                    <a:pt x="88" y="55"/>
                    <a:pt x="88" y="55"/>
                  </a:cubicBezTo>
                  <a:cubicBezTo>
                    <a:pt x="88" y="55"/>
                    <a:pt x="88" y="55"/>
                    <a:pt x="88" y="55"/>
                  </a:cubicBezTo>
                  <a:cubicBezTo>
                    <a:pt x="88" y="55"/>
                    <a:pt x="88" y="55"/>
                    <a:pt x="88" y="55"/>
                  </a:cubicBezTo>
                  <a:cubicBezTo>
                    <a:pt x="89" y="55"/>
                    <a:pt x="89" y="55"/>
                    <a:pt x="89" y="55"/>
                  </a:cubicBezTo>
                  <a:cubicBezTo>
                    <a:pt x="89" y="55"/>
                    <a:pt x="89" y="55"/>
                    <a:pt x="89" y="55"/>
                  </a:cubicBezTo>
                  <a:cubicBezTo>
                    <a:pt x="89" y="55"/>
                    <a:pt x="89" y="55"/>
                    <a:pt x="89" y="55"/>
                  </a:cubicBezTo>
                  <a:cubicBezTo>
                    <a:pt x="89" y="55"/>
                    <a:pt x="89" y="55"/>
                    <a:pt x="89" y="55"/>
                  </a:cubicBezTo>
                  <a:cubicBezTo>
                    <a:pt x="89" y="55"/>
                    <a:pt x="89" y="55"/>
                    <a:pt x="89" y="55"/>
                  </a:cubicBezTo>
                  <a:cubicBezTo>
                    <a:pt x="89" y="55"/>
                    <a:pt x="89" y="55"/>
                    <a:pt x="89" y="55"/>
                  </a:cubicBezTo>
                  <a:cubicBezTo>
                    <a:pt x="90" y="55"/>
                    <a:pt x="90" y="55"/>
                    <a:pt x="90" y="55"/>
                  </a:cubicBezTo>
                  <a:cubicBezTo>
                    <a:pt x="90" y="55"/>
                    <a:pt x="90" y="55"/>
                    <a:pt x="90" y="55"/>
                  </a:cubicBezTo>
                  <a:cubicBezTo>
                    <a:pt x="90" y="55"/>
                    <a:pt x="90" y="55"/>
                    <a:pt x="90" y="55"/>
                  </a:cubicBezTo>
                  <a:cubicBezTo>
                    <a:pt x="90" y="55"/>
                    <a:pt x="90" y="55"/>
                    <a:pt x="90" y="55"/>
                  </a:cubicBezTo>
                  <a:cubicBezTo>
                    <a:pt x="90" y="55"/>
                    <a:pt x="90" y="55"/>
                    <a:pt x="90" y="55"/>
                  </a:cubicBezTo>
                  <a:cubicBezTo>
                    <a:pt x="90" y="70"/>
                    <a:pt x="90" y="70"/>
                    <a:pt x="90" y="70"/>
                  </a:cubicBezTo>
                  <a:cubicBezTo>
                    <a:pt x="90" y="70"/>
                    <a:pt x="90" y="70"/>
                    <a:pt x="90" y="70"/>
                  </a:cubicBezTo>
                  <a:cubicBezTo>
                    <a:pt x="90" y="70"/>
                    <a:pt x="90" y="70"/>
                    <a:pt x="90" y="70"/>
                  </a:cubicBezTo>
                  <a:cubicBezTo>
                    <a:pt x="90" y="70"/>
                    <a:pt x="90" y="70"/>
                    <a:pt x="90" y="70"/>
                  </a:cubicBezTo>
                  <a:cubicBezTo>
                    <a:pt x="90" y="70"/>
                    <a:pt x="90" y="70"/>
                    <a:pt x="90" y="70"/>
                  </a:cubicBezTo>
                  <a:cubicBezTo>
                    <a:pt x="89" y="70"/>
                    <a:pt x="89" y="70"/>
                    <a:pt x="89" y="70"/>
                  </a:cubicBezTo>
                  <a:cubicBezTo>
                    <a:pt x="89" y="70"/>
                    <a:pt x="89" y="70"/>
                    <a:pt x="89" y="70"/>
                  </a:cubicBezTo>
                  <a:cubicBezTo>
                    <a:pt x="89" y="70"/>
                    <a:pt x="89" y="70"/>
                    <a:pt x="89" y="70"/>
                  </a:cubicBezTo>
                  <a:cubicBezTo>
                    <a:pt x="89" y="70"/>
                    <a:pt x="89" y="70"/>
                    <a:pt x="89" y="70"/>
                  </a:cubicBezTo>
                  <a:cubicBezTo>
                    <a:pt x="89" y="70"/>
                    <a:pt x="89" y="70"/>
                    <a:pt x="89" y="70"/>
                  </a:cubicBezTo>
                  <a:cubicBezTo>
                    <a:pt x="89" y="70"/>
                    <a:pt x="89" y="70"/>
                    <a:pt x="89" y="70"/>
                  </a:cubicBezTo>
                  <a:cubicBezTo>
                    <a:pt x="88" y="70"/>
                    <a:pt x="88" y="70"/>
                    <a:pt x="88" y="70"/>
                  </a:cubicBezTo>
                  <a:cubicBezTo>
                    <a:pt x="88" y="70"/>
                    <a:pt x="88" y="70"/>
                    <a:pt x="88" y="70"/>
                  </a:cubicBezTo>
                  <a:cubicBezTo>
                    <a:pt x="88" y="70"/>
                    <a:pt x="88" y="70"/>
                    <a:pt x="88" y="70"/>
                  </a:cubicBezTo>
                  <a:cubicBezTo>
                    <a:pt x="88" y="70"/>
                    <a:pt x="88" y="70"/>
                    <a:pt x="88" y="70"/>
                  </a:cubicBezTo>
                  <a:cubicBezTo>
                    <a:pt x="88" y="70"/>
                    <a:pt x="88" y="70"/>
                    <a:pt x="88" y="70"/>
                  </a:cubicBezTo>
                  <a:cubicBezTo>
                    <a:pt x="87" y="70"/>
                    <a:pt x="87" y="70"/>
                    <a:pt x="87" y="70"/>
                  </a:cubicBezTo>
                  <a:cubicBezTo>
                    <a:pt x="87" y="70"/>
                    <a:pt x="87" y="70"/>
                    <a:pt x="87" y="70"/>
                  </a:cubicBezTo>
                  <a:cubicBezTo>
                    <a:pt x="87" y="70"/>
                    <a:pt x="87" y="70"/>
                    <a:pt x="87" y="70"/>
                  </a:cubicBezTo>
                  <a:cubicBezTo>
                    <a:pt x="87" y="70"/>
                    <a:pt x="87" y="70"/>
                    <a:pt x="87" y="70"/>
                  </a:cubicBezTo>
                  <a:cubicBezTo>
                    <a:pt x="87" y="70"/>
                    <a:pt x="87" y="70"/>
                    <a:pt x="87" y="70"/>
                  </a:cubicBezTo>
                  <a:cubicBezTo>
                    <a:pt x="87" y="70"/>
                    <a:pt x="87" y="70"/>
                    <a:pt x="87" y="70"/>
                  </a:cubicBezTo>
                  <a:cubicBezTo>
                    <a:pt x="86" y="70"/>
                    <a:pt x="86" y="70"/>
                    <a:pt x="86" y="70"/>
                  </a:cubicBezTo>
                  <a:cubicBezTo>
                    <a:pt x="86" y="70"/>
                    <a:pt x="86" y="70"/>
                    <a:pt x="86" y="70"/>
                  </a:cubicBezTo>
                  <a:cubicBezTo>
                    <a:pt x="86" y="70"/>
                    <a:pt x="86" y="70"/>
                    <a:pt x="86" y="70"/>
                  </a:cubicBezTo>
                  <a:cubicBezTo>
                    <a:pt x="86" y="70"/>
                    <a:pt x="86" y="70"/>
                    <a:pt x="86" y="70"/>
                  </a:cubicBezTo>
                  <a:cubicBezTo>
                    <a:pt x="86" y="70"/>
                    <a:pt x="86" y="70"/>
                    <a:pt x="86" y="70"/>
                  </a:cubicBezTo>
                  <a:cubicBezTo>
                    <a:pt x="85" y="70"/>
                    <a:pt x="85" y="70"/>
                    <a:pt x="85" y="70"/>
                  </a:cubicBezTo>
                  <a:cubicBezTo>
                    <a:pt x="85" y="70"/>
                    <a:pt x="85" y="70"/>
                    <a:pt x="85" y="70"/>
                  </a:cubicBezTo>
                  <a:cubicBezTo>
                    <a:pt x="85" y="70"/>
                    <a:pt x="85" y="70"/>
                    <a:pt x="85" y="70"/>
                  </a:cubicBezTo>
                  <a:cubicBezTo>
                    <a:pt x="85" y="70"/>
                    <a:pt x="85" y="70"/>
                    <a:pt x="85" y="70"/>
                  </a:cubicBezTo>
                  <a:cubicBezTo>
                    <a:pt x="85" y="70"/>
                    <a:pt x="85" y="70"/>
                    <a:pt x="85" y="70"/>
                  </a:cubicBezTo>
                  <a:cubicBezTo>
                    <a:pt x="84" y="70"/>
                    <a:pt x="84" y="70"/>
                    <a:pt x="84" y="70"/>
                  </a:cubicBezTo>
                  <a:cubicBezTo>
                    <a:pt x="84" y="70"/>
                    <a:pt x="84" y="70"/>
                    <a:pt x="84" y="70"/>
                  </a:cubicBezTo>
                  <a:cubicBezTo>
                    <a:pt x="84" y="70"/>
                    <a:pt x="84" y="70"/>
                    <a:pt x="84" y="70"/>
                  </a:cubicBezTo>
                  <a:cubicBezTo>
                    <a:pt x="84" y="70"/>
                    <a:pt x="84" y="70"/>
                    <a:pt x="84" y="70"/>
                  </a:cubicBezTo>
                  <a:cubicBezTo>
                    <a:pt x="84" y="70"/>
                    <a:pt x="84" y="70"/>
                    <a:pt x="84" y="70"/>
                  </a:cubicBezTo>
                  <a:cubicBezTo>
                    <a:pt x="83" y="70"/>
                    <a:pt x="83" y="70"/>
                    <a:pt x="83" y="70"/>
                  </a:cubicBezTo>
                  <a:cubicBezTo>
                    <a:pt x="83" y="70"/>
                    <a:pt x="83" y="70"/>
                    <a:pt x="83" y="70"/>
                  </a:cubicBezTo>
                  <a:cubicBezTo>
                    <a:pt x="66" y="70"/>
                    <a:pt x="66" y="70"/>
                    <a:pt x="66" y="70"/>
                  </a:cubicBezTo>
                  <a:cubicBezTo>
                    <a:pt x="66" y="70"/>
                    <a:pt x="66" y="70"/>
                    <a:pt x="66" y="70"/>
                  </a:cubicBezTo>
                  <a:cubicBezTo>
                    <a:pt x="65" y="70"/>
                    <a:pt x="65" y="70"/>
                    <a:pt x="65" y="70"/>
                  </a:cubicBezTo>
                  <a:cubicBezTo>
                    <a:pt x="65" y="70"/>
                    <a:pt x="65" y="70"/>
                    <a:pt x="65" y="70"/>
                  </a:cubicBezTo>
                  <a:cubicBezTo>
                    <a:pt x="65" y="70"/>
                    <a:pt x="65" y="70"/>
                    <a:pt x="65" y="70"/>
                  </a:cubicBezTo>
                  <a:cubicBezTo>
                    <a:pt x="65" y="70"/>
                    <a:pt x="65" y="70"/>
                    <a:pt x="65" y="70"/>
                  </a:cubicBezTo>
                  <a:cubicBezTo>
                    <a:pt x="65" y="70"/>
                    <a:pt x="65" y="70"/>
                    <a:pt x="65" y="70"/>
                  </a:cubicBezTo>
                  <a:cubicBezTo>
                    <a:pt x="65" y="70"/>
                    <a:pt x="65" y="70"/>
                    <a:pt x="65" y="70"/>
                  </a:cubicBezTo>
                  <a:cubicBezTo>
                    <a:pt x="64" y="70"/>
                    <a:pt x="64" y="70"/>
                    <a:pt x="64" y="70"/>
                  </a:cubicBezTo>
                  <a:cubicBezTo>
                    <a:pt x="64" y="70"/>
                    <a:pt x="64" y="70"/>
                    <a:pt x="64" y="70"/>
                  </a:cubicBezTo>
                  <a:cubicBezTo>
                    <a:pt x="64" y="70"/>
                    <a:pt x="64" y="70"/>
                    <a:pt x="64" y="70"/>
                  </a:cubicBezTo>
                  <a:cubicBezTo>
                    <a:pt x="64" y="70"/>
                    <a:pt x="64" y="70"/>
                    <a:pt x="64" y="70"/>
                  </a:cubicBezTo>
                  <a:cubicBezTo>
                    <a:pt x="64" y="70"/>
                    <a:pt x="64" y="70"/>
                    <a:pt x="64"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2" y="70"/>
                    <a:pt x="62" y="70"/>
                    <a:pt x="62" y="70"/>
                  </a:cubicBezTo>
                  <a:cubicBezTo>
                    <a:pt x="62" y="70"/>
                    <a:pt x="62" y="70"/>
                    <a:pt x="62" y="70"/>
                  </a:cubicBezTo>
                  <a:cubicBezTo>
                    <a:pt x="62" y="70"/>
                    <a:pt x="62" y="70"/>
                    <a:pt x="62" y="70"/>
                  </a:cubicBezTo>
                  <a:cubicBezTo>
                    <a:pt x="62" y="70"/>
                    <a:pt x="62" y="70"/>
                    <a:pt x="62" y="70"/>
                  </a:cubicBezTo>
                  <a:cubicBezTo>
                    <a:pt x="62" y="70"/>
                    <a:pt x="62" y="70"/>
                    <a:pt x="62" y="70"/>
                  </a:cubicBezTo>
                  <a:cubicBezTo>
                    <a:pt x="61" y="70"/>
                    <a:pt x="61" y="70"/>
                    <a:pt x="61" y="70"/>
                  </a:cubicBezTo>
                  <a:cubicBezTo>
                    <a:pt x="61" y="70"/>
                    <a:pt x="61" y="70"/>
                    <a:pt x="61" y="70"/>
                  </a:cubicBezTo>
                  <a:cubicBezTo>
                    <a:pt x="61" y="70"/>
                    <a:pt x="61" y="70"/>
                    <a:pt x="61" y="70"/>
                  </a:cubicBezTo>
                  <a:cubicBezTo>
                    <a:pt x="61" y="70"/>
                    <a:pt x="61" y="70"/>
                    <a:pt x="61" y="70"/>
                  </a:cubicBezTo>
                  <a:cubicBezTo>
                    <a:pt x="61" y="70"/>
                    <a:pt x="61" y="70"/>
                    <a:pt x="61" y="70"/>
                  </a:cubicBezTo>
                  <a:cubicBezTo>
                    <a:pt x="60" y="70"/>
                    <a:pt x="60" y="70"/>
                    <a:pt x="60" y="70"/>
                  </a:cubicBezTo>
                  <a:cubicBezTo>
                    <a:pt x="60" y="70"/>
                    <a:pt x="60" y="70"/>
                    <a:pt x="60" y="70"/>
                  </a:cubicBezTo>
                  <a:cubicBezTo>
                    <a:pt x="60" y="70"/>
                    <a:pt x="60" y="70"/>
                    <a:pt x="60" y="70"/>
                  </a:cubicBezTo>
                  <a:cubicBezTo>
                    <a:pt x="60" y="70"/>
                    <a:pt x="60" y="70"/>
                    <a:pt x="60" y="70"/>
                  </a:cubicBezTo>
                  <a:cubicBezTo>
                    <a:pt x="60" y="70"/>
                    <a:pt x="60" y="70"/>
                    <a:pt x="60" y="70"/>
                  </a:cubicBezTo>
                  <a:cubicBezTo>
                    <a:pt x="60" y="70"/>
                    <a:pt x="60" y="70"/>
                    <a:pt x="60" y="70"/>
                  </a:cubicBezTo>
                  <a:cubicBezTo>
                    <a:pt x="59" y="70"/>
                    <a:pt x="59" y="70"/>
                    <a:pt x="59" y="70"/>
                  </a:cubicBezTo>
                  <a:cubicBezTo>
                    <a:pt x="59" y="70"/>
                    <a:pt x="59" y="70"/>
                    <a:pt x="59" y="70"/>
                  </a:cubicBezTo>
                  <a:cubicBezTo>
                    <a:pt x="59" y="70"/>
                    <a:pt x="59" y="70"/>
                    <a:pt x="59" y="70"/>
                  </a:cubicBezTo>
                  <a:cubicBezTo>
                    <a:pt x="59" y="70"/>
                    <a:pt x="59" y="70"/>
                    <a:pt x="59" y="70"/>
                  </a:cubicBezTo>
                  <a:cubicBezTo>
                    <a:pt x="59" y="70"/>
                    <a:pt x="59" y="70"/>
                    <a:pt x="59" y="70"/>
                  </a:cubicBezTo>
                  <a:cubicBezTo>
                    <a:pt x="59" y="55"/>
                    <a:pt x="59" y="55"/>
                    <a:pt x="59" y="55"/>
                  </a:cubicBezTo>
                  <a:cubicBezTo>
                    <a:pt x="66" y="55"/>
                    <a:pt x="66" y="55"/>
                    <a:pt x="66" y="55"/>
                  </a:cubicBezTo>
                  <a:cubicBezTo>
                    <a:pt x="66" y="43"/>
                    <a:pt x="66" y="32"/>
                    <a:pt x="66" y="20"/>
                  </a:cubicBezTo>
                  <a:cubicBezTo>
                    <a:pt x="59" y="20"/>
                    <a:pt x="59" y="20"/>
                    <a:pt x="59" y="20"/>
                  </a:cubicBezTo>
                  <a:cubicBezTo>
                    <a:pt x="59" y="0"/>
                    <a:pt x="59" y="0"/>
                    <a:pt x="59" y="0"/>
                  </a:cubicBezTo>
                  <a:close/>
                  <a:moveTo>
                    <a:pt x="90" y="480"/>
                  </a:moveTo>
                  <a:cubicBezTo>
                    <a:pt x="59" y="480"/>
                    <a:pt x="59" y="480"/>
                    <a:pt x="59" y="480"/>
                  </a:cubicBezTo>
                  <a:cubicBezTo>
                    <a:pt x="59" y="458"/>
                    <a:pt x="59" y="458"/>
                    <a:pt x="59" y="458"/>
                  </a:cubicBezTo>
                  <a:cubicBezTo>
                    <a:pt x="59" y="458"/>
                    <a:pt x="59" y="458"/>
                    <a:pt x="59" y="458"/>
                  </a:cubicBezTo>
                  <a:cubicBezTo>
                    <a:pt x="59" y="458"/>
                    <a:pt x="59" y="458"/>
                    <a:pt x="59" y="458"/>
                  </a:cubicBezTo>
                  <a:cubicBezTo>
                    <a:pt x="59" y="458"/>
                    <a:pt x="59" y="458"/>
                    <a:pt x="59" y="458"/>
                  </a:cubicBezTo>
                  <a:cubicBezTo>
                    <a:pt x="60" y="458"/>
                    <a:pt x="60" y="458"/>
                    <a:pt x="60" y="458"/>
                  </a:cubicBezTo>
                  <a:cubicBezTo>
                    <a:pt x="60" y="458"/>
                    <a:pt x="60" y="458"/>
                    <a:pt x="60" y="458"/>
                  </a:cubicBezTo>
                  <a:cubicBezTo>
                    <a:pt x="60" y="458"/>
                    <a:pt x="60" y="458"/>
                    <a:pt x="60" y="458"/>
                  </a:cubicBezTo>
                  <a:cubicBezTo>
                    <a:pt x="60" y="458"/>
                    <a:pt x="60" y="458"/>
                    <a:pt x="60" y="458"/>
                  </a:cubicBezTo>
                  <a:cubicBezTo>
                    <a:pt x="60" y="458"/>
                    <a:pt x="60" y="458"/>
                    <a:pt x="60" y="458"/>
                  </a:cubicBezTo>
                  <a:cubicBezTo>
                    <a:pt x="60" y="458"/>
                    <a:pt x="60" y="458"/>
                    <a:pt x="60" y="458"/>
                  </a:cubicBezTo>
                  <a:cubicBezTo>
                    <a:pt x="61" y="458"/>
                    <a:pt x="61" y="458"/>
                    <a:pt x="61" y="458"/>
                  </a:cubicBezTo>
                  <a:cubicBezTo>
                    <a:pt x="61" y="458"/>
                    <a:pt x="61" y="458"/>
                    <a:pt x="61" y="458"/>
                  </a:cubicBezTo>
                  <a:cubicBezTo>
                    <a:pt x="61" y="458"/>
                    <a:pt x="61" y="458"/>
                    <a:pt x="61" y="458"/>
                  </a:cubicBezTo>
                  <a:cubicBezTo>
                    <a:pt x="61" y="458"/>
                    <a:pt x="61" y="458"/>
                    <a:pt x="61" y="458"/>
                  </a:cubicBezTo>
                  <a:cubicBezTo>
                    <a:pt x="62" y="458"/>
                    <a:pt x="62" y="458"/>
                    <a:pt x="62" y="458"/>
                  </a:cubicBezTo>
                  <a:cubicBezTo>
                    <a:pt x="62" y="458"/>
                    <a:pt x="62" y="458"/>
                    <a:pt x="62" y="458"/>
                  </a:cubicBezTo>
                  <a:cubicBezTo>
                    <a:pt x="62" y="458"/>
                    <a:pt x="62" y="458"/>
                    <a:pt x="62" y="458"/>
                  </a:cubicBezTo>
                  <a:cubicBezTo>
                    <a:pt x="62" y="458"/>
                    <a:pt x="62" y="458"/>
                    <a:pt x="62" y="458"/>
                  </a:cubicBezTo>
                  <a:cubicBezTo>
                    <a:pt x="62" y="458"/>
                    <a:pt x="62" y="458"/>
                    <a:pt x="62" y="458"/>
                  </a:cubicBezTo>
                  <a:cubicBezTo>
                    <a:pt x="63" y="458"/>
                    <a:pt x="63" y="458"/>
                    <a:pt x="63" y="458"/>
                  </a:cubicBezTo>
                  <a:cubicBezTo>
                    <a:pt x="63" y="458"/>
                    <a:pt x="63" y="458"/>
                    <a:pt x="63" y="458"/>
                  </a:cubicBezTo>
                  <a:cubicBezTo>
                    <a:pt x="63" y="458"/>
                    <a:pt x="63" y="458"/>
                    <a:pt x="63" y="458"/>
                  </a:cubicBezTo>
                  <a:cubicBezTo>
                    <a:pt x="63" y="458"/>
                    <a:pt x="63" y="458"/>
                    <a:pt x="63" y="458"/>
                  </a:cubicBezTo>
                  <a:cubicBezTo>
                    <a:pt x="63" y="458"/>
                    <a:pt x="63" y="458"/>
                    <a:pt x="63" y="458"/>
                  </a:cubicBezTo>
                  <a:cubicBezTo>
                    <a:pt x="64" y="458"/>
                    <a:pt x="64" y="458"/>
                    <a:pt x="64" y="458"/>
                  </a:cubicBezTo>
                  <a:cubicBezTo>
                    <a:pt x="64" y="458"/>
                    <a:pt x="64" y="458"/>
                    <a:pt x="64" y="458"/>
                  </a:cubicBezTo>
                  <a:cubicBezTo>
                    <a:pt x="64" y="458"/>
                    <a:pt x="64" y="458"/>
                    <a:pt x="64" y="458"/>
                  </a:cubicBezTo>
                  <a:cubicBezTo>
                    <a:pt x="64" y="458"/>
                    <a:pt x="64" y="458"/>
                    <a:pt x="64" y="458"/>
                  </a:cubicBezTo>
                  <a:cubicBezTo>
                    <a:pt x="64" y="458"/>
                    <a:pt x="64" y="458"/>
                    <a:pt x="64" y="458"/>
                  </a:cubicBezTo>
                  <a:cubicBezTo>
                    <a:pt x="65" y="458"/>
                    <a:pt x="65" y="458"/>
                    <a:pt x="65" y="458"/>
                  </a:cubicBezTo>
                  <a:cubicBezTo>
                    <a:pt x="65" y="458"/>
                    <a:pt x="65" y="458"/>
                    <a:pt x="65" y="458"/>
                  </a:cubicBezTo>
                  <a:cubicBezTo>
                    <a:pt x="65" y="458"/>
                    <a:pt x="65" y="458"/>
                    <a:pt x="65" y="458"/>
                  </a:cubicBezTo>
                  <a:cubicBezTo>
                    <a:pt x="65" y="458"/>
                    <a:pt x="65" y="458"/>
                    <a:pt x="65" y="458"/>
                  </a:cubicBezTo>
                  <a:cubicBezTo>
                    <a:pt x="65" y="458"/>
                    <a:pt x="65" y="458"/>
                    <a:pt x="65" y="458"/>
                  </a:cubicBezTo>
                  <a:cubicBezTo>
                    <a:pt x="65" y="458"/>
                    <a:pt x="65" y="458"/>
                    <a:pt x="65" y="458"/>
                  </a:cubicBezTo>
                  <a:cubicBezTo>
                    <a:pt x="66" y="458"/>
                    <a:pt x="66" y="458"/>
                    <a:pt x="66" y="458"/>
                  </a:cubicBezTo>
                  <a:cubicBezTo>
                    <a:pt x="66" y="458"/>
                    <a:pt x="66" y="458"/>
                    <a:pt x="66" y="458"/>
                  </a:cubicBezTo>
                  <a:cubicBezTo>
                    <a:pt x="83" y="458"/>
                    <a:pt x="83" y="458"/>
                    <a:pt x="83" y="458"/>
                  </a:cubicBezTo>
                  <a:cubicBezTo>
                    <a:pt x="90" y="458"/>
                    <a:pt x="90" y="458"/>
                    <a:pt x="90" y="458"/>
                  </a:cubicBezTo>
                  <a:cubicBezTo>
                    <a:pt x="90" y="480"/>
                    <a:pt x="90" y="480"/>
                    <a:pt x="90" y="480"/>
                  </a:cubicBezTo>
                  <a:close/>
                  <a:moveTo>
                    <a:pt x="90" y="105"/>
                  </a:moveTo>
                  <a:cubicBezTo>
                    <a:pt x="90" y="121"/>
                    <a:pt x="90" y="121"/>
                    <a:pt x="90" y="121"/>
                  </a:cubicBezTo>
                  <a:cubicBezTo>
                    <a:pt x="83" y="121"/>
                    <a:pt x="83" y="121"/>
                    <a:pt x="83" y="121"/>
                  </a:cubicBezTo>
                  <a:cubicBezTo>
                    <a:pt x="83" y="132"/>
                    <a:pt x="83" y="144"/>
                    <a:pt x="83" y="156"/>
                  </a:cubicBezTo>
                  <a:cubicBezTo>
                    <a:pt x="90" y="156"/>
                    <a:pt x="90" y="156"/>
                    <a:pt x="90" y="156"/>
                  </a:cubicBezTo>
                  <a:cubicBezTo>
                    <a:pt x="90" y="171"/>
                    <a:pt x="90" y="171"/>
                    <a:pt x="90" y="171"/>
                  </a:cubicBezTo>
                  <a:cubicBezTo>
                    <a:pt x="83" y="171"/>
                    <a:pt x="83" y="171"/>
                    <a:pt x="83" y="171"/>
                  </a:cubicBezTo>
                  <a:cubicBezTo>
                    <a:pt x="66" y="171"/>
                    <a:pt x="66" y="171"/>
                    <a:pt x="66" y="171"/>
                  </a:cubicBezTo>
                  <a:cubicBezTo>
                    <a:pt x="66" y="171"/>
                    <a:pt x="66" y="171"/>
                    <a:pt x="66" y="171"/>
                  </a:cubicBezTo>
                  <a:cubicBezTo>
                    <a:pt x="65" y="171"/>
                    <a:pt x="65" y="171"/>
                    <a:pt x="65" y="171"/>
                  </a:cubicBezTo>
                  <a:cubicBezTo>
                    <a:pt x="65" y="171"/>
                    <a:pt x="65" y="171"/>
                    <a:pt x="65" y="171"/>
                  </a:cubicBezTo>
                  <a:cubicBezTo>
                    <a:pt x="65" y="171"/>
                    <a:pt x="65" y="171"/>
                    <a:pt x="65" y="171"/>
                  </a:cubicBezTo>
                  <a:cubicBezTo>
                    <a:pt x="65" y="171"/>
                    <a:pt x="65" y="171"/>
                    <a:pt x="65" y="171"/>
                  </a:cubicBezTo>
                  <a:cubicBezTo>
                    <a:pt x="65" y="171"/>
                    <a:pt x="65" y="171"/>
                    <a:pt x="65" y="171"/>
                  </a:cubicBezTo>
                  <a:cubicBezTo>
                    <a:pt x="64" y="171"/>
                    <a:pt x="64" y="171"/>
                    <a:pt x="64" y="171"/>
                  </a:cubicBezTo>
                  <a:cubicBezTo>
                    <a:pt x="64" y="171"/>
                    <a:pt x="64" y="171"/>
                    <a:pt x="64" y="171"/>
                  </a:cubicBezTo>
                  <a:cubicBezTo>
                    <a:pt x="64" y="171"/>
                    <a:pt x="64" y="171"/>
                    <a:pt x="64" y="171"/>
                  </a:cubicBezTo>
                  <a:cubicBezTo>
                    <a:pt x="64" y="171"/>
                    <a:pt x="64" y="171"/>
                    <a:pt x="64" y="171"/>
                  </a:cubicBezTo>
                  <a:cubicBezTo>
                    <a:pt x="64" y="171"/>
                    <a:pt x="64" y="171"/>
                    <a:pt x="64" y="171"/>
                  </a:cubicBezTo>
                  <a:cubicBezTo>
                    <a:pt x="63" y="171"/>
                    <a:pt x="63" y="171"/>
                    <a:pt x="63" y="171"/>
                  </a:cubicBezTo>
                  <a:cubicBezTo>
                    <a:pt x="63" y="171"/>
                    <a:pt x="63" y="171"/>
                    <a:pt x="63" y="171"/>
                  </a:cubicBezTo>
                  <a:cubicBezTo>
                    <a:pt x="63" y="171"/>
                    <a:pt x="63" y="171"/>
                    <a:pt x="63" y="171"/>
                  </a:cubicBezTo>
                  <a:cubicBezTo>
                    <a:pt x="63" y="171"/>
                    <a:pt x="63" y="171"/>
                    <a:pt x="63" y="171"/>
                  </a:cubicBezTo>
                  <a:cubicBezTo>
                    <a:pt x="63" y="171"/>
                    <a:pt x="63" y="171"/>
                    <a:pt x="63" y="171"/>
                  </a:cubicBezTo>
                  <a:cubicBezTo>
                    <a:pt x="63" y="171"/>
                    <a:pt x="63" y="171"/>
                    <a:pt x="63" y="171"/>
                  </a:cubicBezTo>
                  <a:cubicBezTo>
                    <a:pt x="62" y="171"/>
                    <a:pt x="62" y="171"/>
                    <a:pt x="62" y="171"/>
                  </a:cubicBezTo>
                  <a:cubicBezTo>
                    <a:pt x="62" y="171"/>
                    <a:pt x="62" y="171"/>
                    <a:pt x="62" y="171"/>
                  </a:cubicBezTo>
                  <a:cubicBezTo>
                    <a:pt x="62" y="171"/>
                    <a:pt x="62" y="171"/>
                    <a:pt x="62" y="171"/>
                  </a:cubicBezTo>
                  <a:cubicBezTo>
                    <a:pt x="62" y="171"/>
                    <a:pt x="62" y="171"/>
                    <a:pt x="62" y="171"/>
                  </a:cubicBezTo>
                  <a:cubicBezTo>
                    <a:pt x="61" y="171"/>
                    <a:pt x="61" y="171"/>
                    <a:pt x="61" y="171"/>
                  </a:cubicBezTo>
                  <a:cubicBezTo>
                    <a:pt x="61" y="171"/>
                    <a:pt x="61" y="171"/>
                    <a:pt x="61" y="171"/>
                  </a:cubicBezTo>
                  <a:cubicBezTo>
                    <a:pt x="61" y="171"/>
                    <a:pt x="61" y="171"/>
                    <a:pt x="61" y="171"/>
                  </a:cubicBezTo>
                  <a:cubicBezTo>
                    <a:pt x="61" y="171"/>
                    <a:pt x="61" y="171"/>
                    <a:pt x="61" y="171"/>
                  </a:cubicBezTo>
                  <a:cubicBezTo>
                    <a:pt x="61" y="171"/>
                    <a:pt x="61" y="171"/>
                    <a:pt x="61" y="171"/>
                  </a:cubicBezTo>
                  <a:cubicBezTo>
                    <a:pt x="60" y="171"/>
                    <a:pt x="60" y="171"/>
                    <a:pt x="60" y="171"/>
                  </a:cubicBezTo>
                  <a:cubicBezTo>
                    <a:pt x="60" y="171"/>
                    <a:pt x="60" y="171"/>
                    <a:pt x="60" y="171"/>
                  </a:cubicBezTo>
                  <a:cubicBezTo>
                    <a:pt x="60" y="171"/>
                    <a:pt x="60" y="171"/>
                    <a:pt x="60" y="171"/>
                  </a:cubicBezTo>
                  <a:cubicBezTo>
                    <a:pt x="60" y="171"/>
                    <a:pt x="60" y="171"/>
                    <a:pt x="60" y="171"/>
                  </a:cubicBezTo>
                  <a:cubicBezTo>
                    <a:pt x="60" y="171"/>
                    <a:pt x="60" y="171"/>
                    <a:pt x="60" y="171"/>
                  </a:cubicBezTo>
                  <a:cubicBezTo>
                    <a:pt x="59" y="171"/>
                    <a:pt x="59" y="171"/>
                    <a:pt x="59" y="171"/>
                  </a:cubicBezTo>
                  <a:cubicBezTo>
                    <a:pt x="59" y="171"/>
                    <a:pt x="59" y="171"/>
                    <a:pt x="59" y="171"/>
                  </a:cubicBezTo>
                  <a:cubicBezTo>
                    <a:pt x="59" y="171"/>
                    <a:pt x="59" y="171"/>
                    <a:pt x="59" y="171"/>
                  </a:cubicBezTo>
                  <a:cubicBezTo>
                    <a:pt x="59" y="171"/>
                    <a:pt x="59" y="171"/>
                    <a:pt x="59" y="171"/>
                  </a:cubicBezTo>
                  <a:cubicBezTo>
                    <a:pt x="59" y="171"/>
                    <a:pt x="59" y="171"/>
                    <a:pt x="59" y="171"/>
                  </a:cubicBezTo>
                  <a:cubicBezTo>
                    <a:pt x="59" y="156"/>
                    <a:pt x="59" y="156"/>
                    <a:pt x="59" y="156"/>
                  </a:cubicBezTo>
                  <a:cubicBezTo>
                    <a:pt x="66" y="156"/>
                    <a:pt x="66" y="156"/>
                    <a:pt x="66" y="156"/>
                  </a:cubicBezTo>
                  <a:cubicBezTo>
                    <a:pt x="66" y="144"/>
                    <a:pt x="66" y="132"/>
                    <a:pt x="66" y="121"/>
                  </a:cubicBezTo>
                  <a:cubicBezTo>
                    <a:pt x="59" y="121"/>
                    <a:pt x="59" y="121"/>
                    <a:pt x="59" y="121"/>
                  </a:cubicBezTo>
                  <a:cubicBezTo>
                    <a:pt x="59" y="105"/>
                    <a:pt x="59" y="105"/>
                    <a:pt x="59" y="105"/>
                  </a:cubicBezTo>
                  <a:cubicBezTo>
                    <a:pt x="59" y="105"/>
                    <a:pt x="59" y="105"/>
                    <a:pt x="59" y="105"/>
                  </a:cubicBezTo>
                  <a:cubicBezTo>
                    <a:pt x="59" y="105"/>
                    <a:pt x="59" y="105"/>
                    <a:pt x="59" y="105"/>
                  </a:cubicBezTo>
                  <a:cubicBezTo>
                    <a:pt x="59" y="105"/>
                    <a:pt x="59" y="105"/>
                    <a:pt x="59" y="105"/>
                  </a:cubicBezTo>
                  <a:cubicBezTo>
                    <a:pt x="59" y="105"/>
                    <a:pt x="59" y="105"/>
                    <a:pt x="59" y="105"/>
                  </a:cubicBezTo>
                  <a:cubicBezTo>
                    <a:pt x="60" y="105"/>
                    <a:pt x="60" y="105"/>
                    <a:pt x="60" y="105"/>
                  </a:cubicBezTo>
                  <a:cubicBezTo>
                    <a:pt x="60" y="105"/>
                    <a:pt x="60" y="105"/>
                    <a:pt x="60" y="105"/>
                  </a:cubicBezTo>
                  <a:cubicBezTo>
                    <a:pt x="60" y="105"/>
                    <a:pt x="60" y="105"/>
                    <a:pt x="60" y="105"/>
                  </a:cubicBezTo>
                  <a:cubicBezTo>
                    <a:pt x="60" y="105"/>
                    <a:pt x="60" y="105"/>
                    <a:pt x="60" y="105"/>
                  </a:cubicBezTo>
                  <a:cubicBezTo>
                    <a:pt x="60" y="105"/>
                    <a:pt x="60" y="105"/>
                    <a:pt x="60" y="105"/>
                  </a:cubicBezTo>
                  <a:cubicBezTo>
                    <a:pt x="60" y="105"/>
                    <a:pt x="60" y="105"/>
                    <a:pt x="60" y="105"/>
                  </a:cubicBezTo>
                  <a:cubicBezTo>
                    <a:pt x="61" y="105"/>
                    <a:pt x="61" y="105"/>
                    <a:pt x="61" y="105"/>
                  </a:cubicBezTo>
                  <a:cubicBezTo>
                    <a:pt x="61" y="105"/>
                    <a:pt x="61" y="105"/>
                    <a:pt x="61" y="105"/>
                  </a:cubicBezTo>
                  <a:cubicBezTo>
                    <a:pt x="61" y="105"/>
                    <a:pt x="61" y="105"/>
                    <a:pt x="61" y="105"/>
                  </a:cubicBezTo>
                  <a:cubicBezTo>
                    <a:pt x="61" y="105"/>
                    <a:pt x="61" y="105"/>
                    <a:pt x="61" y="105"/>
                  </a:cubicBezTo>
                  <a:cubicBezTo>
                    <a:pt x="61" y="105"/>
                    <a:pt x="61" y="105"/>
                    <a:pt x="61" y="105"/>
                  </a:cubicBezTo>
                  <a:cubicBezTo>
                    <a:pt x="62" y="105"/>
                    <a:pt x="62" y="105"/>
                    <a:pt x="62" y="105"/>
                  </a:cubicBezTo>
                  <a:cubicBezTo>
                    <a:pt x="62" y="105"/>
                    <a:pt x="62" y="105"/>
                    <a:pt x="62" y="105"/>
                  </a:cubicBezTo>
                  <a:cubicBezTo>
                    <a:pt x="62" y="105"/>
                    <a:pt x="62" y="105"/>
                    <a:pt x="62" y="105"/>
                  </a:cubicBezTo>
                  <a:cubicBezTo>
                    <a:pt x="62" y="105"/>
                    <a:pt x="62" y="105"/>
                    <a:pt x="62" y="105"/>
                  </a:cubicBezTo>
                  <a:cubicBezTo>
                    <a:pt x="62" y="105"/>
                    <a:pt x="62" y="105"/>
                    <a:pt x="62" y="105"/>
                  </a:cubicBezTo>
                  <a:cubicBezTo>
                    <a:pt x="63" y="105"/>
                    <a:pt x="63" y="105"/>
                    <a:pt x="63" y="105"/>
                  </a:cubicBezTo>
                  <a:cubicBezTo>
                    <a:pt x="63" y="105"/>
                    <a:pt x="63" y="105"/>
                    <a:pt x="63" y="105"/>
                  </a:cubicBezTo>
                  <a:cubicBezTo>
                    <a:pt x="63" y="105"/>
                    <a:pt x="63" y="105"/>
                    <a:pt x="63" y="105"/>
                  </a:cubicBezTo>
                  <a:cubicBezTo>
                    <a:pt x="63" y="105"/>
                    <a:pt x="63" y="105"/>
                    <a:pt x="63" y="105"/>
                  </a:cubicBezTo>
                  <a:cubicBezTo>
                    <a:pt x="63" y="105"/>
                    <a:pt x="63" y="105"/>
                    <a:pt x="63" y="105"/>
                  </a:cubicBezTo>
                  <a:cubicBezTo>
                    <a:pt x="64" y="105"/>
                    <a:pt x="64" y="105"/>
                    <a:pt x="64" y="105"/>
                  </a:cubicBezTo>
                  <a:cubicBezTo>
                    <a:pt x="64" y="105"/>
                    <a:pt x="64" y="105"/>
                    <a:pt x="64" y="105"/>
                  </a:cubicBezTo>
                  <a:cubicBezTo>
                    <a:pt x="64" y="105"/>
                    <a:pt x="64" y="105"/>
                    <a:pt x="64" y="105"/>
                  </a:cubicBezTo>
                  <a:cubicBezTo>
                    <a:pt x="64" y="105"/>
                    <a:pt x="64" y="105"/>
                    <a:pt x="64" y="105"/>
                  </a:cubicBezTo>
                  <a:cubicBezTo>
                    <a:pt x="64" y="105"/>
                    <a:pt x="64" y="105"/>
                    <a:pt x="64" y="105"/>
                  </a:cubicBezTo>
                  <a:cubicBezTo>
                    <a:pt x="65" y="105"/>
                    <a:pt x="65" y="105"/>
                    <a:pt x="65" y="105"/>
                  </a:cubicBezTo>
                  <a:cubicBezTo>
                    <a:pt x="65" y="105"/>
                    <a:pt x="65" y="105"/>
                    <a:pt x="65" y="105"/>
                  </a:cubicBezTo>
                  <a:cubicBezTo>
                    <a:pt x="65" y="105"/>
                    <a:pt x="65" y="105"/>
                    <a:pt x="65" y="105"/>
                  </a:cubicBezTo>
                  <a:cubicBezTo>
                    <a:pt x="65" y="105"/>
                    <a:pt x="65" y="105"/>
                    <a:pt x="65" y="105"/>
                  </a:cubicBezTo>
                  <a:cubicBezTo>
                    <a:pt x="65" y="105"/>
                    <a:pt x="65" y="105"/>
                    <a:pt x="65" y="105"/>
                  </a:cubicBezTo>
                  <a:cubicBezTo>
                    <a:pt x="65" y="105"/>
                    <a:pt x="65" y="105"/>
                    <a:pt x="65" y="105"/>
                  </a:cubicBezTo>
                  <a:cubicBezTo>
                    <a:pt x="66" y="105"/>
                    <a:pt x="66" y="105"/>
                    <a:pt x="66" y="105"/>
                  </a:cubicBezTo>
                  <a:cubicBezTo>
                    <a:pt x="66" y="105"/>
                    <a:pt x="66" y="105"/>
                    <a:pt x="66" y="105"/>
                  </a:cubicBezTo>
                  <a:cubicBezTo>
                    <a:pt x="83" y="105"/>
                    <a:pt x="83" y="105"/>
                    <a:pt x="83" y="105"/>
                  </a:cubicBezTo>
                  <a:cubicBezTo>
                    <a:pt x="83" y="105"/>
                    <a:pt x="83" y="105"/>
                    <a:pt x="83" y="105"/>
                  </a:cubicBezTo>
                  <a:cubicBezTo>
                    <a:pt x="84" y="105"/>
                    <a:pt x="84" y="105"/>
                    <a:pt x="84" y="105"/>
                  </a:cubicBezTo>
                  <a:cubicBezTo>
                    <a:pt x="84" y="105"/>
                    <a:pt x="84" y="105"/>
                    <a:pt x="84" y="105"/>
                  </a:cubicBezTo>
                  <a:cubicBezTo>
                    <a:pt x="84" y="105"/>
                    <a:pt x="84" y="105"/>
                    <a:pt x="84" y="105"/>
                  </a:cubicBezTo>
                  <a:cubicBezTo>
                    <a:pt x="84" y="105"/>
                    <a:pt x="84" y="105"/>
                    <a:pt x="84" y="105"/>
                  </a:cubicBezTo>
                  <a:cubicBezTo>
                    <a:pt x="84" y="105"/>
                    <a:pt x="84" y="105"/>
                    <a:pt x="84" y="105"/>
                  </a:cubicBezTo>
                  <a:cubicBezTo>
                    <a:pt x="85" y="105"/>
                    <a:pt x="85" y="105"/>
                    <a:pt x="85" y="105"/>
                  </a:cubicBezTo>
                  <a:cubicBezTo>
                    <a:pt x="85" y="105"/>
                    <a:pt x="85" y="105"/>
                    <a:pt x="85" y="105"/>
                  </a:cubicBezTo>
                  <a:cubicBezTo>
                    <a:pt x="85" y="105"/>
                    <a:pt x="85" y="105"/>
                    <a:pt x="85" y="105"/>
                  </a:cubicBezTo>
                  <a:cubicBezTo>
                    <a:pt x="85" y="105"/>
                    <a:pt x="85" y="105"/>
                    <a:pt x="85" y="105"/>
                  </a:cubicBezTo>
                  <a:cubicBezTo>
                    <a:pt x="85" y="105"/>
                    <a:pt x="85" y="105"/>
                    <a:pt x="85" y="105"/>
                  </a:cubicBezTo>
                  <a:cubicBezTo>
                    <a:pt x="86" y="105"/>
                    <a:pt x="86" y="105"/>
                    <a:pt x="86" y="105"/>
                  </a:cubicBezTo>
                  <a:cubicBezTo>
                    <a:pt x="86" y="105"/>
                    <a:pt x="86" y="105"/>
                    <a:pt x="86" y="105"/>
                  </a:cubicBezTo>
                  <a:cubicBezTo>
                    <a:pt x="86" y="105"/>
                    <a:pt x="86" y="105"/>
                    <a:pt x="86" y="105"/>
                  </a:cubicBezTo>
                  <a:cubicBezTo>
                    <a:pt x="86" y="105"/>
                    <a:pt x="86" y="105"/>
                    <a:pt x="86" y="105"/>
                  </a:cubicBezTo>
                  <a:cubicBezTo>
                    <a:pt x="86" y="105"/>
                    <a:pt x="86" y="105"/>
                    <a:pt x="86" y="105"/>
                  </a:cubicBezTo>
                  <a:cubicBezTo>
                    <a:pt x="87" y="105"/>
                    <a:pt x="87" y="105"/>
                    <a:pt x="87" y="105"/>
                  </a:cubicBezTo>
                  <a:cubicBezTo>
                    <a:pt x="87" y="105"/>
                    <a:pt x="87" y="105"/>
                    <a:pt x="87" y="105"/>
                  </a:cubicBezTo>
                  <a:cubicBezTo>
                    <a:pt x="87" y="105"/>
                    <a:pt x="87" y="105"/>
                    <a:pt x="87" y="105"/>
                  </a:cubicBezTo>
                  <a:cubicBezTo>
                    <a:pt x="87" y="105"/>
                    <a:pt x="87" y="105"/>
                    <a:pt x="87" y="105"/>
                  </a:cubicBezTo>
                  <a:cubicBezTo>
                    <a:pt x="87" y="105"/>
                    <a:pt x="87" y="105"/>
                    <a:pt x="87" y="105"/>
                  </a:cubicBezTo>
                  <a:cubicBezTo>
                    <a:pt x="87" y="105"/>
                    <a:pt x="87" y="105"/>
                    <a:pt x="87" y="105"/>
                  </a:cubicBezTo>
                  <a:cubicBezTo>
                    <a:pt x="88" y="105"/>
                    <a:pt x="88" y="105"/>
                    <a:pt x="88" y="105"/>
                  </a:cubicBezTo>
                  <a:cubicBezTo>
                    <a:pt x="88" y="105"/>
                    <a:pt x="88" y="105"/>
                    <a:pt x="88" y="105"/>
                  </a:cubicBezTo>
                  <a:cubicBezTo>
                    <a:pt x="88" y="105"/>
                    <a:pt x="88" y="105"/>
                    <a:pt x="88" y="105"/>
                  </a:cubicBezTo>
                  <a:cubicBezTo>
                    <a:pt x="88" y="105"/>
                    <a:pt x="88" y="105"/>
                    <a:pt x="88" y="105"/>
                  </a:cubicBezTo>
                  <a:cubicBezTo>
                    <a:pt x="88" y="105"/>
                    <a:pt x="88" y="105"/>
                    <a:pt x="88" y="105"/>
                  </a:cubicBezTo>
                  <a:cubicBezTo>
                    <a:pt x="89" y="105"/>
                    <a:pt x="89" y="105"/>
                    <a:pt x="89" y="105"/>
                  </a:cubicBezTo>
                  <a:cubicBezTo>
                    <a:pt x="89" y="105"/>
                    <a:pt x="89" y="105"/>
                    <a:pt x="89" y="105"/>
                  </a:cubicBezTo>
                  <a:cubicBezTo>
                    <a:pt x="89" y="105"/>
                    <a:pt x="89" y="105"/>
                    <a:pt x="89" y="105"/>
                  </a:cubicBezTo>
                  <a:cubicBezTo>
                    <a:pt x="89" y="105"/>
                    <a:pt x="89" y="105"/>
                    <a:pt x="89" y="105"/>
                  </a:cubicBezTo>
                  <a:cubicBezTo>
                    <a:pt x="89" y="105"/>
                    <a:pt x="89" y="105"/>
                    <a:pt x="89" y="105"/>
                  </a:cubicBezTo>
                  <a:cubicBezTo>
                    <a:pt x="89" y="105"/>
                    <a:pt x="89" y="105"/>
                    <a:pt x="89" y="105"/>
                  </a:cubicBezTo>
                  <a:cubicBezTo>
                    <a:pt x="90" y="105"/>
                    <a:pt x="90" y="105"/>
                    <a:pt x="90" y="105"/>
                  </a:cubicBezTo>
                  <a:cubicBezTo>
                    <a:pt x="90" y="105"/>
                    <a:pt x="90" y="105"/>
                    <a:pt x="90" y="105"/>
                  </a:cubicBezTo>
                  <a:cubicBezTo>
                    <a:pt x="90" y="105"/>
                    <a:pt x="90" y="105"/>
                    <a:pt x="90" y="105"/>
                  </a:cubicBezTo>
                  <a:cubicBezTo>
                    <a:pt x="90" y="105"/>
                    <a:pt x="90" y="105"/>
                    <a:pt x="90" y="105"/>
                  </a:cubicBezTo>
                  <a:cubicBezTo>
                    <a:pt x="90" y="105"/>
                    <a:pt x="90" y="105"/>
                    <a:pt x="90" y="105"/>
                  </a:cubicBezTo>
                  <a:close/>
                  <a:moveTo>
                    <a:pt x="90" y="206"/>
                  </a:moveTo>
                  <a:cubicBezTo>
                    <a:pt x="90" y="221"/>
                    <a:pt x="90" y="221"/>
                    <a:pt x="90" y="221"/>
                  </a:cubicBezTo>
                  <a:cubicBezTo>
                    <a:pt x="90" y="221"/>
                    <a:pt x="90" y="221"/>
                    <a:pt x="90" y="221"/>
                  </a:cubicBezTo>
                  <a:cubicBezTo>
                    <a:pt x="90" y="221"/>
                    <a:pt x="90" y="221"/>
                    <a:pt x="90" y="221"/>
                  </a:cubicBezTo>
                  <a:cubicBezTo>
                    <a:pt x="90" y="221"/>
                    <a:pt x="90" y="221"/>
                    <a:pt x="90" y="221"/>
                  </a:cubicBezTo>
                  <a:cubicBezTo>
                    <a:pt x="90" y="221"/>
                    <a:pt x="90" y="221"/>
                    <a:pt x="90" y="221"/>
                  </a:cubicBezTo>
                  <a:cubicBezTo>
                    <a:pt x="89" y="221"/>
                    <a:pt x="89" y="221"/>
                    <a:pt x="89" y="221"/>
                  </a:cubicBezTo>
                  <a:cubicBezTo>
                    <a:pt x="89" y="221"/>
                    <a:pt x="89" y="221"/>
                    <a:pt x="89" y="221"/>
                  </a:cubicBezTo>
                  <a:cubicBezTo>
                    <a:pt x="89" y="221"/>
                    <a:pt x="89" y="221"/>
                    <a:pt x="89" y="221"/>
                  </a:cubicBezTo>
                  <a:cubicBezTo>
                    <a:pt x="89" y="221"/>
                    <a:pt x="89" y="221"/>
                    <a:pt x="89" y="221"/>
                  </a:cubicBezTo>
                  <a:cubicBezTo>
                    <a:pt x="89" y="221"/>
                    <a:pt x="89" y="221"/>
                    <a:pt x="89" y="221"/>
                  </a:cubicBezTo>
                  <a:cubicBezTo>
                    <a:pt x="89" y="221"/>
                    <a:pt x="89" y="221"/>
                    <a:pt x="89" y="221"/>
                  </a:cubicBezTo>
                  <a:cubicBezTo>
                    <a:pt x="88" y="221"/>
                    <a:pt x="88" y="221"/>
                    <a:pt x="88" y="221"/>
                  </a:cubicBezTo>
                  <a:cubicBezTo>
                    <a:pt x="88" y="221"/>
                    <a:pt x="88" y="221"/>
                    <a:pt x="88" y="221"/>
                  </a:cubicBezTo>
                  <a:cubicBezTo>
                    <a:pt x="88" y="221"/>
                    <a:pt x="88" y="221"/>
                    <a:pt x="88" y="221"/>
                  </a:cubicBezTo>
                  <a:cubicBezTo>
                    <a:pt x="88" y="221"/>
                    <a:pt x="88" y="221"/>
                    <a:pt x="88" y="221"/>
                  </a:cubicBezTo>
                  <a:cubicBezTo>
                    <a:pt x="88" y="221"/>
                    <a:pt x="88" y="221"/>
                    <a:pt x="88" y="221"/>
                  </a:cubicBezTo>
                  <a:cubicBezTo>
                    <a:pt x="87" y="221"/>
                    <a:pt x="87" y="221"/>
                    <a:pt x="87" y="221"/>
                  </a:cubicBezTo>
                  <a:cubicBezTo>
                    <a:pt x="87" y="221"/>
                    <a:pt x="87" y="221"/>
                    <a:pt x="87" y="221"/>
                  </a:cubicBezTo>
                  <a:cubicBezTo>
                    <a:pt x="87" y="221"/>
                    <a:pt x="87" y="221"/>
                    <a:pt x="87" y="221"/>
                  </a:cubicBezTo>
                  <a:cubicBezTo>
                    <a:pt x="87" y="221"/>
                    <a:pt x="87" y="221"/>
                    <a:pt x="87" y="221"/>
                  </a:cubicBezTo>
                  <a:cubicBezTo>
                    <a:pt x="87" y="221"/>
                    <a:pt x="87" y="221"/>
                    <a:pt x="87" y="221"/>
                  </a:cubicBezTo>
                  <a:cubicBezTo>
                    <a:pt x="87" y="221"/>
                    <a:pt x="87" y="221"/>
                    <a:pt x="87" y="221"/>
                  </a:cubicBezTo>
                  <a:cubicBezTo>
                    <a:pt x="86" y="221"/>
                    <a:pt x="86" y="221"/>
                    <a:pt x="86" y="221"/>
                  </a:cubicBezTo>
                  <a:cubicBezTo>
                    <a:pt x="86" y="221"/>
                    <a:pt x="86" y="221"/>
                    <a:pt x="86" y="221"/>
                  </a:cubicBezTo>
                  <a:cubicBezTo>
                    <a:pt x="86" y="221"/>
                    <a:pt x="86" y="221"/>
                    <a:pt x="86" y="221"/>
                  </a:cubicBezTo>
                  <a:cubicBezTo>
                    <a:pt x="86" y="221"/>
                    <a:pt x="86" y="221"/>
                    <a:pt x="86" y="221"/>
                  </a:cubicBezTo>
                  <a:cubicBezTo>
                    <a:pt x="86" y="221"/>
                    <a:pt x="86" y="221"/>
                    <a:pt x="86" y="221"/>
                  </a:cubicBezTo>
                  <a:cubicBezTo>
                    <a:pt x="85" y="221"/>
                    <a:pt x="85" y="221"/>
                    <a:pt x="85" y="221"/>
                  </a:cubicBezTo>
                  <a:cubicBezTo>
                    <a:pt x="85" y="221"/>
                    <a:pt x="85" y="221"/>
                    <a:pt x="85" y="221"/>
                  </a:cubicBezTo>
                  <a:cubicBezTo>
                    <a:pt x="85" y="221"/>
                    <a:pt x="85" y="221"/>
                    <a:pt x="85" y="221"/>
                  </a:cubicBezTo>
                  <a:cubicBezTo>
                    <a:pt x="85" y="221"/>
                    <a:pt x="85" y="221"/>
                    <a:pt x="85" y="221"/>
                  </a:cubicBezTo>
                  <a:cubicBezTo>
                    <a:pt x="85" y="221"/>
                    <a:pt x="85" y="221"/>
                    <a:pt x="85" y="221"/>
                  </a:cubicBezTo>
                  <a:cubicBezTo>
                    <a:pt x="84" y="221"/>
                    <a:pt x="84" y="221"/>
                    <a:pt x="84" y="221"/>
                  </a:cubicBezTo>
                  <a:cubicBezTo>
                    <a:pt x="84" y="221"/>
                    <a:pt x="84" y="221"/>
                    <a:pt x="84" y="221"/>
                  </a:cubicBezTo>
                  <a:cubicBezTo>
                    <a:pt x="84" y="221"/>
                    <a:pt x="84" y="221"/>
                    <a:pt x="84" y="221"/>
                  </a:cubicBezTo>
                  <a:cubicBezTo>
                    <a:pt x="84" y="221"/>
                    <a:pt x="84" y="221"/>
                    <a:pt x="84" y="221"/>
                  </a:cubicBezTo>
                  <a:cubicBezTo>
                    <a:pt x="84" y="221"/>
                    <a:pt x="84" y="221"/>
                    <a:pt x="84" y="221"/>
                  </a:cubicBezTo>
                  <a:cubicBezTo>
                    <a:pt x="83" y="221"/>
                    <a:pt x="83" y="221"/>
                    <a:pt x="83" y="221"/>
                  </a:cubicBezTo>
                  <a:cubicBezTo>
                    <a:pt x="83" y="221"/>
                    <a:pt x="83" y="221"/>
                    <a:pt x="83" y="221"/>
                  </a:cubicBezTo>
                  <a:cubicBezTo>
                    <a:pt x="83" y="233"/>
                    <a:pt x="83" y="245"/>
                    <a:pt x="83" y="256"/>
                  </a:cubicBezTo>
                  <a:cubicBezTo>
                    <a:pt x="83" y="256"/>
                    <a:pt x="83" y="256"/>
                    <a:pt x="83" y="256"/>
                  </a:cubicBezTo>
                  <a:cubicBezTo>
                    <a:pt x="84" y="256"/>
                    <a:pt x="84" y="256"/>
                    <a:pt x="84" y="256"/>
                  </a:cubicBezTo>
                  <a:cubicBezTo>
                    <a:pt x="84" y="256"/>
                    <a:pt x="84" y="256"/>
                    <a:pt x="84" y="256"/>
                  </a:cubicBezTo>
                  <a:cubicBezTo>
                    <a:pt x="84" y="256"/>
                    <a:pt x="84" y="256"/>
                    <a:pt x="84" y="256"/>
                  </a:cubicBezTo>
                  <a:cubicBezTo>
                    <a:pt x="84" y="256"/>
                    <a:pt x="84" y="256"/>
                    <a:pt x="84" y="256"/>
                  </a:cubicBezTo>
                  <a:cubicBezTo>
                    <a:pt x="84" y="256"/>
                    <a:pt x="84" y="256"/>
                    <a:pt x="84" y="256"/>
                  </a:cubicBezTo>
                  <a:cubicBezTo>
                    <a:pt x="85" y="256"/>
                    <a:pt x="85" y="256"/>
                    <a:pt x="85" y="256"/>
                  </a:cubicBezTo>
                  <a:cubicBezTo>
                    <a:pt x="85" y="256"/>
                    <a:pt x="85" y="256"/>
                    <a:pt x="85" y="256"/>
                  </a:cubicBezTo>
                  <a:cubicBezTo>
                    <a:pt x="85" y="256"/>
                    <a:pt x="85" y="256"/>
                    <a:pt x="85" y="256"/>
                  </a:cubicBezTo>
                  <a:cubicBezTo>
                    <a:pt x="85" y="256"/>
                    <a:pt x="85" y="256"/>
                    <a:pt x="85" y="256"/>
                  </a:cubicBezTo>
                  <a:cubicBezTo>
                    <a:pt x="85" y="256"/>
                    <a:pt x="85" y="256"/>
                    <a:pt x="85" y="256"/>
                  </a:cubicBezTo>
                  <a:cubicBezTo>
                    <a:pt x="86" y="256"/>
                    <a:pt x="86" y="256"/>
                    <a:pt x="86" y="256"/>
                  </a:cubicBezTo>
                  <a:cubicBezTo>
                    <a:pt x="86" y="256"/>
                    <a:pt x="86" y="256"/>
                    <a:pt x="86" y="256"/>
                  </a:cubicBezTo>
                  <a:cubicBezTo>
                    <a:pt x="86" y="256"/>
                    <a:pt x="86" y="256"/>
                    <a:pt x="86" y="256"/>
                  </a:cubicBezTo>
                  <a:cubicBezTo>
                    <a:pt x="86" y="256"/>
                    <a:pt x="86" y="256"/>
                    <a:pt x="86" y="256"/>
                  </a:cubicBezTo>
                  <a:cubicBezTo>
                    <a:pt x="86" y="256"/>
                    <a:pt x="86" y="256"/>
                    <a:pt x="86" y="256"/>
                  </a:cubicBezTo>
                  <a:cubicBezTo>
                    <a:pt x="87" y="256"/>
                    <a:pt x="87" y="256"/>
                    <a:pt x="87" y="256"/>
                  </a:cubicBezTo>
                  <a:cubicBezTo>
                    <a:pt x="87" y="256"/>
                    <a:pt x="87" y="256"/>
                    <a:pt x="87" y="256"/>
                  </a:cubicBezTo>
                  <a:cubicBezTo>
                    <a:pt x="87" y="256"/>
                    <a:pt x="87" y="256"/>
                    <a:pt x="87" y="256"/>
                  </a:cubicBezTo>
                  <a:cubicBezTo>
                    <a:pt x="87" y="256"/>
                    <a:pt x="87" y="256"/>
                    <a:pt x="87" y="256"/>
                  </a:cubicBezTo>
                  <a:cubicBezTo>
                    <a:pt x="87" y="256"/>
                    <a:pt x="87" y="256"/>
                    <a:pt x="87" y="256"/>
                  </a:cubicBezTo>
                  <a:cubicBezTo>
                    <a:pt x="87" y="256"/>
                    <a:pt x="87" y="256"/>
                    <a:pt x="87" y="256"/>
                  </a:cubicBezTo>
                  <a:cubicBezTo>
                    <a:pt x="88" y="256"/>
                    <a:pt x="88" y="256"/>
                    <a:pt x="88" y="256"/>
                  </a:cubicBezTo>
                  <a:cubicBezTo>
                    <a:pt x="88" y="256"/>
                    <a:pt x="88" y="256"/>
                    <a:pt x="88" y="256"/>
                  </a:cubicBezTo>
                  <a:cubicBezTo>
                    <a:pt x="88" y="256"/>
                    <a:pt x="88" y="256"/>
                    <a:pt x="88" y="256"/>
                  </a:cubicBezTo>
                  <a:cubicBezTo>
                    <a:pt x="88" y="256"/>
                    <a:pt x="88" y="256"/>
                    <a:pt x="88" y="256"/>
                  </a:cubicBezTo>
                  <a:cubicBezTo>
                    <a:pt x="88" y="256"/>
                    <a:pt x="88" y="256"/>
                    <a:pt x="88" y="256"/>
                  </a:cubicBezTo>
                  <a:cubicBezTo>
                    <a:pt x="89" y="256"/>
                    <a:pt x="89" y="256"/>
                    <a:pt x="89" y="256"/>
                  </a:cubicBezTo>
                  <a:cubicBezTo>
                    <a:pt x="89" y="256"/>
                    <a:pt x="89" y="256"/>
                    <a:pt x="89" y="256"/>
                  </a:cubicBezTo>
                  <a:cubicBezTo>
                    <a:pt x="89" y="256"/>
                    <a:pt x="89" y="256"/>
                    <a:pt x="89" y="256"/>
                  </a:cubicBezTo>
                  <a:cubicBezTo>
                    <a:pt x="89" y="256"/>
                    <a:pt x="89" y="256"/>
                    <a:pt x="89" y="256"/>
                  </a:cubicBezTo>
                  <a:cubicBezTo>
                    <a:pt x="89" y="256"/>
                    <a:pt x="89" y="256"/>
                    <a:pt x="89" y="256"/>
                  </a:cubicBezTo>
                  <a:cubicBezTo>
                    <a:pt x="89" y="256"/>
                    <a:pt x="89" y="256"/>
                    <a:pt x="89" y="256"/>
                  </a:cubicBezTo>
                  <a:cubicBezTo>
                    <a:pt x="90" y="256"/>
                    <a:pt x="90" y="256"/>
                    <a:pt x="90" y="256"/>
                  </a:cubicBezTo>
                  <a:cubicBezTo>
                    <a:pt x="90" y="256"/>
                    <a:pt x="90" y="256"/>
                    <a:pt x="90" y="256"/>
                  </a:cubicBezTo>
                  <a:cubicBezTo>
                    <a:pt x="90" y="256"/>
                    <a:pt x="90" y="256"/>
                    <a:pt x="90" y="256"/>
                  </a:cubicBezTo>
                  <a:cubicBezTo>
                    <a:pt x="90" y="256"/>
                    <a:pt x="90" y="256"/>
                    <a:pt x="90" y="256"/>
                  </a:cubicBezTo>
                  <a:cubicBezTo>
                    <a:pt x="90" y="256"/>
                    <a:pt x="90" y="256"/>
                    <a:pt x="90" y="256"/>
                  </a:cubicBezTo>
                  <a:cubicBezTo>
                    <a:pt x="90" y="272"/>
                    <a:pt x="90" y="272"/>
                    <a:pt x="90" y="272"/>
                  </a:cubicBezTo>
                  <a:cubicBezTo>
                    <a:pt x="90" y="272"/>
                    <a:pt x="90" y="272"/>
                    <a:pt x="90" y="272"/>
                  </a:cubicBezTo>
                  <a:cubicBezTo>
                    <a:pt x="90" y="272"/>
                    <a:pt x="90" y="272"/>
                    <a:pt x="90" y="272"/>
                  </a:cubicBezTo>
                  <a:cubicBezTo>
                    <a:pt x="90" y="272"/>
                    <a:pt x="90" y="272"/>
                    <a:pt x="90" y="272"/>
                  </a:cubicBezTo>
                  <a:cubicBezTo>
                    <a:pt x="90" y="272"/>
                    <a:pt x="90" y="272"/>
                    <a:pt x="90" y="272"/>
                  </a:cubicBezTo>
                  <a:cubicBezTo>
                    <a:pt x="89" y="272"/>
                    <a:pt x="89" y="272"/>
                    <a:pt x="89" y="272"/>
                  </a:cubicBezTo>
                  <a:cubicBezTo>
                    <a:pt x="89" y="272"/>
                    <a:pt x="89" y="272"/>
                    <a:pt x="89" y="272"/>
                  </a:cubicBezTo>
                  <a:cubicBezTo>
                    <a:pt x="89" y="272"/>
                    <a:pt x="89" y="272"/>
                    <a:pt x="89" y="272"/>
                  </a:cubicBezTo>
                  <a:cubicBezTo>
                    <a:pt x="89" y="272"/>
                    <a:pt x="89" y="272"/>
                    <a:pt x="89" y="272"/>
                  </a:cubicBezTo>
                  <a:cubicBezTo>
                    <a:pt x="89" y="272"/>
                    <a:pt x="89" y="272"/>
                    <a:pt x="89" y="272"/>
                  </a:cubicBezTo>
                  <a:cubicBezTo>
                    <a:pt x="89" y="272"/>
                    <a:pt x="89" y="272"/>
                    <a:pt x="89" y="272"/>
                  </a:cubicBezTo>
                  <a:cubicBezTo>
                    <a:pt x="88" y="272"/>
                    <a:pt x="88" y="272"/>
                    <a:pt x="88" y="272"/>
                  </a:cubicBezTo>
                  <a:cubicBezTo>
                    <a:pt x="88" y="272"/>
                    <a:pt x="88" y="272"/>
                    <a:pt x="88" y="272"/>
                  </a:cubicBezTo>
                  <a:cubicBezTo>
                    <a:pt x="88" y="272"/>
                    <a:pt x="88" y="272"/>
                    <a:pt x="88" y="272"/>
                  </a:cubicBezTo>
                  <a:cubicBezTo>
                    <a:pt x="88" y="272"/>
                    <a:pt x="88" y="272"/>
                    <a:pt x="88" y="272"/>
                  </a:cubicBezTo>
                  <a:cubicBezTo>
                    <a:pt x="88" y="272"/>
                    <a:pt x="88" y="272"/>
                    <a:pt x="88" y="272"/>
                  </a:cubicBezTo>
                  <a:cubicBezTo>
                    <a:pt x="87" y="272"/>
                    <a:pt x="87" y="272"/>
                    <a:pt x="87" y="272"/>
                  </a:cubicBezTo>
                  <a:cubicBezTo>
                    <a:pt x="87" y="272"/>
                    <a:pt x="87" y="272"/>
                    <a:pt x="87" y="272"/>
                  </a:cubicBezTo>
                  <a:cubicBezTo>
                    <a:pt x="87" y="272"/>
                    <a:pt x="87" y="272"/>
                    <a:pt x="87" y="272"/>
                  </a:cubicBezTo>
                  <a:cubicBezTo>
                    <a:pt x="87" y="272"/>
                    <a:pt x="87" y="272"/>
                    <a:pt x="87" y="272"/>
                  </a:cubicBezTo>
                  <a:cubicBezTo>
                    <a:pt x="87" y="272"/>
                    <a:pt x="87" y="272"/>
                    <a:pt x="87" y="272"/>
                  </a:cubicBezTo>
                  <a:cubicBezTo>
                    <a:pt x="87" y="272"/>
                    <a:pt x="87" y="272"/>
                    <a:pt x="87" y="272"/>
                  </a:cubicBezTo>
                  <a:cubicBezTo>
                    <a:pt x="86" y="272"/>
                    <a:pt x="86" y="272"/>
                    <a:pt x="86" y="272"/>
                  </a:cubicBezTo>
                  <a:cubicBezTo>
                    <a:pt x="86" y="272"/>
                    <a:pt x="86" y="272"/>
                    <a:pt x="86" y="272"/>
                  </a:cubicBezTo>
                  <a:cubicBezTo>
                    <a:pt x="86" y="272"/>
                    <a:pt x="86" y="272"/>
                    <a:pt x="86" y="272"/>
                  </a:cubicBezTo>
                  <a:cubicBezTo>
                    <a:pt x="86" y="272"/>
                    <a:pt x="86" y="272"/>
                    <a:pt x="86" y="272"/>
                  </a:cubicBezTo>
                  <a:cubicBezTo>
                    <a:pt x="86" y="272"/>
                    <a:pt x="86" y="272"/>
                    <a:pt x="86" y="272"/>
                  </a:cubicBezTo>
                  <a:cubicBezTo>
                    <a:pt x="85" y="272"/>
                    <a:pt x="85" y="272"/>
                    <a:pt x="85" y="272"/>
                  </a:cubicBezTo>
                  <a:cubicBezTo>
                    <a:pt x="85" y="272"/>
                    <a:pt x="85" y="272"/>
                    <a:pt x="85" y="272"/>
                  </a:cubicBezTo>
                  <a:cubicBezTo>
                    <a:pt x="85" y="272"/>
                    <a:pt x="85" y="272"/>
                    <a:pt x="85" y="272"/>
                  </a:cubicBezTo>
                  <a:cubicBezTo>
                    <a:pt x="85" y="272"/>
                    <a:pt x="85" y="272"/>
                    <a:pt x="85" y="272"/>
                  </a:cubicBezTo>
                  <a:cubicBezTo>
                    <a:pt x="85" y="272"/>
                    <a:pt x="85" y="272"/>
                    <a:pt x="85" y="272"/>
                  </a:cubicBezTo>
                  <a:cubicBezTo>
                    <a:pt x="84" y="272"/>
                    <a:pt x="84" y="272"/>
                    <a:pt x="84" y="272"/>
                  </a:cubicBezTo>
                  <a:cubicBezTo>
                    <a:pt x="84" y="272"/>
                    <a:pt x="84" y="272"/>
                    <a:pt x="84" y="272"/>
                  </a:cubicBezTo>
                  <a:cubicBezTo>
                    <a:pt x="84" y="272"/>
                    <a:pt x="84" y="272"/>
                    <a:pt x="84" y="272"/>
                  </a:cubicBezTo>
                  <a:cubicBezTo>
                    <a:pt x="84" y="272"/>
                    <a:pt x="84" y="272"/>
                    <a:pt x="84" y="272"/>
                  </a:cubicBezTo>
                  <a:cubicBezTo>
                    <a:pt x="84" y="272"/>
                    <a:pt x="84" y="272"/>
                    <a:pt x="84" y="272"/>
                  </a:cubicBezTo>
                  <a:cubicBezTo>
                    <a:pt x="83" y="272"/>
                    <a:pt x="83" y="272"/>
                    <a:pt x="83" y="272"/>
                  </a:cubicBezTo>
                  <a:cubicBezTo>
                    <a:pt x="83" y="272"/>
                    <a:pt x="83" y="272"/>
                    <a:pt x="83" y="272"/>
                  </a:cubicBezTo>
                  <a:cubicBezTo>
                    <a:pt x="66" y="272"/>
                    <a:pt x="66" y="272"/>
                    <a:pt x="66" y="272"/>
                  </a:cubicBezTo>
                  <a:cubicBezTo>
                    <a:pt x="66" y="272"/>
                    <a:pt x="66" y="272"/>
                    <a:pt x="66" y="272"/>
                  </a:cubicBezTo>
                  <a:cubicBezTo>
                    <a:pt x="65" y="272"/>
                    <a:pt x="65" y="272"/>
                    <a:pt x="65" y="272"/>
                  </a:cubicBezTo>
                  <a:cubicBezTo>
                    <a:pt x="65" y="272"/>
                    <a:pt x="65" y="272"/>
                    <a:pt x="65" y="272"/>
                  </a:cubicBezTo>
                  <a:cubicBezTo>
                    <a:pt x="65" y="272"/>
                    <a:pt x="65" y="272"/>
                    <a:pt x="65" y="272"/>
                  </a:cubicBezTo>
                  <a:cubicBezTo>
                    <a:pt x="65" y="272"/>
                    <a:pt x="65" y="272"/>
                    <a:pt x="65" y="272"/>
                  </a:cubicBezTo>
                  <a:cubicBezTo>
                    <a:pt x="65" y="272"/>
                    <a:pt x="65" y="272"/>
                    <a:pt x="65" y="272"/>
                  </a:cubicBezTo>
                  <a:cubicBezTo>
                    <a:pt x="65" y="272"/>
                    <a:pt x="65" y="272"/>
                    <a:pt x="65" y="272"/>
                  </a:cubicBezTo>
                  <a:cubicBezTo>
                    <a:pt x="64" y="272"/>
                    <a:pt x="64" y="272"/>
                    <a:pt x="64" y="272"/>
                  </a:cubicBezTo>
                  <a:cubicBezTo>
                    <a:pt x="64" y="272"/>
                    <a:pt x="64" y="272"/>
                    <a:pt x="64" y="272"/>
                  </a:cubicBezTo>
                  <a:cubicBezTo>
                    <a:pt x="64" y="272"/>
                    <a:pt x="64" y="272"/>
                    <a:pt x="64" y="272"/>
                  </a:cubicBezTo>
                  <a:cubicBezTo>
                    <a:pt x="64" y="272"/>
                    <a:pt x="64" y="272"/>
                    <a:pt x="64" y="272"/>
                  </a:cubicBezTo>
                  <a:cubicBezTo>
                    <a:pt x="64" y="272"/>
                    <a:pt x="64" y="272"/>
                    <a:pt x="64" y="272"/>
                  </a:cubicBezTo>
                  <a:cubicBezTo>
                    <a:pt x="63" y="272"/>
                    <a:pt x="63" y="272"/>
                    <a:pt x="63" y="272"/>
                  </a:cubicBezTo>
                  <a:cubicBezTo>
                    <a:pt x="63" y="272"/>
                    <a:pt x="63" y="272"/>
                    <a:pt x="63" y="272"/>
                  </a:cubicBezTo>
                  <a:cubicBezTo>
                    <a:pt x="63" y="272"/>
                    <a:pt x="63" y="272"/>
                    <a:pt x="63" y="272"/>
                  </a:cubicBezTo>
                  <a:cubicBezTo>
                    <a:pt x="63" y="272"/>
                    <a:pt x="63" y="272"/>
                    <a:pt x="63" y="272"/>
                  </a:cubicBezTo>
                  <a:cubicBezTo>
                    <a:pt x="63" y="272"/>
                    <a:pt x="63" y="272"/>
                    <a:pt x="63" y="272"/>
                  </a:cubicBezTo>
                  <a:cubicBezTo>
                    <a:pt x="62" y="272"/>
                    <a:pt x="62" y="272"/>
                    <a:pt x="62" y="272"/>
                  </a:cubicBezTo>
                  <a:cubicBezTo>
                    <a:pt x="62" y="272"/>
                    <a:pt x="62" y="272"/>
                    <a:pt x="62" y="272"/>
                  </a:cubicBezTo>
                  <a:cubicBezTo>
                    <a:pt x="62" y="272"/>
                    <a:pt x="62" y="272"/>
                    <a:pt x="62" y="272"/>
                  </a:cubicBezTo>
                  <a:cubicBezTo>
                    <a:pt x="62" y="272"/>
                    <a:pt x="62" y="272"/>
                    <a:pt x="62" y="272"/>
                  </a:cubicBezTo>
                  <a:cubicBezTo>
                    <a:pt x="62" y="272"/>
                    <a:pt x="62" y="272"/>
                    <a:pt x="62" y="272"/>
                  </a:cubicBezTo>
                  <a:cubicBezTo>
                    <a:pt x="61" y="272"/>
                    <a:pt x="61" y="272"/>
                    <a:pt x="61" y="272"/>
                  </a:cubicBezTo>
                  <a:cubicBezTo>
                    <a:pt x="61" y="272"/>
                    <a:pt x="61" y="272"/>
                    <a:pt x="61" y="272"/>
                  </a:cubicBezTo>
                  <a:cubicBezTo>
                    <a:pt x="61" y="272"/>
                    <a:pt x="61" y="272"/>
                    <a:pt x="61" y="272"/>
                  </a:cubicBezTo>
                  <a:cubicBezTo>
                    <a:pt x="61" y="272"/>
                    <a:pt x="61" y="272"/>
                    <a:pt x="61" y="272"/>
                  </a:cubicBezTo>
                  <a:cubicBezTo>
                    <a:pt x="61" y="272"/>
                    <a:pt x="61" y="272"/>
                    <a:pt x="61" y="272"/>
                  </a:cubicBezTo>
                  <a:cubicBezTo>
                    <a:pt x="60" y="272"/>
                    <a:pt x="60" y="272"/>
                    <a:pt x="60" y="272"/>
                  </a:cubicBezTo>
                  <a:cubicBezTo>
                    <a:pt x="60" y="272"/>
                    <a:pt x="60" y="272"/>
                    <a:pt x="60" y="272"/>
                  </a:cubicBezTo>
                  <a:cubicBezTo>
                    <a:pt x="60" y="272"/>
                    <a:pt x="60" y="272"/>
                    <a:pt x="60" y="272"/>
                  </a:cubicBezTo>
                  <a:cubicBezTo>
                    <a:pt x="60" y="272"/>
                    <a:pt x="60" y="272"/>
                    <a:pt x="60" y="272"/>
                  </a:cubicBezTo>
                  <a:cubicBezTo>
                    <a:pt x="60" y="272"/>
                    <a:pt x="60" y="272"/>
                    <a:pt x="60" y="272"/>
                  </a:cubicBezTo>
                  <a:cubicBezTo>
                    <a:pt x="60" y="272"/>
                    <a:pt x="60" y="272"/>
                    <a:pt x="60" y="272"/>
                  </a:cubicBezTo>
                  <a:cubicBezTo>
                    <a:pt x="59" y="272"/>
                    <a:pt x="59" y="272"/>
                    <a:pt x="59" y="272"/>
                  </a:cubicBezTo>
                  <a:cubicBezTo>
                    <a:pt x="59" y="272"/>
                    <a:pt x="59" y="272"/>
                    <a:pt x="59" y="272"/>
                  </a:cubicBezTo>
                  <a:cubicBezTo>
                    <a:pt x="59" y="272"/>
                    <a:pt x="59" y="272"/>
                    <a:pt x="59" y="272"/>
                  </a:cubicBezTo>
                  <a:cubicBezTo>
                    <a:pt x="59" y="272"/>
                    <a:pt x="59" y="272"/>
                    <a:pt x="59" y="272"/>
                  </a:cubicBezTo>
                  <a:cubicBezTo>
                    <a:pt x="59" y="272"/>
                    <a:pt x="59" y="272"/>
                    <a:pt x="59" y="272"/>
                  </a:cubicBezTo>
                  <a:cubicBezTo>
                    <a:pt x="59" y="256"/>
                    <a:pt x="59" y="256"/>
                    <a:pt x="59" y="256"/>
                  </a:cubicBezTo>
                  <a:cubicBezTo>
                    <a:pt x="66" y="256"/>
                    <a:pt x="66" y="256"/>
                    <a:pt x="66" y="256"/>
                  </a:cubicBezTo>
                  <a:cubicBezTo>
                    <a:pt x="66" y="245"/>
                    <a:pt x="66" y="233"/>
                    <a:pt x="66" y="221"/>
                  </a:cubicBezTo>
                  <a:cubicBezTo>
                    <a:pt x="59" y="221"/>
                    <a:pt x="59" y="221"/>
                    <a:pt x="59" y="221"/>
                  </a:cubicBezTo>
                  <a:cubicBezTo>
                    <a:pt x="59" y="206"/>
                    <a:pt x="59" y="206"/>
                    <a:pt x="59" y="206"/>
                  </a:cubicBezTo>
                  <a:cubicBezTo>
                    <a:pt x="59" y="206"/>
                    <a:pt x="59" y="206"/>
                    <a:pt x="59" y="206"/>
                  </a:cubicBezTo>
                  <a:cubicBezTo>
                    <a:pt x="59" y="206"/>
                    <a:pt x="59" y="206"/>
                    <a:pt x="59" y="206"/>
                  </a:cubicBezTo>
                  <a:cubicBezTo>
                    <a:pt x="59" y="206"/>
                    <a:pt x="59" y="206"/>
                    <a:pt x="59" y="206"/>
                  </a:cubicBezTo>
                  <a:cubicBezTo>
                    <a:pt x="59" y="206"/>
                    <a:pt x="59" y="206"/>
                    <a:pt x="59" y="206"/>
                  </a:cubicBezTo>
                  <a:cubicBezTo>
                    <a:pt x="60" y="206"/>
                    <a:pt x="60" y="206"/>
                    <a:pt x="60" y="206"/>
                  </a:cubicBezTo>
                  <a:cubicBezTo>
                    <a:pt x="60" y="206"/>
                    <a:pt x="60" y="206"/>
                    <a:pt x="60" y="206"/>
                  </a:cubicBezTo>
                  <a:cubicBezTo>
                    <a:pt x="60" y="206"/>
                    <a:pt x="60" y="206"/>
                    <a:pt x="60" y="206"/>
                  </a:cubicBezTo>
                  <a:cubicBezTo>
                    <a:pt x="60" y="206"/>
                    <a:pt x="60" y="206"/>
                    <a:pt x="60" y="206"/>
                  </a:cubicBezTo>
                  <a:cubicBezTo>
                    <a:pt x="60" y="206"/>
                    <a:pt x="60" y="206"/>
                    <a:pt x="60" y="206"/>
                  </a:cubicBezTo>
                  <a:cubicBezTo>
                    <a:pt x="61" y="206"/>
                    <a:pt x="61" y="206"/>
                    <a:pt x="61" y="206"/>
                  </a:cubicBezTo>
                  <a:cubicBezTo>
                    <a:pt x="61" y="206"/>
                    <a:pt x="61" y="206"/>
                    <a:pt x="61" y="206"/>
                  </a:cubicBezTo>
                  <a:cubicBezTo>
                    <a:pt x="61" y="206"/>
                    <a:pt x="61" y="206"/>
                    <a:pt x="61" y="206"/>
                  </a:cubicBezTo>
                  <a:cubicBezTo>
                    <a:pt x="61" y="206"/>
                    <a:pt x="61" y="206"/>
                    <a:pt x="61" y="206"/>
                  </a:cubicBezTo>
                  <a:cubicBezTo>
                    <a:pt x="61" y="206"/>
                    <a:pt x="61" y="206"/>
                    <a:pt x="61" y="206"/>
                  </a:cubicBezTo>
                  <a:cubicBezTo>
                    <a:pt x="62" y="206"/>
                    <a:pt x="62" y="206"/>
                    <a:pt x="62" y="206"/>
                  </a:cubicBezTo>
                  <a:cubicBezTo>
                    <a:pt x="62" y="206"/>
                    <a:pt x="62" y="206"/>
                    <a:pt x="62" y="206"/>
                  </a:cubicBezTo>
                  <a:cubicBezTo>
                    <a:pt x="62" y="206"/>
                    <a:pt x="62" y="206"/>
                    <a:pt x="62" y="206"/>
                  </a:cubicBezTo>
                  <a:cubicBezTo>
                    <a:pt x="62" y="206"/>
                    <a:pt x="62" y="206"/>
                    <a:pt x="62" y="206"/>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4" y="206"/>
                    <a:pt x="64" y="206"/>
                    <a:pt x="64" y="206"/>
                  </a:cubicBezTo>
                  <a:cubicBezTo>
                    <a:pt x="64" y="206"/>
                    <a:pt x="64" y="206"/>
                    <a:pt x="64" y="206"/>
                  </a:cubicBezTo>
                  <a:cubicBezTo>
                    <a:pt x="64" y="206"/>
                    <a:pt x="64" y="206"/>
                    <a:pt x="64" y="206"/>
                  </a:cubicBezTo>
                  <a:cubicBezTo>
                    <a:pt x="64" y="206"/>
                    <a:pt x="64" y="206"/>
                    <a:pt x="64" y="206"/>
                  </a:cubicBezTo>
                  <a:cubicBezTo>
                    <a:pt x="64" y="206"/>
                    <a:pt x="64" y="206"/>
                    <a:pt x="64" y="206"/>
                  </a:cubicBezTo>
                  <a:cubicBezTo>
                    <a:pt x="65" y="206"/>
                    <a:pt x="65" y="206"/>
                    <a:pt x="65" y="206"/>
                  </a:cubicBezTo>
                  <a:cubicBezTo>
                    <a:pt x="65" y="206"/>
                    <a:pt x="65" y="206"/>
                    <a:pt x="65" y="206"/>
                  </a:cubicBezTo>
                  <a:cubicBezTo>
                    <a:pt x="65" y="206"/>
                    <a:pt x="65" y="206"/>
                    <a:pt x="65" y="206"/>
                  </a:cubicBezTo>
                  <a:cubicBezTo>
                    <a:pt x="65" y="206"/>
                    <a:pt x="65" y="206"/>
                    <a:pt x="65" y="206"/>
                  </a:cubicBezTo>
                  <a:cubicBezTo>
                    <a:pt x="65" y="206"/>
                    <a:pt x="65" y="206"/>
                    <a:pt x="65" y="206"/>
                  </a:cubicBezTo>
                  <a:cubicBezTo>
                    <a:pt x="66" y="206"/>
                    <a:pt x="66" y="206"/>
                    <a:pt x="66" y="206"/>
                  </a:cubicBezTo>
                  <a:cubicBezTo>
                    <a:pt x="66" y="206"/>
                    <a:pt x="66" y="206"/>
                    <a:pt x="66" y="206"/>
                  </a:cubicBezTo>
                  <a:cubicBezTo>
                    <a:pt x="83" y="206"/>
                    <a:pt x="83" y="206"/>
                    <a:pt x="83" y="206"/>
                  </a:cubicBezTo>
                  <a:cubicBezTo>
                    <a:pt x="90" y="206"/>
                    <a:pt x="90" y="206"/>
                    <a:pt x="90" y="206"/>
                  </a:cubicBezTo>
                  <a:close/>
                  <a:moveTo>
                    <a:pt x="90" y="307"/>
                  </a:moveTo>
                  <a:cubicBezTo>
                    <a:pt x="90" y="322"/>
                    <a:pt x="90" y="322"/>
                    <a:pt x="90" y="322"/>
                  </a:cubicBezTo>
                  <a:cubicBezTo>
                    <a:pt x="83" y="322"/>
                    <a:pt x="83" y="322"/>
                    <a:pt x="83" y="322"/>
                  </a:cubicBezTo>
                  <a:cubicBezTo>
                    <a:pt x="83" y="334"/>
                    <a:pt x="83" y="345"/>
                    <a:pt x="83" y="357"/>
                  </a:cubicBezTo>
                  <a:cubicBezTo>
                    <a:pt x="90" y="357"/>
                    <a:pt x="90" y="357"/>
                    <a:pt x="90" y="357"/>
                  </a:cubicBezTo>
                  <a:cubicBezTo>
                    <a:pt x="90" y="372"/>
                    <a:pt x="90" y="372"/>
                    <a:pt x="90" y="372"/>
                  </a:cubicBezTo>
                  <a:cubicBezTo>
                    <a:pt x="90" y="372"/>
                    <a:pt x="90" y="372"/>
                    <a:pt x="90" y="372"/>
                  </a:cubicBezTo>
                  <a:cubicBezTo>
                    <a:pt x="90" y="372"/>
                    <a:pt x="90" y="372"/>
                    <a:pt x="90" y="372"/>
                  </a:cubicBezTo>
                  <a:cubicBezTo>
                    <a:pt x="90" y="372"/>
                    <a:pt x="90" y="372"/>
                    <a:pt x="90" y="372"/>
                  </a:cubicBezTo>
                  <a:cubicBezTo>
                    <a:pt x="90" y="372"/>
                    <a:pt x="90" y="372"/>
                    <a:pt x="90" y="372"/>
                  </a:cubicBezTo>
                  <a:cubicBezTo>
                    <a:pt x="89" y="372"/>
                    <a:pt x="89" y="372"/>
                    <a:pt x="89" y="372"/>
                  </a:cubicBezTo>
                  <a:cubicBezTo>
                    <a:pt x="89" y="372"/>
                    <a:pt x="89" y="372"/>
                    <a:pt x="89" y="372"/>
                  </a:cubicBezTo>
                  <a:cubicBezTo>
                    <a:pt x="89" y="372"/>
                    <a:pt x="89" y="372"/>
                    <a:pt x="89" y="372"/>
                  </a:cubicBezTo>
                  <a:cubicBezTo>
                    <a:pt x="89" y="372"/>
                    <a:pt x="89" y="372"/>
                    <a:pt x="89" y="372"/>
                  </a:cubicBezTo>
                  <a:cubicBezTo>
                    <a:pt x="89" y="372"/>
                    <a:pt x="89" y="372"/>
                    <a:pt x="89" y="372"/>
                  </a:cubicBezTo>
                  <a:cubicBezTo>
                    <a:pt x="88" y="372"/>
                    <a:pt x="88" y="372"/>
                    <a:pt x="88" y="372"/>
                  </a:cubicBezTo>
                  <a:cubicBezTo>
                    <a:pt x="88" y="372"/>
                    <a:pt x="88" y="372"/>
                    <a:pt x="88" y="372"/>
                  </a:cubicBezTo>
                  <a:cubicBezTo>
                    <a:pt x="88" y="372"/>
                    <a:pt x="88" y="372"/>
                    <a:pt x="88" y="372"/>
                  </a:cubicBezTo>
                  <a:cubicBezTo>
                    <a:pt x="88" y="372"/>
                    <a:pt x="88" y="372"/>
                    <a:pt x="88" y="372"/>
                  </a:cubicBezTo>
                  <a:cubicBezTo>
                    <a:pt x="87" y="372"/>
                    <a:pt x="87" y="372"/>
                    <a:pt x="87" y="372"/>
                  </a:cubicBezTo>
                  <a:cubicBezTo>
                    <a:pt x="87" y="372"/>
                    <a:pt x="87" y="372"/>
                    <a:pt x="87" y="372"/>
                  </a:cubicBezTo>
                  <a:cubicBezTo>
                    <a:pt x="87" y="372"/>
                    <a:pt x="87" y="372"/>
                    <a:pt x="87" y="372"/>
                  </a:cubicBezTo>
                  <a:cubicBezTo>
                    <a:pt x="87" y="372"/>
                    <a:pt x="87" y="372"/>
                    <a:pt x="87" y="372"/>
                  </a:cubicBezTo>
                  <a:cubicBezTo>
                    <a:pt x="87" y="372"/>
                    <a:pt x="87" y="372"/>
                    <a:pt x="87" y="372"/>
                  </a:cubicBezTo>
                  <a:cubicBezTo>
                    <a:pt x="86" y="372"/>
                    <a:pt x="86" y="372"/>
                    <a:pt x="86" y="372"/>
                  </a:cubicBezTo>
                  <a:cubicBezTo>
                    <a:pt x="86" y="372"/>
                    <a:pt x="86" y="372"/>
                    <a:pt x="86" y="372"/>
                  </a:cubicBezTo>
                  <a:cubicBezTo>
                    <a:pt x="86" y="372"/>
                    <a:pt x="86" y="372"/>
                    <a:pt x="86" y="372"/>
                  </a:cubicBezTo>
                  <a:cubicBezTo>
                    <a:pt x="86" y="372"/>
                    <a:pt x="86" y="372"/>
                    <a:pt x="86" y="372"/>
                  </a:cubicBezTo>
                  <a:cubicBezTo>
                    <a:pt x="85" y="372"/>
                    <a:pt x="85" y="372"/>
                    <a:pt x="85" y="372"/>
                  </a:cubicBezTo>
                  <a:cubicBezTo>
                    <a:pt x="85" y="372"/>
                    <a:pt x="85" y="372"/>
                    <a:pt x="85" y="372"/>
                  </a:cubicBezTo>
                  <a:cubicBezTo>
                    <a:pt x="85" y="372"/>
                    <a:pt x="85" y="372"/>
                    <a:pt x="85" y="372"/>
                  </a:cubicBezTo>
                  <a:cubicBezTo>
                    <a:pt x="85" y="372"/>
                    <a:pt x="85" y="372"/>
                    <a:pt x="85" y="372"/>
                  </a:cubicBezTo>
                  <a:cubicBezTo>
                    <a:pt x="85" y="372"/>
                    <a:pt x="85" y="372"/>
                    <a:pt x="85" y="372"/>
                  </a:cubicBezTo>
                  <a:cubicBezTo>
                    <a:pt x="84" y="372"/>
                    <a:pt x="84" y="372"/>
                    <a:pt x="84" y="372"/>
                  </a:cubicBezTo>
                  <a:cubicBezTo>
                    <a:pt x="84" y="372"/>
                    <a:pt x="84" y="372"/>
                    <a:pt x="84" y="372"/>
                  </a:cubicBezTo>
                  <a:cubicBezTo>
                    <a:pt x="84" y="372"/>
                    <a:pt x="84" y="372"/>
                    <a:pt x="84" y="372"/>
                  </a:cubicBezTo>
                  <a:cubicBezTo>
                    <a:pt x="84" y="372"/>
                    <a:pt x="84" y="372"/>
                    <a:pt x="84" y="372"/>
                  </a:cubicBezTo>
                  <a:cubicBezTo>
                    <a:pt x="83" y="372"/>
                    <a:pt x="83" y="372"/>
                    <a:pt x="83" y="372"/>
                  </a:cubicBezTo>
                  <a:cubicBezTo>
                    <a:pt x="83" y="372"/>
                    <a:pt x="83" y="372"/>
                    <a:pt x="83" y="372"/>
                  </a:cubicBezTo>
                  <a:cubicBezTo>
                    <a:pt x="66" y="372"/>
                    <a:pt x="66" y="372"/>
                    <a:pt x="66" y="372"/>
                  </a:cubicBezTo>
                  <a:cubicBezTo>
                    <a:pt x="66" y="372"/>
                    <a:pt x="66" y="372"/>
                    <a:pt x="66" y="372"/>
                  </a:cubicBezTo>
                  <a:cubicBezTo>
                    <a:pt x="66" y="372"/>
                    <a:pt x="66" y="372"/>
                    <a:pt x="66" y="372"/>
                  </a:cubicBezTo>
                  <a:cubicBezTo>
                    <a:pt x="65" y="372"/>
                    <a:pt x="65" y="372"/>
                    <a:pt x="65" y="372"/>
                  </a:cubicBezTo>
                  <a:cubicBezTo>
                    <a:pt x="65" y="372"/>
                    <a:pt x="65" y="372"/>
                    <a:pt x="65" y="372"/>
                  </a:cubicBezTo>
                  <a:cubicBezTo>
                    <a:pt x="65" y="372"/>
                    <a:pt x="65" y="372"/>
                    <a:pt x="65" y="372"/>
                  </a:cubicBezTo>
                  <a:cubicBezTo>
                    <a:pt x="65" y="372"/>
                    <a:pt x="65" y="372"/>
                    <a:pt x="65" y="372"/>
                  </a:cubicBezTo>
                  <a:cubicBezTo>
                    <a:pt x="65" y="372"/>
                    <a:pt x="65" y="372"/>
                    <a:pt x="65" y="372"/>
                  </a:cubicBezTo>
                  <a:cubicBezTo>
                    <a:pt x="65" y="372"/>
                    <a:pt x="65" y="372"/>
                    <a:pt x="65" y="372"/>
                  </a:cubicBezTo>
                  <a:cubicBezTo>
                    <a:pt x="64" y="372"/>
                    <a:pt x="64" y="372"/>
                    <a:pt x="64" y="372"/>
                  </a:cubicBezTo>
                  <a:cubicBezTo>
                    <a:pt x="64" y="372"/>
                    <a:pt x="64" y="372"/>
                    <a:pt x="64" y="372"/>
                  </a:cubicBezTo>
                  <a:cubicBezTo>
                    <a:pt x="64" y="372"/>
                    <a:pt x="64" y="372"/>
                    <a:pt x="64" y="372"/>
                  </a:cubicBezTo>
                  <a:cubicBezTo>
                    <a:pt x="64" y="372"/>
                    <a:pt x="64" y="372"/>
                    <a:pt x="64" y="372"/>
                  </a:cubicBezTo>
                  <a:cubicBezTo>
                    <a:pt x="63" y="372"/>
                    <a:pt x="63" y="372"/>
                    <a:pt x="63" y="372"/>
                  </a:cubicBezTo>
                  <a:cubicBezTo>
                    <a:pt x="63" y="372"/>
                    <a:pt x="63" y="372"/>
                    <a:pt x="63" y="372"/>
                  </a:cubicBezTo>
                  <a:cubicBezTo>
                    <a:pt x="63" y="372"/>
                    <a:pt x="63" y="372"/>
                    <a:pt x="63" y="372"/>
                  </a:cubicBezTo>
                  <a:cubicBezTo>
                    <a:pt x="63" y="372"/>
                    <a:pt x="63" y="372"/>
                    <a:pt x="63" y="372"/>
                  </a:cubicBezTo>
                  <a:cubicBezTo>
                    <a:pt x="63" y="372"/>
                    <a:pt x="63" y="372"/>
                    <a:pt x="63" y="372"/>
                  </a:cubicBezTo>
                  <a:cubicBezTo>
                    <a:pt x="63" y="372"/>
                    <a:pt x="63" y="372"/>
                    <a:pt x="63" y="372"/>
                  </a:cubicBezTo>
                  <a:cubicBezTo>
                    <a:pt x="62" y="372"/>
                    <a:pt x="62" y="372"/>
                    <a:pt x="62" y="372"/>
                  </a:cubicBezTo>
                  <a:cubicBezTo>
                    <a:pt x="62" y="372"/>
                    <a:pt x="62" y="372"/>
                    <a:pt x="62" y="372"/>
                  </a:cubicBezTo>
                  <a:cubicBezTo>
                    <a:pt x="62" y="372"/>
                    <a:pt x="62" y="372"/>
                    <a:pt x="62" y="372"/>
                  </a:cubicBezTo>
                  <a:cubicBezTo>
                    <a:pt x="62" y="372"/>
                    <a:pt x="62" y="372"/>
                    <a:pt x="62" y="372"/>
                  </a:cubicBezTo>
                  <a:cubicBezTo>
                    <a:pt x="62" y="372"/>
                    <a:pt x="62" y="372"/>
                    <a:pt x="62" y="372"/>
                  </a:cubicBezTo>
                  <a:cubicBezTo>
                    <a:pt x="61" y="372"/>
                    <a:pt x="61" y="372"/>
                    <a:pt x="61" y="372"/>
                  </a:cubicBezTo>
                  <a:cubicBezTo>
                    <a:pt x="61" y="372"/>
                    <a:pt x="61" y="372"/>
                    <a:pt x="61" y="372"/>
                  </a:cubicBezTo>
                  <a:cubicBezTo>
                    <a:pt x="61" y="372"/>
                    <a:pt x="61" y="372"/>
                    <a:pt x="61" y="372"/>
                  </a:cubicBezTo>
                  <a:cubicBezTo>
                    <a:pt x="61" y="372"/>
                    <a:pt x="61" y="372"/>
                    <a:pt x="61" y="372"/>
                  </a:cubicBezTo>
                  <a:cubicBezTo>
                    <a:pt x="61" y="372"/>
                    <a:pt x="61" y="372"/>
                    <a:pt x="61" y="372"/>
                  </a:cubicBezTo>
                  <a:cubicBezTo>
                    <a:pt x="60" y="372"/>
                    <a:pt x="60" y="372"/>
                    <a:pt x="60" y="372"/>
                  </a:cubicBezTo>
                  <a:cubicBezTo>
                    <a:pt x="60" y="372"/>
                    <a:pt x="60" y="372"/>
                    <a:pt x="60" y="372"/>
                  </a:cubicBezTo>
                  <a:cubicBezTo>
                    <a:pt x="60" y="372"/>
                    <a:pt x="60" y="372"/>
                    <a:pt x="60" y="372"/>
                  </a:cubicBezTo>
                  <a:cubicBezTo>
                    <a:pt x="60" y="372"/>
                    <a:pt x="60" y="372"/>
                    <a:pt x="60" y="372"/>
                  </a:cubicBezTo>
                  <a:cubicBezTo>
                    <a:pt x="60" y="372"/>
                    <a:pt x="60" y="372"/>
                    <a:pt x="60" y="372"/>
                  </a:cubicBezTo>
                  <a:cubicBezTo>
                    <a:pt x="60" y="372"/>
                    <a:pt x="60" y="372"/>
                    <a:pt x="60" y="372"/>
                  </a:cubicBezTo>
                  <a:cubicBezTo>
                    <a:pt x="59" y="372"/>
                    <a:pt x="59" y="372"/>
                    <a:pt x="59" y="372"/>
                  </a:cubicBezTo>
                  <a:cubicBezTo>
                    <a:pt x="59" y="372"/>
                    <a:pt x="59" y="372"/>
                    <a:pt x="59" y="372"/>
                  </a:cubicBezTo>
                  <a:cubicBezTo>
                    <a:pt x="59" y="372"/>
                    <a:pt x="59" y="372"/>
                    <a:pt x="59" y="372"/>
                  </a:cubicBezTo>
                  <a:cubicBezTo>
                    <a:pt x="59" y="372"/>
                    <a:pt x="59" y="372"/>
                    <a:pt x="59" y="372"/>
                  </a:cubicBezTo>
                  <a:cubicBezTo>
                    <a:pt x="59" y="357"/>
                    <a:pt x="59" y="357"/>
                    <a:pt x="59" y="357"/>
                  </a:cubicBezTo>
                  <a:cubicBezTo>
                    <a:pt x="66" y="357"/>
                    <a:pt x="66" y="357"/>
                    <a:pt x="66" y="357"/>
                  </a:cubicBezTo>
                  <a:cubicBezTo>
                    <a:pt x="66" y="345"/>
                    <a:pt x="66" y="334"/>
                    <a:pt x="66" y="322"/>
                  </a:cubicBezTo>
                  <a:cubicBezTo>
                    <a:pt x="59" y="322"/>
                    <a:pt x="59" y="322"/>
                    <a:pt x="59" y="322"/>
                  </a:cubicBezTo>
                  <a:cubicBezTo>
                    <a:pt x="59" y="307"/>
                    <a:pt x="59" y="307"/>
                    <a:pt x="59" y="307"/>
                  </a:cubicBezTo>
                  <a:cubicBezTo>
                    <a:pt x="59" y="307"/>
                    <a:pt x="59" y="307"/>
                    <a:pt x="59" y="307"/>
                  </a:cubicBezTo>
                  <a:cubicBezTo>
                    <a:pt x="59" y="307"/>
                    <a:pt x="59" y="307"/>
                    <a:pt x="59" y="307"/>
                  </a:cubicBezTo>
                  <a:cubicBezTo>
                    <a:pt x="59" y="307"/>
                    <a:pt x="59" y="307"/>
                    <a:pt x="59" y="307"/>
                  </a:cubicBezTo>
                  <a:cubicBezTo>
                    <a:pt x="59" y="307"/>
                    <a:pt x="59" y="307"/>
                    <a:pt x="59" y="307"/>
                  </a:cubicBezTo>
                  <a:cubicBezTo>
                    <a:pt x="60" y="307"/>
                    <a:pt x="60" y="307"/>
                    <a:pt x="60" y="307"/>
                  </a:cubicBezTo>
                  <a:cubicBezTo>
                    <a:pt x="60" y="307"/>
                    <a:pt x="60" y="307"/>
                    <a:pt x="60" y="307"/>
                  </a:cubicBezTo>
                  <a:cubicBezTo>
                    <a:pt x="60" y="307"/>
                    <a:pt x="60" y="307"/>
                    <a:pt x="60" y="307"/>
                  </a:cubicBezTo>
                  <a:cubicBezTo>
                    <a:pt x="60" y="307"/>
                    <a:pt x="60" y="307"/>
                    <a:pt x="60" y="307"/>
                  </a:cubicBezTo>
                  <a:cubicBezTo>
                    <a:pt x="60" y="307"/>
                    <a:pt x="60" y="307"/>
                    <a:pt x="60" y="307"/>
                  </a:cubicBezTo>
                  <a:cubicBezTo>
                    <a:pt x="60" y="307"/>
                    <a:pt x="60" y="307"/>
                    <a:pt x="60" y="307"/>
                  </a:cubicBezTo>
                  <a:cubicBezTo>
                    <a:pt x="61" y="307"/>
                    <a:pt x="61" y="307"/>
                    <a:pt x="61" y="307"/>
                  </a:cubicBezTo>
                  <a:cubicBezTo>
                    <a:pt x="61" y="307"/>
                    <a:pt x="61" y="307"/>
                    <a:pt x="61" y="307"/>
                  </a:cubicBezTo>
                  <a:cubicBezTo>
                    <a:pt x="61" y="307"/>
                    <a:pt x="61" y="307"/>
                    <a:pt x="61" y="307"/>
                  </a:cubicBezTo>
                  <a:cubicBezTo>
                    <a:pt x="61" y="307"/>
                    <a:pt x="61" y="307"/>
                    <a:pt x="61" y="307"/>
                  </a:cubicBezTo>
                  <a:cubicBezTo>
                    <a:pt x="61" y="307"/>
                    <a:pt x="61" y="307"/>
                    <a:pt x="61" y="307"/>
                  </a:cubicBezTo>
                  <a:cubicBezTo>
                    <a:pt x="62" y="307"/>
                    <a:pt x="62" y="307"/>
                    <a:pt x="62" y="307"/>
                  </a:cubicBezTo>
                  <a:cubicBezTo>
                    <a:pt x="62" y="307"/>
                    <a:pt x="62" y="307"/>
                    <a:pt x="62" y="307"/>
                  </a:cubicBezTo>
                  <a:cubicBezTo>
                    <a:pt x="62" y="307"/>
                    <a:pt x="62" y="307"/>
                    <a:pt x="62" y="307"/>
                  </a:cubicBezTo>
                  <a:cubicBezTo>
                    <a:pt x="62" y="307"/>
                    <a:pt x="62" y="307"/>
                    <a:pt x="62" y="307"/>
                  </a:cubicBezTo>
                  <a:cubicBezTo>
                    <a:pt x="62" y="307"/>
                    <a:pt x="62" y="307"/>
                    <a:pt x="62" y="307"/>
                  </a:cubicBezTo>
                  <a:cubicBezTo>
                    <a:pt x="63" y="307"/>
                    <a:pt x="63" y="307"/>
                    <a:pt x="63" y="307"/>
                  </a:cubicBezTo>
                  <a:cubicBezTo>
                    <a:pt x="63" y="307"/>
                    <a:pt x="63" y="307"/>
                    <a:pt x="63" y="307"/>
                  </a:cubicBezTo>
                  <a:cubicBezTo>
                    <a:pt x="63" y="307"/>
                    <a:pt x="63" y="307"/>
                    <a:pt x="63" y="307"/>
                  </a:cubicBezTo>
                  <a:cubicBezTo>
                    <a:pt x="63" y="307"/>
                    <a:pt x="63" y="307"/>
                    <a:pt x="63" y="307"/>
                  </a:cubicBezTo>
                  <a:cubicBezTo>
                    <a:pt x="63" y="307"/>
                    <a:pt x="63" y="307"/>
                    <a:pt x="63" y="307"/>
                  </a:cubicBezTo>
                  <a:cubicBezTo>
                    <a:pt x="64" y="307"/>
                    <a:pt x="64" y="307"/>
                    <a:pt x="64" y="307"/>
                  </a:cubicBezTo>
                  <a:cubicBezTo>
                    <a:pt x="64" y="307"/>
                    <a:pt x="64" y="307"/>
                    <a:pt x="64" y="307"/>
                  </a:cubicBezTo>
                  <a:cubicBezTo>
                    <a:pt x="64" y="307"/>
                    <a:pt x="64" y="307"/>
                    <a:pt x="64" y="307"/>
                  </a:cubicBezTo>
                  <a:cubicBezTo>
                    <a:pt x="64" y="307"/>
                    <a:pt x="64" y="307"/>
                    <a:pt x="64" y="307"/>
                  </a:cubicBezTo>
                  <a:cubicBezTo>
                    <a:pt x="64" y="307"/>
                    <a:pt x="64" y="307"/>
                    <a:pt x="64" y="307"/>
                  </a:cubicBezTo>
                  <a:cubicBezTo>
                    <a:pt x="65" y="307"/>
                    <a:pt x="65" y="307"/>
                    <a:pt x="65" y="307"/>
                  </a:cubicBezTo>
                  <a:cubicBezTo>
                    <a:pt x="65" y="307"/>
                    <a:pt x="65" y="307"/>
                    <a:pt x="65" y="307"/>
                  </a:cubicBezTo>
                  <a:cubicBezTo>
                    <a:pt x="65" y="307"/>
                    <a:pt x="65" y="307"/>
                    <a:pt x="65" y="307"/>
                  </a:cubicBezTo>
                  <a:cubicBezTo>
                    <a:pt x="65" y="307"/>
                    <a:pt x="65" y="307"/>
                    <a:pt x="65" y="307"/>
                  </a:cubicBezTo>
                  <a:cubicBezTo>
                    <a:pt x="65" y="307"/>
                    <a:pt x="65" y="307"/>
                    <a:pt x="65" y="307"/>
                  </a:cubicBezTo>
                  <a:cubicBezTo>
                    <a:pt x="65" y="307"/>
                    <a:pt x="65" y="307"/>
                    <a:pt x="65" y="307"/>
                  </a:cubicBezTo>
                  <a:cubicBezTo>
                    <a:pt x="66" y="307"/>
                    <a:pt x="66" y="307"/>
                    <a:pt x="66" y="307"/>
                  </a:cubicBezTo>
                  <a:cubicBezTo>
                    <a:pt x="66" y="307"/>
                    <a:pt x="66" y="307"/>
                    <a:pt x="66" y="307"/>
                  </a:cubicBezTo>
                  <a:cubicBezTo>
                    <a:pt x="83" y="307"/>
                    <a:pt x="83" y="307"/>
                    <a:pt x="83" y="307"/>
                  </a:cubicBezTo>
                  <a:cubicBezTo>
                    <a:pt x="83" y="307"/>
                    <a:pt x="83" y="307"/>
                    <a:pt x="83" y="307"/>
                  </a:cubicBezTo>
                  <a:cubicBezTo>
                    <a:pt x="84" y="307"/>
                    <a:pt x="84" y="307"/>
                    <a:pt x="84" y="307"/>
                  </a:cubicBezTo>
                  <a:cubicBezTo>
                    <a:pt x="84" y="307"/>
                    <a:pt x="84" y="307"/>
                    <a:pt x="84" y="307"/>
                  </a:cubicBezTo>
                  <a:cubicBezTo>
                    <a:pt x="84" y="307"/>
                    <a:pt x="84" y="307"/>
                    <a:pt x="84" y="307"/>
                  </a:cubicBezTo>
                  <a:cubicBezTo>
                    <a:pt x="84" y="307"/>
                    <a:pt x="84" y="307"/>
                    <a:pt x="84" y="307"/>
                  </a:cubicBezTo>
                  <a:cubicBezTo>
                    <a:pt x="84" y="307"/>
                    <a:pt x="84" y="307"/>
                    <a:pt x="84" y="307"/>
                  </a:cubicBezTo>
                  <a:cubicBezTo>
                    <a:pt x="85" y="307"/>
                    <a:pt x="85" y="307"/>
                    <a:pt x="85" y="307"/>
                  </a:cubicBezTo>
                  <a:cubicBezTo>
                    <a:pt x="85" y="307"/>
                    <a:pt x="85" y="307"/>
                    <a:pt x="85" y="307"/>
                  </a:cubicBezTo>
                  <a:cubicBezTo>
                    <a:pt x="85" y="307"/>
                    <a:pt x="85" y="307"/>
                    <a:pt x="85" y="307"/>
                  </a:cubicBezTo>
                  <a:cubicBezTo>
                    <a:pt x="85" y="307"/>
                    <a:pt x="85" y="307"/>
                    <a:pt x="85" y="307"/>
                  </a:cubicBezTo>
                  <a:cubicBezTo>
                    <a:pt x="85" y="307"/>
                    <a:pt x="85" y="307"/>
                    <a:pt x="85" y="307"/>
                  </a:cubicBezTo>
                  <a:cubicBezTo>
                    <a:pt x="86" y="307"/>
                    <a:pt x="86" y="307"/>
                    <a:pt x="86" y="307"/>
                  </a:cubicBezTo>
                  <a:cubicBezTo>
                    <a:pt x="86" y="307"/>
                    <a:pt x="86" y="307"/>
                    <a:pt x="86" y="307"/>
                  </a:cubicBezTo>
                  <a:cubicBezTo>
                    <a:pt x="86" y="307"/>
                    <a:pt x="86" y="307"/>
                    <a:pt x="86" y="307"/>
                  </a:cubicBezTo>
                  <a:cubicBezTo>
                    <a:pt x="86" y="307"/>
                    <a:pt x="86" y="307"/>
                    <a:pt x="86" y="307"/>
                  </a:cubicBezTo>
                  <a:cubicBezTo>
                    <a:pt x="86" y="307"/>
                    <a:pt x="86" y="307"/>
                    <a:pt x="86" y="307"/>
                  </a:cubicBezTo>
                  <a:cubicBezTo>
                    <a:pt x="87" y="307"/>
                    <a:pt x="87" y="307"/>
                    <a:pt x="87" y="307"/>
                  </a:cubicBezTo>
                  <a:cubicBezTo>
                    <a:pt x="87" y="307"/>
                    <a:pt x="87" y="307"/>
                    <a:pt x="87" y="307"/>
                  </a:cubicBezTo>
                  <a:cubicBezTo>
                    <a:pt x="87" y="307"/>
                    <a:pt x="87" y="307"/>
                    <a:pt x="87" y="307"/>
                  </a:cubicBezTo>
                  <a:cubicBezTo>
                    <a:pt x="87" y="307"/>
                    <a:pt x="87" y="307"/>
                    <a:pt x="87" y="307"/>
                  </a:cubicBezTo>
                  <a:cubicBezTo>
                    <a:pt x="87" y="307"/>
                    <a:pt x="87" y="307"/>
                    <a:pt x="87" y="307"/>
                  </a:cubicBezTo>
                  <a:cubicBezTo>
                    <a:pt x="87" y="307"/>
                    <a:pt x="87" y="307"/>
                    <a:pt x="87" y="307"/>
                  </a:cubicBezTo>
                  <a:cubicBezTo>
                    <a:pt x="88" y="307"/>
                    <a:pt x="88" y="307"/>
                    <a:pt x="88" y="307"/>
                  </a:cubicBezTo>
                  <a:cubicBezTo>
                    <a:pt x="88" y="307"/>
                    <a:pt x="88" y="307"/>
                    <a:pt x="88" y="307"/>
                  </a:cubicBezTo>
                  <a:cubicBezTo>
                    <a:pt x="88" y="307"/>
                    <a:pt x="88" y="307"/>
                    <a:pt x="88" y="307"/>
                  </a:cubicBezTo>
                  <a:cubicBezTo>
                    <a:pt x="88" y="307"/>
                    <a:pt x="88" y="307"/>
                    <a:pt x="88" y="307"/>
                  </a:cubicBezTo>
                  <a:cubicBezTo>
                    <a:pt x="88" y="307"/>
                    <a:pt x="88" y="307"/>
                    <a:pt x="88" y="307"/>
                  </a:cubicBezTo>
                  <a:cubicBezTo>
                    <a:pt x="89" y="307"/>
                    <a:pt x="89" y="307"/>
                    <a:pt x="89" y="307"/>
                  </a:cubicBezTo>
                  <a:cubicBezTo>
                    <a:pt x="89" y="307"/>
                    <a:pt x="89" y="307"/>
                    <a:pt x="89" y="307"/>
                  </a:cubicBezTo>
                  <a:cubicBezTo>
                    <a:pt x="89" y="307"/>
                    <a:pt x="89" y="307"/>
                    <a:pt x="89" y="307"/>
                  </a:cubicBezTo>
                  <a:cubicBezTo>
                    <a:pt x="89" y="307"/>
                    <a:pt x="89" y="307"/>
                    <a:pt x="89" y="307"/>
                  </a:cubicBezTo>
                  <a:cubicBezTo>
                    <a:pt x="89" y="307"/>
                    <a:pt x="89" y="307"/>
                    <a:pt x="89" y="307"/>
                  </a:cubicBezTo>
                  <a:cubicBezTo>
                    <a:pt x="89" y="307"/>
                    <a:pt x="89" y="307"/>
                    <a:pt x="89" y="307"/>
                  </a:cubicBezTo>
                  <a:cubicBezTo>
                    <a:pt x="90" y="307"/>
                    <a:pt x="90" y="307"/>
                    <a:pt x="90" y="307"/>
                  </a:cubicBezTo>
                  <a:cubicBezTo>
                    <a:pt x="90" y="307"/>
                    <a:pt x="90" y="307"/>
                    <a:pt x="90" y="307"/>
                  </a:cubicBezTo>
                  <a:cubicBezTo>
                    <a:pt x="90" y="307"/>
                    <a:pt x="90" y="307"/>
                    <a:pt x="90" y="307"/>
                  </a:cubicBezTo>
                  <a:cubicBezTo>
                    <a:pt x="90" y="307"/>
                    <a:pt x="90" y="307"/>
                    <a:pt x="90" y="307"/>
                  </a:cubicBezTo>
                  <a:cubicBezTo>
                    <a:pt x="90" y="307"/>
                    <a:pt x="90" y="307"/>
                    <a:pt x="90" y="307"/>
                  </a:cubicBezTo>
                  <a:close/>
                  <a:moveTo>
                    <a:pt x="90" y="407"/>
                  </a:moveTo>
                  <a:cubicBezTo>
                    <a:pt x="90" y="423"/>
                    <a:pt x="90" y="423"/>
                    <a:pt x="90" y="423"/>
                  </a:cubicBezTo>
                  <a:cubicBezTo>
                    <a:pt x="83" y="423"/>
                    <a:pt x="83" y="423"/>
                    <a:pt x="83" y="423"/>
                  </a:cubicBezTo>
                  <a:cubicBezTo>
                    <a:pt x="66" y="423"/>
                    <a:pt x="66" y="423"/>
                    <a:pt x="66" y="423"/>
                  </a:cubicBezTo>
                  <a:cubicBezTo>
                    <a:pt x="66" y="423"/>
                    <a:pt x="66" y="423"/>
                    <a:pt x="66" y="423"/>
                  </a:cubicBezTo>
                  <a:cubicBezTo>
                    <a:pt x="65" y="423"/>
                    <a:pt x="65" y="423"/>
                    <a:pt x="65" y="423"/>
                  </a:cubicBezTo>
                  <a:cubicBezTo>
                    <a:pt x="65" y="423"/>
                    <a:pt x="65" y="423"/>
                    <a:pt x="65" y="423"/>
                  </a:cubicBezTo>
                  <a:cubicBezTo>
                    <a:pt x="65" y="423"/>
                    <a:pt x="65" y="423"/>
                    <a:pt x="65" y="423"/>
                  </a:cubicBezTo>
                  <a:cubicBezTo>
                    <a:pt x="65" y="423"/>
                    <a:pt x="65" y="423"/>
                    <a:pt x="65" y="423"/>
                  </a:cubicBezTo>
                  <a:cubicBezTo>
                    <a:pt x="65" y="423"/>
                    <a:pt x="65" y="423"/>
                    <a:pt x="65" y="423"/>
                  </a:cubicBezTo>
                  <a:cubicBezTo>
                    <a:pt x="65" y="423"/>
                    <a:pt x="65" y="423"/>
                    <a:pt x="65" y="423"/>
                  </a:cubicBezTo>
                  <a:cubicBezTo>
                    <a:pt x="64" y="423"/>
                    <a:pt x="64" y="423"/>
                    <a:pt x="64" y="423"/>
                  </a:cubicBezTo>
                  <a:cubicBezTo>
                    <a:pt x="64" y="423"/>
                    <a:pt x="64" y="423"/>
                    <a:pt x="64" y="423"/>
                  </a:cubicBezTo>
                  <a:cubicBezTo>
                    <a:pt x="64" y="423"/>
                    <a:pt x="64" y="423"/>
                    <a:pt x="64" y="423"/>
                  </a:cubicBezTo>
                  <a:cubicBezTo>
                    <a:pt x="64" y="423"/>
                    <a:pt x="64" y="423"/>
                    <a:pt x="64" y="423"/>
                  </a:cubicBezTo>
                  <a:cubicBezTo>
                    <a:pt x="64" y="423"/>
                    <a:pt x="64" y="423"/>
                    <a:pt x="64" y="423"/>
                  </a:cubicBezTo>
                  <a:cubicBezTo>
                    <a:pt x="63" y="423"/>
                    <a:pt x="63" y="423"/>
                    <a:pt x="63" y="423"/>
                  </a:cubicBezTo>
                  <a:cubicBezTo>
                    <a:pt x="63" y="423"/>
                    <a:pt x="63" y="423"/>
                    <a:pt x="63" y="423"/>
                  </a:cubicBezTo>
                  <a:cubicBezTo>
                    <a:pt x="63" y="423"/>
                    <a:pt x="63" y="423"/>
                    <a:pt x="63" y="423"/>
                  </a:cubicBezTo>
                  <a:cubicBezTo>
                    <a:pt x="63" y="423"/>
                    <a:pt x="63" y="423"/>
                    <a:pt x="63" y="423"/>
                  </a:cubicBezTo>
                  <a:cubicBezTo>
                    <a:pt x="63" y="423"/>
                    <a:pt x="63" y="423"/>
                    <a:pt x="63" y="423"/>
                  </a:cubicBezTo>
                  <a:cubicBezTo>
                    <a:pt x="62" y="423"/>
                    <a:pt x="62" y="423"/>
                    <a:pt x="62" y="423"/>
                  </a:cubicBezTo>
                  <a:cubicBezTo>
                    <a:pt x="62" y="423"/>
                    <a:pt x="62" y="423"/>
                    <a:pt x="62" y="423"/>
                  </a:cubicBezTo>
                  <a:cubicBezTo>
                    <a:pt x="62" y="423"/>
                    <a:pt x="62" y="423"/>
                    <a:pt x="62" y="423"/>
                  </a:cubicBezTo>
                  <a:cubicBezTo>
                    <a:pt x="62" y="423"/>
                    <a:pt x="62" y="423"/>
                    <a:pt x="62" y="423"/>
                  </a:cubicBezTo>
                  <a:cubicBezTo>
                    <a:pt x="62" y="423"/>
                    <a:pt x="62" y="423"/>
                    <a:pt x="62" y="423"/>
                  </a:cubicBezTo>
                  <a:cubicBezTo>
                    <a:pt x="61" y="423"/>
                    <a:pt x="61" y="423"/>
                    <a:pt x="61" y="423"/>
                  </a:cubicBezTo>
                  <a:cubicBezTo>
                    <a:pt x="61" y="423"/>
                    <a:pt x="61" y="423"/>
                    <a:pt x="61" y="423"/>
                  </a:cubicBezTo>
                  <a:cubicBezTo>
                    <a:pt x="61" y="423"/>
                    <a:pt x="61" y="423"/>
                    <a:pt x="61" y="423"/>
                  </a:cubicBezTo>
                  <a:cubicBezTo>
                    <a:pt x="61" y="423"/>
                    <a:pt x="61" y="423"/>
                    <a:pt x="61" y="423"/>
                  </a:cubicBezTo>
                  <a:cubicBezTo>
                    <a:pt x="60" y="423"/>
                    <a:pt x="60" y="423"/>
                    <a:pt x="60" y="423"/>
                  </a:cubicBezTo>
                  <a:cubicBezTo>
                    <a:pt x="60" y="423"/>
                    <a:pt x="60" y="423"/>
                    <a:pt x="60" y="423"/>
                  </a:cubicBezTo>
                  <a:cubicBezTo>
                    <a:pt x="60" y="423"/>
                    <a:pt x="60" y="423"/>
                    <a:pt x="60" y="423"/>
                  </a:cubicBezTo>
                  <a:cubicBezTo>
                    <a:pt x="60" y="423"/>
                    <a:pt x="60" y="423"/>
                    <a:pt x="60" y="423"/>
                  </a:cubicBezTo>
                  <a:cubicBezTo>
                    <a:pt x="60" y="423"/>
                    <a:pt x="60" y="423"/>
                    <a:pt x="60" y="423"/>
                  </a:cubicBezTo>
                  <a:cubicBezTo>
                    <a:pt x="60" y="423"/>
                    <a:pt x="60" y="423"/>
                    <a:pt x="60" y="423"/>
                  </a:cubicBezTo>
                  <a:cubicBezTo>
                    <a:pt x="59" y="423"/>
                    <a:pt x="59" y="423"/>
                    <a:pt x="59" y="423"/>
                  </a:cubicBezTo>
                  <a:cubicBezTo>
                    <a:pt x="59" y="423"/>
                    <a:pt x="59" y="423"/>
                    <a:pt x="59" y="423"/>
                  </a:cubicBezTo>
                  <a:cubicBezTo>
                    <a:pt x="59" y="423"/>
                    <a:pt x="59" y="423"/>
                    <a:pt x="59" y="423"/>
                  </a:cubicBezTo>
                  <a:cubicBezTo>
                    <a:pt x="59" y="423"/>
                    <a:pt x="59" y="423"/>
                    <a:pt x="59" y="423"/>
                  </a:cubicBezTo>
                  <a:cubicBezTo>
                    <a:pt x="59" y="407"/>
                    <a:pt x="59" y="407"/>
                    <a:pt x="59" y="407"/>
                  </a:cubicBezTo>
                  <a:cubicBezTo>
                    <a:pt x="59" y="407"/>
                    <a:pt x="59" y="407"/>
                    <a:pt x="59" y="407"/>
                  </a:cubicBezTo>
                  <a:cubicBezTo>
                    <a:pt x="59" y="407"/>
                    <a:pt x="59" y="407"/>
                    <a:pt x="59" y="407"/>
                  </a:cubicBezTo>
                  <a:cubicBezTo>
                    <a:pt x="59" y="407"/>
                    <a:pt x="59" y="407"/>
                    <a:pt x="59" y="407"/>
                  </a:cubicBezTo>
                  <a:cubicBezTo>
                    <a:pt x="60" y="407"/>
                    <a:pt x="60" y="407"/>
                    <a:pt x="60" y="407"/>
                  </a:cubicBezTo>
                  <a:cubicBezTo>
                    <a:pt x="60" y="407"/>
                    <a:pt x="60" y="407"/>
                    <a:pt x="60" y="407"/>
                  </a:cubicBezTo>
                  <a:cubicBezTo>
                    <a:pt x="60" y="407"/>
                    <a:pt x="60" y="407"/>
                    <a:pt x="60" y="407"/>
                  </a:cubicBezTo>
                  <a:cubicBezTo>
                    <a:pt x="60" y="407"/>
                    <a:pt x="60" y="407"/>
                    <a:pt x="60" y="407"/>
                  </a:cubicBezTo>
                  <a:cubicBezTo>
                    <a:pt x="60" y="407"/>
                    <a:pt x="60" y="407"/>
                    <a:pt x="60" y="407"/>
                  </a:cubicBezTo>
                  <a:cubicBezTo>
                    <a:pt x="60" y="407"/>
                    <a:pt x="60" y="407"/>
                    <a:pt x="60" y="407"/>
                  </a:cubicBezTo>
                  <a:cubicBezTo>
                    <a:pt x="61" y="407"/>
                    <a:pt x="61" y="407"/>
                    <a:pt x="61" y="407"/>
                  </a:cubicBezTo>
                  <a:cubicBezTo>
                    <a:pt x="61" y="407"/>
                    <a:pt x="61" y="407"/>
                    <a:pt x="61" y="407"/>
                  </a:cubicBezTo>
                  <a:cubicBezTo>
                    <a:pt x="61" y="407"/>
                    <a:pt x="61" y="407"/>
                    <a:pt x="61" y="407"/>
                  </a:cubicBezTo>
                  <a:cubicBezTo>
                    <a:pt x="61" y="407"/>
                    <a:pt x="61" y="407"/>
                    <a:pt x="61" y="407"/>
                  </a:cubicBezTo>
                  <a:cubicBezTo>
                    <a:pt x="61" y="407"/>
                    <a:pt x="61" y="407"/>
                    <a:pt x="61" y="407"/>
                  </a:cubicBezTo>
                  <a:cubicBezTo>
                    <a:pt x="62" y="407"/>
                    <a:pt x="62" y="407"/>
                    <a:pt x="62" y="407"/>
                  </a:cubicBezTo>
                  <a:cubicBezTo>
                    <a:pt x="62" y="407"/>
                    <a:pt x="62" y="407"/>
                    <a:pt x="62" y="407"/>
                  </a:cubicBezTo>
                  <a:cubicBezTo>
                    <a:pt x="62" y="407"/>
                    <a:pt x="62" y="407"/>
                    <a:pt x="62" y="407"/>
                  </a:cubicBezTo>
                  <a:cubicBezTo>
                    <a:pt x="62" y="407"/>
                    <a:pt x="62" y="407"/>
                    <a:pt x="62" y="407"/>
                  </a:cubicBezTo>
                  <a:cubicBezTo>
                    <a:pt x="62" y="407"/>
                    <a:pt x="62" y="407"/>
                    <a:pt x="62" y="407"/>
                  </a:cubicBezTo>
                  <a:cubicBezTo>
                    <a:pt x="63" y="407"/>
                    <a:pt x="63" y="407"/>
                    <a:pt x="63" y="407"/>
                  </a:cubicBezTo>
                  <a:cubicBezTo>
                    <a:pt x="63" y="407"/>
                    <a:pt x="63" y="407"/>
                    <a:pt x="63" y="407"/>
                  </a:cubicBezTo>
                  <a:cubicBezTo>
                    <a:pt x="63" y="407"/>
                    <a:pt x="63" y="407"/>
                    <a:pt x="63" y="407"/>
                  </a:cubicBezTo>
                  <a:cubicBezTo>
                    <a:pt x="63" y="407"/>
                    <a:pt x="63" y="407"/>
                    <a:pt x="63" y="407"/>
                  </a:cubicBezTo>
                  <a:cubicBezTo>
                    <a:pt x="63" y="407"/>
                    <a:pt x="63" y="407"/>
                    <a:pt x="63" y="407"/>
                  </a:cubicBezTo>
                  <a:cubicBezTo>
                    <a:pt x="63" y="407"/>
                    <a:pt x="63" y="407"/>
                    <a:pt x="63" y="407"/>
                  </a:cubicBezTo>
                  <a:cubicBezTo>
                    <a:pt x="64" y="407"/>
                    <a:pt x="64" y="407"/>
                    <a:pt x="64" y="407"/>
                  </a:cubicBezTo>
                  <a:cubicBezTo>
                    <a:pt x="64" y="407"/>
                    <a:pt x="64" y="407"/>
                    <a:pt x="64" y="407"/>
                  </a:cubicBezTo>
                  <a:cubicBezTo>
                    <a:pt x="64" y="407"/>
                    <a:pt x="64" y="407"/>
                    <a:pt x="64" y="407"/>
                  </a:cubicBezTo>
                  <a:cubicBezTo>
                    <a:pt x="64" y="407"/>
                    <a:pt x="64" y="407"/>
                    <a:pt x="64" y="407"/>
                  </a:cubicBezTo>
                  <a:cubicBezTo>
                    <a:pt x="65" y="407"/>
                    <a:pt x="65" y="407"/>
                    <a:pt x="65" y="407"/>
                  </a:cubicBezTo>
                  <a:cubicBezTo>
                    <a:pt x="65" y="407"/>
                    <a:pt x="65" y="407"/>
                    <a:pt x="65" y="407"/>
                  </a:cubicBezTo>
                  <a:cubicBezTo>
                    <a:pt x="65" y="407"/>
                    <a:pt x="65" y="407"/>
                    <a:pt x="65" y="407"/>
                  </a:cubicBezTo>
                  <a:cubicBezTo>
                    <a:pt x="65" y="407"/>
                    <a:pt x="65" y="407"/>
                    <a:pt x="65" y="407"/>
                  </a:cubicBezTo>
                  <a:cubicBezTo>
                    <a:pt x="65" y="407"/>
                    <a:pt x="65" y="407"/>
                    <a:pt x="65" y="407"/>
                  </a:cubicBezTo>
                  <a:cubicBezTo>
                    <a:pt x="65" y="407"/>
                    <a:pt x="65" y="407"/>
                    <a:pt x="65" y="407"/>
                  </a:cubicBezTo>
                  <a:cubicBezTo>
                    <a:pt x="66" y="407"/>
                    <a:pt x="66" y="407"/>
                    <a:pt x="66" y="407"/>
                  </a:cubicBezTo>
                  <a:cubicBezTo>
                    <a:pt x="66" y="407"/>
                    <a:pt x="66" y="407"/>
                    <a:pt x="66" y="407"/>
                  </a:cubicBezTo>
                  <a:cubicBezTo>
                    <a:pt x="66" y="407"/>
                    <a:pt x="66" y="407"/>
                    <a:pt x="66" y="407"/>
                  </a:cubicBezTo>
                  <a:cubicBezTo>
                    <a:pt x="83" y="407"/>
                    <a:pt x="83" y="407"/>
                    <a:pt x="83" y="407"/>
                  </a:cubicBezTo>
                  <a:cubicBezTo>
                    <a:pt x="83" y="407"/>
                    <a:pt x="83" y="407"/>
                    <a:pt x="83" y="407"/>
                  </a:cubicBezTo>
                  <a:cubicBezTo>
                    <a:pt x="84" y="407"/>
                    <a:pt x="84" y="407"/>
                    <a:pt x="84" y="407"/>
                  </a:cubicBezTo>
                  <a:cubicBezTo>
                    <a:pt x="84" y="407"/>
                    <a:pt x="84" y="407"/>
                    <a:pt x="84" y="407"/>
                  </a:cubicBezTo>
                  <a:cubicBezTo>
                    <a:pt x="84" y="407"/>
                    <a:pt x="84" y="407"/>
                    <a:pt x="84" y="407"/>
                  </a:cubicBezTo>
                  <a:cubicBezTo>
                    <a:pt x="84" y="407"/>
                    <a:pt x="84" y="407"/>
                    <a:pt x="84" y="407"/>
                  </a:cubicBezTo>
                  <a:cubicBezTo>
                    <a:pt x="85" y="407"/>
                    <a:pt x="85" y="407"/>
                    <a:pt x="85" y="407"/>
                  </a:cubicBezTo>
                  <a:cubicBezTo>
                    <a:pt x="85" y="407"/>
                    <a:pt x="85" y="407"/>
                    <a:pt x="85" y="407"/>
                  </a:cubicBezTo>
                  <a:cubicBezTo>
                    <a:pt x="85" y="407"/>
                    <a:pt x="85" y="407"/>
                    <a:pt x="85" y="407"/>
                  </a:cubicBezTo>
                  <a:cubicBezTo>
                    <a:pt x="85" y="407"/>
                    <a:pt x="85" y="407"/>
                    <a:pt x="85" y="407"/>
                  </a:cubicBezTo>
                  <a:cubicBezTo>
                    <a:pt x="85" y="407"/>
                    <a:pt x="85" y="407"/>
                    <a:pt x="85" y="407"/>
                  </a:cubicBezTo>
                  <a:cubicBezTo>
                    <a:pt x="86" y="407"/>
                    <a:pt x="86" y="407"/>
                    <a:pt x="86" y="407"/>
                  </a:cubicBezTo>
                  <a:cubicBezTo>
                    <a:pt x="86" y="407"/>
                    <a:pt x="86" y="407"/>
                    <a:pt x="86" y="407"/>
                  </a:cubicBezTo>
                  <a:cubicBezTo>
                    <a:pt x="86" y="407"/>
                    <a:pt x="86" y="407"/>
                    <a:pt x="86" y="407"/>
                  </a:cubicBezTo>
                  <a:cubicBezTo>
                    <a:pt x="86" y="407"/>
                    <a:pt x="86" y="407"/>
                    <a:pt x="86" y="407"/>
                  </a:cubicBezTo>
                  <a:cubicBezTo>
                    <a:pt x="87" y="407"/>
                    <a:pt x="87" y="407"/>
                    <a:pt x="87" y="407"/>
                  </a:cubicBezTo>
                  <a:cubicBezTo>
                    <a:pt x="87" y="407"/>
                    <a:pt x="87" y="407"/>
                    <a:pt x="87" y="407"/>
                  </a:cubicBezTo>
                  <a:cubicBezTo>
                    <a:pt x="87" y="407"/>
                    <a:pt x="87" y="407"/>
                    <a:pt x="87" y="407"/>
                  </a:cubicBezTo>
                  <a:cubicBezTo>
                    <a:pt x="87" y="407"/>
                    <a:pt x="87" y="407"/>
                    <a:pt x="87" y="407"/>
                  </a:cubicBezTo>
                  <a:cubicBezTo>
                    <a:pt x="87" y="407"/>
                    <a:pt x="87" y="407"/>
                    <a:pt x="87" y="407"/>
                  </a:cubicBezTo>
                  <a:cubicBezTo>
                    <a:pt x="88" y="407"/>
                    <a:pt x="88" y="407"/>
                    <a:pt x="88" y="407"/>
                  </a:cubicBezTo>
                  <a:cubicBezTo>
                    <a:pt x="88" y="407"/>
                    <a:pt x="88" y="407"/>
                    <a:pt x="88" y="407"/>
                  </a:cubicBezTo>
                  <a:cubicBezTo>
                    <a:pt x="88" y="407"/>
                    <a:pt x="88" y="407"/>
                    <a:pt x="88" y="407"/>
                  </a:cubicBezTo>
                  <a:cubicBezTo>
                    <a:pt x="88" y="407"/>
                    <a:pt x="88" y="407"/>
                    <a:pt x="88" y="407"/>
                  </a:cubicBezTo>
                  <a:cubicBezTo>
                    <a:pt x="89" y="407"/>
                    <a:pt x="89" y="407"/>
                    <a:pt x="89" y="407"/>
                  </a:cubicBezTo>
                  <a:cubicBezTo>
                    <a:pt x="89" y="407"/>
                    <a:pt x="89" y="407"/>
                    <a:pt x="89" y="407"/>
                  </a:cubicBezTo>
                  <a:cubicBezTo>
                    <a:pt x="89" y="407"/>
                    <a:pt x="89" y="407"/>
                    <a:pt x="89" y="407"/>
                  </a:cubicBezTo>
                  <a:cubicBezTo>
                    <a:pt x="89" y="407"/>
                    <a:pt x="89" y="407"/>
                    <a:pt x="89" y="407"/>
                  </a:cubicBezTo>
                  <a:cubicBezTo>
                    <a:pt x="89" y="407"/>
                    <a:pt x="89" y="407"/>
                    <a:pt x="89" y="407"/>
                  </a:cubicBezTo>
                  <a:cubicBezTo>
                    <a:pt x="90" y="407"/>
                    <a:pt x="90" y="407"/>
                    <a:pt x="90" y="407"/>
                  </a:cubicBezTo>
                  <a:cubicBezTo>
                    <a:pt x="90" y="407"/>
                    <a:pt x="90" y="407"/>
                    <a:pt x="90" y="407"/>
                  </a:cubicBezTo>
                  <a:cubicBezTo>
                    <a:pt x="90" y="407"/>
                    <a:pt x="90" y="407"/>
                    <a:pt x="90" y="407"/>
                  </a:cubicBezTo>
                  <a:cubicBezTo>
                    <a:pt x="90" y="407"/>
                    <a:pt x="90" y="407"/>
                    <a:pt x="90" y="407"/>
                  </a:cubicBezTo>
                  <a:close/>
                  <a:moveTo>
                    <a:pt x="27" y="0"/>
                  </a:moveTo>
                  <a:cubicBezTo>
                    <a:pt x="59" y="0"/>
                    <a:pt x="59" y="0"/>
                    <a:pt x="59" y="0"/>
                  </a:cubicBezTo>
                  <a:cubicBezTo>
                    <a:pt x="59" y="20"/>
                    <a:pt x="59" y="20"/>
                    <a:pt x="59" y="20"/>
                  </a:cubicBezTo>
                  <a:cubicBezTo>
                    <a:pt x="52" y="20"/>
                    <a:pt x="52" y="20"/>
                    <a:pt x="52" y="20"/>
                  </a:cubicBezTo>
                  <a:cubicBezTo>
                    <a:pt x="52" y="32"/>
                    <a:pt x="52" y="43"/>
                    <a:pt x="52" y="55"/>
                  </a:cubicBezTo>
                  <a:cubicBezTo>
                    <a:pt x="59" y="55"/>
                    <a:pt x="59" y="55"/>
                    <a:pt x="59" y="55"/>
                  </a:cubicBezTo>
                  <a:cubicBezTo>
                    <a:pt x="59" y="70"/>
                    <a:pt x="59" y="70"/>
                    <a:pt x="59" y="70"/>
                  </a:cubicBezTo>
                  <a:cubicBezTo>
                    <a:pt x="59" y="70"/>
                    <a:pt x="59" y="70"/>
                    <a:pt x="59" y="70"/>
                  </a:cubicBezTo>
                  <a:cubicBezTo>
                    <a:pt x="58" y="70"/>
                    <a:pt x="58" y="70"/>
                    <a:pt x="58" y="70"/>
                  </a:cubicBezTo>
                  <a:cubicBezTo>
                    <a:pt x="58" y="70"/>
                    <a:pt x="58" y="70"/>
                    <a:pt x="58" y="70"/>
                  </a:cubicBezTo>
                  <a:cubicBezTo>
                    <a:pt x="58" y="70"/>
                    <a:pt x="58" y="70"/>
                    <a:pt x="58" y="70"/>
                  </a:cubicBezTo>
                  <a:cubicBezTo>
                    <a:pt x="58" y="70"/>
                    <a:pt x="58" y="70"/>
                    <a:pt x="58" y="70"/>
                  </a:cubicBezTo>
                  <a:cubicBezTo>
                    <a:pt x="58" y="70"/>
                    <a:pt x="58" y="70"/>
                    <a:pt x="58" y="70"/>
                  </a:cubicBezTo>
                  <a:cubicBezTo>
                    <a:pt x="58" y="70"/>
                    <a:pt x="58" y="70"/>
                    <a:pt x="58" y="70"/>
                  </a:cubicBezTo>
                  <a:cubicBezTo>
                    <a:pt x="57" y="70"/>
                    <a:pt x="57" y="70"/>
                    <a:pt x="57" y="70"/>
                  </a:cubicBezTo>
                  <a:cubicBezTo>
                    <a:pt x="57" y="70"/>
                    <a:pt x="57" y="70"/>
                    <a:pt x="57" y="70"/>
                  </a:cubicBezTo>
                  <a:cubicBezTo>
                    <a:pt x="57" y="70"/>
                    <a:pt x="57" y="70"/>
                    <a:pt x="57" y="70"/>
                  </a:cubicBezTo>
                  <a:cubicBezTo>
                    <a:pt x="57" y="70"/>
                    <a:pt x="57" y="70"/>
                    <a:pt x="57" y="70"/>
                  </a:cubicBezTo>
                  <a:cubicBezTo>
                    <a:pt x="56" y="70"/>
                    <a:pt x="56" y="70"/>
                    <a:pt x="56" y="70"/>
                  </a:cubicBezTo>
                  <a:cubicBezTo>
                    <a:pt x="56" y="70"/>
                    <a:pt x="56" y="70"/>
                    <a:pt x="56" y="70"/>
                  </a:cubicBezTo>
                  <a:cubicBezTo>
                    <a:pt x="56" y="70"/>
                    <a:pt x="56" y="70"/>
                    <a:pt x="56" y="70"/>
                  </a:cubicBezTo>
                  <a:cubicBezTo>
                    <a:pt x="56" y="70"/>
                    <a:pt x="56" y="70"/>
                    <a:pt x="56" y="70"/>
                  </a:cubicBezTo>
                  <a:cubicBezTo>
                    <a:pt x="56" y="70"/>
                    <a:pt x="56" y="70"/>
                    <a:pt x="56" y="70"/>
                  </a:cubicBezTo>
                  <a:cubicBezTo>
                    <a:pt x="56" y="70"/>
                    <a:pt x="56" y="70"/>
                    <a:pt x="56" y="70"/>
                  </a:cubicBezTo>
                  <a:cubicBezTo>
                    <a:pt x="55" y="70"/>
                    <a:pt x="55" y="70"/>
                    <a:pt x="55" y="70"/>
                  </a:cubicBezTo>
                  <a:cubicBezTo>
                    <a:pt x="55" y="70"/>
                    <a:pt x="55" y="70"/>
                    <a:pt x="55" y="70"/>
                  </a:cubicBezTo>
                  <a:cubicBezTo>
                    <a:pt x="55" y="70"/>
                    <a:pt x="55" y="70"/>
                    <a:pt x="55" y="70"/>
                  </a:cubicBezTo>
                  <a:cubicBezTo>
                    <a:pt x="55" y="70"/>
                    <a:pt x="55" y="70"/>
                    <a:pt x="55" y="70"/>
                  </a:cubicBezTo>
                  <a:cubicBezTo>
                    <a:pt x="55" y="70"/>
                    <a:pt x="55" y="70"/>
                    <a:pt x="55"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3" y="70"/>
                    <a:pt x="53" y="70"/>
                    <a:pt x="53" y="70"/>
                  </a:cubicBezTo>
                  <a:cubicBezTo>
                    <a:pt x="53" y="70"/>
                    <a:pt x="53" y="70"/>
                    <a:pt x="53" y="70"/>
                  </a:cubicBezTo>
                  <a:cubicBezTo>
                    <a:pt x="53" y="70"/>
                    <a:pt x="53" y="70"/>
                    <a:pt x="53" y="70"/>
                  </a:cubicBezTo>
                  <a:cubicBezTo>
                    <a:pt x="53" y="70"/>
                    <a:pt x="53" y="70"/>
                    <a:pt x="53" y="70"/>
                  </a:cubicBezTo>
                  <a:cubicBezTo>
                    <a:pt x="53" y="70"/>
                    <a:pt x="53" y="70"/>
                    <a:pt x="53" y="70"/>
                  </a:cubicBezTo>
                  <a:cubicBezTo>
                    <a:pt x="52" y="70"/>
                    <a:pt x="52" y="70"/>
                    <a:pt x="52" y="70"/>
                  </a:cubicBezTo>
                  <a:cubicBezTo>
                    <a:pt x="52" y="70"/>
                    <a:pt x="52" y="70"/>
                    <a:pt x="52" y="70"/>
                  </a:cubicBezTo>
                  <a:cubicBezTo>
                    <a:pt x="52" y="70"/>
                    <a:pt x="52" y="70"/>
                    <a:pt x="52" y="70"/>
                  </a:cubicBezTo>
                  <a:cubicBezTo>
                    <a:pt x="52" y="70"/>
                    <a:pt x="52" y="70"/>
                    <a:pt x="52" y="70"/>
                  </a:cubicBezTo>
                  <a:cubicBezTo>
                    <a:pt x="52" y="70"/>
                    <a:pt x="52" y="70"/>
                    <a:pt x="52" y="70"/>
                  </a:cubicBezTo>
                  <a:cubicBezTo>
                    <a:pt x="52" y="82"/>
                    <a:pt x="52" y="94"/>
                    <a:pt x="52" y="105"/>
                  </a:cubicBezTo>
                  <a:cubicBezTo>
                    <a:pt x="52" y="105"/>
                    <a:pt x="52" y="105"/>
                    <a:pt x="52" y="105"/>
                  </a:cubicBezTo>
                  <a:cubicBezTo>
                    <a:pt x="52" y="105"/>
                    <a:pt x="52" y="105"/>
                    <a:pt x="52" y="105"/>
                  </a:cubicBezTo>
                  <a:cubicBezTo>
                    <a:pt x="52" y="105"/>
                    <a:pt x="52" y="105"/>
                    <a:pt x="52" y="105"/>
                  </a:cubicBezTo>
                  <a:cubicBezTo>
                    <a:pt x="52" y="105"/>
                    <a:pt x="52" y="105"/>
                    <a:pt x="52" y="105"/>
                  </a:cubicBezTo>
                  <a:cubicBezTo>
                    <a:pt x="53" y="105"/>
                    <a:pt x="53" y="105"/>
                    <a:pt x="53" y="105"/>
                  </a:cubicBezTo>
                  <a:cubicBezTo>
                    <a:pt x="53" y="105"/>
                    <a:pt x="53" y="105"/>
                    <a:pt x="53" y="105"/>
                  </a:cubicBezTo>
                  <a:cubicBezTo>
                    <a:pt x="53" y="105"/>
                    <a:pt x="53" y="105"/>
                    <a:pt x="53" y="105"/>
                  </a:cubicBezTo>
                  <a:cubicBezTo>
                    <a:pt x="53" y="105"/>
                    <a:pt x="53" y="105"/>
                    <a:pt x="53" y="105"/>
                  </a:cubicBezTo>
                  <a:cubicBezTo>
                    <a:pt x="53" y="105"/>
                    <a:pt x="53" y="105"/>
                    <a:pt x="53" y="105"/>
                  </a:cubicBezTo>
                  <a:cubicBezTo>
                    <a:pt x="54" y="105"/>
                    <a:pt x="54" y="105"/>
                    <a:pt x="54" y="105"/>
                  </a:cubicBezTo>
                  <a:cubicBezTo>
                    <a:pt x="54" y="105"/>
                    <a:pt x="54" y="105"/>
                    <a:pt x="54" y="105"/>
                  </a:cubicBezTo>
                  <a:cubicBezTo>
                    <a:pt x="54" y="105"/>
                    <a:pt x="54" y="105"/>
                    <a:pt x="54" y="105"/>
                  </a:cubicBezTo>
                  <a:cubicBezTo>
                    <a:pt x="54" y="105"/>
                    <a:pt x="54" y="105"/>
                    <a:pt x="54" y="105"/>
                  </a:cubicBezTo>
                  <a:cubicBezTo>
                    <a:pt x="54" y="105"/>
                    <a:pt x="54" y="105"/>
                    <a:pt x="54" y="105"/>
                  </a:cubicBezTo>
                  <a:cubicBezTo>
                    <a:pt x="54" y="105"/>
                    <a:pt x="54" y="105"/>
                    <a:pt x="54" y="105"/>
                  </a:cubicBezTo>
                  <a:cubicBezTo>
                    <a:pt x="55" y="105"/>
                    <a:pt x="55" y="105"/>
                    <a:pt x="55" y="105"/>
                  </a:cubicBezTo>
                  <a:cubicBezTo>
                    <a:pt x="55" y="105"/>
                    <a:pt x="55" y="105"/>
                    <a:pt x="55" y="105"/>
                  </a:cubicBezTo>
                  <a:cubicBezTo>
                    <a:pt x="55" y="105"/>
                    <a:pt x="55" y="105"/>
                    <a:pt x="55" y="105"/>
                  </a:cubicBezTo>
                  <a:cubicBezTo>
                    <a:pt x="55" y="105"/>
                    <a:pt x="55" y="105"/>
                    <a:pt x="55" y="105"/>
                  </a:cubicBezTo>
                  <a:cubicBezTo>
                    <a:pt x="55" y="105"/>
                    <a:pt x="55" y="105"/>
                    <a:pt x="55" y="105"/>
                  </a:cubicBezTo>
                  <a:cubicBezTo>
                    <a:pt x="56" y="105"/>
                    <a:pt x="56" y="105"/>
                    <a:pt x="56" y="105"/>
                  </a:cubicBezTo>
                  <a:cubicBezTo>
                    <a:pt x="56" y="105"/>
                    <a:pt x="56" y="105"/>
                    <a:pt x="56" y="105"/>
                  </a:cubicBezTo>
                  <a:cubicBezTo>
                    <a:pt x="56" y="105"/>
                    <a:pt x="56" y="105"/>
                    <a:pt x="56" y="105"/>
                  </a:cubicBezTo>
                  <a:cubicBezTo>
                    <a:pt x="56" y="105"/>
                    <a:pt x="56" y="105"/>
                    <a:pt x="56" y="105"/>
                  </a:cubicBezTo>
                  <a:cubicBezTo>
                    <a:pt x="56" y="105"/>
                    <a:pt x="56" y="105"/>
                    <a:pt x="56" y="105"/>
                  </a:cubicBezTo>
                  <a:cubicBezTo>
                    <a:pt x="56" y="105"/>
                    <a:pt x="56" y="105"/>
                    <a:pt x="56" y="105"/>
                  </a:cubicBezTo>
                  <a:cubicBezTo>
                    <a:pt x="57" y="105"/>
                    <a:pt x="57" y="105"/>
                    <a:pt x="57" y="105"/>
                  </a:cubicBezTo>
                  <a:cubicBezTo>
                    <a:pt x="57" y="105"/>
                    <a:pt x="57" y="105"/>
                    <a:pt x="57" y="105"/>
                  </a:cubicBezTo>
                  <a:cubicBezTo>
                    <a:pt x="57" y="105"/>
                    <a:pt x="57" y="105"/>
                    <a:pt x="57" y="105"/>
                  </a:cubicBezTo>
                  <a:cubicBezTo>
                    <a:pt x="57" y="105"/>
                    <a:pt x="57" y="105"/>
                    <a:pt x="57" y="105"/>
                  </a:cubicBezTo>
                  <a:cubicBezTo>
                    <a:pt x="58" y="105"/>
                    <a:pt x="58" y="105"/>
                    <a:pt x="58" y="105"/>
                  </a:cubicBezTo>
                  <a:cubicBezTo>
                    <a:pt x="58" y="105"/>
                    <a:pt x="58" y="105"/>
                    <a:pt x="58" y="105"/>
                  </a:cubicBezTo>
                  <a:cubicBezTo>
                    <a:pt x="58" y="105"/>
                    <a:pt x="58" y="105"/>
                    <a:pt x="58" y="105"/>
                  </a:cubicBezTo>
                  <a:cubicBezTo>
                    <a:pt x="58" y="105"/>
                    <a:pt x="58" y="105"/>
                    <a:pt x="58" y="105"/>
                  </a:cubicBezTo>
                  <a:cubicBezTo>
                    <a:pt x="58" y="105"/>
                    <a:pt x="58" y="105"/>
                    <a:pt x="58" y="105"/>
                  </a:cubicBezTo>
                  <a:cubicBezTo>
                    <a:pt x="58" y="105"/>
                    <a:pt x="58" y="105"/>
                    <a:pt x="58" y="105"/>
                  </a:cubicBezTo>
                  <a:cubicBezTo>
                    <a:pt x="59" y="105"/>
                    <a:pt x="59" y="105"/>
                    <a:pt x="59" y="105"/>
                  </a:cubicBezTo>
                  <a:cubicBezTo>
                    <a:pt x="59" y="105"/>
                    <a:pt x="59" y="105"/>
                    <a:pt x="59" y="105"/>
                  </a:cubicBezTo>
                  <a:cubicBezTo>
                    <a:pt x="59" y="121"/>
                    <a:pt x="59" y="121"/>
                    <a:pt x="59" y="121"/>
                  </a:cubicBezTo>
                  <a:cubicBezTo>
                    <a:pt x="52" y="121"/>
                    <a:pt x="52" y="121"/>
                    <a:pt x="52" y="121"/>
                  </a:cubicBezTo>
                  <a:cubicBezTo>
                    <a:pt x="52" y="132"/>
                    <a:pt x="52" y="144"/>
                    <a:pt x="52" y="156"/>
                  </a:cubicBezTo>
                  <a:cubicBezTo>
                    <a:pt x="59" y="156"/>
                    <a:pt x="59" y="156"/>
                    <a:pt x="59" y="156"/>
                  </a:cubicBezTo>
                  <a:cubicBezTo>
                    <a:pt x="59" y="171"/>
                    <a:pt x="59" y="171"/>
                    <a:pt x="59" y="171"/>
                  </a:cubicBezTo>
                  <a:cubicBezTo>
                    <a:pt x="59" y="171"/>
                    <a:pt x="59" y="171"/>
                    <a:pt x="59" y="171"/>
                  </a:cubicBezTo>
                  <a:cubicBezTo>
                    <a:pt x="58" y="171"/>
                    <a:pt x="58" y="171"/>
                    <a:pt x="58" y="171"/>
                  </a:cubicBezTo>
                  <a:cubicBezTo>
                    <a:pt x="58" y="171"/>
                    <a:pt x="58" y="171"/>
                    <a:pt x="58" y="171"/>
                  </a:cubicBezTo>
                  <a:cubicBezTo>
                    <a:pt x="58" y="171"/>
                    <a:pt x="58" y="171"/>
                    <a:pt x="58" y="171"/>
                  </a:cubicBezTo>
                  <a:cubicBezTo>
                    <a:pt x="58" y="171"/>
                    <a:pt x="58" y="171"/>
                    <a:pt x="58" y="171"/>
                  </a:cubicBezTo>
                  <a:cubicBezTo>
                    <a:pt x="58" y="171"/>
                    <a:pt x="58" y="171"/>
                    <a:pt x="58" y="171"/>
                  </a:cubicBezTo>
                  <a:cubicBezTo>
                    <a:pt x="57" y="171"/>
                    <a:pt x="57" y="171"/>
                    <a:pt x="57" y="171"/>
                  </a:cubicBezTo>
                  <a:cubicBezTo>
                    <a:pt x="57" y="171"/>
                    <a:pt x="57" y="171"/>
                    <a:pt x="57" y="171"/>
                  </a:cubicBezTo>
                  <a:cubicBezTo>
                    <a:pt x="57" y="171"/>
                    <a:pt x="57" y="171"/>
                    <a:pt x="57" y="171"/>
                  </a:cubicBezTo>
                  <a:cubicBezTo>
                    <a:pt x="57" y="171"/>
                    <a:pt x="57" y="171"/>
                    <a:pt x="57" y="171"/>
                  </a:cubicBezTo>
                  <a:cubicBezTo>
                    <a:pt x="57" y="171"/>
                    <a:pt x="57" y="171"/>
                    <a:pt x="57" y="171"/>
                  </a:cubicBezTo>
                  <a:cubicBezTo>
                    <a:pt x="56" y="171"/>
                    <a:pt x="56" y="171"/>
                    <a:pt x="56" y="171"/>
                  </a:cubicBezTo>
                  <a:cubicBezTo>
                    <a:pt x="56" y="171"/>
                    <a:pt x="56" y="171"/>
                    <a:pt x="56" y="171"/>
                  </a:cubicBezTo>
                  <a:cubicBezTo>
                    <a:pt x="56" y="171"/>
                    <a:pt x="56" y="171"/>
                    <a:pt x="56" y="171"/>
                  </a:cubicBezTo>
                  <a:cubicBezTo>
                    <a:pt x="56" y="171"/>
                    <a:pt x="56" y="171"/>
                    <a:pt x="56" y="171"/>
                  </a:cubicBezTo>
                  <a:cubicBezTo>
                    <a:pt x="56" y="171"/>
                    <a:pt x="56" y="171"/>
                    <a:pt x="56" y="171"/>
                  </a:cubicBezTo>
                  <a:cubicBezTo>
                    <a:pt x="56" y="171"/>
                    <a:pt x="56" y="171"/>
                    <a:pt x="56" y="171"/>
                  </a:cubicBezTo>
                  <a:cubicBezTo>
                    <a:pt x="55" y="171"/>
                    <a:pt x="55" y="171"/>
                    <a:pt x="55" y="171"/>
                  </a:cubicBezTo>
                  <a:cubicBezTo>
                    <a:pt x="55" y="171"/>
                    <a:pt x="55" y="171"/>
                    <a:pt x="55" y="171"/>
                  </a:cubicBezTo>
                  <a:cubicBezTo>
                    <a:pt x="55" y="171"/>
                    <a:pt x="55" y="171"/>
                    <a:pt x="55" y="171"/>
                  </a:cubicBezTo>
                  <a:cubicBezTo>
                    <a:pt x="55" y="171"/>
                    <a:pt x="55" y="171"/>
                    <a:pt x="55" y="171"/>
                  </a:cubicBezTo>
                  <a:cubicBezTo>
                    <a:pt x="54" y="171"/>
                    <a:pt x="54" y="171"/>
                    <a:pt x="54" y="171"/>
                  </a:cubicBezTo>
                  <a:cubicBezTo>
                    <a:pt x="54" y="171"/>
                    <a:pt x="54" y="171"/>
                    <a:pt x="54" y="171"/>
                  </a:cubicBezTo>
                  <a:cubicBezTo>
                    <a:pt x="54" y="171"/>
                    <a:pt x="54" y="171"/>
                    <a:pt x="54" y="171"/>
                  </a:cubicBezTo>
                  <a:cubicBezTo>
                    <a:pt x="54" y="171"/>
                    <a:pt x="54" y="171"/>
                    <a:pt x="54" y="171"/>
                  </a:cubicBezTo>
                  <a:cubicBezTo>
                    <a:pt x="54" y="171"/>
                    <a:pt x="54" y="171"/>
                    <a:pt x="54" y="171"/>
                  </a:cubicBezTo>
                  <a:cubicBezTo>
                    <a:pt x="54" y="171"/>
                    <a:pt x="54" y="171"/>
                    <a:pt x="54" y="171"/>
                  </a:cubicBezTo>
                  <a:cubicBezTo>
                    <a:pt x="53" y="171"/>
                    <a:pt x="53" y="171"/>
                    <a:pt x="53" y="171"/>
                  </a:cubicBezTo>
                  <a:cubicBezTo>
                    <a:pt x="53" y="171"/>
                    <a:pt x="53" y="171"/>
                    <a:pt x="53" y="171"/>
                  </a:cubicBezTo>
                  <a:cubicBezTo>
                    <a:pt x="53" y="171"/>
                    <a:pt x="53" y="171"/>
                    <a:pt x="53" y="171"/>
                  </a:cubicBezTo>
                  <a:cubicBezTo>
                    <a:pt x="53" y="171"/>
                    <a:pt x="53" y="171"/>
                    <a:pt x="53" y="171"/>
                  </a:cubicBezTo>
                  <a:cubicBezTo>
                    <a:pt x="52" y="171"/>
                    <a:pt x="52" y="171"/>
                    <a:pt x="52" y="171"/>
                  </a:cubicBezTo>
                  <a:cubicBezTo>
                    <a:pt x="52" y="171"/>
                    <a:pt x="52" y="171"/>
                    <a:pt x="52" y="171"/>
                  </a:cubicBezTo>
                  <a:cubicBezTo>
                    <a:pt x="52" y="171"/>
                    <a:pt x="52" y="171"/>
                    <a:pt x="52" y="171"/>
                  </a:cubicBezTo>
                  <a:cubicBezTo>
                    <a:pt x="52" y="171"/>
                    <a:pt x="52" y="171"/>
                    <a:pt x="52" y="171"/>
                  </a:cubicBezTo>
                  <a:cubicBezTo>
                    <a:pt x="52" y="171"/>
                    <a:pt x="52" y="171"/>
                    <a:pt x="52" y="171"/>
                  </a:cubicBezTo>
                  <a:cubicBezTo>
                    <a:pt x="52" y="171"/>
                    <a:pt x="52" y="171"/>
                    <a:pt x="52" y="171"/>
                  </a:cubicBezTo>
                  <a:cubicBezTo>
                    <a:pt x="27" y="171"/>
                    <a:pt x="27" y="171"/>
                    <a:pt x="27" y="171"/>
                  </a:cubicBezTo>
                  <a:cubicBezTo>
                    <a:pt x="27" y="156"/>
                    <a:pt x="27" y="156"/>
                    <a:pt x="27" y="156"/>
                  </a:cubicBezTo>
                  <a:cubicBezTo>
                    <a:pt x="34" y="156"/>
                    <a:pt x="34" y="156"/>
                    <a:pt x="34" y="156"/>
                  </a:cubicBezTo>
                  <a:cubicBezTo>
                    <a:pt x="34" y="144"/>
                    <a:pt x="34" y="132"/>
                    <a:pt x="34" y="121"/>
                  </a:cubicBezTo>
                  <a:cubicBezTo>
                    <a:pt x="27" y="121"/>
                    <a:pt x="27" y="121"/>
                    <a:pt x="27" y="121"/>
                  </a:cubicBezTo>
                  <a:cubicBezTo>
                    <a:pt x="27" y="105"/>
                    <a:pt x="27" y="105"/>
                    <a:pt x="27" y="105"/>
                  </a:cubicBezTo>
                  <a:cubicBezTo>
                    <a:pt x="34" y="105"/>
                    <a:pt x="34" y="105"/>
                    <a:pt x="34" y="105"/>
                  </a:cubicBezTo>
                  <a:cubicBezTo>
                    <a:pt x="34" y="94"/>
                    <a:pt x="34" y="82"/>
                    <a:pt x="34" y="70"/>
                  </a:cubicBezTo>
                  <a:cubicBezTo>
                    <a:pt x="27" y="70"/>
                    <a:pt x="27" y="70"/>
                    <a:pt x="27" y="70"/>
                  </a:cubicBezTo>
                  <a:cubicBezTo>
                    <a:pt x="27" y="55"/>
                    <a:pt x="27" y="55"/>
                    <a:pt x="27" y="55"/>
                  </a:cubicBezTo>
                  <a:cubicBezTo>
                    <a:pt x="34" y="55"/>
                    <a:pt x="34" y="55"/>
                    <a:pt x="34" y="55"/>
                  </a:cubicBezTo>
                  <a:cubicBezTo>
                    <a:pt x="34" y="43"/>
                    <a:pt x="34" y="32"/>
                    <a:pt x="34" y="20"/>
                  </a:cubicBezTo>
                  <a:cubicBezTo>
                    <a:pt x="27" y="20"/>
                    <a:pt x="27" y="20"/>
                    <a:pt x="27" y="20"/>
                  </a:cubicBezTo>
                  <a:cubicBezTo>
                    <a:pt x="27" y="0"/>
                    <a:pt x="27" y="0"/>
                    <a:pt x="27" y="0"/>
                  </a:cubicBezTo>
                  <a:close/>
                  <a:moveTo>
                    <a:pt x="59" y="480"/>
                  </a:moveTo>
                  <a:cubicBezTo>
                    <a:pt x="27" y="480"/>
                    <a:pt x="27" y="480"/>
                    <a:pt x="27" y="480"/>
                  </a:cubicBezTo>
                  <a:cubicBezTo>
                    <a:pt x="27" y="458"/>
                    <a:pt x="27" y="458"/>
                    <a:pt x="27" y="458"/>
                  </a:cubicBezTo>
                  <a:cubicBezTo>
                    <a:pt x="34" y="458"/>
                    <a:pt x="34" y="458"/>
                    <a:pt x="34" y="458"/>
                  </a:cubicBezTo>
                  <a:cubicBezTo>
                    <a:pt x="34" y="446"/>
                    <a:pt x="34" y="434"/>
                    <a:pt x="34" y="423"/>
                  </a:cubicBezTo>
                  <a:cubicBezTo>
                    <a:pt x="27" y="423"/>
                    <a:pt x="27" y="423"/>
                    <a:pt x="27" y="423"/>
                  </a:cubicBezTo>
                  <a:cubicBezTo>
                    <a:pt x="27" y="407"/>
                    <a:pt x="27" y="407"/>
                    <a:pt x="27" y="407"/>
                  </a:cubicBezTo>
                  <a:cubicBezTo>
                    <a:pt x="52" y="407"/>
                    <a:pt x="52" y="407"/>
                    <a:pt x="52" y="407"/>
                  </a:cubicBezTo>
                  <a:cubicBezTo>
                    <a:pt x="52" y="407"/>
                    <a:pt x="52" y="407"/>
                    <a:pt x="52" y="407"/>
                  </a:cubicBezTo>
                  <a:cubicBezTo>
                    <a:pt x="52" y="407"/>
                    <a:pt x="52" y="407"/>
                    <a:pt x="52" y="407"/>
                  </a:cubicBezTo>
                  <a:cubicBezTo>
                    <a:pt x="52" y="407"/>
                    <a:pt x="52" y="407"/>
                    <a:pt x="52" y="407"/>
                  </a:cubicBezTo>
                  <a:cubicBezTo>
                    <a:pt x="52" y="407"/>
                    <a:pt x="52" y="407"/>
                    <a:pt x="52" y="407"/>
                  </a:cubicBezTo>
                  <a:cubicBezTo>
                    <a:pt x="52" y="407"/>
                    <a:pt x="52" y="407"/>
                    <a:pt x="52" y="407"/>
                  </a:cubicBezTo>
                  <a:cubicBezTo>
                    <a:pt x="53" y="407"/>
                    <a:pt x="53" y="407"/>
                    <a:pt x="53" y="407"/>
                  </a:cubicBezTo>
                  <a:cubicBezTo>
                    <a:pt x="53" y="407"/>
                    <a:pt x="53" y="407"/>
                    <a:pt x="53" y="407"/>
                  </a:cubicBezTo>
                  <a:cubicBezTo>
                    <a:pt x="53" y="407"/>
                    <a:pt x="53" y="407"/>
                    <a:pt x="53" y="407"/>
                  </a:cubicBezTo>
                  <a:cubicBezTo>
                    <a:pt x="53" y="407"/>
                    <a:pt x="53" y="407"/>
                    <a:pt x="53" y="407"/>
                  </a:cubicBezTo>
                  <a:cubicBezTo>
                    <a:pt x="54" y="407"/>
                    <a:pt x="54" y="407"/>
                    <a:pt x="54" y="407"/>
                  </a:cubicBezTo>
                  <a:cubicBezTo>
                    <a:pt x="54" y="407"/>
                    <a:pt x="54" y="407"/>
                    <a:pt x="54" y="407"/>
                  </a:cubicBezTo>
                  <a:cubicBezTo>
                    <a:pt x="54" y="407"/>
                    <a:pt x="54" y="407"/>
                    <a:pt x="54" y="407"/>
                  </a:cubicBezTo>
                  <a:cubicBezTo>
                    <a:pt x="54" y="407"/>
                    <a:pt x="54" y="407"/>
                    <a:pt x="54" y="407"/>
                  </a:cubicBezTo>
                  <a:cubicBezTo>
                    <a:pt x="54" y="407"/>
                    <a:pt x="54" y="407"/>
                    <a:pt x="54" y="407"/>
                  </a:cubicBezTo>
                  <a:cubicBezTo>
                    <a:pt x="54" y="407"/>
                    <a:pt x="54" y="407"/>
                    <a:pt x="54" y="407"/>
                  </a:cubicBezTo>
                  <a:cubicBezTo>
                    <a:pt x="55" y="407"/>
                    <a:pt x="55" y="407"/>
                    <a:pt x="55" y="407"/>
                  </a:cubicBezTo>
                  <a:cubicBezTo>
                    <a:pt x="55" y="407"/>
                    <a:pt x="55" y="407"/>
                    <a:pt x="55" y="407"/>
                  </a:cubicBezTo>
                  <a:cubicBezTo>
                    <a:pt x="55" y="407"/>
                    <a:pt x="55" y="407"/>
                    <a:pt x="55" y="407"/>
                  </a:cubicBezTo>
                  <a:cubicBezTo>
                    <a:pt x="55" y="407"/>
                    <a:pt x="55" y="407"/>
                    <a:pt x="55" y="407"/>
                  </a:cubicBezTo>
                  <a:cubicBezTo>
                    <a:pt x="55" y="407"/>
                    <a:pt x="55" y="407"/>
                    <a:pt x="55" y="407"/>
                  </a:cubicBezTo>
                  <a:cubicBezTo>
                    <a:pt x="56" y="407"/>
                    <a:pt x="56" y="407"/>
                    <a:pt x="56" y="407"/>
                  </a:cubicBezTo>
                  <a:cubicBezTo>
                    <a:pt x="56" y="407"/>
                    <a:pt x="56" y="407"/>
                    <a:pt x="56" y="407"/>
                  </a:cubicBezTo>
                  <a:cubicBezTo>
                    <a:pt x="56" y="407"/>
                    <a:pt x="56" y="407"/>
                    <a:pt x="56" y="407"/>
                  </a:cubicBezTo>
                  <a:cubicBezTo>
                    <a:pt x="56" y="407"/>
                    <a:pt x="56" y="407"/>
                    <a:pt x="56" y="407"/>
                  </a:cubicBezTo>
                  <a:cubicBezTo>
                    <a:pt x="56" y="407"/>
                    <a:pt x="56" y="407"/>
                    <a:pt x="56" y="407"/>
                  </a:cubicBezTo>
                  <a:cubicBezTo>
                    <a:pt x="56" y="407"/>
                    <a:pt x="56" y="407"/>
                    <a:pt x="56" y="407"/>
                  </a:cubicBezTo>
                  <a:cubicBezTo>
                    <a:pt x="57" y="407"/>
                    <a:pt x="57" y="407"/>
                    <a:pt x="57" y="407"/>
                  </a:cubicBezTo>
                  <a:cubicBezTo>
                    <a:pt x="57" y="407"/>
                    <a:pt x="57" y="407"/>
                    <a:pt x="57" y="407"/>
                  </a:cubicBezTo>
                  <a:cubicBezTo>
                    <a:pt x="57" y="407"/>
                    <a:pt x="57" y="407"/>
                    <a:pt x="57" y="407"/>
                  </a:cubicBezTo>
                  <a:cubicBezTo>
                    <a:pt x="57" y="407"/>
                    <a:pt x="57" y="407"/>
                    <a:pt x="57" y="407"/>
                  </a:cubicBezTo>
                  <a:cubicBezTo>
                    <a:pt x="57" y="407"/>
                    <a:pt x="57" y="407"/>
                    <a:pt x="57" y="407"/>
                  </a:cubicBezTo>
                  <a:cubicBezTo>
                    <a:pt x="58" y="407"/>
                    <a:pt x="58" y="407"/>
                    <a:pt x="58" y="407"/>
                  </a:cubicBezTo>
                  <a:cubicBezTo>
                    <a:pt x="58" y="407"/>
                    <a:pt x="58" y="407"/>
                    <a:pt x="58" y="407"/>
                  </a:cubicBezTo>
                  <a:cubicBezTo>
                    <a:pt x="58" y="407"/>
                    <a:pt x="58" y="407"/>
                    <a:pt x="58" y="407"/>
                  </a:cubicBezTo>
                  <a:cubicBezTo>
                    <a:pt x="58" y="407"/>
                    <a:pt x="58" y="407"/>
                    <a:pt x="58" y="407"/>
                  </a:cubicBezTo>
                  <a:cubicBezTo>
                    <a:pt x="58" y="407"/>
                    <a:pt x="58" y="407"/>
                    <a:pt x="58" y="407"/>
                  </a:cubicBezTo>
                  <a:cubicBezTo>
                    <a:pt x="59" y="407"/>
                    <a:pt x="59" y="407"/>
                    <a:pt x="59" y="407"/>
                  </a:cubicBezTo>
                  <a:cubicBezTo>
                    <a:pt x="59" y="407"/>
                    <a:pt x="59" y="407"/>
                    <a:pt x="59" y="407"/>
                  </a:cubicBezTo>
                  <a:cubicBezTo>
                    <a:pt x="59" y="407"/>
                    <a:pt x="59" y="407"/>
                    <a:pt x="59" y="407"/>
                  </a:cubicBezTo>
                  <a:cubicBezTo>
                    <a:pt x="59" y="423"/>
                    <a:pt x="59" y="423"/>
                    <a:pt x="59" y="423"/>
                  </a:cubicBezTo>
                  <a:cubicBezTo>
                    <a:pt x="59" y="423"/>
                    <a:pt x="59" y="423"/>
                    <a:pt x="59" y="423"/>
                  </a:cubicBezTo>
                  <a:cubicBezTo>
                    <a:pt x="58" y="423"/>
                    <a:pt x="58" y="423"/>
                    <a:pt x="58" y="423"/>
                  </a:cubicBezTo>
                  <a:cubicBezTo>
                    <a:pt x="58" y="423"/>
                    <a:pt x="58" y="423"/>
                    <a:pt x="58" y="423"/>
                  </a:cubicBezTo>
                  <a:cubicBezTo>
                    <a:pt x="58" y="423"/>
                    <a:pt x="58" y="423"/>
                    <a:pt x="58" y="423"/>
                  </a:cubicBezTo>
                  <a:cubicBezTo>
                    <a:pt x="58" y="423"/>
                    <a:pt x="58" y="423"/>
                    <a:pt x="58" y="423"/>
                  </a:cubicBezTo>
                  <a:cubicBezTo>
                    <a:pt x="58" y="423"/>
                    <a:pt x="58" y="423"/>
                    <a:pt x="58" y="423"/>
                  </a:cubicBezTo>
                  <a:cubicBezTo>
                    <a:pt x="58" y="423"/>
                    <a:pt x="58" y="423"/>
                    <a:pt x="58" y="423"/>
                  </a:cubicBezTo>
                  <a:cubicBezTo>
                    <a:pt x="57" y="423"/>
                    <a:pt x="57" y="423"/>
                    <a:pt x="57" y="423"/>
                  </a:cubicBezTo>
                  <a:cubicBezTo>
                    <a:pt x="57" y="423"/>
                    <a:pt x="57" y="423"/>
                    <a:pt x="57" y="423"/>
                  </a:cubicBezTo>
                  <a:cubicBezTo>
                    <a:pt x="57" y="423"/>
                    <a:pt x="57" y="423"/>
                    <a:pt x="57" y="423"/>
                  </a:cubicBezTo>
                  <a:cubicBezTo>
                    <a:pt x="57" y="423"/>
                    <a:pt x="57" y="423"/>
                    <a:pt x="57" y="423"/>
                  </a:cubicBezTo>
                  <a:cubicBezTo>
                    <a:pt x="57" y="423"/>
                    <a:pt x="57" y="423"/>
                    <a:pt x="57" y="423"/>
                  </a:cubicBezTo>
                  <a:cubicBezTo>
                    <a:pt x="56" y="423"/>
                    <a:pt x="56" y="423"/>
                    <a:pt x="56" y="423"/>
                  </a:cubicBezTo>
                  <a:cubicBezTo>
                    <a:pt x="56" y="423"/>
                    <a:pt x="56" y="423"/>
                    <a:pt x="56" y="423"/>
                  </a:cubicBezTo>
                  <a:cubicBezTo>
                    <a:pt x="56" y="423"/>
                    <a:pt x="56" y="423"/>
                    <a:pt x="56" y="423"/>
                  </a:cubicBezTo>
                  <a:cubicBezTo>
                    <a:pt x="56" y="423"/>
                    <a:pt x="56" y="423"/>
                    <a:pt x="56" y="423"/>
                  </a:cubicBezTo>
                  <a:cubicBezTo>
                    <a:pt x="56" y="423"/>
                    <a:pt x="56" y="423"/>
                    <a:pt x="56" y="423"/>
                  </a:cubicBezTo>
                  <a:cubicBezTo>
                    <a:pt x="55" y="423"/>
                    <a:pt x="55" y="423"/>
                    <a:pt x="55" y="423"/>
                  </a:cubicBezTo>
                  <a:cubicBezTo>
                    <a:pt x="55" y="423"/>
                    <a:pt x="55" y="423"/>
                    <a:pt x="55" y="423"/>
                  </a:cubicBezTo>
                  <a:cubicBezTo>
                    <a:pt x="55" y="423"/>
                    <a:pt x="55" y="423"/>
                    <a:pt x="55" y="423"/>
                  </a:cubicBezTo>
                  <a:cubicBezTo>
                    <a:pt x="55" y="423"/>
                    <a:pt x="55" y="423"/>
                    <a:pt x="55" y="423"/>
                  </a:cubicBezTo>
                  <a:cubicBezTo>
                    <a:pt x="55" y="423"/>
                    <a:pt x="55" y="423"/>
                    <a:pt x="55" y="423"/>
                  </a:cubicBezTo>
                  <a:cubicBezTo>
                    <a:pt x="54" y="423"/>
                    <a:pt x="54" y="423"/>
                    <a:pt x="54" y="423"/>
                  </a:cubicBezTo>
                  <a:cubicBezTo>
                    <a:pt x="54" y="423"/>
                    <a:pt x="54" y="423"/>
                    <a:pt x="54" y="423"/>
                  </a:cubicBezTo>
                  <a:cubicBezTo>
                    <a:pt x="54" y="423"/>
                    <a:pt x="54" y="423"/>
                    <a:pt x="54" y="423"/>
                  </a:cubicBezTo>
                  <a:cubicBezTo>
                    <a:pt x="54" y="423"/>
                    <a:pt x="54" y="423"/>
                    <a:pt x="54" y="423"/>
                  </a:cubicBezTo>
                  <a:cubicBezTo>
                    <a:pt x="54" y="423"/>
                    <a:pt x="54" y="423"/>
                    <a:pt x="54" y="423"/>
                  </a:cubicBezTo>
                  <a:cubicBezTo>
                    <a:pt x="53" y="423"/>
                    <a:pt x="53" y="423"/>
                    <a:pt x="53" y="423"/>
                  </a:cubicBezTo>
                  <a:cubicBezTo>
                    <a:pt x="53" y="423"/>
                    <a:pt x="53" y="423"/>
                    <a:pt x="53" y="423"/>
                  </a:cubicBezTo>
                  <a:cubicBezTo>
                    <a:pt x="53" y="423"/>
                    <a:pt x="53" y="423"/>
                    <a:pt x="53" y="423"/>
                  </a:cubicBezTo>
                  <a:cubicBezTo>
                    <a:pt x="53" y="423"/>
                    <a:pt x="53" y="423"/>
                    <a:pt x="53" y="423"/>
                  </a:cubicBezTo>
                  <a:cubicBezTo>
                    <a:pt x="53" y="423"/>
                    <a:pt x="53" y="423"/>
                    <a:pt x="53" y="423"/>
                  </a:cubicBezTo>
                  <a:cubicBezTo>
                    <a:pt x="52" y="423"/>
                    <a:pt x="52" y="423"/>
                    <a:pt x="52" y="423"/>
                  </a:cubicBezTo>
                  <a:cubicBezTo>
                    <a:pt x="52" y="423"/>
                    <a:pt x="52" y="423"/>
                    <a:pt x="52" y="423"/>
                  </a:cubicBezTo>
                  <a:cubicBezTo>
                    <a:pt x="52" y="423"/>
                    <a:pt x="52" y="423"/>
                    <a:pt x="52" y="423"/>
                  </a:cubicBezTo>
                  <a:cubicBezTo>
                    <a:pt x="52" y="423"/>
                    <a:pt x="52" y="423"/>
                    <a:pt x="52" y="423"/>
                  </a:cubicBezTo>
                  <a:cubicBezTo>
                    <a:pt x="52" y="423"/>
                    <a:pt x="52" y="423"/>
                    <a:pt x="52" y="423"/>
                  </a:cubicBezTo>
                  <a:cubicBezTo>
                    <a:pt x="52" y="434"/>
                    <a:pt x="52" y="446"/>
                    <a:pt x="52" y="458"/>
                  </a:cubicBezTo>
                  <a:cubicBezTo>
                    <a:pt x="52" y="458"/>
                    <a:pt x="52" y="458"/>
                    <a:pt x="52" y="458"/>
                  </a:cubicBezTo>
                  <a:cubicBezTo>
                    <a:pt x="52" y="458"/>
                    <a:pt x="52" y="458"/>
                    <a:pt x="52" y="458"/>
                  </a:cubicBezTo>
                  <a:cubicBezTo>
                    <a:pt x="52" y="458"/>
                    <a:pt x="52" y="458"/>
                    <a:pt x="52" y="458"/>
                  </a:cubicBezTo>
                  <a:cubicBezTo>
                    <a:pt x="52" y="458"/>
                    <a:pt x="52" y="458"/>
                    <a:pt x="52" y="458"/>
                  </a:cubicBezTo>
                  <a:cubicBezTo>
                    <a:pt x="53" y="458"/>
                    <a:pt x="53" y="458"/>
                    <a:pt x="53" y="458"/>
                  </a:cubicBezTo>
                  <a:cubicBezTo>
                    <a:pt x="53" y="458"/>
                    <a:pt x="53" y="458"/>
                    <a:pt x="53" y="458"/>
                  </a:cubicBezTo>
                  <a:cubicBezTo>
                    <a:pt x="53" y="458"/>
                    <a:pt x="53" y="458"/>
                    <a:pt x="53" y="458"/>
                  </a:cubicBezTo>
                  <a:cubicBezTo>
                    <a:pt x="53" y="458"/>
                    <a:pt x="53" y="458"/>
                    <a:pt x="53" y="458"/>
                  </a:cubicBezTo>
                  <a:cubicBezTo>
                    <a:pt x="53" y="458"/>
                    <a:pt x="53" y="458"/>
                    <a:pt x="53" y="458"/>
                  </a:cubicBezTo>
                  <a:cubicBezTo>
                    <a:pt x="54" y="458"/>
                    <a:pt x="54" y="458"/>
                    <a:pt x="54" y="458"/>
                  </a:cubicBezTo>
                  <a:cubicBezTo>
                    <a:pt x="54" y="458"/>
                    <a:pt x="54" y="458"/>
                    <a:pt x="54" y="458"/>
                  </a:cubicBezTo>
                  <a:cubicBezTo>
                    <a:pt x="54" y="458"/>
                    <a:pt x="54" y="458"/>
                    <a:pt x="54" y="458"/>
                  </a:cubicBezTo>
                  <a:cubicBezTo>
                    <a:pt x="54" y="458"/>
                    <a:pt x="54" y="458"/>
                    <a:pt x="54" y="458"/>
                  </a:cubicBezTo>
                  <a:cubicBezTo>
                    <a:pt x="54" y="458"/>
                    <a:pt x="54" y="458"/>
                    <a:pt x="54" y="458"/>
                  </a:cubicBezTo>
                  <a:cubicBezTo>
                    <a:pt x="55" y="458"/>
                    <a:pt x="55" y="458"/>
                    <a:pt x="55" y="458"/>
                  </a:cubicBezTo>
                  <a:cubicBezTo>
                    <a:pt x="55" y="458"/>
                    <a:pt x="55" y="458"/>
                    <a:pt x="55" y="458"/>
                  </a:cubicBezTo>
                  <a:cubicBezTo>
                    <a:pt x="55" y="458"/>
                    <a:pt x="55" y="458"/>
                    <a:pt x="55" y="458"/>
                  </a:cubicBezTo>
                  <a:cubicBezTo>
                    <a:pt x="55" y="458"/>
                    <a:pt x="55" y="458"/>
                    <a:pt x="55" y="458"/>
                  </a:cubicBezTo>
                  <a:cubicBezTo>
                    <a:pt x="55" y="458"/>
                    <a:pt x="55" y="458"/>
                    <a:pt x="55" y="458"/>
                  </a:cubicBezTo>
                  <a:cubicBezTo>
                    <a:pt x="56" y="458"/>
                    <a:pt x="56" y="458"/>
                    <a:pt x="56" y="458"/>
                  </a:cubicBezTo>
                  <a:cubicBezTo>
                    <a:pt x="56" y="458"/>
                    <a:pt x="56" y="458"/>
                    <a:pt x="56" y="458"/>
                  </a:cubicBezTo>
                  <a:cubicBezTo>
                    <a:pt x="56" y="458"/>
                    <a:pt x="56" y="458"/>
                    <a:pt x="56" y="458"/>
                  </a:cubicBezTo>
                  <a:cubicBezTo>
                    <a:pt x="56" y="458"/>
                    <a:pt x="56" y="458"/>
                    <a:pt x="56" y="458"/>
                  </a:cubicBezTo>
                  <a:cubicBezTo>
                    <a:pt x="56" y="458"/>
                    <a:pt x="56" y="458"/>
                    <a:pt x="56" y="458"/>
                  </a:cubicBezTo>
                  <a:cubicBezTo>
                    <a:pt x="57" y="458"/>
                    <a:pt x="57" y="458"/>
                    <a:pt x="57" y="458"/>
                  </a:cubicBezTo>
                  <a:cubicBezTo>
                    <a:pt x="57" y="458"/>
                    <a:pt x="57" y="458"/>
                    <a:pt x="57" y="458"/>
                  </a:cubicBezTo>
                  <a:cubicBezTo>
                    <a:pt x="57" y="458"/>
                    <a:pt x="57" y="458"/>
                    <a:pt x="57" y="458"/>
                  </a:cubicBezTo>
                  <a:cubicBezTo>
                    <a:pt x="57" y="458"/>
                    <a:pt x="57" y="458"/>
                    <a:pt x="57" y="458"/>
                  </a:cubicBezTo>
                  <a:cubicBezTo>
                    <a:pt x="57" y="458"/>
                    <a:pt x="57" y="458"/>
                    <a:pt x="57" y="458"/>
                  </a:cubicBezTo>
                  <a:cubicBezTo>
                    <a:pt x="58" y="458"/>
                    <a:pt x="58" y="458"/>
                    <a:pt x="58" y="458"/>
                  </a:cubicBezTo>
                  <a:cubicBezTo>
                    <a:pt x="58" y="458"/>
                    <a:pt x="58" y="458"/>
                    <a:pt x="58" y="458"/>
                  </a:cubicBezTo>
                  <a:cubicBezTo>
                    <a:pt x="58" y="458"/>
                    <a:pt x="58" y="458"/>
                    <a:pt x="58" y="458"/>
                  </a:cubicBezTo>
                  <a:cubicBezTo>
                    <a:pt x="58" y="458"/>
                    <a:pt x="58" y="458"/>
                    <a:pt x="58" y="458"/>
                  </a:cubicBezTo>
                  <a:cubicBezTo>
                    <a:pt x="58" y="458"/>
                    <a:pt x="58" y="458"/>
                    <a:pt x="58" y="458"/>
                  </a:cubicBezTo>
                  <a:cubicBezTo>
                    <a:pt x="58" y="458"/>
                    <a:pt x="58" y="458"/>
                    <a:pt x="58" y="458"/>
                  </a:cubicBezTo>
                  <a:cubicBezTo>
                    <a:pt x="59" y="458"/>
                    <a:pt x="59" y="458"/>
                    <a:pt x="59" y="458"/>
                  </a:cubicBezTo>
                  <a:cubicBezTo>
                    <a:pt x="59" y="458"/>
                    <a:pt x="59" y="458"/>
                    <a:pt x="59" y="458"/>
                  </a:cubicBezTo>
                  <a:cubicBezTo>
                    <a:pt x="59" y="480"/>
                    <a:pt x="59" y="480"/>
                    <a:pt x="59" y="480"/>
                  </a:cubicBezTo>
                  <a:close/>
                  <a:moveTo>
                    <a:pt x="59" y="206"/>
                  </a:moveTo>
                  <a:cubicBezTo>
                    <a:pt x="59" y="221"/>
                    <a:pt x="59" y="221"/>
                    <a:pt x="59" y="221"/>
                  </a:cubicBezTo>
                  <a:cubicBezTo>
                    <a:pt x="52" y="221"/>
                    <a:pt x="52" y="221"/>
                    <a:pt x="52" y="221"/>
                  </a:cubicBezTo>
                  <a:cubicBezTo>
                    <a:pt x="52" y="233"/>
                    <a:pt x="52" y="245"/>
                    <a:pt x="52" y="256"/>
                  </a:cubicBezTo>
                  <a:cubicBezTo>
                    <a:pt x="59" y="256"/>
                    <a:pt x="59" y="256"/>
                    <a:pt x="59" y="256"/>
                  </a:cubicBezTo>
                  <a:cubicBezTo>
                    <a:pt x="59" y="272"/>
                    <a:pt x="59" y="272"/>
                    <a:pt x="59" y="272"/>
                  </a:cubicBezTo>
                  <a:cubicBezTo>
                    <a:pt x="59" y="272"/>
                    <a:pt x="59" y="272"/>
                    <a:pt x="59" y="272"/>
                  </a:cubicBezTo>
                  <a:cubicBezTo>
                    <a:pt x="58" y="272"/>
                    <a:pt x="58" y="272"/>
                    <a:pt x="58" y="272"/>
                  </a:cubicBezTo>
                  <a:cubicBezTo>
                    <a:pt x="58" y="272"/>
                    <a:pt x="58" y="272"/>
                    <a:pt x="58" y="272"/>
                  </a:cubicBezTo>
                  <a:cubicBezTo>
                    <a:pt x="58" y="272"/>
                    <a:pt x="58" y="272"/>
                    <a:pt x="58" y="272"/>
                  </a:cubicBezTo>
                  <a:cubicBezTo>
                    <a:pt x="58" y="272"/>
                    <a:pt x="58" y="272"/>
                    <a:pt x="58" y="272"/>
                  </a:cubicBezTo>
                  <a:cubicBezTo>
                    <a:pt x="58" y="272"/>
                    <a:pt x="58" y="272"/>
                    <a:pt x="58" y="272"/>
                  </a:cubicBezTo>
                  <a:cubicBezTo>
                    <a:pt x="58" y="272"/>
                    <a:pt x="58" y="272"/>
                    <a:pt x="58" y="272"/>
                  </a:cubicBezTo>
                  <a:cubicBezTo>
                    <a:pt x="57" y="272"/>
                    <a:pt x="57" y="272"/>
                    <a:pt x="57" y="272"/>
                  </a:cubicBezTo>
                  <a:cubicBezTo>
                    <a:pt x="57" y="272"/>
                    <a:pt x="57" y="272"/>
                    <a:pt x="57" y="272"/>
                  </a:cubicBezTo>
                  <a:cubicBezTo>
                    <a:pt x="57" y="272"/>
                    <a:pt x="57" y="272"/>
                    <a:pt x="57" y="272"/>
                  </a:cubicBezTo>
                  <a:cubicBezTo>
                    <a:pt x="57" y="272"/>
                    <a:pt x="57" y="272"/>
                    <a:pt x="57" y="272"/>
                  </a:cubicBezTo>
                  <a:cubicBezTo>
                    <a:pt x="56" y="272"/>
                    <a:pt x="56" y="272"/>
                    <a:pt x="56" y="272"/>
                  </a:cubicBezTo>
                  <a:cubicBezTo>
                    <a:pt x="56" y="272"/>
                    <a:pt x="56" y="272"/>
                    <a:pt x="56" y="272"/>
                  </a:cubicBezTo>
                  <a:cubicBezTo>
                    <a:pt x="56" y="272"/>
                    <a:pt x="56" y="272"/>
                    <a:pt x="56" y="272"/>
                  </a:cubicBezTo>
                  <a:cubicBezTo>
                    <a:pt x="56" y="272"/>
                    <a:pt x="56" y="272"/>
                    <a:pt x="56" y="272"/>
                  </a:cubicBezTo>
                  <a:cubicBezTo>
                    <a:pt x="56" y="272"/>
                    <a:pt x="56" y="272"/>
                    <a:pt x="56" y="272"/>
                  </a:cubicBezTo>
                  <a:cubicBezTo>
                    <a:pt x="56" y="272"/>
                    <a:pt x="56" y="272"/>
                    <a:pt x="56" y="272"/>
                  </a:cubicBezTo>
                  <a:cubicBezTo>
                    <a:pt x="55" y="272"/>
                    <a:pt x="55" y="272"/>
                    <a:pt x="55" y="272"/>
                  </a:cubicBezTo>
                  <a:cubicBezTo>
                    <a:pt x="55" y="272"/>
                    <a:pt x="55" y="272"/>
                    <a:pt x="55" y="272"/>
                  </a:cubicBezTo>
                  <a:cubicBezTo>
                    <a:pt x="55" y="272"/>
                    <a:pt x="55" y="272"/>
                    <a:pt x="55" y="272"/>
                  </a:cubicBezTo>
                  <a:cubicBezTo>
                    <a:pt x="55" y="272"/>
                    <a:pt x="55" y="272"/>
                    <a:pt x="55" y="272"/>
                  </a:cubicBezTo>
                  <a:cubicBezTo>
                    <a:pt x="55" y="272"/>
                    <a:pt x="55" y="272"/>
                    <a:pt x="55" y="272"/>
                  </a:cubicBezTo>
                  <a:cubicBezTo>
                    <a:pt x="54" y="272"/>
                    <a:pt x="54" y="272"/>
                    <a:pt x="54" y="272"/>
                  </a:cubicBezTo>
                  <a:cubicBezTo>
                    <a:pt x="54" y="272"/>
                    <a:pt x="54" y="272"/>
                    <a:pt x="54" y="272"/>
                  </a:cubicBezTo>
                  <a:cubicBezTo>
                    <a:pt x="54" y="272"/>
                    <a:pt x="54" y="272"/>
                    <a:pt x="54" y="272"/>
                  </a:cubicBezTo>
                  <a:cubicBezTo>
                    <a:pt x="54" y="272"/>
                    <a:pt x="54" y="272"/>
                    <a:pt x="54" y="272"/>
                  </a:cubicBezTo>
                  <a:cubicBezTo>
                    <a:pt x="54" y="272"/>
                    <a:pt x="54" y="272"/>
                    <a:pt x="54" y="272"/>
                  </a:cubicBezTo>
                  <a:cubicBezTo>
                    <a:pt x="54" y="272"/>
                    <a:pt x="54" y="272"/>
                    <a:pt x="54" y="272"/>
                  </a:cubicBezTo>
                  <a:cubicBezTo>
                    <a:pt x="53" y="272"/>
                    <a:pt x="53" y="272"/>
                    <a:pt x="53" y="272"/>
                  </a:cubicBezTo>
                  <a:cubicBezTo>
                    <a:pt x="53" y="272"/>
                    <a:pt x="53" y="272"/>
                    <a:pt x="53" y="272"/>
                  </a:cubicBezTo>
                  <a:cubicBezTo>
                    <a:pt x="53" y="272"/>
                    <a:pt x="53" y="272"/>
                    <a:pt x="53" y="272"/>
                  </a:cubicBezTo>
                  <a:cubicBezTo>
                    <a:pt x="53" y="272"/>
                    <a:pt x="53" y="272"/>
                    <a:pt x="53" y="272"/>
                  </a:cubicBezTo>
                  <a:cubicBezTo>
                    <a:pt x="53" y="272"/>
                    <a:pt x="53" y="272"/>
                    <a:pt x="53" y="272"/>
                  </a:cubicBezTo>
                  <a:cubicBezTo>
                    <a:pt x="52" y="272"/>
                    <a:pt x="52" y="272"/>
                    <a:pt x="52" y="272"/>
                  </a:cubicBezTo>
                  <a:cubicBezTo>
                    <a:pt x="52" y="272"/>
                    <a:pt x="52" y="272"/>
                    <a:pt x="52" y="272"/>
                  </a:cubicBezTo>
                  <a:cubicBezTo>
                    <a:pt x="52" y="272"/>
                    <a:pt x="52" y="272"/>
                    <a:pt x="52" y="272"/>
                  </a:cubicBezTo>
                  <a:cubicBezTo>
                    <a:pt x="52" y="272"/>
                    <a:pt x="52" y="272"/>
                    <a:pt x="52" y="272"/>
                  </a:cubicBezTo>
                  <a:cubicBezTo>
                    <a:pt x="52" y="272"/>
                    <a:pt x="52" y="272"/>
                    <a:pt x="52" y="272"/>
                  </a:cubicBezTo>
                  <a:cubicBezTo>
                    <a:pt x="52" y="283"/>
                    <a:pt x="52" y="295"/>
                    <a:pt x="52" y="307"/>
                  </a:cubicBezTo>
                  <a:cubicBezTo>
                    <a:pt x="52" y="307"/>
                    <a:pt x="52" y="307"/>
                    <a:pt x="52" y="307"/>
                  </a:cubicBezTo>
                  <a:cubicBezTo>
                    <a:pt x="52" y="307"/>
                    <a:pt x="52" y="307"/>
                    <a:pt x="52" y="307"/>
                  </a:cubicBezTo>
                  <a:cubicBezTo>
                    <a:pt x="52" y="307"/>
                    <a:pt x="52" y="307"/>
                    <a:pt x="52" y="307"/>
                  </a:cubicBezTo>
                  <a:cubicBezTo>
                    <a:pt x="52" y="307"/>
                    <a:pt x="52" y="307"/>
                    <a:pt x="52" y="307"/>
                  </a:cubicBezTo>
                  <a:cubicBezTo>
                    <a:pt x="53" y="307"/>
                    <a:pt x="53" y="307"/>
                    <a:pt x="53" y="307"/>
                  </a:cubicBezTo>
                  <a:cubicBezTo>
                    <a:pt x="53" y="307"/>
                    <a:pt x="53" y="307"/>
                    <a:pt x="53" y="307"/>
                  </a:cubicBezTo>
                  <a:cubicBezTo>
                    <a:pt x="53" y="307"/>
                    <a:pt x="53" y="307"/>
                    <a:pt x="53" y="307"/>
                  </a:cubicBezTo>
                  <a:cubicBezTo>
                    <a:pt x="53" y="307"/>
                    <a:pt x="53" y="307"/>
                    <a:pt x="53" y="307"/>
                  </a:cubicBezTo>
                  <a:cubicBezTo>
                    <a:pt x="53" y="307"/>
                    <a:pt x="53" y="307"/>
                    <a:pt x="53" y="307"/>
                  </a:cubicBezTo>
                  <a:cubicBezTo>
                    <a:pt x="54" y="307"/>
                    <a:pt x="54" y="307"/>
                    <a:pt x="54" y="307"/>
                  </a:cubicBezTo>
                  <a:cubicBezTo>
                    <a:pt x="54" y="307"/>
                    <a:pt x="54" y="307"/>
                    <a:pt x="54" y="307"/>
                  </a:cubicBezTo>
                  <a:cubicBezTo>
                    <a:pt x="54" y="307"/>
                    <a:pt x="54" y="307"/>
                    <a:pt x="54" y="307"/>
                  </a:cubicBezTo>
                  <a:cubicBezTo>
                    <a:pt x="54" y="307"/>
                    <a:pt x="54" y="307"/>
                    <a:pt x="54" y="307"/>
                  </a:cubicBezTo>
                  <a:cubicBezTo>
                    <a:pt x="54" y="307"/>
                    <a:pt x="54" y="307"/>
                    <a:pt x="54" y="307"/>
                  </a:cubicBezTo>
                  <a:cubicBezTo>
                    <a:pt x="54" y="307"/>
                    <a:pt x="54" y="307"/>
                    <a:pt x="54" y="307"/>
                  </a:cubicBezTo>
                  <a:cubicBezTo>
                    <a:pt x="55" y="307"/>
                    <a:pt x="55" y="307"/>
                    <a:pt x="55" y="307"/>
                  </a:cubicBezTo>
                  <a:cubicBezTo>
                    <a:pt x="55" y="307"/>
                    <a:pt x="55" y="307"/>
                    <a:pt x="55" y="307"/>
                  </a:cubicBezTo>
                  <a:cubicBezTo>
                    <a:pt x="55" y="307"/>
                    <a:pt x="55" y="307"/>
                    <a:pt x="55" y="307"/>
                  </a:cubicBezTo>
                  <a:cubicBezTo>
                    <a:pt x="55" y="307"/>
                    <a:pt x="55" y="307"/>
                    <a:pt x="55" y="307"/>
                  </a:cubicBezTo>
                  <a:cubicBezTo>
                    <a:pt x="55" y="307"/>
                    <a:pt x="55" y="307"/>
                    <a:pt x="55" y="307"/>
                  </a:cubicBezTo>
                  <a:cubicBezTo>
                    <a:pt x="56" y="307"/>
                    <a:pt x="56" y="307"/>
                    <a:pt x="56" y="307"/>
                  </a:cubicBezTo>
                  <a:cubicBezTo>
                    <a:pt x="56" y="307"/>
                    <a:pt x="56" y="307"/>
                    <a:pt x="56" y="307"/>
                  </a:cubicBezTo>
                  <a:cubicBezTo>
                    <a:pt x="56" y="307"/>
                    <a:pt x="56" y="307"/>
                    <a:pt x="56" y="307"/>
                  </a:cubicBezTo>
                  <a:cubicBezTo>
                    <a:pt x="56" y="307"/>
                    <a:pt x="56" y="307"/>
                    <a:pt x="56" y="307"/>
                  </a:cubicBezTo>
                  <a:cubicBezTo>
                    <a:pt x="56" y="307"/>
                    <a:pt x="56" y="307"/>
                    <a:pt x="56" y="307"/>
                  </a:cubicBezTo>
                  <a:cubicBezTo>
                    <a:pt x="56" y="307"/>
                    <a:pt x="56" y="307"/>
                    <a:pt x="56" y="307"/>
                  </a:cubicBezTo>
                  <a:cubicBezTo>
                    <a:pt x="57" y="307"/>
                    <a:pt x="57" y="307"/>
                    <a:pt x="57" y="307"/>
                  </a:cubicBezTo>
                  <a:cubicBezTo>
                    <a:pt x="57" y="307"/>
                    <a:pt x="57" y="307"/>
                    <a:pt x="57" y="307"/>
                  </a:cubicBezTo>
                  <a:cubicBezTo>
                    <a:pt x="57" y="307"/>
                    <a:pt x="57" y="307"/>
                    <a:pt x="57" y="307"/>
                  </a:cubicBezTo>
                  <a:cubicBezTo>
                    <a:pt x="57" y="307"/>
                    <a:pt x="57" y="307"/>
                    <a:pt x="57" y="307"/>
                  </a:cubicBezTo>
                  <a:cubicBezTo>
                    <a:pt x="58" y="307"/>
                    <a:pt x="58" y="307"/>
                    <a:pt x="58" y="307"/>
                  </a:cubicBezTo>
                  <a:cubicBezTo>
                    <a:pt x="58" y="307"/>
                    <a:pt x="58" y="307"/>
                    <a:pt x="58" y="307"/>
                  </a:cubicBezTo>
                  <a:cubicBezTo>
                    <a:pt x="58" y="307"/>
                    <a:pt x="58" y="307"/>
                    <a:pt x="58" y="307"/>
                  </a:cubicBezTo>
                  <a:cubicBezTo>
                    <a:pt x="58" y="307"/>
                    <a:pt x="58" y="307"/>
                    <a:pt x="58" y="307"/>
                  </a:cubicBezTo>
                  <a:cubicBezTo>
                    <a:pt x="58" y="307"/>
                    <a:pt x="58" y="307"/>
                    <a:pt x="58" y="307"/>
                  </a:cubicBezTo>
                  <a:cubicBezTo>
                    <a:pt x="58" y="307"/>
                    <a:pt x="58" y="307"/>
                    <a:pt x="58" y="307"/>
                  </a:cubicBezTo>
                  <a:cubicBezTo>
                    <a:pt x="59" y="307"/>
                    <a:pt x="59" y="307"/>
                    <a:pt x="59" y="307"/>
                  </a:cubicBezTo>
                  <a:cubicBezTo>
                    <a:pt x="59" y="307"/>
                    <a:pt x="59" y="307"/>
                    <a:pt x="59" y="307"/>
                  </a:cubicBezTo>
                  <a:cubicBezTo>
                    <a:pt x="59" y="322"/>
                    <a:pt x="59" y="322"/>
                    <a:pt x="59" y="322"/>
                  </a:cubicBezTo>
                  <a:cubicBezTo>
                    <a:pt x="52" y="322"/>
                    <a:pt x="52" y="322"/>
                    <a:pt x="52" y="322"/>
                  </a:cubicBezTo>
                  <a:cubicBezTo>
                    <a:pt x="52" y="334"/>
                    <a:pt x="52" y="345"/>
                    <a:pt x="52" y="357"/>
                  </a:cubicBezTo>
                  <a:cubicBezTo>
                    <a:pt x="59" y="357"/>
                    <a:pt x="59" y="357"/>
                    <a:pt x="59" y="357"/>
                  </a:cubicBezTo>
                  <a:cubicBezTo>
                    <a:pt x="59" y="372"/>
                    <a:pt x="59" y="372"/>
                    <a:pt x="59" y="372"/>
                  </a:cubicBezTo>
                  <a:cubicBezTo>
                    <a:pt x="59" y="372"/>
                    <a:pt x="59" y="372"/>
                    <a:pt x="59" y="372"/>
                  </a:cubicBezTo>
                  <a:cubicBezTo>
                    <a:pt x="59" y="372"/>
                    <a:pt x="59" y="372"/>
                    <a:pt x="59" y="372"/>
                  </a:cubicBezTo>
                  <a:cubicBezTo>
                    <a:pt x="58" y="372"/>
                    <a:pt x="58" y="372"/>
                    <a:pt x="58" y="372"/>
                  </a:cubicBezTo>
                  <a:cubicBezTo>
                    <a:pt x="58" y="372"/>
                    <a:pt x="58" y="372"/>
                    <a:pt x="58" y="372"/>
                  </a:cubicBezTo>
                  <a:cubicBezTo>
                    <a:pt x="58" y="372"/>
                    <a:pt x="58" y="372"/>
                    <a:pt x="58" y="372"/>
                  </a:cubicBezTo>
                  <a:cubicBezTo>
                    <a:pt x="58" y="372"/>
                    <a:pt x="58" y="372"/>
                    <a:pt x="58" y="372"/>
                  </a:cubicBezTo>
                  <a:cubicBezTo>
                    <a:pt x="58" y="372"/>
                    <a:pt x="58" y="372"/>
                    <a:pt x="58" y="372"/>
                  </a:cubicBezTo>
                  <a:cubicBezTo>
                    <a:pt x="57" y="372"/>
                    <a:pt x="57" y="372"/>
                    <a:pt x="57" y="372"/>
                  </a:cubicBezTo>
                  <a:cubicBezTo>
                    <a:pt x="57" y="372"/>
                    <a:pt x="57" y="372"/>
                    <a:pt x="57" y="372"/>
                  </a:cubicBezTo>
                  <a:cubicBezTo>
                    <a:pt x="57" y="372"/>
                    <a:pt x="57" y="372"/>
                    <a:pt x="57" y="372"/>
                  </a:cubicBezTo>
                  <a:cubicBezTo>
                    <a:pt x="57" y="372"/>
                    <a:pt x="57" y="372"/>
                    <a:pt x="57" y="372"/>
                  </a:cubicBezTo>
                  <a:cubicBezTo>
                    <a:pt x="57" y="372"/>
                    <a:pt x="57" y="372"/>
                    <a:pt x="57" y="372"/>
                  </a:cubicBezTo>
                  <a:cubicBezTo>
                    <a:pt x="56" y="372"/>
                    <a:pt x="56" y="372"/>
                    <a:pt x="56" y="372"/>
                  </a:cubicBezTo>
                  <a:cubicBezTo>
                    <a:pt x="56" y="372"/>
                    <a:pt x="56" y="372"/>
                    <a:pt x="56" y="372"/>
                  </a:cubicBezTo>
                  <a:cubicBezTo>
                    <a:pt x="56" y="372"/>
                    <a:pt x="56" y="372"/>
                    <a:pt x="56" y="372"/>
                  </a:cubicBezTo>
                  <a:cubicBezTo>
                    <a:pt x="56" y="372"/>
                    <a:pt x="56" y="372"/>
                    <a:pt x="56" y="372"/>
                  </a:cubicBezTo>
                  <a:cubicBezTo>
                    <a:pt x="56" y="372"/>
                    <a:pt x="56" y="372"/>
                    <a:pt x="56" y="372"/>
                  </a:cubicBezTo>
                  <a:cubicBezTo>
                    <a:pt x="56" y="372"/>
                    <a:pt x="56" y="372"/>
                    <a:pt x="56" y="372"/>
                  </a:cubicBezTo>
                  <a:cubicBezTo>
                    <a:pt x="55" y="372"/>
                    <a:pt x="55" y="372"/>
                    <a:pt x="55" y="372"/>
                  </a:cubicBezTo>
                  <a:cubicBezTo>
                    <a:pt x="55" y="372"/>
                    <a:pt x="55" y="372"/>
                    <a:pt x="55" y="372"/>
                  </a:cubicBezTo>
                  <a:cubicBezTo>
                    <a:pt x="55" y="372"/>
                    <a:pt x="55" y="372"/>
                    <a:pt x="55" y="372"/>
                  </a:cubicBezTo>
                  <a:cubicBezTo>
                    <a:pt x="55" y="372"/>
                    <a:pt x="55" y="372"/>
                    <a:pt x="55" y="372"/>
                  </a:cubicBezTo>
                  <a:cubicBezTo>
                    <a:pt x="55" y="372"/>
                    <a:pt x="55" y="372"/>
                    <a:pt x="55" y="372"/>
                  </a:cubicBezTo>
                  <a:cubicBezTo>
                    <a:pt x="54" y="372"/>
                    <a:pt x="54" y="372"/>
                    <a:pt x="54" y="372"/>
                  </a:cubicBezTo>
                  <a:cubicBezTo>
                    <a:pt x="54" y="372"/>
                    <a:pt x="54" y="372"/>
                    <a:pt x="54" y="372"/>
                  </a:cubicBezTo>
                  <a:cubicBezTo>
                    <a:pt x="54" y="372"/>
                    <a:pt x="54" y="372"/>
                    <a:pt x="54" y="372"/>
                  </a:cubicBezTo>
                  <a:cubicBezTo>
                    <a:pt x="54" y="372"/>
                    <a:pt x="54" y="372"/>
                    <a:pt x="54" y="372"/>
                  </a:cubicBezTo>
                  <a:cubicBezTo>
                    <a:pt x="54" y="372"/>
                    <a:pt x="54" y="372"/>
                    <a:pt x="54" y="372"/>
                  </a:cubicBezTo>
                  <a:cubicBezTo>
                    <a:pt x="54" y="372"/>
                    <a:pt x="54" y="372"/>
                    <a:pt x="54" y="372"/>
                  </a:cubicBezTo>
                  <a:cubicBezTo>
                    <a:pt x="53" y="372"/>
                    <a:pt x="53" y="372"/>
                    <a:pt x="53" y="372"/>
                  </a:cubicBezTo>
                  <a:cubicBezTo>
                    <a:pt x="53" y="372"/>
                    <a:pt x="53" y="372"/>
                    <a:pt x="53" y="372"/>
                  </a:cubicBezTo>
                  <a:cubicBezTo>
                    <a:pt x="53" y="372"/>
                    <a:pt x="53" y="372"/>
                    <a:pt x="53" y="372"/>
                  </a:cubicBezTo>
                  <a:cubicBezTo>
                    <a:pt x="53" y="372"/>
                    <a:pt x="53" y="372"/>
                    <a:pt x="53" y="372"/>
                  </a:cubicBezTo>
                  <a:cubicBezTo>
                    <a:pt x="52" y="372"/>
                    <a:pt x="52" y="372"/>
                    <a:pt x="52" y="372"/>
                  </a:cubicBezTo>
                  <a:cubicBezTo>
                    <a:pt x="52" y="372"/>
                    <a:pt x="52" y="372"/>
                    <a:pt x="52" y="372"/>
                  </a:cubicBezTo>
                  <a:cubicBezTo>
                    <a:pt x="52" y="372"/>
                    <a:pt x="52" y="372"/>
                    <a:pt x="52" y="372"/>
                  </a:cubicBezTo>
                  <a:cubicBezTo>
                    <a:pt x="52" y="372"/>
                    <a:pt x="52" y="372"/>
                    <a:pt x="52" y="372"/>
                  </a:cubicBezTo>
                  <a:cubicBezTo>
                    <a:pt x="52" y="372"/>
                    <a:pt x="52" y="372"/>
                    <a:pt x="52" y="372"/>
                  </a:cubicBezTo>
                  <a:cubicBezTo>
                    <a:pt x="52" y="372"/>
                    <a:pt x="52" y="372"/>
                    <a:pt x="52" y="372"/>
                  </a:cubicBezTo>
                  <a:cubicBezTo>
                    <a:pt x="27" y="372"/>
                    <a:pt x="27" y="372"/>
                    <a:pt x="27" y="372"/>
                  </a:cubicBezTo>
                  <a:cubicBezTo>
                    <a:pt x="27" y="357"/>
                    <a:pt x="27" y="357"/>
                    <a:pt x="27" y="357"/>
                  </a:cubicBezTo>
                  <a:cubicBezTo>
                    <a:pt x="34" y="357"/>
                    <a:pt x="34" y="357"/>
                    <a:pt x="34" y="357"/>
                  </a:cubicBezTo>
                  <a:cubicBezTo>
                    <a:pt x="34" y="345"/>
                    <a:pt x="34" y="334"/>
                    <a:pt x="34" y="322"/>
                  </a:cubicBezTo>
                  <a:cubicBezTo>
                    <a:pt x="27" y="322"/>
                    <a:pt x="27" y="322"/>
                    <a:pt x="27" y="322"/>
                  </a:cubicBezTo>
                  <a:cubicBezTo>
                    <a:pt x="27" y="307"/>
                    <a:pt x="27" y="307"/>
                    <a:pt x="27" y="307"/>
                  </a:cubicBezTo>
                  <a:cubicBezTo>
                    <a:pt x="34" y="307"/>
                    <a:pt x="34" y="307"/>
                    <a:pt x="34" y="307"/>
                  </a:cubicBezTo>
                  <a:cubicBezTo>
                    <a:pt x="34" y="295"/>
                    <a:pt x="34" y="283"/>
                    <a:pt x="34" y="272"/>
                  </a:cubicBezTo>
                  <a:cubicBezTo>
                    <a:pt x="27" y="272"/>
                    <a:pt x="27" y="272"/>
                    <a:pt x="27" y="272"/>
                  </a:cubicBezTo>
                  <a:cubicBezTo>
                    <a:pt x="27" y="256"/>
                    <a:pt x="27" y="256"/>
                    <a:pt x="27" y="256"/>
                  </a:cubicBezTo>
                  <a:cubicBezTo>
                    <a:pt x="34" y="256"/>
                    <a:pt x="34" y="256"/>
                    <a:pt x="34" y="256"/>
                  </a:cubicBezTo>
                  <a:cubicBezTo>
                    <a:pt x="34" y="245"/>
                    <a:pt x="34" y="233"/>
                    <a:pt x="34" y="221"/>
                  </a:cubicBezTo>
                  <a:cubicBezTo>
                    <a:pt x="27" y="221"/>
                    <a:pt x="27" y="221"/>
                    <a:pt x="27" y="221"/>
                  </a:cubicBezTo>
                  <a:cubicBezTo>
                    <a:pt x="27" y="206"/>
                    <a:pt x="27" y="206"/>
                    <a:pt x="27" y="206"/>
                  </a:cubicBezTo>
                  <a:cubicBezTo>
                    <a:pt x="52" y="206"/>
                    <a:pt x="52" y="206"/>
                    <a:pt x="52" y="206"/>
                  </a:cubicBezTo>
                  <a:cubicBezTo>
                    <a:pt x="52" y="206"/>
                    <a:pt x="52" y="206"/>
                    <a:pt x="52" y="206"/>
                  </a:cubicBezTo>
                  <a:cubicBezTo>
                    <a:pt x="52" y="206"/>
                    <a:pt x="52" y="206"/>
                    <a:pt x="52" y="206"/>
                  </a:cubicBezTo>
                  <a:cubicBezTo>
                    <a:pt x="52" y="206"/>
                    <a:pt x="52" y="206"/>
                    <a:pt x="52" y="206"/>
                  </a:cubicBezTo>
                  <a:cubicBezTo>
                    <a:pt x="52" y="206"/>
                    <a:pt x="52" y="206"/>
                    <a:pt x="52" y="206"/>
                  </a:cubicBezTo>
                  <a:cubicBezTo>
                    <a:pt x="52" y="206"/>
                    <a:pt x="52" y="206"/>
                    <a:pt x="52" y="206"/>
                  </a:cubicBezTo>
                  <a:cubicBezTo>
                    <a:pt x="53" y="206"/>
                    <a:pt x="53" y="206"/>
                    <a:pt x="53" y="206"/>
                  </a:cubicBezTo>
                  <a:cubicBezTo>
                    <a:pt x="53" y="206"/>
                    <a:pt x="53" y="206"/>
                    <a:pt x="53" y="206"/>
                  </a:cubicBezTo>
                  <a:cubicBezTo>
                    <a:pt x="53" y="206"/>
                    <a:pt x="53" y="206"/>
                    <a:pt x="53" y="206"/>
                  </a:cubicBezTo>
                  <a:cubicBezTo>
                    <a:pt x="53" y="206"/>
                    <a:pt x="53" y="206"/>
                    <a:pt x="53" y="206"/>
                  </a:cubicBezTo>
                  <a:cubicBezTo>
                    <a:pt x="54" y="206"/>
                    <a:pt x="54" y="206"/>
                    <a:pt x="54" y="206"/>
                  </a:cubicBezTo>
                  <a:cubicBezTo>
                    <a:pt x="54" y="206"/>
                    <a:pt x="54" y="206"/>
                    <a:pt x="54" y="206"/>
                  </a:cubicBezTo>
                  <a:cubicBezTo>
                    <a:pt x="54" y="206"/>
                    <a:pt x="54" y="206"/>
                    <a:pt x="54" y="206"/>
                  </a:cubicBezTo>
                  <a:cubicBezTo>
                    <a:pt x="54" y="206"/>
                    <a:pt x="54" y="206"/>
                    <a:pt x="54" y="206"/>
                  </a:cubicBezTo>
                  <a:cubicBezTo>
                    <a:pt x="54" y="206"/>
                    <a:pt x="54" y="206"/>
                    <a:pt x="54" y="206"/>
                  </a:cubicBezTo>
                  <a:cubicBezTo>
                    <a:pt x="54" y="206"/>
                    <a:pt x="54" y="206"/>
                    <a:pt x="54" y="206"/>
                  </a:cubicBezTo>
                  <a:cubicBezTo>
                    <a:pt x="55" y="206"/>
                    <a:pt x="55" y="206"/>
                    <a:pt x="55" y="206"/>
                  </a:cubicBezTo>
                  <a:cubicBezTo>
                    <a:pt x="55" y="206"/>
                    <a:pt x="55" y="206"/>
                    <a:pt x="55" y="206"/>
                  </a:cubicBezTo>
                  <a:cubicBezTo>
                    <a:pt x="55" y="206"/>
                    <a:pt x="55" y="206"/>
                    <a:pt x="55" y="206"/>
                  </a:cubicBezTo>
                  <a:cubicBezTo>
                    <a:pt x="55" y="206"/>
                    <a:pt x="55" y="206"/>
                    <a:pt x="55" y="206"/>
                  </a:cubicBezTo>
                  <a:cubicBezTo>
                    <a:pt x="56" y="206"/>
                    <a:pt x="56" y="206"/>
                    <a:pt x="56" y="206"/>
                  </a:cubicBezTo>
                  <a:cubicBezTo>
                    <a:pt x="56" y="206"/>
                    <a:pt x="56" y="206"/>
                    <a:pt x="56" y="206"/>
                  </a:cubicBezTo>
                  <a:cubicBezTo>
                    <a:pt x="56" y="206"/>
                    <a:pt x="56" y="206"/>
                    <a:pt x="56" y="206"/>
                  </a:cubicBezTo>
                  <a:cubicBezTo>
                    <a:pt x="56" y="206"/>
                    <a:pt x="56" y="206"/>
                    <a:pt x="56" y="206"/>
                  </a:cubicBezTo>
                  <a:cubicBezTo>
                    <a:pt x="56" y="206"/>
                    <a:pt x="56" y="206"/>
                    <a:pt x="56" y="206"/>
                  </a:cubicBezTo>
                  <a:cubicBezTo>
                    <a:pt x="56" y="206"/>
                    <a:pt x="56" y="206"/>
                    <a:pt x="56" y="206"/>
                  </a:cubicBezTo>
                  <a:cubicBezTo>
                    <a:pt x="57" y="206"/>
                    <a:pt x="57" y="206"/>
                    <a:pt x="57" y="206"/>
                  </a:cubicBezTo>
                  <a:cubicBezTo>
                    <a:pt x="57" y="206"/>
                    <a:pt x="57" y="206"/>
                    <a:pt x="57" y="206"/>
                  </a:cubicBezTo>
                  <a:cubicBezTo>
                    <a:pt x="57" y="206"/>
                    <a:pt x="57" y="206"/>
                    <a:pt x="57" y="206"/>
                  </a:cubicBezTo>
                  <a:cubicBezTo>
                    <a:pt x="57" y="206"/>
                    <a:pt x="57" y="206"/>
                    <a:pt x="57" y="206"/>
                  </a:cubicBezTo>
                  <a:cubicBezTo>
                    <a:pt x="57" y="206"/>
                    <a:pt x="57" y="206"/>
                    <a:pt x="57" y="206"/>
                  </a:cubicBezTo>
                  <a:cubicBezTo>
                    <a:pt x="58" y="206"/>
                    <a:pt x="58" y="206"/>
                    <a:pt x="58" y="206"/>
                  </a:cubicBezTo>
                  <a:cubicBezTo>
                    <a:pt x="58" y="206"/>
                    <a:pt x="58" y="206"/>
                    <a:pt x="58" y="206"/>
                  </a:cubicBezTo>
                  <a:cubicBezTo>
                    <a:pt x="58" y="206"/>
                    <a:pt x="58" y="206"/>
                    <a:pt x="58" y="206"/>
                  </a:cubicBezTo>
                  <a:cubicBezTo>
                    <a:pt x="58" y="206"/>
                    <a:pt x="58" y="206"/>
                    <a:pt x="58" y="206"/>
                  </a:cubicBezTo>
                  <a:cubicBezTo>
                    <a:pt x="58" y="206"/>
                    <a:pt x="58" y="206"/>
                    <a:pt x="58" y="206"/>
                  </a:cubicBezTo>
                  <a:cubicBezTo>
                    <a:pt x="59" y="206"/>
                    <a:pt x="59" y="206"/>
                    <a:pt x="59" y="206"/>
                  </a:cubicBezTo>
                  <a:close/>
                  <a:moveTo>
                    <a:pt x="0" y="0"/>
                  </a:moveTo>
                  <a:cubicBezTo>
                    <a:pt x="27" y="0"/>
                    <a:pt x="27" y="0"/>
                    <a:pt x="27" y="0"/>
                  </a:cubicBezTo>
                  <a:cubicBezTo>
                    <a:pt x="27" y="20"/>
                    <a:pt x="27" y="20"/>
                    <a:pt x="27" y="20"/>
                  </a:cubicBezTo>
                  <a:cubicBezTo>
                    <a:pt x="20" y="20"/>
                    <a:pt x="20" y="20"/>
                    <a:pt x="20" y="20"/>
                  </a:cubicBezTo>
                  <a:cubicBezTo>
                    <a:pt x="20" y="32"/>
                    <a:pt x="20" y="43"/>
                    <a:pt x="20" y="55"/>
                  </a:cubicBezTo>
                  <a:cubicBezTo>
                    <a:pt x="27" y="55"/>
                    <a:pt x="27" y="55"/>
                    <a:pt x="27" y="55"/>
                  </a:cubicBezTo>
                  <a:cubicBezTo>
                    <a:pt x="27" y="70"/>
                    <a:pt x="27" y="70"/>
                    <a:pt x="27" y="70"/>
                  </a:cubicBezTo>
                  <a:cubicBezTo>
                    <a:pt x="20" y="70"/>
                    <a:pt x="20" y="70"/>
                    <a:pt x="20" y="70"/>
                  </a:cubicBezTo>
                  <a:cubicBezTo>
                    <a:pt x="20" y="82"/>
                    <a:pt x="20" y="94"/>
                    <a:pt x="20" y="105"/>
                  </a:cubicBezTo>
                  <a:cubicBezTo>
                    <a:pt x="27" y="105"/>
                    <a:pt x="27" y="105"/>
                    <a:pt x="27" y="105"/>
                  </a:cubicBezTo>
                  <a:cubicBezTo>
                    <a:pt x="27" y="121"/>
                    <a:pt x="27" y="121"/>
                    <a:pt x="27" y="121"/>
                  </a:cubicBezTo>
                  <a:cubicBezTo>
                    <a:pt x="20" y="121"/>
                    <a:pt x="20" y="121"/>
                    <a:pt x="20" y="121"/>
                  </a:cubicBezTo>
                  <a:cubicBezTo>
                    <a:pt x="20" y="132"/>
                    <a:pt x="20" y="144"/>
                    <a:pt x="20" y="156"/>
                  </a:cubicBezTo>
                  <a:cubicBezTo>
                    <a:pt x="27" y="156"/>
                    <a:pt x="27" y="156"/>
                    <a:pt x="27" y="156"/>
                  </a:cubicBezTo>
                  <a:cubicBezTo>
                    <a:pt x="27" y="171"/>
                    <a:pt x="27" y="171"/>
                    <a:pt x="27" y="171"/>
                  </a:cubicBezTo>
                  <a:cubicBezTo>
                    <a:pt x="20" y="171"/>
                    <a:pt x="20" y="171"/>
                    <a:pt x="20" y="171"/>
                  </a:cubicBezTo>
                  <a:cubicBezTo>
                    <a:pt x="20" y="183"/>
                    <a:pt x="20" y="194"/>
                    <a:pt x="20" y="206"/>
                  </a:cubicBezTo>
                  <a:cubicBezTo>
                    <a:pt x="27" y="206"/>
                    <a:pt x="27" y="206"/>
                    <a:pt x="27" y="206"/>
                  </a:cubicBezTo>
                  <a:cubicBezTo>
                    <a:pt x="27" y="221"/>
                    <a:pt x="27" y="221"/>
                    <a:pt x="27" y="221"/>
                  </a:cubicBezTo>
                  <a:cubicBezTo>
                    <a:pt x="20" y="221"/>
                    <a:pt x="20" y="221"/>
                    <a:pt x="20" y="221"/>
                  </a:cubicBezTo>
                  <a:cubicBezTo>
                    <a:pt x="20" y="233"/>
                    <a:pt x="20" y="245"/>
                    <a:pt x="20" y="256"/>
                  </a:cubicBezTo>
                  <a:cubicBezTo>
                    <a:pt x="27" y="256"/>
                    <a:pt x="27" y="256"/>
                    <a:pt x="27" y="256"/>
                  </a:cubicBezTo>
                  <a:cubicBezTo>
                    <a:pt x="27" y="272"/>
                    <a:pt x="27" y="272"/>
                    <a:pt x="27" y="272"/>
                  </a:cubicBezTo>
                  <a:cubicBezTo>
                    <a:pt x="20" y="272"/>
                    <a:pt x="20" y="272"/>
                    <a:pt x="20" y="272"/>
                  </a:cubicBezTo>
                  <a:cubicBezTo>
                    <a:pt x="20" y="283"/>
                    <a:pt x="20" y="295"/>
                    <a:pt x="20" y="307"/>
                  </a:cubicBezTo>
                  <a:cubicBezTo>
                    <a:pt x="27" y="307"/>
                    <a:pt x="27" y="307"/>
                    <a:pt x="27" y="307"/>
                  </a:cubicBezTo>
                  <a:cubicBezTo>
                    <a:pt x="27" y="322"/>
                    <a:pt x="27" y="322"/>
                    <a:pt x="27" y="322"/>
                  </a:cubicBezTo>
                  <a:cubicBezTo>
                    <a:pt x="20" y="322"/>
                    <a:pt x="20" y="322"/>
                    <a:pt x="20" y="322"/>
                  </a:cubicBezTo>
                  <a:cubicBezTo>
                    <a:pt x="20" y="334"/>
                    <a:pt x="20" y="345"/>
                    <a:pt x="20" y="357"/>
                  </a:cubicBezTo>
                  <a:cubicBezTo>
                    <a:pt x="27" y="357"/>
                    <a:pt x="27" y="357"/>
                    <a:pt x="27" y="357"/>
                  </a:cubicBezTo>
                  <a:cubicBezTo>
                    <a:pt x="27" y="372"/>
                    <a:pt x="27" y="372"/>
                    <a:pt x="27" y="372"/>
                  </a:cubicBezTo>
                  <a:cubicBezTo>
                    <a:pt x="20" y="372"/>
                    <a:pt x="20" y="372"/>
                    <a:pt x="20" y="372"/>
                  </a:cubicBezTo>
                  <a:cubicBezTo>
                    <a:pt x="20" y="384"/>
                    <a:pt x="20" y="396"/>
                    <a:pt x="20" y="407"/>
                  </a:cubicBezTo>
                  <a:cubicBezTo>
                    <a:pt x="27" y="407"/>
                    <a:pt x="27" y="407"/>
                    <a:pt x="27" y="407"/>
                  </a:cubicBezTo>
                  <a:cubicBezTo>
                    <a:pt x="27" y="423"/>
                    <a:pt x="27" y="423"/>
                    <a:pt x="27" y="423"/>
                  </a:cubicBezTo>
                  <a:cubicBezTo>
                    <a:pt x="20" y="423"/>
                    <a:pt x="20" y="423"/>
                    <a:pt x="20" y="423"/>
                  </a:cubicBezTo>
                  <a:cubicBezTo>
                    <a:pt x="20" y="434"/>
                    <a:pt x="20" y="446"/>
                    <a:pt x="20" y="458"/>
                  </a:cubicBezTo>
                  <a:cubicBezTo>
                    <a:pt x="27" y="458"/>
                    <a:pt x="27" y="458"/>
                    <a:pt x="27" y="458"/>
                  </a:cubicBezTo>
                  <a:cubicBezTo>
                    <a:pt x="27" y="480"/>
                    <a:pt x="27" y="480"/>
                    <a:pt x="27" y="480"/>
                  </a:cubicBezTo>
                  <a:cubicBezTo>
                    <a:pt x="0" y="480"/>
                    <a:pt x="0" y="480"/>
                    <a:pt x="0" y="480"/>
                  </a:cubicBezTo>
                  <a:cubicBezTo>
                    <a:pt x="0" y="400"/>
                    <a:pt x="0" y="320"/>
                    <a:pt x="0" y="240"/>
                  </a:cubicBezTo>
                  <a:cubicBezTo>
                    <a:pt x="0" y="160"/>
                    <a:pt x="0" y="80"/>
                    <a:pt x="0" y="0"/>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a:extLst>
                <a:ext uri="{FF2B5EF4-FFF2-40B4-BE49-F238E27FC236}">
                  <a16:creationId xmlns:a16="http://schemas.microsoft.com/office/drawing/2014/main" id="{49F03C0F-1E5B-B54E-94EC-EDA990967AB7}"/>
                </a:ext>
              </a:extLst>
            </p:cNvPr>
            <p:cNvSpPr>
              <a:spLocks noEditPoints="1"/>
            </p:cNvSpPr>
            <p:nvPr/>
          </p:nvSpPr>
          <p:spPr bwMode="auto">
            <a:xfrm>
              <a:off x="4427771" y="2890189"/>
              <a:ext cx="671028" cy="667656"/>
            </a:xfrm>
            <a:custGeom>
              <a:avLst/>
              <a:gdLst>
                <a:gd name="T0" fmla="*/ 316 w 371"/>
                <a:gd name="T1" fmla="*/ 101 h 369"/>
                <a:gd name="T2" fmla="*/ 319 w 371"/>
                <a:gd name="T3" fmla="*/ 74 h 369"/>
                <a:gd name="T4" fmla="*/ 309 w 371"/>
                <a:gd name="T5" fmla="*/ 242 h 369"/>
                <a:gd name="T6" fmla="*/ 309 w 371"/>
                <a:gd name="T7" fmla="*/ 175 h 369"/>
                <a:gd name="T8" fmla="*/ 292 w 371"/>
                <a:gd name="T9" fmla="*/ 77 h 369"/>
                <a:gd name="T10" fmla="*/ 276 w 371"/>
                <a:gd name="T11" fmla="*/ 235 h 369"/>
                <a:gd name="T12" fmla="*/ 260 w 371"/>
                <a:gd name="T13" fmla="*/ 182 h 369"/>
                <a:gd name="T14" fmla="*/ 260 w 371"/>
                <a:gd name="T15" fmla="*/ 248 h 369"/>
                <a:gd name="T16" fmla="*/ 247 w 371"/>
                <a:gd name="T17" fmla="*/ 29 h 369"/>
                <a:gd name="T18" fmla="*/ 247 w 371"/>
                <a:gd name="T19" fmla="*/ 139 h 369"/>
                <a:gd name="T20" fmla="*/ 260 w 371"/>
                <a:gd name="T21" fmla="*/ 188 h 369"/>
                <a:gd name="T22" fmla="*/ 232 w 371"/>
                <a:gd name="T23" fmla="*/ 316 h 369"/>
                <a:gd name="T24" fmla="*/ 232 w 371"/>
                <a:gd name="T25" fmla="*/ 152 h 369"/>
                <a:gd name="T26" fmla="*/ 228 w 371"/>
                <a:gd name="T27" fmla="*/ 10 h 369"/>
                <a:gd name="T28" fmla="*/ 232 w 371"/>
                <a:gd name="T29" fmla="*/ 92 h 369"/>
                <a:gd name="T30" fmla="*/ 228 w 371"/>
                <a:gd name="T31" fmla="*/ 191 h 369"/>
                <a:gd name="T32" fmla="*/ 232 w 371"/>
                <a:gd name="T33" fmla="*/ 198 h 369"/>
                <a:gd name="T34" fmla="*/ 226 w 371"/>
                <a:gd name="T35" fmla="*/ 279 h 369"/>
                <a:gd name="T36" fmla="*/ 228 w 371"/>
                <a:gd name="T37" fmla="*/ 191 h 369"/>
                <a:gd name="T38" fmla="*/ 226 w 371"/>
                <a:gd name="T39" fmla="*/ 221 h 369"/>
                <a:gd name="T40" fmla="*/ 216 w 371"/>
                <a:gd name="T41" fmla="*/ 331 h 369"/>
                <a:gd name="T42" fmla="*/ 226 w 371"/>
                <a:gd name="T43" fmla="*/ 159 h 369"/>
                <a:gd name="T44" fmla="*/ 216 w 371"/>
                <a:gd name="T45" fmla="*/ 269 h 369"/>
                <a:gd name="T46" fmla="*/ 200 w 371"/>
                <a:gd name="T47" fmla="*/ 298 h 369"/>
                <a:gd name="T48" fmla="*/ 200 w 371"/>
                <a:gd name="T49" fmla="*/ 98 h 369"/>
                <a:gd name="T50" fmla="*/ 216 w 371"/>
                <a:gd name="T51" fmla="*/ 230 h 369"/>
                <a:gd name="T52" fmla="*/ 200 w 371"/>
                <a:gd name="T53" fmla="*/ 94 h 369"/>
                <a:gd name="T54" fmla="*/ 200 w 371"/>
                <a:gd name="T55" fmla="*/ 347 h 369"/>
                <a:gd name="T56" fmla="*/ 199 w 371"/>
                <a:gd name="T57" fmla="*/ 185 h 369"/>
                <a:gd name="T58" fmla="*/ 197 w 371"/>
                <a:gd name="T59" fmla="*/ 19 h 369"/>
                <a:gd name="T60" fmla="*/ 197 w 371"/>
                <a:gd name="T61" fmla="*/ 295 h 369"/>
                <a:gd name="T62" fmla="*/ 197 w 371"/>
                <a:gd name="T63" fmla="*/ 186 h 369"/>
                <a:gd name="T64" fmla="*/ 193 w 371"/>
                <a:gd name="T65" fmla="*/ 111 h 369"/>
                <a:gd name="T66" fmla="*/ 193 w 371"/>
                <a:gd name="T67" fmla="*/ 129 h 369"/>
                <a:gd name="T68" fmla="*/ 193 w 371"/>
                <a:gd name="T69" fmla="*/ 311 h 369"/>
                <a:gd name="T70" fmla="*/ 183 w 371"/>
                <a:gd name="T71" fmla="*/ 362 h 369"/>
                <a:gd name="T72" fmla="*/ 183 w 371"/>
                <a:gd name="T73" fmla="*/ 172 h 369"/>
                <a:gd name="T74" fmla="*/ 176 w 371"/>
                <a:gd name="T75" fmla="*/ 207 h 369"/>
                <a:gd name="T76" fmla="*/ 164 w 371"/>
                <a:gd name="T77" fmla="*/ 82 h 369"/>
                <a:gd name="T78" fmla="*/ 168 w 371"/>
                <a:gd name="T79" fmla="*/ 198 h 369"/>
                <a:gd name="T80" fmla="*/ 161 w 371"/>
                <a:gd name="T81" fmla="*/ 323 h 369"/>
                <a:gd name="T82" fmla="*/ 162 w 371"/>
                <a:gd name="T83" fmla="*/ 192 h 369"/>
                <a:gd name="T84" fmla="*/ 164 w 371"/>
                <a:gd name="T85" fmla="*/ 280 h 369"/>
                <a:gd name="T86" fmla="*/ 161 w 371"/>
                <a:gd name="T87" fmla="*/ 323 h 369"/>
                <a:gd name="T88" fmla="*/ 152 w 371"/>
                <a:gd name="T89" fmla="*/ 202 h 369"/>
                <a:gd name="T90" fmla="*/ 132 w 371"/>
                <a:gd name="T91" fmla="*/ 323 h 369"/>
                <a:gd name="T92" fmla="*/ 152 w 371"/>
                <a:gd name="T93" fmla="*/ 106 h 369"/>
                <a:gd name="T94" fmla="*/ 132 w 371"/>
                <a:gd name="T95" fmla="*/ 283 h 369"/>
                <a:gd name="T96" fmla="*/ 132 w 371"/>
                <a:gd name="T97" fmla="*/ 249 h 369"/>
                <a:gd name="T98" fmla="*/ 117 w 371"/>
                <a:gd name="T99" fmla="*/ 74 h 369"/>
                <a:gd name="T100" fmla="*/ 117 w 371"/>
                <a:gd name="T101" fmla="*/ 307 h 369"/>
                <a:gd name="T102" fmla="*/ 101 w 371"/>
                <a:gd name="T103" fmla="*/ 155 h 369"/>
                <a:gd name="T104" fmla="*/ 101 w 371"/>
                <a:gd name="T105" fmla="*/ 290 h 369"/>
                <a:gd name="T106" fmla="*/ 101 w 371"/>
                <a:gd name="T107" fmla="*/ 290 h 369"/>
                <a:gd name="T108" fmla="*/ 69 w 371"/>
                <a:gd name="T109" fmla="*/ 186 h 369"/>
                <a:gd name="T110" fmla="*/ 69 w 371"/>
                <a:gd name="T111" fmla="*/ 157 h 369"/>
                <a:gd name="T112" fmla="*/ 67 w 371"/>
                <a:gd name="T113" fmla="*/ 159 h 369"/>
                <a:gd name="T114" fmla="*/ 34 w 371"/>
                <a:gd name="T115" fmla="*/ 19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1" h="369">
                  <a:moveTo>
                    <a:pt x="309" y="35"/>
                  </a:moveTo>
                  <a:cubicBezTo>
                    <a:pt x="316" y="35"/>
                    <a:pt x="324" y="37"/>
                    <a:pt x="330" y="42"/>
                  </a:cubicBezTo>
                  <a:cubicBezTo>
                    <a:pt x="341" y="32"/>
                    <a:pt x="341" y="32"/>
                    <a:pt x="341" y="32"/>
                  </a:cubicBezTo>
                  <a:cubicBezTo>
                    <a:pt x="340" y="29"/>
                    <a:pt x="340" y="26"/>
                    <a:pt x="342" y="24"/>
                  </a:cubicBezTo>
                  <a:cubicBezTo>
                    <a:pt x="345" y="22"/>
                    <a:pt x="350" y="22"/>
                    <a:pt x="352" y="24"/>
                  </a:cubicBezTo>
                  <a:cubicBezTo>
                    <a:pt x="355" y="27"/>
                    <a:pt x="355" y="32"/>
                    <a:pt x="352" y="34"/>
                  </a:cubicBezTo>
                  <a:cubicBezTo>
                    <a:pt x="350" y="36"/>
                    <a:pt x="347" y="37"/>
                    <a:pt x="344" y="35"/>
                  </a:cubicBezTo>
                  <a:cubicBezTo>
                    <a:pt x="333" y="46"/>
                    <a:pt x="333" y="46"/>
                    <a:pt x="333" y="46"/>
                  </a:cubicBezTo>
                  <a:cubicBezTo>
                    <a:pt x="343" y="58"/>
                    <a:pt x="342" y="76"/>
                    <a:pt x="331" y="86"/>
                  </a:cubicBezTo>
                  <a:cubicBezTo>
                    <a:pt x="316" y="101"/>
                    <a:pt x="316" y="101"/>
                    <a:pt x="316" y="101"/>
                  </a:cubicBezTo>
                  <a:cubicBezTo>
                    <a:pt x="371" y="158"/>
                    <a:pt x="371" y="158"/>
                    <a:pt x="371" y="158"/>
                  </a:cubicBezTo>
                  <a:cubicBezTo>
                    <a:pt x="350" y="178"/>
                    <a:pt x="350" y="178"/>
                    <a:pt x="350" y="178"/>
                  </a:cubicBezTo>
                  <a:cubicBezTo>
                    <a:pt x="362" y="191"/>
                    <a:pt x="362" y="191"/>
                    <a:pt x="362" y="191"/>
                  </a:cubicBezTo>
                  <a:cubicBezTo>
                    <a:pt x="309" y="242"/>
                    <a:pt x="309" y="242"/>
                    <a:pt x="309" y="242"/>
                  </a:cubicBezTo>
                  <a:cubicBezTo>
                    <a:pt x="309" y="203"/>
                    <a:pt x="309" y="203"/>
                    <a:pt x="309" y="203"/>
                  </a:cubicBezTo>
                  <a:cubicBezTo>
                    <a:pt x="327" y="186"/>
                    <a:pt x="327" y="186"/>
                    <a:pt x="327" y="186"/>
                  </a:cubicBezTo>
                  <a:cubicBezTo>
                    <a:pt x="323" y="181"/>
                    <a:pt x="318" y="176"/>
                    <a:pt x="314" y="171"/>
                  </a:cubicBezTo>
                  <a:cubicBezTo>
                    <a:pt x="309" y="175"/>
                    <a:pt x="309" y="175"/>
                    <a:pt x="309" y="175"/>
                  </a:cubicBezTo>
                  <a:cubicBezTo>
                    <a:pt x="309" y="84"/>
                    <a:pt x="309" y="84"/>
                    <a:pt x="309" y="84"/>
                  </a:cubicBezTo>
                  <a:cubicBezTo>
                    <a:pt x="319" y="74"/>
                    <a:pt x="319" y="74"/>
                    <a:pt x="319" y="74"/>
                  </a:cubicBezTo>
                  <a:cubicBezTo>
                    <a:pt x="324" y="69"/>
                    <a:pt x="325" y="61"/>
                    <a:pt x="320" y="56"/>
                  </a:cubicBezTo>
                  <a:cubicBezTo>
                    <a:pt x="317" y="53"/>
                    <a:pt x="313" y="51"/>
                    <a:pt x="309" y="52"/>
                  </a:cubicBezTo>
                  <a:lnTo>
                    <a:pt x="309" y="35"/>
                  </a:lnTo>
                  <a:close/>
                  <a:moveTo>
                    <a:pt x="292" y="41"/>
                  </a:moveTo>
                  <a:cubicBezTo>
                    <a:pt x="297" y="37"/>
                    <a:pt x="303" y="35"/>
                    <a:pt x="309" y="35"/>
                  </a:cubicBezTo>
                  <a:cubicBezTo>
                    <a:pt x="309" y="52"/>
                    <a:pt x="309" y="52"/>
                    <a:pt x="309" y="52"/>
                  </a:cubicBezTo>
                  <a:cubicBezTo>
                    <a:pt x="306" y="52"/>
                    <a:pt x="303" y="53"/>
                    <a:pt x="301" y="55"/>
                  </a:cubicBezTo>
                  <a:cubicBezTo>
                    <a:pt x="292" y="63"/>
                    <a:pt x="292" y="63"/>
                    <a:pt x="292" y="63"/>
                  </a:cubicBezTo>
                  <a:cubicBezTo>
                    <a:pt x="292" y="41"/>
                    <a:pt x="292" y="41"/>
                    <a:pt x="292" y="41"/>
                  </a:cubicBezTo>
                  <a:close/>
                  <a:moveTo>
                    <a:pt x="309" y="242"/>
                  </a:moveTo>
                  <a:cubicBezTo>
                    <a:pt x="292" y="258"/>
                    <a:pt x="292" y="258"/>
                    <a:pt x="292" y="258"/>
                  </a:cubicBezTo>
                  <a:cubicBezTo>
                    <a:pt x="292" y="219"/>
                    <a:pt x="292" y="219"/>
                    <a:pt x="292" y="219"/>
                  </a:cubicBezTo>
                  <a:cubicBezTo>
                    <a:pt x="294" y="217"/>
                    <a:pt x="294" y="217"/>
                    <a:pt x="294" y="217"/>
                  </a:cubicBezTo>
                  <a:cubicBezTo>
                    <a:pt x="292" y="215"/>
                    <a:pt x="292" y="215"/>
                    <a:pt x="292" y="215"/>
                  </a:cubicBezTo>
                  <a:cubicBezTo>
                    <a:pt x="292" y="195"/>
                    <a:pt x="292" y="195"/>
                    <a:pt x="292" y="195"/>
                  </a:cubicBezTo>
                  <a:cubicBezTo>
                    <a:pt x="304" y="208"/>
                    <a:pt x="304" y="208"/>
                    <a:pt x="304" y="208"/>
                  </a:cubicBezTo>
                  <a:cubicBezTo>
                    <a:pt x="309" y="203"/>
                    <a:pt x="309" y="203"/>
                    <a:pt x="309" y="203"/>
                  </a:cubicBezTo>
                  <a:cubicBezTo>
                    <a:pt x="309" y="242"/>
                    <a:pt x="309" y="242"/>
                    <a:pt x="309" y="242"/>
                  </a:cubicBezTo>
                  <a:close/>
                  <a:moveTo>
                    <a:pt x="309" y="84"/>
                  </a:moveTo>
                  <a:cubicBezTo>
                    <a:pt x="309" y="175"/>
                    <a:pt x="309" y="175"/>
                    <a:pt x="309" y="175"/>
                  </a:cubicBezTo>
                  <a:cubicBezTo>
                    <a:pt x="292" y="191"/>
                    <a:pt x="292" y="191"/>
                    <a:pt x="292" y="191"/>
                  </a:cubicBezTo>
                  <a:cubicBezTo>
                    <a:pt x="292" y="77"/>
                    <a:pt x="292" y="77"/>
                    <a:pt x="292" y="77"/>
                  </a:cubicBezTo>
                  <a:cubicBezTo>
                    <a:pt x="304" y="89"/>
                    <a:pt x="304" y="89"/>
                    <a:pt x="304" y="89"/>
                  </a:cubicBezTo>
                  <a:lnTo>
                    <a:pt x="309" y="84"/>
                  </a:lnTo>
                  <a:close/>
                  <a:moveTo>
                    <a:pt x="276" y="56"/>
                  </a:moveTo>
                  <a:cubicBezTo>
                    <a:pt x="289" y="43"/>
                    <a:pt x="289" y="43"/>
                    <a:pt x="289" y="43"/>
                  </a:cubicBezTo>
                  <a:cubicBezTo>
                    <a:pt x="290" y="42"/>
                    <a:pt x="291" y="41"/>
                    <a:pt x="292" y="41"/>
                  </a:cubicBezTo>
                  <a:cubicBezTo>
                    <a:pt x="292" y="63"/>
                    <a:pt x="292" y="63"/>
                    <a:pt x="292" y="63"/>
                  </a:cubicBezTo>
                  <a:cubicBezTo>
                    <a:pt x="286" y="70"/>
                    <a:pt x="286" y="70"/>
                    <a:pt x="286" y="70"/>
                  </a:cubicBezTo>
                  <a:cubicBezTo>
                    <a:pt x="292" y="77"/>
                    <a:pt x="292" y="77"/>
                    <a:pt x="292" y="77"/>
                  </a:cubicBezTo>
                  <a:cubicBezTo>
                    <a:pt x="292" y="191"/>
                    <a:pt x="292" y="191"/>
                    <a:pt x="292" y="191"/>
                  </a:cubicBezTo>
                  <a:cubicBezTo>
                    <a:pt x="290" y="193"/>
                    <a:pt x="290" y="193"/>
                    <a:pt x="290" y="193"/>
                  </a:cubicBezTo>
                  <a:cubicBezTo>
                    <a:pt x="292" y="195"/>
                    <a:pt x="292" y="195"/>
                    <a:pt x="292" y="195"/>
                  </a:cubicBezTo>
                  <a:cubicBezTo>
                    <a:pt x="292" y="215"/>
                    <a:pt x="292" y="215"/>
                    <a:pt x="292" y="215"/>
                  </a:cubicBezTo>
                  <a:cubicBezTo>
                    <a:pt x="280" y="203"/>
                    <a:pt x="280" y="203"/>
                    <a:pt x="280" y="203"/>
                  </a:cubicBezTo>
                  <a:cubicBezTo>
                    <a:pt x="276" y="207"/>
                    <a:pt x="276" y="207"/>
                    <a:pt x="276" y="207"/>
                  </a:cubicBezTo>
                  <a:cubicBezTo>
                    <a:pt x="276" y="56"/>
                    <a:pt x="276" y="56"/>
                    <a:pt x="276" y="56"/>
                  </a:cubicBezTo>
                  <a:close/>
                  <a:moveTo>
                    <a:pt x="292" y="258"/>
                  </a:moveTo>
                  <a:cubicBezTo>
                    <a:pt x="276" y="274"/>
                    <a:pt x="276" y="274"/>
                    <a:pt x="276" y="274"/>
                  </a:cubicBezTo>
                  <a:cubicBezTo>
                    <a:pt x="276" y="235"/>
                    <a:pt x="276" y="235"/>
                    <a:pt x="276" y="235"/>
                  </a:cubicBezTo>
                  <a:cubicBezTo>
                    <a:pt x="292" y="219"/>
                    <a:pt x="292" y="219"/>
                    <a:pt x="292" y="219"/>
                  </a:cubicBezTo>
                  <a:lnTo>
                    <a:pt x="292" y="258"/>
                  </a:lnTo>
                  <a:close/>
                  <a:moveTo>
                    <a:pt x="260" y="43"/>
                  </a:moveTo>
                  <a:cubicBezTo>
                    <a:pt x="274" y="58"/>
                    <a:pt x="274" y="58"/>
                    <a:pt x="274" y="58"/>
                  </a:cubicBezTo>
                  <a:cubicBezTo>
                    <a:pt x="276" y="56"/>
                    <a:pt x="276" y="56"/>
                    <a:pt x="276" y="56"/>
                  </a:cubicBezTo>
                  <a:cubicBezTo>
                    <a:pt x="276" y="207"/>
                    <a:pt x="276" y="207"/>
                    <a:pt x="276" y="207"/>
                  </a:cubicBezTo>
                  <a:cubicBezTo>
                    <a:pt x="260" y="222"/>
                    <a:pt x="260" y="222"/>
                    <a:pt x="260" y="222"/>
                  </a:cubicBezTo>
                  <a:cubicBezTo>
                    <a:pt x="260" y="188"/>
                    <a:pt x="260" y="188"/>
                    <a:pt x="260" y="188"/>
                  </a:cubicBezTo>
                  <a:cubicBezTo>
                    <a:pt x="264" y="185"/>
                    <a:pt x="264" y="185"/>
                    <a:pt x="264" y="185"/>
                  </a:cubicBezTo>
                  <a:cubicBezTo>
                    <a:pt x="260" y="182"/>
                    <a:pt x="260" y="182"/>
                    <a:pt x="260" y="182"/>
                  </a:cubicBezTo>
                  <a:cubicBezTo>
                    <a:pt x="260" y="126"/>
                    <a:pt x="260" y="126"/>
                    <a:pt x="260" y="126"/>
                  </a:cubicBezTo>
                  <a:cubicBezTo>
                    <a:pt x="266" y="121"/>
                    <a:pt x="266" y="121"/>
                    <a:pt x="266" y="121"/>
                  </a:cubicBezTo>
                  <a:cubicBezTo>
                    <a:pt x="260" y="116"/>
                    <a:pt x="260" y="116"/>
                    <a:pt x="260" y="116"/>
                  </a:cubicBezTo>
                  <a:cubicBezTo>
                    <a:pt x="260" y="43"/>
                    <a:pt x="260" y="43"/>
                    <a:pt x="260" y="43"/>
                  </a:cubicBezTo>
                  <a:close/>
                  <a:moveTo>
                    <a:pt x="276" y="274"/>
                  </a:moveTo>
                  <a:cubicBezTo>
                    <a:pt x="269" y="280"/>
                    <a:pt x="269" y="280"/>
                    <a:pt x="269" y="280"/>
                  </a:cubicBezTo>
                  <a:cubicBezTo>
                    <a:pt x="260" y="288"/>
                    <a:pt x="260" y="288"/>
                    <a:pt x="260" y="288"/>
                  </a:cubicBezTo>
                  <a:cubicBezTo>
                    <a:pt x="260" y="250"/>
                    <a:pt x="260" y="250"/>
                    <a:pt x="260" y="250"/>
                  </a:cubicBezTo>
                  <a:cubicBezTo>
                    <a:pt x="261" y="249"/>
                    <a:pt x="261" y="249"/>
                    <a:pt x="261" y="249"/>
                  </a:cubicBezTo>
                  <a:cubicBezTo>
                    <a:pt x="260" y="248"/>
                    <a:pt x="260" y="248"/>
                    <a:pt x="260" y="248"/>
                  </a:cubicBezTo>
                  <a:cubicBezTo>
                    <a:pt x="260" y="228"/>
                    <a:pt x="260" y="228"/>
                    <a:pt x="260" y="228"/>
                  </a:cubicBezTo>
                  <a:cubicBezTo>
                    <a:pt x="271" y="240"/>
                    <a:pt x="271" y="240"/>
                    <a:pt x="271" y="240"/>
                  </a:cubicBezTo>
                  <a:cubicBezTo>
                    <a:pt x="276" y="235"/>
                    <a:pt x="276" y="235"/>
                    <a:pt x="276" y="235"/>
                  </a:cubicBezTo>
                  <a:lnTo>
                    <a:pt x="276" y="274"/>
                  </a:lnTo>
                  <a:close/>
                  <a:moveTo>
                    <a:pt x="247" y="29"/>
                  </a:moveTo>
                  <a:cubicBezTo>
                    <a:pt x="260" y="43"/>
                    <a:pt x="260" y="43"/>
                    <a:pt x="260" y="43"/>
                  </a:cubicBezTo>
                  <a:cubicBezTo>
                    <a:pt x="260" y="116"/>
                    <a:pt x="260" y="116"/>
                    <a:pt x="260" y="116"/>
                  </a:cubicBezTo>
                  <a:cubicBezTo>
                    <a:pt x="252" y="107"/>
                    <a:pt x="252" y="107"/>
                    <a:pt x="252" y="107"/>
                  </a:cubicBezTo>
                  <a:cubicBezTo>
                    <a:pt x="247" y="111"/>
                    <a:pt x="247" y="111"/>
                    <a:pt x="247" y="111"/>
                  </a:cubicBezTo>
                  <a:cubicBezTo>
                    <a:pt x="247" y="29"/>
                    <a:pt x="247" y="29"/>
                    <a:pt x="247" y="29"/>
                  </a:cubicBezTo>
                  <a:close/>
                  <a:moveTo>
                    <a:pt x="260" y="288"/>
                  </a:moveTo>
                  <a:cubicBezTo>
                    <a:pt x="247" y="301"/>
                    <a:pt x="247" y="301"/>
                    <a:pt x="247" y="301"/>
                  </a:cubicBezTo>
                  <a:cubicBezTo>
                    <a:pt x="247" y="262"/>
                    <a:pt x="247" y="262"/>
                    <a:pt x="247" y="262"/>
                  </a:cubicBezTo>
                  <a:cubicBezTo>
                    <a:pt x="260" y="250"/>
                    <a:pt x="260" y="250"/>
                    <a:pt x="260" y="250"/>
                  </a:cubicBezTo>
                  <a:cubicBezTo>
                    <a:pt x="260" y="288"/>
                    <a:pt x="260" y="288"/>
                    <a:pt x="260" y="288"/>
                  </a:cubicBezTo>
                  <a:close/>
                  <a:moveTo>
                    <a:pt x="260" y="126"/>
                  </a:moveTo>
                  <a:cubicBezTo>
                    <a:pt x="260" y="182"/>
                    <a:pt x="260" y="182"/>
                    <a:pt x="260" y="182"/>
                  </a:cubicBezTo>
                  <a:cubicBezTo>
                    <a:pt x="249" y="171"/>
                    <a:pt x="249" y="171"/>
                    <a:pt x="249" y="171"/>
                  </a:cubicBezTo>
                  <a:cubicBezTo>
                    <a:pt x="247" y="173"/>
                    <a:pt x="247" y="173"/>
                    <a:pt x="247" y="173"/>
                  </a:cubicBezTo>
                  <a:cubicBezTo>
                    <a:pt x="247" y="139"/>
                    <a:pt x="247" y="139"/>
                    <a:pt x="247" y="139"/>
                  </a:cubicBezTo>
                  <a:cubicBezTo>
                    <a:pt x="260" y="126"/>
                    <a:pt x="260" y="126"/>
                    <a:pt x="260" y="126"/>
                  </a:cubicBezTo>
                  <a:close/>
                  <a:moveTo>
                    <a:pt x="260" y="188"/>
                  </a:moveTo>
                  <a:cubicBezTo>
                    <a:pt x="260" y="222"/>
                    <a:pt x="260" y="222"/>
                    <a:pt x="260" y="222"/>
                  </a:cubicBezTo>
                  <a:cubicBezTo>
                    <a:pt x="257" y="225"/>
                    <a:pt x="257" y="225"/>
                    <a:pt x="257" y="225"/>
                  </a:cubicBezTo>
                  <a:cubicBezTo>
                    <a:pt x="260" y="228"/>
                    <a:pt x="260" y="228"/>
                    <a:pt x="260" y="228"/>
                  </a:cubicBezTo>
                  <a:cubicBezTo>
                    <a:pt x="260" y="248"/>
                    <a:pt x="260" y="248"/>
                    <a:pt x="260" y="248"/>
                  </a:cubicBezTo>
                  <a:cubicBezTo>
                    <a:pt x="247" y="235"/>
                    <a:pt x="247" y="235"/>
                    <a:pt x="247" y="235"/>
                  </a:cubicBezTo>
                  <a:cubicBezTo>
                    <a:pt x="247" y="235"/>
                    <a:pt x="247" y="235"/>
                    <a:pt x="247" y="235"/>
                  </a:cubicBezTo>
                  <a:cubicBezTo>
                    <a:pt x="247" y="201"/>
                    <a:pt x="247" y="201"/>
                    <a:pt x="247" y="201"/>
                  </a:cubicBezTo>
                  <a:lnTo>
                    <a:pt x="260" y="188"/>
                  </a:lnTo>
                  <a:close/>
                  <a:moveTo>
                    <a:pt x="232" y="13"/>
                  </a:moveTo>
                  <a:cubicBezTo>
                    <a:pt x="247" y="29"/>
                    <a:pt x="247" y="29"/>
                    <a:pt x="247" y="29"/>
                  </a:cubicBezTo>
                  <a:cubicBezTo>
                    <a:pt x="247" y="111"/>
                    <a:pt x="247" y="111"/>
                    <a:pt x="247" y="111"/>
                  </a:cubicBezTo>
                  <a:cubicBezTo>
                    <a:pt x="232" y="126"/>
                    <a:pt x="232" y="126"/>
                    <a:pt x="232" y="126"/>
                  </a:cubicBezTo>
                  <a:cubicBezTo>
                    <a:pt x="232" y="92"/>
                    <a:pt x="232" y="92"/>
                    <a:pt x="232" y="92"/>
                  </a:cubicBezTo>
                  <a:cubicBezTo>
                    <a:pt x="235" y="89"/>
                    <a:pt x="235" y="89"/>
                    <a:pt x="235" y="89"/>
                  </a:cubicBezTo>
                  <a:cubicBezTo>
                    <a:pt x="232" y="86"/>
                    <a:pt x="232" y="86"/>
                    <a:pt x="232" y="86"/>
                  </a:cubicBezTo>
                  <a:cubicBezTo>
                    <a:pt x="232" y="13"/>
                    <a:pt x="232" y="13"/>
                    <a:pt x="232" y="13"/>
                  </a:cubicBezTo>
                  <a:close/>
                  <a:moveTo>
                    <a:pt x="247" y="301"/>
                  </a:moveTo>
                  <a:cubicBezTo>
                    <a:pt x="232" y="316"/>
                    <a:pt x="232" y="316"/>
                    <a:pt x="232" y="316"/>
                  </a:cubicBezTo>
                  <a:cubicBezTo>
                    <a:pt x="232" y="265"/>
                    <a:pt x="232" y="265"/>
                    <a:pt x="232" y="265"/>
                  </a:cubicBezTo>
                  <a:cubicBezTo>
                    <a:pt x="238" y="271"/>
                    <a:pt x="238" y="271"/>
                    <a:pt x="238" y="271"/>
                  </a:cubicBezTo>
                  <a:cubicBezTo>
                    <a:pt x="247" y="262"/>
                    <a:pt x="247" y="262"/>
                    <a:pt x="247" y="262"/>
                  </a:cubicBezTo>
                  <a:cubicBezTo>
                    <a:pt x="247" y="301"/>
                    <a:pt x="247" y="301"/>
                    <a:pt x="247" y="301"/>
                  </a:cubicBezTo>
                  <a:close/>
                  <a:moveTo>
                    <a:pt x="247" y="139"/>
                  </a:moveTo>
                  <a:cubicBezTo>
                    <a:pt x="247" y="173"/>
                    <a:pt x="247" y="173"/>
                    <a:pt x="247" y="173"/>
                  </a:cubicBezTo>
                  <a:cubicBezTo>
                    <a:pt x="232" y="187"/>
                    <a:pt x="232" y="187"/>
                    <a:pt x="232" y="187"/>
                  </a:cubicBezTo>
                  <a:cubicBezTo>
                    <a:pt x="232" y="154"/>
                    <a:pt x="232" y="154"/>
                    <a:pt x="232" y="154"/>
                  </a:cubicBezTo>
                  <a:cubicBezTo>
                    <a:pt x="233" y="153"/>
                    <a:pt x="233" y="153"/>
                    <a:pt x="233" y="153"/>
                  </a:cubicBezTo>
                  <a:cubicBezTo>
                    <a:pt x="232" y="152"/>
                    <a:pt x="232" y="152"/>
                    <a:pt x="232" y="152"/>
                  </a:cubicBezTo>
                  <a:cubicBezTo>
                    <a:pt x="232" y="132"/>
                    <a:pt x="232" y="132"/>
                    <a:pt x="232" y="132"/>
                  </a:cubicBezTo>
                  <a:cubicBezTo>
                    <a:pt x="243" y="143"/>
                    <a:pt x="243" y="143"/>
                    <a:pt x="243" y="143"/>
                  </a:cubicBezTo>
                  <a:cubicBezTo>
                    <a:pt x="247" y="139"/>
                    <a:pt x="247" y="139"/>
                    <a:pt x="247" y="139"/>
                  </a:cubicBezTo>
                  <a:close/>
                  <a:moveTo>
                    <a:pt x="247" y="201"/>
                  </a:moveTo>
                  <a:cubicBezTo>
                    <a:pt x="247" y="235"/>
                    <a:pt x="247" y="235"/>
                    <a:pt x="247" y="235"/>
                  </a:cubicBezTo>
                  <a:cubicBezTo>
                    <a:pt x="232" y="249"/>
                    <a:pt x="232" y="249"/>
                    <a:pt x="232" y="249"/>
                  </a:cubicBezTo>
                  <a:cubicBezTo>
                    <a:pt x="232" y="198"/>
                    <a:pt x="232" y="198"/>
                    <a:pt x="232" y="198"/>
                  </a:cubicBezTo>
                  <a:cubicBezTo>
                    <a:pt x="240" y="207"/>
                    <a:pt x="240" y="207"/>
                    <a:pt x="240" y="207"/>
                  </a:cubicBezTo>
                  <a:lnTo>
                    <a:pt x="247" y="201"/>
                  </a:lnTo>
                  <a:close/>
                  <a:moveTo>
                    <a:pt x="228" y="10"/>
                  </a:moveTo>
                  <a:cubicBezTo>
                    <a:pt x="232" y="13"/>
                    <a:pt x="232" y="13"/>
                    <a:pt x="232" y="13"/>
                  </a:cubicBezTo>
                  <a:cubicBezTo>
                    <a:pt x="232" y="86"/>
                    <a:pt x="232" y="86"/>
                    <a:pt x="232" y="86"/>
                  </a:cubicBezTo>
                  <a:cubicBezTo>
                    <a:pt x="228" y="82"/>
                    <a:pt x="228" y="82"/>
                    <a:pt x="228" y="82"/>
                  </a:cubicBezTo>
                  <a:cubicBezTo>
                    <a:pt x="228" y="10"/>
                    <a:pt x="228" y="10"/>
                    <a:pt x="228" y="10"/>
                  </a:cubicBezTo>
                  <a:close/>
                  <a:moveTo>
                    <a:pt x="232" y="316"/>
                  </a:moveTo>
                  <a:cubicBezTo>
                    <a:pt x="228" y="319"/>
                    <a:pt x="228" y="319"/>
                    <a:pt x="228" y="319"/>
                  </a:cubicBezTo>
                  <a:cubicBezTo>
                    <a:pt x="228" y="261"/>
                    <a:pt x="228" y="261"/>
                    <a:pt x="228" y="261"/>
                  </a:cubicBezTo>
                  <a:cubicBezTo>
                    <a:pt x="232" y="265"/>
                    <a:pt x="232" y="265"/>
                    <a:pt x="232" y="265"/>
                  </a:cubicBezTo>
                  <a:cubicBezTo>
                    <a:pt x="232" y="316"/>
                    <a:pt x="232" y="316"/>
                    <a:pt x="232" y="316"/>
                  </a:cubicBezTo>
                  <a:close/>
                  <a:moveTo>
                    <a:pt x="232" y="92"/>
                  </a:moveTo>
                  <a:cubicBezTo>
                    <a:pt x="232" y="126"/>
                    <a:pt x="232" y="126"/>
                    <a:pt x="232" y="126"/>
                  </a:cubicBezTo>
                  <a:cubicBezTo>
                    <a:pt x="229" y="129"/>
                    <a:pt x="229" y="129"/>
                    <a:pt x="229" y="129"/>
                  </a:cubicBezTo>
                  <a:cubicBezTo>
                    <a:pt x="232" y="132"/>
                    <a:pt x="232" y="132"/>
                    <a:pt x="232" y="132"/>
                  </a:cubicBezTo>
                  <a:cubicBezTo>
                    <a:pt x="232" y="152"/>
                    <a:pt x="232" y="152"/>
                    <a:pt x="232" y="152"/>
                  </a:cubicBezTo>
                  <a:cubicBezTo>
                    <a:pt x="228" y="148"/>
                    <a:pt x="228" y="148"/>
                    <a:pt x="228" y="148"/>
                  </a:cubicBezTo>
                  <a:cubicBezTo>
                    <a:pt x="228" y="95"/>
                    <a:pt x="228" y="95"/>
                    <a:pt x="228" y="95"/>
                  </a:cubicBezTo>
                  <a:cubicBezTo>
                    <a:pt x="232" y="92"/>
                    <a:pt x="232" y="92"/>
                    <a:pt x="232" y="92"/>
                  </a:cubicBezTo>
                  <a:close/>
                  <a:moveTo>
                    <a:pt x="232" y="154"/>
                  </a:moveTo>
                  <a:cubicBezTo>
                    <a:pt x="232" y="187"/>
                    <a:pt x="232" y="187"/>
                    <a:pt x="232" y="187"/>
                  </a:cubicBezTo>
                  <a:cubicBezTo>
                    <a:pt x="228" y="191"/>
                    <a:pt x="228" y="191"/>
                    <a:pt x="228" y="191"/>
                  </a:cubicBezTo>
                  <a:cubicBezTo>
                    <a:pt x="228" y="157"/>
                    <a:pt x="228" y="157"/>
                    <a:pt x="228" y="157"/>
                  </a:cubicBezTo>
                  <a:cubicBezTo>
                    <a:pt x="232" y="154"/>
                    <a:pt x="232" y="154"/>
                    <a:pt x="232" y="154"/>
                  </a:cubicBezTo>
                  <a:close/>
                  <a:moveTo>
                    <a:pt x="232" y="198"/>
                  </a:moveTo>
                  <a:cubicBezTo>
                    <a:pt x="232" y="249"/>
                    <a:pt x="232" y="249"/>
                    <a:pt x="232" y="249"/>
                  </a:cubicBezTo>
                  <a:cubicBezTo>
                    <a:pt x="228" y="253"/>
                    <a:pt x="228" y="253"/>
                    <a:pt x="228" y="253"/>
                  </a:cubicBezTo>
                  <a:cubicBezTo>
                    <a:pt x="228" y="219"/>
                    <a:pt x="228" y="219"/>
                    <a:pt x="228" y="219"/>
                  </a:cubicBezTo>
                  <a:cubicBezTo>
                    <a:pt x="230" y="217"/>
                    <a:pt x="230" y="217"/>
                    <a:pt x="230" y="217"/>
                  </a:cubicBezTo>
                  <a:cubicBezTo>
                    <a:pt x="228" y="215"/>
                    <a:pt x="228" y="215"/>
                    <a:pt x="228" y="215"/>
                  </a:cubicBezTo>
                  <a:cubicBezTo>
                    <a:pt x="228" y="195"/>
                    <a:pt x="228" y="195"/>
                    <a:pt x="228" y="195"/>
                  </a:cubicBezTo>
                  <a:lnTo>
                    <a:pt x="232" y="198"/>
                  </a:lnTo>
                  <a:close/>
                  <a:moveTo>
                    <a:pt x="226" y="7"/>
                  </a:moveTo>
                  <a:cubicBezTo>
                    <a:pt x="228" y="10"/>
                    <a:pt x="228" y="10"/>
                    <a:pt x="228" y="10"/>
                  </a:cubicBezTo>
                  <a:cubicBezTo>
                    <a:pt x="228" y="82"/>
                    <a:pt x="228" y="82"/>
                    <a:pt x="228" y="82"/>
                  </a:cubicBezTo>
                  <a:cubicBezTo>
                    <a:pt x="226" y="80"/>
                    <a:pt x="226" y="80"/>
                    <a:pt x="226" y="80"/>
                  </a:cubicBezTo>
                  <a:cubicBezTo>
                    <a:pt x="226" y="7"/>
                    <a:pt x="226" y="7"/>
                    <a:pt x="226" y="7"/>
                  </a:cubicBezTo>
                  <a:close/>
                  <a:moveTo>
                    <a:pt x="228" y="319"/>
                  </a:moveTo>
                  <a:cubicBezTo>
                    <a:pt x="226" y="321"/>
                    <a:pt x="226" y="321"/>
                    <a:pt x="226" y="321"/>
                  </a:cubicBezTo>
                  <a:cubicBezTo>
                    <a:pt x="226" y="283"/>
                    <a:pt x="226" y="283"/>
                    <a:pt x="226" y="283"/>
                  </a:cubicBezTo>
                  <a:cubicBezTo>
                    <a:pt x="228" y="281"/>
                    <a:pt x="228" y="281"/>
                    <a:pt x="228" y="281"/>
                  </a:cubicBezTo>
                  <a:cubicBezTo>
                    <a:pt x="226" y="279"/>
                    <a:pt x="226" y="279"/>
                    <a:pt x="226" y="279"/>
                  </a:cubicBezTo>
                  <a:cubicBezTo>
                    <a:pt x="226" y="259"/>
                    <a:pt x="226" y="259"/>
                    <a:pt x="226" y="259"/>
                  </a:cubicBezTo>
                  <a:cubicBezTo>
                    <a:pt x="228" y="261"/>
                    <a:pt x="228" y="261"/>
                    <a:pt x="228" y="261"/>
                  </a:cubicBezTo>
                  <a:cubicBezTo>
                    <a:pt x="228" y="319"/>
                    <a:pt x="228" y="319"/>
                    <a:pt x="228" y="319"/>
                  </a:cubicBezTo>
                  <a:close/>
                  <a:moveTo>
                    <a:pt x="228" y="95"/>
                  </a:moveTo>
                  <a:cubicBezTo>
                    <a:pt x="228" y="148"/>
                    <a:pt x="228" y="148"/>
                    <a:pt x="228" y="148"/>
                  </a:cubicBezTo>
                  <a:cubicBezTo>
                    <a:pt x="226" y="146"/>
                    <a:pt x="226" y="146"/>
                    <a:pt x="226" y="146"/>
                  </a:cubicBezTo>
                  <a:cubicBezTo>
                    <a:pt x="226" y="97"/>
                    <a:pt x="226" y="97"/>
                    <a:pt x="226" y="97"/>
                  </a:cubicBezTo>
                  <a:cubicBezTo>
                    <a:pt x="228" y="95"/>
                    <a:pt x="228" y="95"/>
                    <a:pt x="228" y="95"/>
                  </a:cubicBezTo>
                  <a:close/>
                  <a:moveTo>
                    <a:pt x="228" y="157"/>
                  </a:moveTo>
                  <a:cubicBezTo>
                    <a:pt x="228" y="191"/>
                    <a:pt x="228" y="191"/>
                    <a:pt x="228" y="191"/>
                  </a:cubicBezTo>
                  <a:cubicBezTo>
                    <a:pt x="226" y="193"/>
                    <a:pt x="226" y="193"/>
                    <a:pt x="226" y="193"/>
                  </a:cubicBezTo>
                  <a:cubicBezTo>
                    <a:pt x="228" y="195"/>
                    <a:pt x="228" y="195"/>
                    <a:pt x="228" y="195"/>
                  </a:cubicBezTo>
                  <a:cubicBezTo>
                    <a:pt x="228" y="215"/>
                    <a:pt x="228" y="215"/>
                    <a:pt x="228" y="215"/>
                  </a:cubicBezTo>
                  <a:cubicBezTo>
                    <a:pt x="226" y="212"/>
                    <a:pt x="226" y="212"/>
                    <a:pt x="226" y="212"/>
                  </a:cubicBezTo>
                  <a:cubicBezTo>
                    <a:pt x="226" y="159"/>
                    <a:pt x="226" y="159"/>
                    <a:pt x="226" y="159"/>
                  </a:cubicBezTo>
                  <a:cubicBezTo>
                    <a:pt x="228" y="157"/>
                    <a:pt x="228" y="157"/>
                    <a:pt x="228" y="157"/>
                  </a:cubicBezTo>
                  <a:close/>
                  <a:moveTo>
                    <a:pt x="228" y="219"/>
                  </a:moveTo>
                  <a:cubicBezTo>
                    <a:pt x="228" y="253"/>
                    <a:pt x="228" y="253"/>
                    <a:pt x="228" y="253"/>
                  </a:cubicBezTo>
                  <a:cubicBezTo>
                    <a:pt x="226" y="255"/>
                    <a:pt x="226" y="255"/>
                    <a:pt x="226" y="255"/>
                  </a:cubicBezTo>
                  <a:cubicBezTo>
                    <a:pt x="226" y="221"/>
                    <a:pt x="226" y="221"/>
                    <a:pt x="226" y="221"/>
                  </a:cubicBezTo>
                  <a:lnTo>
                    <a:pt x="228" y="219"/>
                  </a:lnTo>
                  <a:close/>
                  <a:moveTo>
                    <a:pt x="216" y="3"/>
                  </a:moveTo>
                  <a:cubicBezTo>
                    <a:pt x="219" y="0"/>
                    <a:pt x="219" y="0"/>
                    <a:pt x="219" y="0"/>
                  </a:cubicBezTo>
                  <a:cubicBezTo>
                    <a:pt x="226" y="7"/>
                    <a:pt x="226" y="7"/>
                    <a:pt x="226" y="7"/>
                  </a:cubicBezTo>
                  <a:cubicBezTo>
                    <a:pt x="226" y="80"/>
                    <a:pt x="226" y="80"/>
                    <a:pt x="226" y="80"/>
                  </a:cubicBezTo>
                  <a:cubicBezTo>
                    <a:pt x="221" y="74"/>
                    <a:pt x="221" y="74"/>
                    <a:pt x="221" y="74"/>
                  </a:cubicBezTo>
                  <a:cubicBezTo>
                    <a:pt x="216" y="79"/>
                    <a:pt x="216" y="79"/>
                    <a:pt x="216" y="79"/>
                  </a:cubicBezTo>
                  <a:cubicBezTo>
                    <a:pt x="216" y="3"/>
                    <a:pt x="216" y="3"/>
                    <a:pt x="216" y="3"/>
                  </a:cubicBezTo>
                  <a:close/>
                  <a:moveTo>
                    <a:pt x="226" y="321"/>
                  </a:moveTo>
                  <a:cubicBezTo>
                    <a:pt x="216" y="331"/>
                    <a:pt x="216" y="331"/>
                    <a:pt x="216" y="331"/>
                  </a:cubicBezTo>
                  <a:cubicBezTo>
                    <a:pt x="216" y="292"/>
                    <a:pt x="216" y="292"/>
                    <a:pt x="216" y="292"/>
                  </a:cubicBezTo>
                  <a:cubicBezTo>
                    <a:pt x="226" y="283"/>
                    <a:pt x="226" y="283"/>
                    <a:pt x="226" y="283"/>
                  </a:cubicBezTo>
                  <a:cubicBezTo>
                    <a:pt x="226" y="321"/>
                    <a:pt x="226" y="321"/>
                    <a:pt x="226" y="321"/>
                  </a:cubicBezTo>
                  <a:close/>
                  <a:moveTo>
                    <a:pt x="226" y="97"/>
                  </a:moveTo>
                  <a:cubicBezTo>
                    <a:pt x="226" y="146"/>
                    <a:pt x="226" y="146"/>
                    <a:pt x="226" y="146"/>
                  </a:cubicBezTo>
                  <a:cubicBezTo>
                    <a:pt x="219" y="138"/>
                    <a:pt x="219" y="138"/>
                    <a:pt x="219" y="138"/>
                  </a:cubicBezTo>
                  <a:cubicBezTo>
                    <a:pt x="216" y="141"/>
                    <a:pt x="216" y="141"/>
                    <a:pt x="216" y="141"/>
                  </a:cubicBezTo>
                  <a:cubicBezTo>
                    <a:pt x="216" y="107"/>
                    <a:pt x="216" y="107"/>
                    <a:pt x="216" y="107"/>
                  </a:cubicBezTo>
                  <a:cubicBezTo>
                    <a:pt x="226" y="97"/>
                    <a:pt x="226" y="97"/>
                    <a:pt x="226" y="97"/>
                  </a:cubicBezTo>
                  <a:close/>
                  <a:moveTo>
                    <a:pt x="226" y="159"/>
                  </a:moveTo>
                  <a:cubicBezTo>
                    <a:pt x="226" y="212"/>
                    <a:pt x="226" y="212"/>
                    <a:pt x="226" y="212"/>
                  </a:cubicBezTo>
                  <a:cubicBezTo>
                    <a:pt x="216" y="202"/>
                    <a:pt x="216" y="202"/>
                    <a:pt x="216" y="202"/>
                  </a:cubicBezTo>
                  <a:cubicBezTo>
                    <a:pt x="216" y="168"/>
                    <a:pt x="216" y="168"/>
                    <a:pt x="216" y="168"/>
                  </a:cubicBezTo>
                  <a:cubicBezTo>
                    <a:pt x="226" y="159"/>
                    <a:pt x="226" y="159"/>
                    <a:pt x="226" y="159"/>
                  </a:cubicBezTo>
                  <a:close/>
                  <a:moveTo>
                    <a:pt x="226" y="221"/>
                  </a:moveTo>
                  <a:cubicBezTo>
                    <a:pt x="226" y="255"/>
                    <a:pt x="226" y="255"/>
                    <a:pt x="226" y="255"/>
                  </a:cubicBezTo>
                  <a:cubicBezTo>
                    <a:pt x="224" y="257"/>
                    <a:pt x="224" y="257"/>
                    <a:pt x="224" y="257"/>
                  </a:cubicBezTo>
                  <a:cubicBezTo>
                    <a:pt x="226" y="259"/>
                    <a:pt x="226" y="259"/>
                    <a:pt x="226" y="259"/>
                  </a:cubicBezTo>
                  <a:cubicBezTo>
                    <a:pt x="226" y="279"/>
                    <a:pt x="226" y="279"/>
                    <a:pt x="226" y="279"/>
                  </a:cubicBezTo>
                  <a:cubicBezTo>
                    <a:pt x="216" y="269"/>
                    <a:pt x="216" y="269"/>
                    <a:pt x="216" y="269"/>
                  </a:cubicBezTo>
                  <a:cubicBezTo>
                    <a:pt x="216" y="230"/>
                    <a:pt x="216" y="230"/>
                    <a:pt x="216" y="230"/>
                  </a:cubicBezTo>
                  <a:lnTo>
                    <a:pt x="226" y="221"/>
                  </a:lnTo>
                  <a:close/>
                  <a:moveTo>
                    <a:pt x="200" y="19"/>
                  </a:moveTo>
                  <a:cubicBezTo>
                    <a:pt x="216" y="3"/>
                    <a:pt x="216" y="3"/>
                    <a:pt x="216" y="3"/>
                  </a:cubicBezTo>
                  <a:cubicBezTo>
                    <a:pt x="216" y="79"/>
                    <a:pt x="216" y="79"/>
                    <a:pt x="216" y="79"/>
                  </a:cubicBezTo>
                  <a:cubicBezTo>
                    <a:pt x="200" y="94"/>
                    <a:pt x="200" y="94"/>
                    <a:pt x="200" y="94"/>
                  </a:cubicBezTo>
                  <a:cubicBezTo>
                    <a:pt x="200" y="19"/>
                    <a:pt x="200" y="19"/>
                    <a:pt x="200" y="19"/>
                  </a:cubicBezTo>
                  <a:close/>
                  <a:moveTo>
                    <a:pt x="216" y="331"/>
                  </a:moveTo>
                  <a:cubicBezTo>
                    <a:pt x="200" y="347"/>
                    <a:pt x="200" y="347"/>
                    <a:pt x="200" y="347"/>
                  </a:cubicBezTo>
                  <a:cubicBezTo>
                    <a:pt x="200" y="298"/>
                    <a:pt x="200" y="298"/>
                    <a:pt x="200" y="298"/>
                  </a:cubicBezTo>
                  <a:cubicBezTo>
                    <a:pt x="205" y="303"/>
                    <a:pt x="205" y="303"/>
                    <a:pt x="205" y="303"/>
                  </a:cubicBezTo>
                  <a:cubicBezTo>
                    <a:pt x="216" y="292"/>
                    <a:pt x="216" y="292"/>
                    <a:pt x="216" y="292"/>
                  </a:cubicBezTo>
                  <a:cubicBezTo>
                    <a:pt x="216" y="331"/>
                    <a:pt x="216" y="331"/>
                    <a:pt x="216" y="331"/>
                  </a:cubicBezTo>
                  <a:close/>
                  <a:moveTo>
                    <a:pt x="216" y="107"/>
                  </a:moveTo>
                  <a:cubicBezTo>
                    <a:pt x="216" y="141"/>
                    <a:pt x="216" y="141"/>
                    <a:pt x="216" y="141"/>
                  </a:cubicBezTo>
                  <a:cubicBezTo>
                    <a:pt x="200" y="156"/>
                    <a:pt x="200" y="156"/>
                    <a:pt x="200" y="156"/>
                  </a:cubicBezTo>
                  <a:cubicBezTo>
                    <a:pt x="200" y="123"/>
                    <a:pt x="200" y="123"/>
                    <a:pt x="200" y="123"/>
                  </a:cubicBezTo>
                  <a:cubicBezTo>
                    <a:pt x="202" y="121"/>
                    <a:pt x="202" y="121"/>
                    <a:pt x="202" y="121"/>
                  </a:cubicBezTo>
                  <a:cubicBezTo>
                    <a:pt x="200" y="119"/>
                    <a:pt x="200" y="119"/>
                    <a:pt x="200" y="119"/>
                  </a:cubicBezTo>
                  <a:cubicBezTo>
                    <a:pt x="200" y="98"/>
                    <a:pt x="200" y="98"/>
                    <a:pt x="200" y="98"/>
                  </a:cubicBezTo>
                  <a:cubicBezTo>
                    <a:pt x="212" y="111"/>
                    <a:pt x="212" y="111"/>
                    <a:pt x="212" y="111"/>
                  </a:cubicBezTo>
                  <a:cubicBezTo>
                    <a:pt x="216" y="107"/>
                    <a:pt x="216" y="107"/>
                    <a:pt x="216" y="107"/>
                  </a:cubicBezTo>
                  <a:close/>
                  <a:moveTo>
                    <a:pt x="216" y="168"/>
                  </a:moveTo>
                  <a:cubicBezTo>
                    <a:pt x="216" y="202"/>
                    <a:pt x="216" y="202"/>
                    <a:pt x="216" y="202"/>
                  </a:cubicBezTo>
                  <a:cubicBezTo>
                    <a:pt x="216" y="202"/>
                    <a:pt x="216" y="202"/>
                    <a:pt x="216" y="202"/>
                  </a:cubicBezTo>
                  <a:cubicBezTo>
                    <a:pt x="200" y="218"/>
                    <a:pt x="200" y="218"/>
                    <a:pt x="200" y="218"/>
                  </a:cubicBezTo>
                  <a:cubicBezTo>
                    <a:pt x="200" y="165"/>
                    <a:pt x="200" y="165"/>
                    <a:pt x="200" y="165"/>
                  </a:cubicBezTo>
                  <a:cubicBezTo>
                    <a:pt x="209" y="175"/>
                    <a:pt x="209" y="175"/>
                    <a:pt x="209" y="175"/>
                  </a:cubicBezTo>
                  <a:cubicBezTo>
                    <a:pt x="216" y="168"/>
                    <a:pt x="216" y="168"/>
                    <a:pt x="216" y="168"/>
                  </a:cubicBezTo>
                  <a:close/>
                  <a:moveTo>
                    <a:pt x="216" y="230"/>
                  </a:moveTo>
                  <a:cubicBezTo>
                    <a:pt x="216" y="269"/>
                    <a:pt x="216" y="269"/>
                    <a:pt x="216" y="269"/>
                  </a:cubicBezTo>
                  <a:cubicBezTo>
                    <a:pt x="214" y="266"/>
                    <a:pt x="214" y="266"/>
                    <a:pt x="214" y="266"/>
                  </a:cubicBezTo>
                  <a:cubicBezTo>
                    <a:pt x="200" y="280"/>
                    <a:pt x="200" y="280"/>
                    <a:pt x="200" y="280"/>
                  </a:cubicBezTo>
                  <a:cubicBezTo>
                    <a:pt x="200" y="231"/>
                    <a:pt x="200" y="231"/>
                    <a:pt x="200" y="231"/>
                  </a:cubicBezTo>
                  <a:cubicBezTo>
                    <a:pt x="207" y="239"/>
                    <a:pt x="207" y="239"/>
                    <a:pt x="207" y="239"/>
                  </a:cubicBezTo>
                  <a:lnTo>
                    <a:pt x="216" y="230"/>
                  </a:lnTo>
                  <a:close/>
                  <a:moveTo>
                    <a:pt x="197" y="19"/>
                  </a:moveTo>
                  <a:cubicBezTo>
                    <a:pt x="198" y="20"/>
                    <a:pt x="198" y="20"/>
                    <a:pt x="198" y="20"/>
                  </a:cubicBezTo>
                  <a:cubicBezTo>
                    <a:pt x="200" y="19"/>
                    <a:pt x="200" y="19"/>
                    <a:pt x="200" y="19"/>
                  </a:cubicBezTo>
                  <a:cubicBezTo>
                    <a:pt x="200" y="94"/>
                    <a:pt x="200" y="94"/>
                    <a:pt x="200" y="94"/>
                  </a:cubicBezTo>
                  <a:cubicBezTo>
                    <a:pt x="198" y="96"/>
                    <a:pt x="198" y="96"/>
                    <a:pt x="198" y="96"/>
                  </a:cubicBezTo>
                  <a:cubicBezTo>
                    <a:pt x="200" y="98"/>
                    <a:pt x="200" y="98"/>
                    <a:pt x="200" y="98"/>
                  </a:cubicBezTo>
                  <a:cubicBezTo>
                    <a:pt x="200" y="119"/>
                    <a:pt x="200" y="119"/>
                    <a:pt x="200" y="119"/>
                  </a:cubicBezTo>
                  <a:cubicBezTo>
                    <a:pt x="197" y="116"/>
                    <a:pt x="197" y="116"/>
                    <a:pt x="197" y="116"/>
                  </a:cubicBezTo>
                  <a:cubicBezTo>
                    <a:pt x="197" y="19"/>
                    <a:pt x="197" y="19"/>
                    <a:pt x="197" y="19"/>
                  </a:cubicBezTo>
                  <a:close/>
                  <a:moveTo>
                    <a:pt x="200" y="347"/>
                  </a:moveTo>
                  <a:cubicBezTo>
                    <a:pt x="197" y="349"/>
                    <a:pt x="197" y="349"/>
                    <a:pt x="197" y="349"/>
                  </a:cubicBezTo>
                  <a:cubicBezTo>
                    <a:pt x="197" y="295"/>
                    <a:pt x="197" y="295"/>
                    <a:pt x="197" y="295"/>
                  </a:cubicBezTo>
                  <a:cubicBezTo>
                    <a:pt x="200" y="298"/>
                    <a:pt x="200" y="298"/>
                    <a:pt x="200" y="298"/>
                  </a:cubicBezTo>
                  <a:cubicBezTo>
                    <a:pt x="200" y="347"/>
                    <a:pt x="200" y="347"/>
                    <a:pt x="200" y="347"/>
                  </a:cubicBezTo>
                  <a:close/>
                  <a:moveTo>
                    <a:pt x="200" y="123"/>
                  </a:moveTo>
                  <a:cubicBezTo>
                    <a:pt x="200" y="156"/>
                    <a:pt x="200" y="156"/>
                    <a:pt x="200" y="156"/>
                  </a:cubicBezTo>
                  <a:cubicBezTo>
                    <a:pt x="197" y="159"/>
                    <a:pt x="197" y="159"/>
                    <a:pt x="197" y="159"/>
                  </a:cubicBezTo>
                  <a:cubicBezTo>
                    <a:pt x="197" y="125"/>
                    <a:pt x="197" y="125"/>
                    <a:pt x="197" y="125"/>
                  </a:cubicBezTo>
                  <a:cubicBezTo>
                    <a:pt x="200" y="123"/>
                    <a:pt x="200" y="123"/>
                    <a:pt x="200" y="123"/>
                  </a:cubicBezTo>
                  <a:close/>
                  <a:moveTo>
                    <a:pt x="200" y="165"/>
                  </a:moveTo>
                  <a:cubicBezTo>
                    <a:pt x="200" y="218"/>
                    <a:pt x="200" y="218"/>
                    <a:pt x="200" y="218"/>
                  </a:cubicBezTo>
                  <a:cubicBezTo>
                    <a:pt x="197" y="220"/>
                    <a:pt x="197" y="220"/>
                    <a:pt x="197" y="220"/>
                  </a:cubicBezTo>
                  <a:cubicBezTo>
                    <a:pt x="197" y="186"/>
                    <a:pt x="197" y="186"/>
                    <a:pt x="197" y="186"/>
                  </a:cubicBezTo>
                  <a:cubicBezTo>
                    <a:pt x="199" y="185"/>
                    <a:pt x="199" y="185"/>
                    <a:pt x="199" y="185"/>
                  </a:cubicBezTo>
                  <a:cubicBezTo>
                    <a:pt x="197" y="183"/>
                    <a:pt x="197" y="183"/>
                    <a:pt x="197" y="183"/>
                  </a:cubicBezTo>
                  <a:cubicBezTo>
                    <a:pt x="197" y="163"/>
                    <a:pt x="197" y="163"/>
                    <a:pt x="197" y="163"/>
                  </a:cubicBezTo>
                  <a:cubicBezTo>
                    <a:pt x="200" y="165"/>
                    <a:pt x="200" y="165"/>
                    <a:pt x="200" y="165"/>
                  </a:cubicBezTo>
                  <a:close/>
                  <a:moveTo>
                    <a:pt x="200" y="231"/>
                  </a:moveTo>
                  <a:cubicBezTo>
                    <a:pt x="200" y="280"/>
                    <a:pt x="200" y="280"/>
                    <a:pt x="200" y="280"/>
                  </a:cubicBezTo>
                  <a:cubicBezTo>
                    <a:pt x="197" y="282"/>
                    <a:pt x="197" y="282"/>
                    <a:pt x="197" y="282"/>
                  </a:cubicBezTo>
                  <a:cubicBezTo>
                    <a:pt x="197" y="229"/>
                    <a:pt x="197" y="229"/>
                    <a:pt x="197" y="229"/>
                  </a:cubicBezTo>
                  <a:lnTo>
                    <a:pt x="200" y="231"/>
                  </a:lnTo>
                  <a:close/>
                  <a:moveTo>
                    <a:pt x="193" y="14"/>
                  </a:moveTo>
                  <a:cubicBezTo>
                    <a:pt x="197" y="19"/>
                    <a:pt x="197" y="19"/>
                    <a:pt x="197" y="19"/>
                  </a:cubicBezTo>
                  <a:cubicBezTo>
                    <a:pt x="197" y="116"/>
                    <a:pt x="197" y="116"/>
                    <a:pt x="197" y="116"/>
                  </a:cubicBezTo>
                  <a:cubicBezTo>
                    <a:pt x="193" y="111"/>
                    <a:pt x="193" y="111"/>
                    <a:pt x="193" y="111"/>
                  </a:cubicBezTo>
                  <a:cubicBezTo>
                    <a:pt x="193" y="14"/>
                    <a:pt x="193" y="14"/>
                    <a:pt x="193" y="14"/>
                  </a:cubicBezTo>
                  <a:close/>
                  <a:moveTo>
                    <a:pt x="197" y="349"/>
                  </a:moveTo>
                  <a:cubicBezTo>
                    <a:pt x="193" y="353"/>
                    <a:pt x="193" y="353"/>
                    <a:pt x="193" y="353"/>
                  </a:cubicBezTo>
                  <a:cubicBezTo>
                    <a:pt x="193" y="314"/>
                    <a:pt x="193" y="314"/>
                    <a:pt x="193" y="314"/>
                  </a:cubicBezTo>
                  <a:cubicBezTo>
                    <a:pt x="195" y="313"/>
                    <a:pt x="195" y="313"/>
                    <a:pt x="195" y="313"/>
                  </a:cubicBezTo>
                  <a:cubicBezTo>
                    <a:pt x="193" y="311"/>
                    <a:pt x="193" y="311"/>
                    <a:pt x="193" y="311"/>
                  </a:cubicBezTo>
                  <a:cubicBezTo>
                    <a:pt x="193" y="290"/>
                    <a:pt x="193" y="290"/>
                    <a:pt x="193" y="290"/>
                  </a:cubicBezTo>
                  <a:cubicBezTo>
                    <a:pt x="197" y="295"/>
                    <a:pt x="197" y="295"/>
                    <a:pt x="197" y="295"/>
                  </a:cubicBezTo>
                  <a:cubicBezTo>
                    <a:pt x="197" y="349"/>
                    <a:pt x="197" y="349"/>
                    <a:pt x="197" y="349"/>
                  </a:cubicBezTo>
                  <a:close/>
                  <a:moveTo>
                    <a:pt x="197" y="125"/>
                  </a:moveTo>
                  <a:cubicBezTo>
                    <a:pt x="197" y="159"/>
                    <a:pt x="197" y="159"/>
                    <a:pt x="197" y="159"/>
                  </a:cubicBezTo>
                  <a:cubicBezTo>
                    <a:pt x="196" y="161"/>
                    <a:pt x="196" y="161"/>
                    <a:pt x="196" y="161"/>
                  </a:cubicBezTo>
                  <a:cubicBezTo>
                    <a:pt x="197" y="163"/>
                    <a:pt x="197" y="163"/>
                    <a:pt x="197" y="163"/>
                  </a:cubicBezTo>
                  <a:cubicBezTo>
                    <a:pt x="197" y="183"/>
                    <a:pt x="197" y="183"/>
                    <a:pt x="197" y="183"/>
                  </a:cubicBezTo>
                  <a:cubicBezTo>
                    <a:pt x="193" y="178"/>
                    <a:pt x="193" y="178"/>
                    <a:pt x="193" y="178"/>
                  </a:cubicBezTo>
                  <a:cubicBezTo>
                    <a:pt x="193" y="129"/>
                    <a:pt x="193" y="129"/>
                    <a:pt x="193" y="129"/>
                  </a:cubicBezTo>
                  <a:cubicBezTo>
                    <a:pt x="197" y="125"/>
                    <a:pt x="197" y="125"/>
                    <a:pt x="197" y="125"/>
                  </a:cubicBezTo>
                  <a:close/>
                  <a:moveTo>
                    <a:pt x="197" y="186"/>
                  </a:moveTo>
                  <a:cubicBezTo>
                    <a:pt x="197" y="220"/>
                    <a:pt x="197" y="220"/>
                    <a:pt x="197" y="220"/>
                  </a:cubicBezTo>
                  <a:cubicBezTo>
                    <a:pt x="193" y="224"/>
                    <a:pt x="193" y="224"/>
                    <a:pt x="193" y="224"/>
                  </a:cubicBezTo>
                  <a:cubicBezTo>
                    <a:pt x="197" y="229"/>
                    <a:pt x="197" y="229"/>
                    <a:pt x="197" y="229"/>
                  </a:cubicBezTo>
                  <a:cubicBezTo>
                    <a:pt x="197" y="282"/>
                    <a:pt x="197" y="282"/>
                    <a:pt x="197" y="282"/>
                  </a:cubicBezTo>
                  <a:cubicBezTo>
                    <a:pt x="193" y="287"/>
                    <a:pt x="193" y="287"/>
                    <a:pt x="193" y="287"/>
                  </a:cubicBezTo>
                  <a:cubicBezTo>
                    <a:pt x="193" y="191"/>
                    <a:pt x="193" y="191"/>
                    <a:pt x="193" y="191"/>
                  </a:cubicBezTo>
                  <a:lnTo>
                    <a:pt x="197" y="186"/>
                  </a:lnTo>
                  <a:close/>
                  <a:moveTo>
                    <a:pt x="186" y="7"/>
                  </a:moveTo>
                  <a:cubicBezTo>
                    <a:pt x="193" y="14"/>
                    <a:pt x="193" y="14"/>
                    <a:pt x="193" y="14"/>
                  </a:cubicBezTo>
                  <a:cubicBezTo>
                    <a:pt x="193" y="111"/>
                    <a:pt x="193" y="111"/>
                    <a:pt x="193" y="111"/>
                  </a:cubicBezTo>
                  <a:cubicBezTo>
                    <a:pt x="188" y="106"/>
                    <a:pt x="188" y="106"/>
                    <a:pt x="188" y="106"/>
                  </a:cubicBezTo>
                  <a:cubicBezTo>
                    <a:pt x="183" y="110"/>
                    <a:pt x="183" y="110"/>
                    <a:pt x="183" y="110"/>
                  </a:cubicBezTo>
                  <a:cubicBezTo>
                    <a:pt x="183" y="10"/>
                    <a:pt x="183" y="10"/>
                    <a:pt x="183" y="10"/>
                  </a:cubicBezTo>
                  <a:cubicBezTo>
                    <a:pt x="186" y="7"/>
                    <a:pt x="186" y="7"/>
                    <a:pt x="186" y="7"/>
                  </a:cubicBezTo>
                  <a:close/>
                  <a:moveTo>
                    <a:pt x="193" y="353"/>
                  </a:moveTo>
                  <a:cubicBezTo>
                    <a:pt x="183" y="362"/>
                    <a:pt x="183" y="362"/>
                    <a:pt x="183" y="362"/>
                  </a:cubicBezTo>
                  <a:cubicBezTo>
                    <a:pt x="183" y="324"/>
                    <a:pt x="183" y="324"/>
                    <a:pt x="183" y="324"/>
                  </a:cubicBezTo>
                  <a:cubicBezTo>
                    <a:pt x="193" y="314"/>
                    <a:pt x="193" y="314"/>
                    <a:pt x="193" y="314"/>
                  </a:cubicBezTo>
                  <a:cubicBezTo>
                    <a:pt x="193" y="353"/>
                    <a:pt x="193" y="353"/>
                    <a:pt x="193" y="353"/>
                  </a:cubicBezTo>
                  <a:close/>
                  <a:moveTo>
                    <a:pt x="193" y="129"/>
                  </a:moveTo>
                  <a:cubicBezTo>
                    <a:pt x="193" y="178"/>
                    <a:pt x="193" y="178"/>
                    <a:pt x="193" y="178"/>
                  </a:cubicBezTo>
                  <a:cubicBezTo>
                    <a:pt x="185" y="170"/>
                    <a:pt x="185" y="170"/>
                    <a:pt x="185" y="170"/>
                  </a:cubicBezTo>
                  <a:cubicBezTo>
                    <a:pt x="183" y="172"/>
                    <a:pt x="183" y="172"/>
                    <a:pt x="183" y="172"/>
                  </a:cubicBezTo>
                  <a:cubicBezTo>
                    <a:pt x="183" y="139"/>
                    <a:pt x="183" y="139"/>
                    <a:pt x="183" y="139"/>
                  </a:cubicBezTo>
                  <a:cubicBezTo>
                    <a:pt x="193" y="129"/>
                    <a:pt x="193" y="129"/>
                    <a:pt x="193" y="129"/>
                  </a:cubicBezTo>
                  <a:close/>
                  <a:moveTo>
                    <a:pt x="193" y="191"/>
                  </a:moveTo>
                  <a:cubicBezTo>
                    <a:pt x="193" y="287"/>
                    <a:pt x="193" y="287"/>
                    <a:pt x="193" y="287"/>
                  </a:cubicBezTo>
                  <a:cubicBezTo>
                    <a:pt x="191" y="288"/>
                    <a:pt x="191" y="288"/>
                    <a:pt x="191" y="288"/>
                  </a:cubicBezTo>
                  <a:cubicBezTo>
                    <a:pt x="193" y="290"/>
                    <a:pt x="193" y="290"/>
                    <a:pt x="193" y="290"/>
                  </a:cubicBezTo>
                  <a:cubicBezTo>
                    <a:pt x="193" y="311"/>
                    <a:pt x="193" y="311"/>
                    <a:pt x="193" y="311"/>
                  </a:cubicBezTo>
                  <a:cubicBezTo>
                    <a:pt x="183" y="301"/>
                    <a:pt x="183" y="301"/>
                    <a:pt x="183" y="301"/>
                  </a:cubicBezTo>
                  <a:cubicBezTo>
                    <a:pt x="183" y="200"/>
                    <a:pt x="183" y="200"/>
                    <a:pt x="183" y="200"/>
                  </a:cubicBezTo>
                  <a:lnTo>
                    <a:pt x="193" y="191"/>
                  </a:lnTo>
                  <a:close/>
                  <a:moveTo>
                    <a:pt x="183" y="362"/>
                  </a:moveTo>
                  <a:cubicBezTo>
                    <a:pt x="176" y="369"/>
                    <a:pt x="176" y="369"/>
                    <a:pt x="176" y="369"/>
                  </a:cubicBezTo>
                  <a:cubicBezTo>
                    <a:pt x="168" y="360"/>
                    <a:pt x="168" y="360"/>
                    <a:pt x="168" y="360"/>
                  </a:cubicBezTo>
                  <a:cubicBezTo>
                    <a:pt x="168" y="331"/>
                    <a:pt x="168" y="331"/>
                    <a:pt x="168" y="331"/>
                  </a:cubicBezTo>
                  <a:cubicBezTo>
                    <a:pt x="172" y="335"/>
                    <a:pt x="172" y="335"/>
                    <a:pt x="172" y="335"/>
                  </a:cubicBezTo>
                  <a:cubicBezTo>
                    <a:pt x="183" y="324"/>
                    <a:pt x="183" y="324"/>
                    <a:pt x="183" y="324"/>
                  </a:cubicBezTo>
                  <a:cubicBezTo>
                    <a:pt x="183" y="362"/>
                    <a:pt x="183" y="362"/>
                    <a:pt x="183" y="362"/>
                  </a:cubicBezTo>
                  <a:close/>
                  <a:moveTo>
                    <a:pt x="168" y="25"/>
                  </a:moveTo>
                  <a:cubicBezTo>
                    <a:pt x="183" y="10"/>
                    <a:pt x="183" y="10"/>
                    <a:pt x="183" y="10"/>
                  </a:cubicBezTo>
                  <a:cubicBezTo>
                    <a:pt x="183" y="110"/>
                    <a:pt x="183" y="110"/>
                    <a:pt x="183" y="110"/>
                  </a:cubicBezTo>
                  <a:cubicBezTo>
                    <a:pt x="168" y="125"/>
                    <a:pt x="168" y="125"/>
                    <a:pt x="168" y="125"/>
                  </a:cubicBezTo>
                  <a:cubicBezTo>
                    <a:pt x="168" y="91"/>
                    <a:pt x="168" y="91"/>
                    <a:pt x="168" y="91"/>
                  </a:cubicBezTo>
                  <a:cubicBezTo>
                    <a:pt x="171" y="88"/>
                    <a:pt x="171" y="88"/>
                    <a:pt x="171" y="88"/>
                  </a:cubicBezTo>
                  <a:cubicBezTo>
                    <a:pt x="168" y="85"/>
                    <a:pt x="168" y="85"/>
                    <a:pt x="168" y="85"/>
                  </a:cubicBezTo>
                  <a:cubicBezTo>
                    <a:pt x="168" y="25"/>
                    <a:pt x="168" y="25"/>
                    <a:pt x="168" y="25"/>
                  </a:cubicBezTo>
                  <a:close/>
                  <a:moveTo>
                    <a:pt x="183" y="139"/>
                  </a:moveTo>
                  <a:cubicBezTo>
                    <a:pt x="183" y="172"/>
                    <a:pt x="183" y="172"/>
                    <a:pt x="183" y="172"/>
                  </a:cubicBezTo>
                  <a:cubicBezTo>
                    <a:pt x="168" y="187"/>
                    <a:pt x="168" y="187"/>
                    <a:pt x="168" y="187"/>
                  </a:cubicBezTo>
                  <a:cubicBezTo>
                    <a:pt x="168" y="131"/>
                    <a:pt x="168" y="131"/>
                    <a:pt x="168" y="131"/>
                  </a:cubicBezTo>
                  <a:cubicBezTo>
                    <a:pt x="179" y="143"/>
                    <a:pt x="179" y="143"/>
                    <a:pt x="179" y="143"/>
                  </a:cubicBezTo>
                  <a:cubicBezTo>
                    <a:pt x="183" y="139"/>
                    <a:pt x="183" y="139"/>
                    <a:pt x="183" y="139"/>
                  </a:cubicBezTo>
                  <a:close/>
                  <a:moveTo>
                    <a:pt x="183" y="200"/>
                  </a:moveTo>
                  <a:cubicBezTo>
                    <a:pt x="183" y="301"/>
                    <a:pt x="183" y="301"/>
                    <a:pt x="183" y="301"/>
                  </a:cubicBezTo>
                  <a:cubicBezTo>
                    <a:pt x="181" y="298"/>
                    <a:pt x="181" y="298"/>
                    <a:pt x="181" y="298"/>
                  </a:cubicBezTo>
                  <a:cubicBezTo>
                    <a:pt x="168" y="311"/>
                    <a:pt x="168" y="311"/>
                    <a:pt x="168" y="311"/>
                  </a:cubicBezTo>
                  <a:cubicBezTo>
                    <a:pt x="168" y="198"/>
                    <a:pt x="168" y="198"/>
                    <a:pt x="168" y="198"/>
                  </a:cubicBezTo>
                  <a:cubicBezTo>
                    <a:pt x="176" y="207"/>
                    <a:pt x="176" y="207"/>
                    <a:pt x="176" y="207"/>
                  </a:cubicBezTo>
                  <a:lnTo>
                    <a:pt x="183" y="200"/>
                  </a:lnTo>
                  <a:close/>
                  <a:moveTo>
                    <a:pt x="168" y="360"/>
                  </a:moveTo>
                  <a:cubicBezTo>
                    <a:pt x="164" y="356"/>
                    <a:pt x="164" y="356"/>
                    <a:pt x="164" y="356"/>
                  </a:cubicBezTo>
                  <a:cubicBezTo>
                    <a:pt x="164" y="327"/>
                    <a:pt x="164" y="327"/>
                    <a:pt x="164" y="327"/>
                  </a:cubicBezTo>
                  <a:cubicBezTo>
                    <a:pt x="168" y="331"/>
                    <a:pt x="168" y="331"/>
                    <a:pt x="168" y="331"/>
                  </a:cubicBezTo>
                  <a:cubicBezTo>
                    <a:pt x="168" y="360"/>
                    <a:pt x="168" y="360"/>
                    <a:pt x="168" y="360"/>
                  </a:cubicBezTo>
                  <a:close/>
                  <a:moveTo>
                    <a:pt x="164" y="28"/>
                  </a:moveTo>
                  <a:cubicBezTo>
                    <a:pt x="168" y="25"/>
                    <a:pt x="168" y="25"/>
                    <a:pt x="168" y="25"/>
                  </a:cubicBezTo>
                  <a:cubicBezTo>
                    <a:pt x="168" y="85"/>
                    <a:pt x="168" y="85"/>
                    <a:pt x="168" y="85"/>
                  </a:cubicBezTo>
                  <a:cubicBezTo>
                    <a:pt x="164" y="82"/>
                    <a:pt x="164" y="82"/>
                    <a:pt x="164" y="82"/>
                  </a:cubicBezTo>
                  <a:cubicBezTo>
                    <a:pt x="164" y="28"/>
                    <a:pt x="164" y="28"/>
                    <a:pt x="164" y="28"/>
                  </a:cubicBezTo>
                  <a:close/>
                  <a:moveTo>
                    <a:pt x="168" y="91"/>
                  </a:moveTo>
                  <a:cubicBezTo>
                    <a:pt x="168" y="125"/>
                    <a:pt x="168" y="125"/>
                    <a:pt x="168" y="125"/>
                  </a:cubicBezTo>
                  <a:cubicBezTo>
                    <a:pt x="165" y="128"/>
                    <a:pt x="165" y="128"/>
                    <a:pt x="165" y="128"/>
                  </a:cubicBezTo>
                  <a:cubicBezTo>
                    <a:pt x="168" y="131"/>
                    <a:pt x="168" y="131"/>
                    <a:pt x="168" y="131"/>
                  </a:cubicBezTo>
                  <a:cubicBezTo>
                    <a:pt x="168" y="187"/>
                    <a:pt x="168" y="187"/>
                    <a:pt x="168" y="187"/>
                  </a:cubicBezTo>
                  <a:cubicBezTo>
                    <a:pt x="164" y="190"/>
                    <a:pt x="164" y="190"/>
                    <a:pt x="164" y="190"/>
                  </a:cubicBezTo>
                  <a:cubicBezTo>
                    <a:pt x="164" y="95"/>
                    <a:pt x="164" y="95"/>
                    <a:pt x="164" y="95"/>
                  </a:cubicBezTo>
                  <a:cubicBezTo>
                    <a:pt x="168" y="91"/>
                    <a:pt x="168" y="91"/>
                    <a:pt x="168" y="91"/>
                  </a:cubicBezTo>
                  <a:close/>
                  <a:moveTo>
                    <a:pt x="168" y="198"/>
                  </a:moveTo>
                  <a:cubicBezTo>
                    <a:pt x="168" y="311"/>
                    <a:pt x="168" y="311"/>
                    <a:pt x="168" y="311"/>
                  </a:cubicBezTo>
                  <a:cubicBezTo>
                    <a:pt x="164" y="314"/>
                    <a:pt x="164" y="314"/>
                    <a:pt x="164" y="314"/>
                  </a:cubicBezTo>
                  <a:cubicBezTo>
                    <a:pt x="164" y="218"/>
                    <a:pt x="164" y="218"/>
                    <a:pt x="164" y="218"/>
                  </a:cubicBezTo>
                  <a:cubicBezTo>
                    <a:pt x="166" y="216"/>
                    <a:pt x="166" y="216"/>
                    <a:pt x="166" y="216"/>
                  </a:cubicBezTo>
                  <a:cubicBezTo>
                    <a:pt x="164" y="214"/>
                    <a:pt x="164" y="214"/>
                    <a:pt x="164" y="214"/>
                  </a:cubicBezTo>
                  <a:cubicBezTo>
                    <a:pt x="164" y="194"/>
                    <a:pt x="164" y="194"/>
                    <a:pt x="164" y="194"/>
                  </a:cubicBezTo>
                  <a:lnTo>
                    <a:pt x="168" y="198"/>
                  </a:lnTo>
                  <a:close/>
                  <a:moveTo>
                    <a:pt x="164" y="356"/>
                  </a:moveTo>
                  <a:cubicBezTo>
                    <a:pt x="161" y="353"/>
                    <a:pt x="161" y="353"/>
                    <a:pt x="161" y="353"/>
                  </a:cubicBezTo>
                  <a:cubicBezTo>
                    <a:pt x="161" y="323"/>
                    <a:pt x="161" y="323"/>
                    <a:pt x="161" y="323"/>
                  </a:cubicBezTo>
                  <a:cubicBezTo>
                    <a:pt x="164" y="327"/>
                    <a:pt x="164" y="327"/>
                    <a:pt x="164" y="327"/>
                  </a:cubicBezTo>
                  <a:cubicBezTo>
                    <a:pt x="164" y="356"/>
                    <a:pt x="164" y="356"/>
                    <a:pt x="164" y="356"/>
                  </a:cubicBezTo>
                  <a:close/>
                  <a:moveTo>
                    <a:pt x="161" y="31"/>
                  </a:moveTo>
                  <a:cubicBezTo>
                    <a:pt x="164" y="28"/>
                    <a:pt x="164" y="28"/>
                    <a:pt x="164" y="28"/>
                  </a:cubicBezTo>
                  <a:cubicBezTo>
                    <a:pt x="164" y="82"/>
                    <a:pt x="164" y="82"/>
                    <a:pt x="164" y="82"/>
                  </a:cubicBezTo>
                  <a:cubicBezTo>
                    <a:pt x="161" y="78"/>
                    <a:pt x="161" y="78"/>
                    <a:pt x="161" y="78"/>
                  </a:cubicBezTo>
                  <a:cubicBezTo>
                    <a:pt x="161" y="31"/>
                    <a:pt x="161" y="31"/>
                    <a:pt x="161" y="31"/>
                  </a:cubicBezTo>
                  <a:close/>
                  <a:moveTo>
                    <a:pt x="164" y="95"/>
                  </a:moveTo>
                  <a:cubicBezTo>
                    <a:pt x="164" y="190"/>
                    <a:pt x="164" y="190"/>
                    <a:pt x="164" y="190"/>
                  </a:cubicBezTo>
                  <a:cubicBezTo>
                    <a:pt x="162" y="192"/>
                    <a:pt x="162" y="192"/>
                    <a:pt x="162" y="192"/>
                  </a:cubicBezTo>
                  <a:cubicBezTo>
                    <a:pt x="164" y="194"/>
                    <a:pt x="164" y="194"/>
                    <a:pt x="164" y="194"/>
                  </a:cubicBezTo>
                  <a:cubicBezTo>
                    <a:pt x="164" y="214"/>
                    <a:pt x="164" y="214"/>
                    <a:pt x="164" y="214"/>
                  </a:cubicBezTo>
                  <a:cubicBezTo>
                    <a:pt x="161" y="211"/>
                    <a:pt x="161" y="211"/>
                    <a:pt x="161" y="211"/>
                  </a:cubicBezTo>
                  <a:cubicBezTo>
                    <a:pt x="161" y="98"/>
                    <a:pt x="161" y="98"/>
                    <a:pt x="161" y="98"/>
                  </a:cubicBezTo>
                  <a:cubicBezTo>
                    <a:pt x="164" y="95"/>
                    <a:pt x="164" y="95"/>
                    <a:pt x="164" y="95"/>
                  </a:cubicBezTo>
                  <a:close/>
                  <a:moveTo>
                    <a:pt x="164" y="218"/>
                  </a:moveTo>
                  <a:cubicBezTo>
                    <a:pt x="164" y="314"/>
                    <a:pt x="164" y="314"/>
                    <a:pt x="164" y="314"/>
                  </a:cubicBezTo>
                  <a:cubicBezTo>
                    <a:pt x="161" y="317"/>
                    <a:pt x="161" y="317"/>
                    <a:pt x="161" y="317"/>
                  </a:cubicBezTo>
                  <a:cubicBezTo>
                    <a:pt x="161" y="283"/>
                    <a:pt x="161" y="283"/>
                    <a:pt x="161" y="283"/>
                  </a:cubicBezTo>
                  <a:cubicBezTo>
                    <a:pt x="164" y="280"/>
                    <a:pt x="164" y="280"/>
                    <a:pt x="164" y="280"/>
                  </a:cubicBezTo>
                  <a:cubicBezTo>
                    <a:pt x="161" y="277"/>
                    <a:pt x="161" y="277"/>
                    <a:pt x="161" y="277"/>
                  </a:cubicBezTo>
                  <a:cubicBezTo>
                    <a:pt x="161" y="222"/>
                    <a:pt x="161" y="222"/>
                    <a:pt x="161" y="222"/>
                  </a:cubicBezTo>
                  <a:lnTo>
                    <a:pt x="164" y="218"/>
                  </a:lnTo>
                  <a:close/>
                  <a:moveTo>
                    <a:pt x="161" y="353"/>
                  </a:moveTo>
                  <a:cubicBezTo>
                    <a:pt x="152" y="344"/>
                    <a:pt x="152" y="344"/>
                    <a:pt x="152" y="344"/>
                  </a:cubicBezTo>
                  <a:cubicBezTo>
                    <a:pt x="152" y="292"/>
                    <a:pt x="152" y="292"/>
                    <a:pt x="152" y="292"/>
                  </a:cubicBezTo>
                  <a:cubicBezTo>
                    <a:pt x="161" y="283"/>
                    <a:pt x="161" y="283"/>
                    <a:pt x="161" y="283"/>
                  </a:cubicBezTo>
                  <a:cubicBezTo>
                    <a:pt x="161" y="317"/>
                    <a:pt x="161" y="317"/>
                    <a:pt x="161" y="317"/>
                  </a:cubicBezTo>
                  <a:cubicBezTo>
                    <a:pt x="158" y="320"/>
                    <a:pt x="158" y="320"/>
                    <a:pt x="158" y="320"/>
                  </a:cubicBezTo>
                  <a:cubicBezTo>
                    <a:pt x="161" y="323"/>
                    <a:pt x="161" y="323"/>
                    <a:pt x="161" y="323"/>
                  </a:cubicBezTo>
                  <a:cubicBezTo>
                    <a:pt x="161" y="353"/>
                    <a:pt x="161" y="353"/>
                    <a:pt x="161" y="353"/>
                  </a:cubicBezTo>
                  <a:close/>
                  <a:moveTo>
                    <a:pt x="152" y="40"/>
                  </a:moveTo>
                  <a:cubicBezTo>
                    <a:pt x="161" y="31"/>
                    <a:pt x="161" y="31"/>
                    <a:pt x="161" y="31"/>
                  </a:cubicBezTo>
                  <a:cubicBezTo>
                    <a:pt x="161" y="78"/>
                    <a:pt x="161" y="78"/>
                    <a:pt x="161" y="78"/>
                  </a:cubicBezTo>
                  <a:cubicBezTo>
                    <a:pt x="157" y="74"/>
                    <a:pt x="157" y="74"/>
                    <a:pt x="157" y="74"/>
                  </a:cubicBezTo>
                  <a:cubicBezTo>
                    <a:pt x="152" y="78"/>
                    <a:pt x="152" y="78"/>
                    <a:pt x="152" y="78"/>
                  </a:cubicBezTo>
                  <a:cubicBezTo>
                    <a:pt x="152" y="40"/>
                    <a:pt x="152" y="40"/>
                    <a:pt x="152" y="40"/>
                  </a:cubicBezTo>
                  <a:close/>
                  <a:moveTo>
                    <a:pt x="161" y="98"/>
                  </a:moveTo>
                  <a:cubicBezTo>
                    <a:pt x="161" y="211"/>
                    <a:pt x="161" y="211"/>
                    <a:pt x="161" y="211"/>
                  </a:cubicBezTo>
                  <a:cubicBezTo>
                    <a:pt x="152" y="202"/>
                    <a:pt x="152" y="202"/>
                    <a:pt x="152" y="202"/>
                  </a:cubicBezTo>
                  <a:cubicBezTo>
                    <a:pt x="152" y="202"/>
                    <a:pt x="152" y="202"/>
                    <a:pt x="152" y="202"/>
                  </a:cubicBezTo>
                  <a:cubicBezTo>
                    <a:pt x="152" y="106"/>
                    <a:pt x="152" y="106"/>
                    <a:pt x="152" y="106"/>
                  </a:cubicBezTo>
                  <a:cubicBezTo>
                    <a:pt x="161" y="98"/>
                    <a:pt x="161" y="98"/>
                    <a:pt x="161" y="98"/>
                  </a:cubicBezTo>
                  <a:close/>
                  <a:moveTo>
                    <a:pt x="161" y="222"/>
                  </a:moveTo>
                  <a:cubicBezTo>
                    <a:pt x="161" y="277"/>
                    <a:pt x="161" y="277"/>
                    <a:pt x="161" y="277"/>
                  </a:cubicBezTo>
                  <a:cubicBezTo>
                    <a:pt x="152" y="268"/>
                    <a:pt x="152" y="268"/>
                    <a:pt x="152" y="268"/>
                  </a:cubicBezTo>
                  <a:cubicBezTo>
                    <a:pt x="152" y="230"/>
                    <a:pt x="152" y="230"/>
                    <a:pt x="152" y="230"/>
                  </a:cubicBezTo>
                  <a:lnTo>
                    <a:pt x="161" y="222"/>
                  </a:lnTo>
                  <a:close/>
                  <a:moveTo>
                    <a:pt x="152" y="344"/>
                  </a:moveTo>
                  <a:cubicBezTo>
                    <a:pt x="132" y="323"/>
                    <a:pt x="132" y="323"/>
                    <a:pt x="132" y="323"/>
                  </a:cubicBezTo>
                  <a:cubicBezTo>
                    <a:pt x="132" y="294"/>
                    <a:pt x="132" y="294"/>
                    <a:pt x="132" y="294"/>
                  </a:cubicBezTo>
                  <a:cubicBezTo>
                    <a:pt x="141" y="303"/>
                    <a:pt x="141" y="303"/>
                    <a:pt x="141" y="303"/>
                  </a:cubicBezTo>
                  <a:cubicBezTo>
                    <a:pt x="152" y="292"/>
                    <a:pt x="152" y="292"/>
                    <a:pt x="152" y="292"/>
                  </a:cubicBezTo>
                  <a:cubicBezTo>
                    <a:pt x="152" y="344"/>
                    <a:pt x="152" y="344"/>
                    <a:pt x="152" y="344"/>
                  </a:cubicBezTo>
                  <a:close/>
                  <a:moveTo>
                    <a:pt x="132" y="59"/>
                  </a:moveTo>
                  <a:cubicBezTo>
                    <a:pt x="152" y="40"/>
                    <a:pt x="152" y="40"/>
                    <a:pt x="152" y="40"/>
                  </a:cubicBezTo>
                  <a:cubicBezTo>
                    <a:pt x="152" y="78"/>
                    <a:pt x="152" y="78"/>
                    <a:pt x="152" y="78"/>
                  </a:cubicBezTo>
                  <a:cubicBezTo>
                    <a:pt x="134" y="96"/>
                    <a:pt x="134" y="96"/>
                    <a:pt x="134" y="96"/>
                  </a:cubicBezTo>
                  <a:cubicBezTo>
                    <a:pt x="138" y="101"/>
                    <a:pt x="143" y="106"/>
                    <a:pt x="148" y="111"/>
                  </a:cubicBezTo>
                  <a:cubicBezTo>
                    <a:pt x="152" y="106"/>
                    <a:pt x="152" y="106"/>
                    <a:pt x="152" y="106"/>
                  </a:cubicBezTo>
                  <a:cubicBezTo>
                    <a:pt x="152" y="202"/>
                    <a:pt x="152" y="202"/>
                    <a:pt x="152" y="202"/>
                  </a:cubicBezTo>
                  <a:cubicBezTo>
                    <a:pt x="132" y="221"/>
                    <a:pt x="132" y="221"/>
                    <a:pt x="132" y="221"/>
                  </a:cubicBezTo>
                  <a:cubicBezTo>
                    <a:pt x="132" y="187"/>
                    <a:pt x="132" y="187"/>
                    <a:pt x="132" y="187"/>
                  </a:cubicBezTo>
                  <a:cubicBezTo>
                    <a:pt x="135" y="184"/>
                    <a:pt x="135" y="184"/>
                    <a:pt x="135" y="184"/>
                  </a:cubicBezTo>
                  <a:cubicBezTo>
                    <a:pt x="132" y="181"/>
                    <a:pt x="132" y="181"/>
                    <a:pt x="132" y="181"/>
                  </a:cubicBezTo>
                  <a:cubicBezTo>
                    <a:pt x="132" y="59"/>
                    <a:pt x="132" y="59"/>
                    <a:pt x="132" y="59"/>
                  </a:cubicBezTo>
                  <a:close/>
                  <a:moveTo>
                    <a:pt x="152" y="230"/>
                  </a:moveTo>
                  <a:cubicBezTo>
                    <a:pt x="152" y="268"/>
                    <a:pt x="152" y="268"/>
                    <a:pt x="152" y="268"/>
                  </a:cubicBezTo>
                  <a:cubicBezTo>
                    <a:pt x="150" y="266"/>
                    <a:pt x="150" y="266"/>
                    <a:pt x="150" y="266"/>
                  </a:cubicBezTo>
                  <a:cubicBezTo>
                    <a:pt x="132" y="283"/>
                    <a:pt x="132" y="283"/>
                    <a:pt x="132" y="283"/>
                  </a:cubicBezTo>
                  <a:cubicBezTo>
                    <a:pt x="132" y="249"/>
                    <a:pt x="132" y="249"/>
                    <a:pt x="132" y="249"/>
                  </a:cubicBezTo>
                  <a:cubicBezTo>
                    <a:pt x="133" y="248"/>
                    <a:pt x="133" y="248"/>
                    <a:pt x="133" y="248"/>
                  </a:cubicBezTo>
                  <a:cubicBezTo>
                    <a:pt x="132" y="247"/>
                    <a:pt x="132" y="247"/>
                    <a:pt x="132" y="247"/>
                  </a:cubicBezTo>
                  <a:cubicBezTo>
                    <a:pt x="132" y="227"/>
                    <a:pt x="132" y="227"/>
                    <a:pt x="132" y="227"/>
                  </a:cubicBezTo>
                  <a:cubicBezTo>
                    <a:pt x="143" y="239"/>
                    <a:pt x="143" y="239"/>
                    <a:pt x="143" y="239"/>
                  </a:cubicBezTo>
                  <a:lnTo>
                    <a:pt x="152" y="230"/>
                  </a:lnTo>
                  <a:close/>
                  <a:moveTo>
                    <a:pt x="132" y="323"/>
                  </a:moveTo>
                  <a:cubicBezTo>
                    <a:pt x="117" y="307"/>
                    <a:pt x="117" y="307"/>
                    <a:pt x="117" y="307"/>
                  </a:cubicBezTo>
                  <a:cubicBezTo>
                    <a:pt x="117" y="264"/>
                    <a:pt x="117" y="264"/>
                    <a:pt x="117" y="264"/>
                  </a:cubicBezTo>
                  <a:cubicBezTo>
                    <a:pt x="132" y="249"/>
                    <a:pt x="132" y="249"/>
                    <a:pt x="132" y="249"/>
                  </a:cubicBezTo>
                  <a:cubicBezTo>
                    <a:pt x="132" y="283"/>
                    <a:pt x="132" y="283"/>
                    <a:pt x="132" y="283"/>
                  </a:cubicBezTo>
                  <a:cubicBezTo>
                    <a:pt x="127" y="288"/>
                    <a:pt x="127" y="288"/>
                    <a:pt x="127" y="288"/>
                  </a:cubicBezTo>
                  <a:cubicBezTo>
                    <a:pt x="132" y="294"/>
                    <a:pt x="132" y="294"/>
                    <a:pt x="132" y="294"/>
                  </a:cubicBezTo>
                  <a:cubicBezTo>
                    <a:pt x="132" y="323"/>
                    <a:pt x="132" y="323"/>
                    <a:pt x="132" y="323"/>
                  </a:cubicBezTo>
                  <a:close/>
                  <a:moveTo>
                    <a:pt x="117" y="74"/>
                  </a:moveTo>
                  <a:cubicBezTo>
                    <a:pt x="132" y="59"/>
                    <a:pt x="132" y="59"/>
                    <a:pt x="132" y="59"/>
                  </a:cubicBezTo>
                  <a:cubicBezTo>
                    <a:pt x="132" y="181"/>
                    <a:pt x="132" y="181"/>
                    <a:pt x="132" y="181"/>
                  </a:cubicBezTo>
                  <a:cubicBezTo>
                    <a:pt x="121" y="170"/>
                    <a:pt x="121" y="170"/>
                    <a:pt x="121" y="170"/>
                  </a:cubicBezTo>
                  <a:cubicBezTo>
                    <a:pt x="117" y="174"/>
                    <a:pt x="117" y="174"/>
                    <a:pt x="117" y="174"/>
                  </a:cubicBezTo>
                  <a:cubicBezTo>
                    <a:pt x="117" y="74"/>
                    <a:pt x="117" y="74"/>
                    <a:pt x="117" y="74"/>
                  </a:cubicBezTo>
                  <a:close/>
                  <a:moveTo>
                    <a:pt x="132" y="187"/>
                  </a:moveTo>
                  <a:cubicBezTo>
                    <a:pt x="132" y="221"/>
                    <a:pt x="132" y="221"/>
                    <a:pt x="132" y="221"/>
                  </a:cubicBezTo>
                  <a:cubicBezTo>
                    <a:pt x="129" y="224"/>
                    <a:pt x="129" y="224"/>
                    <a:pt x="129" y="224"/>
                  </a:cubicBezTo>
                  <a:cubicBezTo>
                    <a:pt x="132" y="227"/>
                    <a:pt x="132" y="227"/>
                    <a:pt x="132" y="227"/>
                  </a:cubicBezTo>
                  <a:cubicBezTo>
                    <a:pt x="132" y="247"/>
                    <a:pt x="132" y="247"/>
                    <a:pt x="132" y="247"/>
                  </a:cubicBezTo>
                  <a:cubicBezTo>
                    <a:pt x="119" y="234"/>
                    <a:pt x="119" y="234"/>
                    <a:pt x="119" y="234"/>
                  </a:cubicBezTo>
                  <a:cubicBezTo>
                    <a:pt x="117" y="236"/>
                    <a:pt x="117" y="236"/>
                    <a:pt x="117" y="236"/>
                  </a:cubicBezTo>
                  <a:cubicBezTo>
                    <a:pt x="117" y="202"/>
                    <a:pt x="117" y="202"/>
                    <a:pt x="117" y="202"/>
                  </a:cubicBezTo>
                  <a:lnTo>
                    <a:pt x="132" y="187"/>
                  </a:lnTo>
                  <a:close/>
                  <a:moveTo>
                    <a:pt x="117" y="307"/>
                  </a:moveTo>
                  <a:cubicBezTo>
                    <a:pt x="101" y="290"/>
                    <a:pt x="101" y="290"/>
                    <a:pt x="101" y="290"/>
                  </a:cubicBezTo>
                  <a:cubicBezTo>
                    <a:pt x="101" y="261"/>
                    <a:pt x="101" y="261"/>
                    <a:pt x="101" y="261"/>
                  </a:cubicBezTo>
                  <a:cubicBezTo>
                    <a:pt x="110" y="270"/>
                    <a:pt x="110" y="270"/>
                    <a:pt x="110" y="270"/>
                  </a:cubicBezTo>
                  <a:cubicBezTo>
                    <a:pt x="117" y="264"/>
                    <a:pt x="117" y="264"/>
                    <a:pt x="117" y="264"/>
                  </a:cubicBezTo>
                  <a:cubicBezTo>
                    <a:pt x="117" y="307"/>
                    <a:pt x="117" y="307"/>
                    <a:pt x="117" y="307"/>
                  </a:cubicBezTo>
                  <a:close/>
                  <a:moveTo>
                    <a:pt x="101" y="88"/>
                  </a:moveTo>
                  <a:cubicBezTo>
                    <a:pt x="117" y="74"/>
                    <a:pt x="117" y="74"/>
                    <a:pt x="117" y="74"/>
                  </a:cubicBezTo>
                  <a:cubicBezTo>
                    <a:pt x="117" y="174"/>
                    <a:pt x="117" y="174"/>
                    <a:pt x="117" y="174"/>
                  </a:cubicBezTo>
                  <a:cubicBezTo>
                    <a:pt x="101" y="189"/>
                    <a:pt x="101" y="189"/>
                    <a:pt x="101" y="189"/>
                  </a:cubicBezTo>
                  <a:cubicBezTo>
                    <a:pt x="101" y="155"/>
                    <a:pt x="101" y="155"/>
                    <a:pt x="101" y="155"/>
                  </a:cubicBezTo>
                  <a:cubicBezTo>
                    <a:pt x="104" y="152"/>
                    <a:pt x="104" y="152"/>
                    <a:pt x="104" y="152"/>
                  </a:cubicBezTo>
                  <a:cubicBezTo>
                    <a:pt x="101" y="149"/>
                    <a:pt x="101" y="149"/>
                    <a:pt x="101" y="149"/>
                  </a:cubicBezTo>
                  <a:cubicBezTo>
                    <a:pt x="101" y="88"/>
                    <a:pt x="101" y="88"/>
                    <a:pt x="101" y="88"/>
                  </a:cubicBezTo>
                  <a:close/>
                  <a:moveTo>
                    <a:pt x="117" y="202"/>
                  </a:moveTo>
                  <a:cubicBezTo>
                    <a:pt x="117" y="236"/>
                    <a:pt x="117" y="236"/>
                    <a:pt x="117" y="236"/>
                  </a:cubicBezTo>
                  <a:cubicBezTo>
                    <a:pt x="101" y="251"/>
                    <a:pt x="101" y="251"/>
                    <a:pt x="101" y="251"/>
                  </a:cubicBezTo>
                  <a:cubicBezTo>
                    <a:pt x="101" y="195"/>
                    <a:pt x="101" y="195"/>
                    <a:pt x="101" y="195"/>
                  </a:cubicBezTo>
                  <a:cubicBezTo>
                    <a:pt x="112" y="206"/>
                    <a:pt x="112" y="206"/>
                    <a:pt x="112" y="206"/>
                  </a:cubicBezTo>
                  <a:lnTo>
                    <a:pt x="117" y="202"/>
                  </a:lnTo>
                  <a:close/>
                  <a:moveTo>
                    <a:pt x="101" y="290"/>
                  </a:moveTo>
                  <a:cubicBezTo>
                    <a:pt x="86" y="274"/>
                    <a:pt x="86" y="274"/>
                    <a:pt x="86" y="274"/>
                  </a:cubicBezTo>
                  <a:cubicBezTo>
                    <a:pt x="86" y="170"/>
                    <a:pt x="86" y="170"/>
                    <a:pt x="86" y="170"/>
                  </a:cubicBezTo>
                  <a:cubicBezTo>
                    <a:pt x="101" y="155"/>
                    <a:pt x="101" y="155"/>
                    <a:pt x="101" y="155"/>
                  </a:cubicBezTo>
                  <a:cubicBezTo>
                    <a:pt x="101" y="189"/>
                    <a:pt x="101" y="189"/>
                    <a:pt x="101" y="189"/>
                  </a:cubicBezTo>
                  <a:cubicBezTo>
                    <a:pt x="98" y="192"/>
                    <a:pt x="98" y="192"/>
                    <a:pt x="98" y="192"/>
                  </a:cubicBezTo>
                  <a:cubicBezTo>
                    <a:pt x="101" y="195"/>
                    <a:pt x="101" y="195"/>
                    <a:pt x="101" y="195"/>
                  </a:cubicBezTo>
                  <a:cubicBezTo>
                    <a:pt x="101" y="251"/>
                    <a:pt x="101" y="251"/>
                    <a:pt x="101" y="251"/>
                  </a:cubicBezTo>
                  <a:cubicBezTo>
                    <a:pt x="96" y="256"/>
                    <a:pt x="96" y="256"/>
                    <a:pt x="96" y="256"/>
                  </a:cubicBezTo>
                  <a:cubicBezTo>
                    <a:pt x="101" y="261"/>
                    <a:pt x="101" y="261"/>
                    <a:pt x="101" y="261"/>
                  </a:cubicBezTo>
                  <a:cubicBezTo>
                    <a:pt x="101" y="290"/>
                    <a:pt x="101" y="290"/>
                    <a:pt x="101" y="290"/>
                  </a:cubicBezTo>
                  <a:close/>
                  <a:moveTo>
                    <a:pt x="86" y="103"/>
                  </a:moveTo>
                  <a:cubicBezTo>
                    <a:pt x="93" y="96"/>
                    <a:pt x="93" y="96"/>
                    <a:pt x="93" y="96"/>
                  </a:cubicBezTo>
                  <a:cubicBezTo>
                    <a:pt x="101" y="88"/>
                    <a:pt x="101" y="88"/>
                    <a:pt x="101" y="88"/>
                  </a:cubicBezTo>
                  <a:cubicBezTo>
                    <a:pt x="101" y="149"/>
                    <a:pt x="101" y="149"/>
                    <a:pt x="101" y="149"/>
                  </a:cubicBezTo>
                  <a:cubicBezTo>
                    <a:pt x="90" y="137"/>
                    <a:pt x="90" y="137"/>
                    <a:pt x="90" y="137"/>
                  </a:cubicBezTo>
                  <a:cubicBezTo>
                    <a:pt x="86" y="142"/>
                    <a:pt x="86" y="142"/>
                    <a:pt x="86" y="142"/>
                  </a:cubicBezTo>
                  <a:lnTo>
                    <a:pt x="86" y="103"/>
                  </a:lnTo>
                  <a:close/>
                  <a:moveTo>
                    <a:pt x="86" y="274"/>
                  </a:moveTo>
                  <a:cubicBezTo>
                    <a:pt x="69" y="257"/>
                    <a:pt x="69" y="257"/>
                    <a:pt x="69" y="257"/>
                  </a:cubicBezTo>
                  <a:cubicBezTo>
                    <a:pt x="69" y="186"/>
                    <a:pt x="69" y="186"/>
                    <a:pt x="69" y="186"/>
                  </a:cubicBezTo>
                  <a:cubicBezTo>
                    <a:pt x="71" y="184"/>
                    <a:pt x="71" y="184"/>
                    <a:pt x="71" y="184"/>
                  </a:cubicBezTo>
                  <a:cubicBezTo>
                    <a:pt x="69" y="182"/>
                    <a:pt x="69" y="182"/>
                    <a:pt x="69" y="182"/>
                  </a:cubicBezTo>
                  <a:cubicBezTo>
                    <a:pt x="69" y="161"/>
                    <a:pt x="69" y="161"/>
                    <a:pt x="69" y="161"/>
                  </a:cubicBezTo>
                  <a:cubicBezTo>
                    <a:pt x="81" y="174"/>
                    <a:pt x="81" y="174"/>
                    <a:pt x="81" y="174"/>
                  </a:cubicBezTo>
                  <a:cubicBezTo>
                    <a:pt x="86" y="170"/>
                    <a:pt x="86" y="170"/>
                    <a:pt x="86" y="170"/>
                  </a:cubicBezTo>
                  <a:cubicBezTo>
                    <a:pt x="86" y="274"/>
                    <a:pt x="86" y="274"/>
                    <a:pt x="86" y="274"/>
                  </a:cubicBezTo>
                  <a:close/>
                  <a:moveTo>
                    <a:pt x="69" y="119"/>
                  </a:moveTo>
                  <a:cubicBezTo>
                    <a:pt x="86" y="103"/>
                    <a:pt x="86" y="103"/>
                    <a:pt x="86" y="103"/>
                  </a:cubicBezTo>
                  <a:cubicBezTo>
                    <a:pt x="86" y="142"/>
                    <a:pt x="86" y="142"/>
                    <a:pt x="86" y="142"/>
                  </a:cubicBezTo>
                  <a:cubicBezTo>
                    <a:pt x="69" y="157"/>
                    <a:pt x="69" y="157"/>
                    <a:pt x="69" y="157"/>
                  </a:cubicBezTo>
                  <a:lnTo>
                    <a:pt x="69" y="119"/>
                  </a:lnTo>
                  <a:close/>
                  <a:moveTo>
                    <a:pt x="69" y="257"/>
                  </a:moveTo>
                  <a:cubicBezTo>
                    <a:pt x="53" y="240"/>
                    <a:pt x="53" y="240"/>
                    <a:pt x="53" y="240"/>
                  </a:cubicBezTo>
                  <a:cubicBezTo>
                    <a:pt x="53" y="201"/>
                    <a:pt x="53" y="201"/>
                    <a:pt x="53" y="201"/>
                  </a:cubicBezTo>
                  <a:cubicBezTo>
                    <a:pt x="69" y="186"/>
                    <a:pt x="69" y="186"/>
                    <a:pt x="69" y="186"/>
                  </a:cubicBezTo>
                  <a:cubicBezTo>
                    <a:pt x="69" y="257"/>
                    <a:pt x="69" y="257"/>
                    <a:pt x="69" y="257"/>
                  </a:cubicBezTo>
                  <a:close/>
                  <a:moveTo>
                    <a:pt x="53" y="135"/>
                  </a:moveTo>
                  <a:cubicBezTo>
                    <a:pt x="69" y="119"/>
                    <a:pt x="69" y="119"/>
                    <a:pt x="69" y="119"/>
                  </a:cubicBezTo>
                  <a:cubicBezTo>
                    <a:pt x="69" y="157"/>
                    <a:pt x="69" y="157"/>
                    <a:pt x="69" y="157"/>
                  </a:cubicBezTo>
                  <a:cubicBezTo>
                    <a:pt x="67" y="159"/>
                    <a:pt x="67" y="159"/>
                    <a:pt x="67" y="159"/>
                  </a:cubicBezTo>
                  <a:cubicBezTo>
                    <a:pt x="69" y="161"/>
                    <a:pt x="69" y="161"/>
                    <a:pt x="69" y="161"/>
                  </a:cubicBezTo>
                  <a:cubicBezTo>
                    <a:pt x="69" y="182"/>
                    <a:pt x="69" y="182"/>
                    <a:pt x="69" y="182"/>
                  </a:cubicBezTo>
                  <a:cubicBezTo>
                    <a:pt x="57" y="169"/>
                    <a:pt x="57" y="169"/>
                    <a:pt x="57" y="169"/>
                  </a:cubicBezTo>
                  <a:cubicBezTo>
                    <a:pt x="53" y="173"/>
                    <a:pt x="53" y="173"/>
                    <a:pt x="53" y="173"/>
                  </a:cubicBezTo>
                  <a:lnTo>
                    <a:pt x="53" y="135"/>
                  </a:lnTo>
                  <a:close/>
                  <a:moveTo>
                    <a:pt x="53" y="240"/>
                  </a:moveTo>
                  <a:cubicBezTo>
                    <a:pt x="0" y="185"/>
                    <a:pt x="0" y="185"/>
                    <a:pt x="0" y="185"/>
                  </a:cubicBezTo>
                  <a:cubicBezTo>
                    <a:pt x="53" y="135"/>
                    <a:pt x="53" y="135"/>
                    <a:pt x="53" y="135"/>
                  </a:cubicBezTo>
                  <a:cubicBezTo>
                    <a:pt x="53" y="173"/>
                    <a:pt x="53" y="173"/>
                    <a:pt x="53" y="173"/>
                  </a:cubicBezTo>
                  <a:cubicBezTo>
                    <a:pt x="34" y="191"/>
                    <a:pt x="34" y="191"/>
                    <a:pt x="34" y="191"/>
                  </a:cubicBezTo>
                  <a:cubicBezTo>
                    <a:pt x="39" y="196"/>
                    <a:pt x="44" y="201"/>
                    <a:pt x="48" y="206"/>
                  </a:cubicBezTo>
                  <a:cubicBezTo>
                    <a:pt x="53" y="201"/>
                    <a:pt x="53" y="201"/>
                    <a:pt x="53" y="201"/>
                  </a:cubicBezTo>
                  <a:lnTo>
                    <a:pt x="53" y="24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6">
              <a:extLst>
                <a:ext uri="{FF2B5EF4-FFF2-40B4-BE49-F238E27FC236}">
                  <a16:creationId xmlns:a16="http://schemas.microsoft.com/office/drawing/2014/main" id="{660F58C2-E94E-DB4F-902F-4B071C0038F7}"/>
                </a:ext>
              </a:extLst>
            </p:cNvPr>
            <p:cNvSpPr>
              <a:spLocks noEditPoints="1"/>
            </p:cNvSpPr>
            <p:nvPr/>
          </p:nvSpPr>
          <p:spPr bwMode="auto">
            <a:xfrm>
              <a:off x="4663811" y="3306070"/>
              <a:ext cx="675524" cy="587852"/>
            </a:xfrm>
            <a:custGeom>
              <a:avLst/>
              <a:gdLst>
                <a:gd name="T0" fmla="*/ 305 w 374"/>
                <a:gd name="T1" fmla="*/ 174 h 325"/>
                <a:gd name="T2" fmla="*/ 331 w 374"/>
                <a:gd name="T3" fmla="*/ 121 h 325"/>
                <a:gd name="T4" fmla="*/ 307 w 374"/>
                <a:gd name="T5" fmla="*/ 81 h 325"/>
                <a:gd name="T6" fmla="*/ 296 w 374"/>
                <a:gd name="T7" fmla="*/ 27 h 325"/>
                <a:gd name="T8" fmla="*/ 263 w 374"/>
                <a:gd name="T9" fmla="*/ 71 h 325"/>
                <a:gd name="T10" fmla="*/ 263 w 374"/>
                <a:gd name="T11" fmla="*/ 11 h 325"/>
                <a:gd name="T12" fmla="*/ 267 w 374"/>
                <a:gd name="T13" fmla="*/ 180 h 325"/>
                <a:gd name="T14" fmla="*/ 296 w 374"/>
                <a:gd name="T15" fmla="*/ 105 h 325"/>
                <a:gd name="T16" fmla="*/ 268 w 374"/>
                <a:gd name="T17" fmla="*/ 85 h 325"/>
                <a:gd name="T18" fmla="*/ 263 w 374"/>
                <a:gd name="T19" fmla="*/ 125 h 325"/>
                <a:gd name="T20" fmla="*/ 237 w 374"/>
                <a:gd name="T21" fmla="*/ 215 h 325"/>
                <a:gd name="T22" fmla="*/ 245 w 374"/>
                <a:gd name="T23" fmla="*/ 173 h 325"/>
                <a:gd name="T24" fmla="*/ 263 w 374"/>
                <a:gd name="T25" fmla="*/ 125 h 325"/>
                <a:gd name="T26" fmla="*/ 244 w 374"/>
                <a:gd name="T27" fmla="*/ 45 h 325"/>
                <a:gd name="T28" fmla="*/ 263 w 374"/>
                <a:gd name="T29" fmla="*/ 76 h 325"/>
                <a:gd name="T30" fmla="*/ 248 w 374"/>
                <a:gd name="T31" fmla="*/ 80 h 325"/>
                <a:gd name="T32" fmla="*/ 210 w 374"/>
                <a:gd name="T33" fmla="*/ 255 h 325"/>
                <a:gd name="T34" fmla="*/ 210 w 374"/>
                <a:gd name="T35" fmla="*/ 183 h 325"/>
                <a:gd name="T36" fmla="*/ 232 w 374"/>
                <a:gd name="T37" fmla="*/ 218 h 325"/>
                <a:gd name="T38" fmla="*/ 237 w 374"/>
                <a:gd name="T39" fmla="*/ 87 h 325"/>
                <a:gd name="T40" fmla="*/ 234 w 374"/>
                <a:gd name="T41" fmla="*/ 125 h 325"/>
                <a:gd name="T42" fmla="*/ 229 w 374"/>
                <a:gd name="T43" fmla="*/ 146 h 325"/>
                <a:gd name="T44" fmla="*/ 210 w 374"/>
                <a:gd name="T45" fmla="*/ 115 h 325"/>
                <a:gd name="T46" fmla="*/ 210 w 374"/>
                <a:gd name="T47" fmla="*/ 231 h 325"/>
                <a:gd name="T48" fmla="*/ 205 w 374"/>
                <a:gd name="T49" fmla="*/ 106 h 325"/>
                <a:gd name="T50" fmla="*/ 192 w 374"/>
                <a:gd name="T51" fmla="*/ 54 h 325"/>
                <a:gd name="T52" fmla="*/ 210 w 374"/>
                <a:gd name="T53" fmla="*/ 120 h 325"/>
                <a:gd name="T54" fmla="*/ 210 w 374"/>
                <a:gd name="T55" fmla="*/ 215 h 325"/>
                <a:gd name="T56" fmla="*/ 192 w 374"/>
                <a:gd name="T57" fmla="*/ 189 h 325"/>
                <a:gd name="T58" fmla="*/ 177 w 374"/>
                <a:gd name="T59" fmla="*/ 275 h 325"/>
                <a:gd name="T60" fmla="*/ 188 w 374"/>
                <a:gd name="T61" fmla="*/ 244 h 325"/>
                <a:gd name="T62" fmla="*/ 192 w 374"/>
                <a:gd name="T63" fmla="*/ 84 h 325"/>
                <a:gd name="T64" fmla="*/ 192 w 374"/>
                <a:gd name="T65" fmla="*/ 114 h 325"/>
                <a:gd name="T66" fmla="*/ 192 w 374"/>
                <a:gd name="T67" fmla="*/ 151 h 325"/>
                <a:gd name="T68" fmla="*/ 177 w 374"/>
                <a:gd name="T69" fmla="*/ 177 h 325"/>
                <a:gd name="T70" fmla="*/ 182 w 374"/>
                <a:gd name="T71" fmla="*/ 137 h 325"/>
                <a:gd name="T72" fmla="*/ 132 w 374"/>
                <a:gd name="T73" fmla="*/ 278 h 325"/>
                <a:gd name="T74" fmla="*/ 159 w 374"/>
                <a:gd name="T75" fmla="*/ 225 h 325"/>
                <a:gd name="T76" fmla="*/ 135 w 374"/>
                <a:gd name="T77" fmla="*/ 185 h 325"/>
                <a:gd name="T78" fmla="*/ 177 w 374"/>
                <a:gd name="T79" fmla="*/ 86 h 325"/>
                <a:gd name="T80" fmla="*/ 175 w 374"/>
                <a:gd name="T81" fmla="*/ 124 h 325"/>
                <a:gd name="T82" fmla="*/ 177 w 374"/>
                <a:gd name="T83" fmla="*/ 177 h 325"/>
                <a:gd name="T84" fmla="*/ 177 w 374"/>
                <a:gd name="T85" fmla="*/ 275 h 325"/>
                <a:gd name="T86" fmla="*/ 124 w 374"/>
                <a:gd name="T87" fmla="*/ 307 h 325"/>
                <a:gd name="T88" fmla="*/ 105 w 374"/>
                <a:gd name="T89" fmla="*/ 146 h 325"/>
                <a:gd name="T90" fmla="*/ 124 w 374"/>
                <a:gd name="T91" fmla="*/ 230 h 325"/>
                <a:gd name="T92" fmla="*/ 105 w 374"/>
                <a:gd name="T93" fmla="*/ 257 h 325"/>
                <a:gd name="T94" fmla="*/ 112 w 374"/>
                <a:gd name="T95" fmla="*/ 216 h 325"/>
                <a:gd name="T96" fmla="*/ 91 w 374"/>
                <a:gd name="T97" fmla="*/ 266 h 325"/>
                <a:gd name="T98" fmla="*/ 105 w 374"/>
                <a:gd name="T99" fmla="*/ 294 h 325"/>
                <a:gd name="T100" fmla="*/ 102 w 374"/>
                <a:gd name="T101" fmla="*/ 131 h 325"/>
                <a:gd name="T102" fmla="*/ 105 w 374"/>
                <a:gd name="T103" fmla="*/ 204 h 325"/>
                <a:gd name="T104" fmla="*/ 99 w 374"/>
                <a:gd name="T105" fmla="*/ 224 h 325"/>
                <a:gd name="T106" fmla="*/ 91 w 374"/>
                <a:gd name="T107" fmla="*/ 320 h 325"/>
                <a:gd name="T108" fmla="*/ 48 w 374"/>
                <a:gd name="T109" fmla="*/ 164 h 325"/>
                <a:gd name="T110" fmla="*/ 80 w 374"/>
                <a:gd name="T111" fmla="*/ 161 h 325"/>
                <a:gd name="T112" fmla="*/ 91 w 374"/>
                <a:gd name="T113" fmla="*/ 229 h 325"/>
                <a:gd name="T114" fmla="*/ 91 w 374"/>
                <a:gd name="T115" fmla="*/ 320 h 325"/>
                <a:gd name="T116" fmla="*/ 29 w 374"/>
                <a:gd name="T117" fmla="*/ 17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 h="325">
                  <a:moveTo>
                    <a:pt x="296" y="27"/>
                  </a:moveTo>
                  <a:cubicBezTo>
                    <a:pt x="374" y="156"/>
                    <a:pt x="374" y="156"/>
                    <a:pt x="374" y="156"/>
                  </a:cubicBezTo>
                  <a:cubicBezTo>
                    <a:pt x="296" y="203"/>
                    <a:pt x="296" y="203"/>
                    <a:pt x="296" y="203"/>
                  </a:cubicBezTo>
                  <a:cubicBezTo>
                    <a:pt x="296" y="179"/>
                    <a:pt x="296" y="179"/>
                    <a:pt x="296" y="179"/>
                  </a:cubicBezTo>
                  <a:cubicBezTo>
                    <a:pt x="305" y="174"/>
                    <a:pt x="305" y="174"/>
                    <a:pt x="305" y="174"/>
                  </a:cubicBezTo>
                  <a:cubicBezTo>
                    <a:pt x="302" y="170"/>
                    <a:pt x="300" y="166"/>
                    <a:pt x="297" y="162"/>
                  </a:cubicBezTo>
                  <a:cubicBezTo>
                    <a:pt x="296" y="163"/>
                    <a:pt x="296" y="163"/>
                    <a:pt x="296" y="163"/>
                  </a:cubicBezTo>
                  <a:cubicBezTo>
                    <a:pt x="296" y="131"/>
                    <a:pt x="296" y="131"/>
                    <a:pt x="296" y="131"/>
                  </a:cubicBezTo>
                  <a:cubicBezTo>
                    <a:pt x="301" y="139"/>
                    <a:pt x="301" y="139"/>
                    <a:pt x="301" y="139"/>
                  </a:cubicBezTo>
                  <a:cubicBezTo>
                    <a:pt x="311" y="133"/>
                    <a:pt x="321" y="127"/>
                    <a:pt x="331" y="121"/>
                  </a:cubicBezTo>
                  <a:cubicBezTo>
                    <a:pt x="329" y="117"/>
                    <a:pt x="326" y="113"/>
                    <a:pt x="324" y="109"/>
                  </a:cubicBezTo>
                  <a:cubicBezTo>
                    <a:pt x="296" y="126"/>
                    <a:pt x="296" y="126"/>
                    <a:pt x="296" y="126"/>
                  </a:cubicBezTo>
                  <a:cubicBezTo>
                    <a:pt x="296" y="105"/>
                    <a:pt x="296" y="105"/>
                    <a:pt x="296" y="105"/>
                  </a:cubicBezTo>
                  <a:cubicBezTo>
                    <a:pt x="315" y="94"/>
                    <a:pt x="315" y="94"/>
                    <a:pt x="315" y="94"/>
                  </a:cubicBezTo>
                  <a:cubicBezTo>
                    <a:pt x="312" y="89"/>
                    <a:pt x="310" y="85"/>
                    <a:pt x="307" y="81"/>
                  </a:cubicBezTo>
                  <a:cubicBezTo>
                    <a:pt x="296" y="88"/>
                    <a:pt x="296" y="88"/>
                    <a:pt x="296" y="88"/>
                  </a:cubicBezTo>
                  <a:cubicBezTo>
                    <a:pt x="296" y="68"/>
                    <a:pt x="296" y="68"/>
                    <a:pt x="296" y="68"/>
                  </a:cubicBezTo>
                  <a:cubicBezTo>
                    <a:pt x="298" y="67"/>
                    <a:pt x="298" y="67"/>
                    <a:pt x="298" y="67"/>
                  </a:cubicBezTo>
                  <a:cubicBezTo>
                    <a:pt x="296" y="63"/>
                    <a:pt x="296" y="63"/>
                    <a:pt x="296" y="63"/>
                  </a:cubicBezTo>
                  <a:lnTo>
                    <a:pt x="296" y="27"/>
                  </a:lnTo>
                  <a:close/>
                  <a:moveTo>
                    <a:pt x="280" y="0"/>
                  </a:moveTo>
                  <a:cubicBezTo>
                    <a:pt x="296" y="27"/>
                    <a:pt x="296" y="27"/>
                    <a:pt x="296" y="27"/>
                  </a:cubicBezTo>
                  <a:cubicBezTo>
                    <a:pt x="296" y="63"/>
                    <a:pt x="296" y="63"/>
                    <a:pt x="296" y="63"/>
                  </a:cubicBezTo>
                  <a:cubicBezTo>
                    <a:pt x="291" y="54"/>
                    <a:pt x="291" y="54"/>
                    <a:pt x="291" y="54"/>
                  </a:cubicBezTo>
                  <a:cubicBezTo>
                    <a:pt x="263" y="71"/>
                    <a:pt x="263" y="71"/>
                    <a:pt x="263" y="71"/>
                  </a:cubicBezTo>
                  <a:cubicBezTo>
                    <a:pt x="263" y="50"/>
                    <a:pt x="263" y="50"/>
                    <a:pt x="263" y="50"/>
                  </a:cubicBezTo>
                  <a:cubicBezTo>
                    <a:pt x="282" y="39"/>
                    <a:pt x="282" y="39"/>
                    <a:pt x="282" y="39"/>
                  </a:cubicBezTo>
                  <a:cubicBezTo>
                    <a:pt x="279" y="35"/>
                    <a:pt x="277" y="31"/>
                    <a:pt x="274" y="27"/>
                  </a:cubicBezTo>
                  <a:cubicBezTo>
                    <a:pt x="263" y="34"/>
                    <a:pt x="263" y="34"/>
                    <a:pt x="263" y="34"/>
                  </a:cubicBezTo>
                  <a:cubicBezTo>
                    <a:pt x="263" y="11"/>
                    <a:pt x="263" y="11"/>
                    <a:pt x="263" y="11"/>
                  </a:cubicBezTo>
                  <a:cubicBezTo>
                    <a:pt x="280" y="0"/>
                    <a:pt x="280" y="0"/>
                    <a:pt x="280" y="0"/>
                  </a:cubicBezTo>
                  <a:close/>
                  <a:moveTo>
                    <a:pt x="296" y="203"/>
                  </a:moveTo>
                  <a:cubicBezTo>
                    <a:pt x="296" y="179"/>
                    <a:pt x="296" y="179"/>
                    <a:pt x="296" y="179"/>
                  </a:cubicBezTo>
                  <a:cubicBezTo>
                    <a:pt x="275" y="192"/>
                    <a:pt x="275" y="192"/>
                    <a:pt x="275" y="192"/>
                  </a:cubicBezTo>
                  <a:cubicBezTo>
                    <a:pt x="272" y="188"/>
                    <a:pt x="270" y="184"/>
                    <a:pt x="267" y="180"/>
                  </a:cubicBezTo>
                  <a:cubicBezTo>
                    <a:pt x="296" y="163"/>
                    <a:pt x="296" y="163"/>
                    <a:pt x="296" y="163"/>
                  </a:cubicBezTo>
                  <a:cubicBezTo>
                    <a:pt x="296" y="131"/>
                    <a:pt x="296" y="131"/>
                    <a:pt x="296" y="131"/>
                  </a:cubicBezTo>
                  <a:cubicBezTo>
                    <a:pt x="294" y="127"/>
                    <a:pt x="294" y="127"/>
                    <a:pt x="294" y="127"/>
                  </a:cubicBezTo>
                  <a:cubicBezTo>
                    <a:pt x="296" y="126"/>
                    <a:pt x="296" y="126"/>
                    <a:pt x="296" y="126"/>
                  </a:cubicBezTo>
                  <a:cubicBezTo>
                    <a:pt x="296" y="105"/>
                    <a:pt x="296" y="105"/>
                    <a:pt x="296" y="105"/>
                  </a:cubicBezTo>
                  <a:cubicBezTo>
                    <a:pt x="285" y="112"/>
                    <a:pt x="285" y="112"/>
                    <a:pt x="285" y="112"/>
                  </a:cubicBezTo>
                  <a:cubicBezTo>
                    <a:pt x="282" y="108"/>
                    <a:pt x="280" y="104"/>
                    <a:pt x="277" y="99"/>
                  </a:cubicBezTo>
                  <a:cubicBezTo>
                    <a:pt x="296" y="88"/>
                    <a:pt x="296" y="88"/>
                    <a:pt x="296" y="88"/>
                  </a:cubicBezTo>
                  <a:cubicBezTo>
                    <a:pt x="296" y="68"/>
                    <a:pt x="296" y="68"/>
                    <a:pt x="296" y="68"/>
                  </a:cubicBezTo>
                  <a:cubicBezTo>
                    <a:pt x="268" y="85"/>
                    <a:pt x="268" y="85"/>
                    <a:pt x="268" y="85"/>
                  </a:cubicBezTo>
                  <a:cubicBezTo>
                    <a:pt x="263" y="76"/>
                    <a:pt x="263" y="76"/>
                    <a:pt x="263" y="76"/>
                  </a:cubicBezTo>
                  <a:cubicBezTo>
                    <a:pt x="263" y="108"/>
                    <a:pt x="263" y="108"/>
                    <a:pt x="263" y="108"/>
                  </a:cubicBezTo>
                  <a:cubicBezTo>
                    <a:pt x="264" y="107"/>
                    <a:pt x="264" y="107"/>
                    <a:pt x="264" y="107"/>
                  </a:cubicBezTo>
                  <a:cubicBezTo>
                    <a:pt x="267" y="111"/>
                    <a:pt x="269" y="115"/>
                    <a:pt x="272" y="120"/>
                  </a:cubicBezTo>
                  <a:cubicBezTo>
                    <a:pt x="263" y="125"/>
                    <a:pt x="263" y="125"/>
                    <a:pt x="263" y="125"/>
                  </a:cubicBezTo>
                  <a:cubicBezTo>
                    <a:pt x="263" y="223"/>
                    <a:pt x="263" y="223"/>
                    <a:pt x="263" y="223"/>
                  </a:cubicBezTo>
                  <a:lnTo>
                    <a:pt x="296" y="203"/>
                  </a:lnTo>
                  <a:close/>
                  <a:moveTo>
                    <a:pt x="263" y="223"/>
                  </a:moveTo>
                  <a:cubicBezTo>
                    <a:pt x="237" y="239"/>
                    <a:pt x="237" y="239"/>
                    <a:pt x="237" y="239"/>
                  </a:cubicBezTo>
                  <a:cubicBezTo>
                    <a:pt x="237" y="215"/>
                    <a:pt x="237" y="215"/>
                    <a:pt x="237" y="215"/>
                  </a:cubicBezTo>
                  <a:cubicBezTo>
                    <a:pt x="262" y="200"/>
                    <a:pt x="262" y="200"/>
                    <a:pt x="262" y="200"/>
                  </a:cubicBezTo>
                  <a:cubicBezTo>
                    <a:pt x="259" y="196"/>
                    <a:pt x="257" y="192"/>
                    <a:pt x="254" y="188"/>
                  </a:cubicBezTo>
                  <a:cubicBezTo>
                    <a:pt x="237" y="198"/>
                    <a:pt x="237" y="198"/>
                    <a:pt x="237" y="198"/>
                  </a:cubicBezTo>
                  <a:cubicBezTo>
                    <a:pt x="237" y="178"/>
                    <a:pt x="237" y="178"/>
                    <a:pt x="237" y="178"/>
                  </a:cubicBezTo>
                  <a:cubicBezTo>
                    <a:pt x="245" y="173"/>
                    <a:pt x="245" y="173"/>
                    <a:pt x="245" y="173"/>
                  </a:cubicBezTo>
                  <a:cubicBezTo>
                    <a:pt x="243" y="169"/>
                    <a:pt x="240" y="165"/>
                    <a:pt x="238" y="161"/>
                  </a:cubicBezTo>
                  <a:cubicBezTo>
                    <a:pt x="237" y="161"/>
                    <a:pt x="237" y="161"/>
                    <a:pt x="237" y="161"/>
                  </a:cubicBezTo>
                  <a:cubicBezTo>
                    <a:pt x="237" y="129"/>
                    <a:pt x="237" y="129"/>
                    <a:pt x="237" y="129"/>
                  </a:cubicBezTo>
                  <a:cubicBezTo>
                    <a:pt x="242" y="138"/>
                    <a:pt x="242" y="138"/>
                    <a:pt x="242" y="138"/>
                  </a:cubicBezTo>
                  <a:cubicBezTo>
                    <a:pt x="263" y="125"/>
                    <a:pt x="263" y="125"/>
                    <a:pt x="263" y="125"/>
                  </a:cubicBezTo>
                  <a:cubicBezTo>
                    <a:pt x="263" y="223"/>
                    <a:pt x="263" y="223"/>
                    <a:pt x="263" y="223"/>
                  </a:cubicBezTo>
                  <a:close/>
                  <a:moveTo>
                    <a:pt x="237" y="27"/>
                  </a:moveTo>
                  <a:cubicBezTo>
                    <a:pt x="263" y="11"/>
                    <a:pt x="263" y="11"/>
                    <a:pt x="263" y="11"/>
                  </a:cubicBezTo>
                  <a:cubicBezTo>
                    <a:pt x="263" y="34"/>
                    <a:pt x="263" y="34"/>
                    <a:pt x="263" y="34"/>
                  </a:cubicBezTo>
                  <a:cubicBezTo>
                    <a:pt x="244" y="45"/>
                    <a:pt x="244" y="45"/>
                    <a:pt x="244" y="45"/>
                  </a:cubicBezTo>
                  <a:cubicBezTo>
                    <a:pt x="247" y="49"/>
                    <a:pt x="249" y="53"/>
                    <a:pt x="252" y="57"/>
                  </a:cubicBezTo>
                  <a:cubicBezTo>
                    <a:pt x="263" y="50"/>
                    <a:pt x="263" y="50"/>
                    <a:pt x="263" y="50"/>
                  </a:cubicBezTo>
                  <a:cubicBezTo>
                    <a:pt x="263" y="71"/>
                    <a:pt x="263" y="71"/>
                    <a:pt x="263" y="71"/>
                  </a:cubicBezTo>
                  <a:cubicBezTo>
                    <a:pt x="261" y="72"/>
                    <a:pt x="261" y="72"/>
                    <a:pt x="261" y="72"/>
                  </a:cubicBezTo>
                  <a:cubicBezTo>
                    <a:pt x="263" y="76"/>
                    <a:pt x="263" y="76"/>
                    <a:pt x="263" y="76"/>
                  </a:cubicBezTo>
                  <a:cubicBezTo>
                    <a:pt x="263" y="108"/>
                    <a:pt x="263" y="108"/>
                    <a:pt x="263" y="108"/>
                  </a:cubicBezTo>
                  <a:cubicBezTo>
                    <a:pt x="237" y="124"/>
                    <a:pt x="237" y="124"/>
                    <a:pt x="237" y="124"/>
                  </a:cubicBezTo>
                  <a:cubicBezTo>
                    <a:pt x="237" y="104"/>
                    <a:pt x="237" y="104"/>
                    <a:pt x="237" y="104"/>
                  </a:cubicBezTo>
                  <a:cubicBezTo>
                    <a:pt x="255" y="93"/>
                    <a:pt x="255" y="93"/>
                    <a:pt x="255" y="93"/>
                  </a:cubicBezTo>
                  <a:cubicBezTo>
                    <a:pt x="253" y="88"/>
                    <a:pt x="250" y="84"/>
                    <a:pt x="248" y="80"/>
                  </a:cubicBezTo>
                  <a:cubicBezTo>
                    <a:pt x="237" y="87"/>
                    <a:pt x="237" y="87"/>
                    <a:pt x="237" y="87"/>
                  </a:cubicBezTo>
                  <a:lnTo>
                    <a:pt x="237" y="27"/>
                  </a:lnTo>
                  <a:close/>
                  <a:moveTo>
                    <a:pt x="237" y="239"/>
                  </a:moveTo>
                  <a:cubicBezTo>
                    <a:pt x="234" y="240"/>
                    <a:pt x="234" y="240"/>
                    <a:pt x="234" y="240"/>
                  </a:cubicBezTo>
                  <a:cubicBezTo>
                    <a:pt x="210" y="255"/>
                    <a:pt x="210" y="255"/>
                    <a:pt x="210" y="255"/>
                  </a:cubicBezTo>
                  <a:cubicBezTo>
                    <a:pt x="210" y="231"/>
                    <a:pt x="210" y="231"/>
                    <a:pt x="210" y="231"/>
                  </a:cubicBezTo>
                  <a:cubicBezTo>
                    <a:pt x="218" y="226"/>
                    <a:pt x="218" y="226"/>
                    <a:pt x="218" y="226"/>
                  </a:cubicBezTo>
                  <a:cubicBezTo>
                    <a:pt x="216" y="222"/>
                    <a:pt x="213" y="218"/>
                    <a:pt x="211" y="214"/>
                  </a:cubicBezTo>
                  <a:cubicBezTo>
                    <a:pt x="210" y="215"/>
                    <a:pt x="210" y="215"/>
                    <a:pt x="210" y="215"/>
                  </a:cubicBezTo>
                  <a:cubicBezTo>
                    <a:pt x="210" y="183"/>
                    <a:pt x="210" y="183"/>
                    <a:pt x="210" y="183"/>
                  </a:cubicBezTo>
                  <a:cubicBezTo>
                    <a:pt x="215" y="191"/>
                    <a:pt x="215" y="191"/>
                    <a:pt x="215" y="191"/>
                  </a:cubicBezTo>
                  <a:cubicBezTo>
                    <a:pt x="237" y="178"/>
                    <a:pt x="237" y="178"/>
                    <a:pt x="237" y="178"/>
                  </a:cubicBezTo>
                  <a:cubicBezTo>
                    <a:pt x="237" y="198"/>
                    <a:pt x="237" y="198"/>
                    <a:pt x="237" y="198"/>
                  </a:cubicBezTo>
                  <a:cubicBezTo>
                    <a:pt x="224" y="206"/>
                    <a:pt x="224" y="206"/>
                    <a:pt x="224" y="206"/>
                  </a:cubicBezTo>
                  <a:cubicBezTo>
                    <a:pt x="226" y="210"/>
                    <a:pt x="229" y="214"/>
                    <a:pt x="232" y="218"/>
                  </a:cubicBezTo>
                  <a:cubicBezTo>
                    <a:pt x="237" y="215"/>
                    <a:pt x="237" y="215"/>
                    <a:pt x="237" y="215"/>
                  </a:cubicBezTo>
                  <a:cubicBezTo>
                    <a:pt x="237" y="239"/>
                    <a:pt x="237" y="239"/>
                    <a:pt x="237" y="239"/>
                  </a:cubicBezTo>
                  <a:close/>
                  <a:moveTo>
                    <a:pt x="210" y="43"/>
                  </a:moveTo>
                  <a:cubicBezTo>
                    <a:pt x="237" y="27"/>
                    <a:pt x="237" y="27"/>
                    <a:pt x="237" y="27"/>
                  </a:cubicBezTo>
                  <a:cubicBezTo>
                    <a:pt x="237" y="87"/>
                    <a:pt x="237" y="87"/>
                    <a:pt x="237" y="87"/>
                  </a:cubicBezTo>
                  <a:cubicBezTo>
                    <a:pt x="218" y="98"/>
                    <a:pt x="218" y="98"/>
                    <a:pt x="218" y="98"/>
                  </a:cubicBezTo>
                  <a:cubicBezTo>
                    <a:pt x="220" y="102"/>
                    <a:pt x="223" y="106"/>
                    <a:pt x="225" y="111"/>
                  </a:cubicBezTo>
                  <a:cubicBezTo>
                    <a:pt x="237" y="104"/>
                    <a:pt x="237" y="104"/>
                    <a:pt x="237" y="104"/>
                  </a:cubicBezTo>
                  <a:cubicBezTo>
                    <a:pt x="237" y="124"/>
                    <a:pt x="237" y="124"/>
                    <a:pt x="237" y="124"/>
                  </a:cubicBezTo>
                  <a:cubicBezTo>
                    <a:pt x="234" y="125"/>
                    <a:pt x="234" y="125"/>
                    <a:pt x="234" y="125"/>
                  </a:cubicBezTo>
                  <a:cubicBezTo>
                    <a:pt x="237" y="129"/>
                    <a:pt x="237" y="129"/>
                    <a:pt x="237" y="129"/>
                  </a:cubicBezTo>
                  <a:cubicBezTo>
                    <a:pt x="237" y="161"/>
                    <a:pt x="237" y="161"/>
                    <a:pt x="237" y="161"/>
                  </a:cubicBezTo>
                  <a:cubicBezTo>
                    <a:pt x="210" y="178"/>
                    <a:pt x="210" y="178"/>
                    <a:pt x="210" y="178"/>
                  </a:cubicBezTo>
                  <a:cubicBezTo>
                    <a:pt x="210" y="157"/>
                    <a:pt x="210" y="157"/>
                    <a:pt x="210" y="157"/>
                  </a:cubicBezTo>
                  <a:cubicBezTo>
                    <a:pt x="229" y="146"/>
                    <a:pt x="229" y="146"/>
                    <a:pt x="229" y="146"/>
                  </a:cubicBezTo>
                  <a:cubicBezTo>
                    <a:pt x="226" y="141"/>
                    <a:pt x="224" y="137"/>
                    <a:pt x="221" y="133"/>
                  </a:cubicBezTo>
                  <a:cubicBezTo>
                    <a:pt x="210" y="140"/>
                    <a:pt x="210" y="140"/>
                    <a:pt x="210" y="140"/>
                  </a:cubicBezTo>
                  <a:cubicBezTo>
                    <a:pt x="210" y="120"/>
                    <a:pt x="210" y="120"/>
                    <a:pt x="210" y="120"/>
                  </a:cubicBezTo>
                  <a:cubicBezTo>
                    <a:pt x="212" y="119"/>
                    <a:pt x="212" y="119"/>
                    <a:pt x="212" y="119"/>
                  </a:cubicBezTo>
                  <a:cubicBezTo>
                    <a:pt x="210" y="115"/>
                    <a:pt x="210" y="115"/>
                    <a:pt x="210" y="115"/>
                  </a:cubicBezTo>
                  <a:lnTo>
                    <a:pt x="210" y="43"/>
                  </a:lnTo>
                  <a:close/>
                  <a:moveTo>
                    <a:pt x="210" y="255"/>
                  </a:moveTo>
                  <a:cubicBezTo>
                    <a:pt x="192" y="266"/>
                    <a:pt x="192" y="266"/>
                    <a:pt x="192" y="266"/>
                  </a:cubicBezTo>
                  <a:cubicBezTo>
                    <a:pt x="192" y="242"/>
                    <a:pt x="192" y="242"/>
                    <a:pt x="192" y="242"/>
                  </a:cubicBezTo>
                  <a:cubicBezTo>
                    <a:pt x="210" y="231"/>
                    <a:pt x="210" y="231"/>
                    <a:pt x="210" y="231"/>
                  </a:cubicBezTo>
                  <a:cubicBezTo>
                    <a:pt x="210" y="255"/>
                    <a:pt x="210" y="255"/>
                    <a:pt x="210" y="255"/>
                  </a:cubicBezTo>
                  <a:close/>
                  <a:moveTo>
                    <a:pt x="192" y="54"/>
                  </a:moveTo>
                  <a:cubicBezTo>
                    <a:pt x="210" y="43"/>
                    <a:pt x="210" y="43"/>
                    <a:pt x="210" y="43"/>
                  </a:cubicBezTo>
                  <a:cubicBezTo>
                    <a:pt x="210" y="115"/>
                    <a:pt x="210" y="115"/>
                    <a:pt x="210" y="115"/>
                  </a:cubicBezTo>
                  <a:cubicBezTo>
                    <a:pt x="205" y="106"/>
                    <a:pt x="205" y="106"/>
                    <a:pt x="205" y="106"/>
                  </a:cubicBezTo>
                  <a:cubicBezTo>
                    <a:pt x="192" y="114"/>
                    <a:pt x="192" y="114"/>
                    <a:pt x="192" y="114"/>
                  </a:cubicBezTo>
                  <a:cubicBezTo>
                    <a:pt x="192" y="94"/>
                    <a:pt x="192" y="94"/>
                    <a:pt x="192" y="94"/>
                  </a:cubicBezTo>
                  <a:cubicBezTo>
                    <a:pt x="196" y="91"/>
                    <a:pt x="196" y="91"/>
                    <a:pt x="196" y="91"/>
                  </a:cubicBezTo>
                  <a:cubicBezTo>
                    <a:pt x="192" y="84"/>
                    <a:pt x="192" y="84"/>
                    <a:pt x="192" y="84"/>
                  </a:cubicBezTo>
                  <a:cubicBezTo>
                    <a:pt x="192" y="54"/>
                    <a:pt x="192" y="54"/>
                    <a:pt x="192" y="54"/>
                  </a:cubicBezTo>
                  <a:close/>
                  <a:moveTo>
                    <a:pt x="210" y="120"/>
                  </a:moveTo>
                  <a:cubicBezTo>
                    <a:pt x="210" y="140"/>
                    <a:pt x="210" y="140"/>
                    <a:pt x="210" y="140"/>
                  </a:cubicBezTo>
                  <a:cubicBezTo>
                    <a:pt x="192" y="151"/>
                    <a:pt x="192" y="151"/>
                    <a:pt x="192" y="151"/>
                  </a:cubicBezTo>
                  <a:cubicBezTo>
                    <a:pt x="192" y="131"/>
                    <a:pt x="192" y="131"/>
                    <a:pt x="192" y="131"/>
                  </a:cubicBezTo>
                  <a:cubicBezTo>
                    <a:pt x="210" y="120"/>
                    <a:pt x="210" y="120"/>
                    <a:pt x="210" y="120"/>
                  </a:cubicBezTo>
                  <a:close/>
                  <a:moveTo>
                    <a:pt x="210" y="157"/>
                  </a:moveTo>
                  <a:cubicBezTo>
                    <a:pt x="210" y="178"/>
                    <a:pt x="210" y="178"/>
                    <a:pt x="210" y="178"/>
                  </a:cubicBezTo>
                  <a:cubicBezTo>
                    <a:pt x="208" y="179"/>
                    <a:pt x="208" y="179"/>
                    <a:pt x="208" y="179"/>
                  </a:cubicBezTo>
                  <a:cubicBezTo>
                    <a:pt x="210" y="183"/>
                    <a:pt x="210" y="183"/>
                    <a:pt x="210" y="183"/>
                  </a:cubicBezTo>
                  <a:cubicBezTo>
                    <a:pt x="210" y="215"/>
                    <a:pt x="210" y="215"/>
                    <a:pt x="210" y="215"/>
                  </a:cubicBezTo>
                  <a:cubicBezTo>
                    <a:pt x="192" y="226"/>
                    <a:pt x="192" y="226"/>
                    <a:pt x="192" y="226"/>
                  </a:cubicBezTo>
                  <a:cubicBezTo>
                    <a:pt x="192" y="205"/>
                    <a:pt x="192" y="205"/>
                    <a:pt x="192" y="205"/>
                  </a:cubicBezTo>
                  <a:cubicBezTo>
                    <a:pt x="202" y="199"/>
                    <a:pt x="202" y="199"/>
                    <a:pt x="202" y="199"/>
                  </a:cubicBezTo>
                  <a:cubicBezTo>
                    <a:pt x="199" y="195"/>
                    <a:pt x="197" y="191"/>
                    <a:pt x="195" y="187"/>
                  </a:cubicBezTo>
                  <a:cubicBezTo>
                    <a:pt x="192" y="189"/>
                    <a:pt x="192" y="189"/>
                    <a:pt x="192" y="189"/>
                  </a:cubicBezTo>
                  <a:cubicBezTo>
                    <a:pt x="192" y="152"/>
                    <a:pt x="192" y="152"/>
                    <a:pt x="192" y="152"/>
                  </a:cubicBezTo>
                  <a:cubicBezTo>
                    <a:pt x="199" y="164"/>
                    <a:pt x="199" y="164"/>
                    <a:pt x="199" y="164"/>
                  </a:cubicBezTo>
                  <a:lnTo>
                    <a:pt x="210" y="157"/>
                  </a:lnTo>
                  <a:close/>
                  <a:moveTo>
                    <a:pt x="192" y="266"/>
                  </a:moveTo>
                  <a:cubicBezTo>
                    <a:pt x="177" y="275"/>
                    <a:pt x="177" y="275"/>
                    <a:pt x="177" y="275"/>
                  </a:cubicBezTo>
                  <a:cubicBezTo>
                    <a:pt x="177" y="214"/>
                    <a:pt x="177" y="214"/>
                    <a:pt x="177" y="214"/>
                  </a:cubicBezTo>
                  <a:cubicBezTo>
                    <a:pt x="192" y="205"/>
                    <a:pt x="192" y="205"/>
                    <a:pt x="192" y="205"/>
                  </a:cubicBezTo>
                  <a:cubicBezTo>
                    <a:pt x="192" y="226"/>
                    <a:pt x="192" y="226"/>
                    <a:pt x="192" y="226"/>
                  </a:cubicBezTo>
                  <a:cubicBezTo>
                    <a:pt x="181" y="232"/>
                    <a:pt x="181" y="232"/>
                    <a:pt x="181" y="232"/>
                  </a:cubicBezTo>
                  <a:cubicBezTo>
                    <a:pt x="183" y="236"/>
                    <a:pt x="186" y="240"/>
                    <a:pt x="188" y="244"/>
                  </a:cubicBezTo>
                  <a:cubicBezTo>
                    <a:pt x="192" y="242"/>
                    <a:pt x="192" y="242"/>
                    <a:pt x="192" y="242"/>
                  </a:cubicBezTo>
                  <a:cubicBezTo>
                    <a:pt x="192" y="266"/>
                    <a:pt x="192" y="266"/>
                    <a:pt x="192" y="266"/>
                  </a:cubicBezTo>
                  <a:close/>
                  <a:moveTo>
                    <a:pt x="177" y="63"/>
                  </a:moveTo>
                  <a:cubicBezTo>
                    <a:pt x="192" y="54"/>
                    <a:pt x="192" y="54"/>
                    <a:pt x="192" y="54"/>
                  </a:cubicBezTo>
                  <a:cubicBezTo>
                    <a:pt x="192" y="84"/>
                    <a:pt x="192" y="84"/>
                    <a:pt x="192" y="84"/>
                  </a:cubicBezTo>
                  <a:cubicBezTo>
                    <a:pt x="188" y="79"/>
                    <a:pt x="188" y="79"/>
                    <a:pt x="188" y="79"/>
                  </a:cubicBezTo>
                  <a:cubicBezTo>
                    <a:pt x="177" y="86"/>
                    <a:pt x="177" y="86"/>
                    <a:pt x="177" y="86"/>
                  </a:cubicBezTo>
                  <a:cubicBezTo>
                    <a:pt x="177" y="63"/>
                    <a:pt x="177" y="63"/>
                    <a:pt x="177" y="63"/>
                  </a:cubicBezTo>
                  <a:close/>
                  <a:moveTo>
                    <a:pt x="192" y="94"/>
                  </a:moveTo>
                  <a:cubicBezTo>
                    <a:pt x="192" y="114"/>
                    <a:pt x="192" y="114"/>
                    <a:pt x="192" y="114"/>
                  </a:cubicBezTo>
                  <a:cubicBezTo>
                    <a:pt x="177" y="123"/>
                    <a:pt x="177" y="123"/>
                    <a:pt x="177" y="123"/>
                  </a:cubicBezTo>
                  <a:cubicBezTo>
                    <a:pt x="177" y="103"/>
                    <a:pt x="177" y="103"/>
                    <a:pt x="177" y="103"/>
                  </a:cubicBezTo>
                  <a:cubicBezTo>
                    <a:pt x="192" y="94"/>
                    <a:pt x="192" y="94"/>
                    <a:pt x="192" y="94"/>
                  </a:cubicBezTo>
                  <a:close/>
                  <a:moveTo>
                    <a:pt x="192" y="131"/>
                  </a:moveTo>
                  <a:cubicBezTo>
                    <a:pt x="192" y="151"/>
                    <a:pt x="192" y="151"/>
                    <a:pt x="192" y="151"/>
                  </a:cubicBezTo>
                  <a:cubicBezTo>
                    <a:pt x="191" y="152"/>
                    <a:pt x="191" y="152"/>
                    <a:pt x="191" y="152"/>
                  </a:cubicBezTo>
                  <a:cubicBezTo>
                    <a:pt x="192" y="152"/>
                    <a:pt x="192" y="152"/>
                    <a:pt x="192" y="152"/>
                  </a:cubicBezTo>
                  <a:cubicBezTo>
                    <a:pt x="192" y="189"/>
                    <a:pt x="192" y="189"/>
                    <a:pt x="192" y="189"/>
                  </a:cubicBezTo>
                  <a:cubicBezTo>
                    <a:pt x="177" y="197"/>
                    <a:pt x="177" y="197"/>
                    <a:pt x="177" y="197"/>
                  </a:cubicBezTo>
                  <a:cubicBezTo>
                    <a:pt x="177" y="177"/>
                    <a:pt x="177" y="177"/>
                    <a:pt x="177" y="177"/>
                  </a:cubicBezTo>
                  <a:cubicBezTo>
                    <a:pt x="186" y="172"/>
                    <a:pt x="186" y="172"/>
                    <a:pt x="186" y="172"/>
                  </a:cubicBezTo>
                  <a:cubicBezTo>
                    <a:pt x="183" y="167"/>
                    <a:pt x="181" y="163"/>
                    <a:pt x="178" y="159"/>
                  </a:cubicBezTo>
                  <a:cubicBezTo>
                    <a:pt x="177" y="160"/>
                    <a:pt x="177" y="160"/>
                    <a:pt x="177" y="160"/>
                  </a:cubicBezTo>
                  <a:cubicBezTo>
                    <a:pt x="177" y="128"/>
                    <a:pt x="177" y="128"/>
                    <a:pt x="177" y="128"/>
                  </a:cubicBezTo>
                  <a:cubicBezTo>
                    <a:pt x="182" y="137"/>
                    <a:pt x="182" y="137"/>
                    <a:pt x="182" y="137"/>
                  </a:cubicBezTo>
                  <a:lnTo>
                    <a:pt x="192" y="131"/>
                  </a:lnTo>
                  <a:close/>
                  <a:moveTo>
                    <a:pt x="177" y="275"/>
                  </a:moveTo>
                  <a:cubicBezTo>
                    <a:pt x="124" y="307"/>
                    <a:pt x="124" y="307"/>
                    <a:pt x="124" y="307"/>
                  </a:cubicBezTo>
                  <a:cubicBezTo>
                    <a:pt x="124" y="283"/>
                    <a:pt x="124" y="283"/>
                    <a:pt x="124" y="283"/>
                  </a:cubicBezTo>
                  <a:cubicBezTo>
                    <a:pt x="132" y="278"/>
                    <a:pt x="132" y="278"/>
                    <a:pt x="132" y="278"/>
                  </a:cubicBezTo>
                  <a:cubicBezTo>
                    <a:pt x="130" y="274"/>
                    <a:pt x="127" y="270"/>
                    <a:pt x="125" y="266"/>
                  </a:cubicBezTo>
                  <a:cubicBezTo>
                    <a:pt x="124" y="267"/>
                    <a:pt x="124" y="267"/>
                    <a:pt x="124" y="267"/>
                  </a:cubicBezTo>
                  <a:cubicBezTo>
                    <a:pt x="124" y="235"/>
                    <a:pt x="124" y="235"/>
                    <a:pt x="124" y="235"/>
                  </a:cubicBezTo>
                  <a:cubicBezTo>
                    <a:pt x="129" y="243"/>
                    <a:pt x="129" y="243"/>
                    <a:pt x="129" y="243"/>
                  </a:cubicBezTo>
                  <a:cubicBezTo>
                    <a:pt x="139" y="237"/>
                    <a:pt x="149" y="231"/>
                    <a:pt x="159" y="225"/>
                  </a:cubicBezTo>
                  <a:cubicBezTo>
                    <a:pt x="156" y="221"/>
                    <a:pt x="154" y="217"/>
                    <a:pt x="152" y="213"/>
                  </a:cubicBezTo>
                  <a:cubicBezTo>
                    <a:pt x="124" y="230"/>
                    <a:pt x="124" y="230"/>
                    <a:pt x="124" y="230"/>
                  </a:cubicBezTo>
                  <a:cubicBezTo>
                    <a:pt x="124" y="209"/>
                    <a:pt x="124" y="209"/>
                    <a:pt x="124" y="209"/>
                  </a:cubicBezTo>
                  <a:cubicBezTo>
                    <a:pt x="142" y="198"/>
                    <a:pt x="142" y="198"/>
                    <a:pt x="142" y="198"/>
                  </a:cubicBezTo>
                  <a:cubicBezTo>
                    <a:pt x="140" y="193"/>
                    <a:pt x="137" y="189"/>
                    <a:pt x="135" y="185"/>
                  </a:cubicBezTo>
                  <a:cubicBezTo>
                    <a:pt x="124" y="192"/>
                    <a:pt x="124" y="192"/>
                    <a:pt x="124" y="192"/>
                  </a:cubicBezTo>
                  <a:cubicBezTo>
                    <a:pt x="124" y="95"/>
                    <a:pt x="124" y="95"/>
                    <a:pt x="124" y="95"/>
                  </a:cubicBezTo>
                  <a:cubicBezTo>
                    <a:pt x="140" y="85"/>
                    <a:pt x="140" y="85"/>
                    <a:pt x="140" y="85"/>
                  </a:cubicBezTo>
                  <a:cubicBezTo>
                    <a:pt x="177" y="63"/>
                    <a:pt x="177" y="63"/>
                    <a:pt x="177" y="63"/>
                  </a:cubicBezTo>
                  <a:cubicBezTo>
                    <a:pt x="177" y="86"/>
                    <a:pt x="177" y="86"/>
                    <a:pt x="177" y="86"/>
                  </a:cubicBezTo>
                  <a:cubicBezTo>
                    <a:pt x="158" y="97"/>
                    <a:pt x="158" y="97"/>
                    <a:pt x="158" y="97"/>
                  </a:cubicBezTo>
                  <a:cubicBezTo>
                    <a:pt x="161" y="101"/>
                    <a:pt x="163" y="105"/>
                    <a:pt x="166" y="109"/>
                  </a:cubicBezTo>
                  <a:cubicBezTo>
                    <a:pt x="177" y="103"/>
                    <a:pt x="177" y="103"/>
                    <a:pt x="177" y="103"/>
                  </a:cubicBezTo>
                  <a:cubicBezTo>
                    <a:pt x="177" y="123"/>
                    <a:pt x="177" y="123"/>
                    <a:pt x="177" y="123"/>
                  </a:cubicBezTo>
                  <a:cubicBezTo>
                    <a:pt x="175" y="124"/>
                    <a:pt x="175" y="124"/>
                    <a:pt x="175" y="124"/>
                  </a:cubicBezTo>
                  <a:cubicBezTo>
                    <a:pt x="177" y="128"/>
                    <a:pt x="177" y="128"/>
                    <a:pt x="177" y="128"/>
                  </a:cubicBezTo>
                  <a:cubicBezTo>
                    <a:pt x="177" y="160"/>
                    <a:pt x="177" y="160"/>
                    <a:pt x="177" y="160"/>
                  </a:cubicBezTo>
                  <a:cubicBezTo>
                    <a:pt x="148" y="178"/>
                    <a:pt x="148" y="178"/>
                    <a:pt x="148" y="178"/>
                  </a:cubicBezTo>
                  <a:cubicBezTo>
                    <a:pt x="151" y="182"/>
                    <a:pt x="153" y="186"/>
                    <a:pt x="156" y="190"/>
                  </a:cubicBezTo>
                  <a:cubicBezTo>
                    <a:pt x="177" y="177"/>
                    <a:pt x="177" y="177"/>
                    <a:pt x="177" y="177"/>
                  </a:cubicBezTo>
                  <a:cubicBezTo>
                    <a:pt x="177" y="197"/>
                    <a:pt x="177" y="197"/>
                    <a:pt x="177" y="197"/>
                  </a:cubicBezTo>
                  <a:cubicBezTo>
                    <a:pt x="165" y="205"/>
                    <a:pt x="165" y="205"/>
                    <a:pt x="165" y="205"/>
                  </a:cubicBezTo>
                  <a:cubicBezTo>
                    <a:pt x="167" y="209"/>
                    <a:pt x="169" y="213"/>
                    <a:pt x="172" y="217"/>
                  </a:cubicBezTo>
                  <a:cubicBezTo>
                    <a:pt x="177" y="214"/>
                    <a:pt x="177" y="214"/>
                    <a:pt x="177" y="214"/>
                  </a:cubicBezTo>
                  <a:lnTo>
                    <a:pt x="177" y="275"/>
                  </a:lnTo>
                  <a:close/>
                  <a:moveTo>
                    <a:pt x="124" y="307"/>
                  </a:moveTo>
                  <a:cubicBezTo>
                    <a:pt x="105" y="318"/>
                    <a:pt x="105" y="318"/>
                    <a:pt x="105" y="318"/>
                  </a:cubicBezTo>
                  <a:cubicBezTo>
                    <a:pt x="105" y="294"/>
                    <a:pt x="105" y="294"/>
                    <a:pt x="105" y="294"/>
                  </a:cubicBezTo>
                  <a:cubicBezTo>
                    <a:pt x="124" y="283"/>
                    <a:pt x="124" y="283"/>
                    <a:pt x="124" y="283"/>
                  </a:cubicBezTo>
                  <a:cubicBezTo>
                    <a:pt x="124" y="307"/>
                    <a:pt x="124" y="307"/>
                    <a:pt x="124" y="307"/>
                  </a:cubicBezTo>
                  <a:close/>
                  <a:moveTo>
                    <a:pt x="105" y="106"/>
                  </a:moveTo>
                  <a:cubicBezTo>
                    <a:pt x="124" y="95"/>
                    <a:pt x="124" y="95"/>
                    <a:pt x="124" y="95"/>
                  </a:cubicBezTo>
                  <a:cubicBezTo>
                    <a:pt x="124" y="192"/>
                    <a:pt x="124" y="192"/>
                    <a:pt x="124" y="192"/>
                  </a:cubicBezTo>
                  <a:cubicBezTo>
                    <a:pt x="105" y="203"/>
                    <a:pt x="105" y="203"/>
                    <a:pt x="105" y="203"/>
                  </a:cubicBezTo>
                  <a:cubicBezTo>
                    <a:pt x="105" y="146"/>
                    <a:pt x="105" y="146"/>
                    <a:pt x="105" y="146"/>
                  </a:cubicBezTo>
                  <a:cubicBezTo>
                    <a:pt x="110" y="143"/>
                    <a:pt x="110" y="143"/>
                    <a:pt x="110" y="143"/>
                  </a:cubicBezTo>
                  <a:cubicBezTo>
                    <a:pt x="105" y="136"/>
                    <a:pt x="105" y="136"/>
                    <a:pt x="105" y="136"/>
                  </a:cubicBezTo>
                  <a:cubicBezTo>
                    <a:pt x="105" y="106"/>
                    <a:pt x="105" y="106"/>
                    <a:pt x="105" y="106"/>
                  </a:cubicBezTo>
                  <a:close/>
                  <a:moveTo>
                    <a:pt x="124" y="209"/>
                  </a:moveTo>
                  <a:cubicBezTo>
                    <a:pt x="124" y="230"/>
                    <a:pt x="124" y="230"/>
                    <a:pt x="124" y="230"/>
                  </a:cubicBezTo>
                  <a:cubicBezTo>
                    <a:pt x="122" y="231"/>
                    <a:pt x="122" y="231"/>
                    <a:pt x="122" y="231"/>
                  </a:cubicBezTo>
                  <a:cubicBezTo>
                    <a:pt x="124" y="235"/>
                    <a:pt x="124" y="235"/>
                    <a:pt x="124" y="235"/>
                  </a:cubicBezTo>
                  <a:cubicBezTo>
                    <a:pt x="124" y="267"/>
                    <a:pt x="124" y="267"/>
                    <a:pt x="124" y="267"/>
                  </a:cubicBezTo>
                  <a:cubicBezTo>
                    <a:pt x="105" y="278"/>
                    <a:pt x="105" y="278"/>
                    <a:pt x="105" y="278"/>
                  </a:cubicBezTo>
                  <a:cubicBezTo>
                    <a:pt x="105" y="257"/>
                    <a:pt x="105" y="257"/>
                    <a:pt x="105" y="257"/>
                  </a:cubicBezTo>
                  <a:cubicBezTo>
                    <a:pt x="116" y="251"/>
                    <a:pt x="116" y="251"/>
                    <a:pt x="116" y="251"/>
                  </a:cubicBezTo>
                  <a:cubicBezTo>
                    <a:pt x="113" y="247"/>
                    <a:pt x="111" y="243"/>
                    <a:pt x="108" y="239"/>
                  </a:cubicBezTo>
                  <a:cubicBezTo>
                    <a:pt x="105" y="241"/>
                    <a:pt x="105" y="241"/>
                    <a:pt x="105" y="241"/>
                  </a:cubicBezTo>
                  <a:cubicBezTo>
                    <a:pt x="105" y="204"/>
                    <a:pt x="105" y="204"/>
                    <a:pt x="105" y="204"/>
                  </a:cubicBezTo>
                  <a:cubicBezTo>
                    <a:pt x="112" y="216"/>
                    <a:pt x="112" y="216"/>
                    <a:pt x="112" y="216"/>
                  </a:cubicBezTo>
                  <a:lnTo>
                    <a:pt x="124" y="209"/>
                  </a:lnTo>
                  <a:close/>
                  <a:moveTo>
                    <a:pt x="105" y="318"/>
                  </a:moveTo>
                  <a:cubicBezTo>
                    <a:pt x="94" y="325"/>
                    <a:pt x="94" y="325"/>
                    <a:pt x="94" y="325"/>
                  </a:cubicBezTo>
                  <a:cubicBezTo>
                    <a:pt x="91" y="320"/>
                    <a:pt x="91" y="320"/>
                    <a:pt x="91" y="320"/>
                  </a:cubicBezTo>
                  <a:cubicBezTo>
                    <a:pt x="91" y="266"/>
                    <a:pt x="91" y="266"/>
                    <a:pt x="91" y="266"/>
                  </a:cubicBezTo>
                  <a:cubicBezTo>
                    <a:pt x="105" y="257"/>
                    <a:pt x="105" y="257"/>
                    <a:pt x="105" y="257"/>
                  </a:cubicBezTo>
                  <a:cubicBezTo>
                    <a:pt x="105" y="278"/>
                    <a:pt x="105" y="278"/>
                    <a:pt x="105" y="278"/>
                  </a:cubicBezTo>
                  <a:cubicBezTo>
                    <a:pt x="95" y="284"/>
                    <a:pt x="95" y="284"/>
                    <a:pt x="95" y="284"/>
                  </a:cubicBezTo>
                  <a:cubicBezTo>
                    <a:pt x="97" y="288"/>
                    <a:pt x="100" y="292"/>
                    <a:pt x="102" y="296"/>
                  </a:cubicBezTo>
                  <a:cubicBezTo>
                    <a:pt x="105" y="294"/>
                    <a:pt x="105" y="294"/>
                    <a:pt x="105" y="294"/>
                  </a:cubicBezTo>
                  <a:cubicBezTo>
                    <a:pt x="105" y="318"/>
                    <a:pt x="105" y="318"/>
                    <a:pt x="105" y="318"/>
                  </a:cubicBezTo>
                  <a:close/>
                  <a:moveTo>
                    <a:pt x="91" y="115"/>
                  </a:moveTo>
                  <a:cubicBezTo>
                    <a:pt x="105" y="106"/>
                    <a:pt x="105" y="106"/>
                    <a:pt x="105" y="106"/>
                  </a:cubicBezTo>
                  <a:cubicBezTo>
                    <a:pt x="105" y="136"/>
                    <a:pt x="105" y="136"/>
                    <a:pt x="105" y="136"/>
                  </a:cubicBezTo>
                  <a:cubicBezTo>
                    <a:pt x="102" y="131"/>
                    <a:pt x="102" y="131"/>
                    <a:pt x="102" y="131"/>
                  </a:cubicBezTo>
                  <a:cubicBezTo>
                    <a:pt x="91" y="138"/>
                    <a:pt x="91" y="138"/>
                    <a:pt x="91" y="138"/>
                  </a:cubicBezTo>
                  <a:cubicBezTo>
                    <a:pt x="91" y="115"/>
                    <a:pt x="91" y="115"/>
                    <a:pt x="91" y="115"/>
                  </a:cubicBezTo>
                  <a:close/>
                  <a:moveTo>
                    <a:pt x="105" y="146"/>
                  </a:moveTo>
                  <a:cubicBezTo>
                    <a:pt x="105" y="203"/>
                    <a:pt x="105" y="203"/>
                    <a:pt x="105" y="203"/>
                  </a:cubicBezTo>
                  <a:cubicBezTo>
                    <a:pt x="105" y="204"/>
                    <a:pt x="105" y="204"/>
                    <a:pt x="105" y="204"/>
                  </a:cubicBezTo>
                  <a:cubicBezTo>
                    <a:pt x="105" y="204"/>
                    <a:pt x="105" y="204"/>
                    <a:pt x="105" y="204"/>
                  </a:cubicBezTo>
                  <a:cubicBezTo>
                    <a:pt x="105" y="241"/>
                    <a:pt x="105" y="241"/>
                    <a:pt x="105" y="241"/>
                  </a:cubicBezTo>
                  <a:cubicBezTo>
                    <a:pt x="91" y="249"/>
                    <a:pt x="91" y="249"/>
                    <a:pt x="91" y="249"/>
                  </a:cubicBezTo>
                  <a:cubicBezTo>
                    <a:pt x="91" y="229"/>
                    <a:pt x="91" y="229"/>
                    <a:pt x="91" y="229"/>
                  </a:cubicBezTo>
                  <a:cubicBezTo>
                    <a:pt x="99" y="224"/>
                    <a:pt x="99" y="224"/>
                    <a:pt x="99" y="224"/>
                  </a:cubicBezTo>
                  <a:cubicBezTo>
                    <a:pt x="97" y="220"/>
                    <a:pt x="94" y="215"/>
                    <a:pt x="92" y="211"/>
                  </a:cubicBezTo>
                  <a:cubicBezTo>
                    <a:pt x="91" y="212"/>
                    <a:pt x="91" y="212"/>
                    <a:pt x="91" y="212"/>
                  </a:cubicBezTo>
                  <a:cubicBezTo>
                    <a:pt x="91" y="155"/>
                    <a:pt x="91" y="155"/>
                    <a:pt x="91" y="155"/>
                  </a:cubicBezTo>
                  <a:lnTo>
                    <a:pt x="105" y="146"/>
                  </a:lnTo>
                  <a:close/>
                  <a:moveTo>
                    <a:pt x="91" y="320"/>
                  </a:moveTo>
                  <a:cubicBezTo>
                    <a:pt x="48" y="249"/>
                    <a:pt x="48" y="249"/>
                    <a:pt x="48" y="249"/>
                  </a:cubicBezTo>
                  <a:cubicBezTo>
                    <a:pt x="48" y="181"/>
                    <a:pt x="48" y="181"/>
                    <a:pt x="48" y="181"/>
                  </a:cubicBezTo>
                  <a:cubicBezTo>
                    <a:pt x="66" y="169"/>
                    <a:pt x="66" y="169"/>
                    <a:pt x="66" y="169"/>
                  </a:cubicBezTo>
                  <a:cubicBezTo>
                    <a:pt x="64" y="165"/>
                    <a:pt x="61" y="161"/>
                    <a:pt x="59" y="157"/>
                  </a:cubicBezTo>
                  <a:cubicBezTo>
                    <a:pt x="48" y="164"/>
                    <a:pt x="48" y="164"/>
                    <a:pt x="48" y="164"/>
                  </a:cubicBezTo>
                  <a:cubicBezTo>
                    <a:pt x="48" y="141"/>
                    <a:pt x="48" y="141"/>
                    <a:pt x="48" y="141"/>
                  </a:cubicBezTo>
                  <a:cubicBezTo>
                    <a:pt x="91" y="115"/>
                    <a:pt x="91" y="115"/>
                    <a:pt x="91" y="115"/>
                  </a:cubicBezTo>
                  <a:cubicBezTo>
                    <a:pt x="91" y="138"/>
                    <a:pt x="91" y="138"/>
                    <a:pt x="91" y="138"/>
                  </a:cubicBezTo>
                  <a:cubicBezTo>
                    <a:pt x="72" y="149"/>
                    <a:pt x="72" y="149"/>
                    <a:pt x="72" y="149"/>
                  </a:cubicBezTo>
                  <a:cubicBezTo>
                    <a:pt x="75" y="153"/>
                    <a:pt x="77" y="157"/>
                    <a:pt x="80" y="161"/>
                  </a:cubicBezTo>
                  <a:cubicBezTo>
                    <a:pt x="91" y="155"/>
                    <a:pt x="91" y="155"/>
                    <a:pt x="91" y="155"/>
                  </a:cubicBezTo>
                  <a:cubicBezTo>
                    <a:pt x="91" y="212"/>
                    <a:pt x="91" y="212"/>
                    <a:pt x="91" y="212"/>
                  </a:cubicBezTo>
                  <a:cubicBezTo>
                    <a:pt x="62" y="230"/>
                    <a:pt x="62" y="230"/>
                    <a:pt x="62" y="230"/>
                  </a:cubicBezTo>
                  <a:cubicBezTo>
                    <a:pt x="64" y="234"/>
                    <a:pt x="67" y="238"/>
                    <a:pt x="69" y="242"/>
                  </a:cubicBezTo>
                  <a:cubicBezTo>
                    <a:pt x="91" y="229"/>
                    <a:pt x="91" y="229"/>
                    <a:pt x="91" y="229"/>
                  </a:cubicBezTo>
                  <a:cubicBezTo>
                    <a:pt x="91" y="249"/>
                    <a:pt x="91" y="249"/>
                    <a:pt x="91" y="249"/>
                  </a:cubicBezTo>
                  <a:cubicBezTo>
                    <a:pt x="78" y="257"/>
                    <a:pt x="78" y="257"/>
                    <a:pt x="78" y="257"/>
                  </a:cubicBezTo>
                  <a:cubicBezTo>
                    <a:pt x="81" y="261"/>
                    <a:pt x="83" y="265"/>
                    <a:pt x="86" y="269"/>
                  </a:cubicBezTo>
                  <a:cubicBezTo>
                    <a:pt x="91" y="266"/>
                    <a:pt x="91" y="266"/>
                    <a:pt x="91" y="266"/>
                  </a:cubicBezTo>
                  <a:lnTo>
                    <a:pt x="91" y="320"/>
                  </a:lnTo>
                  <a:close/>
                  <a:moveTo>
                    <a:pt x="48" y="249"/>
                  </a:moveTo>
                  <a:cubicBezTo>
                    <a:pt x="0" y="169"/>
                    <a:pt x="0" y="169"/>
                    <a:pt x="0" y="169"/>
                  </a:cubicBezTo>
                  <a:cubicBezTo>
                    <a:pt x="48" y="141"/>
                    <a:pt x="48" y="141"/>
                    <a:pt x="48" y="141"/>
                  </a:cubicBezTo>
                  <a:cubicBezTo>
                    <a:pt x="48" y="164"/>
                    <a:pt x="48" y="164"/>
                    <a:pt x="48" y="164"/>
                  </a:cubicBezTo>
                  <a:cubicBezTo>
                    <a:pt x="29" y="175"/>
                    <a:pt x="29" y="175"/>
                    <a:pt x="29" y="175"/>
                  </a:cubicBezTo>
                  <a:cubicBezTo>
                    <a:pt x="31" y="179"/>
                    <a:pt x="34" y="183"/>
                    <a:pt x="36" y="187"/>
                  </a:cubicBezTo>
                  <a:cubicBezTo>
                    <a:pt x="48" y="181"/>
                    <a:pt x="48" y="181"/>
                    <a:pt x="48" y="181"/>
                  </a:cubicBezTo>
                  <a:lnTo>
                    <a:pt x="48" y="249"/>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7">
              <a:extLst>
                <a:ext uri="{FF2B5EF4-FFF2-40B4-BE49-F238E27FC236}">
                  <a16:creationId xmlns:a16="http://schemas.microsoft.com/office/drawing/2014/main" id="{3B6C2506-1D5D-0C45-AAC3-AB2C5153C44A}"/>
                </a:ext>
              </a:extLst>
            </p:cNvPr>
            <p:cNvSpPr>
              <a:spLocks noEditPoints="1"/>
            </p:cNvSpPr>
            <p:nvPr/>
          </p:nvSpPr>
          <p:spPr bwMode="auto">
            <a:xfrm>
              <a:off x="2113454" y="2624925"/>
              <a:ext cx="549636" cy="587852"/>
            </a:xfrm>
            <a:custGeom>
              <a:avLst/>
              <a:gdLst>
                <a:gd name="T0" fmla="*/ 263 w 304"/>
                <a:gd name="T1" fmla="*/ 163 h 325"/>
                <a:gd name="T2" fmla="*/ 250 w 304"/>
                <a:gd name="T3" fmla="*/ 236 h 325"/>
                <a:gd name="T4" fmla="*/ 239 w 304"/>
                <a:gd name="T5" fmla="*/ 129 h 325"/>
                <a:gd name="T6" fmla="*/ 250 w 304"/>
                <a:gd name="T7" fmla="*/ 204 h 325"/>
                <a:gd name="T8" fmla="*/ 237 w 304"/>
                <a:gd name="T9" fmla="*/ 160 h 325"/>
                <a:gd name="T10" fmla="*/ 239 w 304"/>
                <a:gd name="T11" fmla="*/ 266 h 325"/>
                <a:gd name="T12" fmla="*/ 224 w 304"/>
                <a:gd name="T13" fmla="*/ 142 h 325"/>
                <a:gd name="T14" fmla="*/ 223 w 304"/>
                <a:gd name="T15" fmla="*/ 220 h 325"/>
                <a:gd name="T16" fmla="*/ 213 w 304"/>
                <a:gd name="T17" fmla="*/ 126 h 325"/>
                <a:gd name="T18" fmla="*/ 215 w 304"/>
                <a:gd name="T19" fmla="*/ 261 h 325"/>
                <a:gd name="T20" fmla="*/ 215 w 304"/>
                <a:gd name="T21" fmla="*/ 154 h 325"/>
                <a:gd name="T22" fmla="*/ 198 w 304"/>
                <a:gd name="T23" fmla="*/ 270 h 325"/>
                <a:gd name="T24" fmla="*/ 198 w 304"/>
                <a:gd name="T25" fmla="*/ 121 h 325"/>
                <a:gd name="T26" fmla="*/ 191 w 304"/>
                <a:gd name="T27" fmla="*/ 61 h 325"/>
                <a:gd name="T28" fmla="*/ 198 w 304"/>
                <a:gd name="T29" fmla="*/ 121 h 325"/>
                <a:gd name="T30" fmla="*/ 192 w 304"/>
                <a:gd name="T31" fmla="*/ 176 h 325"/>
                <a:gd name="T32" fmla="*/ 178 w 304"/>
                <a:gd name="T33" fmla="*/ 42 h 325"/>
                <a:gd name="T34" fmla="*/ 178 w 304"/>
                <a:gd name="T35" fmla="*/ 309 h 325"/>
                <a:gd name="T36" fmla="*/ 180 w 304"/>
                <a:gd name="T37" fmla="*/ 134 h 325"/>
                <a:gd name="T38" fmla="*/ 191 w 304"/>
                <a:gd name="T39" fmla="*/ 227 h 325"/>
                <a:gd name="T40" fmla="*/ 176 w 304"/>
                <a:gd name="T41" fmla="*/ 73 h 325"/>
                <a:gd name="T42" fmla="*/ 178 w 304"/>
                <a:gd name="T43" fmla="*/ 102 h 325"/>
                <a:gd name="T44" fmla="*/ 178 w 304"/>
                <a:gd name="T45" fmla="*/ 157 h 325"/>
                <a:gd name="T46" fmla="*/ 176 w 304"/>
                <a:gd name="T47" fmla="*/ 253 h 325"/>
                <a:gd name="T48" fmla="*/ 167 w 304"/>
                <a:gd name="T49" fmla="*/ 193 h 325"/>
                <a:gd name="T50" fmla="*/ 176 w 304"/>
                <a:gd name="T51" fmla="*/ 129 h 325"/>
                <a:gd name="T52" fmla="*/ 167 w 304"/>
                <a:gd name="T53" fmla="*/ 172 h 325"/>
                <a:gd name="T54" fmla="*/ 158 w 304"/>
                <a:gd name="T55" fmla="*/ 47 h 325"/>
                <a:gd name="T56" fmla="*/ 167 w 304"/>
                <a:gd name="T57" fmla="*/ 86 h 325"/>
                <a:gd name="T58" fmla="*/ 154 w 304"/>
                <a:gd name="T59" fmla="*/ 68 h 325"/>
                <a:gd name="T60" fmla="*/ 151 w 304"/>
                <a:gd name="T61" fmla="*/ 204 h 325"/>
                <a:gd name="T62" fmla="*/ 150 w 304"/>
                <a:gd name="T63" fmla="*/ 92 h 325"/>
                <a:gd name="T64" fmla="*/ 154 w 304"/>
                <a:gd name="T65" fmla="*/ 100 h 325"/>
                <a:gd name="T66" fmla="*/ 149 w 304"/>
                <a:gd name="T67" fmla="*/ 257 h 325"/>
                <a:gd name="T68" fmla="*/ 150 w 304"/>
                <a:gd name="T69" fmla="*/ 53 h 325"/>
                <a:gd name="T70" fmla="*/ 150 w 304"/>
                <a:gd name="T71" fmla="*/ 172 h 325"/>
                <a:gd name="T72" fmla="*/ 144 w 304"/>
                <a:gd name="T73" fmla="*/ 52 h 325"/>
                <a:gd name="T74" fmla="*/ 144 w 304"/>
                <a:gd name="T75" fmla="*/ 308 h 325"/>
                <a:gd name="T76" fmla="*/ 144 w 304"/>
                <a:gd name="T77" fmla="*/ 159 h 325"/>
                <a:gd name="T78" fmla="*/ 128 w 304"/>
                <a:gd name="T79" fmla="*/ 236 h 325"/>
                <a:gd name="T80" fmla="*/ 124 w 304"/>
                <a:gd name="T81" fmla="*/ 110 h 325"/>
                <a:gd name="T82" fmla="*/ 128 w 304"/>
                <a:gd name="T83" fmla="*/ 141 h 325"/>
                <a:gd name="T84" fmla="*/ 124 w 304"/>
                <a:gd name="T85" fmla="*/ 221 h 325"/>
                <a:gd name="T86" fmla="*/ 115 w 304"/>
                <a:gd name="T87" fmla="*/ 229 h 325"/>
                <a:gd name="T88" fmla="*/ 124 w 304"/>
                <a:gd name="T89" fmla="*/ 221 h 325"/>
                <a:gd name="T90" fmla="*/ 102 w 304"/>
                <a:gd name="T91" fmla="*/ 86 h 325"/>
                <a:gd name="T92" fmla="*/ 115 w 304"/>
                <a:gd name="T93" fmla="*/ 123 h 325"/>
                <a:gd name="T94" fmla="*/ 102 w 304"/>
                <a:gd name="T95" fmla="*/ 32 h 325"/>
                <a:gd name="T96" fmla="*/ 92 w 304"/>
                <a:gd name="T97" fmla="*/ 144 h 325"/>
                <a:gd name="T98" fmla="*/ 102 w 304"/>
                <a:gd name="T99" fmla="*/ 134 h 325"/>
                <a:gd name="T100" fmla="*/ 78 w 304"/>
                <a:gd name="T101" fmla="*/ 49 h 325"/>
                <a:gd name="T102" fmla="*/ 78 w 304"/>
                <a:gd name="T103" fmla="*/ 118 h 325"/>
                <a:gd name="T104" fmla="*/ 78 w 304"/>
                <a:gd name="T105" fmla="*/ 126 h 325"/>
                <a:gd name="T106" fmla="*/ 78 w 304"/>
                <a:gd name="T107" fmla="*/ 215 h 325"/>
                <a:gd name="T108" fmla="*/ 73 w 304"/>
                <a:gd name="T109" fmla="*/ 173 h 325"/>
                <a:gd name="T110" fmla="*/ 52 w 304"/>
                <a:gd name="T111" fmla="*/ 178 h 325"/>
                <a:gd name="T112" fmla="*/ 51 w 304"/>
                <a:gd name="T113" fmla="*/ 87 h 325"/>
                <a:gd name="T114" fmla="*/ 52 w 304"/>
                <a:gd name="T115" fmla="*/ 1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325">
                  <a:moveTo>
                    <a:pt x="263" y="163"/>
                  </a:moveTo>
                  <a:cubicBezTo>
                    <a:pt x="304" y="221"/>
                    <a:pt x="304" y="221"/>
                    <a:pt x="304" y="221"/>
                  </a:cubicBezTo>
                  <a:cubicBezTo>
                    <a:pt x="263" y="250"/>
                    <a:pt x="263" y="250"/>
                    <a:pt x="263" y="250"/>
                  </a:cubicBezTo>
                  <a:cubicBezTo>
                    <a:pt x="263" y="222"/>
                    <a:pt x="263" y="222"/>
                    <a:pt x="263" y="222"/>
                  </a:cubicBezTo>
                  <a:cubicBezTo>
                    <a:pt x="265" y="226"/>
                    <a:pt x="265" y="226"/>
                    <a:pt x="265" y="226"/>
                  </a:cubicBezTo>
                  <a:cubicBezTo>
                    <a:pt x="269" y="223"/>
                    <a:pt x="273" y="220"/>
                    <a:pt x="277" y="217"/>
                  </a:cubicBezTo>
                  <a:cubicBezTo>
                    <a:pt x="263" y="197"/>
                    <a:pt x="263" y="197"/>
                    <a:pt x="263" y="197"/>
                  </a:cubicBezTo>
                  <a:lnTo>
                    <a:pt x="263" y="163"/>
                  </a:lnTo>
                  <a:close/>
                  <a:moveTo>
                    <a:pt x="250" y="144"/>
                  </a:moveTo>
                  <a:cubicBezTo>
                    <a:pt x="263" y="163"/>
                    <a:pt x="263" y="163"/>
                    <a:pt x="263" y="163"/>
                  </a:cubicBezTo>
                  <a:cubicBezTo>
                    <a:pt x="263" y="197"/>
                    <a:pt x="263" y="197"/>
                    <a:pt x="263" y="197"/>
                  </a:cubicBezTo>
                  <a:cubicBezTo>
                    <a:pt x="261" y="194"/>
                    <a:pt x="261" y="194"/>
                    <a:pt x="261" y="194"/>
                  </a:cubicBezTo>
                  <a:cubicBezTo>
                    <a:pt x="250" y="201"/>
                    <a:pt x="250" y="201"/>
                    <a:pt x="250" y="201"/>
                  </a:cubicBezTo>
                  <a:cubicBezTo>
                    <a:pt x="250" y="186"/>
                    <a:pt x="250" y="186"/>
                    <a:pt x="250" y="186"/>
                  </a:cubicBezTo>
                  <a:cubicBezTo>
                    <a:pt x="253" y="183"/>
                    <a:pt x="253" y="183"/>
                    <a:pt x="253" y="183"/>
                  </a:cubicBezTo>
                  <a:cubicBezTo>
                    <a:pt x="250" y="179"/>
                    <a:pt x="250" y="179"/>
                    <a:pt x="250" y="179"/>
                  </a:cubicBezTo>
                  <a:cubicBezTo>
                    <a:pt x="250" y="144"/>
                    <a:pt x="250" y="144"/>
                    <a:pt x="250" y="144"/>
                  </a:cubicBezTo>
                  <a:close/>
                  <a:moveTo>
                    <a:pt x="263" y="250"/>
                  </a:moveTo>
                  <a:cubicBezTo>
                    <a:pt x="250" y="259"/>
                    <a:pt x="250" y="259"/>
                    <a:pt x="250" y="259"/>
                  </a:cubicBezTo>
                  <a:cubicBezTo>
                    <a:pt x="250" y="236"/>
                    <a:pt x="250" y="236"/>
                    <a:pt x="250" y="236"/>
                  </a:cubicBezTo>
                  <a:cubicBezTo>
                    <a:pt x="251" y="236"/>
                    <a:pt x="251" y="236"/>
                    <a:pt x="251" y="236"/>
                  </a:cubicBezTo>
                  <a:cubicBezTo>
                    <a:pt x="250" y="234"/>
                    <a:pt x="250" y="234"/>
                    <a:pt x="250" y="234"/>
                  </a:cubicBezTo>
                  <a:cubicBezTo>
                    <a:pt x="250" y="204"/>
                    <a:pt x="250" y="204"/>
                    <a:pt x="250" y="204"/>
                  </a:cubicBezTo>
                  <a:cubicBezTo>
                    <a:pt x="263" y="222"/>
                    <a:pt x="263" y="222"/>
                    <a:pt x="263" y="222"/>
                  </a:cubicBezTo>
                  <a:lnTo>
                    <a:pt x="263" y="250"/>
                  </a:lnTo>
                  <a:close/>
                  <a:moveTo>
                    <a:pt x="239" y="129"/>
                  </a:moveTo>
                  <a:cubicBezTo>
                    <a:pt x="250" y="144"/>
                    <a:pt x="250" y="144"/>
                    <a:pt x="250" y="144"/>
                  </a:cubicBezTo>
                  <a:cubicBezTo>
                    <a:pt x="250" y="179"/>
                    <a:pt x="250" y="179"/>
                    <a:pt x="250" y="179"/>
                  </a:cubicBezTo>
                  <a:cubicBezTo>
                    <a:pt x="239" y="163"/>
                    <a:pt x="239" y="163"/>
                    <a:pt x="239" y="163"/>
                  </a:cubicBezTo>
                  <a:cubicBezTo>
                    <a:pt x="239" y="129"/>
                    <a:pt x="239" y="129"/>
                    <a:pt x="239" y="129"/>
                  </a:cubicBezTo>
                  <a:close/>
                  <a:moveTo>
                    <a:pt x="250" y="259"/>
                  </a:moveTo>
                  <a:cubicBezTo>
                    <a:pt x="239" y="266"/>
                    <a:pt x="239" y="266"/>
                    <a:pt x="239" y="266"/>
                  </a:cubicBezTo>
                  <a:cubicBezTo>
                    <a:pt x="239" y="243"/>
                    <a:pt x="239" y="243"/>
                    <a:pt x="239" y="243"/>
                  </a:cubicBezTo>
                  <a:cubicBezTo>
                    <a:pt x="240" y="244"/>
                    <a:pt x="240" y="244"/>
                    <a:pt x="240" y="244"/>
                  </a:cubicBezTo>
                  <a:cubicBezTo>
                    <a:pt x="250" y="236"/>
                    <a:pt x="250" y="236"/>
                    <a:pt x="250" y="236"/>
                  </a:cubicBezTo>
                  <a:cubicBezTo>
                    <a:pt x="250" y="259"/>
                    <a:pt x="250" y="259"/>
                    <a:pt x="250" y="259"/>
                  </a:cubicBezTo>
                  <a:close/>
                  <a:moveTo>
                    <a:pt x="250" y="186"/>
                  </a:moveTo>
                  <a:cubicBezTo>
                    <a:pt x="250" y="201"/>
                    <a:pt x="250" y="201"/>
                    <a:pt x="250" y="201"/>
                  </a:cubicBezTo>
                  <a:cubicBezTo>
                    <a:pt x="249" y="202"/>
                    <a:pt x="249" y="202"/>
                    <a:pt x="249" y="202"/>
                  </a:cubicBezTo>
                  <a:cubicBezTo>
                    <a:pt x="250" y="204"/>
                    <a:pt x="250" y="204"/>
                    <a:pt x="250" y="204"/>
                  </a:cubicBezTo>
                  <a:cubicBezTo>
                    <a:pt x="250" y="234"/>
                    <a:pt x="250" y="234"/>
                    <a:pt x="250" y="234"/>
                  </a:cubicBezTo>
                  <a:cubicBezTo>
                    <a:pt x="239" y="218"/>
                    <a:pt x="239" y="218"/>
                    <a:pt x="239" y="218"/>
                  </a:cubicBezTo>
                  <a:cubicBezTo>
                    <a:pt x="239" y="188"/>
                    <a:pt x="239" y="188"/>
                    <a:pt x="239" y="188"/>
                  </a:cubicBezTo>
                  <a:cubicBezTo>
                    <a:pt x="242" y="192"/>
                    <a:pt x="242" y="192"/>
                    <a:pt x="242" y="192"/>
                  </a:cubicBezTo>
                  <a:lnTo>
                    <a:pt x="250" y="186"/>
                  </a:lnTo>
                  <a:close/>
                  <a:moveTo>
                    <a:pt x="224" y="107"/>
                  </a:moveTo>
                  <a:cubicBezTo>
                    <a:pt x="226" y="110"/>
                    <a:pt x="226" y="110"/>
                    <a:pt x="226" y="110"/>
                  </a:cubicBezTo>
                  <a:cubicBezTo>
                    <a:pt x="239" y="129"/>
                    <a:pt x="239" y="129"/>
                    <a:pt x="239" y="129"/>
                  </a:cubicBezTo>
                  <a:cubicBezTo>
                    <a:pt x="239" y="163"/>
                    <a:pt x="239" y="163"/>
                    <a:pt x="239" y="163"/>
                  </a:cubicBezTo>
                  <a:cubicBezTo>
                    <a:pt x="237" y="160"/>
                    <a:pt x="237" y="160"/>
                    <a:pt x="237" y="160"/>
                  </a:cubicBezTo>
                  <a:cubicBezTo>
                    <a:pt x="233" y="162"/>
                    <a:pt x="229" y="165"/>
                    <a:pt x="225" y="168"/>
                  </a:cubicBezTo>
                  <a:cubicBezTo>
                    <a:pt x="239" y="188"/>
                    <a:pt x="239" y="188"/>
                    <a:pt x="239" y="188"/>
                  </a:cubicBezTo>
                  <a:cubicBezTo>
                    <a:pt x="239" y="218"/>
                    <a:pt x="239" y="218"/>
                    <a:pt x="239" y="218"/>
                  </a:cubicBezTo>
                  <a:cubicBezTo>
                    <a:pt x="235" y="212"/>
                    <a:pt x="235" y="212"/>
                    <a:pt x="235" y="212"/>
                  </a:cubicBezTo>
                  <a:cubicBezTo>
                    <a:pt x="224" y="219"/>
                    <a:pt x="224" y="219"/>
                    <a:pt x="224" y="219"/>
                  </a:cubicBezTo>
                  <a:cubicBezTo>
                    <a:pt x="224" y="153"/>
                    <a:pt x="224" y="153"/>
                    <a:pt x="224" y="153"/>
                  </a:cubicBezTo>
                  <a:cubicBezTo>
                    <a:pt x="229" y="149"/>
                    <a:pt x="229" y="149"/>
                    <a:pt x="229" y="149"/>
                  </a:cubicBezTo>
                  <a:cubicBezTo>
                    <a:pt x="224" y="142"/>
                    <a:pt x="224" y="142"/>
                    <a:pt x="224" y="142"/>
                  </a:cubicBezTo>
                  <a:cubicBezTo>
                    <a:pt x="224" y="107"/>
                    <a:pt x="224" y="107"/>
                    <a:pt x="224" y="107"/>
                  </a:cubicBezTo>
                  <a:close/>
                  <a:moveTo>
                    <a:pt x="239" y="266"/>
                  </a:moveTo>
                  <a:cubicBezTo>
                    <a:pt x="224" y="277"/>
                    <a:pt x="224" y="277"/>
                    <a:pt x="224" y="277"/>
                  </a:cubicBezTo>
                  <a:cubicBezTo>
                    <a:pt x="224" y="255"/>
                    <a:pt x="224" y="255"/>
                    <a:pt x="224" y="255"/>
                  </a:cubicBezTo>
                  <a:cubicBezTo>
                    <a:pt x="225" y="254"/>
                    <a:pt x="225" y="254"/>
                    <a:pt x="225" y="254"/>
                  </a:cubicBezTo>
                  <a:cubicBezTo>
                    <a:pt x="224" y="252"/>
                    <a:pt x="224" y="252"/>
                    <a:pt x="224" y="252"/>
                  </a:cubicBezTo>
                  <a:cubicBezTo>
                    <a:pt x="224" y="222"/>
                    <a:pt x="224" y="222"/>
                    <a:pt x="224" y="222"/>
                  </a:cubicBezTo>
                  <a:cubicBezTo>
                    <a:pt x="239" y="243"/>
                    <a:pt x="239" y="243"/>
                    <a:pt x="239" y="243"/>
                  </a:cubicBezTo>
                  <a:lnTo>
                    <a:pt x="239" y="266"/>
                  </a:lnTo>
                  <a:close/>
                  <a:moveTo>
                    <a:pt x="215" y="95"/>
                  </a:moveTo>
                  <a:cubicBezTo>
                    <a:pt x="224" y="107"/>
                    <a:pt x="224" y="107"/>
                    <a:pt x="224" y="107"/>
                  </a:cubicBezTo>
                  <a:cubicBezTo>
                    <a:pt x="224" y="142"/>
                    <a:pt x="224" y="142"/>
                    <a:pt x="224" y="142"/>
                  </a:cubicBezTo>
                  <a:cubicBezTo>
                    <a:pt x="215" y="129"/>
                    <a:pt x="215" y="129"/>
                    <a:pt x="215" y="129"/>
                  </a:cubicBezTo>
                  <a:cubicBezTo>
                    <a:pt x="215" y="95"/>
                    <a:pt x="215" y="95"/>
                    <a:pt x="215" y="95"/>
                  </a:cubicBezTo>
                  <a:close/>
                  <a:moveTo>
                    <a:pt x="224" y="277"/>
                  </a:moveTo>
                  <a:cubicBezTo>
                    <a:pt x="215" y="283"/>
                    <a:pt x="215" y="283"/>
                    <a:pt x="215" y="283"/>
                  </a:cubicBezTo>
                  <a:cubicBezTo>
                    <a:pt x="215" y="261"/>
                    <a:pt x="215" y="261"/>
                    <a:pt x="215" y="261"/>
                  </a:cubicBezTo>
                  <a:cubicBezTo>
                    <a:pt x="224" y="255"/>
                    <a:pt x="224" y="255"/>
                    <a:pt x="224" y="255"/>
                  </a:cubicBezTo>
                  <a:cubicBezTo>
                    <a:pt x="224" y="277"/>
                    <a:pt x="224" y="277"/>
                    <a:pt x="224" y="277"/>
                  </a:cubicBezTo>
                  <a:close/>
                  <a:moveTo>
                    <a:pt x="224" y="153"/>
                  </a:moveTo>
                  <a:cubicBezTo>
                    <a:pt x="224" y="219"/>
                    <a:pt x="224" y="219"/>
                    <a:pt x="224" y="219"/>
                  </a:cubicBezTo>
                  <a:cubicBezTo>
                    <a:pt x="223" y="220"/>
                    <a:pt x="223" y="220"/>
                    <a:pt x="223" y="220"/>
                  </a:cubicBezTo>
                  <a:cubicBezTo>
                    <a:pt x="224" y="222"/>
                    <a:pt x="224" y="222"/>
                    <a:pt x="224" y="222"/>
                  </a:cubicBezTo>
                  <a:cubicBezTo>
                    <a:pt x="224" y="252"/>
                    <a:pt x="224" y="252"/>
                    <a:pt x="224" y="252"/>
                  </a:cubicBezTo>
                  <a:cubicBezTo>
                    <a:pt x="215" y="240"/>
                    <a:pt x="215" y="240"/>
                    <a:pt x="215" y="240"/>
                  </a:cubicBezTo>
                  <a:cubicBezTo>
                    <a:pt x="215" y="154"/>
                    <a:pt x="215" y="154"/>
                    <a:pt x="215" y="154"/>
                  </a:cubicBezTo>
                  <a:cubicBezTo>
                    <a:pt x="218" y="158"/>
                    <a:pt x="218" y="158"/>
                    <a:pt x="218" y="158"/>
                  </a:cubicBezTo>
                  <a:lnTo>
                    <a:pt x="224" y="153"/>
                  </a:lnTo>
                  <a:close/>
                  <a:moveTo>
                    <a:pt x="202" y="76"/>
                  </a:moveTo>
                  <a:cubicBezTo>
                    <a:pt x="215" y="95"/>
                    <a:pt x="215" y="95"/>
                    <a:pt x="215" y="95"/>
                  </a:cubicBezTo>
                  <a:cubicBezTo>
                    <a:pt x="215" y="129"/>
                    <a:pt x="215" y="129"/>
                    <a:pt x="215" y="129"/>
                  </a:cubicBezTo>
                  <a:cubicBezTo>
                    <a:pt x="213" y="126"/>
                    <a:pt x="213" y="126"/>
                    <a:pt x="213" y="126"/>
                  </a:cubicBezTo>
                  <a:cubicBezTo>
                    <a:pt x="202" y="133"/>
                    <a:pt x="202" y="133"/>
                    <a:pt x="202" y="133"/>
                  </a:cubicBezTo>
                  <a:cubicBezTo>
                    <a:pt x="202" y="118"/>
                    <a:pt x="202" y="118"/>
                    <a:pt x="202" y="118"/>
                  </a:cubicBezTo>
                  <a:cubicBezTo>
                    <a:pt x="206" y="115"/>
                    <a:pt x="206" y="115"/>
                    <a:pt x="206" y="115"/>
                  </a:cubicBezTo>
                  <a:cubicBezTo>
                    <a:pt x="202" y="111"/>
                    <a:pt x="202" y="111"/>
                    <a:pt x="202" y="111"/>
                  </a:cubicBezTo>
                  <a:cubicBezTo>
                    <a:pt x="202" y="76"/>
                    <a:pt x="202" y="76"/>
                    <a:pt x="202" y="76"/>
                  </a:cubicBezTo>
                  <a:close/>
                  <a:moveTo>
                    <a:pt x="215" y="283"/>
                  </a:moveTo>
                  <a:cubicBezTo>
                    <a:pt x="202" y="292"/>
                    <a:pt x="202" y="292"/>
                    <a:pt x="202" y="292"/>
                  </a:cubicBezTo>
                  <a:cubicBezTo>
                    <a:pt x="202" y="246"/>
                    <a:pt x="202" y="246"/>
                    <a:pt x="202" y="246"/>
                  </a:cubicBezTo>
                  <a:cubicBezTo>
                    <a:pt x="213" y="262"/>
                    <a:pt x="213" y="262"/>
                    <a:pt x="213" y="262"/>
                  </a:cubicBezTo>
                  <a:cubicBezTo>
                    <a:pt x="215" y="261"/>
                    <a:pt x="215" y="261"/>
                    <a:pt x="215" y="261"/>
                  </a:cubicBezTo>
                  <a:cubicBezTo>
                    <a:pt x="215" y="283"/>
                    <a:pt x="215" y="283"/>
                    <a:pt x="215" y="283"/>
                  </a:cubicBezTo>
                  <a:close/>
                  <a:moveTo>
                    <a:pt x="215" y="154"/>
                  </a:moveTo>
                  <a:cubicBezTo>
                    <a:pt x="215" y="240"/>
                    <a:pt x="215" y="240"/>
                    <a:pt x="215" y="240"/>
                  </a:cubicBezTo>
                  <a:cubicBezTo>
                    <a:pt x="209" y="230"/>
                    <a:pt x="209" y="230"/>
                    <a:pt x="209" y="230"/>
                  </a:cubicBezTo>
                  <a:cubicBezTo>
                    <a:pt x="202" y="235"/>
                    <a:pt x="202" y="235"/>
                    <a:pt x="202" y="235"/>
                  </a:cubicBezTo>
                  <a:cubicBezTo>
                    <a:pt x="202" y="168"/>
                    <a:pt x="202" y="168"/>
                    <a:pt x="202" y="168"/>
                  </a:cubicBezTo>
                  <a:cubicBezTo>
                    <a:pt x="203" y="168"/>
                    <a:pt x="203" y="168"/>
                    <a:pt x="203" y="168"/>
                  </a:cubicBezTo>
                  <a:cubicBezTo>
                    <a:pt x="202" y="166"/>
                    <a:pt x="202" y="166"/>
                    <a:pt x="202" y="166"/>
                  </a:cubicBezTo>
                  <a:cubicBezTo>
                    <a:pt x="202" y="136"/>
                    <a:pt x="202" y="136"/>
                    <a:pt x="202" y="136"/>
                  </a:cubicBezTo>
                  <a:lnTo>
                    <a:pt x="215" y="154"/>
                  </a:lnTo>
                  <a:close/>
                  <a:moveTo>
                    <a:pt x="198" y="70"/>
                  </a:moveTo>
                  <a:cubicBezTo>
                    <a:pt x="202" y="76"/>
                    <a:pt x="202" y="76"/>
                    <a:pt x="202" y="76"/>
                  </a:cubicBezTo>
                  <a:cubicBezTo>
                    <a:pt x="202" y="111"/>
                    <a:pt x="202" y="111"/>
                    <a:pt x="202" y="111"/>
                  </a:cubicBezTo>
                  <a:cubicBezTo>
                    <a:pt x="198" y="104"/>
                    <a:pt x="198" y="104"/>
                    <a:pt x="198" y="104"/>
                  </a:cubicBezTo>
                  <a:cubicBezTo>
                    <a:pt x="198" y="70"/>
                    <a:pt x="198" y="70"/>
                    <a:pt x="198" y="70"/>
                  </a:cubicBezTo>
                  <a:close/>
                  <a:moveTo>
                    <a:pt x="202" y="292"/>
                  </a:moveTo>
                  <a:cubicBezTo>
                    <a:pt x="198" y="295"/>
                    <a:pt x="198" y="295"/>
                    <a:pt x="198" y="295"/>
                  </a:cubicBezTo>
                  <a:cubicBezTo>
                    <a:pt x="198" y="273"/>
                    <a:pt x="198" y="273"/>
                    <a:pt x="198" y="273"/>
                  </a:cubicBezTo>
                  <a:cubicBezTo>
                    <a:pt x="199" y="272"/>
                    <a:pt x="199" y="272"/>
                    <a:pt x="199" y="272"/>
                  </a:cubicBezTo>
                  <a:cubicBezTo>
                    <a:pt x="198" y="270"/>
                    <a:pt x="198" y="270"/>
                    <a:pt x="198" y="270"/>
                  </a:cubicBezTo>
                  <a:cubicBezTo>
                    <a:pt x="198" y="240"/>
                    <a:pt x="198" y="240"/>
                    <a:pt x="198" y="240"/>
                  </a:cubicBezTo>
                  <a:cubicBezTo>
                    <a:pt x="202" y="246"/>
                    <a:pt x="202" y="246"/>
                    <a:pt x="202" y="246"/>
                  </a:cubicBezTo>
                  <a:cubicBezTo>
                    <a:pt x="202" y="292"/>
                    <a:pt x="202" y="292"/>
                    <a:pt x="202" y="292"/>
                  </a:cubicBezTo>
                  <a:close/>
                  <a:moveTo>
                    <a:pt x="202" y="118"/>
                  </a:moveTo>
                  <a:cubicBezTo>
                    <a:pt x="202" y="133"/>
                    <a:pt x="202" y="133"/>
                    <a:pt x="202" y="133"/>
                  </a:cubicBezTo>
                  <a:cubicBezTo>
                    <a:pt x="201" y="134"/>
                    <a:pt x="201" y="134"/>
                    <a:pt x="201" y="134"/>
                  </a:cubicBezTo>
                  <a:cubicBezTo>
                    <a:pt x="202" y="136"/>
                    <a:pt x="202" y="136"/>
                    <a:pt x="202" y="136"/>
                  </a:cubicBezTo>
                  <a:cubicBezTo>
                    <a:pt x="202" y="166"/>
                    <a:pt x="202" y="166"/>
                    <a:pt x="202" y="166"/>
                  </a:cubicBezTo>
                  <a:cubicBezTo>
                    <a:pt x="198" y="160"/>
                    <a:pt x="198" y="160"/>
                    <a:pt x="198" y="160"/>
                  </a:cubicBezTo>
                  <a:cubicBezTo>
                    <a:pt x="198" y="121"/>
                    <a:pt x="198" y="121"/>
                    <a:pt x="198" y="121"/>
                  </a:cubicBezTo>
                  <a:cubicBezTo>
                    <a:pt x="202" y="118"/>
                    <a:pt x="202" y="118"/>
                    <a:pt x="202" y="118"/>
                  </a:cubicBezTo>
                  <a:close/>
                  <a:moveTo>
                    <a:pt x="202" y="168"/>
                  </a:moveTo>
                  <a:cubicBezTo>
                    <a:pt x="202" y="235"/>
                    <a:pt x="202" y="235"/>
                    <a:pt x="202" y="235"/>
                  </a:cubicBezTo>
                  <a:cubicBezTo>
                    <a:pt x="198" y="238"/>
                    <a:pt x="198" y="238"/>
                    <a:pt x="198" y="238"/>
                  </a:cubicBezTo>
                  <a:cubicBezTo>
                    <a:pt x="198" y="222"/>
                    <a:pt x="198" y="222"/>
                    <a:pt x="198" y="222"/>
                  </a:cubicBezTo>
                  <a:cubicBezTo>
                    <a:pt x="201" y="220"/>
                    <a:pt x="201" y="220"/>
                    <a:pt x="201" y="220"/>
                  </a:cubicBezTo>
                  <a:cubicBezTo>
                    <a:pt x="198" y="215"/>
                    <a:pt x="198" y="215"/>
                    <a:pt x="198" y="215"/>
                  </a:cubicBezTo>
                  <a:cubicBezTo>
                    <a:pt x="198" y="171"/>
                    <a:pt x="198" y="171"/>
                    <a:pt x="198" y="171"/>
                  </a:cubicBezTo>
                  <a:lnTo>
                    <a:pt x="202" y="168"/>
                  </a:lnTo>
                  <a:close/>
                  <a:moveTo>
                    <a:pt x="191" y="61"/>
                  </a:moveTo>
                  <a:cubicBezTo>
                    <a:pt x="198" y="70"/>
                    <a:pt x="198" y="70"/>
                    <a:pt x="198" y="70"/>
                  </a:cubicBezTo>
                  <a:cubicBezTo>
                    <a:pt x="198" y="104"/>
                    <a:pt x="198" y="104"/>
                    <a:pt x="198" y="104"/>
                  </a:cubicBezTo>
                  <a:cubicBezTo>
                    <a:pt x="191" y="95"/>
                    <a:pt x="191" y="95"/>
                    <a:pt x="191" y="95"/>
                  </a:cubicBezTo>
                  <a:cubicBezTo>
                    <a:pt x="191" y="61"/>
                    <a:pt x="191" y="61"/>
                    <a:pt x="191" y="61"/>
                  </a:cubicBezTo>
                  <a:close/>
                  <a:moveTo>
                    <a:pt x="198" y="295"/>
                  </a:moveTo>
                  <a:cubicBezTo>
                    <a:pt x="191" y="300"/>
                    <a:pt x="191" y="300"/>
                    <a:pt x="191" y="300"/>
                  </a:cubicBezTo>
                  <a:cubicBezTo>
                    <a:pt x="191" y="278"/>
                    <a:pt x="191" y="278"/>
                    <a:pt x="191" y="278"/>
                  </a:cubicBezTo>
                  <a:cubicBezTo>
                    <a:pt x="198" y="273"/>
                    <a:pt x="198" y="273"/>
                    <a:pt x="198" y="273"/>
                  </a:cubicBezTo>
                  <a:cubicBezTo>
                    <a:pt x="198" y="295"/>
                    <a:pt x="198" y="295"/>
                    <a:pt x="198" y="295"/>
                  </a:cubicBezTo>
                  <a:close/>
                  <a:moveTo>
                    <a:pt x="198" y="121"/>
                  </a:moveTo>
                  <a:cubicBezTo>
                    <a:pt x="198" y="160"/>
                    <a:pt x="198" y="160"/>
                    <a:pt x="198" y="160"/>
                  </a:cubicBezTo>
                  <a:cubicBezTo>
                    <a:pt x="191" y="150"/>
                    <a:pt x="191" y="150"/>
                    <a:pt x="191" y="150"/>
                  </a:cubicBezTo>
                  <a:cubicBezTo>
                    <a:pt x="191" y="120"/>
                    <a:pt x="191" y="120"/>
                    <a:pt x="191" y="120"/>
                  </a:cubicBezTo>
                  <a:cubicBezTo>
                    <a:pt x="194" y="124"/>
                    <a:pt x="194" y="124"/>
                    <a:pt x="194" y="124"/>
                  </a:cubicBezTo>
                  <a:cubicBezTo>
                    <a:pt x="198" y="121"/>
                    <a:pt x="198" y="121"/>
                    <a:pt x="198" y="121"/>
                  </a:cubicBezTo>
                  <a:close/>
                  <a:moveTo>
                    <a:pt x="198" y="171"/>
                  </a:moveTo>
                  <a:cubicBezTo>
                    <a:pt x="198" y="215"/>
                    <a:pt x="198" y="215"/>
                    <a:pt x="198" y="215"/>
                  </a:cubicBezTo>
                  <a:cubicBezTo>
                    <a:pt x="191" y="206"/>
                    <a:pt x="191" y="206"/>
                    <a:pt x="191" y="206"/>
                  </a:cubicBezTo>
                  <a:cubicBezTo>
                    <a:pt x="191" y="175"/>
                    <a:pt x="191" y="175"/>
                    <a:pt x="191" y="175"/>
                  </a:cubicBezTo>
                  <a:cubicBezTo>
                    <a:pt x="192" y="176"/>
                    <a:pt x="192" y="176"/>
                    <a:pt x="192" y="176"/>
                  </a:cubicBezTo>
                  <a:cubicBezTo>
                    <a:pt x="198" y="171"/>
                    <a:pt x="198" y="171"/>
                    <a:pt x="198" y="171"/>
                  </a:cubicBezTo>
                  <a:close/>
                  <a:moveTo>
                    <a:pt x="198" y="222"/>
                  </a:moveTo>
                  <a:cubicBezTo>
                    <a:pt x="198" y="238"/>
                    <a:pt x="198" y="238"/>
                    <a:pt x="198" y="238"/>
                  </a:cubicBezTo>
                  <a:cubicBezTo>
                    <a:pt x="197" y="239"/>
                    <a:pt x="197" y="239"/>
                    <a:pt x="197" y="239"/>
                  </a:cubicBezTo>
                  <a:cubicBezTo>
                    <a:pt x="198" y="240"/>
                    <a:pt x="198" y="240"/>
                    <a:pt x="198" y="240"/>
                  </a:cubicBezTo>
                  <a:cubicBezTo>
                    <a:pt x="198" y="270"/>
                    <a:pt x="198" y="270"/>
                    <a:pt x="198" y="270"/>
                  </a:cubicBezTo>
                  <a:cubicBezTo>
                    <a:pt x="191" y="261"/>
                    <a:pt x="191" y="261"/>
                    <a:pt x="191" y="261"/>
                  </a:cubicBezTo>
                  <a:cubicBezTo>
                    <a:pt x="191" y="227"/>
                    <a:pt x="191" y="227"/>
                    <a:pt x="191" y="227"/>
                  </a:cubicBezTo>
                  <a:lnTo>
                    <a:pt x="198" y="222"/>
                  </a:lnTo>
                  <a:close/>
                  <a:moveTo>
                    <a:pt x="178" y="42"/>
                  </a:moveTo>
                  <a:cubicBezTo>
                    <a:pt x="191" y="61"/>
                    <a:pt x="191" y="61"/>
                    <a:pt x="191" y="61"/>
                  </a:cubicBezTo>
                  <a:cubicBezTo>
                    <a:pt x="191" y="95"/>
                    <a:pt x="191" y="95"/>
                    <a:pt x="191" y="95"/>
                  </a:cubicBezTo>
                  <a:cubicBezTo>
                    <a:pt x="189" y="92"/>
                    <a:pt x="189" y="92"/>
                    <a:pt x="189" y="92"/>
                  </a:cubicBezTo>
                  <a:cubicBezTo>
                    <a:pt x="178" y="99"/>
                    <a:pt x="178" y="99"/>
                    <a:pt x="178" y="99"/>
                  </a:cubicBezTo>
                  <a:cubicBezTo>
                    <a:pt x="178" y="84"/>
                    <a:pt x="178" y="84"/>
                    <a:pt x="178" y="84"/>
                  </a:cubicBezTo>
                  <a:cubicBezTo>
                    <a:pt x="182" y="81"/>
                    <a:pt x="182" y="81"/>
                    <a:pt x="182" y="81"/>
                  </a:cubicBezTo>
                  <a:cubicBezTo>
                    <a:pt x="178" y="77"/>
                    <a:pt x="178" y="77"/>
                    <a:pt x="178" y="77"/>
                  </a:cubicBezTo>
                  <a:cubicBezTo>
                    <a:pt x="178" y="42"/>
                    <a:pt x="178" y="42"/>
                    <a:pt x="178" y="42"/>
                  </a:cubicBezTo>
                  <a:close/>
                  <a:moveTo>
                    <a:pt x="191" y="300"/>
                  </a:moveTo>
                  <a:cubicBezTo>
                    <a:pt x="178" y="309"/>
                    <a:pt x="178" y="309"/>
                    <a:pt x="178" y="309"/>
                  </a:cubicBezTo>
                  <a:cubicBezTo>
                    <a:pt x="178" y="268"/>
                    <a:pt x="178" y="268"/>
                    <a:pt x="178" y="268"/>
                  </a:cubicBezTo>
                  <a:cubicBezTo>
                    <a:pt x="187" y="281"/>
                    <a:pt x="187" y="281"/>
                    <a:pt x="187" y="281"/>
                  </a:cubicBezTo>
                  <a:cubicBezTo>
                    <a:pt x="191" y="278"/>
                    <a:pt x="191" y="278"/>
                    <a:pt x="191" y="278"/>
                  </a:cubicBezTo>
                  <a:cubicBezTo>
                    <a:pt x="191" y="300"/>
                    <a:pt x="191" y="300"/>
                    <a:pt x="191" y="300"/>
                  </a:cubicBezTo>
                  <a:close/>
                  <a:moveTo>
                    <a:pt x="191" y="120"/>
                  </a:moveTo>
                  <a:cubicBezTo>
                    <a:pt x="191" y="150"/>
                    <a:pt x="191" y="150"/>
                    <a:pt x="191" y="150"/>
                  </a:cubicBezTo>
                  <a:cubicBezTo>
                    <a:pt x="187" y="144"/>
                    <a:pt x="187" y="144"/>
                    <a:pt x="187" y="144"/>
                  </a:cubicBezTo>
                  <a:cubicBezTo>
                    <a:pt x="178" y="150"/>
                    <a:pt x="178" y="150"/>
                    <a:pt x="178" y="150"/>
                  </a:cubicBezTo>
                  <a:cubicBezTo>
                    <a:pt x="178" y="134"/>
                    <a:pt x="178" y="134"/>
                    <a:pt x="178" y="134"/>
                  </a:cubicBezTo>
                  <a:cubicBezTo>
                    <a:pt x="180" y="134"/>
                    <a:pt x="180" y="134"/>
                    <a:pt x="180" y="134"/>
                  </a:cubicBezTo>
                  <a:cubicBezTo>
                    <a:pt x="178" y="132"/>
                    <a:pt x="178" y="132"/>
                    <a:pt x="178" y="132"/>
                  </a:cubicBezTo>
                  <a:cubicBezTo>
                    <a:pt x="178" y="102"/>
                    <a:pt x="178" y="102"/>
                    <a:pt x="178" y="102"/>
                  </a:cubicBezTo>
                  <a:cubicBezTo>
                    <a:pt x="191" y="120"/>
                    <a:pt x="191" y="120"/>
                    <a:pt x="191" y="120"/>
                  </a:cubicBezTo>
                  <a:close/>
                  <a:moveTo>
                    <a:pt x="191" y="175"/>
                  </a:moveTo>
                  <a:cubicBezTo>
                    <a:pt x="191" y="206"/>
                    <a:pt x="191" y="206"/>
                    <a:pt x="191" y="206"/>
                  </a:cubicBezTo>
                  <a:cubicBezTo>
                    <a:pt x="185" y="196"/>
                    <a:pt x="185" y="196"/>
                    <a:pt x="185" y="196"/>
                  </a:cubicBezTo>
                  <a:cubicBezTo>
                    <a:pt x="178" y="201"/>
                    <a:pt x="178" y="201"/>
                    <a:pt x="178" y="201"/>
                  </a:cubicBezTo>
                  <a:cubicBezTo>
                    <a:pt x="178" y="157"/>
                    <a:pt x="178" y="157"/>
                    <a:pt x="178" y="157"/>
                  </a:cubicBezTo>
                  <a:cubicBezTo>
                    <a:pt x="191" y="175"/>
                    <a:pt x="191" y="175"/>
                    <a:pt x="191" y="175"/>
                  </a:cubicBezTo>
                  <a:close/>
                  <a:moveTo>
                    <a:pt x="191" y="227"/>
                  </a:moveTo>
                  <a:cubicBezTo>
                    <a:pt x="191" y="261"/>
                    <a:pt x="191" y="261"/>
                    <a:pt x="191" y="261"/>
                  </a:cubicBezTo>
                  <a:cubicBezTo>
                    <a:pt x="183" y="249"/>
                    <a:pt x="183" y="249"/>
                    <a:pt x="183" y="249"/>
                  </a:cubicBezTo>
                  <a:cubicBezTo>
                    <a:pt x="178" y="251"/>
                    <a:pt x="178" y="251"/>
                    <a:pt x="178" y="251"/>
                  </a:cubicBezTo>
                  <a:cubicBezTo>
                    <a:pt x="178" y="212"/>
                    <a:pt x="178" y="212"/>
                    <a:pt x="178" y="212"/>
                  </a:cubicBezTo>
                  <a:cubicBezTo>
                    <a:pt x="189" y="228"/>
                    <a:pt x="189" y="228"/>
                    <a:pt x="189" y="228"/>
                  </a:cubicBezTo>
                  <a:lnTo>
                    <a:pt x="191" y="227"/>
                  </a:lnTo>
                  <a:close/>
                  <a:moveTo>
                    <a:pt x="176" y="39"/>
                  </a:moveTo>
                  <a:cubicBezTo>
                    <a:pt x="178" y="42"/>
                    <a:pt x="178" y="42"/>
                    <a:pt x="178" y="42"/>
                  </a:cubicBezTo>
                  <a:cubicBezTo>
                    <a:pt x="178" y="77"/>
                    <a:pt x="178" y="77"/>
                    <a:pt x="178" y="77"/>
                  </a:cubicBezTo>
                  <a:cubicBezTo>
                    <a:pt x="176" y="73"/>
                    <a:pt x="176" y="73"/>
                    <a:pt x="176" y="73"/>
                  </a:cubicBezTo>
                  <a:cubicBezTo>
                    <a:pt x="176" y="39"/>
                    <a:pt x="176" y="39"/>
                    <a:pt x="176" y="39"/>
                  </a:cubicBezTo>
                  <a:close/>
                  <a:moveTo>
                    <a:pt x="178" y="309"/>
                  </a:moveTo>
                  <a:cubicBezTo>
                    <a:pt x="176" y="311"/>
                    <a:pt x="176" y="311"/>
                    <a:pt x="176" y="311"/>
                  </a:cubicBezTo>
                  <a:cubicBezTo>
                    <a:pt x="176" y="265"/>
                    <a:pt x="176" y="265"/>
                    <a:pt x="176" y="265"/>
                  </a:cubicBezTo>
                  <a:cubicBezTo>
                    <a:pt x="178" y="268"/>
                    <a:pt x="178" y="268"/>
                    <a:pt x="178" y="268"/>
                  </a:cubicBezTo>
                  <a:cubicBezTo>
                    <a:pt x="178" y="309"/>
                    <a:pt x="178" y="309"/>
                    <a:pt x="178" y="309"/>
                  </a:cubicBezTo>
                  <a:close/>
                  <a:moveTo>
                    <a:pt x="178" y="84"/>
                  </a:moveTo>
                  <a:cubicBezTo>
                    <a:pt x="178" y="99"/>
                    <a:pt x="178" y="99"/>
                    <a:pt x="178" y="99"/>
                  </a:cubicBezTo>
                  <a:cubicBezTo>
                    <a:pt x="177" y="100"/>
                    <a:pt x="177" y="100"/>
                    <a:pt x="177" y="100"/>
                  </a:cubicBezTo>
                  <a:cubicBezTo>
                    <a:pt x="178" y="102"/>
                    <a:pt x="178" y="102"/>
                    <a:pt x="178" y="102"/>
                  </a:cubicBezTo>
                  <a:cubicBezTo>
                    <a:pt x="178" y="132"/>
                    <a:pt x="178" y="132"/>
                    <a:pt x="178" y="132"/>
                  </a:cubicBezTo>
                  <a:cubicBezTo>
                    <a:pt x="176" y="129"/>
                    <a:pt x="176" y="129"/>
                    <a:pt x="176" y="129"/>
                  </a:cubicBezTo>
                  <a:cubicBezTo>
                    <a:pt x="176" y="85"/>
                    <a:pt x="176" y="85"/>
                    <a:pt x="176" y="85"/>
                  </a:cubicBezTo>
                  <a:cubicBezTo>
                    <a:pt x="178" y="84"/>
                    <a:pt x="178" y="84"/>
                    <a:pt x="178" y="84"/>
                  </a:cubicBezTo>
                  <a:close/>
                  <a:moveTo>
                    <a:pt x="178" y="134"/>
                  </a:moveTo>
                  <a:cubicBezTo>
                    <a:pt x="178" y="150"/>
                    <a:pt x="178" y="150"/>
                    <a:pt x="178" y="150"/>
                  </a:cubicBezTo>
                  <a:cubicBezTo>
                    <a:pt x="176" y="151"/>
                    <a:pt x="176" y="151"/>
                    <a:pt x="176" y="151"/>
                  </a:cubicBezTo>
                  <a:cubicBezTo>
                    <a:pt x="176" y="136"/>
                    <a:pt x="176" y="136"/>
                    <a:pt x="176" y="136"/>
                  </a:cubicBezTo>
                  <a:cubicBezTo>
                    <a:pt x="178" y="134"/>
                    <a:pt x="178" y="134"/>
                    <a:pt x="178" y="134"/>
                  </a:cubicBezTo>
                  <a:close/>
                  <a:moveTo>
                    <a:pt x="178" y="157"/>
                  </a:moveTo>
                  <a:cubicBezTo>
                    <a:pt x="178" y="201"/>
                    <a:pt x="178" y="201"/>
                    <a:pt x="178" y="201"/>
                  </a:cubicBezTo>
                  <a:cubicBezTo>
                    <a:pt x="176" y="202"/>
                    <a:pt x="176" y="202"/>
                    <a:pt x="176" y="202"/>
                  </a:cubicBezTo>
                  <a:cubicBezTo>
                    <a:pt x="176" y="187"/>
                    <a:pt x="176" y="187"/>
                    <a:pt x="176" y="187"/>
                  </a:cubicBezTo>
                  <a:cubicBezTo>
                    <a:pt x="177" y="186"/>
                    <a:pt x="177" y="186"/>
                    <a:pt x="177" y="186"/>
                  </a:cubicBezTo>
                  <a:cubicBezTo>
                    <a:pt x="176" y="184"/>
                    <a:pt x="176" y="184"/>
                    <a:pt x="176" y="184"/>
                  </a:cubicBezTo>
                  <a:cubicBezTo>
                    <a:pt x="176" y="154"/>
                    <a:pt x="176" y="154"/>
                    <a:pt x="176" y="154"/>
                  </a:cubicBezTo>
                  <a:cubicBezTo>
                    <a:pt x="178" y="157"/>
                    <a:pt x="178" y="157"/>
                    <a:pt x="178" y="157"/>
                  </a:cubicBezTo>
                  <a:close/>
                  <a:moveTo>
                    <a:pt x="178" y="212"/>
                  </a:moveTo>
                  <a:cubicBezTo>
                    <a:pt x="178" y="251"/>
                    <a:pt x="178" y="251"/>
                    <a:pt x="178" y="251"/>
                  </a:cubicBezTo>
                  <a:cubicBezTo>
                    <a:pt x="176" y="253"/>
                    <a:pt x="176" y="253"/>
                    <a:pt x="176" y="253"/>
                  </a:cubicBezTo>
                  <a:cubicBezTo>
                    <a:pt x="176" y="209"/>
                    <a:pt x="176" y="209"/>
                    <a:pt x="176" y="209"/>
                  </a:cubicBezTo>
                  <a:lnTo>
                    <a:pt x="178" y="212"/>
                  </a:lnTo>
                  <a:close/>
                  <a:moveTo>
                    <a:pt x="167" y="27"/>
                  </a:moveTo>
                  <a:cubicBezTo>
                    <a:pt x="176" y="39"/>
                    <a:pt x="176" y="39"/>
                    <a:pt x="176" y="39"/>
                  </a:cubicBezTo>
                  <a:cubicBezTo>
                    <a:pt x="176" y="73"/>
                    <a:pt x="176" y="73"/>
                    <a:pt x="176" y="73"/>
                  </a:cubicBezTo>
                  <a:cubicBezTo>
                    <a:pt x="167" y="61"/>
                    <a:pt x="167" y="61"/>
                    <a:pt x="167" y="61"/>
                  </a:cubicBezTo>
                  <a:cubicBezTo>
                    <a:pt x="167" y="27"/>
                    <a:pt x="167" y="27"/>
                    <a:pt x="167" y="27"/>
                  </a:cubicBezTo>
                  <a:close/>
                  <a:moveTo>
                    <a:pt x="176" y="311"/>
                  </a:moveTo>
                  <a:cubicBezTo>
                    <a:pt x="167" y="317"/>
                    <a:pt x="167" y="317"/>
                    <a:pt x="167" y="317"/>
                  </a:cubicBezTo>
                  <a:cubicBezTo>
                    <a:pt x="167" y="193"/>
                    <a:pt x="167" y="193"/>
                    <a:pt x="167" y="193"/>
                  </a:cubicBezTo>
                  <a:cubicBezTo>
                    <a:pt x="176" y="187"/>
                    <a:pt x="176" y="187"/>
                    <a:pt x="176" y="187"/>
                  </a:cubicBezTo>
                  <a:cubicBezTo>
                    <a:pt x="176" y="202"/>
                    <a:pt x="176" y="202"/>
                    <a:pt x="176" y="202"/>
                  </a:cubicBezTo>
                  <a:cubicBezTo>
                    <a:pt x="173" y="204"/>
                    <a:pt x="173" y="204"/>
                    <a:pt x="173" y="204"/>
                  </a:cubicBezTo>
                  <a:cubicBezTo>
                    <a:pt x="176" y="209"/>
                    <a:pt x="176" y="209"/>
                    <a:pt x="176" y="209"/>
                  </a:cubicBezTo>
                  <a:cubicBezTo>
                    <a:pt x="176" y="253"/>
                    <a:pt x="176" y="253"/>
                    <a:pt x="176" y="253"/>
                  </a:cubicBezTo>
                  <a:cubicBezTo>
                    <a:pt x="171" y="257"/>
                    <a:pt x="171" y="257"/>
                    <a:pt x="171" y="257"/>
                  </a:cubicBezTo>
                  <a:cubicBezTo>
                    <a:pt x="176" y="265"/>
                    <a:pt x="176" y="265"/>
                    <a:pt x="176" y="265"/>
                  </a:cubicBezTo>
                  <a:cubicBezTo>
                    <a:pt x="176" y="311"/>
                    <a:pt x="176" y="311"/>
                    <a:pt x="176" y="311"/>
                  </a:cubicBezTo>
                  <a:close/>
                  <a:moveTo>
                    <a:pt x="176" y="85"/>
                  </a:moveTo>
                  <a:cubicBezTo>
                    <a:pt x="176" y="129"/>
                    <a:pt x="176" y="129"/>
                    <a:pt x="176" y="129"/>
                  </a:cubicBezTo>
                  <a:cubicBezTo>
                    <a:pt x="167" y="116"/>
                    <a:pt x="167" y="116"/>
                    <a:pt x="167" y="116"/>
                  </a:cubicBezTo>
                  <a:cubicBezTo>
                    <a:pt x="167" y="86"/>
                    <a:pt x="167" y="86"/>
                    <a:pt x="167" y="86"/>
                  </a:cubicBezTo>
                  <a:cubicBezTo>
                    <a:pt x="170" y="90"/>
                    <a:pt x="170" y="90"/>
                    <a:pt x="170" y="90"/>
                  </a:cubicBezTo>
                  <a:cubicBezTo>
                    <a:pt x="176" y="85"/>
                    <a:pt x="176" y="85"/>
                    <a:pt x="176" y="85"/>
                  </a:cubicBezTo>
                  <a:close/>
                  <a:moveTo>
                    <a:pt x="176" y="136"/>
                  </a:moveTo>
                  <a:cubicBezTo>
                    <a:pt x="176" y="151"/>
                    <a:pt x="176" y="151"/>
                    <a:pt x="176" y="151"/>
                  </a:cubicBezTo>
                  <a:cubicBezTo>
                    <a:pt x="175" y="152"/>
                    <a:pt x="175" y="152"/>
                    <a:pt x="175" y="152"/>
                  </a:cubicBezTo>
                  <a:cubicBezTo>
                    <a:pt x="176" y="154"/>
                    <a:pt x="176" y="154"/>
                    <a:pt x="176" y="154"/>
                  </a:cubicBezTo>
                  <a:cubicBezTo>
                    <a:pt x="176" y="184"/>
                    <a:pt x="176" y="184"/>
                    <a:pt x="176" y="184"/>
                  </a:cubicBezTo>
                  <a:cubicBezTo>
                    <a:pt x="167" y="172"/>
                    <a:pt x="167" y="172"/>
                    <a:pt x="167" y="172"/>
                  </a:cubicBezTo>
                  <a:cubicBezTo>
                    <a:pt x="167" y="141"/>
                    <a:pt x="167" y="141"/>
                    <a:pt x="167" y="141"/>
                  </a:cubicBezTo>
                  <a:cubicBezTo>
                    <a:pt x="168" y="141"/>
                    <a:pt x="168" y="142"/>
                    <a:pt x="168" y="142"/>
                  </a:cubicBezTo>
                  <a:lnTo>
                    <a:pt x="176" y="136"/>
                  </a:lnTo>
                  <a:close/>
                  <a:moveTo>
                    <a:pt x="154" y="8"/>
                  </a:moveTo>
                  <a:cubicBezTo>
                    <a:pt x="167" y="27"/>
                    <a:pt x="167" y="27"/>
                    <a:pt x="167" y="27"/>
                  </a:cubicBezTo>
                  <a:cubicBezTo>
                    <a:pt x="167" y="61"/>
                    <a:pt x="167" y="61"/>
                    <a:pt x="167" y="61"/>
                  </a:cubicBezTo>
                  <a:cubicBezTo>
                    <a:pt x="165" y="58"/>
                    <a:pt x="165" y="58"/>
                    <a:pt x="165" y="58"/>
                  </a:cubicBezTo>
                  <a:cubicBezTo>
                    <a:pt x="154" y="65"/>
                    <a:pt x="154" y="65"/>
                    <a:pt x="154" y="65"/>
                  </a:cubicBezTo>
                  <a:cubicBezTo>
                    <a:pt x="154" y="50"/>
                    <a:pt x="154" y="50"/>
                    <a:pt x="154" y="50"/>
                  </a:cubicBezTo>
                  <a:cubicBezTo>
                    <a:pt x="158" y="47"/>
                    <a:pt x="158" y="47"/>
                    <a:pt x="158" y="47"/>
                  </a:cubicBezTo>
                  <a:cubicBezTo>
                    <a:pt x="154" y="43"/>
                    <a:pt x="154" y="43"/>
                    <a:pt x="154" y="43"/>
                  </a:cubicBezTo>
                  <a:cubicBezTo>
                    <a:pt x="154" y="8"/>
                    <a:pt x="154" y="8"/>
                    <a:pt x="154" y="8"/>
                  </a:cubicBezTo>
                  <a:close/>
                  <a:moveTo>
                    <a:pt x="167" y="317"/>
                  </a:moveTo>
                  <a:cubicBezTo>
                    <a:pt x="156" y="325"/>
                    <a:pt x="156" y="325"/>
                    <a:pt x="156" y="325"/>
                  </a:cubicBezTo>
                  <a:cubicBezTo>
                    <a:pt x="154" y="324"/>
                    <a:pt x="154" y="324"/>
                    <a:pt x="154" y="324"/>
                  </a:cubicBezTo>
                  <a:cubicBezTo>
                    <a:pt x="154" y="178"/>
                    <a:pt x="154" y="178"/>
                    <a:pt x="154" y="178"/>
                  </a:cubicBezTo>
                  <a:cubicBezTo>
                    <a:pt x="166" y="194"/>
                    <a:pt x="166" y="194"/>
                    <a:pt x="166" y="194"/>
                  </a:cubicBezTo>
                  <a:cubicBezTo>
                    <a:pt x="167" y="193"/>
                    <a:pt x="167" y="193"/>
                    <a:pt x="167" y="193"/>
                  </a:cubicBezTo>
                  <a:cubicBezTo>
                    <a:pt x="167" y="317"/>
                    <a:pt x="167" y="317"/>
                    <a:pt x="167" y="317"/>
                  </a:cubicBezTo>
                  <a:close/>
                  <a:moveTo>
                    <a:pt x="167" y="86"/>
                  </a:moveTo>
                  <a:cubicBezTo>
                    <a:pt x="167" y="116"/>
                    <a:pt x="167" y="116"/>
                    <a:pt x="167" y="116"/>
                  </a:cubicBezTo>
                  <a:cubicBezTo>
                    <a:pt x="163" y="110"/>
                    <a:pt x="163" y="110"/>
                    <a:pt x="163" y="110"/>
                  </a:cubicBezTo>
                  <a:cubicBezTo>
                    <a:pt x="159" y="113"/>
                    <a:pt x="162" y="133"/>
                    <a:pt x="167" y="141"/>
                  </a:cubicBezTo>
                  <a:cubicBezTo>
                    <a:pt x="167" y="172"/>
                    <a:pt x="167" y="172"/>
                    <a:pt x="167" y="172"/>
                  </a:cubicBezTo>
                  <a:cubicBezTo>
                    <a:pt x="161" y="162"/>
                    <a:pt x="161" y="162"/>
                    <a:pt x="161" y="162"/>
                  </a:cubicBezTo>
                  <a:cubicBezTo>
                    <a:pt x="154" y="167"/>
                    <a:pt x="154" y="167"/>
                    <a:pt x="154" y="167"/>
                  </a:cubicBezTo>
                  <a:cubicBezTo>
                    <a:pt x="154" y="100"/>
                    <a:pt x="154" y="100"/>
                    <a:pt x="154" y="100"/>
                  </a:cubicBezTo>
                  <a:cubicBezTo>
                    <a:pt x="156" y="99"/>
                    <a:pt x="156" y="99"/>
                    <a:pt x="156" y="99"/>
                  </a:cubicBezTo>
                  <a:cubicBezTo>
                    <a:pt x="154" y="98"/>
                    <a:pt x="154" y="98"/>
                    <a:pt x="154" y="98"/>
                  </a:cubicBezTo>
                  <a:cubicBezTo>
                    <a:pt x="154" y="68"/>
                    <a:pt x="154" y="68"/>
                    <a:pt x="154" y="68"/>
                  </a:cubicBezTo>
                  <a:lnTo>
                    <a:pt x="167" y="86"/>
                  </a:lnTo>
                  <a:close/>
                  <a:moveTo>
                    <a:pt x="150" y="2"/>
                  </a:moveTo>
                  <a:cubicBezTo>
                    <a:pt x="154" y="8"/>
                    <a:pt x="154" y="8"/>
                    <a:pt x="154" y="8"/>
                  </a:cubicBezTo>
                  <a:cubicBezTo>
                    <a:pt x="154" y="43"/>
                    <a:pt x="154" y="43"/>
                    <a:pt x="154" y="43"/>
                  </a:cubicBezTo>
                  <a:cubicBezTo>
                    <a:pt x="150" y="36"/>
                    <a:pt x="150" y="36"/>
                    <a:pt x="150" y="36"/>
                  </a:cubicBezTo>
                  <a:cubicBezTo>
                    <a:pt x="150" y="2"/>
                    <a:pt x="150" y="2"/>
                    <a:pt x="150" y="2"/>
                  </a:cubicBezTo>
                  <a:close/>
                  <a:moveTo>
                    <a:pt x="154" y="324"/>
                  </a:moveTo>
                  <a:cubicBezTo>
                    <a:pt x="150" y="317"/>
                    <a:pt x="150" y="317"/>
                    <a:pt x="150" y="317"/>
                  </a:cubicBezTo>
                  <a:cubicBezTo>
                    <a:pt x="150" y="205"/>
                    <a:pt x="150" y="205"/>
                    <a:pt x="150" y="205"/>
                  </a:cubicBezTo>
                  <a:cubicBezTo>
                    <a:pt x="151" y="204"/>
                    <a:pt x="151" y="204"/>
                    <a:pt x="151" y="204"/>
                  </a:cubicBezTo>
                  <a:cubicBezTo>
                    <a:pt x="150" y="202"/>
                    <a:pt x="150" y="202"/>
                    <a:pt x="150" y="202"/>
                  </a:cubicBezTo>
                  <a:cubicBezTo>
                    <a:pt x="150" y="172"/>
                    <a:pt x="150" y="172"/>
                    <a:pt x="150" y="172"/>
                  </a:cubicBezTo>
                  <a:cubicBezTo>
                    <a:pt x="154" y="178"/>
                    <a:pt x="154" y="178"/>
                    <a:pt x="154" y="178"/>
                  </a:cubicBezTo>
                  <a:cubicBezTo>
                    <a:pt x="154" y="324"/>
                    <a:pt x="154" y="324"/>
                    <a:pt x="154" y="324"/>
                  </a:cubicBezTo>
                  <a:close/>
                  <a:moveTo>
                    <a:pt x="154" y="50"/>
                  </a:moveTo>
                  <a:cubicBezTo>
                    <a:pt x="154" y="65"/>
                    <a:pt x="154" y="65"/>
                    <a:pt x="154" y="65"/>
                  </a:cubicBezTo>
                  <a:cubicBezTo>
                    <a:pt x="153" y="66"/>
                    <a:pt x="153" y="66"/>
                    <a:pt x="153" y="66"/>
                  </a:cubicBezTo>
                  <a:cubicBezTo>
                    <a:pt x="154" y="68"/>
                    <a:pt x="154" y="68"/>
                    <a:pt x="154" y="68"/>
                  </a:cubicBezTo>
                  <a:cubicBezTo>
                    <a:pt x="154" y="98"/>
                    <a:pt x="154" y="98"/>
                    <a:pt x="154" y="98"/>
                  </a:cubicBezTo>
                  <a:cubicBezTo>
                    <a:pt x="150" y="92"/>
                    <a:pt x="150" y="92"/>
                    <a:pt x="150" y="92"/>
                  </a:cubicBezTo>
                  <a:cubicBezTo>
                    <a:pt x="150" y="53"/>
                    <a:pt x="150" y="53"/>
                    <a:pt x="150" y="53"/>
                  </a:cubicBezTo>
                  <a:cubicBezTo>
                    <a:pt x="154" y="50"/>
                    <a:pt x="154" y="50"/>
                    <a:pt x="154" y="50"/>
                  </a:cubicBezTo>
                  <a:close/>
                  <a:moveTo>
                    <a:pt x="154" y="100"/>
                  </a:moveTo>
                  <a:cubicBezTo>
                    <a:pt x="154" y="167"/>
                    <a:pt x="154" y="167"/>
                    <a:pt x="154" y="167"/>
                  </a:cubicBezTo>
                  <a:cubicBezTo>
                    <a:pt x="150" y="170"/>
                    <a:pt x="150" y="170"/>
                    <a:pt x="150" y="170"/>
                  </a:cubicBezTo>
                  <a:cubicBezTo>
                    <a:pt x="150" y="154"/>
                    <a:pt x="150" y="154"/>
                    <a:pt x="150" y="154"/>
                  </a:cubicBezTo>
                  <a:cubicBezTo>
                    <a:pt x="153" y="152"/>
                    <a:pt x="153" y="152"/>
                    <a:pt x="153" y="152"/>
                  </a:cubicBezTo>
                  <a:cubicBezTo>
                    <a:pt x="150" y="147"/>
                    <a:pt x="150" y="147"/>
                    <a:pt x="150" y="147"/>
                  </a:cubicBezTo>
                  <a:cubicBezTo>
                    <a:pt x="150" y="103"/>
                    <a:pt x="150" y="103"/>
                    <a:pt x="150" y="103"/>
                  </a:cubicBezTo>
                  <a:lnTo>
                    <a:pt x="154" y="100"/>
                  </a:lnTo>
                  <a:close/>
                  <a:moveTo>
                    <a:pt x="144" y="3"/>
                  </a:moveTo>
                  <a:cubicBezTo>
                    <a:pt x="149" y="0"/>
                    <a:pt x="149" y="0"/>
                    <a:pt x="149" y="0"/>
                  </a:cubicBezTo>
                  <a:cubicBezTo>
                    <a:pt x="150" y="2"/>
                    <a:pt x="150" y="2"/>
                    <a:pt x="150" y="2"/>
                  </a:cubicBezTo>
                  <a:cubicBezTo>
                    <a:pt x="150" y="36"/>
                    <a:pt x="150" y="36"/>
                    <a:pt x="150" y="36"/>
                  </a:cubicBezTo>
                  <a:cubicBezTo>
                    <a:pt x="144" y="27"/>
                    <a:pt x="144" y="27"/>
                    <a:pt x="144" y="27"/>
                  </a:cubicBezTo>
                  <a:cubicBezTo>
                    <a:pt x="144" y="3"/>
                    <a:pt x="144" y="3"/>
                    <a:pt x="144" y="3"/>
                  </a:cubicBezTo>
                  <a:close/>
                  <a:moveTo>
                    <a:pt x="150" y="317"/>
                  </a:moveTo>
                  <a:cubicBezTo>
                    <a:pt x="144" y="308"/>
                    <a:pt x="144" y="308"/>
                    <a:pt x="144" y="308"/>
                  </a:cubicBezTo>
                  <a:cubicBezTo>
                    <a:pt x="144" y="260"/>
                    <a:pt x="144" y="260"/>
                    <a:pt x="144" y="260"/>
                  </a:cubicBezTo>
                  <a:cubicBezTo>
                    <a:pt x="149" y="257"/>
                    <a:pt x="149" y="257"/>
                    <a:pt x="149" y="257"/>
                  </a:cubicBezTo>
                  <a:cubicBezTo>
                    <a:pt x="144" y="249"/>
                    <a:pt x="144" y="249"/>
                    <a:pt x="144" y="249"/>
                  </a:cubicBezTo>
                  <a:cubicBezTo>
                    <a:pt x="144" y="210"/>
                    <a:pt x="144" y="210"/>
                    <a:pt x="144" y="210"/>
                  </a:cubicBezTo>
                  <a:cubicBezTo>
                    <a:pt x="150" y="205"/>
                    <a:pt x="150" y="205"/>
                    <a:pt x="150" y="205"/>
                  </a:cubicBezTo>
                  <a:cubicBezTo>
                    <a:pt x="150" y="317"/>
                    <a:pt x="150" y="317"/>
                    <a:pt x="150" y="317"/>
                  </a:cubicBezTo>
                  <a:close/>
                  <a:moveTo>
                    <a:pt x="150" y="53"/>
                  </a:moveTo>
                  <a:cubicBezTo>
                    <a:pt x="150" y="92"/>
                    <a:pt x="150" y="92"/>
                    <a:pt x="150" y="92"/>
                  </a:cubicBezTo>
                  <a:cubicBezTo>
                    <a:pt x="144" y="82"/>
                    <a:pt x="144" y="82"/>
                    <a:pt x="144" y="82"/>
                  </a:cubicBezTo>
                  <a:cubicBezTo>
                    <a:pt x="144" y="52"/>
                    <a:pt x="144" y="52"/>
                    <a:pt x="144" y="52"/>
                  </a:cubicBezTo>
                  <a:cubicBezTo>
                    <a:pt x="146" y="56"/>
                    <a:pt x="146" y="56"/>
                    <a:pt x="146" y="56"/>
                  </a:cubicBezTo>
                  <a:cubicBezTo>
                    <a:pt x="150" y="53"/>
                    <a:pt x="150" y="53"/>
                    <a:pt x="150" y="53"/>
                  </a:cubicBezTo>
                  <a:close/>
                  <a:moveTo>
                    <a:pt x="150" y="103"/>
                  </a:moveTo>
                  <a:cubicBezTo>
                    <a:pt x="150" y="147"/>
                    <a:pt x="150" y="147"/>
                    <a:pt x="150" y="147"/>
                  </a:cubicBezTo>
                  <a:cubicBezTo>
                    <a:pt x="144" y="138"/>
                    <a:pt x="144" y="138"/>
                    <a:pt x="144" y="138"/>
                  </a:cubicBezTo>
                  <a:cubicBezTo>
                    <a:pt x="144" y="107"/>
                    <a:pt x="144" y="107"/>
                    <a:pt x="144" y="107"/>
                  </a:cubicBezTo>
                  <a:cubicBezTo>
                    <a:pt x="144" y="108"/>
                    <a:pt x="144" y="108"/>
                    <a:pt x="144" y="108"/>
                  </a:cubicBezTo>
                  <a:cubicBezTo>
                    <a:pt x="150" y="103"/>
                    <a:pt x="150" y="103"/>
                    <a:pt x="150" y="103"/>
                  </a:cubicBezTo>
                  <a:close/>
                  <a:moveTo>
                    <a:pt x="150" y="154"/>
                  </a:moveTo>
                  <a:cubicBezTo>
                    <a:pt x="150" y="170"/>
                    <a:pt x="150" y="170"/>
                    <a:pt x="150" y="170"/>
                  </a:cubicBezTo>
                  <a:cubicBezTo>
                    <a:pt x="149" y="170"/>
                    <a:pt x="149" y="170"/>
                    <a:pt x="149" y="170"/>
                  </a:cubicBezTo>
                  <a:cubicBezTo>
                    <a:pt x="150" y="172"/>
                    <a:pt x="150" y="172"/>
                    <a:pt x="150" y="172"/>
                  </a:cubicBezTo>
                  <a:cubicBezTo>
                    <a:pt x="150" y="202"/>
                    <a:pt x="150" y="202"/>
                    <a:pt x="150" y="202"/>
                  </a:cubicBezTo>
                  <a:cubicBezTo>
                    <a:pt x="144" y="193"/>
                    <a:pt x="144" y="193"/>
                    <a:pt x="144" y="193"/>
                  </a:cubicBezTo>
                  <a:cubicBezTo>
                    <a:pt x="144" y="159"/>
                    <a:pt x="144" y="159"/>
                    <a:pt x="144" y="159"/>
                  </a:cubicBezTo>
                  <a:lnTo>
                    <a:pt x="150" y="154"/>
                  </a:lnTo>
                  <a:close/>
                  <a:moveTo>
                    <a:pt x="128" y="14"/>
                  </a:moveTo>
                  <a:cubicBezTo>
                    <a:pt x="144" y="3"/>
                    <a:pt x="144" y="3"/>
                    <a:pt x="144" y="3"/>
                  </a:cubicBezTo>
                  <a:cubicBezTo>
                    <a:pt x="144" y="27"/>
                    <a:pt x="144" y="27"/>
                    <a:pt x="144" y="27"/>
                  </a:cubicBezTo>
                  <a:cubicBezTo>
                    <a:pt x="141" y="24"/>
                    <a:pt x="141" y="24"/>
                    <a:pt x="141" y="24"/>
                  </a:cubicBezTo>
                  <a:cubicBezTo>
                    <a:pt x="137" y="26"/>
                    <a:pt x="133" y="29"/>
                    <a:pt x="129" y="32"/>
                  </a:cubicBezTo>
                  <a:cubicBezTo>
                    <a:pt x="144" y="52"/>
                    <a:pt x="144" y="52"/>
                    <a:pt x="144" y="52"/>
                  </a:cubicBezTo>
                  <a:cubicBezTo>
                    <a:pt x="144" y="82"/>
                    <a:pt x="144" y="82"/>
                    <a:pt x="144" y="82"/>
                  </a:cubicBezTo>
                  <a:cubicBezTo>
                    <a:pt x="139" y="76"/>
                    <a:pt x="139" y="76"/>
                    <a:pt x="139" y="76"/>
                  </a:cubicBezTo>
                  <a:cubicBezTo>
                    <a:pt x="128" y="83"/>
                    <a:pt x="128" y="83"/>
                    <a:pt x="128" y="83"/>
                  </a:cubicBezTo>
                  <a:cubicBezTo>
                    <a:pt x="128" y="14"/>
                    <a:pt x="128" y="14"/>
                    <a:pt x="128" y="14"/>
                  </a:cubicBezTo>
                  <a:close/>
                  <a:moveTo>
                    <a:pt x="144" y="308"/>
                  </a:moveTo>
                  <a:cubicBezTo>
                    <a:pt x="128" y="287"/>
                    <a:pt x="128" y="287"/>
                    <a:pt x="128" y="287"/>
                  </a:cubicBezTo>
                  <a:cubicBezTo>
                    <a:pt x="128" y="252"/>
                    <a:pt x="128" y="252"/>
                    <a:pt x="128" y="252"/>
                  </a:cubicBezTo>
                  <a:cubicBezTo>
                    <a:pt x="137" y="265"/>
                    <a:pt x="137" y="265"/>
                    <a:pt x="137" y="265"/>
                  </a:cubicBezTo>
                  <a:cubicBezTo>
                    <a:pt x="144" y="260"/>
                    <a:pt x="144" y="260"/>
                    <a:pt x="144" y="260"/>
                  </a:cubicBezTo>
                  <a:cubicBezTo>
                    <a:pt x="144" y="308"/>
                    <a:pt x="144" y="308"/>
                    <a:pt x="144" y="308"/>
                  </a:cubicBezTo>
                  <a:close/>
                  <a:moveTo>
                    <a:pt x="144" y="107"/>
                  </a:moveTo>
                  <a:cubicBezTo>
                    <a:pt x="144" y="138"/>
                    <a:pt x="144" y="138"/>
                    <a:pt x="144" y="138"/>
                  </a:cubicBezTo>
                  <a:cubicBezTo>
                    <a:pt x="137" y="128"/>
                    <a:pt x="137" y="128"/>
                    <a:pt x="137" y="128"/>
                  </a:cubicBezTo>
                  <a:cubicBezTo>
                    <a:pt x="128" y="134"/>
                    <a:pt x="128" y="134"/>
                    <a:pt x="128" y="134"/>
                  </a:cubicBezTo>
                  <a:cubicBezTo>
                    <a:pt x="128" y="119"/>
                    <a:pt x="128" y="119"/>
                    <a:pt x="128" y="119"/>
                  </a:cubicBezTo>
                  <a:cubicBezTo>
                    <a:pt x="130" y="118"/>
                    <a:pt x="130" y="118"/>
                    <a:pt x="130" y="118"/>
                  </a:cubicBezTo>
                  <a:cubicBezTo>
                    <a:pt x="128" y="116"/>
                    <a:pt x="128" y="116"/>
                    <a:pt x="128" y="116"/>
                  </a:cubicBezTo>
                  <a:cubicBezTo>
                    <a:pt x="128" y="86"/>
                    <a:pt x="128" y="86"/>
                    <a:pt x="128" y="86"/>
                  </a:cubicBezTo>
                  <a:cubicBezTo>
                    <a:pt x="144" y="107"/>
                    <a:pt x="144" y="107"/>
                    <a:pt x="144" y="107"/>
                  </a:cubicBezTo>
                  <a:close/>
                  <a:moveTo>
                    <a:pt x="144" y="159"/>
                  </a:moveTo>
                  <a:cubicBezTo>
                    <a:pt x="144" y="193"/>
                    <a:pt x="144" y="193"/>
                    <a:pt x="144" y="193"/>
                  </a:cubicBezTo>
                  <a:cubicBezTo>
                    <a:pt x="135" y="180"/>
                    <a:pt x="135" y="180"/>
                    <a:pt x="135" y="180"/>
                  </a:cubicBezTo>
                  <a:cubicBezTo>
                    <a:pt x="128" y="185"/>
                    <a:pt x="128" y="185"/>
                    <a:pt x="128" y="185"/>
                  </a:cubicBezTo>
                  <a:cubicBezTo>
                    <a:pt x="128" y="141"/>
                    <a:pt x="128" y="141"/>
                    <a:pt x="128" y="141"/>
                  </a:cubicBezTo>
                  <a:cubicBezTo>
                    <a:pt x="142" y="160"/>
                    <a:pt x="142" y="160"/>
                    <a:pt x="142" y="160"/>
                  </a:cubicBezTo>
                  <a:cubicBezTo>
                    <a:pt x="144" y="159"/>
                    <a:pt x="144" y="159"/>
                    <a:pt x="144" y="159"/>
                  </a:cubicBezTo>
                  <a:close/>
                  <a:moveTo>
                    <a:pt x="144" y="210"/>
                  </a:moveTo>
                  <a:cubicBezTo>
                    <a:pt x="144" y="249"/>
                    <a:pt x="144" y="249"/>
                    <a:pt x="144" y="249"/>
                  </a:cubicBezTo>
                  <a:cubicBezTo>
                    <a:pt x="132" y="233"/>
                    <a:pt x="132" y="233"/>
                    <a:pt x="132" y="233"/>
                  </a:cubicBezTo>
                  <a:cubicBezTo>
                    <a:pt x="128" y="236"/>
                    <a:pt x="128" y="236"/>
                    <a:pt x="128" y="236"/>
                  </a:cubicBezTo>
                  <a:cubicBezTo>
                    <a:pt x="128" y="197"/>
                    <a:pt x="128" y="197"/>
                    <a:pt x="128" y="197"/>
                  </a:cubicBezTo>
                  <a:cubicBezTo>
                    <a:pt x="139" y="213"/>
                    <a:pt x="139" y="213"/>
                    <a:pt x="139" y="213"/>
                  </a:cubicBezTo>
                  <a:lnTo>
                    <a:pt x="144" y="210"/>
                  </a:lnTo>
                  <a:close/>
                  <a:moveTo>
                    <a:pt x="124" y="17"/>
                  </a:moveTo>
                  <a:cubicBezTo>
                    <a:pt x="128" y="14"/>
                    <a:pt x="128" y="14"/>
                    <a:pt x="128" y="14"/>
                  </a:cubicBezTo>
                  <a:cubicBezTo>
                    <a:pt x="128" y="83"/>
                    <a:pt x="128" y="83"/>
                    <a:pt x="128" y="83"/>
                  </a:cubicBezTo>
                  <a:cubicBezTo>
                    <a:pt x="127" y="84"/>
                    <a:pt x="127" y="84"/>
                    <a:pt x="127" y="84"/>
                  </a:cubicBezTo>
                  <a:cubicBezTo>
                    <a:pt x="128" y="86"/>
                    <a:pt x="128" y="86"/>
                    <a:pt x="128" y="86"/>
                  </a:cubicBezTo>
                  <a:cubicBezTo>
                    <a:pt x="128" y="116"/>
                    <a:pt x="128" y="116"/>
                    <a:pt x="128" y="116"/>
                  </a:cubicBezTo>
                  <a:cubicBezTo>
                    <a:pt x="124" y="110"/>
                    <a:pt x="124" y="110"/>
                    <a:pt x="124" y="110"/>
                  </a:cubicBezTo>
                  <a:cubicBezTo>
                    <a:pt x="124" y="17"/>
                    <a:pt x="124" y="17"/>
                    <a:pt x="124" y="17"/>
                  </a:cubicBezTo>
                  <a:close/>
                  <a:moveTo>
                    <a:pt x="128" y="287"/>
                  </a:moveTo>
                  <a:cubicBezTo>
                    <a:pt x="124" y="280"/>
                    <a:pt x="124" y="280"/>
                    <a:pt x="124" y="280"/>
                  </a:cubicBezTo>
                  <a:cubicBezTo>
                    <a:pt x="124" y="246"/>
                    <a:pt x="124" y="246"/>
                    <a:pt x="124" y="246"/>
                  </a:cubicBezTo>
                  <a:cubicBezTo>
                    <a:pt x="128" y="252"/>
                    <a:pt x="128" y="252"/>
                    <a:pt x="128" y="252"/>
                  </a:cubicBezTo>
                  <a:cubicBezTo>
                    <a:pt x="128" y="287"/>
                    <a:pt x="128" y="287"/>
                    <a:pt x="128" y="287"/>
                  </a:cubicBezTo>
                  <a:close/>
                  <a:moveTo>
                    <a:pt x="128" y="119"/>
                  </a:moveTo>
                  <a:cubicBezTo>
                    <a:pt x="128" y="134"/>
                    <a:pt x="128" y="134"/>
                    <a:pt x="128" y="134"/>
                  </a:cubicBezTo>
                  <a:cubicBezTo>
                    <a:pt x="125" y="136"/>
                    <a:pt x="125" y="136"/>
                    <a:pt x="125" y="136"/>
                  </a:cubicBezTo>
                  <a:cubicBezTo>
                    <a:pt x="128" y="141"/>
                    <a:pt x="128" y="141"/>
                    <a:pt x="128" y="141"/>
                  </a:cubicBezTo>
                  <a:cubicBezTo>
                    <a:pt x="128" y="185"/>
                    <a:pt x="128" y="185"/>
                    <a:pt x="128" y="185"/>
                  </a:cubicBezTo>
                  <a:cubicBezTo>
                    <a:pt x="124" y="188"/>
                    <a:pt x="124" y="188"/>
                    <a:pt x="124" y="188"/>
                  </a:cubicBezTo>
                  <a:cubicBezTo>
                    <a:pt x="124" y="122"/>
                    <a:pt x="124" y="122"/>
                    <a:pt x="124" y="122"/>
                  </a:cubicBezTo>
                  <a:cubicBezTo>
                    <a:pt x="128" y="119"/>
                    <a:pt x="128" y="119"/>
                    <a:pt x="128" y="119"/>
                  </a:cubicBezTo>
                  <a:close/>
                  <a:moveTo>
                    <a:pt x="128" y="197"/>
                  </a:moveTo>
                  <a:cubicBezTo>
                    <a:pt x="128" y="236"/>
                    <a:pt x="128" y="236"/>
                    <a:pt x="128" y="236"/>
                  </a:cubicBezTo>
                  <a:cubicBezTo>
                    <a:pt x="124" y="239"/>
                    <a:pt x="124" y="239"/>
                    <a:pt x="124" y="239"/>
                  </a:cubicBezTo>
                  <a:cubicBezTo>
                    <a:pt x="124" y="223"/>
                    <a:pt x="124" y="223"/>
                    <a:pt x="124" y="223"/>
                  </a:cubicBezTo>
                  <a:cubicBezTo>
                    <a:pt x="125" y="222"/>
                    <a:pt x="125" y="222"/>
                    <a:pt x="125" y="222"/>
                  </a:cubicBezTo>
                  <a:cubicBezTo>
                    <a:pt x="124" y="221"/>
                    <a:pt x="124" y="221"/>
                    <a:pt x="124" y="221"/>
                  </a:cubicBezTo>
                  <a:cubicBezTo>
                    <a:pt x="124" y="191"/>
                    <a:pt x="124" y="191"/>
                    <a:pt x="124" y="191"/>
                  </a:cubicBezTo>
                  <a:lnTo>
                    <a:pt x="128" y="197"/>
                  </a:lnTo>
                  <a:close/>
                  <a:moveTo>
                    <a:pt x="115" y="23"/>
                  </a:moveTo>
                  <a:cubicBezTo>
                    <a:pt x="124" y="17"/>
                    <a:pt x="124" y="17"/>
                    <a:pt x="124" y="17"/>
                  </a:cubicBezTo>
                  <a:cubicBezTo>
                    <a:pt x="124" y="110"/>
                    <a:pt x="124" y="110"/>
                    <a:pt x="124" y="110"/>
                  </a:cubicBezTo>
                  <a:cubicBezTo>
                    <a:pt x="115" y="98"/>
                    <a:pt x="115" y="98"/>
                    <a:pt x="115" y="98"/>
                  </a:cubicBezTo>
                  <a:cubicBezTo>
                    <a:pt x="115" y="23"/>
                    <a:pt x="115" y="23"/>
                    <a:pt x="115" y="23"/>
                  </a:cubicBezTo>
                  <a:close/>
                  <a:moveTo>
                    <a:pt x="124" y="280"/>
                  </a:moveTo>
                  <a:cubicBezTo>
                    <a:pt x="115" y="268"/>
                    <a:pt x="115" y="268"/>
                    <a:pt x="115" y="268"/>
                  </a:cubicBezTo>
                  <a:cubicBezTo>
                    <a:pt x="115" y="229"/>
                    <a:pt x="115" y="229"/>
                    <a:pt x="115" y="229"/>
                  </a:cubicBezTo>
                  <a:cubicBezTo>
                    <a:pt x="124" y="223"/>
                    <a:pt x="124" y="223"/>
                    <a:pt x="124" y="223"/>
                  </a:cubicBezTo>
                  <a:cubicBezTo>
                    <a:pt x="124" y="239"/>
                    <a:pt x="124" y="239"/>
                    <a:pt x="124" y="239"/>
                  </a:cubicBezTo>
                  <a:cubicBezTo>
                    <a:pt x="121" y="241"/>
                    <a:pt x="121" y="241"/>
                    <a:pt x="121" y="241"/>
                  </a:cubicBezTo>
                  <a:cubicBezTo>
                    <a:pt x="124" y="246"/>
                    <a:pt x="124" y="246"/>
                    <a:pt x="124" y="246"/>
                  </a:cubicBezTo>
                  <a:cubicBezTo>
                    <a:pt x="124" y="280"/>
                    <a:pt x="124" y="280"/>
                    <a:pt x="124" y="280"/>
                  </a:cubicBezTo>
                  <a:close/>
                  <a:moveTo>
                    <a:pt x="124" y="122"/>
                  </a:moveTo>
                  <a:cubicBezTo>
                    <a:pt x="124" y="188"/>
                    <a:pt x="124" y="188"/>
                    <a:pt x="124" y="188"/>
                  </a:cubicBezTo>
                  <a:cubicBezTo>
                    <a:pt x="123" y="189"/>
                    <a:pt x="123" y="189"/>
                    <a:pt x="123" y="189"/>
                  </a:cubicBezTo>
                  <a:cubicBezTo>
                    <a:pt x="124" y="191"/>
                    <a:pt x="124" y="191"/>
                    <a:pt x="124" y="191"/>
                  </a:cubicBezTo>
                  <a:cubicBezTo>
                    <a:pt x="124" y="221"/>
                    <a:pt x="124" y="221"/>
                    <a:pt x="124" y="221"/>
                  </a:cubicBezTo>
                  <a:cubicBezTo>
                    <a:pt x="115" y="208"/>
                    <a:pt x="115" y="208"/>
                    <a:pt x="115" y="208"/>
                  </a:cubicBezTo>
                  <a:cubicBezTo>
                    <a:pt x="115" y="123"/>
                    <a:pt x="115" y="123"/>
                    <a:pt x="115" y="123"/>
                  </a:cubicBezTo>
                  <a:cubicBezTo>
                    <a:pt x="118" y="126"/>
                    <a:pt x="118" y="126"/>
                    <a:pt x="118" y="126"/>
                  </a:cubicBezTo>
                  <a:lnTo>
                    <a:pt x="124" y="122"/>
                  </a:lnTo>
                  <a:close/>
                  <a:moveTo>
                    <a:pt x="102" y="32"/>
                  </a:moveTo>
                  <a:cubicBezTo>
                    <a:pt x="115" y="23"/>
                    <a:pt x="115" y="23"/>
                    <a:pt x="115" y="23"/>
                  </a:cubicBezTo>
                  <a:cubicBezTo>
                    <a:pt x="115" y="98"/>
                    <a:pt x="115" y="98"/>
                    <a:pt x="115" y="98"/>
                  </a:cubicBezTo>
                  <a:cubicBezTo>
                    <a:pt x="113" y="94"/>
                    <a:pt x="113" y="94"/>
                    <a:pt x="113" y="94"/>
                  </a:cubicBezTo>
                  <a:cubicBezTo>
                    <a:pt x="102" y="102"/>
                    <a:pt x="102" y="102"/>
                    <a:pt x="102" y="102"/>
                  </a:cubicBezTo>
                  <a:cubicBezTo>
                    <a:pt x="102" y="86"/>
                    <a:pt x="102" y="86"/>
                    <a:pt x="102" y="86"/>
                  </a:cubicBezTo>
                  <a:cubicBezTo>
                    <a:pt x="106" y="84"/>
                    <a:pt x="106" y="84"/>
                    <a:pt x="106" y="84"/>
                  </a:cubicBezTo>
                  <a:cubicBezTo>
                    <a:pt x="102" y="79"/>
                    <a:pt x="102" y="79"/>
                    <a:pt x="102" y="79"/>
                  </a:cubicBezTo>
                  <a:cubicBezTo>
                    <a:pt x="102" y="32"/>
                    <a:pt x="102" y="32"/>
                    <a:pt x="102" y="32"/>
                  </a:cubicBezTo>
                  <a:close/>
                  <a:moveTo>
                    <a:pt x="115" y="268"/>
                  </a:moveTo>
                  <a:cubicBezTo>
                    <a:pt x="102" y="249"/>
                    <a:pt x="102" y="249"/>
                    <a:pt x="102" y="249"/>
                  </a:cubicBezTo>
                  <a:cubicBezTo>
                    <a:pt x="102" y="215"/>
                    <a:pt x="102" y="215"/>
                    <a:pt x="102" y="215"/>
                  </a:cubicBezTo>
                  <a:cubicBezTo>
                    <a:pt x="113" y="231"/>
                    <a:pt x="113" y="231"/>
                    <a:pt x="113" y="231"/>
                  </a:cubicBezTo>
                  <a:cubicBezTo>
                    <a:pt x="115" y="229"/>
                    <a:pt x="115" y="229"/>
                    <a:pt x="115" y="229"/>
                  </a:cubicBezTo>
                  <a:cubicBezTo>
                    <a:pt x="115" y="268"/>
                    <a:pt x="115" y="268"/>
                    <a:pt x="115" y="268"/>
                  </a:cubicBezTo>
                  <a:close/>
                  <a:moveTo>
                    <a:pt x="115" y="123"/>
                  </a:moveTo>
                  <a:cubicBezTo>
                    <a:pt x="115" y="208"/>
                    <a:pt x="115" y="208"/>
                    <a:pt x="115" y="208"/>
                  </a:cubicBezTo>
                  <a:cubicBezTo>
                    <a:pt x="109" y="199"/>
                    <a:pt x="109" y="199"/>
                    <a:pt x="109" y="199"/>
                  </a:cubicBezTo>
                  <a:cubicBezTo>
                    <a:pt x="102" y="203"/>
                    <a:pt x="102" y="203"/>
                    <a:pt x="102" y="203"/>
                  </a:cubicBezTo>
                  <a:cubicBezTo>
                    <a:pt x="102" y="137"/>
                    <a:pt x="102" y="137"/>
                    <a:pt x="102" y="137"/>
                  </a:cubicBezTo>
                  <a:cubicBezTo>
                    <a:pt x="104" y="136"/>
                    <a:pt x="104" y="136"/>
                    <a:pt x="104" y="136"/>
                  </a:cubicBezTo>
                  <a:cubicBezTo>
                    <a:pt x="102" y="134"/>
                    <a:pt x="102" y="134"/>
                    <a:pt x="102" y="134"/>
                  </a:cubicBezTo>
                  <a:cubicBezTo>
                    <a:pt x="102" y="104"/>
                    <a:pt x="102" y="104"/>
                    <a:pt x="102" y="104"/>
                  </a:cubicBezTo>
                  <a:lnTo>
                    <a:pt x="115" y="123"/>
                  </a:lnTo>
                  <a:close/>
                  <a:moveTo>
                    <a:pt x="91" y="40"/>
                  </a:moveTo>
                  <a:cubicBezTo>
                    <a:pt x="102" y="32"/>
                    <a:pt x="102" y="32"/>
                    <a:pt x="102" y="32"/>
                  </a:cubicBezTo>
                  <a:cubicBezTo>
                    <a:pt x="102" y="79"/>
                    <a:pt x="102" y="79"/>
                    <a:pt x="102" y="79"/>
                  </a:cubicBezTo>
                  <a:cubicBezTo>
                    <a:pt x="91" y="64"/>
                    <a:pt x="91" y="64"/>
                    <a:pt x="91" y="64"/>
                  </a:cubicBezTo>
                  <a:cubicBezTo>
                    <a:pt x="91" y="40"/>
                    <a:pt x="91" y="40"/>
                    <a:pt x="91" y="40"/>
                  </a:cubicBezTo>
                  <a:close/>
                  <a:moveTo>
                    <a:pt x="102" y="249"/>
                  </a:moveTo>
                  <a:cubicBezTo>
                    <a:pt x="91" y="234"/>
                    <a:pt x="91" y="234"/>
                    <a:pt x="91" y="234"/>
                  </a:cubicBezTo>
                  <a:cubicBezTo>
                    <a:pt x="91" y="195"/>
                    <a:pt x="91" y="195"/>
                    <a:pt x="91" y="195"/>
                  </a:cubicBezTo>
                  <a:cubicBezTo>
                    <a:pt x="101" y="188"/>
                    <a:pt x="101" y="188"/>
                    <a:pt x="101" y="188"/>
                  </a:cubicBezTo>
                  <a:cubicBezTo>
                    <a:pt x="91" y="174"/>
                    <a:pt x="91" y="174"/>
                    <a:pt x="91" y="174"/>
                  </a:cubicBezTo>
                  <a:cubicBezTo>
                    <a:pt x="91" y="144"/>
                    <a:pt x="91" y="144"/>
                    <a:pt x="91" y="144"/>
                  </a:cubicBezTo>
                  <a:cubicBezTo>
                    <a:pt x="92" y="144"/>
                    <a:pt x="92" y="144"/>
                    <a:pt x="92" y="144"/>
                  </a:cubicBezTo>
                  <a:cubicBezTo>
                    <a:pt x="102" y="137"/>
                    <a:pt x="102" y="137"/>
                    <a:pt x="102" y="137"/>
                  </a:cubicBezTo>
                  <a:cubicBezTo>
                    <a:pt x="102" y="203"/>
                    <a:pt x="102" y="203"/>
                    <a:pt x="102" y="203"/>
                  </a:cubicBezTo>
                  <a:cubicBezTo>
                    <a:pt x="97" y="207"/>
                    <a:pt x="97" y="207"/>
                    <a:pt x="97" y="207"/>
                  </a:cubicBezTo>
                  <a:cubicBezTo>
                    <a:pt x="102" y="215"/>
                    <a:pt x="102" y="215"/>
                    <a:pt x="102" y="215"/>
                  </a:cubicBezTo>
                  <a:cubicBezTo>
                    <a:pt x="102" y="249"/>
                    <a:pt x="102" y="249"/>
                    <a:pt x="102" y="249"/>
                  </a:cubicBezTo>
                  <a:close/>
                  <a:moveTo>
                    <a:pt x="102" y="86"/>
                  </a:moveTo>
                  <a:cubicBezTo>
                    <a:pt x="102" y="102"/>
                    <a:pt x="102" y="102"/>
                    <a:pt x="102" y="102"/>
                  </a:cubicBezTo>
                  <a:cubicBezTo>
                    <a:pt x="101" y="102"/>
                    <a:pt x="101" y="102"/>
                    <a:pt x="101" y="102"/>
                  </a:cubicBezTo>
                  <a:cubicBezTo>
                    <a:pt x="102" y="104"/>
                    <a:pt x="102" y="104"/>
                    <a:pt x="102" y="104"/>
                  </a:cubicBezTo>
                  <a:cubicBezTo>
                    <a:pt x="102" y="134"/>
                    <a:pt x="102" y="134"/>
                    <a:pt x="102" y="134"/>
                  </a:cubicBezTo>
                  <a:cubicBezTo>
                    <a:pt x="91" y="119"/>
                    <a:pt x="91" y="119"/>
                    <a:pt x="91" y="119"/>
                  </a:cubicBezTo>
                  <a:cubicBezTo>
                    <a:pt x="91" y="89"/>
                    <a:pt x="91" y="89"/>
                    <a:pt x="91" y="89"/>
                  </a:cubicBezTo>
                  <a:cubicBezTo>
                    <a:pt x="94" y="92"/>
                    <a:pt x="94" y="92"/>
                    <a:pt x="94" y="92"/>
                  </a:cubicBezTo>
                  <a:lnTo>
                    <a:pt x="102" y="86"/>
                  </a:lnTo>
                  <a:close/>
                  <a:moveTo>
                    <a:pt x="78" y="49"/>
                  </a:moveTo>
                  <a:cubicBezTo>
                    <a:pt x="91" y="40"/>
                    <a:pt x="91" y="40"/>
                    <a:pt x="91" y="40"/>
                  </a:cubicBezTo>
                  <a:cubicBezTo>
                    <a:pt x="91" y="64"/>
                    <a:pt x="91" y="64"/>
                    <a:pt x="91" y="64"/>
                  </a:cubicBezTo>
                  <a:cubicBezTo>
                    <a:pt x="89" y="60"/>
                    <a:pt x="89" y="60"/>
                    <a:pt x="89" y="60"/>
                  </a:cubicBezTo>
                  <a:cubicBezTo>
                    <a:pt x="78" y="68"/>
                    <a:pt x="78" y="68"/>
                    <a:pt x="78" y="68"/>
                  </a:cubicBezTo>
                  <a:cubicBezTo>
                    <a:pt x="78" y="49"/>
                    <a:pt x="78" y="49"/>
                    <a:pt x="78" y="49"/>
                  </a:cubicBezTo>
                  <a:close/>
                  <a:moveTo>
                    <a:pt x="91" y="234"/>
                  </a:moveTo>
                  <a:cubicBezTo>
                    <a:pt x="78" y="215"/>
                    <a:pt x="78" y="215"/>
                    <a:pt x="78" y="215"/>
                  </a:cubicBezTo>
                  <a:cubicBezTo>
                    <a:pt x="78" y="181"/>
                    <a:pt x="78" y="181"/>
                    <a:pt x="78" y="181"/>
                  </a:cubicBezTo>
                  <a:cubicBezTo>
                    <a:pt x="90" y="197"/>
                    <a:pt x="90" y="197"/>
                    <a:pt x="90" y="197"/>
                  </a:cubicBezTo>
                  <a:cubicBezTo>
                    <a:pt x="91" y="195"/>
                    <a:pt x="91" y="195"/>
                    <a:pt x="91" y="195"/>
                  </a:cubicBezTo>
                  <a:cubicBezTo>
                    <a:pt x="91" y="234"/>
                    <a:pt x="91" y="234"/>
                    <a:pt x="91" y="234"/>
                  </a:cubicBezTo>
                  <a:close/>
                  <a:moveTo>
                    <a:pt x="91" y="89"/>
                  </a:moveTo>
                  <a:cubicBezTo>
                    <a:pt x="91" y="119"/>
                    <a:pt x="91" y="119"/>
                    <a:pt x="91" y="119"/>
                  </a:cubicBezTo>
                  <a:cubicBezTo>
                    <a:pt x="87" y="112"/>
                    <a:pt x="87" y="112"/>
                    <a:pt x="87" y="112"/>
                  </a:cubicBezTo>
                  <a:cubicBezTo>
                    <a:pt x="78" y="118"/>
                    <a:pt x="78" y="118"/>
                    <a:pt x="78" y="118"/>
                  </a:cubicBezTo>
                  <a:cubicBezTo>
                    <a:pt x="78" y="103"/>
                    <a:pt x="78" y="103"/>
                    <a:pt x="78" y="103"/>
                  </a:cubicBezTo>
                  <a:cubicBezTo>
                    <a:pt x="80" y="102"/>
                    <a:pt x="80" y="102"/>
                    <a:pt x="80" y="102"/>
                  </a:cubicBezTo>
                  <a:cubicBezTo>
                    <a:pt x="78" y="100"/>
                    <a:pt x="78" y="100"/>
                    <a:pt x="78" y="100"/>
                  </a:cubicBezTo>
                  <a:cubicBezTo>
                    <a:pt x="78" y="70"/>
                    <a:pt x="78" y="70"/>
                    <a:pt x="78" y="70"/>
                  </a:cubicBezTo>
                  <a:cubicBezTo>
                    <a:pt x="91" y="89"/>
                    <a:pt x="91" y="89"/>
                    <a:pt x="91" y="89"/>
                  </a:cubicBezTo>
                  <a:close/>
                  <a:moveTo>
                    <a:pt x="91" y="144"/>
                  </a:moveTo>
                  <a:cubicBezTo>
                    <a:pt x="91" y="174"/>
                    <a:pt x="91" y="174"/>
                    <a:pt x="91" y="174"/>
                  </a:cubicBezTo>
                  <a:cubicBezTo>
                    <a:pt x="85" y="165"/>
                    <a:pt x="85" y="165"/>
                    <a:pt x="85" y="165"/>
                  </a:cubicBezTo>
                  <a:cubicBezTo>
                    <a:pt x="78" y="169"/>
                    <a:pt x="78" y="169"/>
                    <a:pt x="78" y="169"/>
                  </a:cubicBezTo>
                  <a:cubicBezTo>
                    <a:pt x="78" y="126"/>
                    <a:pt x="78" y="126"/>
                    <a:pt x="78" y="126"/>
                  </a:cubicBezTo>
                  <a:lnTo>
                    <a:pt x="91" y="144"/>
                  </a:lnTo>
                  <a:close/>
                  <a:moveTo>
                    <a:pt x="65" y="58"/>
                  </a:moveTo>
                  <a:cubicBezTo>
                    <a:pt x="78" y="49"/>
                    <a:pt x="78" y="49"/>
                    <a:pt x="78" y="49"/>
                  </a:cubicBezTo>
                  <a:cubicBezTo>
                    <a:pt x="78" y="68"/>
                    <a:pt x="78" y="68"/>
                    <a:pt x="78" y="68"/>
                  </a:cubicBezTo>
                  <a:cubicBezTo>
                    <a:pt x="77" y="68"/>
                    <a:pt x="77" y="68"/>
                    <a:pt x="77" y="68"/>
                  </a:cubicBezTo>
                  <a:cubicBezTo>
                    <a:pt x="78" y="70"/>
                    <a:pt x="78" y="70"/>
                    <a:pt x="78" y="70"/>
                  </a:cubicBezTo>
                  <a:cubicBezTo>
                    <a:pt x="78" y="100"/>
                    <a:pt x="78" y="100"/>
                    <a:pt x="78" y="100"/>
                  </a:cubicBezTo>
                  <a:cubicBezTo>
                    <a:pt x="65" y="82"/>
                    <a:pt x="65" y="82"/>
                    <a:pt x="65" y="82"/>
                  </a:cubicBezTo>
                  <a:cubicBezTo>
                    <a:pt x="65" y="58"/>
                    <a:pt x="65" y="58"/>
                    <a:pt x="65" y="58"/>
                  </a:cubicBezTo>
                  <a:close/>
                  <a:moveTo>
                    <a:pt x="78" y="215"/>
                  </a:moveTo>
                  <a:cubicBezTo>
                    <a:pt x="78" y="215"/>
                    <a:pt x="78" y="215"/>
                    <a:pt x="78" y="215"/>
                  </a:cubicBezTo>
                  <a:cubicBezTo>
                    <a:pt x="65" y="197"/>
                    <a:pt x="65" y="197"/>
                    <a:pt x="65" y="197"/>
                  </a:cubicBezTo>
                  <a:cubicBezTo>
                    <a:pt x="65" y="107"/>
                    <a:pt x="65" y="107"/>
                    <a:pt x="65" y="107"/>
                  </a:cubicBezTo>
                  <a:cubicBezTo>
                    <a:pt x="68" y="110"/>
                    <a:pt x="68" y="110"/>
                    <a:pt x="68" y="110"/>
                  </a:cubicBezTo>
                  <a:cubicBezTo>
                    <a:pt x="78" y="103"/>
                    <a:pt x="78" y="103"/>
                    <a:pt x="78" y="103"/>
                  </a:cubicBezTo>
                  <a:cubicBezTo>
                    <a:pt x="78" y="118"/>
                    <a:pt x="78" y="118"/>
                    <a:pt x="78" y="118"/>
                  </a:cubicBezTo>
                  <a:cubicBezTo>
                    <a:pt x="75" y="121"/>
                    <a:pt x="75" y="121"/>
                    <a:pt x="75" y="121"/>
                  </a:cubicBezTo>
                  <a:cubicBezTo>
                    <a:pt x="78" y="126"/>
                    <a:pt x="78" y="126"/>
                    <a:pt x="78" y="126"/>
                  </a:cubicBezTo>
                  <a:cubicBezTo>
                    <a:pt x="78" y="169"/>
                    <a:pt x="78" y="169"/>
                    <a:pt x="78" y="169"/>
                  </a:cubicBezTo>
                  <a:cubicBezTo>
                    <a:pt x="73" y="173"/>
                    <a:pt x="73" y="173"/>
                    <a:pt x="73" y="173"/>
                  </a:cubicBezTo>
                  <a:cubicBezTo>
                    <a:pt x="78" y="181"/>
                    <a:pt x="78" y="181"/>
                    <a:pt x="78" y="181"/>
                  </a:cubicBezTo>
                  <a:lnTo>
                    <a:pt x="78" y="215"/>
                  </a:lnTo>
                  <a:close/>
                  <a:moveTo>
                    <a:pt x="52" y="67"/>
                  </a:moveTo>
                  <a:cubicBezTo>
                    <a:pt x="65" y="58"/>
                    <a:pt x="65" y="58"/>
                    <a:pt x="65" y="58"/>
                  </a:cubicBezTo>
                  <a:cubicBezTo>
                    <a:pt x="65" y="82"/>
                    <a:pt x="65" y="82"/>
                    <a:pt x="65" y="82"/>
                  </a:cubicBezTo>
                  <a:cubicBezTo>
                    <a:pt x="63" y="78"/>
                    <a:pt x="63" y="78"/>
                    <a:pt x="63" y="78"/>
                  </a:cubicBezTo>
                  <a:cubicBezTo>
                    <a:pt x="52" y="86"/>
                    <a:pt x="52" y="86"/>
                    <a:pt x="52" y="86"/>
                  </a:cubicBezTo>
                  <a:cubicBezTo>
                    <a:pt x="52" y="67"/>
                    <a:pt x="52" y="67"/>
                    <a:pt x="52" y="67"/>
                  </a:cubicBezTo>
                  <a:close/>
                  <a:moveTo>
                    <a:pt x="65" y="197"/>
                  </a:moveTo>
                  <a:cubicBezTo>
                    <a:pt x="52" y="178"/>
                    <a:pt x="52" y="178"/>
                    <a:pt x="52" y="178"/>
                  </a:cubicBezTo>
                  <a:cubicBezTo>
                    <a:pt x="52" y="121"/>
                    <a:pt x="52" y="121"/>
                    <a:pt x="52" y="121"/>
                  </a:cubicBezTo>
                  <a:cubicBezTo>
                    <a:pt x="54" y="120"/>
                    <a:pt x="54" y="120"/>
                    <a:pt x="54" y="120"/>
                  </a:cubicBezTo>
                  <a:cubicBezTo>
                    <a:pt x="52" y="119"/>
                    <a:pt x="52" y="119"/>
                    <a:pt x="52" y="119"/>
                  </a:cubicBezTo>
                  <a:cubicBezTo>
                    <a:pt x="52" y="88"/>
                    <a:pt x="52" y="88"/>
                    <a:pt x="52" y="88"/>
                  </a:cubicBezTo>
                  <a:cubicBezTo>
                    <a:pt x="65" y="107"/>
                    <a:pt x="65" y="107"/>
                    <a:pt x="65" y="107"/>
                  </a:cubicBezTo>
                  <a:lnTo>
                    <a:pt x="65" y="197"/>
                  </a:lnTo>
                  <a:close/>
                  <a:moveTo>
                    <a:pt x="39" y="76"/>
                  </a:moveTo>
                  <a:cubicBezTo>
                    <a:pt x="52" y="67"/>
                    <a:pt x="52" y="67"/>
                    <a:pt x="52" y="67"/>
                  </a:cubicBezTo>
                  <a:cubicBezTo>
                    <a:pt x="52" y="86"/>
                    <a:pt x="52" y="86"/>
                    <a:pt x="52" y="86"/>
                  </a:cubicBezTo>
                  <a:cubicBezTo>
                    <a:pt x="51" y="87"/>
                    <a:pt x="51" y="87"/>
                    <a:pt x="51" y="87"/>
                  </a:cubicBezTo>
                  <a:cubicBezTo>
                    <a:pt x="52" y="88"/>
                    <a:pt x="52" y="88"/>
                    <a:pt x="52" y="88"/>
                  </a:cubicBezTo>
                  <a:cubicBezTo>
                    <a:pt x="52" y="119"/>
                    <a:pt x="52" y="119"/>
                    <a:pt x="52" y="119"/>
                  </a:cubicBezTo>
                  <a:cubicBezTo>
                    <a:pt x="39" y="100"/>
                    <a:pt x="39" y="100"/>
                    <a:pt x="39" y="100"/>
                  </a:cubicBezTo>
                  <a:cubicBezTo>
                    <a:pt x="39" y="76"/>
                    <a:pt x="39" y="76"/>
                    <a:pt x="39" y="76"/>
                  </a:cubicBezTo>
                  <a:close/>
                  <a:moveTo>
                    <a:pt x="52" y="178"/>
                  </a:moveTo>
                  <a:cubicBezTo>
                    <a:pt x="39" y="160"/>
                    <a:pt x="39" y="160"/>
                    <a:pt x="39" y="160"/>
                  </a:cubicBezTo>
                  <a:cubicBezTo>
                    <a:pt x="39" y="125"/>
                    <a:pt x="39" y="125"/>
                    <a:pt x="39" y="125"/>
                  </a:cubicBezTo>
                  <a:cubicBezTo>
                    <a:pt x="42" y="129"/>
                    <a:pt x="42" y="129"/>
                    <a:pt x="42" y="129"/>
                  </a:cubicBezTo>
                  <a:cubicBezTo>
                    <a:pt x="52" y="121"/>
                    <a:pt x="52" y="121"/>
                    <a:pt x="52" y="121"/>
                  </a:cubicBezTo>
                  <a:lnTo>
                    <a:pt x="52" y="178"/>
                  </a:lnTo>
                  <a:close/>
                  <a:moveTo>
                    <a:pt x="0" y="104"/>
                  </a:moveTo>
                  <a:cubicBezTo>
                    <a:pt x="39" y="76"/>
                    <a:pt x="39" y="76"/>
                    <a:pt x="39" y="76"/>
                  </a:cubicBezTo>
                  <a:cubicBezTo>
                    <a:pt x="39" y="100"/>
                    <a:pt x="39" y="100"/>
                    <a:pt x="39" y="100"/>
                  </a:cubicBezTo>
                  <a:cubicBezTo>
                    <a:pt x="37" y="97"/>
                    <a:pt x="37" y="97"/>
                    <a:pt x="37" y="97"/>
                  </a:cubicBezTo>
                  <a:cubicBezTo>
                    <a:pt x="33" y="100"/>
                    <a:pt x="29" y="102"/>
                    <a:pt x="25" y="105"/>
                  </a:cubicBezTo>
                  <a:cubicBezTo>
                    <a:pt x="39" y="125"/>
                    <a:pt x="39" y="125"/>
                    <a:pt x="39" y="125"/>
                  </a:cubicBezTo>
                  <a:cubicBezTo>
                    <a:pt x="39" y="160"/>
                    <a:pt x="39" y="160"/>
                    <a:pt x="39" y="160"/>
                  </a:cubicBezTo>
                  <a:lnTo>
                    <a:pt x="0" y="104"/>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
              <a:extLst>
                <a:ext uri="{FF2B5EF4-FFF2-40B4-BE49-F238E27FC236}">
                  <a16:creationId xmlns:a16="http://schemas.microsoft.com/office/drawing/2014/main" id="{AAA5F0F1-5B80-5F4C-89D1-10B54AE94B6F}"/>
                </a:ext>
              </a:extLst>
            </p:cNvPr>
            <p:cNvSpPr>
              <a:spLocks/>
            </p:cNvSpPr>
            <p:nvPr/>
          </p:nvSpPr>
          <p:spPr bwMode="auto">
            <a:xfrm>
              <a:off x="2594526" y="2385513"/>
              <a:ext cx="258520" cy="551884"/>
            </a:xfrm>
            <a:custGeom>
              <a:avLst/>
              <a:gdLst>
                <a:gd name="T0" fmla="*/ 129 w 143"/>
                <a:gd name="T1" fmla="*/ 305 h 305"/>
                <a:gd name="T2" fmla="*/ 143 w 143"/>
                <a:gd name="T3" fmla="*/ 301 h 305"/>
                <a:gd name="T4" fmla="*/ 109 w 143"/>
                <a:gd name="T5" fmla="*/ 199 h 305"/>
                <a:gd name="T6" fmla="*/ 78 w 143"/>
                <a:gd name="T7" fmla="*/ 105 h 305"/>
                <a:gd name="T8" fmla="*/ 87 w 143"/>
                <a:gd name="T9" fmla="*/ 73 h 305"/>
                <a:gd name="T10" fmla="*/ 86 w 143"/>
                <a:gd name="T11" fmla="*/ 71 h 305"/>
                <a:gd name="T12" fmla="*/ 100 w 143"/>
                <a:gd name="T13" fmla="*/ 43 h 305"/>
                <a:gd name="T14" fmla="*/ 83 w 143"/>
                <a:gd name="T15" fmla="*/ 28 h 305"/>
                <a:gd name="T16" fmla="*/ 82 w 143"/>
                <a:gd name="T17" fmla="*/ 24 h 305"/>
                <a:gd name="T18" fmla="*/ 45 w 143"/>
                <a:gd name="T19" fmla="*/ 5 h 305"/>
                <a:gd name="T20" fmla="*/ 27 w 143"/>
                <a:gd name="T21" fmla="*/ 21 h 305"/>
                <a:gd name="T22" fmla="*/ 24 w 143"/>
                <a:gd name="T23" fmla="*/ 22 h 305"/>
                <a:gd name="T24" fmla="*/ 5 w 143"/>
                <a:gd name="T25" fmla="*/ 59 h 305"/>
                <a:gd name="T26" fmla="*/ 29 w 143"/>
                <a:gd name="T27" fmla="*/ 79 h 305"/>
                <a:gd name="T28" fmla="*/ 31 w 143"/>
                <a:gd name="T29" fmla="*/ 92 h 305"/>
                <a:gd name="T30" fmla="*/ 65 w 143"/>
                <a:gd name="T31" fmla="*/ 111 h 305"/>
                <a:gd name="T32" fmla="*/ 95 w 143"/>
                <a:gd name="T33" fmla="*/ 203 h 305"/>
                <a:gd name="T34" fmla="*/ 129 w 143"/>
                <a:gd name="T3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305">
                  <a:moveTo>
                    <a:pt x="129" y="305"/>
                  </a:moveTo>
                  <a:cubicBezTo>
                    <a:pt x="133" y="304"/>
                    <a:pt x="138" y="302"/>
                    <a:pt x="143" y="301"/>
                  </a:cubicBezTo>
                  <a:cubicBezTo>
                    <a:pt x="131" y="267"/>
                    <a:pt x="120" y="233"/>
                    <a:pt x="109" y="199"/>
                  </a:cubicBezTo>
                  <a:cubicBezTo>
                    <a:pt x="78" y="105"/>
                    <a:pt x="78" y="105"/>
                    <a:pt x="78" y="105"/>
                  </a:cubicBezTo>
                  <a:cubicBezTo>
                    <a:pt x="87" y="97"/>
                    <a:pt x="91" y="85"/>
                    <a:pt x="87" y="73"/>
                  </a:cubicBezTo>
                  <a:cubicBezTo>
                    <a:pt x="87" y="72"/>
                    <a:pt x="86" y="72"/>
                    <a:pt x="86" y="71"/>
                  </a:cubicBezTo>
                  <a:cubicBezTo>
                    <a:pt x="97" y="67"/>
                    <a:pt x="104" y="54"/>
                    <a:pt x="100" y="43"/>
                  </a:cubicBezTo>
                  <a:cubicBezTo>
                    <a:pt x="97" y="35"/>
                    <a:pt x="91" y="30"/>
                    <a:pt x="83" y="28"/>
                  </a:cubicBezTo>
                  <a:cubicBezTo>
                    <a:pt x="83" y="26"/>
                    <a:pt x="83" y="25"/>
                    <a:pt x="82" y="24"/>
                  </a:cubicBezTo>
                  <a:cubicBezTo>
                    <a:pt x="77" y="8"/>
                    <a:pt x="60" y="0"/>
                    <a:pt x="45" y="5"/>
                  </a:cubicBezTo>
                  <a:cubicBezTo>
                    <a:pt x="37" y="8"/>
                    <a:pt x="30" y="14"/>
                    <a:pt x="27" y="21"/>
                  </a:cubicBezTo>
                  <a:cubicBezTo>
                    <a:pt x="26" y="21"/>
                    <a:pt x="25" y="21"/>
                    <a:pt x="24" y="22"/>
                  </a:cubicBezTo>
                  <a:cubicBezTo>
                    <a:pt x="9" y="27"/>
                    <a:pt x="0" y="43"/>
                    <a:pt x="5" y="59"/>
                  </a:cubicBezTo>
                  <a:cubicBezTo>
                    <a:pt x="9" y="70"/>
                    <a:pt x="18" y="78"/>
                    <a:pt x="29" y="79"/>
                  </a:cubicBezTo>
                  <a:cubicBezTo>
                    <a:pt x="29" y="83"/>
                    <a:pt x="29" y="87"/>
                    <a:pt x="31" y="92"/>
                  </a:cubicBezTo>
                  <a:cubicBezTo>
                    <a:pt x="35" y="106"/>
                    <a:pt x="50" y="114"/>
                    <a:pt x="65" y="111"/>
                  </a:cubicBezTo>
                  <a:cubicBezTo>
                    <a:pt x="95" y="203"/>
                    <a:pt x="95" y="203"/>
                    <a:pt x="95" y="203"/>
                  </a:cubicBezTo>
                  <a:cubicBezTo>
                    <a:pt x="106" y="237"/>
                    <a:pt x="117" y="271"/>
                    <a:pt x="129" y="30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a:extLst>
                <a:ext uri="{FF2B5EF4-FFF2-40B4-BE49-F238E27FC236}">
                  <a16:creationId xmlns:a16="http://schemas.microsoft.com/office/drawing/2014/main" id="{704C20A2-74E6-E840-815E-1A291C758D8D}"/>
                </a:ext>
              </a:extLst>
            </p:cNvPr>
            <p:cNvSpPr>
              <a:spLocks/>
            </p:cNvSpPr>
            <p:nvPr/>
          </p:nvSpPr>
          <p:spPr bwMode="auto">
            <a:xfrm>
              <a:off x="2788978" y="2551865"/>
              <a:ext cx="221428" cy="346192"/>
            </a:xfrm>
            <a:custGeom>
              <a:avLst/>
              <a:gdLst>
                <a:gd name="T0" fmla="*/ 89 w 122"/>
                <a:gd name="T1" fmla="*/ 191 h 191"/>
                <a:gd name="T2" fmla="*/ 103 w 122"/>
                <a:gd name="T3" fmla="*/ 186 h 191"/>
                <a:gd name="T4" fmla="*/ 82 w 122"/>
                <a:gd name="T5" fmla="*/ 121 h 191"/>
                <a:gd name="T6" fmla="*/ 95 w 122"/>
                <a:gd name="T7" fmla="*/ 98 h 191"/>
                <a:gd name="T8" fmla="*/ 98 w 122"/>
                <a:gd name="T9" fmla="*/ 97 h 191"/>
                <a:gd name="T10" fmla="*/ 117 w 122"/>
                <a:gd name="T11" fmla="*/ 60 h 191"/>
                <a:gd name="T12" fmla="*/ 93 w 122"/>
                <a:gd name="T13" fmla="*/ 39 h 191"/>
                <a:gd name="T14" fmla="*/ 95 w 122"/>
                <a:gd name="T15" fmla="*/ 21 h 191"/>
                <a:gd name="T16" fmla="*/ 67 w 122"/>
                <a:gd name="T17" fmla="*/ 7 h 191"/>
                <a:gd name="T18" fmla="*/ 57 w 122"/>
                <a:gd name="T19" fmla="*/ 14 h 191"/>
                <a:gd name="T20" fmla="*/ 24 w 122"/>
                <a:gd name="T21" fmla="*/ 4 h 191"/>
                <a:gd name="T22" fmla="*/ 5 w 122"/>
                <a:gd name="T23" fmla="*/ 41 h 191"/>
                <a:gd name="T24" fmla="*/ 18 w 122"/>
                <a:gd name="T25" fmla="*/ 58 h 191"/>
                <a:gd name="T26" fmla="*/ 10 w 122"/>
                <a:gd name="T27" fmla="*/ 83 h 191"/>
                <a:gd name="T28" fmla="*/ 36 w 122"/>
                <a:gd name="T29" fmla="*/ 97 h 191"/>
                <a:gd name="T30" fmla="*/ 37 w 122"/>
                <a:gd name="T31" fmla="*/ 106 h 191"/>
                <a:gd name="T32" fmla="*/ 68 w 122"/>
                <a:gd name="T33" fmla="*/ 126 h 191"/>
                <a:gd name="T34" fmla="*/ 89 w 122"/>
                <a:gd name="T35"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91">
                  <a:moveTo>
                    <a:pt x="89" y="191"/>
                  </a:moveTo>
                  <a:cubicBezTo>
                    <a:pt x="94" y="189"/>
                    <a:pt x="98" y="188"/>
                    <a:pt x="103" y="186"/>
                  </a:cubicBezTo>
                  <a:cubicBezTo>
                    <a:pt x="82" y="121"/>
                    <a:pt x="82" y="121"/>
                    <a:pt x="82" y="121"/>
                  </a:cubicBezTo>
                  <a:cubicBezTo>
                    <a:pt x="90" y="116"/>
                    <a:pt x="94" y="107"/>
                    <a:pt x="95" y="98"/>
                  </a:cubicBezTo>
                  <a:cubicBezTo>
                    <a:pt x="96" y="98"/>
                    <a:pt x="97" y="97"/>
                    <a:pt x="98" y="97"/>
                  </a:cubicBezTo>
                  <a:cubicBezTo>
                    <a:pt x="114" y="92"/>
                    <a:pt x="122" y="75"/>
                    <a:pt x="117" y="60"/>
                  </a:cubicBezTo>
                  <a:cubicBezTo>
                    <a:pt x="113" y="48"/>
                    <a:pt x="104" y="41"/>
                    <a:pt x="93" y="39"/>
                  </a:cubicBezTo>
                  <a:cubicBezTo>
                    <a:pt x="96" y="34"/>
                    <a:pt x="97" y="27"/>
                    <a:pt x="95" y="21"/>
                  </a:cubicBezTo>
                  <a:cubicBezTo>
                    <a:pt x="91" y="9"/>
                    <a:pt x="79" y="3"/>
                    <a:pt x="67" y="7"/>
                  </a:cubicBezTo>
                  <a:cubicBezTo>
                    <a:pt x="63" y="8"/>
                    <a:pt x="59" y="11"/>
                    <a:pt x="57" y="14"/>
                  </a:cubicBezTo>
                  <a:cubicBezTo>
                    <a:pt x="49" y="4"/>
                    <a:pt x="36" y="0"/>
                    <a:pt x="24" y="4"/>
                  </a:cubicBezTo>
                  <a:cubicBezTo>
                    <a:pt x="8" y="9"/>
                    <a:pt x="0" y="26"/>
                    <a:pt x="5" y="41"/>
                  </a:cubicBezTo>
                  <a:cubicBezTo>
                    <a:pt x="7" y="48"/>
                    <a:pt x="12" y="54"/>
                    <a:pt x="18" y="58"/>
                  </a:cubicBezTo>
                  <a:cubicBezTo>
                    <a:pt x="10" y="63"/>
                    <a:pt x="7" y="73"/>
                    <a:pt x="10" y="83"/>
                  </a:cubicBezTo>
                  <a:cubicBezTo>
                    <a:pt x="14" y="94"/>
                    <a:pt x="25" y="100"/>
                    <a:pt x="36" y="97"/>
                  </a:cubicBezTo>
                  <a:cubicBezTo>
                    <a:pt x="36" y="100"/>
                    <a:pt x="36" y="103"/>
                    <a:pt x="37" y="106"/>
                  </a:cubicBezTo>
                  <a:cubicBezTo>
                    <a:pt x="42" y="119"/>
                    <a:pt x="54" y="127"/>
                    <a:pt x="68" y="126"/>
                  </a:cubicBezTo>
                  <a:lnTo>
                    <a:pt x="89" y="19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a:extLst>
                <a:ext uri="{FF2B5EF4-FFF2-40B4-BE49-F238E27FC236}">
                  <a16:creationId xmlns:a16="http://schemas.microsoft.com/office/drawing/2014/main" id="{AF625E63-3626-2B45-B51D-5C0C23ECA4C4}"/>
                </a:ext>
              </a:extLst>
            </p:cNvPr>
            <p:cNvSpPr>
              <a:spLocks/>
            </p:cNvSpPr>
            <p:nvPr/>
          </p:nvSpPr>
          <p:spPr bwMode="auto">
            <a:xfrm>
              <a:off x="3905110" y="2391133"/>
              <a:ext cx="228172" cy="542892"/>
            </a:xfrm>
            <a:custGeom>
              <a:avLst/>
              <a:gdLst>
                <a:gd name="T0" fmla="*/ 8 w 126"/>
                <a:gd name="T1" fmla="*/ 297 h 300"/>
                <a:gd name="T2" fmla="*/ 22 w 126"/>
                <a:gd name="T3" fmla="*/ 300 h 300"/>
                <a:gd name="T4" fmla="*/ 44 w 126"/>
                <a:gd name="T5" fmla="*/ 198 h 300"/>
                <a:gd name="T6" fmla="*/ 61 w 126"/>
                <a:gd name="T7" fmla="*/ 118 h 300"/>
                <a:gd name="T8" fmla="*/ 68 w 126"/>
                <a:gd name="T9" fmla="*/ 122 h 300"/>
                <a:gd name="T10" fmla="*/ 95 w 126"/>
                <a:gd name="T11" fmla="*/ 107 h 300"/>
                <a:gd name="T12" fmla="*/ 94 w 126"/>
                <a:gd name="T13" fmla="*/ 90 h 300"/>
                <a:gd name="T14" fmla="*/ 122 w 126"/>
                <a:gd name="T15" fmla="*/ 68 h 300"/>
                <a:gd name="T16" fmla="*/ 101 w 126"/>
                <a:gd name="T17" fmla="*/ 32 h 300"/>
                <a:gd name="T18" fmla="*/ 91 w 126"/>
                <a:gd name="T19" fmla="*/ 31 h 300"/>
                <a:gd name="T20" fmla="*/ 69 w 126"/>
                <a:gd name="T21" fmla="*/ 4 h 300"/>
                <a:gd name="T22" fmla="*/ 33 w 126"/>
                <a:gd name="T23" fmla="*/ 25 h 300"/>
                <a:gd name="T24" fmla="*/ 43 w 126"/>
                <a:gd name="T25" fmla="*/ 56 h 300"/>
                <a:gd name="T26" fmla="*/ 28 w 126"/>
                <a:gd name="T27" fmla="*/ 70 h 300"/>
                <a:gd name="T28" fmla="*/ 4 w 126"/>
                <a:gd name="T29" fmla="*/ 91 h 300"/>
                <a:gd name="T30" fmla="*/ 25 w 126"/>
                <a:gd name="T31" fmla="*/ 127 h 300"/>
                <a:gd name="T32" fmla="*/ 44 w 126"/>
                <a:gd name="T33" fmla="*/ 126 h 300"/>
                <a:gd name="T34" fmla="*/ 30 w 126"/>
                <a:gd name="T35" fmla="*/ 194 h 300"/>
                <a:gd name="T36" fmla="*/ 8 w 126"/>
                <a:gd name="T37" fmla="*/ 29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300">
                  <a:moveTo>
                    <a:pt x="8" y="297"/>
                  </a:moveTo>
                  <a:cubicBezTo>
                    <a:pt x="13" y="298"/>
                    <a:pt x="18" y="299"/>
                    <a:pt x="22" y="300"/>
                  </a:cubicBezTo>
                  <a:cubicBezTo>
                    <a:pt x="30" y="266"/>
                    <a:pt x="37" y="232"/>
                    <a:pt x="44" y="198"/>
                  </a:cubicBezTo>
                  <a:cubicBezTo>
                    <a:pt x="61" y="118"/>
                    <a:pt x="61" y="118"/>
                    <a:pt x="61" y="118"/>
                  </a:cubicBezTo>
                  <a:cubicBezTo>
                    <a:pt x="63" y="120"/>
                    <a:pt x="66" y="121"/>
                    <a:pt x="68" y="122"/>
                  </a:cubicBezTo>
                  <a:cubicBezTo>
                    <a:pt x="80" y="125"/>
                    <a:pt x="92" y="118"/>
                    <a:pt x="95" y="107"/>
                  </a:cubicBezTo>
                  <a:cubicBezTo>
                    <a:pt x="97" y="101"/>
                    <a:pt x="96" y="95"/>
                    <a:pt x="94" y="90"/>
                  </a:cubicBezTo>
                  <a:cubicBezTo>
                    <a:pt x="107" y="90"/>
                    <a:pt x="118" y="82"/>
                    <a:pt x="122" y="68"/>
                  </a:cubicBezTo>
                  <a:cubicBezTo>
                    <a:pt x="126" y="53"/>
                    <a:pt x="117" y="36"/>
                    <a:pt x="101" y="32"/>
                  </a:cubicBezTo>
                  <a:cubicBezTo>
                    <a:pt x="98" y="31"/>
                    <a:pt x="95" y="31"/>
                    <a:pt x="91" y="31"/>
                  </a:cubicBezTo>
                  <a:cubicBezTo>
                    <a:pt x="91" y="19"/>
                    <a:pt x="82" y="7"/>
                    <a:pt x="69" y="4"/>
                  </a:cubicBezTo>
                  <a:cubicBezTo>
                    <a:pt x="54" y="0"/>
                    <a:pt x="37" y="9"/>
                    <a:pt x="33" y="25"/>
                  </a:cubicBezTo>
                  <a:cubicBezTo>
                    <a:pt x="30" y="36"/>
                    <a:pt x="34" y="48"/>
                    <a:pt x="43" y="56"/>
                  </a:cubicBezTo>
                  <a:cubicBezTo>
                    <a:pt x="37" y="58"/>
                    <a:pt x="31" y="63"/>
                    <a:pt x="28" y="70"/>
                  </a:cubicBezTo>
                  <a:cubicBezTo>
                    <a:pt x="17" y="71"/>
                    <a:pt x="7" y="80"/>
                    <a:pt x="4" y="91"/>
                  </a:cubicBezTo>
                  <a:cubicBezTo>
                    <a:pt x="0" y="107"/>
                    <a:pt x="9" y="123"/>
                    <a:pt x="25" y="127"/>
                  </a:cubicBezTo>
                  <a:cubicBezTo>
                    <a:pt x="32" y="129"/>
                    <a:pt x="38" y="129"/>
                    <a:pt x="44" y="126"/>
                  </a:cubicBezTo>
                  <a:cubicBezTo>
                    <a:pt x="30" y="194"/>
                    <a:pt x="30" y="194"/>
                    <a:pt x="30" y="194"/>
                  </a:cubicBezTo>
                  <a:cubicBezTo>
                    <a:pt x="22" y="228"/>
                    <a:pt x="15" y="263"/>
                    <a:pt x="8" y="29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a:extLst>
                <a:ext uri="{FF2B5EF4-FFF2-40B4-BE49-F238E27FC236}">
                  <a16:creationId xmlns:a16="http://schemas.microsoft.com/office/drawing/2014/main" id="{66599D93-ED94-D047-B1CC-F2F0F5046B59}"/>
                </a:ext>
              </a:extLst>
            </p:cNvPr>
            <p:cNvSpPr>
              <a:spLocks noEditPoints="1"/>
            </p:cNvSpPr>
            <p:nvPr/>
          </p:nvSpPr>
          <p:spPr bwMode="auto">
            <a:xfrm>
              <a:off x="3678062" y="2447333"/>
              <a:ext cx="323712" cy="447352"/>
            </a:xfrm>
            <a:custGeom>
              <a:avLst/>
              <a:gdLst>
                <a:gd name="T0" fmla="*/ 31 w 179"/>
                <a:gd name="T1" fmla="*/ 244 h 247"/>
                <a:gd name="T2" fmla="*/ 45 w 179"/>
                <a:gd name="T3" fmla="*/ 247 h 247"/>
                <a:gd name="T4" fmla="*/ 60 w 179"/>
                <a:gd name="T5" fmla="*/ 176 h 247"/>
                <a:gd name="T6" fmla="*/ 70 w 179"/>
                <a:gd name="T7" fmla="*/ 179 h 247"/>
                <a:gd name="T8" fmla="*/ 92 w 179"/>
                <a:gd name="T9" fmla="*/ 160 h 247"/>
                <a:gd name="T10" fmla="*/ 101 w 179"/>
                <a:gd name="T11" fmla="*/ 161 h 247"/>
                <a:gd name="T12" fmla="*/ 131 w 179"/>
                <a:gd name="T13" fmla="*/ 133 h 247"/>
                <a:gd name="T14" fmla="*/ 112 w 179"/>
                <a:gd name="T15" fmla="*/ 104 h 247"/>
                <a:gd name="T16" fmla="*/ 114 w 179"/>
                <a:gd name="T17" fmla="*/ 94 h 247"/>
                <a:gd name="T18" fmla="*/ 86 w 179"/>
                <a:gd name="T19" fmla="*/ 64 h 247"/>
                <a:gd name="T20" fmla="*/ 57 w 179"/>
                <a:gd name="T21" fmla="*/ 84 h 247"/>
                <a:gd name="T22" fmla="*/ 41 w 179"/>
                <a:gd name="T23" fmla="*/ 77 h 247"/>
                <a:gd name="T24" fmla="*/ 19 w 179"/>
                <a:gd name="T25" fmla="*/ 98 h 247"/>
                <a:gd name="T26" fmla="*/ 22 w 179"/>
                <a:gd name="T27" fmla="*/ 111 h 247"/>
                <a:gd name="T28" fmla="*/ 0 w 179"/>
                <a:gd name="T29" fmla="*/ 138 h 247"/>
                <a:gd name="T30" fmla="*/ 29 w 179"/>
                <a:gd name="T31" fmla="*/ 169 h 247"/>
                <a:gd name="T32" fmla="*/ 48 w 179"/>
                <a:gd name="T33" fmla="*/ 163 h 247"/>
                <a:gd name="T34" fmla="*/ 31 w 179"/>
                <a:gd name="T35" fmla="*/ 244 h 247"/>
                <a:gd name="T36" fmla="*/ 149 w 179"/>
                <a:gd name="T37" fmla="*/ 45 h 247"/>
                <a:gd name="T38" fmla="*/ 176 w 179"/>
                <a:gd name="T39" fmla="*/ 30 h 247"/>
                <a:gd name="T40" fmla="*/ 160 w 179"/>
                <a:gd name="T41" fmla="*/ 3 h 247"/>
                <a:gd name="T42" fmla="*/ 133 w 179"/>
                <a:gd name="T43" fmla="*/ 18 h 247"/>
                <a:gd name="T44" fmla="*/ 149 w 179"/>
                <a:gd name="T45" fmla="*/ 4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247">
                  <a:moveTo>
                    <a:pt x="31" y="244"/>
                  </a:moveTo>
                  <a:cubicBezTo>
                    <a:pt x="36" y="245"/>
                    <a:pt x="41" y="246"/>
                    <a:pt x="45" y="247"/>
                  </a:cubicBezTo>
                  <a:cubicBezTo>
                    <a:pt x="60" y="176"/>
                    <a:pt x="60" y="176"/>
                    <a:pt x="60" y="176"/>
                  </a:cubicBezTo>
                  <a:cubicBezTo>
                    <a:pt x="63" y="178"/>
                    <a:pt x="66" y="179"/>
                    <a:pt x="70" y="179"/>
                  </a:cubicBezTo>
                  <a:cubicBezTo>
                    <a:pt x="81" y="179"/>
                    <a:pt x="91" y="171"/>
                    <a:pt x="92" y="160"/>
                  </a:cubicBezTo>
                  <a:cubicBezTo>
                    <a:pt x="95" y="161"/>
                    <a:pt x="98" y="161"/>
                    <a:pt x="101" y="161"/>
                  </a:cubicBezTo>
                  <a:cubicBezTo>
                    <a:pt x="117" y="162"/>
                    <a:pt x="131" y="150"/>
                    <a:pt x="131" y="133"/>
                  </a:cubicBezTo>
                  <a:cubicBezTo>
                    <a:pt x="132" y="120"/>
                    <a:pt x="124" y="108"/>
                    <a:pt x="112" y="104"/>
                  </a:cubicBezTo>
                  <a:cubicBezTo>
                    <a:pt x="113" y="101"/>
                    <a:pt x="114" y="98"/>
                    <a:pt x="114" y="94"/>
                  </a:cubicBezTo>
                  <a:cubicBezTo>
                    <a:pt x="115" y="78"/>
                    <a:pt x="102" y="64"/>
                    <a:pt x="86" y="64"/>
                  </a:cubicBezTo>
                  <a:cubicBezTo>
                    <a:pt x="72" y="63"/>
                    <a:pt x="61" y="72"/>
                    <a:pt x="57" y="84"/>
                  </a:cubicBezTo>
                  <a:cubicBezTo>
                    <a:pt x="53" y="80"/>
                    <a:pt x="47" y="78"/>
                    <a:pt x="41" y="77"/>
                  </a:cubicBezTo>
                  <a:cubicBezTo>
                    <a:pt x="29" y="77"/>
                    <a:pt x="19" y="86"/>
                    <a:pt x="19" y="98"/>
                  </a:cubicBezTo>
                  <a:cubicBezTo>
                    <a:pt x="18" y="103"/>
                    <a:pt x="20" y="107"/>
                    <a:pt x="22" y="111"/>
                  </a:cubicBezTo>
                  <a:cubicBezTo>
                    <a:pt x="10" y="114"/>
                    <a:pt x="1" y="125"/>
                    <a:pt x="0" y="138"/>
                  </a:cubicBezTo>
                  <a:cubicBezTo>
                    <a:pt x="0" y="154"/>
                    <a:pt x="12" y="168"/>
                    <a:pt x="29" y="169"/>
                  </a:cubicBezTo>
                  <a:cubicBezTo>
                    <a:pt x="36" y="169"/>
                    <a:pt x="43" y="167"/>
                    <a:pt x="48" y="163"/>
                  </a:cubicBezTo>
                  <a:cubicBezTo>
                    <a:pt x="31" y="244"/>
                    <a:pt x="31" y="244"/>
                    <a:pt x="31" y="244"/>
                  </a:cubicBezTo>
                  <a:close/>
                  <a:moveTo>
                    <a:pt x="149" y="45"/>
                  </a:moveTo>
                  <a:cubicBezTo>
                    <a:pt x="160" y="48"/>
                    <a:pt x="172" y="41"/>
                    <a:pt x="176" y="30"/>
                  </a:cubicBezTo>
                  <a:cubicBezTo>
                    <a:pt x="179" y="18"/>
                    <a:pt x="172" y="6"/>
                    <a:pt x="160" y="3"/>
                  </a:cubicBezTo>
                  <a:cubicBezTo>
                    <a:pt x="148" y="0"/>
                    <a:pt x="136" y="6"/>
                    <a:pt x="133" y="18"/>
                  </a:cubicBezTo>
                  <a:cubicBezTo>
                    <a:pt x="130" y="30"/>
                    <a:pt x="137" y="42"/>
                    <a:pt x="149" y="4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a:extLst>
                <a:ext uri="{FF2B5EF4-FFF2-40B4-BE49-F238E27FC236}">
                  <a16:creationId xmlns:a16="http://schemas.microsoft.com/office/drawing/2014/main" id="{0DC1E739-2F8C-3C49-894A-178C91178B8E}"/>
                </a:ext>
              </a:extLst>
            </p:cNvPr>
            <p:cNvSpPr>
              <a:spLocks noEditPoints="1"/>
            </p:cNvSpPr>
            <p:nvPr/>
          </p:nvSpPr>
          <p:spPr bwMode="auto">
            <a:xfrm>
              <a:off x="4133282" y="2783409"/>
              <a:ext cx="423748" cy="374292"/>
            </a:xfrm>
            <a:custGeom>
              <a:avLst/>
              <a:gdLst>
                <a:gd name="T0" fmla="*/ 202 w 234"/>
                <a:gd name="T1" fmla="*/ 132 h 207"/>
                <a:gd name="T2" fmla="*/ 215 w 234"/>
                <a:gd name="T3" fmla="*/ 102 h 207"/>
                <a:gd name="T4" fmla="*/ 222 w 234"/>
                <a:gd name="T5" fmla="*/ 94 h 207"/>
                <a:gd name="T6" fmla="*/ 210 w 234"/>
                <a:gd name="T7" fmla="*/ 168 h 207"/>
                <a:gd name="T8" fmla="*/ 193 w 234"/>
                <a:gd name="T9" fmla="*/ 97 h 207"/>
                <a:gd name="T10" fmla="*/ 202 w 234"/>
                <a:gd name="T11" fmla="*/ 124 h 207"/>
                <a:gd name="T12" fmla="*/ 184 w 234"/>
                <a:gd name="T13" fmla="*/ 92 h 207"/>
                <a:gd name="T14" fmla="*/ 202 w 234"/>
                <a:gd name="T15" fmla="*/ 81 h 207"/>
                <a:gd name="T16" fmla="*/ 179 w 234"/>
                <a:gd name="T17" fmla="*/ 132 h 207"/>
                <a:gd name="T18" fmla="*/ 189 w 234"/>
                <a:gd name="T19" fmla="*/ 159 h 207"/>
                <a:gd name="T20" fmla="*/ 202 w 234"/>
                <a:gd name="T21" fmla="*/ 180 h 207"/>
                <a:gd name="T22" fmla="*/ 170 w 234"/>
                <a:gd name="T23" fmla="*/ 75 h 207"/>
                <a:gd name="T24" fmla="*/ 154 w 234"/>
                <a:gd name="T25" fmla="*/ 52 h 207"/>
                <a:gd name="T26" fmla="*/ 154 w 234"/>
                <a:gd name="T27" fmla="*/ 102 h 207"/>
                <a:gd name="T28" fmla="*/ 179 w 234"/>
                <a:gd name="T29" fmla="*/ 101 h 207"/>
                <a:gd name="T30" fmla="*/ 154 w 234"/>
                <a:gd name="T31" fmla="*/ 116 h 207"/>
                <a:gd name="T32" fmla="*/ 154 w 234"/>
                <a:gd name="T33" fmla="*/ 141 h 207"/>
                <a:gd name="T34" fmla="*/ 178 w 234"/>
                <a:gd name="T35" fmla="*/ 202 h 207"/>
                <a:gd name="T36" fmla="*/ 167 w 234"/>
                <a:gd name="T37" fmla="*/ 154 h 207"/>
                <a:gd name="T38" fmla="*/ 179 w 234"/>
                <a:gd name="T39" fmla="*/ 124 h 207"/>
                <a:gd name="T40" fmla="*/ 162 w 234"/>
                <a:gd name="T41" fmla="*/ 193 h 207"/>
                <a:gd name="T42" fmla="*/ 154 w 234"/>
                <a:gd name="T43" fmla="*/ 93 h 207"/>
                <a:gd name="T44" fmla="*/ 146 w 234"/>
                <a:gd name="T45" fmla="*/ 81 h 207"/>
                <a:gd name="T46" fmla="*/ 136 w 234"/>
                <a:gd name="T47" fmla="*/ 54 h 207"/>
                <a:gd name="T48" fmla="*/ 136 w 234"/>
                <a:gd name="T49" fmla="*/ 98 h 207"/>
                <a:gd name="T50" fmla="*/ 154 w 234"/>
                <a:gd name="T51" fmla="*/ 116 h 207"/>
                <a:gd name="T52" fmla="*/ 140 w 234"/>
                <a:gd name="T53" fmla="*/ 179 h 207"/>
                <a:gd name="T54" fmla="*/ 154 w 234"/>
                <a:gd name="T55" fmla="*/ 141 h 207"/>
                <a:gd name="T56" fmla="*/ 154 w 234"/>
                <a:gd name="T57" fmla="*/ 198 h 207"/>
                <a:gd name="T58" fmla="*/ 126 w 234"/>
                <a:gd name="T59" fmla="*/ 57 h 207"/>
                <a:gd name="T60" fmla="*/ 136 w 234"/>
                <a:gd name="T61" fmla="*/ 84 h 207"/>
                <a:gd name="T62" fmla="*/ 118 w 234"/>
                <a:gd name="T63" fmla="*/ 52 h 207"/>
                <a:gd name="T64" fmla="*/ 136 w 234"/>
                <a:gd name="T65" fmla="*/ 41 h 207"/>
                <a:gd name="T66" fmla="*/ 114 w 234"/>
                <a:gd name="T67" fmla="*/ 92 h 207"/>
                <a:gd name="T68" fmla="*/ 113 w 234"/>
                <a:gd name="T69" fmla="*/ 121 h 207"/>
                <a:gd name="T70" fmla="*/ 136 w 234"/>
                <a:gd name="T71" fmla="*/ 135 h 207"/>
                <a:gd name="T72" fmla="*/ 136 w 234"/>
                <a:gd name="T73" fmla="*/ 98 h 207"/>
                <a:gd name="T74" fmla="*/ 93 w 234"/>
                <a:gd name="T75" fmla="*/ 36 h 207"/>
                <a:gd name="T76" fmla="*/ 112 w 234"/>
                <a:gd name="T77" fmla="*/ 60 h 207"/>
                <a:gd name="T78" fmla="*/ 80 w 234"/>
                <a:gd name="T79" fmla="*/ 39 h 207"/>
                <a:gd name="T80" fmla="*/ 80 w 234"/>
                <a:gd name="T81" fmla="*/ 7 h 207"/>
                <a:gd name="T82" fmla="*/ 80 w 234"/>
                <a:gd name="T83" fmla="*/ 71 h 207"/>
                <a:gd name="T84" fmla="*/ 90 w 234"/>
                <a:gd name="T85" fmla="*/ 98 h 207"/>
                <a:gd name="T86" fmla="*/ 108 w 234"/>
                <a:gd name="T87" fmla="*/ 159 h 207"/>
                <a:gd name="T88" fmla="*/ 100 w 234"/>
                <a:gd name="T89" fmla="*/ 113 h 207"/>
                <a:gd name="T90" fmla="*/ 113 w 234"/>
                <a:gd name="T91" fmla="*/ 84 h 207"/>
                <a:gd name="T92" fmla="*/ 56 w 234"/>
                <a:gd name="T93" fmla="*/ 117 h 207"/>
                <a:gd name="T94" fmla="*/ 70 w 234"/>
                <a:gd name="T95" fmla="*/ 14 h 207"/>
                <a:gd name="T96" fmla="*/ 76 w 234"/>
                <a:gd name="T97" fmla="*/ 4 h 207"/>
                <a:gd name="T98" fmla="*/ 56 w 234"/>
                <a:gd name="T99" fmla="*/ 42 h 207"/>
                <a:gd name="T100" fmla="*/ 79 w 234"/>
                <a:gd name="T101" fmla="*/ 40 h 207"/>
                <a:gd name="T102" fmla="*/ 56 w 234"/>
                <a:gd name="T103" fmla="*/ 56 h 207"/>
                <a:gd name="T104" fmla="*/ 56 w 234"/>
                <a:gd name="T105" fmla="*/ 112 h 207"/>
                <a:gd name="T106" fmla="*/ 80 w 234"/>
                <a:gd name="T107" fmla="*/ 101 h 207"/>
                <a:gd name="T108" fmla="*/ 70 w 234"/>
                <a:gd name="T109" fmla="*/ 74 h 207"/>
                <a:gd name="T110" fmla="*/ 50 w 234"/>
                <a:gd name="T111" fmla="*/ 136 h 207"/>
                <a:gd name="T112" fmla="*/ 56 w 234"/>
                <a:gd name="T113" fmla="*/ 5 h 207"/>
                <a:gd name="T114" fmla="*/ 56 w 234"/>
                <a:gd name="T115" fmla="*/ 42 h 207"/>
                <a:gd name="T116" fmla="*/ 56 w 234"/>
                <a:gd name="T117" fmla="*/ 56 h 207"/>
                <a:gd name="T118" fmla="*/ 0 w 234"/>
                <a:gd name="T119" fmla="*/ 94 h 207"/>
                <a:gd name="T120" fmla="*/ 34 w 234"/>
                <a:gd name="T121" fmla="*/ 1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 h="207">
                  <a:moveTo>
                    <a:pt x="202" y="180"/>
                  </a:moveTo>
                  <a:cubicBezTo>
                    <a:pt x="202" y="137"/>
                    <a:pt x="202" y="137"/>
                    <a:pt x="202" y="137"/>
                  </a:cubicBezTo>
                  <a:cubicBezTo>
                    <a:pt x="205" y="133"/>
                    <a:pt x="205" y="133"/>
                    <a:pt x="205" y="133"/>
                  </a:cubicBezTo>
                  <a:cubicBezTo>
                    <a:pt x="202" y="132"/>
                    <a:pt x="202" y="132"/>
                    <a:pt x="202" y="132"/>
                  </a:cubicBezTo>
                  <a:cubicBezTo>
                    <a:pt x="202" y="124"/>
                    <a:pt x="202" y="124"/>
                    <a:pt x="202" y="124"/>
                  </a:cubicBezTo>
                  <a:cubicBezTo>
                    <a:pt x="206" y="126"/>
                    <a:pt x="210" y="125"/>
                    <a:pt x="212" y="121"/>
                  </a:cubicBezTo>
                  <a:cubicBezTo>
                    <a:pt x="214" y="118"/>
                    <a:pt x="216" y="115"/>
                    <a:pt x="218" y="112"/>
                  </a:cubicBezTo>
                  <a:cubicBezTo>
                    <a:pt x="220" y="109"/>
                    <a:pt x="219" y="104"/>
                    <a:pt x="215" y="102"/>
                  </a:cubicBezTo>
                  <a:cubicBezTo>
                    <a:pt x="211" y="100"/>
                    <a:pt x="207" y="97"/>
                    <a:pt x="203" y="95"/>
                  </a:cubicBezTo>
                  <a:cubicBezTo>
                    <a:pt x="203" y="95"/>
                    <a:pt x="203" y="95"/>
                    <a:pt x="202" y="94"/>
                  </a:cubicBezTo>
                  <a:cubicBezTo>
                    <a:pt x="202" y="81"/>
                    <a:pt x="202" y="81"/>
                    <a:pt x="202" y="81"/>
                  </a:cubicBezTo>
                  <a:cubicBezTo>
                    <a:pt x="222" y="94"/>
                    <a:pt x="222" y="94"/>
                    <a:pt x="222" y="94"/>
                  </a:cubicBezTo>
                  <a:cubicBezTo>
                    <a:pt x="231" y="99"/>
                    <a:pt x="234" y="109"/>
                    <a:pt x="229" y="117"/>
                  </a:cubicBezTo>
                  <a:cubicBezTo>
                    <a:pt x="221" y="130"/>
                    <a:pt x="213" y="143"/>
                    <a:pt x="205" y="156"/>
                  </a:cubicBezTo>
                  <a:cubicBezTo>
                    <a:pt x="206" y="156"/>
                    <a:pt x="206" y="157"/>
                    <a:pt x="206" y="157"/>
                  </a:cubicBezTo>
                  <a:cubicBezTo>
                    <a:pt x="210" y="159"/>
                    <a:pt x="212" y="164"/>
                    <a:pt x="210" y="168"/>
                  </a:cubicBezTo>
                  <a:lnTo>
                    <a:pt x="202" y="180"/>
                  </a:lnTo>
                  <a:close/>
                  <a:moveTo>
                    <a:pt x="202" y="81"/>
                  </a:moveTo>
                  <a:cubicBezTo>
                    <a:pt x="202" y="94"/>
                    <a:pt x="202" y="94"/>
                    <a:pt x="202" y="94"/>
                  </a:cubicBezTo>
                  <a:cubicBezTo>
                    <a:pt x="199" y="93"/>
                    <a:pt x="195" y="94"/>
                    <a:pt x="193" y="97"/>
                  </a:cubicBezTo>
                  <a:cubicBezTo>
                    <a:pt x="191" y="100"/>
                    <a:pt x="189" y="103"/>
                    <a:pt x="187" y="106"/>
                  </a:cubicBezTo>
                  <a:cubicBezTo>
                    <a:pt x="185" y="110"/>
                    <a:pt x="186" y="114"/>
                    <a:pt x="190" y="116"/>
                  </a:cubicBezTo>
                  <a:cubicBezTo>
                    <a:pt x="194" y="119"/>
                    <a:pt x="198" y="121"/>
                    <a:pt x="202" y="124"/>
                  </a:cubicBezTo>
                  <a:cubicBezTo>
                    <a:pt x="202" y="124"/>
                    <a:pt x="202" y="124"/>
                    <a:pt x="202" y="124"/>
                  </a:cubicBezTo>
                  <a:cubicBezTo>
                    <a:pt x="202" y="132"/>
                    <a:pt x="202" y="132"/>
                    <a:pt x="202" y="132"/>
                  </a:cubicBezTo>
                  <a:cubicBezTo>
                    <a:pt x="179" y="118"/>
                    <a:pt x="179" y="118"/>
                    <a:pt x="179" y="118"/>
                  </a:cubicBezTo>
                  <a:cubicBezTo>
                    <a:pt x="179" y="100"/>
                    <a:pt x="179" y="100"/>
                    <a:pt x="179" y="100"/>
                  </a:cubicBezTo>
                  <a:cubicBezTo>
                    <a:pt x="184" y="92"/>
                    <a:pt x="184" y="92"/>
                    <a:pt x="184" y="92"/>
                  </a:cubicBezTo>
                  <a:cubicBezTo>
                    <a:pt x="186" y="89"/>
                    <a:pt x="185" y="84"/>
                    <a:pt x="182" y="82"/>
                  </a:cubicBezTo>
                  <a:cubicBezTo>
                    <a:pt x="179" y="80"/>
                    <a:pt x="179" y="80"/>
                    <a:pt x="179" y="80"/>
                  </a:cubicBezTo>
                  <a:cubicBezTo>
                    <a:pt x="179" y="68"/>
                    <a:pt x="179" y="68"/>
                    <a:pt x="179" y="68"/>
                  </a:cubicBezTo>
                  <a:cubicBezTo>
                    <a:pt x="202" y="81"/>
                    <a:pt x="202" y="81"/>
                    <a:pt x="202" y="81"/>
                  </a:cubicBezTo>
                  <a:close/>
                  <a:moveTo>
                    <a:pt x="202" y="137"/>
                  </a:moveTo>
                  <a:cubicBezTo>
                    <a:pt x="202" y="138"/>
                    <a:pt x="202" y="138"/>
                    <a:pt x="202" y="138"/>
                  </a:cubicBezTo>
                  <a:cubicBezTo>
                    <a:pt x="179" y="124"/>
                    <a:pt x="179" y="124"/>
                    <a:pt x="179" y="124"/>
                  </a:cubicBezTo>
                  <a:cubicBezTo>
                    <a:pt x="179" y="132"/>
                    <a:pt x="179" y="132"/>
                    <a:pt x="179" y="132"/>
                  </a:cubicBezTo>
                  <a:cubicBezTo>
                    <a:pt x="180" y="132"/>
                    <a:pt x="180" y="132"/>
                    <a:pt x="180" y="132"/>
                  </a:cubicBezTo>
                  <a:cubicBezTo>
                    <a:pt x="184" y="135"/>
                    <a:pt x="188" y="137"/>
                    <a:pt x="192" y="140"/>
                  </a:cubicBezTo>
                  <a:cubicBezTo>
                    <a:pt x="196" y="142"/>
                    <a:pt x="197" y="146"/>
                    <a:pt x="195" y="150"/>
                  </a:cubicBezTo>
                  <a:cubicBezTo>
                    <a:pt x="193" y="153"/>
                    <a:pt x="191" y="156"/>
                    <a:pt x="189" y="159"/>
                  </a:cubicBezTo>
                  <a:cubicBezTo>
                    <a:pt x="187" y="162"/>
                    <a:pt x="183" y="163"/>
                    <a:pt x="179" y="162"/>
                  </a:cubicBezTo>
                  <a:cubicBezTo>
                    <a:pt x="179" y="203"/>
                    <a:pt x="179" y="203"/>
                    <a:pt x="179" y="203"/>
                  </a:cubicBezTo>
                  <a:cubicBezTo>
                    <a:pt x="186" y="207"/>
                    <a:pt x="186" y="207"/>
                    <a:pt x="186" y="207"/>
                  </a:cubicBezTo>
                  <a:cubicBezTo>
                    <a:pt x="202" y="180"/>
                    <a:pt x="202" y="180"/>
                    <a:pt x="202" y="180"/>
                  </a:cubicBezTo>
                  <a:lnTo>
                    <a:pt x="202" y="137"/>
                  </a:lnTo>
                  <a:close/>
                  <a:moveTo>
                    <a:pt x="179" y="68"/>
                  </a:moveTo>
                  <a:cubicBezTo>
                    <a:pt x="179" y="80"/>
                    <a:pt x="179" y="80"/>
                    <a:pt x="179" y="80"/>
                  </a:cubicBezTo>
                  <a:cubicBezTo>
                    <a:pt x="170" y="75"/>
                    <a:pt x="170" y="75"/>
                    <a:pt x="170" y="75"/>
                  </a:cubicBezTo>
                  <a:cubicBezTo>
                    <a:pt x="166" y="72"/>
                    <a:pt x="161" y="73"/>
                    <a:pt x="159" y="77"/>
                  </a:cubicBezTo>
                  <a:cubicBezTo>
                    <a:pt x="158" y="80"/>
                    <a:pt x="156" y="83"/>
                    <a:pt x="154" y="86"/>
                  </a:cubicBezTo>
                  <a:cubicBezTo>
                    <a:pt x="154" y="86"/>
                    <a:pt x="154" y="86"/>
                    <a:pt x="154" y="86"/>
                  </a:cubicBezTo>
                  <a:cubicBezTo>
                    <a:pt x="154" y="52"/>
                    <a:pt x="154" y="52"/>
                    <a:pt x="154" y="52"/>
                  </a:cubicBezTo>
                  <a:cubicBezTo>
                    <a:pt x="179" y="68"/>
                    <a:pt x="179" y="68"/>
                    <a:pt x="179" y="68"/>
                  </a:cubicBezTo>
                  <a:close/>
                  <a:moveTo>
                    <a:pt x="179" y="100"/>
                  </a:moveTo>
                  <a:cubicBezTo>
                    <a:pt x="179" y="118"/>
                    <a:pt x="179" y="118"/>
                    <a:pt x="179" y="118"/>
                  </a:cubicBezTo>
                  <a:cubicBezTo>
                    <a:pt x="154" y="102"/>
                    <a:pt x="154" y="102"/>
                    <a:pt x="154" y="102"/>
                  </a:cubicBezTo>
                  <a:cubicBezTo>
                    <a:pt x="154" y="93"/>
                    <a:pt x="154" y="93"/>
                    <a:pt x="154" y="93"/>
                  </a:cubicBezTo>
                  <a:cubicBezTo>
                    <a:pt x="154" y="94"/>
                    <a:pt x="155" y="95"/>
                    <a:pt x="157" y="96"/>
                  </a:cubicBezTo>
                  <a:cubicBezTo>
                    <a:pt x="161" y="99"/>
                    <a:pt x="165" y="101"/>
                    <a:pt x="169" y="104"/>
                  </a:cubicBezTo>
                  <a:cubicBezTo>
                    <a:pt x="172" y="106"/>
                    <a:pt x="177" y="105"/>
                    <a:pt x="179" y="101"/>
                  </a:cubicBezTo>
                  <a:cubicBezTo>
                    <a:pt x="179" y="100"/>
                    <a:pt x="179" y="100"/>
                    <a:pt x="179" y="100"/>
                  </a:cubicBezTo>
                  <a:close/>
                  <a:moveTo>
                    <a:pt x="179" y="124"/>
                  </a:moveTo>
                  <a:cubicBezTo>
                    <a:pt x="154" y="108"/>
                    <a:pt x="154" y="108"/>
                    <a:pt x="154" y="108"/>
                  </a:cubicBezTo>
                  <a:cubicBezTo>
                    <a:pt x="154" y="116"/>
                    <a:pt x="154" y="116"/>
                    <a:pt x="154" y="116"/>
                  </a:cubicBezTo>
                  <a:cubicBezTo>
                    <a:pt x="159" y="119"/>
                    <a:pt x="159" y="119"/>
                    <a:pt x="159" y="119"/>
                  </a:cubicBezTo>
                  <a:cubicBezTo>
                    <a:pt x="162" y="121"/>
                    <a:pt x="164" y="126"/>
                    <a:pt x="161" y="130"/>
                  </a:cubicBezTo>
                  <a:cubicBezTo>
                    <a:pt x="160" y="133"/>
                    <a:pt x="158" y="135"/>
                    <a:pt x="156" y="138"/>
                  </a:cubicBezTo>
                  <a:cubicBezTo>
                    <a:pt x="155" y="139"/>
                    <a:pt x="155" y="140"/>
                    <a:pt x="154" y="141"/>
                  </a:cubicBezTo>
                  <a:cubicBezTo>
                    <a:pt x="154" y="172"/>
                    <a:pt x="154" y="172"/>
                    <a:pt x="154" y="172"/>
                  </a:cubicBezTo>
                  <a:cubicBezTo>
                    <a:pt x="156" y="172"/>
                    <a:pt x="159" y="172"/>
                    <a:pt x="162" y="174"/>
                  </a:cubicBezTo>
                  <a:cubicBezTo>
                    <a:pt x="169" y="178"/>
                    <a:pt x="171" y="188"/>
                    <a:pt x="167" y="195"/>
                  </a:cubicBezTo>
                  <a:cubicBezTo>
                    <a:pt x="170" y="197"/>
                    <a:pt x="174" y="200"/>
                    <a:pt x="178" y="202"/>
                  </a:cubicBezTo>
                  <a:cubicBezTo>
                    <a:pt x="179" y="203"/>
                    <a:pt x="179" y="203"/>
                    <a:pt x="179" y="203"/>
                  </a:cubicBezTo>
                  <a:cubicBezTo>
                    <a:pt x="179" y="162"/>
                    <a:pt x="179" y="162"/>
                    <a:pt x="179" y="162"/>
                  </a:cubicBezTo>
                  <a:cubicBezTo>
                    <a:pt x="179" y="161"/>
                    <a:pt x="179" y="161"/>
                    <a:pt x="179" y="161"/>
                  </a:cubicBezTo>
                  <a:cubicBezTo>
                    <a:pt x="175" y="159"/>
                    <a:pt x="171" y="156"/>
                    <a:pt x="167" y="154"/>
                  </a:cubicBezTo>
                  <a:cubicBezTo>
                    <a:pt x="163" y="152"/>
                    <a:pt x="162" y="147"/>
                    <a:pt x="164" y="143"/>
                  </a:cubicBezTo>
                  <a:cubicBezTo>
                    <a:pt x="166" y="141"/>
                    <a:pt x="168" y="138"/>
                    <a:pt x="170" y="135"/>
                  </a:cubicBezTo>
                  <a:cubicBezTo>
                    <a:pt x="172" y="131"/>
                    <a:pt x="176" y="130"/>
                    <a:pt x="179" y="132"/>
                  </a:cubicBezTo>
                  <a:cubicBezTo>
                    <a:pt x="179" y="124"/>
                    <a:pt x="179" y="124"/>
                    <a:pt x="179" y="124"/>
                  </a:cubicBezTo>
                  <a:close/>
                  <a:moveTo>
                    <a:pt x="154" y="198"/>
                  </a:moveTo>
                  <a:cubicBezTo>
                    <a:pt x="154" y="177"/>
                    <a:pt x="154" y="177"/>
                    <a:pt x="154" y="177"/>
                  </a:cubicBezTo>
                  <a:cubicBezTo>
                    <a:pt x="155" y="177"/>
                    <a:pt x="157" y="177"/>
                    <a:pt x="159" y="178"/>
                  </a:cubicBezTo>
                  <a:cubicBezTo>
                    <a:pt x="164" y="181"/>
                    <a:pt x="165" y="188"/>
                    <a:pt x="162" y="193"/>
                  </a:cubicBezTo>
                  <a:cubicBezTo>
                    <a:pt x="160" y="196"/>
                    <a:pt x="157" y="198"/>
                    <a:pt x="154" y="198"/>
                  </a:cubicBezTo>
                  <a:close/>
                  <a:moveTo>
                    <a:pt x="154" y="52"/>
                  </a:moveTo>
                  <a:cubicBezTo>
                    <a:pt x="154" y="86"/>
                    <a:pt x="154" y="86"/>
                    <a:pt x="154" y="86"/>
                  </a:cubicBezTo>
                  <a:cubicBezTo>
                    <a:pt x="153" y="88"/>
                    <a:pt x="153" y="91"/>
                    <a:pt x="154" y="93"/>
                  </a:cubicBezTo>
                  <a:cubicBezTo>
                    <a:pt x="154" y="102"/>
                    <a:pt x="154" y="102"/>
                    <a:pt x="154" y="102"/>
                  </a:cubicBezTo>
                  <a:cubicBezTo>
                    <a:pt x="136" y="91"/>
                    <a:pt x="136" y="91"/>
                    <a:pt x="136" y="91"/>
                  </a:cubicBezTo>
                  <a:cubicBezTo>
                    <a:pt x="136" y="84"/>
                    <a:pt x="136" y="84"/>
                    <a:pt x="136" y="84"/>
                  </a:cubicBezTo>
                  <a:cubicBezTo>
                    <a:pt x="139" y="85"/>
                    <a:pt x="144" y="84"/>
                    <a:pt x="146" y="81"/>
                  </a:cubicBezTo>
                  <a:cubicBezTo>
                    <a:pt x="147" y="78"/>
                    <a:pt x="149" y="75"/>
                    <a:pt x="151" y="72"/>
                  </a:cubicBezTo>
                  <a:cubicBezTo>
                    <a:pt x="153" y="68"/>
                    <a:pt x="152" y="64"/>
                    <a:pt x="149" y="62"/>
                  </a:cubicBezTo>
                  <a:cubicBezTo>
                    <a:pt x="145" y="59"/>
                    <a:pt x="141" y="57"/>
                    <a:pt x="137" y="54"/>
                  </a:cubicBezTo>
                  <a:cubicBezTo>
                    <a:pt x="136" y="54"/>
                    <a:pt x="136" y="54"/>
                    <a:pt x="136" y="54"/>
                  </a:cubicBezTo>
                  <a:cubicBezTo>
                    <a:pt x="136" y="41"/>
                    <a:pt x="136" y="41"/>
                    <a:pt x="136" y="41"/>
                  </a:cubicBezTo>
                  <a:cubicBezTo>
                    <a:pt x="154" y="52"/>
                    <a:pt x="154" y="52"/>
                    <a:pt x="154" y="52"/>
                  </a:cubicBezTo>
                  <a:close/>
                  <a:moveTo>
                    <a:pt x="154" y="108"/>
                  </a:moveTo>
                  <a:cubicBezTo>
                    <a:pt x="136" y="98"/>
                    <a:pt x="136" y="98"/>
                    <a:pt x="136" y="98"/>
                  </a:cubicBezTo>
                  <a:cubicBezTo>
                    <a:pt x="136" y="115"/>
                    <a:pt x="136" y="115"/>
                    <a:pt x="136" y="115"/>
                  </a:cubicBezTo>
                  <a:cubicBezTo>
                    <a:pt x="136" y="114"/>
                    <a:pt x="136" y="114"/>
                    <a:pt x="136" y="114"/>
                  </a:cubicBezTo>
                  <a:cubicBezTo>
                    <a:pt x="139" y="111"/>
                    <a:pt x="143" y="110"/>
                    <a:pt x="147" y="112"/>
                  </a:cubicBezTo>
                  <a:cubicBezTo>
                    <a:pt x="154" y="116"/>
                    <a:pt x="154" y="116"/>
                    <a:pt x="154" y="116"/>
                  </a:cubicBezTo>
                  <a:cubicBezTo>
                    <a:pt x="154" y="108"/>
                    <a:pt x="154" y="108"/>
                    <a:pt x="154" y="108"/>
                  </a:cubicBezTo>
                  <a:close/>
                  <a:moveTo>
                    <a:pt x="154" y="141"/>
                  </a:moveTo>
                  <a:cubicBezTo>
                    <a:pt x="154" y="172"/>
                    <a:pt x="154" y="172"/>
                    <a:pt x="154" y="172"/>
                  </a:cubicBezTo>
                  <a:cubicBezTo>
                    <a:pt x="148" y="172"/>
                    <a:pt x="143" y="174"/>
                    <a:pt x="140" y="179"/>
                  </a:cubicBezTo>
                  <a:cubicBezTo>
                    <a:pt x="136" y="176"/>
                    <a:pt x="136" y="176"/>
                    <a:pt x="136" y="176"/>
                  </a:cubicBezTo>
                  <a:cubicBezTo>
                    <a:pt x="136" y="135"/>
                    <a:pt x="136" y="135"/>
                    <a:pt x="136" y="135"/>
                  </a:cubicBezTo>
                  <a:cubicBezTo>
                    <a:pt x="146" y="141"/>
                    <a:pt x="146" y="141"/>
                    <a:pt x="146" y="141"/>
                  </a:cubicBezTo>
                  <a:cubicBezTo>
                    <a:pt x="148" y="142"/>
                    <a:pt x="151" y="142"/>
                    <a:pt x="154" y="141"/>
                  </a:cubicBezTo>
                  <a:close/>
                  <a:moveTo>
                    <a:pt x="154" y="177"/>
                  </a:moveTo>
                  <a:cubicBezTo>
                    <a:pt x="150" y="177"/>
                    <a:pt x="147" y="178"/>
                    <a:pt x="145" y="182"/>
                  </a:cubicBezTo>
                  <a:cubicBezTo>
                    <a:pt x="142" y="187"/>
                    <a:pt x="143" y="193"/>
                    <a:pt x="148" y="196"/>
                  </a:cubicBezTo>
                  <a:cubicBezTo>
                    <a:pt x="150" y="197"/>
                    <a:pt x="152" y="198"/>
                    <a:pt x="154" y="198"/>
                  </a:cubicBezTo>
                  <a:lnTo>
                    <a:pt x="154" y="177"/>
                  </a:lnTo>
                  <a:close/>
                  <a:moveTo>
                    <a:pt x="136" y="41"/>
                  </a:moveTo>
                  <a:cubicBezTo>
                    <a:pt x="136" y="54"/>
                    <a:pt x="136" y="54"/>
                    <a:pt x="136" y="54"/>
                  </a:cubicBezTo>
                  <a:cubicBezTo>
                    <a:pt x="133" y="52"/>
                    <a:pt x="128" y="53"/>
                    <a:pt x="126" y="57"/>
                  </a:cubicBezTo>
                  <a:cubicBezTo>
                    <a:pt x="124" y="60"/>
                    <a:pt x="123" y="63"/>
                    <a:pt x="121" y="66"/>
                  </a:cubicBezTo>
                  <a:cubicBezTo>
                    <a:pt x="119" y="69"/>
                    <a:pt x="120" y="74"/>
                    <a:pt x="123" y="76"/>
                  </a:cubicBezTo>
                  <a:cubicBezTo>
                    <a:pt x="127" y="78"/>
                    <a:pt x="131" y="81"/>
                    <a:pt x="135" y="83"/>
                  </a:cubicBezTo>
                  <a:cubicBezTo>
                    <a:pt x="136" y="83"/>
                    <a:pt x="136" y="83"/>
                    <a:pt x="136" y="84"/>
                  </a:cubicBezTo>
                  <a:cubicBezTo>
                    <a:pt x="136" y="91"/>
                    <a:pt x="136" y="91"/>
                    <a:pt x="136" y="91"/>
                  </a:cubicBezTo>
                  <a:cubicBezTo>
                    <a:pt x="113" y="77"/>
                    <a:pt x="113" y="77"/>
                    <a:pt x="113" y="77"/>
                  </a:cubicBezTo>
                  <a:cubicBezTo>
                    <a:pt x="113" y="59"/>
                    <a:pt x="113" y="59"/>
                    <a:pt x="113" y="59"/>
                  </a:cubicBezTo>
                  <a:cubicBezTo>
                    <a:pt x="118" y="52"/>
                    <a:pt x="118" y="52"/>
                    <a:pt x="118" y="52"/>
                  </a:cubicBezTo>
                  <a:cubicBezTo>
                    <a:pt x="120" y="48"/>
                    <a:pt x="119" y="43"/>
                    <a:pt x="115" y="41"/>
                  </a:cubicBezTo>
                  <a:cubicBezTo>
                    <a:pt x="113" y="40"/>
                    <a:pt x="113" y="40"/>
                    <a:pt x="113" y="40"/>
                  </a:cubicBezTo>
                  <a:cubicBezTo>
                    <a:pt x="113" y="27"/>
                    <a:pt x="113" y="27"/>
                    <a:pt x="113" y="27"/>
                  </a:cubicBezTo>
                  <a:cubicBezTo>
                    <a:pt x="136" y="41"/>
                    <a:pt x="136" y="41"/>
                    <a:pt x="136" y="41"/>
                  </a:cubicBezTo>
                  <a:close/>
                  <a:moveTo>
                    <a:pt x="136" y="98"/>
                  </a:moveTo>
                  <a:cubicBezTo>
                    <a:pt x="113" y="84"/>
                    <a:pt x="113" y="84"/>
                    <a:pt x="113" y="84"/>
                  </a:cubicBezTo>
                  <a:cubicBezTo>
                    <a:pt x="113" y="91"/>
                    <a:pt x="113" y="91"/>
                    <a:pt x="113" y="91"/>
                  </a:cubicBezTo>
                  <a:cubicBezTo>
                    <a:pt x="113" y="91"/>
                    <a:pt x="114" y="92"/>
                    <a:pt x="114" y="92"/>
                  </a:cubicBezTo>
                  <a:cubicBezTo>
                    <a:pt x="118" y="94"/>
                    <a:pt x="122" y="97"/>
                    <a:pt x="126" y="99"/>
                  </a:cubicBezTo>
                  <a:cubicBezTo>
                    <a:pt x="129" y="101"/>
                    <a:pt x="130" y="106"/>
                    <a:pt x="128" y="109"/>
                  </a:cubicBezTo>
                  <a:cubicBezTo>
                    <a:pt x="126" y="112"/>
                    <a:pt x="125" y="115"/>
                    <a:pt x="123" y="118"/>
                  </a:cubicBezTo>
                  <a:cubicBezTo>
                    <a:pt x="121" y="121"/>
                    <a:pt x="117" y="123"/>
                    <a:pt x="113" y="121"/>
                  </a:cubicBezTo>
                  <a:cubicBezTo>
                    <a:pt x="113" y="162"/>
                    <a:pt x="113" y="162"/>
                    <a:pt x="113" y="162"/>
                  </a:cubicBezTo>
                  <a:cubicBezTo>
                    <a:pt x="119" y="166"/>
                    <a:pt x="119" y="166"/>
                    <a:pt x="119" y="166"/>
                  </a:cubicBezTo>
                  <a:cubicBezTo>
                    <a:pt x="136" y="176"/>
                    <a:pt x="136" y="176"/>
                    <a:pt x="136" y="176"/>
                  </a:cubicBezTo>
                  <a:cubicBezTo>
                    <a:pt x="136" y="135"/>
                    <a:pt x="136" y="135"/>
                    <a:pt x="136" y="135"/>
                  </a:cubicBezTo>
                  <a:cubicBezTo>
                    <a:pt x="134" y="134"/>
                    <a:pt x="134" y="134"/>
                    <a:pt x="134" y="134"/>
                  </a:cubicBezTo>
                  <a:cubicBezTo>
                    <a:pt x="130" y="131"/>
                    <a:pt x="129" y="127"/>
                    <a:pt x="131" y="123"/>
                  </a:cubicBezTo>
                  <a:cubicBezTo>
                    <a:pt x="136" y="115"/>
                    <a:pt x="136" y="115"/>
                    <a:pt x="136" y="115"/>
                  </a:cubicBezTo>
                  <a:lnTo>
                    <a:pt x="136" y="98"/>
                  </a:lnTo>
                  <a:close/>
                  <a:moveTo>
                    <a:pt x="113" y="27"/>
                  </a:moveTo>
                  <a:cubicBezTo>
                    <a:pt x="113" y="40"/>
                    <a:pt x="113" y="40"/>
                    <a:pt x="113" y="40"/>
                  </a:cubicBezTo>
                  <a:cubicBezTo>
                    <a:pt x="103" y="34"/>
                    <a:pt x="103" y="34"/>
                    <a:pt x="103" y="34"/>
                  </a:cubicBezTo>
                  <a:cubicBezTo>
                    <a:pt x="100" y="32"/>
                    <a:pt x="95" y="33"/>
                    <a:pt x="93" y="36"/>
                  </a:cubicBezTo>
                  <a:cubicBezTo>
                    <a:pt x="91" y="39"/>
                    <a:pt x="89" y="42"/>
                    <a:pt x="88" y="45"/>
                  </a:cubicBezTo>
                  <a:cubicBezTo>
                    <a:pt x="86" y="49"/>
                    <a:pt x="87" y="53"/>
                    <a:pt x="90" y="56"/>
                  </a:cubicBezTo>
                  <a:cubicBezTo>
                    <a:pt x="94" y="58"/>
                    <a:pt x="98" y="61"/>
                    <a:pt x="102" y="63"/>
                  </a:cubicBezTo>
                  <a:cubicBezTo>
                    <a:pt x="106" y="65"/>
                    <a:pt x="110" y="64"/>
                    <a:pt x="112" y="60"/>
                  </a:cubicBezTo>
                  <a:cubicBezTo>
                    <a:pt x="113" y="59"/>
                    <a:pt x="113" y="59"/>
                    <a:pt x="113" y="59"/>
                  </a:cubicBezTo>
                  <a:cubicBezTo>
                    <a:pt x="113" y="77"/>
                    <a:pt x="113" y="77"/>
                    <a:pt x="113" y="77"/>
                  </a:cubicBezTo>
                  <a:cubicBezTo>
                    <a:pt x="80" y="57"/>
                    <a:pt x="80" y="57"/>
                    <a:pt x="80" y="57"/>
                  </a:cubicBezTo>
                  <a:cubicBezTo>
                    <a:pt x="80" y="39"/>
                    <a:pt x="80" y="39"/>
                    <a:pt x="80" y="39"/>
                  </a:cubicBezTo>
                  <a:cubicBezTo>
                    <a:pt x="85" y="31"/>
                    <a:pt x="85" y="31"/>
                    <a:pt x="85" y="31"/>
                  </a:cubicBezTo>
                  <a:cubicBezTo>
                    <a:pt x="87" y="28"/>
                    <a:pt x="86" y="23"/>
                    <a:pt x="82" y="21"/>
                  </a:cubicBezTo>
                  <a:cubicBezTo>
                    <a:pt x="80" y="20"/>
                    <a:pt x="80" y="20"/>
                    <a:pt x="80" y="20"/>
                  </a:cubicBezTo>
                  <a:cubicBezTo>
                    <a:pt x="80" y="7"/>
                    <a:pt x="80" y="7"/>
                    <a:pt x="80" y="7"/>
                  </a:cubicBezTo>
                  <a:cubicBezTo>
                    <a:pt x="113" y="27"/>
                    <a:pt x="113" y="27"/>
                    <a:pt x="113" y="27"/>
                  </a:cubicBezTo>
                  <a:close/>
                  <a:moveTo>
                    <a:pt x="113" y="84"/>
                  </a:moveTo>
                  <a:cubicBezTo>
                    <a:pt x="80" y="63"/>
                    <a:pt x="80" y="63"/>
                    <a:pt x="80" y="63"/>
                  </a:cubicBezTo>
                  <a:cubicBezTo>
                    <a:pt x="80" y="71"/>
                    <a:pt x="80" y="71"/>
                    <a:pt x="80" y="71"/>
                  </a:cubicBezTo>
                  <a:cubicBezTo>
                    <a:pt x="80" y="71"/>
                    <a:pt x="80" y="71"/>
                    <a:pt x="80" y="71"/>
                  </a:cubicBezTo>
                  <a:cubicBezTo>
                    <a:pt x="85" y="74"/>
                    <a:pt x="89" y="76"/>
                    <a:pt x="93" y="79"/>
                  </a:cubicBezTo>
                  <a:cubicBezTo>
                    <a:pt x="96" y="81"/>
                    <a:pt x="97" y="85"/>
                    <a:pt x="95" y="89"/>
                  </a:cubicBezTo>
                  <a:cubicBezTo>
                    <a:pt x="93" y="92"/>
                    <a:pt x="91" y="95"/>
                    <a:pt x="90" y="98"/>
                  </a:cubicBezTo>
                  <a:cubicBezTo>
                    <a:pt x="88" y="101"/>
                    <a:pt x="83" y="102"/>
                    <a:pt x="80" y="101"/>
                  </a:cubicBezTo>
                  <a:cubicBezTo>
                    <a:pt x="80" y="142"/>
                    <a:pt x="80" y="142"/>
                    <a:pt x="80" y="142"/>
                  </a:cubicBezTo>
                  <a:cubicBezTo>
                    <a:pt x="104" y="157"/>
                    <a:pt x="104" y="157"/>
                    <a:pt x="104" y="157"/>
                  </a:cubicBezTo>
                  <a:cubicBezTo>
                    <a:pt x="105" y="158"/>
                    <a:pt x="107" y="158"/>
                    <a:pt x="108" y="159"/>
                  </a:cubicBezTo>
                  <a:cubicBezTo>
                    <a:pt x="113" y="162"/>
                    <a:pt x="113" y="162"/>
                    <a:pt x="113" y="162"/>
                  </a:cubicBezTo>
                  <a:cubicBezTo>
                    <a:pt x="113" y="121"/>
                    <a:pt x="113" y="121"/>
                    <a:pt x="113" y="121"/>
                  </a:cubicBezTo>
                  <a:cubicBezTo>
                    <a:pt x="113" y="121"/>
                    <a:pt x="113" y="121"/>
                    <a:pt x="113" y="121"/>
                  </a:cubicBezTo>
                  <a:cubicBezTo>
                    <a:pt x="109" y="118"/>
                    <a:pt x="105" y="116"/>
                    <a:pt x="100" y="113"/>
                  </a:cubicBezTo>
                  <a:cubicBezTo>
                    <a:pt x="97" y="111"/>
                    <a:pt x="96" y="107"/>
                    <a:pt x="98" y="103"/>
                  </a:cubicBezTo>
                  <a:cubicBezTo>
                    <a:pt x="100" y="100"/>
                    <a:pt x="102" y="97"/>
                    <a:pt x="103" y="94"/>
                  </a:cubicBezTo>
                  <a:cubicBezTo>
                    <a:pt x="106" y="91"/>
                    <a:pt x="110" y="90"/>
                    <a:pt x="113" y="91"/>
                  </a:cubicBezTo>
                  <a:lnTo>
                    <a:pt x="113" y="84"/>
                  </a:lnTo>
                  <a:close/>
                  <a:moveTo>
                    <a:pt x="61" y="118"/>
                  </a:moveTo>
                  <a:cubicBezTo>
                    <a:pt x="66" y="122"/>
                    <a:pt x="68" y="128"/>
                    <a:pt x="65" y="133"/>
                  </a:cubicBezTo>
                  <a:cubicBezTo>
                    <a:pt x="63" y="136"/>
                    <a:pt x="59" y="138"/>
                    <a:pt x="56" y="138"/>
                  </a:cubicBezTo>
                  <a:cubicBezTo>
                    <a:pt x="56" y="117"/>
                    <a:pt x="56" y="117"/>
                    <a:pt x="56" y="117"/>
                  </a:cubicBezTo>
                  <a:cubicBezTo>
                    <a:pt x="58" y="117"/>
                    <a:pt x="59" y="117"/>
                    <a:pt x="61" y="118"/>
                  </a:cubicBezTo>
                  <a:close/>
                  <a:moveTo>
                    <a:pt x="80" y="7"/>
                  </a:moveTo>
                  <a:cubicBezTo>
                    <a:pt x="80" y="20"/>
                    <a:pt x="80" y="20"/>
                    <a:pt x="80" y="20"/>
                  </a:cubicBezTo>
                  <a:cubicBezTo>
                    <a:pt x="70" y="14"/>
                    <a:pt x="70" y="14"/>
                    <a:pt x="70" y="14"/>
                  </a:cubicBezTo>
                  <a:cubicBezTo>
                    <a:pt x="67" y="12"/>
                    <a:pt x="62" y="13"/>
                    <a:pt x="60" y="16"/>
                  </a:cubicBezTo>
                  <a:cubicBezTo>
                    <a:pt x="56" y="23"/>
                    <a:pt x="56" y="23"/>
                    <a:pt x="56" y="23"/>
                  </a:cubicBezTo>
                  <a:cubicBezTo>
                    <a:pt x="56" y="5"/>
                    <a:pt x="56" y="5"/>
                    <a:pt x="56" y="5"/>
                  </a:cubicBezTo>
                  <a:cubicBezTo>
                    <a:pt x="61" y="1"/>
                    <a:pt x="69" y="0"/>
                    <a:pt x="76" y="4"/>
                  </a:cubicBezTo>
                  <a:cubicBezTo>
                    <a:pt x="80" y="7"/>
                    <a:pt x="80" y="7"/>
                    <a:pt x="80" y="7"/>
                  </a:cubicBezTo>
                  <a:close/>
                  <a:moveTo>
                    <a:pt x="80" y="39"/>
                  </a:moveTo>
                  <a:cubicBezTo>
                    <a:pt x="80" y="57"/>
                    <a:pt x="80" y="57"/>
                    <a:pt x="80" y="57"/>
                  </a:cubicBezTo>
                  <a:cubicBezTo>
                    <a:pt x="56" y="42"/>
                    <a:pt x="56" y="42"/>
                    <a:pt x="56" y="42"/>
                  </a:cubicBezTo>
                  <a:cubicBezTo>
                    <a:pt x="56" y="34"/>
                    <a:pt x="56" y="34"/>
                    <a:pt x="56" y="34"/>
                  </a:cubicBezTo>
                  <a:cubicBezTo>
                    <a:pt x="56" y="35"/>
                    <a:pt x="56" y="35"/>
                    <a:pt x="57" y="35"/>
                  </a:cubicBezTo>
                  <a:cubicBezTo>
                    <a:pt x="61" y="38"/>
                    <a:pt x="65" y="40"/>
                    <a:pt x="69" y="43"/>
                  </a:cubicBezTo>
                  <a:cubicBezTo>
                    <a:pt x="73" y="45"/>
                    <a:pt x="77" y="44"/>
                    <a:pt x="79" y="40"/>
                  </a:cubicBezTo>
                  <a:cubicBezTo>
                    <a:pt x="80" y="39"/>
                    <a:pt x="80" y="39"/>
                    <a:pt x="80" y="39"/>
                  </a:cubicBezTo>
                  <a:close/>
                  <a:moveTo>
                    <a:pt x="80" y="63"/>
                  </a:moveTo>
                  <a:cubicBezTo>
                    <a:pt x="56" y="49"/>
                    <a:pt x="56" y="49"/>
                    <a:pt x="56" y="49"/>
                  </a:cubicBezTo>
                  <a:cubicBezTo>
                    <a:pt x="56" y="56"/>
                    <a:pt x="56" y="56"/>
                    <a:pt x="56" y="56"/>
                  </a:cubicBezTo>
                  <a:cubicBezTo>
                    <a:pt x="58" y="58"/>
                    <a:pt x="58" y="58"/>
                    <a:pt x="58" y="58"/>
                  </a:cubicBezTo>
                  <a:cubicBezTo>
                    <a:pt x="62" y="60"/>
                    <a:pt x="64" y="65"/>
                    <a:pt x="62" y="69"/>
                  </a:cubicBezTo>
                  <a:cubicBezTo>
                    <a:pt x="56" y="79"/>
                    <a:pt x="56" y="79"/>
                    <a:pt x="56" y="79"/>
                  </a:cubicBezTo>
                  <a:cubicBezTo>
                    <a:pt x="56" y="112"/>
                    <a:pt x="56" y="112"/>
                    <a:pt x="56" y="112"/>
                  </a:cubicBezTo>
                  <a:cubicBezTo>
                    <a:pt x="59" y="112"/>
                    <a:pt x="61" y="113"/>
                    <a:pt x="64" y="114"/>
                  </a:cubicBezTo>
                  <a:cubicBezTo>
                    <a:pt x="71" y="119"/>
                    <a:pt x="73" y="128"/>
                    <a:pt x="69" y="136"/>
                  </a:cubicBezTo>
                  <a:cubicBezTo>
                    <a:pt x="80" y="142"/>
                    <a:pt x="80" y="142"/>
                    <a:pt x="80" y="142"/>
                  </a:cubicBezTo>
                  <a:cubicBezTo>
                    <a:pt x="80" y="101"/>
                    <a:pt x="80" y="101"/>
                    <a:pt x="80" y="101"/>
                  </a:cubicBezTo>
                  <a:cubicBezTo>
                    <a:pt x="80" y="101"/>
                    <a:pt x="80" y="100"/>
                    <a:pt x="79" y="100"/>
                  </a:cubicBezTo>
                  <a:cubicBezTo>
                    <a:pt x="75" y="98"/>
                    <a:pt x="71" y="95"/>
                    <a:pt x="67" y="93"/>
                  </a:cubicBezTo>
                  <a:cubicBezTo>
                    <a:pt x="64" y="91"/>
                    <a:pt x="63" y="86"/>
                    <a:pt x="65" y="83"/>
                  </a:cubicBezTo>
                  <a:cubicBezTo>
                    <a:pt x="67" y="80"/>
                    <a:pt x="68" y="77"/>
                    <a:pt x="70" y="74"/>
                  </a:cubicBezTo>
                  <a:cubicBezTo>
                    <a:pt x="72" y="71"/>
                    <a:pt x="77" y="69"/>
                    <a:pt x="80" y="71"/>
                  </a:cubicBezTo>
                  <a:lnTo>
                    <a:pt x="80" y="63"/>
                  </a:lnTo>
                  <a:close/>
                  <a:moveTo>
                    <a:pt x="56" y="138"/>
                  </a:moveTo>
                  <a:cubicBezTo>
                    <a:pt x="54" y="138"/>
                    <a:pt x="52" y="137"/>
                    <a:pt x="50" y="136"/>
                  </a:cubicBezTo>
                  <a:cubicBezTo>
                    <a:pt x="45" y="133"/>
                    <a:pt x="44" y="127"/>
                    <a:pt x="47" y="122"/>
                  </a:cubicBezTo>
                  <a:cubicBezTo>
                    <a:pt x="49" y="119"/>
                    <a:pt x="52" y="117"/>
                    <a:pt x="56" y="117"/>
                  </a:cubicBezTo>
                  <a:cubicBezTo>
                    <a:pt x="56" y="138"/>
                    <a:pt x="56" y="138"/>
                    <a:pt x="56" y="138"/>
                  </a:cubicBezTo>
                  <a:close/>
                  <a:moveTo>
                    <a:pt x="56" y="5"/>
                  </a:moveTo>
                  <a:cubicBezTo>
                    <a:pt x="56" y="23"/>
                    <a:pt x="56" y="23"/>
                    <a:pt x="56" y="23"/>
                  </a:cubicBezTo>
                  <a:cubicBezTo>
                    <a:pt x="54" y="25"/>
                    <a:pt x="54" y="25"/>
                    <a:pt x="54" y="25"/>
                  </a:cubicBezTo>
                  <a:cubicBezTo>
                    <a:pt x="53" y="28"/>
                    <a:pt x="53" y="32"/>
                    <a:pt x="56" y="34"/>
                  </a:cubicBezTo>
                  <a:cubicBezTo>
                    <a:pt x="56" y="42"/>
                    <a:pt x="56" y="42"/>
                    <a:pt x="56" y="42"/>
                  </a:cubicBezTo>
                  <a:cubicBezTo>
                    <a:pt x="47" y="37"/>
                    <a:pt x="47" y="37"/>
                    <a:pt x="47" y="37"/>
                  </a:cubicBezTo>
                  <a:cubicBezTo>
                    <a:pt x="46" y="39"/>
                    <a:pt x="45" y="40"/>
                    <a:pt x="44" y="42"/>
                  </a:cubicBezTo>
                  <a:cubicBezTo>
                    <a:pt x="56" y="49"/>
                    <a:pt x="56" y="49"/>
                    <a:pt x="56" y="49"/>
                  </a:cubicBezTo>
                  <a:cubicBezTo>
                    <a:pt x="56" y="56"/>
                    <a:pt x="56" y="56"/>
                    <a:pt x="56" y="56"/>
                  </a:cubicBezTo>
                  <a:cubicBezTo>
                    <a:pt x="48" y="52"/>
                    <a:pt x="48" y="52"/>
                    <a:pt x="48" y="52"/>
                  </a:cubicBezTo>
                  <a:cubicBezTo>
                    <a:pt x="44" y="49"/>
                    <a:pt x="39" y="50"/>
                    <a:pt x="37" y="54"/>
                  </a:cubicBezTo>
                  <a:cubicBezTo>
                    <a:pt x="28" y="69"/>
                    <a:pt x="18" y="84"/>
                    <a:pt x="9" y="99"/>
                  </a:cubicBezTo>
                  <a:cubicBezTo>
                    <a:pt x="6" y="97"/>
                    <a:pt x="3" y="95"/>
                    <a:pt x="0" y="94"/>
                  </a:cubicBezTo>
                  <a:cubicBezTo>
                    <a:pt x="18" y="65"/>
                    <a:pt x="35" y="37"/>
                    <a:pt x="52" y="9"/>
                  </a:cubicBezTo>
                  <a:cubicBezTo>
                    <a:pt x="53" y="7"/>
                    <a:pt x="54" y="6"/>
                    <a:pt x="56" y="5"/>
                  </a:cubicBezTo>
                  <a:close/>
                  <a:moveTo>
                    <a:pt x="56" y="79"/>
                  </a:moveTo>
                  <a:cubicBezTo>
                    <a:pt x="34" y="114"/>
                    <a:pt x="34" y="114"/>
                    <a:pt x="34" y="114"/>
                  </a:cubicBezTo>
                  <a:cubicBezTo>
                    <a:pt x="37" y="116"/>
                    <a:pt x="40" y="118"/>
                    <a:pt x="42" y="119"/>
                  </a:cubicBezTo>
                  <a:cubicBezTo>
                    <a:pt x="45" y="115"/>
                    <a:pt x="51" y="112"/>
                    <a:pt x="56" y="112"/>
                  </a:cubicBezTo>
                  <a:lnTo>
                    <a:pt x="56" y="7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3">
              <a:extLst>
                <a:ext uri="{FF2B5EF4-FFF2-40B4-BE49-F238E27FC236}">
                  <a16:creationId xmlns:a16="http://schemas.microsoft.com/office/drawing/2014/main" id="{966FC26F-0274-034E-AAD1-382736FFFB10}"/>
                </a:ext>
              </a:extLst>
            </p:cNvPr>
            <p:cNvSpPr>
              <a:spLocks/>
            </p:cNvSpPr>
            <p:nvPr/>
          </p:nvSpPr>
          <p:spPr bwMode="auto">
            <a:xfrm>
              <a:off x="2520342" y="2635041"/>
              <a:ext cx="207940" cy="347316"/>
            </a:xfrm>
            <a:custGeom>
              <a:avLst/>
              <a:gdLst>
                <a:gd name="T0" fmla="*/ 96 w 115"/>
                <a:gd name="T1" fmla="*/ 192 h 192"/>
                <a:gd name="T2" fmla="*/ 110 w 115"/>
                <a:gd name="T3" fmla="*/ 187 h 192"/>
                <a:gd name="T4" fmla="*/ 84 w 115"/>
                <a:gd name="T5" fmla="*/ 107 h 192"/>
                <a:gd name="T6" fmla="*/ 92 w 115"/>
                <a:gd name="T7" fmla="*/ 106 h 192"/>
                <a:gd name="T8" fmla="*/ 108 w 115"/>
                <a:gd name="T9" fmla="*/ 80 h 192"/>
                <a:gd name="T10" fmla="*/ 98 w 115"/>
                <a:gd name="T11" fmla="*/ 66 h 192"/>
                <a:gd name="T12" fmla="*/ 112 w 115"/>
                <a:gd name="T13" fmla="*/ 33 h 192"/>
                <a:gd name="T14" fmla="*/ 75 w 115"/>
                <a:gd name="T15" fmla="*/ 12 h 192"/>
                <a:gd name="T16" fmla="*/ 66 w 115"/>
                <a:gd name="T17" fmla="*/ 16 h 192"/>
                <a:gd name="T18" fmla="*/ 34 w 115"/>
                <a:gd name="T19" fmla="*/ 4 h 192"/>
                <a:gd name="T20" fmla="*/ 13 w 115"/>
                <a:gd name="T21" fmla="*/ 40 h 192"/>
                <a:gd name="T22" fmla="*/ 16 w 115"/>
                <a:gd name="T23" fmla="*/ 48 h 192"/>
                <a:gd name="T24" fmla="*/ 3 w 115"/>
                <a:gd name="T25" fmla="*/ 74 h 192"/>
                <a:gd name="T26" fmla="*/ 24 w 115"/>
                <a:gd name="T27" fmla="*/ 91 h 192"/>
                <a:gd name="T28" fmla="*/ 21 w 115"/>
                <a:gd name="T29" fmla="*/ 112 h 192"/>
                <a:gd name="T30" fmla="*/ 57 w 115"/>
                <a:gd name="T31" fmla="*/ 133 h 192"/>
                <a:gd name="T32" fmla="*/ 73 w 115"/>
                <a:gd name="T33" fmla="*/ 122 h 192"/>
                <a:gd name="T34" fmla="*/ 96 w 115"/>
                <a:gd name="T3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192">
                  <a:moveTo>
                    <a:pt x="96" y="192"/>
                  </a:moveTo>
                  <a:cubicBezTo>
                    <a:pt x="101" y="190"/>
                    <a:pt x="106" y="189"/>
                    <a:pt x="110" y="187"/>
                  </a:cubicBezTo>
                  <a:cubicBezTo>
                    <a:pt x="84" y="107"/>
                    <a:pt x="84" y="107"/>
                    <a:pt x="84" y="107"/>
                  </a:cubicBezTo>
                  <a:cubicBezTo>
                    <a:pt x="87" y="107"/>
                    <a:pt x="90" y="107"/>
                    <a:pt x="92" y="106"/>
                  </a:cubicBezTo>
                  <a:cubicBezTo>
                    <a:pt x="104" y="103"/>
                    <a:pt x="111" y="91"/>
                    <a:pt x="108" y="80"/>
                  </a:cubicBezTo>
                  <a:cubicBezTo>
                    <a:pt x="106" y="74"/>
                    <a:pt x="103" y="69"/>
                    <a:pt x="98" y="66"/>
                  </a:cubicBezTo>
                  <a:cubicBezTo>
                    <a:pt x="109" y="60"/>
                    <a:pt x="115" y="46"/>
                    <a:pt x="112" y="33"/>
                  </a:cubicBezTo>
                  <a:cubicBezTo>
                    <a:pt x="107" y="17"/>
                    <a:pt x="91" y="8"/>
                    <a:pt x="75" y="12"/>
                  </a:cubicBezTo>
                  <a:cubicBezTo>
                    <a:pt x="72" y="13"/>
                    <a:pt x="69" y="15"/>
                    <a:pt x="66" y="16"/>
                  </a:cubicBezTo>
                  <a:cubicBezTo>
                    <a:pt x="59" y="6"/>
                    <a:pt x="46" y="0"/>
                    <a:pt x="34" y="4"/>
                  </a:cubicBezTo>
                  <a:cubicBezTo>
                    <a:pt x="18" y="8"/>
                    <a:pt x="8" y="24"/>
                    <a:pt x="13" y="40"/>
                  </a:cubicBezTo>
                  <a:cubicBezTo>
                    <a:pt x="13" y="43"/>
                    <a:pt x="15" y="46"/>
                    <a:pt x="16" y="48"/>
                  </a:cubicBezTo>
                  <a:cubicBezTo>
                    <a:pt x="6" y="52"/>
                    <a:pt x="0" y="63"/>
                    <a:pt x="3" y="74"/>
                  </a:cubicBezTo>
                  <a:cubicBezTo>
                    <a:pt x="5" y="84"/>
                    <a:pt x="14" y="90"/>
                    <a:pt x="24" y="91"/>
                  </a:cubicBezTo>
                  <a:cubicBezTo>
                    <a:pt x="20" y="97"/>
                    <a:pt x="19" y="105"/>
                    <a:pt x="21" y="112"/>
                  </a:cubicBezTo>
                  <a:cubicBezTo>
                    <a:pt x="25" y="128"/>
                    <a:pt x="42" y="137"/>
                    <a:pt x="57" y="133"/>
                  </a:cubicBezTo>
                  <a:cubicBezTo>
                    <a:pt x="64" y="131"/>
                    <a:pt x="70" y="127"/>
                    <a:pt x="73" y="122"/>
                  </a:cubicBezTo>
                  <a:lnTo>
                    <a:pt x="96" y="19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4">
              <a:extLst>
                <a:ext uri="{FF2B5EF4-FFF2-40B4-BE49-F238E27FC236}">
                  <a16:creationId xmlns:a16="http://schemas.microsoft.com/office/drawing/2014/main" id="{E3C34CDF-061E-C346-9929-62AE11F7AA22}"/>
                </a:ext>
              </a:extLst>
            </p:cNvPr>
            <p:cNvSpPr>
              <a:spLocks/>
            </p:cNvSpPr>
            <p:nvPr/>
          </p:nvSpPr>
          <p:spPr bwMode="auto">
            <a:xfrm>
              <a:off x="4017510" y="2601321"/>
              <a:ext cx="229296" cy="363052"/>
            </a:xfrm>
            <a:custGeom>
              <a:avLst/>
              <a:gdLst>
                <a:gd name="T0" fmla="*/ 29 w 127"/>
                <a:gd name="T1" fmla="*/ 198 h 201"/>
                <a:gd name="T2" fmla="*/ 44 w 127"/>
                <a:gd name="T3" fmla="*/ 201 h 201"/>
                <a:gd name="T4" fmla="*/ 61 w 127"/>
                <a:gd name="T5" fmla="*/ 119 h 201"/>
                <a:gd name="T6" fmla="*/ 69 w 127"/>
                <a:gd name="T7" fmla="*/ 123 h 201"/>
                <a:gd name="T8" fmla="*/ 96 w 127"/>
                <a:gd name="T9" fmla="*/ 107 h 201"/>
                <a:gd name="T10" fmla="*/ 94 w 127"/>
                <a:gd name="T11" fmla="*/ 91 h 201"/>
                <a:gd name="T12" fmla="*/ 122 w 127"/>
                <a:gd name="T13" fmla="*/ 69 h 201"/>
                <a:gd name="T14" fmla="*/ 102 w 127"/>
                <a:gd name="T15" fmla="*/ 33 h 201"/>
                <a:gd name="T16" fmla="*/ 92 w 127"/>
                <a:gd name="T17" fmla="*/ 32 h 201"/>
                <a:gd name="T18" fmla="*/ 70 w 127"/>
                <a:gd name="T19" fmla="*/ 5 h 201"/>
                <a:gd name="T20" fmla="*/ 33 w 127"/>
                <a:gd name="T21" fmla="*/ 25 h 201"/>
                <a:gd name="T22" fmla="*/ 32 w 127"/>
                <a:gd name="T23" fmla="*/ 34 h 201"/>
                <a:gd name="T24" fmla="*/ 8 w 127"/>
                <a:gd name="T25" fmla="*/ 50 h 201"/>
                <a:gd name="T26" fmla="*/ 17 w 127"/>
                <a:gd name="T27" fmla="*/ 74 h 201"/>
                <a:gd name="T28" fmla="*/ 5 w 127"/>
                <a:gd name="T29" fmla="*/ 92 h 201"/>
                <a:gd name="T30" fmla="*/ 25 w 127"/>
                <a:gd name="T31" fmla="*/ 128 h 201"/>
                <a:gd name="T32" fmla="*/ 44 w 127"/>
                <a:gd name="T33" fmla="*/ 127 h 201"/>
                <a:gd name="T34" fmla="*/ 29 w 127"/>
                <a:gd name="T3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201">
                  <a:moveTo>
                    <a:pt x="29" y="198"/>
                  </a:moveTo>
                  <a:cubicBezTo>
                    <a:pt x="34" y="199"/>
                    <a:pt x="39" y="200"/>
                    <a:pt x="44" y="201"/>
                  </a:cubicBezTo>
                  <a:cubicBezTo>
                    <a:pt x="61" y="119"/>
                    <a:pt x="61" y="119"/>
                    <a:pt x="61" y="119"/>
                  </a:cubicBezTo>
                  <a:cubicBezTo>
                    <a:pt x="63" y="121"/>
                    <a:pt x="66" y="122"/>
                    <a:pt x="69" y="123"/>
                  </a:cubicBezTo>
                  <a:cubicBezTo>
                    <a:pt x="81" y="126"/>
                    <a:pt x="93" y="119"/>
                    <a:pt x="96" y="107"/>
                  </a:cubicBezTo>
                  <a:cubicBezTo>
                    <a:pt x="97" y="102"/>
                    <a:pt x="96" y="96"/>
                    <a:pt x="94" y="91"/>
                  </a:cubicBezTo>
                  <a:cubicBezTo>
                    <a:pt x="107" y="91"/>
                    <a:pt x="119" y="82"/>
                    <a:pt x="122" y="69"/>
                  </a:cubicBezTo>
                  <a:cubicBezTo>
                    <a:pt x="127" y="53"/>
                    <a:pt x="117" y="37"/>
                    <a:pt x="102" y="33"/>
                  </a:cubicBezTo>
                  <a:cubicBezTo>
                    <a:pt x="98" y="32"/>
                    <a:pt x="95" y="32"/>
                    <a:pt x="92" y="32"/>
                  </a:cubicBezTo>
                  <a:cubicBezTo>
                    <a:pt x="91" y="19"/>
                    <a:pt x="82" y="8"/>
                    <a:pt x="70" y="5"/>
                  </a:cubicBezTo>
                  <a:cubicBezTo>
                    <a:pt x="54" y="0"/>
                    <a:pt x="38" y="10"/>
                    <a:pt x="33" y="25"/>
                  </a:cubicBezTo>
                  <a:cubicBezTo>
                    <a:pt x="33" y="28"/>
                    <a:pt x="32" y="31"/>
                    <a:pt x="32" y="34"/>
                  </a:cubicBezTo>
                  <a:cubicBezTo>
                    <a:pt x="21" y="32"/>
                    <a:pt x="11" y="39"/>
                    <a:pt x="8" y="50"/>
                  </a:cubicBezTo>
                  <a:cubicBezTo>
                    <a:pt x="5" y="60"/>
                    <a:pt x="9" y="70"/>
                    <a:pt x="17" y="74"/>
                  </a:cubicBezTo>
                  <a:cubicBezTo>
                    <a:pt x="11" y="78"/>
                    <a:pt x="7" y="84"/>
                    <a:pt x="5" y="92"/>
                  </a:cubicBezTo>
                  <a:cubicBezTo>
                    <a:pt x="0" y="108"/>
                    <a:pt x="10" y="124"/>
                    <a:pt x="25" y="128"/>
                  </a:cubicBezTo>
                  <a:cubicBezTo>
                    <a:pt x="32" y="130"/>
                    <a:pt x="39" y="129"/>
                    <a:pt x="44" y="127"/>
                  </a:cubicBezTo>
                  <a:lnTo>
                    <a:pt x="29" y="19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5">
              <a:extLst>
                <a:ext uri="{FF2B5EF4-FFF2-40B4-BE49-F238E27FC236}">
                  <a16:creationId xmlns:a16="http://schemas.microsoft.com/office/drawing/2014/main" id="{92A74E1C-4721-BF4A-8E1D-9209ACEF0B7F}"/>
                </a:ext>
              </a:extLst>
            </p:cNvPr>
            <p:cNvSpPr>
              <a:spLocks noEditPoints="1"/>
            </p:cNvSpPr>
            <p:nvPr/>
          </p:nvSpPr>
          <p:spPr bwMode="auto">
            <a:xfrm>
              <a:off x="1590793" y="2622677"/>
              <a:ext cx="844124" cy="846372"/>
            </a:xfrm>
            <a:custGeom>
              <a:avLst/>
              <a:gdLst>
                <a:gd name="T0" fmla="*/ 389 w 467"/>
                <a:gd name="T1" fmla="*/ 390 h 468"/>
                <a:gd name="T2" fmla="*/ 404 w 467"/>
                <a:gd name="T3" fmla="*/ 326 h 468"/>
                <a:gd name="T4" fmla="*/ 376 w 467"/>
                <a:gd name="T5" fmla="*/ 333 h 468"/>
                <a:gd name="T6" fmla="*/ 375 w 467"/>
                <a:gd name="T7" fmla="*/ 404 h 468"/>
                <a:gd name="T8" fmla="*/ 367 w 467"/>
                <a:gd name="T9" fmla="*/ 362 h 468"/>
                <a:gd name="T10" fmla="*/ 361 w 467"/>
                <a:gd name="T11" fmla="*/ 369 h 468"/>
                <a:gd name="T12" fmla="*/ 358 w 467"/>
                <a:gd name="T13" fmla="*/ 350 h 468"/>
                <a:gd name="T14" fmla="*/ 353 w 467"/>
                <a:gd name="T15" fmla="*/ 305 h 468"/>
                <a:gd name="T16" fmla="*/ 347 w 467"/>
                <a:gd name="T17" fmla="*/ 312 h 468"/>
                <a:gd name="T18" fmla="*/ 352 w 467"/>
                <a:gd name="T19" fmla="*/ 356 h 468"/>
                <a:gd name="T20" fmla="*/ 331 w 467"/>
                <a:gd name="T21" fmla="*/ 327 h 468"/>
                <a:gd name="T22" fmla="*/ 317 w 467"/>
                <a:gd name="T23" fmla="*/ 271 h 468"/>
                <a:gd name="T24" fmla="*/ 317 w 467"/>
                <a:gd name="T25" fmla="*/ 412 h 468"/>
                <a:gd name="T26" fmla="*/ 308 w 467"/>
                <a:gd name="T27" fmla="*/ 258 h 468"/>
                <a:gd name="T28" fmla="*/ 301 w 467"/>
                <a:gd name="T29" fmla="*/ 265 h 468"/>
                <a:gd name="T30" fmla="*/ 295 w 467"/>
                <a:gd name="T31" fmla="*/ 341 h 468"/>
                <a:gd name="T32" fmla="*/ 290 w 467"/>
                <a:gd name="T33" fmla="*/ 347 h 468"/>
                <a:gd name="T34" fmla="*/ 287 w 467"/>
                <a:gd name="T35" fmla="*/ 208 h 468"/>
                <a:gd name="T36" fmla="*/ 281 w 467"/>
                <a:gd name="T37" fmla="*/ 235 h 468"/>
                <a:gd name="T38" fmla="*/ 274 w 467"/>
                <a:gd name="T39" fmla="*/ 313 h 468"/>
                <a:gd name="T40" fmla="*/ 264 w 467"/>
                <a:gd name="T41" fmla="*/ 230 h 468"/>
                <a:gd name="T42" fmla="*/ 246 w 467"/>
                <a:gd name="T43" fmla="*/ 249 h 468"/>
                <a:gd name="T44" fmla="*/ 268 w 467"/>
                <a:gd name="T45" fmla="*/ 319 h 468"/>
                <a:gd name="T46" fmla="*/ 258 w 467"/>
                <a:gd name="T47" fmla="*/ 307 h 468"/>
                <a:gd name="T48" fmla="*/ 233 w 467"/>
                <a:gd name="T49" fmla="*/ 289 h 468"/>
                <a:gd name="T50" fmla="*/ 237 w 467"/>
                <a:gd name="T51" fmla="*/ 187 h 468"/>
                <a:gd name="T52" fmla="*/ 236 w 467"/>
                <a:gd name="T53" fmla="*/ 280 h 468"/>
                <a:gd name="T54" fmla="*/ 233 w 467"/>
                <a:gd name="T55" fmla="*/ 141 h 468"/>
                <a:gd name="T56" fmla="*/ 216 w 467"/>
                <a:gd name="T57" fmla="*/ 136 h 468"/>
                <a:gd name="T58" fmla="*/ 221 w 467"/>
                <a:gd name="T59" fmla="*/ 223 h 468"/>
                <a:gd name="T60" fmla="*/ 211 w 467"/>
                <a:gd name="T61" fmla="*/ 213 h 468"/>
                <a:gd name="T62" fmla="*/ 230 w 467"/>
                <a:gd name="T63" fmla="*/ 194 h 468"/>
                <a:gd name="T64" fmla="*/ 227 w 467"/>
                <a:gd name="T65" fmla="*/ 267 h 468"/>
                <a:gd name="T66" fmla="*/ 220 w 467"/>
                <a:gd name="T67" fmla="*/ 274 h 468"/>
                <a:gd name="T68" fmla="*/ 198 w 467"/>
                <a:gd name="T69" fmla="*/ 105 h 468"/>
                <a:gd name="T70" fmla="*/ 205 w 467"/>
                <a:gd name="T71" fmla="*/ 240 h 468"/>
                <a:gd name="T72" fmla="*/ 198 w 467"/>
                <a:gd name="T73" fmla="*/ 247 h 468"/>
                <a:gd name="T74" fmla="*/ 191 w 467"/>
                <a:gd name="T75" fmla="*/ 183 h 468"/>
                <a:gd name="T76" fmla="*/ 197 w 467"/>
                <a:gd name="T77" fmla="*/ 248 h 468"/>
                <a:gd name="T78" fmla="*/ 185 w 467"/>
                <a:gd name="T79" fmla="*/ 189 h 468"/>
                <a:gd name="T80" fmla="*/ 175 w 467"/>
                <a:gd name="T81" fmla="*/ 304 h 468"/>
                <a:gd name="T82" fmla="*/ 168 w 467"/>
                <a:gd name="T83" fmla="*/ 113 h 468"/>
                <a:gd name="T84" fmla="*/ 161 w 467"/>
                <a:gd name="T85" fmla="*/ 120 h 468"/>
                <a:gd name="T86" fmla="*/ 155 w 467"/>
                <a:gd name="T87" fmla="*/ 197 h 468"/>
                <a:gd name="T88" fmla="*/ 143 w 467"/>
                <a:gd name="T89" fmla="*/ 88 h 468"/>
                <a:gd name="T90" fmla="*/ 152 w 467"/>
                <a:gd name="T91" fmla="*/ 187 h 468"/>
                <a:gd name="T92" fmla="*/ 145 w 467"/>
                <a:gd name="T93" fmla="*/ 136 h 468"/>
                <a:gd name="T94" fmla="*/ 127 w 467"/>
                <a:gd name="T95" fmla="*/ 225 h 468"/>
                <a:gd name="T96" fmla="*/ 133 w 467"/>
                <a:gd name="T97" fmla="*/ 98 h 468"/>
                <a:gd name="T98" fmla="*/ 127 w 467"/>
                <a:gd name="T99" fmla="*/ 46 h 468"/>
                <a:gd name="T100" fmla="*/ 128 w 467"/>
                <a:gd name="T101" fmla="*/ 174 h 468"/>
                <a:gd name="T102" fmla="*/ 121 w 467"/>
                <a:gd name="T103" fmla="*/ 110 h 468"/>
                <a:gd name="T104" fmla="*/ 126 w 467"/>
                <a:gd name="T105" fmla="*/ 84 h 468"/>
                <a:gd name="T106" fmla="*/ 117 w 467"/>
                <a:gd name="T107" fmla="*/ 217 h 468"/>
                <a:gd name="T108" fmla="*/ 114 w 467"/>
                <a:gd name="T109" fmla="*/ 118 h 468"/>
                <a:gd name="T110" fmla="*/ 109 w 467"/>
                <a:gd name="T111" fmla="*/ 101 h 468"/>
                <a:gd name="T112" fmla="*/ 103 w 467"/>
                <a:gd name="T113" fmla="*/ 57 h 468"/>
                <a:gd name="T114" fmla="*/ 101 w 467"/>
                <a:gd name="T115" fmla="*/ 109 h 468"/>
                <a:gd name="T116" fmla="*/ 85 w 467"/>
                <a:gd name="T117" fmla="*/ 75 h 468"/>
                <a:gd name="T118" fmla="*/ 84 w 467"/>
                <a:gd name="T119" fmla="*/ 126 h 468"/>
                <a:gd name="T120" fmla="*/ 80 w 467"/>
                <a:gd name="T121" fmla="*/ 81 h 468"/>
                <a:gd name="T122" fmla="*/ 60 w 467"/>
                <a:gd name="T123" fmla="*/ 99 h 468"/>
                <a:gd name="T124" fmla="*/ 54 w 467"/>
                <a:gd name="T125" fmla="*/ 10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7" h="468">
                  <a:moveTo>
                    <a:pt x="467" y="341"/>
                  </a:moveTo>
                  <a:cubicBezTo>
                    <a:pt x="421" y="386"/>
                    <a:pt x="421" y="386"/>
                    <a:pt x="421" y="386"/>
                  </a:cubicBezTo>
                  <a:cubicBezTo>
                    <a:pt x="421" y="343"/>
                    <a:pt x="421" y="343"/>
                    <a:pt x="421" y="343"/>
                  </a:cubicBezTo>
                  <a:cubicBezTo>
                    <a:pt x="429" y="351"/>
                    <a:pt x="429" y="351"/>
                    <a:pt x="429" y="351"/>
                  </a:cubicBezTo>
                  <a:cubicBezTo>
                    <a:pt x="432" y="347"/>
                    <a:pt x="435" y="344"/>
                    <a:pt x="439" y="341"/>
                  </a:cubicBezTo>
                  <a:cubicBezTo>
                    <a:pt x="421" y="323"/>
                    <a:pt x="421" y="323"/>
                    <a:pt x="421" y="323"/>
                  </a:cubicBezTo>
                  <a:cubicBezTo>
                    <a:pt x="421" y="295"/>
                    <a:pt x="421" y="295"/>
                    <a:pt x="421" y="295"/>
                  </a:cubicBezTo>
                  <a:lnTo>
                    <a:pt x="467" y="341"/>
                  </a:lnTo>
                  <a:close/>
                  <a:moveTo>
                    <a:pt x="421" y="386"/>
                  </a:moveTo>
                  <a:cubicBezTo>
                    <a:pt x="410" y="397"/>
                    <a:pt x="410" y="397"/>
                    <a:pt x="410" y="397"/>
                  </a:cubicBezTo>
                  <a:cubicBezTo>
                    <a:pt x="410" y="369"/>
                    <a:pt x="410" y="369"/>
                    <a:pt x="410" y="369"/>
                  </a:cubicBezTo>
                  <a:cubicBezTo>
                    <a:pt x="416" y="363"/>
                    <a:pt x="416" y="363"/>
                    <a:pt x="416" y="363"/>
                  </a:cubicBezTo>
                  <a:cubicBezTo>
                    <a:pt x="410" y="357"/>
                    <a:pt x="410" y="357"/>
                    <a:pt x="410" y="357"/>
                  </a:cubicBezTo>
                  <a:cubicBezTo>
                    <a:pt x="410" y="332"/>
                    <a:pt x="410" y="332"/>
                    <a:pt x="410" y="332"/>
                  </a:cubicBezTo>
                  <a:cubicBezTo>
                    <a:pt x="421" y="343"/>
                    <a:pt x="421" y="343"/>
                    <a:pt x="421" y="343"/>
                  </a:cubicBezTo>
                  <a:cubicBezTo>
                    <a:pt x="421" y="386"/>
                    <a:pt x="421" y="386"/>
                    <a:pt x="421" y="386"/>
                  </a:cubicBezTo>
                  <a:close/>
                  <a:moveTo>
                    <a:pt x="410" y="283"/>
                  </a:moveTo>
                  <a:cubicBezTo>
                    <a:pt x="421" y="295"/>
                    <a:pt x="421" y="295"/>
                    <a:pt x="421" y="295"/>
                  </a:cubicBezTo>
                  <a:cubicBezTo>
                    <a:pt x="421" y="323"/>
                    <a:pt x="421" y="323"/>
                    <a:pt x="421" y="323"/>
                  </a:cubicBezTo>
                  <a:cubicBezTo>
                    <a:pt x="414" y="316"/>
                    <a:pt x="414" y="316"/>
                    <a:pt x="414" y="316"/>
                  </a:cubicBezTo>
                  <a:cubicBezTo>
                    <a:pt x="410" y="320"/>
                    <a:pt x="410" y="320"/>
                    <a:pt x="410" y="320"/>
                  </a:cubicBezTo>
                  <a:lnTo>
                    <a:pt x="410" y="283"/>
                  </a:lnTo>
                  <a:close/>
                  <a:moveTo>
                    <a:pt x="410" y="397"/>
                  </a:moveTo>
                  <a:cubicBezTo>
                    <a:pt x="386" y="421"/>
                    <a:pt x="386" y="421"/>
                    <a:pt x="386" y="421"/>
                  </a:cubicBezTo>
                  <a:cubicBezTo>
                    <a:pt x="386" y="393"/>
                    <a:pt x="386" y="393"/>
                    <a:pt x="386" y="393"/>
                  </a:cubicBezTo>
                  <a:cubicBezTo>
                    <a:pt x="386" y="393"/>
                    <a:pt x="386" y="393"/>
                    <a:pt x="386" y="393"/>
                  </a:cubicBezTo>
                  <a:cubicBezTo>
                    <a:pt x="386" y="393"/>
                    <a:pt x="386" y="393"/>
                    <a:pt x="386" y="393"/>
                  </a:cubicBezTo>
                  <a:cubicBezTo>
                    <a:pt x="386" y="393"/>
                    <a:pt x="386" y="393"/>
                    <a:pt x="386" y="393"/>
                  </a:cubicBezTo>
                  <a:cubicBezTo>
                    <a:pt x="387" y="393"/>
                    <a:pt x="387" y="393"/>
                    <a:pt x="387" y="393"/>
                  </a:cubicBezTo>
                  <a:cubicBezTo>
                    <a:pt x="387" y="392"/>
                    <a:pt x="387" y="392"/>
                    <a:pt x="387" y="392"/>
                  </a:cubicBezTo>
                  <a:cubicBezTo>
                    <a:pt x="387" y="392"/>
                    <a:pt x="387" y="392"/>
                    <a:pt x="387" y="392"/>
                  </a:cubicBezTo>
                  <a:cubicBezTo>
                    <a:pt x="387" y="392"/>
                    <a:pt x="387" y="392"/>
                    <a:pt x="387" y="392"/>
                  </a:cubicBezTo>
                  <a:cubicBezTo>
                    <a:pt x="387" y="392"/>
                    <a:pt x="387" y="392"/>
                    <a:pt x="387" y="392"/>
                  </a:cubicBezTo>
                  <a:cubicBezTo>
                    <a:pt x="387" y="392"/>
                    <a:pt x="387" y="392"/>
                    <a:pt x="387" y="392"/>
                  </a:cubicBezTo>
                  <a:cubicBezTo>
                    <a:pt x="387" y="392"/>
                    <a:pt x="387" y="392"/>
                    <a:pt x="387" y="392"/>
                  </a:cubicBezTo>
                  <a:cubicBezTo>
                    <a:pt x="388" y="392"/>
                    <a:pt x="388" y="392"/>
                    <a:pt x="388" y="392"/>
                  </a:cubicBezTo>
                  <a:cubicBezTo>
                    <a:pt x="388" y="392"/>
                    <a:pt x="388" y="392"/>
                    <a:pt x="388" y="392"/>
                  </a:cubicBezTo>
                  <a:cubicBezTo>
                    <a:pt x="388" y="391"/>
                    <a:pt x="388" y="391"/>
                    <a:pt x="388" y="391"/>
                  </a:cubicBezTo>
                  <a:cubicBezTo>
                    <a:pt x="388" y="391"/>
                    <a:pt x="388" y="391"/>
                    <a:pt x="388" y="391"/>
                  </a:cubicBezTo>
                  <a:cubicBezTo>
                    <a:pt x="388" y="391"/>
                    <a:pt x="388" y="391"/>
                    <a:pt x="388" y="391"/>
                  </a:cubicBezTo>
                  <a:cubicBezTo>
                    <a:pt x="388" y="391"/>
                    <a:pt x="388" y="391"/>
                    <a:pt x="388" y="391"/>
                  </a:cubicBezTo>
                  <a:cubicBezTo>
                    <a:pt x="388" y="391"/>
                    <a:pt x="388" y="391"/>
                    <a:pt x="388" y="391"/>
                  </a:cubicBezTo>
                  <a:cubicBezTo>
                    <a:pt x="388" y="391"/>
                    <a:pt x="388" y="391"/>
                    <a:pt x="388" y="391"/>
                  </a:cubicBezTo>
                  <a:cubicBezTo>
                    <a:pt x="388" y="391"/>
                    <a:pt x="388" y="391"/>
                    <a:pt x="388" y="391"/>
                  </a:cubicBezTo>
                  <a:cubicBezTo>
                    <a:pt x="389" y="390"/>
                    <a:pt x="389" y="390"/>
                    <a:pt x="389" y="390"/>
                  </a:cubicBezTo>
                  <a:cubicBezTo>
                    <a:pt x="389" y="390"/>
                    <a:pt x="389" y="390"/>
                    <a:pt x="389" y="390"/>
                  </a:cubicBezTo>
                  <a:cubicBezTo>
                    <a:pt x="389" y="390"/>
                    <a:pt x="389" y="390"/>
                    <a:pt x="389" y="390"/>
                  </a:cubicBezTo>
                  <a:cubicBezTo>
                    <a:pt x="389" y="390"/>
                    <a:pt x="389" y="390"/>
                    <a:pt x="389" y="390"/>
                  </a:cubicBezTo>
                  <a:cubicBezTo>
                    <a:pt x="389" y="390"/>
                    <a:pt x="389" y="390"/>
                    <a:pt x="389" y="390"/>
                  </a:cubicBezTo>
                  <a:cubicBezTo>
                    <a:pt x="389" y="390"/>
                    <a:pt x="389" y="390"/>
                    <a:pt x="389" y="390"/>
                  </a:cubicBezTo>
                  <a:cubicBezTo>
                    <a:pt x="389" y="390"/>
                    <a:pt x="389" y="390"/>
                    <a:pt x="389" y="390"/>
                  </a:cubicBezTo>
                  <a:cubicBezTo>
                    <a:pt x="390" y="390"/>
                    <a:pt x="390" y="390"/>
                    <a:pt x="390" y="390"/>
                  </a:cubicBezTo>
                  <a:cubicBezTo>
                    <a:pt x="390" y="389"/>
                    <a:pt x="390" y="389"/>
                    <a:pt x="390" y="389"/>
                  </a:cubicBezTo>
                  <a:cubicBezTo>
                    <a:pt x="390" y="389"/>
                    <a:pt x="390" y="389"/>
                    <a:pt x="390" y="389"/>
                  </a:cubicBezTo>
                  <a:cubicBezTo>
                    <a:pt x="390" y="389"/>
                    <a:pt x="390" y="389"/>
                    <a:pt x="390" y="389"/>
                  </a:cubicBezTo>
                  <a:cubicBezTo>
                    <a:pt x="390" y="389"/>
                    <a:pt x="390" y="389"/>
                    <a:pt x="390" y="389"/>
                  </a:cubicBezTo>
                  <a:cubicBezTo>
                    <a:pt x="390" y="389"/>
                    <a:pt x="390" y="389"/>
                    <a:pt x="390" y="389"/>
                  </a:cubicBezTo>
                  <a:cubicBezTo>
                    <a:pt x="390" y="389"/>
                    <a:pt x="390" y="389"/>
                    <a:pt x="390" y="389"/>
                  </a:cubicBezTo>
                  <a:cubicBezTo>
                    <a:pt x="391" y="389"/>
                    <a:pt x="391" y="389"/>
                    <a:pt x="391" y="389"/>
                  </a:cubicBezTo>
                  <a:cubicBezTo>
                    <a:pt x="391" y="388"/>
                    <a:pt x="391" y="388"/>
                    <a:pt x="391" y="388"/>
                  </a:cubicBezTo>
                  <a:cubicBezTo>
                    <a:pt x="391" y="388"/>
                    <a:pt x="391" y="388"/>
                    <a:pt x="391" y="388"/>
                  </a:cubicBezTo>
                  <a:cubicBezTo>
                    <a:pt x="391" y="388"/>
                    <a:pt x="391" y="388"/>
                    <a:pt x="391" y="388"/>
                  </a:cubicBezTo>
                  <a:cubicBezTo>
                    <a:pt x="391" y="388"/>
                    <a:pt x="391" y="388"/>
                    <a:pt x="391" y="388"/>
                  </a:cubicBezTo>
                  <a:cubicBezTo>
                    <a:pt x="391" y="388"/>
                    <a:pt x="391" y="388"/>
                    <a:pt x="391" y="388"/>
                  </a:cubicBezTo>
                  <a:cubicBezTo>
                    <a:pt x="391" y="388"/>
                    <a:pt x="391" y="388"/>
                    <a:pt x="391" y="388"/>
                  </a:cubicBezTo>
                  <a:cubicBezTo>
                    <a:pt x="392" y="388"/>
                    <a:pt x="392" y="388"/>
                    <a:pt x="392" y="388"/>
                  </a:cubicBezTo>
                  <a:cubicBezTo>
                    <a:pt x="392" y="387"/>
                    <a:pt x="392" y="387"/>
                    <a:pt x="392" y="387"/>
                  </a:cubicBezTo>
                  <a:cubicBezTo>
                    <a:pt x="392" y="387"/>
                    <a:pt x="392" y="387"/>
                    <a:pt x="392" y="387"/>
                  </a:cubicBezTo>
                  <a:cubicBezTo>
                    <a:pt x="392" y="387"/>
                    <a:pt x="392" y="387"/>
                    <a:pt x="392" y="387"/>
                  </a:cubicBezTo>
                  <a:cubicBezTo>
                    <a:pt x="392" y="387"/>
                    <a:pt x="392" y="387"/>
                    <a:pt x="392" y="387"/>
                  </a:cubicBezTo>
                  <a:cubicBezTo>
                    <a:pt x="392" y="387"/>
                    <a:pt x="392" y="387"/>
                    <a:pt x="392" y="387"/>
                  </a:cubicBezTo>
                  <a:cubicBezTo>
                    <a:pt x="392" y="387"/>
                    <a:pt x="392" y="387"/>
                    <a:pt x="392" y="387"/>
                  </a:cubicBezTo>
                  <a:cubicBezTo>
                    <a:pt x="393" y="387"/>
                    <a:pt x="393" y="387"/>
                    <a:pt x="393" y="387"/>
                  </a:cubicBezTo>
                  <a:cubicBezTo>
                    <a:pt x="393" y="386"/>
                    <a:pt x="393" y="386"/>
                    <a:pt x="393" y="386"/>
                  </a:cubicBezTo>
                  <a:cubicBezTo>
                    <a:pt x="393" y="386"/>
                    <a:pt x="393" y="386"/>
                    <a:pt x="393" y="386"/>
                  </a:cubicBezTo>
                  <a:cubicBezTo>
                    <a:pt x="393" y="386"/>
                    <a:pt x="393" y="386"/>
                    <a:pt x="393" y="386"/>
                  </a:cubicBezTo>
                  <a:cubicBezTo>
                    <a:pt x="393" y="386"/>
                    <a:pt x="393" y="386"/>
                    <a:pt x="393" y="386"/>
                  </a:cubicBezTo>
                  <a:cubicBezTo>
                    <a:pt x="393" y="386"/>
                    <a:pt x="393" y="386"/>
                    <a:pt x="393" y="386"/>
                  </a:cubicBezTo>
                  <a:cubicBezTo>
                    <a:pt x="393" y="386"/>
                    <a:pt x="393" y="386"/>
                    <a:pt x="393" y="386"/>
                  </a:cubicBezTo>
                  <a:cubicBezTo>
                    <a:pt x="393" y="386"/>
                    <a:pt x="393" y="386"/>
                    <a:pt x="393" y="386"/>
                  </a:cubicBezTo>
                  <a:cubicBezTo>
                    <a:pt x="394" y="385"/>
                    <a:pt x="394" y="385"/>
                    <a:pt x="394" y="385"/>
                  </a:cubicBezTo>
                  <a:cubicBezTo>
                    <a:pt x="386" y="378"/>
                    <a:pt x="386" y="378"/>
                    <a:pt x="386" y="378"/>
                  </a:cubicBezTo>
                  <a:cubicBezTo>
                    <a:pt x="386" y="353"/>
                    <a:pt x="386" y="353"/>
                    <a:pt x="386" y="353"/>
                  </a:cubicBezTo>
                  <a:cubicBezTo>
                    <a:pt x="406" y="373"/>
                    <a:pt x="406" y="373"/>
                    <a:pt x="406" y="373"/>
                  </a:cubicBezTo>
                  <a:cubicBezTo>
                    <a:pt x="410" y="369"/>
                    <a:pt x="410" y="369"/>
                    <a:pt x="410" y="369"/>
                  </a:cubicBezTo>
                  <a:cubicBezTo>
                    <a:pt x="410" y="397"/>
                    <a:pt x="410" y="397"/>
                    <a:pt x="410" y="397"/>
                  </a:cubicBezTo>
                  <a:close/>
                  <a:moveTo>
                    <a:pt x="386" y="259"/>
                  </a:moveTo>
                  <a:cubicBezTo>
                    <a:pt x="386" y="287"/>
                    <a:pt x="386" y="287"/>
                    <a:pt x="386" y="287"/>
                  </a:cubicBezTo>
                  <a:cubicBezTo>
                    <a:pt x="403" y="305"/>
                    <a:pt x="403" y="305"/>
                    <a:pt x="403" y="305"/>
                  </a:cubicBezTo>
                  <a:cubicBezTo>
                    <a:pt x="400" y="308"/>
                    <a:pt x="397" y="312"/>
                    <a:pt x="393" y="315"/>
                  </a:cubicBezTo>
                  <a:cubicBezTo>
                    <a:pt x="386" y="308"/>
                    <a:pt x="386" y="308"/>
                    <a:pt x="386" y="308"/>
                  </a:cubicBezTo>
                  <a:cubicBezTo>
                    <a:pt x="386" y="344"/>
                    <a:pt x="386" y="344"/>
                    <a:pt x="386" y="344"/>
                  </a:cubicBezTo>
                  <a:cubicBezTo>
                    <a:pt x="392" y="338"/>
                    <a:pt x="392" y="338"/>
                    <a:pt x="392" y="338"/>
                  </a:cubicBezTo>
                  <a:cubicBezTo>
                    <a:pt x="410" y="357"/>
                    <a:pt x="410" y="357"/>
                    <a:pt x="410" y="357"/>
                  </a:cubicBezTo>
                  <a:cubicBezTo>
                    <a:pt x="410" y="332"/>
                    <a:pt x="410" y="332"/>
                    <a:pt x="410" y="332"/>
                  </a:cubicBezTo>
                  <a:cubicBezTo>
                    <a:pt x="404" y="326"/>
                    <a:pt x="404" y="326"/>
                    <a:pt x="404" y="326"/>
                  </a:cubicBezTo>
                  <a:cubicBezTo>
                    <a:pt x="410" y="320"/>
                    <a:pt x="410" y="320"/>
                    <a:pt x="410" y="320"/>
                  </a:cubicBezTo>
                  <a:cubicBezTo>
                    <a:pt x="410" y="283"/>
                    <a:pt x="410" y="283"/>
                    <a:pt x="410" y="283"/>
                  </a:cubicBezTo>
                  <a:lnTo>
                    <a:pt x="386" y="259"/>
                  </a:lnTo>
                  <a:close/>
                  <a:moveTo>
                    <a:pt x="386" y="421"/>
                  </a:moveTo>
                  <a:cubicBezTo>
                    <a:pt x="375" y="432"/>
                    <a:pt x="375" y="432"/>
                    <a:pt x="375" y="432"/>
                  </a:cubicBezTo>
                  <a:cubicBezTo>
                    <a:pt x="375" y="404"/>
                    <a:pt x="375" y="404"/>
                    <a:pt x="375" y="404"/>
                  </a:cubicBezTo>
                  <a:cubicBezTo>
                    <a:pt x="383" y="396"/>
                    <a:pt x="383" y="396"/>
                    <a:pt x="383" y="396"/>
                  </a:cubicBezTo>
                  <a:cubicBezTo>
                    <a:pt x="384" y="395"/>
                    <a:pt x="384" y="395"/>
                    <a:pt x="384" y="395"/>
                  </a:cubicBezTo>
                  <a:cubicBezTo>
                    <a:pt x="384" y="395"/>
                    <a:pt x="384" y="395"/>
                    <a:pt x="384" y="395"/>
                  </a:cubicBezTo>
                  <a:cubicBezTo>
                    <a:pt x="384" y="395"/>
                    <a:pt x="384" y="395"/>
                    <a:pt x="384" y="395"/>
                  </a:cubicBezTo>
                  <a:cubicBezTo>
                    <a:pt x="384" y="395"/>
                    <a:pt x="384" y="395"/>
                    <a:pt x="384" y="395"/>
                  </a:cubicBezTo>
                  <a:cubicBezTo>
                    <a:pt x="384" y="395"/>
                    <a:pt x="384" y="395"/>
                    <a:pt x="384" y="395"/>
                  </a:cubicBezTo>
                  <a:cubicBezTo>
                    <a:pt x="384" y="395"/>
                    <a:pt x="384" y="395"/>
                    <a:pt x="384" y="395"/>
                  </a:cubicBezTo>
                  <a:cubicBezTo>
                    <a:pt x="384" y="395"/>
                    <a:pt x="384" y="395"/>
                    <a:pt x="384" y="395"/>
                  </a:cubicBezTo>
                  <a:cubicBezTo>
                    <a:pt x="385" y="395"/>
                    <a:pt x="385" y="395"/>
                    <a:pt x="385" y="395"/>
                  </a:cubicBezTo>
                  <a:cubicBezTo>
                    <a:pt x="385" y="394"/>
                    <a:pt x="385" y="394"/>
                    <a:pt x="385" y="394"/>
                  </a:cubicBezTo>
                  <a:cubicBezTo>
                    <a:pt x="385" y="394"/>
                    <a:pt x="385" y="394"/>
                    <a:pt x="385" y="394"/>
                  </a:cubicBezTo>
                  <a:cubicBezTo>
                    <a:pt x="385" y="394"/>
                    <a:pt x="385" y="394"/>
                    <a:pt x="385" y="394"/>
                  </a:cubicBezTo>
                  <a:cubicBezTo>
                    <a:pt x="385" y="394"/>
                    <a:pt x="385" y="394"/>
                    <a:pt x="385" y="394"/>
                  </a:cubicBezTo>
                  <a:cubicBezTo>
                    <a:pt x="385" y="394"/>
                    <a:pt x="385" y="394"/>
                    <a:pt x="385" y="394"/>
                  </a:cubicBezTo>
                  <a:cubicBezTo>
                    <a:pt x="385" y="394"/>
                    <a:pt x="385" y="394"/>
                    <a:pt x="385" y="394"/>
                  </a:cubicBezTo>
                  <a:cubicBezTo>
                    <a:pt x="385" y="394"/>
                    <a:pt x="385" y="394"/>
                    <a:pt x="385" y="394"/>
                  </a:cubicBezTo>
                  <a:cubicBezTo>
                    <a:pt x="386" y="393"/>
                    <a:pt x="386" y="393"/>
                    <a:pt x="386" y="393"/>
                  </a:cubicBezTo>
                  <a:cubicBezTo>
                    <a:pt x="386" y="393"/>
                    <a:pt x="386" y="393"/>
                    <a:pt x="386" y="393"/>
                  </a:cubicBezTo>
                  <a:cubicBezTo>
                    <a:pt x="386" y="393"/>
                    <a:pt x="386" y="393"/>
                    <a:pt x="386" y="393"/>
                  </a:cubicBezTo>
                  <a:cubicBezTo>
                    <a:pt x="386" y="393"/>
                    <a:pt x="386" y="393"/>
                    <a:pt x="386" y="393"/>
                  </a:cubicBezTo>
                  <a:cubicBezTo>
                    <a:pt x="386" y="393"/>
                    <a:pt x="386" y="393"/>
                    <a:pt x="386" y="393"/>
                  </a:cubicBezTo>
                  <a:cubicBezTo>
                    <a:pt x="386" y="421"/>
                    <a:pt x="386" y="421"/>
                    <a:pt x="386" y="421"/>
                  </a:cubicBezTo>
                  <a:close/>
                  <a:moveTo>
                    <a:pt x="375" y="248"/>
                  </a:moveTo>
                  <a:cubicBezTo>
                    <a:pt x="386" y="259"/>
                    <a:pt x="386" y="259"/>
                    <a:pt x="386" y="259"/>
                  </a:cubicBezTo>
                  <a:cubicBezTo>
                    <a:pt x="386" y="287"/>
                    <a:pt x="386" y="287"/>
                    <a:pt x="386" y="287"/>
                  </a:cubicBezTo>
                  <a:cubicBezTo>
                    <a:pt x="379" y="280"/>
                    <a:pt x="379" y="280"/>
                    <a:pt x="379" y="280"/>
                  </a:cubicBezTo>
                  <a:cubicBezTo>
                    <a:pt x="375" y="284"/>
                    <a:pt x="375" y="284"/>
                    <a:pt x="375" y="284"/>
                  </a:cubicBezTo>
                  <a:cubicBezTo>
                    <a:pt x="375" y="248"/>
                    <a:pt x="375" y="248"/>
                    <a:pt x="375" y="248"/>
                  </a:cubicBezTo>
                  <a:close/>
                  <a:moveTo>
                    <a:pt x="386" y="308"/>
                  </a:moveTo>
                  <a:cubicBezTo>
                    <a:pt x="386" y="344"/>
                    <a:pt x="386" y="344"/>
                    <a:pt x="386" y="344"/>
                  </a:cubicBezTo>
                  <a:cubicBezTo>
                    <a:pt x="381" y="348"/>
                    <a:pt x="381" y="348"/>
                    <a:pt x="381" y="348"/>
                  </a:cubicBezTo>
                  <a:cubicBezTo>
                    <a:pt x="386" y="353"/>
                    <a:pt x="386" y="353"/>
                    <a:pt x="386" y="353"/>
                  </a:cubicBezTo>
                  <a:cubicBezTo>
                    <a:pt x="386" y="378"/>
                    <a:pt x="386" y="378"/>
                    <a:pt x="386" y="378"/>
                  </a:cubicBezTo>
                  <a:cubicBezTo>
                    <a:pt x="375" y="366"/>
                    <a:pt x="375" y="366"/>
                    <a:pt x="375" y="366"/>
                  </a:cubicBezTo>
                  <a:cubicBezTo>
                    <a:pt x="375" y="333"/>
                    <a:pt x="375" y="333"/>
                    <a:pt x="375" y="333"/>
                  </a:cubicBezTo>
                  <a:cubicBezTo>
                    <a:pt x="375" y="333"/>
                    <a:pt x="375" y="333"/>
                    <a:pt x="375" y="333"/>
                  </a:cubicBezTo>
                  <a:cubicBezTo>
                    <a:pt x="375" y="333"/>
                    <a:pt x="375" y="333"/>
                    <a:pt x="375" y="333"/>
                  </a:cubicBezTo>
                  <a:cubicBezTo>
                    <a:pt x="375" y="333"/>
                    <a:pt x="375" y="333"/>
                    <a:pt x="375" y="333"/>
                  </a:cubicBezTo>
                  <a:cubicBezTo>
                    <a:pt x="375" y="333"/>
                    <a:pt x="375" y="333"/>
                    <a:pt x="375" y="333"/>
                  </a:cubicBezTo>
                  <a:cubicBezTo>
                    <a:pt x="375" y="333"/>
                    <a:pt x="375" y="333"/>
                    <a:pt x="375" y="333"/>
                  </a:cubicBezTo>
                  <a:cubicBezTo>
                    <a:pt x="375" y="333"/>
                    <a:pt x="375" y="333"/>
                    <a:pt x="375" y="333"/>
                  </a:cubicBezTo>
                  <a:cubicBezTo>
                    <a:pt x="376" y="333"/>
                    <a:pt x="376" y="333"/>
                    <a:pt x="376" y="333"/>
                  </a:cubicBezTo>
                  <a:cubicBezTo>
                    <a:pt x="376" y="332"/>
                    <a:pt x="376" y="332"/>
                    <a:pt x="376" y="332"/>
                  </a:cubicBezTo>
                  <a:cubicBezTo>
                    <a:pt x="376" y="332"/>
                    <a:pt x="376" y="332"/>
                    <a:pt x="376" y="332"/>
                  </a:cubicBezTo>
                  <a:cubicBezTo>
                    <a:pt x="376" y="332"/>
                    <a:pt x="376" y="332"/>
                    <a:pt x="376" y="332"/>
                  </a:cubicBezTo>
                  <a:cubicBezTo>
                    <a:pt x="376" y="332"/>
                    <a:pt x="376" y="332"/>
                    <a:pt x="376" y="332"/>
                  </a:cubicBezTo>
                  <a:cubicBezTo>
                    <a:pt x="376" y="332"/>
                    <a:pt x="376" y="332"/>
                    <a:pt x="376" y="332"/>
                  </a:cubicBezTo>
                  <a:cubicBezTo>
                    <a:pt x="376" y="332"/>
                    <a:pt x="376" y="332"/>
                    <a:pt x="376" y="332"/>
                  </a:cubicBezTo>
                  <a:cubicBezTo>
                    <a:pt x="377" y="332"/>
                    <a:pt x="377" y="332"/>
                    <a:pt x="377" y="332"/>
                  </a:cubicBezTo>
                  <a:cubicBezTo>
                    <a:pt x="377" y="332"/>
                    <a:pt x="377" y="332"/>
                    <a:pt x="377" y="332"/>
                  </a:cubicBezTo>
                  <a:cubicBezTo>
                    <a:pt x="377" y="331"/>
                    <a:pt x="377" y="331"/>
                    <a:pt x="377" y="331"/>
                  </a:cubicBezTo>
                  <a:cubicBezTo>
                    <a:pt x="377" y="331"/>
                    <a:pt x="377" y="331"/>
                    <a:pt x="377" y="331"/>
                  </a:cubicBezTo>
                  <a:cubicBezTo>
                    <a:pt x="377" y="331"/>
                    <a:pt x="377" y="331"/>
                    <a:pt x="377" y="331"/>
                  </a:cubicBezTo>
                  <a:cubicBezTo>
                    <a:pt x="377" y="331"/>
                    <a:pt x="377" y="331"/>
                    <a:pt x="377" y="331"/>
                  </a:cubicBezTo>
                  <a:cubicBezTo>
                    <a:pt x="377" y="331"/>
                    <a:pt x="377" y="331"/>
                    <a:pt x="377" y="331"/>
                  </a:cubicBezTo>
                  <a:cubicBezTo>
                    <a:pt x="377" y="331"/>
                    <a:pt x="377" y="331"/>
                    <a:pt x="377" y="331"/>
                  </a:cubicBezTo>
                  <a:cubicBezTo>
                    <a:pt x="377" y="331"/>
                    <a:pt x="377" y="331"/>
                    <a:pt x="377" y="331"/>
                  </a:cubicBezTo>
                  <a:cubicBezTo>
                    <a:pt x="378" y="330"/>
                    <a:pt x="378" y="330"/>
                    <a:pt x="378" y="330"/>
                  </a:cubicBezTo>
                  <a:cubicBezTo>
                    <a:pt x="378" y="330"/>
                    <a:pt x="378" y="330"/>
                    <a:pt x="378" y="330"/>
                  </a:cubicBezTo>
                  <a:cubicBezTo>
                    <a:pt x="378" y="330"/>
                    <a:pt x="378" y="330"/>
                    <a:pt x="378" y="330"/>
                  </a:cubicBezTo>
                  <a:cubicBezTo>
                    <a:pt x="378" y="330"/>
                    <a:pt x="378" y="330"/>
                    <a:pt x="378" y="330"/>
                  </a:cubicBezTo>
                  <a:cubicBezTo>
                    <a:pt x="378" y="330"/>
                    <a:pt x="378" y="330"/>
                    <a:pt x="378" y="330"/>
                  </a:cubicBezTo>
                  <a:cubicBezTo>
                    <a:pt x="378" y="330"/>
                    <a:pt x="378" y="330"/>
                    <a:pt x="378" y="330"/>
                  </a:cubicBezTo>
                  <a:cubicBezTo>
                    <a:pt x="378" y="330"/>
                    <a:pt x="378" y="330"/>
                    <a:pt x="378" y="330"/>
                  </a:cubicBezTo>
                  <a:cubicBezTo>
                    <a:pt x="379" y="330"/>
                    <a:pt x="379" y="330"/>
                    <a:pt x="379" y="330"/>
                  </a:cubicBezTo>
                  <a:cubicBezTo>
                    <a:pt x="379" y="329"/>
                    <a:pt x="379" y="329"/>
                    <a:pt x="379" y="329"/>
                  </a:cubicBezTo>
                  <a:cubicBezTo>
                    <a:pt x="379" y="329"/>
                    <a:pt x="379" y="329"/>
                    <a:pt x="379" y="329"/>
                  </a:cubicBezTo>
                  <a:cubicBezTo>
                    <a:pt x="379" y="329"/>
                    <a:pt x="379" y="329"/>
                    <a:pt x="379" y="329"/>
                  </a:cubicBezTo>
                  <a:cubicBezTo>
                    <a:pt x="379" y="329"/>
                    <a:pt x="379" y="329"/>
                    <a:pt x="379" y="329"/>
                  </a:cubicBezTo>
                  <a:cubicBezTo>
                    <a:pt x="379" y="329"/>
                    <a:pt x="379" y="329"/>
                    <a:pt x="379" y="329"/>
                  </a:cubicBezTo>
                  <a:cubicBezTo>
                    <a:pt x="379" y="329"/>
                    <a:pt x="379" y="329"/>
                    <a:pt x="379" y="329"/>
                  </a:cubicBezTo>
                  <a:cubicBezTo>
                    <a:pt x="380" y="329"/>
                    <a:pt x="380" y="329"/>
                    <a:pt x="380" y="329"/>
                  </a:cubicBezTo>
                  <a:cubicBezTo>
                    <a:pt x="380" y="328"/>
                    <a:pt x="380" y="328"/>
                    <a:pt x="380" y="328"/>
                  </a:cubicBezTo>
                  <a:cubicBezTo>
                    <a:pt x="380" y="328"/>
                    <a:pt x="380" y="328"/>
                    <a:pt x="380" y="328"/>
                  </a:cubicBezTo>
                  <a:cubicBezTo>
                    <a:pt x="380" y="328"/>
                    <a:pt x="380" y="328"/>
                    <a:pt x="380" y="328"/>
                  </a:cubicBezTo>
                  <a:cubicBezTo>
                    <a:pt x="380" y="328"/>
                    <a:pt x="380" y="328"/>
                    <a:pt x="380" y="328"/>
                  </a:cubicBezTo>
                  <a:cubicBezTo>
                    <a:pt x="380" y="328"/>
                    <a:pt x="380" y="328"/>
                    <a:pt x="380" y="328"/>
                  </a:cubicBezTo>
                  <a:cubicBezTo>
                    <a:pt x="380" y="328"/>
                    <a:pt x="380" y="328"/>
                    <a:pt x="380" y="328"/>
                  </a:cubicBezTo>
                  <a:cubicBezTo>
                    <a:pt x="381" y="328"/>
                    <a:pt x="381" y="328"/>
                    <a:pt x="381" y="328"/>
                  </a:cubicBezTo>
                  <a:cubicBezTo>
                    <a:pt x="381" y="327"/>
                    <a:pt x="381" y="327"/>
                    <a:pt x="381" y="327"/>
                  </a:cubicBezTo>
                  <a:cubicBezTo>
                    <a:pt x="381" y="327"/>
                    <a:pt x="381" y="327"/>
                    <a:pt x="381" y="327"/>
                  </a:cubicBezTo>
                  <a:cubicBezTo>
                    <a:pt x="375" y="321"/>
                    <a:pt x="375" y="321"/>
                    <a:pt x="375" y="321"/>
                  </a:cubicBezTo>
                  <a:cubicBezTo>
                    <a:pt x="375" y="296"/>
                    <a:pt x="375" y="296"/>
                    <a:pt x="375" y="296"/>
                  </a:cubicBezTo>
                  <a:lnTo>
                    <a:pt x="386" y="308"/>
                  </a:lnTo>
                  <a:close/>
                  <a:moveTo>
                    <a:pt x="375" y="432"/>
                  </a:moveTo>
                  <a:cubicBezTo>
                    <a:pt x="354" y="453"/>
                    <a:pt x="354" y="453"/>
                    <a:pt x="354" y="453"/>
                  </a:cubicBezTo>
                  <a:cubicBezTo>
                    <a:pt x="354" y="425"/>
                    <a:pt x="354" y="425"/>
                    <a:pt x="354" y="425"/>
                  </a:cubicBezTo>
                  <a:cubicBezTo>
                    <a:pt x="361" y="418"/>
                    <a:pt x="361" y="418"/>
                    <a:pt x="361" y="418"/>
                  </a:cubicBezTo>
                  <a:cubicBezTo>
                    <a:pt x="371" y="408"/>
                    <a:pt x="371" y="408"/>
                    <a:pt x="371" y="408"/>
                  </a:cubicBezTo>
                  <a:cubicBezTo>
                    <a:pt x="375" y="404"/>
                    <a:pt x="375" y="404"/>
                    <a:pt x="375" y="404"/>
                  </a:cubicBezTo>
                  <a:cubicBezTo>
                    <a:pt x="375" y="432"/>
                    <a:pt x="375" y="432"/>
                    <a:pt x="375" y="432"/>
                  </a:cubicBezTo>
                  <a:close/>
                  <a:moveTo>
                    <a:pt x="354" y="226"/>
                  </a:moveTo>
                  <a:cubicBezTo>
                    <a:pt x="375" y="248"/>
                    <a:pt x="375" y="248"/>
                    <a:pt x="375" y="248"/>
                  </a:cubicBezTo>
                  <a:cubicBezTo>
                    <a:pt x="375" y="284"/>
                    <a:pt x="375" y="284"/>
                    <a:pt x="375" y="284"/>
                  </a:cubicBezTo>
                  <a:cubicBezTo>
                    <a:pt x="369" y="290"/>
                    <a:pt x="369" y="290"/>
                    <a:pt x="369" y="290"/>
                  </a:cubicBezTo>
                  <a:cubicBezTo>
                    <a:pt x="375" y="296"/>
                    <a:pt x="375" y="296"/>
                    <a:pt x="375" y="296"/>
                  </a:cubicBezTo>
                  <a:cubicBezTo>
                    <a:pt x="375" y="321"/>
                    <a:pt x="375" y="321"/>
                    <a:pt x="375" y="321"/>
                  </a:cubicBezTo>
                  <a:cubicBezTo>
                    <a:pt x="356" y="302"/>
                    <a:pt x="356" y="302"/>
                    <a:pt x="356" y="302"/>
                  </a:cubicBezTo>
                  <a:cubicBezTo>
                    <a:pt x="356" y="303"/>
                    <a:pt x="356" y="303"/>
                    <a:pt x="356" y="303"/>
                  </a:cubicBezTo>
                  <a:cubicBezTo>
                    <a:pt x="356" y="303"/>
                    <a:pt x="356" y="303"/>
                    <a:pt x="356" y="303"/>
                  </a:cubicBezTo>
                  <a:cubicBezTo>
                    <a:pt x="356" y="303"/>
                    <a:pt x="356" y="303"/>
                    <a:pt x="356" y="303"/>
                  </a:cubicBezTo>
                  <a:cubicBezTo>
                    <a:pt x="356" y="303"/>
                    <a:pt x="356" y="303"/>
                    <a:pt x="356" y="303"/>
                  </a:cubicBezTo>
                  <a:cubicBezTo>
                    <a:pt x="355" y="303"/>
                    <a:pt x="355" y="303"/>
                    <a:pt x="355" y="303"/>
                  </a:cubicBezTo>
                  <a:cubicBezTo>
                    <a:pt x="355" y="303"/>
                    <a:pt x="355" y="303"/>
                    <a:pt x="355" y="303"/>
                  </a:cubicBezTo>
                  <a:cubicBezTo>
                    <a:pt x="355" y="303"/>
                    <a:pt x="355" y="303"/>
                    <a:pt x="355" y="303"/>
                  </a:cubicBezTo>
                  <a:cubicBezTo>
                    <a:pt x="355" y="303"/>
                    <a:pt x="355" y="303"/>
                    <a:pt x="355" y="303"/>
                  </a:cubicBezTo>
                  <a:cubicBezTo>
                    <a:pt x="355" y="304"/>
                    <a:pt x="355" y="304"/>
                    <a:pt x="355" y="304"/>
                  </a:cubicBezTo>
                  <a:cubicBezTo>
                    <a:pt x="355" y="304"/>
                    <a:pt x="355" y="304"/>
                    <a:pt x="355" y="304"/>
                  </a:cubicBezTo>
                  <a:cubicBezTo>
                    <a:pt x="355" y="304"/>
                    <a:pt x="355" y="304"/>
                    <a:pt x="355" y="304"/>
                  </a:cubicBezTo>
                  <a:cubicBezTo>
                    <a:pt x="354" y="304"/>
                    <a:pt x="354" y="304"/>
                    <a:pt x="354" y="304"/>
                  </a:cubicBezTo>
                  <a:cubicBezTo>
                    <a:pt x="354" y="304"/>
                    <a:pt x="354" y="304"/>
                    <a:pt x="354" y="304"/>
                  </a:cubicBezTo>
                  <a:cubicBezTo>
                    <a:pt x="354" y="304"/>
                    <a:pt x="354" y="304"/>
                    <a:pt x="354" y="304"/>
                  </a:cubicBezTo>
                  <a:cubicBezTo>
                    <a:pt x="354" y="304"/>
                    <a:pt x="354" y="304"/>
                    <a:pt x="354" y="304"/>
                  </a:cubicBezTo>
                  <a:cubicBezTo>
                    <a:pt x="354" y="305"/>
                    <a:pt x="354" y="305"/>
                    <a:pt x="354" y="305"/>
                  </a:cubicBezTo>
                  <a:cubicBezTo>
                    <a:pt x="354" y="305"/>
                    <a:pt x="354" y="305"/>
                    <a:pt x="354" y="305"/>
                  </a:cubicBezTo>
                  <a:cubicBezTo>
                    <a:pt x="354" y="305"/>
                    <a:pt x="354" y="305"/>
                    <a:pt x="354" y="305"/>
                  </a:cubicBezTo>
                  <a:cubicBezTo>
                    <a:pt x="354" y="305"/>
                    <a:pt x="354" y="305"/>
                    <a:pt x="354" y="305"/>
                  </a:cubicBezTo>
                  <a:cubicBezTo>
                    <a:pt x="354" y="305"/>
                    <a:pt x="354" y="305"/>
                    <a:pt x="354" y="305"/>
                  </a:cubicBezTo>
                  <a:cubicBezTo>
                    <a:pt x="354" y="275"/>
                    <a:pt x="354" y="275"/>
                    <a:pt x="354" y="275"/>
                  </a:cubicBezTo>
                  <a:cubicBezTo>
                    <a:pt x="358" y="279"/>
                    <a:pt x="358" y="279"/>
                    <a:pt x="358" y="279"/>
                  </a:cubicBezTo>
                  <a:cubicBezTo>
                    <a:pt x="361" y="276"/>
                    <a:pt x="364" y="273"/>
                    <a:pt x="368" y="269"/>
                  </a:cubicBezTo>
                  <a:cubicBezTo>
                    <a:pt x="354" y="255"/>
                    <a:pt x="354" y="255"/>
                    <a:pt x="354" y="255"/>
                  </a:cubicBezTo>
                  <a:cubicBezTo>
                    <a:pt x="354" y="226"/>
                    <a:pt x="354" y="226"/>
                    <a:pt x="354" y="226"/>
                  </a:cubicBezTo>
                  <a:close/>
                  <a:moveTo>
                    <a:pt x="375" y="333"/>
                  </a:moveTo>
                  <a:cubicBezTo>
                    <a:pt x="375" y="366"/>
                    <a:pt x="375" y="366"/>
                    <a:pt x="375" y="366"/>
                  </a:cubicBezTo>
                  <a:cubicBezTo>
                    <a:pt x="369" y="361"/>
                    <a:pt x="369" y="361"/>
                    <a:pt x="369" y="361"/>
                  </a:cubicBezTo>
                  <a:cubicBezTo>
                    <a:pt x="369" y="361"/>
                    <a:pt x="369" y="361"/>
                    <a:pt x="369" y="361"/>
                  </a:cubicBezTo>
                  <a:cubicBezTo>
                    <a:pt x="369" y="361"/>
                    <a:pt x="369" y="361"/>
                    <a:pt x="369" y="361"/>
                  </a:cubicBezTo>
                  <a:cubicBezTo>
                    <a:pt x="368" y="361"/>
                    <a:pt x="368" y="361"/>
                    <a:pt x="368" y="361"/>
                  </a:cubicBezTo>
                  <a:cubicBezTo>
                    <a:pt x="368" y="361"/>
                    <a:pt x="368" y="361"/>
                    <a:pt x="368" y="361"/>
                  </a:cubicBezTo>
                  <a:cubicBezTo>
                    <a:pt x="368" y="361"/>
                    <a:pt x="368" y="361"/>
                    <a:pt x="368" y="361"/>
                  </a:cubicBezTo>
                  <a:cubicBezTo>
                    <a:pt x="368" y="361"/>
                    <a:pt x="368" y="361"/>
                    <a:pt x="368" y="361"/>
                  </a:cubicBezTo>
                  <a:cubicBezTo>
                    <a:pt x="368" y="362"/>
                    <a:pt x="368" y="362"/>
                    <a:pt x="368" y="362"/>
                  </a:cubicBezTo>
                  <a:cubicBezTo>
                    <a:pt x="368" y="362"/>
                    <a:pt x="368" y="362"/>
                    <a:pt x="368" y="362"/>
                  </a:cubicBezTo>
                  <a:cubicBezTo>
                    <a:pt x="368" y="362"/>
                    <a:pt x="368" y="362"/>
                    <a:pt x="368" y="362"/>
                  </a:cubicBezTo>
                  <a:cubicBezTo>
                    <a:pt x="367" y="362"/>
                    <a:pt x="367" y="362"/>
                    <a:pt x="367" y="362"/>
                  </a:cubicBezTo>
                  <a:cubicBezTo>
                    <a:pt x="367" y="362"/>
                    <a:pt x="367" y="362"/>
                    <a:pt x="367" y="362"/>
                  </a:cubicBezTo>
                  <a:cubicBezTo>
                    <a:pt x="367" y="362"/>
                    <a:pt x="367" y="362"/>
                    <a:pt x="367" y="362"/>
                  </a:cubicBezTo>
                  <a:cubicBezTo>
                    <a:pt x="367" y="362"/>
                    <a:pt x="367" y="362"/>
                    <a:pt x="367" y="362"/>
                  </a:cubicBezTo>
                  <a:cubicBezTo>
                    <a:pt x="367" y="363"/>
                    <a:pt x="367" y="363"/>
                    <a:pt x="367" y="363"/>
                  </a:cubicBezTo>
                  <a:cubicBezTo>
                    <a:pt x="367" y="363"/>
                    <a:pt x="367" y="363"/>
                    <a:pt x="367" y="363"/>
                  </a:cubicBezTo>
                  <a:cubicBezTo>
                    <a:pt x="367" y="363"/>
                    <a:pt x="367" y="363"/>
                    <a:pt x="367" y="363"/>
                  </a:cubicBezTo>
                  <a:cubicBezTo>
                    <a:pt x="366" y="363"/>
                    <a:pt x="366" y="363"/>
                    <a:pt x="366" y="363"/>
                  </a:cubicBezTo>
                  <a:cubicBezTo>
                    <a:pt x="366" y="363"/>
                    <a:pt x="366" y="363"/>
                    <a:pt x="366" y="363"/>
                  </a:cubicBezTo>
                  <a:cubicBezTo>
                    <a:pt x="366" y="363"/>
                    <a:pt x="366" y="363"/>
                    <a:pt x="366" y="363"/>
                  </a:cubicBezTo>
                  <a:cubicBezTo>
                    <a:pt x="366" y="363"/>
                    <a:pt x="366" y="363"/>
                    <a:pt x="366" y="363"/>
                  </a:cubicBezTo>
                  <a:cubicBezTo>
                    <a:pt x="366" y="363"/>
                    <a:pt x="366" y="363"/>
                    <a:pt x="366" y="363"/>
                  </a:cubicBezTo>
                  <a:cubicBezTo>
                    <a:pt x="366" y="364"/>
                    <a:pt x="366" y="364"/>
                    <a:pt x="366" y="364"/>
                  </a:cubicBezTo>
                  <a:cubicBezTo>
                    <a:pt x="366" y="364"/>
                    <a:pt x="366" y="364"/>
                    <a:pt x="366" y="364"/>
                  </a:cubicBezTo>
                  <a:cubicBezTo>
                    <a:pt x="366" y="364"/>
                    <a:pt x="366" y="364"/>
                    <a:pt x="366" y="364"/>
                  </a:cubicBezTo>
                  <a:cubicBezTo>
                    <a:pt x="365" y="364"/>
                    <a:pt x="365" y="364"/>
                    <a:pt x="365" y="364"/>
                  </a:cubicBezTo>
                  <a:cubicBezTo>
                    <a:pt x="365" y="364"/>
                    <a:pt x="365" y="364"/>
                    <a:pt x="365" y="364"/>
                  </a:cubicBezTo>
                  <a:cubicBezTo>
                    <a:pt x="365" y="364"/>
                    <a:pt x="365" y="364"/>
                    <a:pt x="365" y="364"/>
                  </a:cubicBezTo>
                  <a:cubicBezTo>
                    <a:pt x="365" y="364"/>
                    <a:pt x="365" y="364"/>
                    <a:pt x="365" y="364"/>
                  </a:cubicBezTo>
                  <a:cubicBezTo>
                    <a:pt x="365" y="365"/>
                    <a:pt x="365" y="365"/>
                    <a:pt x="365" y="365"/>
                  </a:cubicBezTo>
                  <a:cubicBezTo>
                    <a:pt x="365" y="365"/>
                    <a:pt x="365" y="365"/>
                    <a:pt x="365" y="365"/>
                  </a:cubicBezTo>
                  <a:cubicBezTo>
                    <a:pt x="365" y="365"/>
                    <a:pt x="365" y="365"/>
                    <a:pt x="365" y="365"/>
                  </a:cubicBezTo>
                  <a:cubicBezTo>
                    <a:pt x="365" y="365"/>
                    <a:pt x="365" y="365"/>
                    <a:pt x="365" y="365"/>
                  </a:cubicBezTo>
                  <a:cubicBezTo>
                    <a:pt x="364" y="365"/>
                    <a:pt x="364" y="365"/>
                    <a:pt x="364" y="365"/>
                  </a:cubicBezTo>
                  <a:cubicBezTo>
                    <a:pt x="364" y="365"/>
                    <a:pt x="364" y="365"/>
                    <a:pt x="364" y="365"/>
                  </a:cubicBezTo>
                  <a:cubicBezTo>
                    <a:pt x="364" y="365"/>
                    <a:pt x="364" y="365"/>
                    <a:pt x="364" y="365"/>
                  </a:cubicBezTo>
                  <a:cubicBezTo>
                    <a:pt x="364" y="366"/>
                    <a:pt x="364" y="366"/>
                    <a:pt x="364" y="366"/>
                  </a:cubicBezTo>
                  <a:cubicBezTo>
                    <a:pt x="364" y="366"/>
                    <a:pt x="364" y="366"/>
                    <a:pt x="364" y="366"/>
                  </a:cubicBezTo>
                  <a:cubicBezTo>
                    <a:pt x="364" y="366"/>
                    <a:pt x="364" y="366"/>
                    <a:pt x="364" y="366"/>
                  </a:cubicBezTo>
                  <a:cubicBezTo>
                    <a:pt x="364" y="366"/>
                    <a:pt x="364" y="366"/>
                    <a:pt x="364" y="366"/>
                  </a:cubicBezTo>
                  <a:cubicBezTo>
                    <a:pt x="363" y="366"/>
                    <a:pt x="363" y="366"/>
                    <a:pt x="363" y="366"/>
                  </a:cubicBezTo>
                  <a:cubicBezTo>
                    <a:pt x="363" y="366"/>
                    <a:pt x="363" y="366"/>
                    <a:pt x="363" y="366"/>
                  </a:cubicBezTo>
                  <a:cubicBezTo>
                    <a:pt x="363" y="366"/>
                    <a:pt x="363" y="366"/>
                    <a:pt x="363" y="366"/>
                  </a:cubicBezTo>
                  <a:cubicBezTo>
                    <a:pt x="363" y="366"/>
                    <a:pt x="363" y="366"/>
                    <a:pt x="363" y="366"/>
                  </a:cubicBezTo>
                  <a:cubicBezTo>
                    <a:pt x="363" y="367"/>
                    <a:pt x="363" y="367"/>
                    <a:pt x="363" y="367"/>
                  </a:cubicBezTo>
                  <a:cubicBezTo>
                    <a:pt x="363" y="367"/>
                    <a:pt x="363" y="367"/>
                    <a:pt x="363" y="367"/>
                  </a:cubicBezTo>
                  <a:cubicBezTo>
                    <a:pt x="363" y="367"/>
                    <a:pt x="363" y="367"/>
                    <a:pt x="363" y="367"/>
                  </a:cubicBezTo>
                  <a:cubicBezTo>
                    <a:pt x="362" y="367"/>
                    <a:pt x="362" y="367"/>
                    <a:pt x="362" y="367"/>
                  </a:cubicBezTo>
                  <a:cubicBezTo>
                    <a:pt x="362" y="367"/>
                    <a:pt x="362" y="367"/>
                    <a:pt x="362" y="367"/>
                  </a:cubicBezTo>
                  <a:cubicBezTo>
                    <a:pt x="362" y="367"/>
                    <a:pt x="362" y="367"/>
                    <a:pt x="362" y="367"/>
                  </a:cubicBezTo>
                  <a:cubicBezTo>
                    <a:pt x="362" y="367"/>
                    <a:pt x="362" y="367"/>
                    <a:pt x="362" y="367"/>
                  </a:cubicBezTo>
                  <a:cubicBezTo>
                    <a:pt x="362" y="367"/>
                    <a:pt x="362" y="367"/>
                    <a:pt x="362" y="367"/>
                  </a:cubicBezTo>
                  <a:cubicBezTo>
                    <a:pt x="362" y="368"/>
                    <a:pt x="362" y="368"/>
                    <a:pt x="362" y="368"/>
                  </a:cubicBezTo>
                  <a:cubicBezTo>
                    <a:pt x="362" y="368"/>
                    <a:pt x="362" y="368"/>
                    <a:pt x="362" y="368"/>
                  </a:cubicBezTo>
                  <a:cubicBezTo>
                    <a:pt x="362" y="368"/>
                    <a:pt x="362" y="368"/>
                    <a:pt x="362" y="368"/>
                  </a:cubicBezTo>
                  <a:cubicBezTo>
                    <a:pt x="361" y="368"/>
                    <a:pt x="361" y="368"/>
                    <a:pt x="361" y="368"/>
                  </a:cubicBezTo>
                  <a:cubicBezTo>
                    <a:pt x="361" y="368"/>
                    <a:pt x="361" y="368"/>
                    <a:pt x="361" y="368"/>
                  </a:cubicBezTo>
                  <a:cubicBezTo>
                    <a:pt x="361" y="368"/>
                    <a:pt x="361" y="368"/>
                    <a:pt x="361" y="368"/>
                  </a:cubicBezTo>
                  <a:cubicBezTo>
                    <a:pt x="361" y="368"/>
                    <a:pt x="361" y="368"/>
                    <a:pt x="361" y="368"/>
                  </a:cubicBezTo>
                  <a:cubicBezTo>
                    <a:pt x="361" y="369"/>
                    <a:pt x="361" y="369"/>
                    <a:pt x="361" y="369"/>
                  </a:cubicBezTo>
                  <a:cubicBezTo>
                    <a:pt x="361" y="369"/>
                    <a:pt x="361" y="369"/>
                    <a:pt x="361" y="369"/>
                  </a:cubicBezTo>
                  <a:cubicBezTo>
                    <a:pt x="361" y="369"/>
                    <a:pt x="361" y="369"/>
                    <a:pt x="361" y="369"/>
                  </a:cubicBezTo>
                  <a:cubicBezTo>
                    <a:pt x="360" y="369"/>
                    <a:pt x="360" y="369"/>
                    <a:pt x="360" y="369"/>
                  </a:cubicBezTo>
                  <a:cubicBezTo>
                    <a:pt x="360" y="369"/>
                    <a:pt x="360" y="369"/>
                    <a:pt x="360" y="369"/>
                  </a:cubicBezTo>
                  <a:cubicBezTo>
                    <a:pt x="360" y="369"/>
                    <a:pt x="360" y="369"/>
                    <a:pt x="360" y="369"/>
                  </a:cubicBezTo>
                  <a:cubicBezTo>
                    <a:pt x="360" y="369"/>
                    <a:pt x="360" y="369"/>
                    <a:pt x="360" y="369"/>
                  </a:cubicBezTo>
                  <a:cubicBezTo>
                    <a:pt x="360" y="369"/>
                    <a:pt x="360" y="369"/>
                    <a:pt x="360" y="369"/>
                  </a:cubicBezTo>
                  <a:cubicBezTo>
                    <a:pt x="360" y="370"/>
                    <a:pt x="360" y="370"/>
                    <a:pt x="360" y="370"/>
                  </a:cubicBezTo>
                  <a:cubicBezTo>
                    <a:pt x="360" y="370"/>
                    <a:pt x="360" y="370"/>
                    <a:pt x="360" y="370"/>
                  </a:cubicBezTo>
                  <a:cubicBezTo>
                    <a:pt x="359" y="370"/>
                    <a:pt x="359" y="370"/>
                    <a:pt x="359" y="370"/>
                  </a:cubicBezTo>
                  <a:cubicBezTo>
                    <a:pt x="359" y="370"/>
                    <a:pt x="359" y="370"/>
                    <a:pt x="359" y="370"/>
                  </a:cubicBezTo>
                  <a:cubicBezTo>
                    <a:pt x="359" y="370"/>
                    <a:pt x="359" y="370"/>
                    <a:pt x="359" y="370"/>
                  </a:cubicBezTo>
                  <a:cubicBezTo>
                    <a:pt x="359" y="370"/>
                    <a:pt x="359" y="370"/>
                    <a:pt x="359" y="370"/>
                  </a:cubicBezTo>
                  <a:cubicBezTo>
                    <a:pt x="359" y="370"/>
                    <a:pt x="359" y="370"/>
                    <a:pt x="359" y="370"/>
                  </a:cubicBezTo>
                  <a:cubicBezTo>
                    <a:pt x="359" y="371"/>
                    <a:pt x="359" y="371"/>
                    <a:pt x="359" y="371"/>
                  </a:cubicBezTo>
                  <a:cubicBezTo>
                    <a:pt x="359" y="371"/>
                    <a:pt x="359" y="371"/>
                    <a:pt x="359" y="371"/>
                  </a:cubicBezTo>
                  <a:cubicBezTo>
                    <a:pt x="354" y="376"/>
                    <a:pt x="354" y="376"/>
                    <a:pt x="354" y="376"/>
                  </a:cubicBezTo>
                  <a:cubicBezTo>
                    <a:pt x="354" y="354"/>
                    <a:pt x="354" y="354"/>
                    <a:pt x="354" y="354"/>
                  </a:cubicBezTo>
                  <a:cubicBezTo>
                    <a:pt x="354" y="354"/>
                    <a:pt x="354" y="354"/>
                    <a:pt x="354" y="354"/>
                  </a:cubicBezTo>
                  <a:cubicBezTo>
                    <a:pt x="354" y="354"/>
                    <a:pt x="354" y="354"/>
                    <a:pt x="354" y="354"/>
                  </a:cubicBezTo>
                  <a:cubicBezTo>
                    <a:pt x="354" y="354"/>
                    <a:pt x="354" y="354"/>
                    <a:pt x="354" y="354"/>
                  </a:cubicBezTo>
                  <a:cubicBezTo>
                    <a:pt x="354" y="354"/>
                    <a:pt x="354" y="354"/>
                    <a:pt x="354" y="354"/>
                  </a:cubicBezTo>
                  <a:cubicBezTo>
                    <a:pt x="354" y="354"/>
                    <a:pt x="354" y="354"/>
                    <a:pt x="354" y="354"/>
                  </a:cubicBezTo>
                  <a:cubicBezTo>
                    <a:pt x="354" y="354"/>
                    <a:pt x="354" y="354"/>
                    <a:pt x="354" y="354"/>
                  </a:cubicBezTo>
                  <a:cubicBezTo>
                    <a:pt x="354" y="353"/>
                    <a:pt x="354" y="353"/>
                    <a:pt x="354" y="353"/>
                  </a:cubicBezTo>
                  <a:cubicBezTo>
                    <a:pt x="355" y="353"/>
                    <a:pt x="355" y="353"/>
                    <a:pt x="355" y="353"/>
                  </a:cubicBezTo>
                  <a:cubicBezTo>
                    <a:pt x="355" y="353"/>
                    <a:pt x="355" y="353"/>
                    <a:pt x="355" y="353"/>
                  </a:cubicBezTo>
                  <a:cubicBezTo>
                    <a:pt x="355" y="353"/>
                    <a:pt x="355" y="353"/>
                    <a:pt x="355" y="353"/>
                  </a:cubicBezTo>
                  <a:cubicBezTo>
                    <a:pt x="355" y="353"/>
                    <a:pt x="355" y="353"/>
                    <a:pt x="355" y="353"/>
                  </a:cubicBezTo>
                  <a:cubicBezTo>
                    <a:pt x="355" y="353"/>
                    <a:pt x="355" y="353"/>
                    <a:pt x="355" y="353"/>
                  </a:cubicBezTo>
                  <a:cubicBezTo>
                    <a:pt x="355" y="353"/>
                    <a:pt x="355" y="353"/>
                    <a:pt x="355" y="353"/>
                  </a:cubicBezTo>
                  <a:cubicBezTo>
                    <a:pt x="355" y="352"/>
                    <a:pt x="355" y="352"/>
                    <a:pt x="355" y="352"/>
                  </a:cubicBezTo>
                  <a:cubicBezTo>
                    <a:pt x="356" y="352"/>
                    <a:pt x="356" y="352"/>
                    <a:pt x="356" y="352"/>
                  </a:cubicBezTo>
                  <a:cubicBezTo>
                    <a:pt x="356" y="352"/>
                    <a:pt x="356" y="352"/>
                    <a:pt x="356" y="352"/>
                  </a:cubicBezTo>
                  <a:cubicBezTo>
                    <a:pt x="356" y="352"/>
                    <a:pt x="356" y="352"/>
                    <a:pt x="356" y="352"/>
                  </a:cubicBezTo>
                  <a:cubicBezTo>
                    <a:pt x="356" y="352"/>
                    <a:pt x="356" y="352"/>
                    <a:pt x="356" y="352"/>
                  </a:cubicBezTo>
                  <a:cubicBezTo>
                    <a:pt x="356" y="352"/>
                    <a:pt x="356" y="352"/>
                    <a:pt x="356" y="352"/>
                  </a:cubicBezTo>
                  <a:cubicBezTo>
                    <a:pt x="356" y="352"/>
                    <a:pt x="356" y="352"/>
                    <a:pt x="356" y="352"/>
                  </a:cubicBezTo>
                  <a:cubicBezTo>
                    <a:pt x="356" y="352"/>
                    <a:pt x="356" y="352"/>
                    <a:pt x="356" y="352"/>
                  </a:cubicBezTo>
                  <a:cubicBezTo>
                    <a:pt x="357" y="351"/>
                    <a:pt x="357" y="351"/>
                    <a:pt x="357" y="351"/>
                  </a:cubicBezTo>
                  <a:cubicBezTo>
                    <a:pt x="357" y="351"/>
                    <a:pt x="357" y="351"/>
                    <a:pt x="357" y="351"/>
                  </a:cubicBezTo>
                  <a:cubicBezTo>
                    <a:pt x="357" y="351"/>
                    <a:pt x="357" y="351"/>
                    <a:pt x="357" y="351"/>
                  </a:cubicBezTo>
                  <a:cubicBezTo>
                    <a:pt x="357" y="351"/>
                    <a:pt x="357" y="351"/>
                    <a:pt x="357" y="351"/>
                  </a:cubicBezTo>
                  <a:cubicBezTo>
                    <a:pt x="357" y="351"/>
                    <a:pt x="357" y="351"/>
                    <a:pt x="357" y="351"/>
                  </a:cubicBezTo>
                  <a:cubicBezTo>
                    <a:pt x="357" y="351"/>
                    <a:pt x="357" y="351"/>
                    <a:pt x="357" y="351"/>
                  </a:cubicBezTo>
                  <a:cubicBezTo>
                    <a:pt x="357" y="351"/>
                    <a:pt x="357" y="351"/>
                    <a:pt x="357" y="351"/>
                  </a:cubicBezTo>
                  <a:cubicBezTo>
                    <a:pt x="357" y="350"/>
                    <a:pt x="357" y="350"/>
                    <a:pt x="357" y="350"/>
                  </a:cubicBezTo>
                  <a:cubicBezTo>
                    <a:pt x="358" y="350"/>
                    <a:pt x="358" y="350"/>
                    <a:pt x="358" y="350"/>
                  </a:cubicBezTo>
                  <a:cubicBezTo>
                    <a:pt x="358" y="350"/>
                    <a:pt x="358" y="350"/>
                    <a:pt x="358" y="350"/>
                  </a:cubicBezTo>
                  <a:cubicBezTo>
                    <a:pt x="358" y="350"/>
                    <a:pt x="358" y="350"/>
                    <a:pt x="358" y="350"/>
                  </a:cubicBezTo>
                  <a:cubicBezTo>
                    <a:pt x="358" y="350"/>
                    <a:pt x="358" y="350"/>
                    <a:pt x="358" y="350"/>
                  </a:cubicBezTo>
                  <a:cubicBezTo>
                    <a:pt x="358" y="350"/>
                    <a:pt x="358" y="350"/>
                    <a:pt x="358" y="350"/>
                  </a:cubicBezTo>
                  <a:cubicBezTo>
                    <a:pt x="371" y="337"/>
                    <a:pt x="371" y="337"/>
                    <a:pt x="371" y="337"/>
                  </a:cubicBezTo>
                  <a:cubicBezTo>
                    <a:pt x="371" y="337"/>
                    <a:pt x="371" y="337"/>
                    <a:pt x="371" y="337"/>
                  </a:cubicBezTo>
                  <a:cubicBezTo>
                    <a:pt x="371" y="337"/>
                    <a:pt x="371" y="337"/>
                    <a:pt x="371" y="337"/>
                  </a:cubicBezTo>
                  <a:cubicBezTo>
                    <a:pt x="371" y="337"/>
                    <a:pt x="371" y="337"/>
                    <a:pt x="371" y="337"/>
                  </a:cubicBezTo>
                  <a:cubicBezTo>
                    <a:pt x="371" y="337"/>
                    <a:pt x="371" y="337"/>
                    <a:pt x="371" y="337"/>
                  </a:cubicBezTo>
                  <a:cubicBezTo>
                    <a:pt x="371" y="337"/>
                    <a:pt x="371" y="337"/>
                    <a:pt x="371" y="337"/>
                  </a:cubicBezTo>
                  <a:cubicBezTo>
                    <a:pt x="371" y="337"/>
                    <a:pt x="371" y="337"/>
                    <a:pt x="371" y="337"/>
                  </a:cubicBezTo>
                  <a:cubicBezTo>
                    <a:pt x="372" y="336"/>
                    <a:pt x="372" y="336"/>
                    <a:pt x="372" y="336"/>
                  </a:cubicBezTo>
                  <a:cubicBezTo>
                    <a:pt x="372" y="336"/>
                    <a:pt x="372" y="336"/>
                    <a:pt x="372" y="336"/>
                  </a:cubicBezTo>
                  <a:cubicBezTo>
                    <a:pt x="372" y="336"/>
                    <a:pt x="372" y="336"/>
                    <a:pt x="372" y="336"/>
                  </a:cubicBezTo>
                  <a:cubicBezTo>
                    <a:pt x="372" y="336"/>
                    <a:pt x="372" y="336"/>
                    <a:pt x="372" y="336"/>
                  </a:cubicBezTo>
                  <a:cubicBezTo>
                    <a:pt x="372" y="336"/>
                    <a:pt x="372" y="336"/>
                    <a:pt x="372" y="336"/>
                  </a:cubicBezTo>
                  <a:cubicBezTo>
                    <a:pt x="372" y="336"/>
                    <a:pt x="372" y="336"/>
                    <a:pt x="372" y="336"/>
                  </a:cubicBezTo>
                  <a:cubicBezTo>
                    <a:pt x="372" y="336"/>
                    <a:pt x="372" y="336"/>
                    <a:pt x="372" y="336"/>
                  </a:cubicBezTo>
                  <a:cubicBezTo>
                    <a:pt x="373" y="336"/>
                    <a:pt x="373" y="336"/>
                    <a:pt x="373" y="336"/>
                  </a:cubicBezTo>
                  <a:cubicBezTo>
                    <a:pt x="373" y="335"/>
                    <a:pt x="373" y="335"/>
                    <a:pt x="373" y="335"/>
                  </a:cubicBezTo>
                  <a:cubicBezTo>
                    <a:pt x="373" y="335"/>
                    <a:pt x="373" y="335"/>
                    <a:pt x="373" y="335"/>
                  </a:cubicBezTo>
                  <a:cubicBezTo>
                    <a:pt x="373" y="335"/>
                    <a:pt x="373" y="335"/>
                    <a:pt x="373" y="335"/>
                  </a:cubicBezTo>
                  <a:cubicBezTo>
                    <a:pt x="373" y="335"/>
                    <a:pt x="373" y="335"/>
                    <a:pt x="373" y="335"/>
                  </a:cubicBezTo>
                  <a:cubicBezTo>
                    <a:pt x="373" y="335"/>
                    <a:pt x="373" y="335"/>
                    <a:pt x="373" y="335"/>
                  </a:cubicBezTo>
                  <a:cubicBezTo>
                    <a:pt x="373" y="335"/>
                    <a:pt x="373" y="335"/>
                    <a:pt x="373" y="335"/>
                  </a:cubicBezTo>
                  <a:cubicBezTo>
                    <a:pt x="373" y="335"/>
                    <a:pt x="373" y="335"/>
                    <a:pt x="373" y="335"/>
                  </a:cubicBezTo>
                  <a:cubicBezTo>
                    <a:pt x="374" y="334"/>
                    <a:pt x="374" y="334"/>
                    <a:pt x="374" y="334"/>
                  </a:cubicBezTo>
                  <a:cubicBezTo>
                    <a:pt x="374" y="334"/>
                    <a:pt x="374" y="334"/>
                    <a:pt x="374" y="334"/>
                  </a:cubicBezTo>
                  <a:cubicBezTo>
                    <a:pt x="374" y="334"/>
                    <a:pt x="374" y="334"/>
                    <a:pt x="374" y="334"/>
                  </a:cubicBezTo>
                  <a:cubicBezTo>
                    <a:pt x="374" y="334"/>
                    <a:pt x="374" y="334"/>
                    <a:pt x="374" y="334"/>
                  </a:cubicBezTo>
                  <a:cubicBezTo>
                    <a:pt x="374" y="334"/>
                    <a:pt x="374" y="334"/>
                    <a:pt x="374" y="334"/>
                  </a:cubicBezTo>
                  <a:cubicBezTo>
                    <a:pt x="374" y="334"/>
                    <a:pt x="374" y="334"/>
                    <a:pt x="374" y="334"/>
                  </a:cubicBezTo>
                  <a:cubicBezTo>
                    <a:pt x="374" y="334"/>
                    <a:pt x="374" y="334"/>
                    <a:pt x="374" y="334"/>
                  </a:cubicBezTo>
                  <a:cubicBezTo>
                    <a:pt x="375" y="333"/>
                    <a:pt x="375" y="333"/>
                    <a:pt x="375" y="333"/>
                  </a:cubicBezTo>
                  <a:close/>
                  <a:moveTo>
                    <a:pt x="354" y="453"/>
                  </a:moveTo>
                  <a:cubicBezTo>
                    <a:pt x="339" y="467"/>
                    <a:pt x="339" y="467"/>
                    <a:pt x="339" y="467"/>
                  </a:cubicBezTo>
                  <a:cubicBezTo>
                    <a:pt x="339" y="439"/>
                    <a:pt x="339" y="439"/>
                    <a:pt x="339" y="439"/>
                  </a:cubicBezTo>
                  <a:cubicBezTo>
                    <a:pt x="354" y="425"/>
                    <a:pt x="354" y="425"/>
                    <a:pt x="354" y="425"/>
                  </a:cubicBezTo>
                  <a:cubicBezTo>
                    <a:pt x="354" y="453"/>
                    <a:pt x="354" y="453"/>
                    <a:pt x="354" y="453"/>
                  </a:cubicBezTo>
                  <a:close/>
                  <a:moveTo>
                    <a:pt x="339" y="212"/>
                  </a:moveTo>
                  <a:cubicBezTo>
                    <a:pt x="354" y="226"/>
                    <a:pt x="354" y="226"/>
                    <a:pt x="354" y="226"/>
                  </a:cubicBezTo>
                  <a:cubicBezTo>
                    <a:pt x="354" y="255"/>
                    <a:pt x="354" y="255"/>
                    <a:pt x="354" y="255"/>
                  </a:cubicBezTo>
                  <a:cubicBezTo>
                    <a:pt x="343" y="244"/>
                    <a:pt x="343" y="244"/>
                    <a:pt x="343" y="244"/>
                  </a:cubicBezTo>
                  <a:cubicBezTo>
                    <a:pt x="339" y="248"/>
                    <a:pt x="339" y="248"/>
                    <a:pt x="339" y="248"/>
                  </a:cubicBezTo>
                  <a:cubicBezTo>
                    <a:pt x="339" y="212"/>
                    <a:pt x="339" y="212"/>
                    <a:pt x="339" y="212"/>
                  </a:cubicBezTo>
                  <a:close/>
                  <a:moveTo>
                    <a:pt x="354" y="275"/>
                  </a:moveTo>
                  <a:cubicBezTo>
                    <a:pt x="354" y="305"/>
                    <a:pt x="354" y="305"/>
                    <a:pt x="354" y="305"/>
                  </a:cubicBezTo>
                  <a:cubicBezTo>
                    <a:pt x="353" y="305"/>
                    <a:pt x="353" y="305"/>
                    <a:pt x="353" y="305"/>
                  </a:cubicBezTo>
                  <a:cubicBezTo>
                    <a:pt x="353" y="305"/>
                    <a:pt x="353" y="305"/>
                    <a:pt x="353" y="305"/>
                  </a:cubicBezTo>
                  <a:cubicBezTo>
                    <a:pt x="353" y="305"/>
                    <a:pt x="353" y="305"/>
                    <a:pt x="353" y="305"/>
                  </a:cubicBezTo>
                  <a:cubicBezTo>
                    <a:pt x="353" y="306"/>
                    <a:pt x="353" y="306"/>
                    <a:pt x="353" y="306"/>
                  </a:cubicBezTo>
                  <a:cubicBezTo>
                    <a:pt x="353" y="306"/>
                    <a:pt x="353" y="306"/>
                    <a:pt x="353" y="306"/>
                  </a:cubicBezTo>
                  <a:cubicBezTo>
                    <a:pt x="353" y="306"/>
                    <a:pt x="353" y="306"/>
                    <a:pt x="353" y="306"/>
                  </a:cubicBezTo>
                  <a:cubicBezTo>
                    <a:pt x="353" y="306"/>
                    <a:pt x="353" y="306"/>
                    <a:pt x="353" y="306"/>
                  </a:cubicBezTo>
                  <a:cubicBezTo>
                    <a:pt x="352" y="306"/>
                    <a:pt x="352" y="306"/>
                    <a:pt x="352" y="306"/>
                  </a:cubicBezTo>
                  <a:cubicBezTo>
                    <a:pt x="352" y="306"/>
                    <a:pt x="352" y="306"/>
                    <a:pt x="352" y="306"/>
                  </a:cubicBezTo>
                  <a:cubicBezTo>
                    <a:pt x="352" y="306"/>
                    <a:pt x="352" y="306"/>
                    <a:pt x="352" y="306"/>
                  </a:cubicBezTo>
                  <a:cubicBezTo>
                    <a:pt x="352" y="307"/>
                    <a:pt x="352" y="307"/>
                    <a:pt x="352" y="307"/>
                  </a:cubicBezTo>
                  <a:cubicBezTo>
                    <a:pt x="352" y="307"/>
                    <a:pt x="352" y="307"/>
                    <a:pt x="352" y="307"/>
                  </a:cubicBezTo>
                  <a:cubicBezTo>
                    <a:pt x="352" y="307"/>
                    <a:pt x="352" y="307"/>
                    <a:pt x="352" y="307"/>
                  </a:cubicBezTo>
                  <a:cubicBezTo>
                    <a:pt x="352" y="307"/>
                    <a:pt x="352" y="307"/>
                    <a:pt x="352" y="307"/>
                  </a:cubicBezTo>
                  <a:cubicBezTo>
                    <a:pt x="352" y="307"/>
                    <a:pt x="352" y="307"/>
                    <a:pt x="352" y="307"/>
                  </a:cubicBezTo>
                  <a:cubicBezTo>
                    <a:pt x="351" y="307"/>
                    <a:pt x="351" y="307"/>
                    <a:pt x="351" y="307"/>
                  </a:cubicBezTo>
                  <a:cubicBezTo>
                    <a:pt x="351" y="307"/>
                    <a:pt x="351" y="307"/>
                    <a:pt x="351" y="307"/>
                  </a:cubicBezTo>
                  <a:cubicBezTo>
                    <a:pt x="351" y="307"/>
                    <a:pt x="351" y="307"/>
                    <a:pt x="351" y="307"/>
                  </a:cubicBezTo>
                  <a:cubicBezTo>
                    <a:pt x="351" y="308"/>
                    <a:pt x="351" y="308"/>
                    <a:pt x="351" y="308"/>
                  </a:cubicBezTo>
                  <a:cubicBezTo>
                    <a:pt x="351" y="308"/>
                    <a:pt x="351" y="308"/>
                    <a:pt x="351" y="308"/>
                  </a:cubicBezTo>
                  <a:cubicBezTo>
                    <a:pt x="351" y="308"/>
                    <a:pt x="351" y="308"/>
                    <a:pt x="351" y="308"/>
                  </a:cubicBezTo>
                  <a:cubicBezTo>
                    <a:pt x="351" y="308"/>
                    <a:pt x="351" y="308"/>
                    <a:pt x="351" y="308"/>
                  </a:cubicBezTo>
                  <a:cubicBezTo>
                    <a:pt x="350" y="308"/>
                    <a:pt x="350" y="308"/>
                    <a:pt x="350" y="308"/>
                  </a:cubicBezTo>
                  <a:cubicBezTo>
                    <a:pt x="350" y="308"/>
                    <a:pt x="350" y="308"/>
                    <a:pt x="350" y="308"/>
                  </a:cubicBezTo>
                  <a:cubicBezTo>
                    <a:pt x="350" y="308"/>
                    <a:pt x="350" y="308"/>
                    <a:pt x="350" y="308"/>
                  </a:cubicBezTo>
                  <a:cubicBezTo>
                    <a:pt x="350" y="308"/>
                    <a:pt x="350" y="308"/>
                    <a:pt x="350" y="308"/>
                  </a:cubicBezTo>
                  <a:cubicBezTo>
                    <a:pt x="350" y="309"/>
                    <a:pt x="350" y="309"/>
                    <a:pt x="350" y="309"/>
                  </a:cubicBezTo>
                  <a:cubicBezTo>
                    <a:pt x="350" y="309"/>
                    <a:pt x="350" y="309"/>
                    <a:pt x="350" y="309"/>
                  </a:cubicBezTo>
                  <a:cubicBezTo>
                    <a:pt x="350" y="309"/>
                    <a:pt x="350" y="309"/>
                    <a:pt x="350" y="309"/>
                  </a:cubicBezTo>
                  <a:cubicBezTo>
                    <a:pt x="349" y="309"/>
                    <a:pt x="349" y="309"/>
                    <a:pt x="349" y="309"/>
                  </a:cubicBezTo>
                  <a:cubicBezTo>
                    <a:pt x="349" y="309"/>
                    <a:pt x="349" y="309"/>
                    <a:pt x="349" y="309"/>
                  </a:cubicBezTo>
                  <a:cubicBezTo>
                    <a:pt x="349" y="309"/>
                    <a:pt x="349" y="309"/>
                    <a:pt x="349" y="309"/>
                  </a:cubicBezTo>
                  <a:cubicBezTo>
                    <a:pt x="349" y="309"/>
                    <a:pt x="349" y="309"/>
                    <a:pt x="349" y="309"/>
                  </a:cubicBezTo>
                  <a:cubicBezTo>
                    <a:pt x="349" y="310"/>
                    <a:pt x="349" y="310"/>
                    <a:pt x="349" y="310"/>
                  </a:cubicBezTo>
                  <a:cubicBezTo>
                    <a:pt x="349" y="310"/>
                    <a:pt x="349" y="310"/>
                    <a:pt x="349" y="310"/>
                  </a:cubicBezTo>
                  <a:cubicBezTo>
                    <a:pt x="349" y="310"/>
                    <a:pt x="349" y="310"/>
                    <a:pt x="349" y="310"/>
                  </a:cubicBezTo>
                  <a:cubicBezTo>
                    <a:pt x="348" y="310"/>
                    <a:pt x="348" y="310"/>
                    <a:pt x="348" y="310"/>
                  </a:cubicBezTo>
                  <a:cubicBezTo>
                    <a:pt x="348" y="310"/>
                    <a:pt x="348" y="310"/>
                    <a:pt x="348" y="310"/>
                  </a:cubicBezTo>
                  <a:cubicBezTo>
                    <a:pt x="348" y="310"/>
                    <a:pt x="348" y="310"/>
                    <a:pt x="348" y="310"/>
                  </a:cubicBezTo>
                  <a:cubicBezTo>
                    <a:pt x="348" y="310"/>
                    <a:pt x="348" y="310"/>
                    <a:pt x="348" y="310"/>
                  </a:cubicBezTo>
                  <a:cubicBezTo>
                    <a:pt x="348" y="310"/>
                    <a:pt x="348" y="310"/>
                    <a:pt x="348" y="310"/>
                  </a:cubicBezTo>
                  <a:cubicBezTo>
                    <a:pt x="348" y="311"/>
                    <a:pt x="348" y="311"/>
                    <a:pt x="348" y="311"/>
                  </a:cubicBezTo>
                  <a:cubicBezTo>
                    <a:pt x="348" y="311"/>
                    <a:pt x="348" y="311"/>
                    <a:pt x="348" y="311"/>
                  </a:cubicBezTo>
                  <a:cubicBezTo>
                    <a:pt x="348" y="311"/>
                    <a:pt x="348" y="311"/>
                    <a:pt x="348" y="311"/>
                  </a:cubicBezTo>
                  <a:cubicBezTo>
                    <a:pt x="348" y="311"/>
                    <a:pt x="348" y="311"/>
                    <a:pt x="348" y="311"/>
                  </a:cubicBezTo>
                  <a:cubicBezTo>
                    <a:pt x="347" y="311"/>
                    <a:pt x="347" y="311"/>
                    <a:pt x="347" y="311"/>
                  </a:cubicBezTo>
                  <a:cubicBezTo>
                    <a:pt x="347" y="311"/>
                    <a:pt x="347" y="311"/>
                    <a:pt x="347" y="311"/>
                  </a:cubicBezTo>
                  <a:cubicBezTo>
                    <a:pt x="347" y="311"/>
                    <a:pt x="347" y="311"/>
                    <a:pt x="347" y="311"/>
                  </a:cubicBezTo>
                  <a:cubicBezTo>
                    <a:pt x="347" y="312"/>
                    <a:pt x="347" y="312"/>
                    <a:pt x="347" y="312"/>
                  </a:cubicBezTo>
                  <a:cubicBezTo>
                    <a:pt x="347" y="312"/>
                    <a:pt x="347" y="312"/>
                    <a:pt x="347" y="312"/>
                  </a:cubicBezTo>
                  <a:cubicBezTo>
                    <a:pt x="347" y="312"/>
                    <a:pt x="347" y="312"/>
                    <a:pt x="347" y="312"/>
                  </a:cubicBezTo>
                  <a:cubicBezTo>
                    <a:pt x="347" y="312"/>
                    <a:pt x="347" y="312"/>
                    <a:pt x="347" y="312"/>
                  </a:cubicBezTo>
                  <a:cubicBezTo>
                    <a:pt x="346" y="312"/>
                    <a:pt x="346" y="312"/>
                    <a:pt x="346" y="312"/>
                  </a:cubicBezTo>
                  <a:cubicBezTo>
                    <a:pt x="346" y="312"/>
                    <a:pt x="346" y="312"/>
                    <a:pt x="346" y="312"/>
                  </a:cubicBezTo>
                  <a:cubicBezTo>
                    <a:pt x="346" y="312"/>
                    <a:pt x="346" y="312"/>
                    <a:pt x="346" y="312"/>
                  </a:cubicBezTo>
                  <a:cubicBezTo>
                    <a:pt x="346" y="312"/>
                    <a:pt x="346" y="312"/>
                    <a:pt x="346" y="312"/>
                  </a:cubicBezTo>
                  <a:cubicBezTo>
                    <a:pt x="339" y="319"/>
                    <a:pt x="339" y="319"/>
                    <a:pt x="339" y="319"/>
                  </a:cubicBezTo>
                  <a:cubicBezTo>
                    <a:pt x="339" y="298"/>
                    <a:pt x="339" y="298"/>
                    <a:pt x="339" y="298"/>
                  </a:cubicBezTo>
                  <a:cubicBezTo>
                    <a:pt x="345" y="292"/>
                    <a:pt x="345" y="292"/>
                    <a:pt x="345" y="292"/>
                  </a:cubicBezTo>
                  <a:cubicBezTo>
                    <a:pt x="339" y="285"/>
                    <a:pt x="339" y="285"/>
                    <a:pt x="339" y="285"/>
                  </a:cubicBezTo>
                  <a:cubicBezTo>
                    <a:pt x="339" y="261"/>
                    <a:pt x="339" y="261"/>
                    <a:pt x="339" y="261"/>
                  </a:cubicBezTo>
                  <a:cubicBezTo>
                    <a:pt x="354" y="275"/>
                    <a:pt x="354" y="275"/>
                    <a:pt x="354" y="275"/>
                  </a:cubicBezTo>
                  <a:close/>
                  <a:moveTo>
                    <a:pt x="354" y="354"/>
                  </a:moveTo>
                  <a:cubicBezTo>
                    <a:pt x="354" y="376"/>
                    <a:pt x="354" y="376"/>
                    <a:pt x="354" y="376"/>
                  </a:cubicBezTo>
                  <a:cubicBezTo>
                    <a:pt x="346" y="383"/>
                    <a:pt x="346" y="383"/>
                    <a:pt x="346" y="383"/>
                  </a:cubicBezTo>
                  <a:cubicBezTo>
                    <a:pt x="339" y="390"/>
                    <a:pt x="339" y="390"/>
                    <a:pt x="339" y="390"/>
                  </a:cubicBezTo>
                  <a:cubicBezTo>
                    <a:pt x="339" y="368"/>
                    <a:pt x="339" y="368"/>
                    <a:pt x="339" y="368"/>
                  </a:cubicBezTo>
                  <a:cubicBezTo>
                    <a:pt x="348" y="360"/>
                    <a:pt x="348" y="360"/>
                    <a:pt x="348" y="360"/>
                  </a:cubicBezTo>
                  <a:cubicBezTo>
                    <a:pt x="348" y="360"/>
                    <a:pt x="348" y="360"/>
                    <a:pt x="348" y="360"/>
                  </a:cubicBezTo>
                  <a:cubicBezTo>
                    <a:pt x="348" y="360"/>
                    <a:pt x="348" y="360"/>
                    <a:pt x="348" y="360"/>
                  </a:cubicBezTo>
                  <a:cubicBezTo>
                    <a:pt x="348" y="359"/>
                    <a:pt x="348" y="359"/>
                    <a:pt x="348" y="359"/>
                  </a:cubicBezTo>
                  <a:cubicBezTo>
                    <a:pt x="349" y="359"/>
                    <a:pt x="349" y="359"/>
                    <a:pt x="349" y="359"/>
                  </a:cubicBezTo>
                  <a:cubicBezTo>
                    <a:pt x="349" y="359"/>
                    <a:pt x="349" y="359"/>
                    <a:pt x="349" y="359"/>
                  </a:cubicBezTo>
                  <a:cubicBezTo>
                    <a:pt x="349" y="359"/>
                    <a:pt x="349" y="359"/>
                    <a:pt x="349" y="359"/>
                  </a:cubicBezTo>
                  <a:cubicBezTo>
                    <a:pt x="349" y="359"/>
                    <a:pt x="349" y="359"/>
                    <a:pt x="349" y="359"/>
                  </a:cubicBezTo>
                  <a:cubicBezTo>
                    <a:pt x="349" y="359"/>
                    <a:pt x="349" y="359"/>
                    <a:pt x="349" y="359"/>
                  </a:cubicBezTo>
                  <a:cubicBezTo>
                    <a:pt x="349" y="359"/>
                    <a:pt x="349" y="359"/>
                    <a:pt x="349" y="359"/>
                  </a:cubicBezTo>
                  <a:cubicBezTo>
                    <a:pt x="349" y="358"/>
                    <a:pt x="349" y="358"/>
                    <a:pt x="349" y="358"/>
                  </a:cubicBezTo>
                  <a:cubicBezTo>
                    <a:pt x="350" y="358"/>
                    <a:pt x="350" y="358"/>
                    <a:pt x="350" y="358"/>
                  </a:cubicBezTo>
                  <a:cubicBezTo>
                    <a:pt x="350" y="358"/>
                    <a:pt x="350" y="358"/>
                    <a:pt x="350" y="358"/>
                  </a:cubicBezTo>
                  <a:cubicBezTo>
                    <a:pt x="350" y="358"/>
                    <a:pt x="350" y="358"/>
                    <a:pt x="350" y="358"/>
                  </a:cubicBezTo>
                  <a:cubicBezTo>
                    <a:pt x="350" y="358"/>
                    <a:pt x="350" y="358"/>
                    <a:pt x="350" y="358"/>
                  </a:cubicBezTo>
                  <a:cubicBezTo>
                    <a:pt x="350" y="358"/>
                    <a:pt x="350" y="358"/>
                    <a:pt x="350" y="358"/>
                  </a:cubicBezTo>
                  <a:cubicBezTo>
                    <a:pt x="350" y="358"/>
                    <a:pt x="350" y="358"/>
                    <a:pt x="350" y="358"/>
                  </a:cubicBezTo>
                  <a:cubicBezTo>
                    <a:pt x="350" y="358"/>
                    <a:pt x="350" y="358"/>
                    <a:pt x="350" y="358"/>
                  </a:cubicBezTo>
                  <a:cubicBezTo>
                    <a:pt x="350" y="357"/>
                    <a:pt x="350" y="357"/>
                    <a:pt x="350" y="357"/>
                  </a:cubicBezTo>
                  <a:cubicBezTo>
                    <a:pt x="351" y="357"/>
                    <a:pt x="351" y="357"/>
                    <a:pt x="351" y="357"/>
                  </a:cubicBezTo>
                  <a:cubicBezTo>
                    <a:pt x="351" y="357"/>
                    <a:pt x="351" y="357"/>
                    <a:pt x="351" y="357"/>
                  </a:cubicBezTo>
                  <a:cubicBezTo>
                    <a:pt x="351" y="357"/>
                    <a:pt x="351" y="357"/>
                    <a:pt x="351" y="357"/>
                  </a:cubicBezTo>
                  <a:cubicBezTo>
                    <a:pt x="351" y="357"/>
                    <a:pt x="351" y="357"/>
                    <a:pt x="351" y="357"/>
                  </a:cubicBezTo>
                  <a:cubicBezTo>
                    <a:pt x="351" y="357"/>
                    <a:pt x="351" y="357"/>
                    <a:pt x="351" y="357"/>
                  </a:cubicBezTo>
                  <a:cubicBezTo>
                    <a:pt x="351" y="357"/>
                    <a:pt x="351" y="357"/>
                    <a:pt x="351" y="357"/>
                  </a:cubicBezTo>
                  <a:cubicBezTo>
                    <a:pt x="351" y="356"/>
                    <a:pt x="351" y="356"/>
                    <a:pt x="351" y="356"/>
                  </a:cubicBezTo>
                  <a:cubicBezTo>
                    <a:pt x="351" y="356"/>
                    <a:pt x="351" y="356"/>
                    <a:pt x="351" y="356"/>
                  </a:cubicBezTo>
                  <a:cubicBezTo>
                    <a:pt x="352" y="356"/>
                    <a:pt x="352" y="356"/>
                    <a:pt x="352" y="356"/>
                  </a:cubicBezTo>
                  <a:cubicBezTo>
                    <a:pt x="352" y="356"/>
                    <a:pt x="352" y="356"/>
                    <a:pt x="352" y="356"/>
                  </a:cubicBezTo>
                  <a:cubicBezTo>
                    <a:pt x="352" y="356"/>
                    <a:pt x="352" y="356"/>
                    <a:pt x="352" y="356"/>
                  </a:cubicBezTo>
                  <a:cubicBezTo>
                    <a:pt x="352" y="356"/>
                    <a:pt x="352" y="356"/>
                    <a:pt x="352" y="356"/>
                  </a:cubicBezTo>
                  <a:cubicBezTo>
                    <a:pt x="352" y="356"/>
                    <a:pt x="352" y="356"/>
                    <a:pt x="352" y="356"/>
                  </a:cubicBezTo>
                  <a:cubicBezTo>
                    <a:pt x="352" y="356"/>
                    <a:pt x="352" y="356"/>
                    <a:pt x="352" y="356"/>
                  </a:cubicBezTo>
                  <a:cubicBezTo>
                    <a:pt x="352" y="355"/>
                    <a:pt x="352" y="355"/>
                    <a:pt x="352" y="355"/>
                  </a:cubicBezTo>
                  <a:cubicBezTo>
                    <a:pt x="353" y="355"/>
                    <a:pt x="353" y="355"/>
                    <a:pt x="353" y="355"/>
                  </a:cubicBezTo>
                  <a:cubicBezTo>
                    <a:pt x="353" y="355"/>
                    <a:pt x="353" y="355"/>
                    <a:pt x="353" y="355"/>
                  </a:cubicBezTo>
                  <a:cubicBezTo>
                    <a:pt x="353" y="355"/>
                    <a:pt x="353" y="355"/>
                    <a:pt x="353" y="355"/>
                  </a:cubicBezTo>
                  <a:cubicBezTo>
                    <a:pt x="353" y="355"/>
                    <a:pt x="353" y="355"/>
                    <a:pt x="353" y="355"/>
                  </a:cubicBezTo>
                  <a:cubicBezTo>
                    <a:pt x="353" y="355"/>
                    <a:pt x="353" y="355"/>
                    <a:pt x="353" y="355"/>
                  </a:cubicBezTo>
                  <a:cubicBezTo>
                    <a:pt x="353" y="355"/>
                    <a:pt x="353" y="355"/>
                    <a:pt x="353" y="355"/>
                  </a:cubicBezTo>
                  <a:cubicBezTo>
                    <a:pt x="353" y="355"/>
                    <a:pt x="353" y="355"/>
                    <a:pt x="353" y="355"/>
                  </a:cubicBezTo>
                  <a:cubicBezTo>
                    <a:pt x="354" y="354"/>
                    <a:pt x="354" y="354"/>
                    <a:pt x="354" y="354"/>
                  </a:cubicBezTo>
                  <a:close/>
                  <a:moveTo>
                    <a:pt x="339" y="467"/>
                  </a:moveTo>
                  <a:cubicBezTo>
                    <a:pt x="338" y="468"/>
                    <a:pt x="338" y="468"/>
                    <a:pt x="338" y="468"/>
                  </a:cubicBezTo>
                  <a:cubicBezTo>
                    <a:pt x="328" y="458"/>
                    <a:pt x="328" y="458"/>
                    <a:pt x="328" y="458"/>
                  </a:cubicBezTo>
                  <a:cubicBezTo>
                    <a:pt x="328" y="430"/>
                    <a:pt x="328" y="430"/>
                    <a:pt x="328" y="430"/>
                  </a:cubicBezTo>
                  <a:cubicBezTo>
                    <a:pt x="338" y="440"/>
                    <a:pt x="338" y="440"/>
                    <a:pt x="338" y="440"/>
                  </a:cubicBezTo>
                  <a:cubicBezTo>
                    <a:pt x="339" y="439"/>
                    <a:pt x="339" y="439"/>
                    <a:pt x="339" y="439"/>
                  </a:cubicBezTo>
                  <a:cubicBezTo>
                    <a:pt x="339" y="467"/>
                    <a:pt x="339" y="467"/>
                    <a:pt x="339" y="467"/>
                  </a:cubicBezTo>
                  <a:close/>
                  <a:moveTo>
                    <a:pt x="328" y="200"/>
                  </a:moveTo>
                  <a:cubicBezTo>
                    <a:pt x="339" y="212"/>
                    <a:pt x="339" y="212"/>
                    <a:pt x="339" y="212"/>
                  </a:cubicBezTo>
                  <a:cubicBezTo>
                    <a:pt x="339" y="248"/>
                    <a:pt x="339" y="248"/>
                    <a:pt x="339" y="248"/>
                  </a:cubicBezTo>
                  <a:cubicBezTo>
                    <a:pt x="333" y="254"/>
                    <a:pt x="333" y="254"/>
                    <a:pt x="333" y="254"/>
                  </a:cubicBezTo>
                  <a:cubicBezTo>
                    <a:pt x="339" y="261"/>
                    <a:pt x="339" y="261"/>
                    <a:pt x="339" y="261"/>
                  </a:cubicBezTo>
                  <a:cubicBezTo>
                    <a:pt x="339" y="285"/>
                    <a:pt x="339" y="285"/>
                    <a:pt x="339" y="285"/>
                  </a:cubicBezTo>
                  <a:cubicBezTo>
                    <a:pt x="328" y="274"/>
                    <a:pt x="328" y="274"/>
                    <a:pt x="328" y="274"/>
                  </a:cubicBezTo>
                  <a:cubicBezTo>
                    <a:pt x="328" y="238"/>
                    <a:pt x="328" y="238"/>
                    <a:pt x="328" y="238"/>
                  </a:cubicBezTo>
                  <a:cubicBezTo>
                    <a:pt x="333" y="233"/>
                    <a:pt x="333" y="233"/>
                    <a:pt x="333" y="233"/>
                  </a:cubicBezTo>
                  <a:cubicBezTo>
                    <a:pt x="328" y="229"/>
                    <a:pt x="328" y="229"/>
                    <a:pt x="328" y="229"/>
                  </a:cubicBezTo>
                  <a:cubicBezTo>
                    <a:pt x="328" y="200"/>
                    <a:pt x="328" y="200"/>
                    <a:pt x="328" y="200"/>
                  </a:cubicBezTo>
                  <a:close/>
                  <a:moveTo>
                    <a:pt x="339" y="298"/>
                  </a:moveTo>
                  <a:cubicBezTo>
                    <a:pt x="339" y="319"/>
                    <a:pt x="339" y="319"/>
                    <a:pt x="339" y="319"/>
                  </a:cubicBezTo>
                  <a:cubicBezTo>
                    <a:pt x="334" y="325"/>
                    <a:pt x="334" y="325"/>
                    <a:pt x="334" y="325"/>
                  </a:cubicBezTo>
                  <a:cubicBezTo>
                    <a:pt x="333" y="325"/>
                    <a:pt x="333" y="325"/>
                    <a:pt x="333" y="325"/>
                  </a:cubicBezTo>
                  <a:cubicBezTo>
                    <a:pt x="333" y="325"/>
                    <a:pt x="333" y="325"/>
                    <a:pt x="333" y="325"/>
                  </a:cubicBezTo>
                  <a:cubicBezTo>
                    <a:pt x="333" y="325"/>
                    <a:pt x="333" y="325"/>
                    <a:pt x="333" y="325"/>
                  </a:cubicBezTo>
                  <a:cubicBezTo>
                    <a:pt x="333" y="325"/>
                    <a:pt x="333" y="325"/>
                    <a:pt x="333" y="325"/>
                  </a:cubicBezTo>
                  <a:cubicBezTo>
                    <a:pt x="333" y="326"/>
                    <a:pt x="333" y="326"/>
                    <a:pt x="333" y="326"/>
                  </a:cubicBezTo>
                  <a:cubicBezTo>
                    <a:pt x="333" y="326"/>
                    <a:pt x="333" y="326"/>
                    <a:pt x="333" y="326"/>
                  </a:cubicBezTo>
                  <a:cubicBezTo>
                    <a:pt x="333" y="326"/>
                    <a:pt x="333" y="326"/>
                    <a:pt x="333" y="326"/>
                  </a:cubicBezTo>
                  <a:cubicBezTo>
                    <a:pt x="332" y="326"/>
                    <a:pt x="332" y="326"/>
                    <a:pt x="332" y="326"/>
                  </a:cubicBezTo>
                  <a:cubicBezTo>
                    <a:pt x="332" y="326"/>
                    <a:pt x="332" y="326"/>
                    <a:pt x="332" y="326"/>
                  </a:cubicBezTo>
                  <a:cubicBezTo>
                    <a:pt x="332" y="326"/>
                    <a:pt x="332" y="326"/>
                    <a:pt x="332" y="326"/>
                  </a:cubicBezTo>
                  <a:cubicBezTo>
                    <a:pt x="332" y="326"/>
                    <a:pt x="332" y="326"/>
                    <a:pt x="332" y="326"/>
                  </a:cubicBezTo>
                  <a:cubicBezTo>
                    <a:pt x="332" y="326"/>
                    <a:pt x="332" y="326"/>
                    <a:pt x="332" y="326"/>
                  </a:cubicBezTo>
                  <a:cubicBezTo>
                    <a:pt x="332" y="327"/>
                    <a:pt x="332" y="327"/>
                    <a:pt x="332" y="327"/>
                  </a:cubicBezTo>
                  <a:cubicBezTo>
                    <a:pt x="332" y="327"/>
                    <a:pt x="332" y="327"/>
                    <a:pt x="332" y="327"/>
                  </a:cubicBezTo>
                  <a:cubicBezTo>
                    <a:pt x="331" y="327"/>
                    <a:pt x="331" y="327"/>
                    <a:pt x="331" y="327"/>
                  </a:cubicBezTo>
                  <a:cubicBezTo>
                    <a:pt x="331" y="327"/>
                    <a:pt x="331" y="327"/>
                    <a:pt x="331" y="327"/>
                  </a:cubicBezTo>
                  <a:cubicBezTo>
                    <a:pt x="331" y="327"/>
                    <a:pt x="331" y="327"/>
                    <a:pt x="331" y="327"/>
                  </a:cubicBezTo>
                  <a:cubicBezTo>
                    <a:pt x="331" y="327"/>
                    <a:pt x="331" y="327"/>
                    <a:pt x="331" y="327"/>
                  </a:cubicBezTo>
                  <a:cubicBezTo>
                    <a:pt x="331" y="327"/>
                    <a:pt x="331" y="327"/>
                    <a:pt x="331" y="327"/>
                  </a:cubicBezTo>
                  <a:cubicBezTo>
                    <a:pt x="331" y="328"/>
                    <a:pt x="331" y="328"/>
                    <a:pt x="331" y="328"/>
                  </a:cubicBezTo>
                  <a:cubicBezTo>
                    <a:pt x="331" y="328"/>
                    <a:pt x="331" y="328"/>
                    <a:pt x="331" y="328"/>
                  </a:cubicBezTo>
                  <a:cubicBezTo>
                    <a:pt x="330" y="328"/>
                    <a:pt x="330" y="328"/>
                    <a:pt x="330" y="328"/>
                  </a:cubicBezTo>
                  <a:cubicBezTo>
                    <a:pt x="330" y="328"/>
                    <a:pt x="330" y="328"/>
                    <a:pt x="330" y="328"/>
                  </a:cubicBezTo>
                  <a:cubicBezTo>
                    <a:pt x="330" y="328"/>
                    <a:pt x="330" y="328"/>
                    <a:pt x="330" y="328"/>
                  </a:cubicBezTo>
                  <a:cubicBezTo>
                    <a:pt x="330" y="328"/>
                    <a:pt x="330" y="328"/>
                    <a:pt x="330" y="328"/>
                  </a:cubicBezTo>
                  <a:cubicBezTo>
                    <a:pt x="330" y="328"/>
                    <a:pt x="330" y="328"/>
                    <a:pt x="330" y="328"/>
                  </a:cubicBezTo>
                  <a:cubicBezTo>
                    <a:pt x="330" y="329"/>
                    <a:pt x="330" y="329"/>
                    <a:pt x="330" y="329"/>
                  </a:cubicBezTo>
                  <a:cubicBezTo>
                    <a:pt x="330" y="329"/>
                    <a:pt x="330" y="329"/>
                    <a:pt x="330" y="329"/>
                  </a:cubicBezTo>
                  <a:cubicBezTo>
                    <a:pt x="329" y="329"/>
                    <a:pt x="329" y="329"/>
                    <a:pt x="329" y="329"/>
                  </a:cubicBezTo>
                  <a:cubicBezTo>
                    <a:pt x="329" y="329"/>
                    <a:pt x="329" y="329"/>
                    <a:pt x="329" y="329"/>
                  </a:cubicBezTo>
                  <a:cubicBezTo>
                    <a:pt x="329" y="329"/>
                    <a:pt x="329" y="329"/>
                    <a:pt x="329" y="329"/>
                  </a:cubicBezTo>
                  <a:cubicBezTo>
                    <a:pt x="329" y="329"/>
                    <a:pt x="329" y="329"/>
                    <a:pt x="329" y="329"/>
                  </a:cubicBezTo>
                  <a:cubicBezTo>
                    <a:pt x="329" y="329"/>
                    <a:pt x="329" y="329"/>
                    <a:pt x="329" y="329"/>
                  </a:cubicBezTo>
                  <a:cubicBezTo>
                    <a:pt x="329" y="329"/>
                    <a:pt x="329" y="329"/>
                    <a:pt x="329" y="329"/>
                  </a:cubicBezTo>
                  <a:cubicBezTo>
                    <a:pt x="329" y="330"/>
                    <a:pt x="329" y="330"/>
                    <a:pt x="329" y="330"/>
                  </a:cubicBezTo>
                  <a:cubicBezTo>
                    <a:pt x="329" y="330"/>
                    <a:pt x="329" y="330"/>
                    <a:pt x="329" y="330"/>
                  </a:cubicBezTo>
                  <a:cubicBezTo>
                    <a:pt x="328" y="330"/>
                    <a:pt x="328" y="330"/>
                    <a:pt x="328" y="330"/>
                  </a:cubicBezTo>
                  <a:cubicBezTo>
                    <a:pt x="328" y="330"/>
                    <a:pt x="328" y="330"/>
                    <a:pt x="328" y="330"/>
                  </a:cubicBezTo>
                  <a:cubicBezTo>
                    <a:pt x="328" y="330"/>
                    <a:pt x="328" y="330"/>
                    <a:pt x="328" y="330"/>
                  </a:cubicBezTo>
                  <a:cubicBezTo>
                    <a:pt x="328" y="330"/>
                    <a:pt x="328" y="330"/>
                    <a:pt x="328" y="330"/>
                  </a:cubicBezTo>
                  <a:cubicBezTo>
                    <a:pt x="328" y="330"/>
                    <a:pt x="328" y="330"/>
                    <a:pt x="328" y="330"/>
                  </a:cubicBezTo>
                  <a:cubicBezTo>
                    <a:pt x="328" y="294"/>
                    <a:pt x="328" y="294"/>
                    <a:pt x="328" y="294"/>
                  </a:cubicBezTo>
                  <a:cubicBezTo>
                    <a:pt x="335" y="302"/>
                    <a:pt x="335" y="302"/>
                    <a:pt x="335" y="302"/>
                  </a:cubicBezTo>
                  <a:cubicBezTo>
                    <a:pt x="339" y="298"/>
                    <a:pt x="339" y="298"/>
                    <a:pt x="339" y="298"/>
                  </a:cubicBezTo>
                  <a:close/>
                  <a:moveTo>
                    <a:pt x="339" y="368"/>
                  </a:moveTo>
                  <a:cubicBezTo>
                    <a:pt x="339" y="390"/>
                    <a:pt x="339" y="390"/>
                    <a:pt x="339" y="390"/>
                  </a:cubicBezTo>
                  <a:cubicBezTo>
                    <a:pt x="336" y="393"/>
                    <a:pt x="336" y="393"/>
                    <a:pt x="336" y="393"/>
                  </a:cubicBezTo>
                  <a:cubicBezTo>
                    <a:pt x="328" y="401"/>
                    <a:pt x="328" y="401"/>
                    <a:pt x="328" y="401"/>
                  </a:cubicBezTo>
                  <a:cubicBezTo>
                    <a:pt x="328" y="380"/>
                    <a:pt x="328" y="380"/>
                    <a:pt x="328" y="380"/>
                  </a:cubicBezTo>
                  <a:lnTo>
                    <a:pt x="339" y="368"/>
                  </a:lnTo>
                  <a:close/>
                  <a:moveTo>
                    <a:pt x="328" y="458"/>
                  </a:moveTo>
                  <a:cubicBezTo>
                    <a:pt x="317" y="447"/>
                    <a:pt x="317" y="447"/>
                    <a:pt x="317" y="447"/>
                  </a:cubicBezTo>
                  <a:cubicBezTo>
                    <a:pt x="317" y="419"/>
                    <a:pt x="317" y="419"/>
                    <a:pt x="317" y="419"/>
                  </a:cubicBezTo>
                  <a:cubicBezTo>
                    <a:pt x="328" y="430"/>
                    <a:pt x="328" y="430"/>
                    <a:pt x="328" y="430"/>
                  </a:cubicBezTo>
                  <a:cubicBezTo>
                    <a:pt x="328" y="458"/>
                    <a:pt x="328" y="458"/>
                    <a:pt x="328" y="458"/>
                  </a:cubicBezTo>
                  <a:close/>
                  <a:moveTo>
                    <a:pt x="317" y="189"/>
                  </a:moveTo>
                  <a:cubicBezTo>
                    <a:pt x="328" y="200"/>
                    <a:pt x="328" y="200"/>
                    <a:pt x="328" y="200"/>
                  </a:cubicBezTo>
                  <a:cubicBezTo>
                    <a:pt x="328" y="229"/>
                    <a:pt x="328" y="229"/>
                    <a:pt x="328" y="229"/>
                  </a:cubicBezTo>
                  <a:cubicBezTo>
                    <a:pt x="317" y="217"/>
                    <a:pt x="317" y="217"/>
                    <a:pt x="317" y="217"/>
                  </a:cubicBezTo>
                  <a:cubicBezTo>
                    <a:pt x="317" y="189"/>
                    <a:pt x="317" y="189"/>
                    <a:pt x="317" y="189"/>
                  </a:cubicBezTo>
                  <a:close/>
                  <a:moveTo>
                    <a:pt x="328" y="238"/>
                  </a:moveTo>
                  <a:cubicBezTo>
                    <a:pt x="328" y="274"/>
                    <a:pt x="328" y="274"/>
                    <a:pt x="328" y="274"/>
                  </a:cubicBezTo>
                  <a:cubicBezTo>
                    <a:pt x="321" y="267"/>
                    <a:pt x="321" y="267"/>
                    <a:pt x="321" y="267"/>
                  </a:cubicBezTo>
                  <a:cubicBezTo>
                    <a:pt x="317" y="271"/>
                    <a:pt x="317" y="271"/>
                    <a:pt x="317" y="271"/>
                  </a:cubicBezTo>
                  <a:cubicBezTo>
                    <a:pt x="317" y="249"/>
                    <a:pt x="317" y="249"/>
                    <a:pt x="317" y="249"/>
                  </a:cubicBezTo>
                  <a:cubicBezTo>
                    <a:pt x="328" y="238"/>
                    <a:pt x="328" y="238"/>
                    <a:pt x="328" y="238"/>
                  </a:cubicBezTo>
                  <a:close/>
                  <a:moveTo>
                    <a:pt x="328" y="294"/>
                  </a:moveTo>
                  <a:cubicBezTo>
                    <a:pt x="328" y="330"/>
                    <a:pt x="328" y="330"/>
                    <a:pt x="328" y="330"/>
                  </a:cubicBezTo>
                  <a:cubicBezTo>
                    <a:pt x="328" y="330"/>
                    <a:pt x="328" y="330"/>
                    <a:pt x="328" y="330"/>
                  </a:cubicBezTo>
                  <a:cubicBezTo>
                    <a:pt x="328" y="331"/>
                    <a:pt x="328" y="331"/>
                    <a:pt x="328" y="331"/>
                  </a:cubicBezTo>
                  <a:cubicBezTo>
                    <a:pt x="328" y="331"/>
                    <a:pt x="328" y="331"/>
                    <a:pt x="328" y="331"/>
                  </a:cubicBezTo>
                  <a:cubicBezTo>
                    <a:pt x="328" y="331"/>
                    <a:pt x="328" y="331"/>
                    <a:pt x="328" y="331"/>
                  </a:cubicBezTo>
                  <a:cubicBezTo>
                    <a:pt x="327" y="331"/>
                    <a:pt x="327" y="331"/>
                    <a:pt x="327" y="331"/>
                  </a:cubicBezTo>
                  <a:cubicBezTo>
                    <a:pt x="327" y="331"/>
                    <a:pt x="327" y="331"/>
                    <a:pt x="327" y="331"/>
                  </a:cubicBezTo>
                  <a:cubicBezTo>
                    <a:pt x="327" y="331"/>
                    <a:pt x="327" y="331"/>
                    <a:pt x="327" y="331"/>
                  </a:cubicBezTo>
                  <a:cubicBezTo>
                    <a:pt x="327" y="331"/>
                    <a:pt x="327" y="331"/>
                    <a:pt x="327" y="331"/>
                  </a:cubicBezTo>
                  <a:cubicBezTo>
                    <a:pt x="327" y="332"/>
                    <a:pt x="327" y="332"/>
                    <a:pt x="327" y="332"/>
                  </a:cubicBezTo>
                  <a:cubicBezTo>
                    <a:pt x="327" y="332"/>
                    <a:pt x="327" y="332"/>
                    <a:pt x="327" y="332"/>
                  </a:cubicBezTo>
                  <a:cubicBezTo>
                    <a:pt x="327" y="332"/>
                    <a:pt x="327" y="332"/>
                    <a:pt x="327" y="332"/>
                  </a:cubicBezTo>
                  <a:cubicBezTo>
                    <a:pt x="326" y="332"/>
                    <a:pt x="326" y="332"/>
                    <a:pt x="326" y="332"/>
                  </a:cubicBezTo>
                  <a:cubicBezTo>
                    <a:pt x="326" y="332"/>
                    <a:pt x="326" y="332"/>
                    <a:pt x="326" y="332"/>
                  </a:cubicBezTo>
                  <a:cubicBezTo>
                    <a:pt x="326" y="332"/>
                    <a:pt x="326" y="332"/>
                    <a:pt x="326" y="332"/>
                  </a:cubicBezTo>
                  <a:cubicBezTo>
                    <a:pt x="326" y="332"/>
                    <a:pt x="326" y="332"/>
                    <a:pt x="326" y="332"/>
                  </a:cubicBezTo>
                  <a:cubicBezTo>
                    <a:pt x="326" y="332"/>
                    <a:pt x="326" y="332"/>
                    <a:pt x="326" y="332"/>
                  </a:cubicBezTo>
                  <a:cubicBezTo>
                    <a:pt x="326" y="332"/>
                    <a:pt x="326" y="332"/>
                    <a:pt x="326" y="332"/>
                  </a:cubicBezTo>
                  <a:cubicBezTo>
                    <a:pt x="326" y="333"/>
                    <a:pt x="326" y="333"/>
                    <a:pt x="326" y="333"/>
                  </a:cubicBezTo>
                  <a:cubicBezTo>
                    <a:pt x="325" y="333"/>
                    <a:pt x="325" y="333"/>
                    <a:pt x="325" y="333"/>
                  </a:cubicBezTo>
                  <a:cubicBezTo>
                    <a:pt x="325" y="333"/>
                    <a:pt x="325" y="333"/>
                    <a:pt x="325" y="333"/>
                  </a:cubicBezTo>
                  <a:cubicBezTo>
                    <a:pt x="325" y="333"/>
                    <a:pt x="325" y="333"/>
                    <a:pt x="325" y="333"/>
                  </a:cubicBezTo>
                  <a:cubicBezTo>
                    <a:pt x="325" y="333"/>
                    <a:pt x="325" y="333"/>
                    <a:pt x="325" y="333"/>
                  </a:cubicBezTo>
                  <a:cubicBezTo>
                    <a:pt x="325" y="333"/>
                    <a:pt x="325" y="333"/>
                    <a:pt x="325" y="333"/>
                  </a:cubicBezTo>
                  <a:cubicBezTo>
                    <a:pt x="325" y="333"/>
                    <a:pt x="325" y="333"/>
                    <a:pt x="325" y="333"/>
                  </a:cubicBezTo>
                  <a:cubicBezTo>
                    <a:pt x="325" y="334"/>
                    <a:pt x="325" y="334"/>
                    <a:pt x="325" y="334"/>
                  </a:cubicBezTo>
                  <a:cubicBezTo>
                    <a:pt x="325" y="334"/>
                    <a:pt x="325" y="334"/>
                    <a:pt x="325" y="334"/>
                  </a:cubicBezTo>
                  <a:cubicBezTo>
                    <a:pt x="324" y="334"/>
                    <a:pt x="324" y="334"/>
                    <a:pt x="324" y="334"/>
                  </a:cubicBezTo>
                  <a:cubicBezTo>
                    <a:pt x="324" y="334"/>
                    <a:pt x="324" y="334"/>
                    <a:pt x="324" y="334"/>
                  </a:cubicBezTo>
                  <a:cubicBezTo>
                    <a:pt x="324" y="334"/>
                    <a:pt x="324" y="334"/>
                    <a:pt x="324" y="334"/>
                  </a:cubicBezTo>
                  <a:cubicBezTo>
                    <a:pt x="324" y="334"/>
                    <a:pt x="324" y="334"/>
                    <a:pt x="324" y="334"/>
                  </a:cubicBezTo>
                  <a:cubicBezTo>
                    <a:pt x="324" y="334"/>
                    <a:pt x="324" y="334"/>
                    <a:pt x="324" y="334"/>
                  </a:cubicBezTo>
                  <a:cubicBezTo>
                    <a:pt x="324" y="335"/>
                    <a:pt x="324" y="335"/>
                    <a:pt x="324" y="335"/>
                  </a:cubicBezTo>
                  <a:cubicBezTo>
                    <a:pt x="324" y="335"/>
                    <a:pt x="324" y="335"/>
                    <a:pt x="324" y="335"/>
                  </a:cubicBezTo>
                  <a:cubicBezTo>
                    <a:pt x="323" y="335"/>
                    <a:pt x="323" y="335"/>
                    <a:pt x="323" y="335"/>
                  </a:cubicBezTo>
                  <a:cubicBezTo>
                    <a:pt x="323" y="335"/>
                    <a:pt x="323" y="335"/>
                    <a:pt x="323" y="335"/>
                  </a:cubicBezTo>
                  <a:cubicBezTo>
                    <a:pt x="317" y="342"/>
                    <a:pt x="317" y="342"/>
                    <a:pt x="317" y="342"/>
                  </a:cubicBezTo>
                  <a:cubicBezTo>
                    <a:pt x="317" y="320"/>
                    <a:pt x="317" y="320"/>
                    <a:pt x="317" y="320"/>
                  </a:cubicBezTo>
                  <a:cubicBezTo>
                    <a:pt x="323" y="314"/>
                    <a:pt x="323" y="314"/>
                    <a:pt x="323" y="314"/>
                  </a:cubicBezTo>
                  <a:cubicBezTo>
                    <a:pt x="317" y="308"/>
                    <a:pt x="317" y="308"/>
                    <a:pt x="317" y="308"/>
                  </a:cubicBezTo>
                  <a:cubicBezTo>
                    <a:pt x="317" y="283"/>
                    <a:pt x="317" y="283"/>
                    <a:pt x="317" y="283"/>
                  </a:cubicBezTo>
                  <a:cubicBezTo>
                    <a:pt x="328" y="294"/>
                    <a:pt x="328" y="294"/>
                    <a:pt x="328" y="294"/>
                  </a:cubicBezTo>
                  <a:close/>
                  <a:moveTo>
                    <a:pt x="328" y="380"/>
                  </a:moveTo>
                  <a:cubicBezTo>
                    <a:pt x="328" y="401"/>
                    <a:pt x="328" y="401"/>
                    <a:pt x="328" y="401"/>
                  </a:cubicBezTo>
                  <a:cubicBezTo>
                    <a:pt x="317" y="412"/>
                    <a:pt x="317" y="412"/>
                    <a:pt x="317" y="412"/>
                  </a:cubicBezTo>
                  <a:cubicBezTo>
                    <a:pt x="317" y="373"/>
                    <a:pt x="317" y="373"/>
                    <a:pt x="317" y="373"/>
                  </a:cubicBezTo>
                  <a:cubicBezTo>
                    <a:pt x="325" y="382"/>
                    <a:pt x="325" y="382"/>
                    <a:pt x="325" y="382"/>
                  </a:cubicBezTo>
                  <a:lnTo>
                    <a:pt x="328" y="380"/>
                  </a:lnTo>
                  <a:close/>
                  <a:moveTo>
                    <a:pt x="317" y="447"/>
                  </a:moveTo>
                  <a:cubicBezTo>
                    <a:pt x="305" y="435"/>
                    <a:pt x="305" y="435"/>
                    <a:pt x="305" y="435"/>
                  </a:cubicBezTo>
                  <a:cubicBezTo>
                    <a:pt x="305" y="402"/>
                    <a:pt x="305" y="402"/>
                    <a:pt x="305" y="402"/>
                  </a:cubicBezTo>
                  <a:cubicBezTo>
                    <a:pt x="313" y="395"/>
                    <a:pt x="313" y="395"/>
                    <a:pt x="313" y="395"/>
                  </a:cubicBezTo>
                  <a:cubicBezTo>
                    <a:pt x="305" y="387"/>
                    <a:pt x="305" y="387"/>
                    <a:pt x="305" y="387"/>
                  </a:cubicBezTo>
                  <a:cubicBezTo>
                    <a:pt x="305" y="362"/>
                    <a:pt x="305" y="362"/>
                    <a:pt x="305" y="362"/>
                  </a:cubicBezTo>
                  <a:cubicBezTo>
                    <a:pt x="317" y="373"/>
                    <a:pt x="317" y="373"/>
                    <a:pt x="317" y="373"/>
                  </a:cubicBezTo>
                  <a:cubicBezTo>
                    <a:pt x="317" y="412"/>
                    <a:pt x="317" y="412"/>
                    <a:pt x="317" y="412"/>
                  </a:cubicBezTo>
                  <a:cubicBezTo>
                    <a:pt x="314" y="416"/>
                    <a:pt x="314" y="416"/>
                    <a:pt x="314" y="416"/>
                  </a:cubicBezTo>
                  <a:cubicBezTo>
                    <a:pt x="317" y="419"/>
                    <a:pt x="317" y="419"/>
                    <a:pt x="317" y="419"/>
                  </a:cubicBezTo>
                  <a:cubicBezTo>
                    <a:pt x="317" y="447"/>
                    <a:pt x="317" y="447"/>
                    <a:pt x="317" y="447"/>
                  </a:cubicBezTo>
                  <a:close/>
                  <a:moveTo>
                    <a:pt x="305" y="178"/>
                  </a:moveTo>
                  <a:cubicBezTo>
                    <a:pt x="317" y="189"/>
                    <a:pt x="317" y="189"/>
                    <a:pt x="317" y="189"/>
                  </a:cubicBezTo>
                  <a:cubicBezTo>
                    <a:pt x="317" y="217"/>
                    <a:pt x="317" y="217"/>
                    <a:pt x="317" y="217"/>
                  </a:cubicBezTo>
                  <a:cubicBezTo>
                    <a:pt x="308" y="209"/>
                    <a:pt x="308" y="209"/>
                    <a:pt x="308" y="209"/>
                  </a:cubicBezTo>
                  <a:cubicBezTo>
                    <a:pt x="305" y="211"/>
                    <a:pt x="305" y="211"/>
                    <a:pt x="305" y="211"/>
                  </a:cubicBezTo>
                  <a:cubicBezTo>
                    <a:pt x="305" y="178"/>
                    <a:pt x="305" y="178"/>
                    <a:pt x="305" y="178"/>
                  </a:cubicBezTo>
                  <a:close/>
                  <a:moveTo>
                    <a:pt x="317" y="249"/>
                  </a:moveTo>
                  <a:cubicBezTo>
                    <a:pt x="317" y="271"/>
                    <a:pt x="317" y="271"/>
                    <a:pt x="317" y="271"/>
                  </a:cubicBezTo>
                  <a:cubicBezTo>
                    <a:pt x="311" y="277"/>
                    <a:pt x="311" y="277"/>
                    <a:pt x="311" y="277"/>
                  </a:cubicBezTo>
                  <a:cubicBezTo>
                    <a:pt x="317" y="283"/>
                    <a:pt x="317" y="283"/>
                    <a:pt x="317" y="283"/>
                  </a:cubicBezTo>
                  <a:cubicBezTo>
                    <a:pt x="317" y="308"/>
                    <a:pt x="317" y="308"/>
                    <a:pt x="317" y="308"/>
                  </a:cubicBezTo>
                  <a:cubicBezTo>
                    <a:pt x="305" y="296"/>
                    <a:pt x="305" y="296"/>
                    <a:pt x="305" y="296"/>
                  </a:cubicBezTo>
                  <a:cubicBezTo>
                    <a:pt x="305" y="260"/>
                    <a:pt x="305" y="260"/>
                    <a:pt x="305" y="260"/>
                  </a:cubicBezTo>
                  <a:cubicBezTo>
                    <a:pt x="305" y="260"/>
                    <a:pt x="305" y="260"/>
                    <a:pt x="305" y="260"/>
                  </a:cubicBezTo>
                  <a:cubicBezTo>
                    <a:pt x="306" y="260"/>
                    <a:pt x="306" y="260"/>
                    <a:pt x="306" y="260"/>
                  </a:cubicBezTo>
                  <a:cubicBezTo>
                    <a:pt x="306" y="260"/>
                    <a:pt x="306" y="260"/>
                    <a:pt x="306" y="260"/>
                  </a:cubicBezTo>
                  <a:cubicBezTo>
                    <a:pt x="306" y="260"/>
                    <a:pt x="306" y="260"/>
                    <a:pt x="306" y="260"/>
                  </a:cubicBezTo>
                  <a:cubicBezTo>
                    <a:pt x="306" y="260"/>
                    <a:pt x="306" y="260"/>
                    <a:pt x="306" y="260"/>
                  </a:cubicBezTo>
                  <a:cubicBezTo>
                    <a:pt x="306" y="260"/>
                    <a:pt x="306" y="260"/>
                    <a:pt x="306" y="260"/>
                  </a:cubicBezTo>
                  <a:cubicBezTo>
                    <a:pt x="306" y="259"/>
                    <a:pt x="306" y="259"/>
                    <a:pt x="306" y="259"/>
                  </a:cubicBezTo>
                  <a:cubicBezTo>
                    <a:pt x="306" y="259"/>
                    <a:pt x="306" y="259"/>
                    <a:pt x="306" y="259"/>
                  </a:cubicBezTo>
                  <a:cubicBezTo>
                    <a:pt x="307" y="259"/>
                    <a:pt x="307" y="259"/>
                    <a:pt x="307" y="259"/>
                  </a:cubicBezTo>
                  <a:cubicBezTo>
                    <a:pt x="307" y="259"/>
                    <a:pt x="307" y="259"/>
                    <a:pt x="307" y="259"/>
                  </a:cubicBezTo>
                  <a:cubicBezTo>
                    <a:pt x="307" y="259"/>
                    <a:pt x="307" y="259"/>
                    <a:pt x="307" y="259"/>
                  </a:cubicBezTo>
                  <a:cubicBezTo>
                    <a:pt x="307" y="259"/>
                    <a:pt x="307" y="259"/>
                    <a:pt x="307" y="259"/>
                  </a:cubicBezTo>
                  <a:cubicBezTo>
                    <a:pt x="307" y="259"/>
                    <a:pt x="307" y="259"/>
                    <a:pt x="307" y="259"/>
                  </a:cubicBezTo>
                  <a:cubicBezTo>
                    <a:pt x="307" y="258"/>
                    <a:pt x="307" y="258"/>
                    <a:pt x="307" y="258"/>
                  </a:cubicBezTo>
                  <a:cubicBezTo>
                    <a:pt x="307" y="258"/>
                    <a:pt x="307" y="258"/>
                    <a:pt x="307" y="258"/>
                  </a:cubicBezTo>
                  <a:cubicBezTo>
                    <a:pt x="308" y="258"/>
                    <a:pt x="308" y="258"/>
                    <a:pt x="308" y="258"/>
                  </a:cubicBezTo>
                  <a:cubicBezTo>
                    <a:pt x="308" y="258"/>
                    <a:pt x="308" y="258"/>
                    <a:pt x="308" y="258"/>
                  </a:cubicBezTo>
                  <a:cubicBezTo>
                    <a:pt x="308" y="258"/>
                    <a:pt x="308" y="258"/>
                    <a:pt x="308" y="258"/>
                  </a:cubicBezTo>
                  <a:cubicBezTo>
                    <a:pt x="308" y="258"/>
                    <a:pt x="308" y="258"/>
                    <a:pt x="308" y="258"/>
                  </a:cubicBezTo>
                  <a:cubicBezTo>
                    <a:pt x="308" y="258"/>
                    <a:pt x="308" y="258"/>
                    <a:pt x="308" y="258"/>
                  </a:cubicBezTo>
                  <a:cubicBezTo>
                    <a:pt x="308" y="258"/>
                    <a:pt x="308" y="258"/>
                    <a:pt x="308" y="258"/>
                  </a:cubicBezTo>
                  <a:cubicBezTo>
                    <a:pt x="308" y="257"/>
                    <a:pt x="308" y="257"/>
                    <a:pt x="308" y="257"/>
                  </a:cubicBezTo>
                  <a:cubicBezTo>
                    <a:pt x="309" y="257"/>
                    <a:pt x="309" y="257"/>
                    <a:pt x="309" y="257"/>
                  </a:cubicBezTo>
                  <a:cubicBezTo>
                    <a:pt x="309" y="257"/>
                    <a:pt x="309" y="257"/>
                    <a:pt x="309" y="257"/>
                  </a:cubicBezTo>
                  <a:cubicBezTo>
                    <a:pt x="309" y="257"/>
                    <a:pt x="309" y="257"/>
                    <a:pt x="309" y="257"/>
                  </a:cubicBezTo>
                  <a:cubicBezTo>
                    <a:pt x="309" y="257"/>
                    <a:pt x="309" y="257"/>
                    <a:pt x="309" y="257"/>
                  </a:cubicBezTo>
                  <a:cubicBezTo>
                    <a:pt x="309" y="257"/>
                    <a:pt x="309" y="257"/>
                    <a:pt x="309" y="257"/>
                  </a:cubicBezTo>
                  <a:cubicBezTo>
                    <a:pt x="309" y="256"/>
                    <a:pt x="309" y="256"/>
                    <a:pt x="309" y="256"/>
                  </a:cubicBezTo>
                  <a:cubicBezTo>
                    <a:pt x="309" y="256"/>
                    <a:pt x="309" y="256"/>
                    <a:pt x="309" y="256"/>
                  </a:cubicBezTo>
                  <a:cubicBezTo>
                    <a:pt x="310" y="256"/>
                    <a:pt x="310" y="256"/>
                    <a:pt x="310" y="256"/>
                  </a:cubicBezTo>
                  <a:cubicBezTo>
                    <a:pt x="310" y="256"/>
                    <a:pt x="310" y="256"/>
                    <a:pt x="310" y="256"/>
                  </a:cubicBezTo>
                  <a:cubicBezTo>
                    <a:pt x="310" y="256"/>
                    <a:pt x="310" y="256"/>
                    <a:pt x="310" y="256"/>
                  </a:cubicBezTo>
                  <a:cubicBezTo>
                    <a:pt x="310" y="256"/>
                    <a:pt x="310" y="256"/>
                    <a:pt x="310" y="256"/>
                  </a:cubicBezTo>
                  <a:cubicBezTo>
                    <a:pt x="317" y="249"/>
                    <a:pt x="317" y="249"/>
                    <a:pt x="317" y="249"/>
                  </a:cubicBezTo>
                  <a:close/>
                  <a:moveTo>
                    <a:pt x="317" y="320"/>
                  </a:moveTo>
                  <a:cubicBezTo>
                    <a:pt x="317" y="342"/>
                    <a:pt x="317" y="342"/>
                    <a:pt x="317" y="342"/>
                  </a:cubicBezTo>
                  <a:cubicBezTo>
                    <a:pt x="305" y="353"/>
                    <a:pt x="305" y="353"/>
                    <a:pt x="305" y="353"/>
                  </a:cubicBezTo>
                  <a:cubicBezTo>
                    <a:pt x="305" y="317"/>
                    <a:pt x="305" y="317"/>
                    <a:pt x="305" y="317"/>
                  </a:cubicBezTo>
                  <a:cubicBezTo>
                    <a:pt x="313" y="324"/>
                    <a:pt x="313" y="324"/>
                    <a:pt x="313" y="324"/>
                  </a:cubicBezTo>
                  <a:lnTo>
                    <a:pt x="317" y="320"/>
                  </a:lnTo>
                  <a:close/>
                  <a:moveTo>
                    <a:pt x="305" y="435"/>
                  </a:moveTo>
                  <a:cubicBezTo>
                    <a:pt x="294" y="424"/>
                    <a:pt x="294" y="424"/>
                    <a:pt x="294" y="424"/>
                  </a:cubicBezTo>
                  <a:cubicBezTo>
                    <a:pt x="294" y="396"/>
                    <a:pt x="294" y="396"/>
                    <a:pt x="294" y="396"/>
                  </a:cubicBezTo>
                  <a:cubicBezTo>
                    <a:pt x="303" y="405"/>
                    <a:pt x="303" y="405"/>
                    <a:pt x="303" y="405"/>
                  </a:cubicBezTo>
                  <a:cubicBezTo>
                    <a:pt x="305" y="402"/>
                    <a:pt x="305" y="402"/>
                    <a:pt x="305" y="402"/>
                  </a:cubicBezTo>
                  <a:cubicBezTo>
                    <a:pt x="305" y="435"/>
                    <a:pt x="305" y="435"/>
                    <a:pt x="305" y="435"/>
                  </a:cubicBezTo>
                  <a:close/>
                  <a:moveTo>
                    <a:pt x="294" y="166"/>
                  </a:moveTo>
                  <a:cubicBezTo>
                    <a:pt x="298" y="170"/>
                    <a:pt x="298" y="170"/>
                    <a:pt x="298" y="170"/>
                  </a:cubicBezTo>
                  <a:cubicBezTo>
                    <a:pt x="305" y="178"/>
                    <a:pt x="305" y="178"/>
                    <a:pt x="305" y="178"/>
                  </a:cubicBezTo>
                  <a:cubicBezTo>
                    <a:pt x="305" y="211"/>
                    <a:pt x="305" y="211"/>
                    <a:pt x="305" y="211"/>
                  </a:cubicBezTo>
                  <a:cubicBezTo>
                    <a:pt x="294" y="222"/>
                    <a:pt x="294" y="222"/>
                    <a:pt x="294" y="222"/>
                  </a:cubicBezTo>
                  <a:cubicBezTo>
                    <a:pt x="294" y="201"/>
                    <a:pt x="294" y="201"/>
                    <a:pt x="294" y="201"/>
                  </a:cubicBezTo>
                  <a:cubicBezTo>
                    <a:pt x="297" y="198"/>
                    <a:pt x="297" y="198"/>
                    <a:pt x="297" y="198"/>
                  </a:cubicBezTo>
                  <a:cubicBezTo>
                    <a:pt x="294" y="195"/>
                    <a:pt x="294" y="195"/>
                    <a:pt x="294" y="195"/>
                  </a:cubicBezTo>
                  <a:cubicBezTo>
                    <a:pt x="294" y="166"/>
                    <a:pt x="294" y="166"/>
                    <a:pt x="294" y="166"/>
                  </a:cubicBezTo>
                  <a:close/>
                  <a:moveTo>
                    <a:pt x="305" y="260"/>
                  </a:moveTo>
                  <a:cubicBezTo>
                    <a:pt x="305" y="296"/>
                    <a:pt x="305" y="296"/>
                    <a:pt x="305" y="296"/>
                  </a:cubicBezTo>
                  <a:cubicBezTo>
                    <a:pt x="298" y="289"/>
                    <a:pt x="298" y="289"/>
                    <a:pt x="298" y="289"/>
                  </a:cubicBezTo>
                  <a:cubicBezTo>
                    <a:pt x="294" y="293"/>
                    <a:pt x="294" y="293"/>
                    <a:pt x="294" y="293"/>
                  </a:cubicBezTo>
                  <a:cubicBezTo>
                    <a:pt x="294" y="272"/>
                    <a:pt x="294" y="272"/>
                    <a:pt x="294" y="272"/>
                  </a:cubicBezTo>
                  <a:cubicBezTo>
                    <a:pt x="300" y="266"/>
                    <a:pt x="300" y="266"/>
                    <a:pt x="300" y="266"/>
                  </a:cubicBezTo>
                  <a:cubicBezTo>
                    <a:pt x="300" y="266"/>
                    <a:pt x="300" y="266"/>
                    <a:pt x="300" y="266"/>
                  </a:cubicBezTo>
                  <a:cubicBezTo>
                    <a:pt x="300" y="266"/>
                    <a:pt x="300" y="266"/>
                    <a:pt x="300" y="266"/>
                  </a:cubicBezTo>
                  <a:cubicBezTo>
                    <a:pt x="300" y="265"/>
                    <a:pt x="300" y="265"/>
                    <a:pt x="300" y="265"/>
                  </a:cubicBezTo>
                  <a:cubicBezTo>
                    <a:pt x="300" y="265"/>
                    <a:pt x="300" y="265"/>
                    <a:pt x="300" y="265"/>
                  </a:cubicBezTo>
                  <a:cubicBezTo>
                    <a:pt x="301" y="265"/>
                    <a:pt x="301" y="265"/>
                    <a:pt x="301" y="265"/>
                  </a:cubicBezTo>
                  <a:cubicBezTo>
                    <a:pt x="301" y="265"/>
                    <a:pt x="301" y="265"/>
                    <a:pt x="301" y="265"/>
                  </a:cubicBezTo>
                  <a:cubicBezTo>
                    <a:pt x="301" y="265"/>
                    <a:pt x="301" y="265"/>
                    <a:pt x="301" y="265"/>
                  </a:cubicBezTo>
                  <a:cubicBezTo>
                    <a:pt x="301" y="265"/>
                    <a:pt x="301" y="265"/>
                    <a:pt x="301" y="265"/>
                  </a:cubicBezTo>
                  <a:cubicBezTo>
                    <a:pt x="301" y="265"/>
                    <a:pt x="301" y="265"/>
                    <a:pt x="301" y="265"/>
                  </a:cubicBezTo>
                  <a:cubicBezTo>
                    <a:pt x="301" y="264"/>
                    <a:pt x="301" y="264"/>
                    <a:pt x="301" y="264"/>
                  </a:cubicBezTo>
                  <a:cubicBezTo>
                    <a:pt x="301" y="264"/>
                    <a:pt x="301" y="264"/>
                    <a:pt x="301" y="264"/>
                  </a:cubicBezTo>
                  <a:cubicBezTo>
                    <a:pt x="302" y="264"/>
                    <a:pt x="302" y="264"/>
                    <a:pt x="302" y="264"/>
                  </a:cubicBezTo>
                  <a:cubicBezTo>
                    <a:pt x="302" y="264"/>
                    <a:pt x="302" y="264"/>
                    <a:pt x="302" y="264"/>
                  </a:cubicBezTo>
                  <a:cubicBezTo>
                    <a:pt x="302" y="264"/>
                    <a:pt x="302" y="264"/>
                    <a:pt x="302" y="264"/>
                  </a:cubicBezTo>
                  <a:cubicBezTo>
                    <a:pt x="302" y="264"/>
                    <a:pt x="302" y="264"/>
                    <a:pt x="302" y="264"/>
                  </a:cubicBezTo>
                  <a:cubicBezTo>
                    <a:pt x="302" y="264"/>
                    <a:pt x="302" y="264"/>
                    <a:pt x="302" y="264"/>
                  </a:cubicBezTo>
                  <a:cubicBezTo>
                    <a:pt x="302" y="264"/>
                    <a:pt x="302" y="264"/>
                    <a:pt x="302" y="264"/>
                  </a:cubicBezTo>
                  <a:cubicBezTo>
                    <a:pt x="302" y="263"/>
                    <a:pt x="302" y="263"/>
                    <a:pt x="302" y="263"/>
                  </a:cubicBezTo>
                  <a:cubicBezTo>
                    <a:pt x="302" y="263"/>
                    <a:pt x="302" y="263"/>
                    <a:pt x="302" y="263"/>
                  </a:cubicBezTo>
                  <a:cubicBezTo>
                    <a:pt x="303" y="263"/>
                    <a:pt x="303" y="263"/>
                    <a:pt x="303" y="263"/>
                  </a:cubicBezTo>
                  <a:cubicBezTo>
                    <a:pt x="303" y="263"/>
                    <a:pt x="303" y="263"/>
                    <a:pt x="303" y="263"/>
                  </a:cubicBezTo>
                  <a:cubicBezTo>
                    <a:pt x="303" y="263"/>
                    <a:pt x="303" y="263"/>
                    <a:pt x="303" y="263"/>
                  </a:cubicBezTo>
                  <a:cubicBezTo>
                    <a:pt x="303" y="263"/>
                    <a:pt x="303" y="263"/>
                    <a:pt x="303" y="263"/>
                  </a:cubicBezTo>
                  <a:cubicBezTo>
                    <a:pt x="303" y="262"/>
                    <a:pt x="303" y="262"/>
                    <a:pt x="303" y="262"/>
                  </a:cubicBezTo>
                  <a:cubicBezTo>
                    <a:pt x="303" y="262"/>
                    <a:pt x="303" y="262"/>
                    <a:pt x="303" y="262"/>
                  </a:cubicBezTo>
                  <a:cubicBezTo>
                    <a:pt x="303" y="262"/>
                    <a:pt x="303" y="262"/>
                    <a:pt x="303" y="262"/>
                  </a:cubicBezTo>
                  <a:cubicBezTo>
                    <a:pt x="304" y="262"/>
                    <a:pt x="304" y="262"/>
                    <a:pt x="304" y="262"/>
                  </a:cubicBezTo>
                  <a:cubicBezTo>
                    <a:pt x="304" y="262"/>
                    <a:pt x="304" y="262"/>
                    <a:pt x="304" y="262"/>
                  </a:cubicBezTo>
                  <a:cubicBezTo>
                    <a:pt x="304" y="262"/>
                    <a:pt x="304" y="262"/>
                    <a:pt x="304" y="262"/>
                  </a:cubicBezTo>
                  <a:cubicBezTo>
                    <a:pt x="304" y="262"/>
                    <a:pt x="304" y="262"/>
                    <a:pt x="304" y="262"/>
                  </a:cubicBezTo>
                  <a:cubicBezTo>
                    <a:pt x="304" y="262"/>
                    <a:pt x="304" y="262"/>
                    <a:pt x="304" y="262"/>
                  </a:cubicBezTo>
                  <a:cubicBezTo>
                    <a:pt x="304" y="261"/>
                    <a:pt x="304" y="261"/>
                    <a:pt x="304" y="261"/>
                  </a:cubicBezTo>
                  <a:cubicBezTo>
                    <a:pt x="304" y="261"/>
                    <a:pt x="304" y="261"/>
                    <a:pt x="304" y="261"/>
                  </a:cubicBezTo>
                  <a:cubicBezTo>
                    <a:pt x="305" y="261"/>
                    <a:pt x="305" y="261"/>
                    <a:pt x="305" y="261"/>
                  </a:cubicBezTo>
                  <a:cubicBezTo>
                    <a:pt x="305" y="261"/>
                    <a:pt x="305" y="261"/>
                    <a:pt x="305" y="261"/>
                  </a:cubicBezTo>
                  <a:cubicBezTo>
                    <a:pt x="305" y="261"/>
                    <a:pt x="305" y="261"/>
                    <a:pt x="305" y="261"/>
                  </a:cubicBezTo>
                  <a:cubicBezTo>
                    <a:pt x="305" y="261"/>
                    <a:pt x="305" y="261"/>
                    <a:pt x="305" y="261"/>
                  </a:cubicBezTo>
                  <a:cubicBezTo>
                    <a:pt x="305" y="261"/>
                    <a:pt x="305" y="261"/>
                    <a:pt x="305" y="261"/>
                  </a:cubicBezTo>
                  <a:cubicBezTo>
                    <a:pt x="305" y="260"/>
                    <a:pt x="305" y="260"/>
                    <a:pt x="305" y="260"/>
                  </a:cubicBezTo>
                  <a:cubicBezTo>
                    <a:pt x="305" y="260"/>
                    <a:pt x="305" y="260"/>
                    <a:pt x="305" y="260"/>
                  </a:cubicBezTo>
                  <a:close/>
                  <a:moveTo>
                    <a:pt x="305" y="317"/>
                  </a:moveTo>
                  <a:cubicBezTo>
                    <a:pt x="305" y="353"/>
                    <a:pt x="305" y="353"/>
                    <a:pt x="305" y="353"/>
                  </a:cubicBezTo>
                  <a:cubicBezTo>
                    <a:pt x="301" y="357"/>
                    <a:pt x="301" y="357"/>
                    <a:pt x="301" y="357"/>
                  </a:cubicBezTo>
                  <a:cubicBezTo>
                    <a:pt x="305" y="362"/>
                    <a:pt x="305" y="362"/>
                    <a:pt x="305" y="362"/>
                  </a:cubicBezTo>
                  <a:cubicBezTo>
                    <a:pt x="305" y="387"/>
                    <a:pt x="305" y="387"/>
                    <a:pt x="305" y="387"/>
                  </a:cubicBezTo>
                  <a:cubicBezTo>
                    <a:pt x="294" y="375"/>
                    <a:pt x="294" y="375"/>
                    <a:pt x="294" y="375"/>
                  </a:cubicBezTo>
                  <a:cubicBezTo>
                    <a:pt x="294" y="342"/>
                    <a:pt x="294" y="342"/>
                    <a:pt x="294" y="342"/>
                  </a:cubicBezTo>
                  <a:cubicBezTo>
                    <a:pt x="294" y="342"/>
                    <a:pt x="294" y="342"/>
                    <a:pt x="294" y="342"/>
                  </a:cubicBezTo>
                  <a:cubicBezTo>
                    <a:pt x="294" y="342"/>
                    <a:pt x="294" y="342"/>
                    <a:pt x="294" y="342"/>
                  </a:cubicBezTo>
                  <a:cubicBezTo>
                    <a:pt x="295" y="342"/>
                    <a:pt x="295" y="342"/>
                    <a:pt x="295" y="342"/>
                  </a:cubicBezTo>
                  <a:cubicBezTo>
                    <a:pt x="295" y="342"/>
                    <a:pt x="295" y="342"/>
                    <a:pt x="295" y="342"/>
                  </a:cubicBezTo>
                  <a:cubicBezTo>
                    <a:pt x="295" y="342"/>
                    <a:pt x="295" y="342"/>
                    <a:pt x="295" y="342"/>
                  </a:cubicBezTo>
                  <a:cubicBezTo>
                    <a:pt x="295" y="342"/>
                    <a:pt x="295" y="342"/>
                    <a:pt x="295" y="342"/>
                  </a:cubicBezTo>
                  <a:cubicBezTo>
                    <a:pt x="295" y="342"/>
                    <a:pt x="295" y="342"/>
                    <a:pt x="295" y="342"/>
                  </a:cubicBezTo>
                  <a:cubicBezTo>
                    <a:pt x="295" y="341"/>
                    <a:pt x="295" y="341"/>
                    <a:pt x="295" y="341"/>
                  </a:cubicBezTo>
                  <a:cubicBezTo>
                    <a:pt x="295" y="341"/>
                    <a:pt x="295" y="341"/>
                    <a:pt x="295" y="341"/>
                  </a:cubicBezTo>
                  <a:cubicBezTo>
                    <a:pt x="295" y="341"/>
                    <a:pt x="295" y="341"/>
                    <a:pt x="295" y="341"/>
                  </a:cubicBezTo>
                  <a:cubicBezTo>
                    <a:pt x="295" y="341"/>
                    <a:pt x="295" y="341"/>
                    <a:pt x="295" y="341"/>
                  </a:cubicBezTo>
                  <a:cubicBezTo>
                    <a:pt x="296" y="341"/>
                    <a:pt x="296" y="341"/>
                    <a:pt x="296" y="341"/>
                  </a:cubicBezTo>
                  <a:cubicBezTo>
                    <a:pt x="296" y="341"/>
                    <a:pt x="296" y="341"/>
                    <a:pt x="296" y="341"/>
                  </a:cubicBezTo>
                  <a:cubicBezTo>
                    <a:pt x="296" y="341"/>
                    <a:pt x="296" y="341"/>
                    <a:pt x="296" y="341"/>
                  </a:cubicBezTo>
                  <a:cubicBezTo>
                    <a:pt x="296" y="341"/>
                    <a:pt x="296" y="341"/>
                    <a:pt x="296" y="341"/>
                  </a:cubicBezTo>
                  <a:cubicBezTo>
                    <a:pt x="296" y="340"/>
                    <a:pt x="296" y="340"/>
                    <a:pt x="296" y="340"/>
                  </a:cubicBezTo>
                  <a:cubicBezTo>
                    <a:pt x="296" y="340"/>
                    <a:pt x="296" y="340"/>
                    <a:pt x="296" y="340"/>
                  </a:cubicBezTo>
                  <a:cubicBezTo>
                    <a:pt x="296" y="340"/>
                    <a:pt x="296" y="340"/>
                    <a:pt x="296" y="340"/>
                  </a:cubicBezTo>
                  <a:cubicBezTo>
                    <a:pt x="296" y="340"/>
                    <a:pt x="296" y="340"/>
                    <a:pt x="296" y="340"/>
                  </a:cubicBezTo>
                  <a:cubicBezTo>
                    <a:pt x="297" y="340"/>
                    <a:pt x="297" y="340"/>
                    <a:pt x="297" y="340"/>
                  </a:cubicBezTo>
                  <a:cubicBezTo>
                    <a:pt x="297" y="340"/>
                    <a:pt x="297" y="340"/>
                    <a:pt x="297" y="340"/>
                  </a:cubicBezTo>
                  <a:cubicBezTo>
                    <a:pt x="297" y="340"/>
                    <a:pt x="297" y="340"/>
                    <a:pt x="297" y="340"/>
                  </a:cubicBezTo>
                  <a:cubicBezTo>
                    <a:pt x="297" y="340"/>
                    <a:pt x="297" y="340"/>
                    <a:pt x="297" y="340"/>
                  </a:cubicBezTo>
                  <a:cubicBezTo>
                    <a:pt x="297" y="339"/>
                    <a:pt x="297" y="339"/>
                    <a:pt x="297" y="339"/>
                  </a:cubicBezTo>
                  <a:cubicBezTo>
                    <a:pt x="297" y="339"/>
                    <a:pt x="297" y="339"/>
                    <a:pt x="297" y="339"/>
                  </a:cubicBezTo>
                  <a:cubicBezTo>
                    <a:pt x="297" y="339"/>
                    <a:pt x="297" y="339"/>
                    <a:pt x="297" y="339"/>
                  </a:cubicBezTo>
                  <a:cubicBezTo>
                    <a:pt x="297" y="339"/>
                    <a:pt x="297" y="339"/>
                    <a:pt x="297" y="339"/>
                  </a:cubicBezTo>
                  <a:cubicBezTo>
                    <a:pt x="298" y="339"/>
                    <a:pt x="298" y="339"/>
                    <a:pt x="298" y="339"/>
                  </a:cubicBezTo>
                  <a:cubicBezTo>
                    <a:pt x="298" y="339"/>
                    <a:pt x="298" y="339"/>
                    <a:pt x="298" y="339"/>
                  </a:cubicBezTo>
                  <a:cubicBezTo>
                    <a:pt x="298" y="339"/>
                    <a:pt x="298" y="339"/>
                    <a:pt x="298" y="339"/>
                  </a:cubicBezTo>
                  <a:cubicBezTo>
                    <a:pt x="298" y="339"/>
                    <a:pt x="298" y="339"/>
                    <a:pt x="298" y="339"/>
                  </a:cubicBezTo>
                  <a:cubicBezTo>
                    <a:pt x="298" y="338"/>
                    <a:pt x="298" y="338"/>
                    <a:pt x="298" y="338"/>
                  </a:cubicBezTo>
                  <a:cubicBezTo>
                    <a:pt x="298" y="338"/>
                    <a:pt x="298" y="338"/>
                    <a:pt x="298" y="338"/>
                  </a:cubicBezTo>
                  <a:cubicBezTo>
                    <a:pt x="298" y="338"/>
                    <a:pt x="298" y="338"/>
                    <a:pt x="298" y="338"/>
                  </a:cubicBezTo>
                  <a:cubicBezTo>
                    <a:pt x="298" y="338"/>
                    <a:pt x="298" y="338"/>
                    <a:pt x="298" y="338"/>
                  </a:cubicBezTo>
                  <a:cubicBezTo>
                    <a:pt x="299" y="338"/>
                    <a:pt x="299" y="338"/>
                    <a:pt x="299" y="338"/>
                  </a:cubicBezTo>
                  <a:cubicBezTo>
                    <a:pt x="299" y="338"/>
                    <a:pt x="299" y="338"/>
                    <a:pt x="299" y="338"/>
                  </a:cubicBezTo>
                  <a:cubicBezTo>
                    <a:pt x="299" y="338"/>
                    <a:pt x="299" y="338"/>
                    <a:pt x="299" y="338"/>
                  </a:cubicBezTo>
                  <a:cubicBezTo>
                    <a:pt x="299" y="338"/>
                    <a:pt x="299" y="338"/>
                    <a:pt x="299" y="338"/>
                  </a:cubicBezTo>
                  <a:cubicBezTo>
                    <a:pt x="299" y="337"/>
                    <a:pt x="299" y="337"/>
                    <a:pt x="299" y="337"/>
                  </a:cubicBezTo>
                  <a:cubicBezTo>
                    <a:pt x="299" y="337"/>
                    <a:pt x="299" y="337"/>
                    <a:pt x="299" y="337"/>
                  </a:cubicBezTo>
                  <a:cubicBezTo>
                    <a:pt x="299" y="337"/>
                    <a:pt x="299" y="337"/>
                    <a:pt x="299" y="337"/>
                  </a:cubicBezTo>
                  <a:cubicBezTo>
                    <a:pt x="299" y="337"/>
                    <a:pt x="299" y="337"/>
                    <a:pt x="299" y="337"/>
                  </a:cubicBezTo>
                  <a:cubicBezTo>
                    <a:pt x="300" y="337"/>
                    <a:pt x="300" y="337"/>
                    <a:pt x="300" y="337"/>
                  </a:cubicBezTo>
                  <a:cubicBezTo>
                    <a:pt x="300" y="337"/>
                    <a:pt x="300" y="337"/>
                    <a:pt x="300" y="337"/>
                  </a:cubicBezTo>
                  <a:cubicBezTo>
                    <a:pt x="300" y="337"/>
                    <a:pt x="300" y="337"/>
                    <a:pt x="300" y="337"/>
                  </a:cubicBezTo>
                  <a:cubicBezTo>
                    <a:pt x="300" y="337"/>
                    <a:pt x="300" y="337"/>
                    <a:pt x="300" y="337"/>
                  </a:cubicBezTo>
                  <a:cubicBezTo>
                    <a:pt x="300" y="336"/>
                    <a:pt x="300" y="336"/>
                    <a:pt x="300" y="336"/>
                  </a:cubicBezTo>
                  <a:cubicBezTo>
                    <a:pt x="300" y="336"/>
                    <a:pt x="300" y="336"/>
                    <a:pt x="300" y="336"/>
                  </a:cubicBezTo>
                  <a:cubicBezTo>
                    <a:pt x="294" y="330"/>
                    <a:pt x="294" y="330"/>
                    <a:pt x="294" y="330"/>
                  </a:cubicBezTo>
                  <a:cubicBezTo>
                    <a:pt x="294" y="305"/>
                    <a:pt x="294" y="305"/>
                    <a:pt x="294" y="305"/>
                  </a:cubicBezTo>
                  <a:lnTo>
                    <a:pt x="305" y="317"/>
                  </a:lnTo>
                  <a:close/>
                  <a:moveTo>
                    <a:pt x="294" y="424"/>
                  </a:moveTo>
                  <a:cubicBezTo>
                    <a:pt x="271" y="401"/>
                    <a:pt x="271" y="401"/>
                    <a:pt x="271" y="401"/>
                  </a:cubicBezTo>
                  <a:cubicBezTo>
                    <a:pt x="271" y="365"/>
                    <a:pt x="271" y="365"/>
                    <a:pt x="271" y="365"/>
                  </a:cubicBezTo>
                  <a:cubicBezTo>
                    <a:pt x="290" y="347"/>
                    <a:pt x="290" y="347"/>
                    <a:pt x="290" y="347"/>
                  </a:cubicBezTo>
                  <a:cubicBezTo>
                    <a:pt x="290" y="347"/>
                    <a:pt x="290" y="347"/>
                    <a:pt x="290" y="347"/>
                  </a:cubicBezTo>
                  <a:cubicBezTo>
                    <a:pt x="290" y="346"/>
                    <a:pt x="290" y="346"/>
                    <a:pt x="290" y="346"/>
                  </a:cubicBezTo>
                  <a:cubicBezTo>
                    <a:pt x="290" y="346"/>
                    <a:pt x="290" y="346"/>
                    <a:pt x="290" y="346"/>
                  </a:cubicBezTo>
                  <a:cubicBezTo>
                    <a:pt x="290" y="346"/>
                    <a:pt x="290" y="346"/>
                    <a:pt x="290" y="346"/>
                  </a:cubicBezTo>
                  <a:cubicBezTo>
                    <a:pt x="290" y="346"/>
                    <a:pt x="290" y="346"/>
                    <a:pt x="290" y="346"/>
                  </a:cubicBezTo>
                  <a:cubicBezTo>
                    <a:pt x="291" y="346"/>
                    <a:pt x="291" y="346"/>
                    <a:pt x="291" y="346"/>
                  </a:cubicBezTo>
                  <a:cubicBezTo>
                    <a:pt x="291" y="346"/>
                    <a:pt x="291" y="346"/>
                    <a:pt x="291" y="346"/>
                  </a:cubicBezTo>
                  <a:cubicBezTo>
                    <a:pt x="291" y="346"/>
                    <a:pt x="291" y="346"/>
                    <a:pt x="291" y="346"/>
                  </a:cubicBezTo>
                  <a:cubicBezTo>
                    <a:pt x="291" y="346"/>
                    <a:pt x="291" y="346"/>
                    <a:pt x="291" y="346"/>
                  </a:cubicBezTo>
                  <a:cubicBezTo>
                    <a:pt x="291" y="346"/>
                    <a:pt x="291" y="346"/>
                    <a:pt x="291" y="346"/>
                  </a:cubicBezTo>
                  <a:cubicBezTo>
                    <a:pt x="291" y="345"/>
                    <a:pt x="291" y="345"/>
                    <a:pt x="291" y="345"/>
                  </a:cubicBezTo>
                  <a:cubicBezTo>
                    <a:pt x="291" y="345"/>
                    <a:pt x="291" y="345"/>
                    <a:pt x="291" y="345"/>
                  </a:cubicBezTo>
                  <a:cubicBezTo>
                    <a:pt x="291" y="345"/>
                    <a:pt x="291" y="345"/>
                    <a:pt x="291" y="345"/>
                  </a:cubicBezTo>
                  <a:cubicBezTo>
                    <a:pt x="291" y="345"/>
                    <a:pt x="291" y="345"/>
                    <a:pt x="291" y="345"/>
                  </a:cubicBezTo>
                  <a:cubicBezTo>
                    <a:pt x="292" y="345"/>
                    <a:pt x="292" y="345"/>
                    <a:pt x="292" y="345"/>
                  </a:cubicBezTo>
                  <a:cubicBezTo>
                    <a:pt x="292" y="345"/>
                    <a:pt x="292" y="345"/>
                    <a:pt x="292" y="345"/>
                  </a:cubicBezTo>
                  <a:cubicBezTo>
                    <a:pt x="292" y="345"/>
                    <a:pt x="292" y="345"/>
                    <a:pt x="292" y="345"/>
                  </a:cubicBezTo>
                  <a:cubicBezTo>
                    <a:pt x="292" y="345"/>
                    <a:pt x="292" y="345"/>
                    <a:pt x="292" y="345"/>
                  </a:cubicBezTo>
                  <a:cubicBezTo>
                    <a:pt x="292" y="344"/>
                    <a:pt x="292" y="344"/>
                    <a:pt x="292" y="344"/>
                  </a:cubicBezTo>
                  <a:cubicBezTo>
                    <a:pt x="292" y="344"/>
                    <a:pt x="292" y="344"/>
                    <a:pt x="292" y="344"/>
                  </a:cubicBezTo>
                  <a:cubicBezTo>
                    <a:pt x="292" y="344"/>
                    <a:pt x="292" y="344"/>
                    <a:pt x="292" y="344"/>
                  </a:cubicBezTo>
                  <a:cubicBezTo>
                    <a:pt x="293" y="344"/>
                    <a:pt x="293" y="344"/>
                    <a:pt x="293" y="344"/>
                  </a:cubicBezTo>
                  <a:cubicBezTo>
                    <a:pt x="293" y="344"/>
                    <a:pt x="293" y="344"/>
                    <a:pt x="293" y="344"/>
                  </a:cubicBezTo>
                  <a:cubicBezTo>
                    <a:pt x="293" y="344"/>
                    <a:pt x="293" y="344"/>
                    <a:pt x="293" y="344"/>
                  </a:cubicBezTo>
                  <a:cubicBezTo>
                    <a:pt x="293" y="344"/>
                    <a:pt x="293" y="344"/>
                    <a:pt x="293" y="344"/>
                  </a:cubicBezTo>
                  <a:cubicBezTo>
                    <a:pt x="293" y="344"/>
                    <a:pt x="293" y="344"/>
                    <a:pt x="293" y="344"/>
                  </a:cubicBezTo>
                  <a:cubicBezTo>
                    <a:pt x="293" y="343"/>
                    <a:pt x="293" y="343"/>
                    <a:pt x="293" y="343"/>
                  </a:cubicBezTo>
                  <a:cubicBezTo>
                    <a:pt x="293" y="343"/>
                    <a:pt x="293" y="343"/>
                    <a:pt x="293" y="343"/>
                  </a:cubicBezTo>
                  <a:cubicBezTo>
                    <a:pt x="293" y="343"/>
                    <a:pt x="293" y="343"/>
                    <a:pt x="293" y="343"/>
                  </a:cubicBezTo>
                  <a:cubicBezTo>
                    <a:pt x="294" y="343"/>
                    <a:pt x="294" y="343"/>
                    <a:pt x="294" y="343"/>
                  </a:cubicBezTo>
                  <a:cubicBezTo>
                    <a:pt x="294" y="343"/>
                    <a:pt x="294" y="343"/>
                    <a:pt x="294" y="343"/>
                  </a:cubicBezTo>
                  <a:cubicBezTo>
                    <a:pt x="294" y="343"/>
                    <a:pt x="294" y="343"/>
                    <a:pt x="294" y="343"/>
                  </a:cubicBezTo>
                  <a:cubicBezTo>
                    <a:pt x="294" y="343"/>
                    <a:pt x="294" y="343"/>
                    <a:pt x="294" y="343"/>
                  </a:cubicBezTo>
                  <a:cubicBezTo>
                    <a:pt x="294" y="343"/>
                    <a:pt x="294" y="343"/>
                    <a:pt x="294" y="343"/>
                  </a:cubicBezTo>
                  <a:cubicBezTo>
                    <a:pt x="294" y="342"/>
                    <a:pt x="294" y="342"/>
                    <a:pt x="294" y="342"/>
                  </a:cubicBezTo>
                  <a:cubicBezTo>
                    <a:pt x="294" y="342"/>
                    <a:pt x="294" y="342"/>
                    <a:pt x="294" y="342"/>
                  </a:cubicBezTo>
                  <a:cubicBezTo>
                    <a:pt x="294" y="375"/>
                    <a:pt x="294" y="375"/>
                    <a:pt x="294" y="375"/>
                  </a:cubicBezTo>
                  <a:cubicBezTo>
                    <a:pt x="288" y="370"/>
                    <a:pt x="288" y="370"/>
                    <a:pt x="288" y="370"/>
                  </a:cubicBezTo>
                  <a:cubicBezTo>
                    <a:pt x="285" y="373"/>
                    <a:pt x="281" y="376"/>
                    <a:pt x="278" y="380"/>
                  </a:cubicBezTo>
                  <a:cubicBezTo>
                    <a:pt x="294" y="396"/>
                    <a:pt x="294" y="396"/>
                    <a:pt x="294" y="396"/>
                  </a:cubicBezTo>
                  <a:cubicBezTo>
                    <a:pt x="294" y="424"/>
                    <a:pt x="294" y="424"/>
                    <a:pt x="294" y="424"/>
                  </a:cubicBezTo>
                  <a:close/>
                  <a:moveTo>
                    <a:pt x="271" y="143"/>
                  </a:moveTo>
                  <a:cubicBezTo>
                    <a:pt x="294" y="166"/>
                    <a:pt x="294" y="166"/>
                    <a:pt x="294" y="166"/>
                  </a:cubicBezTo>
                  <a:cubicBezTo>
                    <a:pt x="294" y="195"/>
                    <a:pt x="294" y="195"/>
                    <a:pt x="294" y="195"/>
                  </a:cubicBezTo>
                  <a:cubicBezTo>
                    <a:pt x="272" y="173"/>
                    <a:pt x="272" y="173"/>
                    <a:pt x="272" y="173"/>
                  </a:cubicBezTo>
                  <a:cubicBezTo>
                    <a:pt x="271" y="174"/>
                    <a:pt x="271" y="174"/>
                    <a:pt x="271" y="174"/>
                  </a:cubicBezTo>
                  <a:cubicBezTo>
                    <a:pt x="271" y="143"/>
                    <a:pt x="271" y="143"/>
                    <a:pt x="271" y="143"/>
                  </a:cubicBezTo>
                  <a:close/>
                  <a:moveTo>
                    <a:pt x="294" y="201"/>
                  </a:moveTo>
                  <a:cubicBezTo>
                    <a:pt x="287" y="208"/>
                    <a:pt x="287" y="208"/>
                    <a:pt x="287" y="208"/>
                  </a:cubicBezTo>
                  <a:cubicBezTo>
                    <a:pt x="271" y="192"/>
                    <a:pt x="271" y="192"/>
                    <a:pt x="271" y="192"/>
                  </a:cubicBezTo>
                  <a:cubicBezTo>
                    <a:pt x="271" y="217"/>
                    <a:pt x="271" y="217"/>
                    <a:pt x="271" y="217"/>
                  </a:cubicBezTo>
                  <a:cubicBezTo>
                    <a:pt x="275" y="220"/>
                    <a:pt x="275" y="220"/>
                    <a:pt x="275" y="220"/>
                  </a:cubicBezTo>
                  <a:cubicBezTo>
                    <a:pt x="271" y="223"/>
                    <a:pt x="271" y="223"/>
                    <a:pt x="271" y="223"/>
                  </a:cubicBezTo>
                  <a:cubicBezTo>
                    <a:pt x="271" y="245"/>
                    <a:pt x="271" y="245"/>
                    <a:pt x="271" y="245"/>
                  </a:cubicBezTo>
                  <a:cubicBezTo>
                    <a:pt x="275" y="241"/>
                    <a:pt x="275" y="241"/>
                    <a:pt x="275" y="241"/>
                  </a:cubicBezTo>
                  <a:cubicBezTo>
                    <a:pt x="275" y="241"/>
                    <a:pt x="275" y="241"/>
                    <a:pt x="275" y="241"/>
                  </a:cubicBezTo>
                  <a:cubicBezTo>
                    <a:pt x="275" y="241"/>
                    <a:pt x="275" y="241"/>
                    <a:pt x="275" y="241"/>
                  </a:cubicBezTo>
                  <a:cubicBezTo>
                    <a:pt x="276" y="241"/>
                    <a:pt x="276" y="241"/>
                    <a:pt x="276" y="241"/>
                  </a:cubicBezTo>
                  <a:cubicBezTo>
                    <a:pt x="276" y="240"/>
                    <a:pt x="276" y="240"/>
                    <a:pt x="276" y="240"/>
                  </a:cubicBezTo>
                  <a:cubicBezTo>
                    <a:pt x="276" y="240"/>
                    <a:pt x="276" y="240"/>
                    <a:pt x="276" y="240"/>
                  </a:cubicBezTo>
                  <a:cubicBezTo>
                    <a:pt x="276" y="240"/>
                    <a:pt x="276" y="240"/>
                    <a:pt x="276" y="240"/>
                  </a:cubicBezTo>
                  <a:cubicBezTo>
                    <a:pt x="276" y="240"/>
                    <a:pt x="276" y="240"/>
                    <a:pt x="276" y="240"/>
                  </a:cubicBezTo>
                  <a:cubicBezTo>
                    <a:pt x="276" y="240"/>
                    <a:pt x="276" y="240"/>
                    <a:pt x="276" y="240"/>
                  </a:cubicBezTo>
                  <a:cubicBezTo>
                    <a:pt x="276" y="240"/>
                    <a:pt x="276" y="240"/>
                    <a:pt x="276" y="240"/>
                  </a:cubicBezTo>
                  <a:cubicBezTo>
                    <a:pt x="277" y="240"/>
                    <a:pt x="277" y="240"/>
                    <a:pt x="277" y="240"/>
                  </a:cubicBezTo>
                  <a:cubicBezTo>
                    <a:pt x="277" y="239"/>
                    <a:pt x="277" y="239"/>
                    <a:pt x="277" y="239"/>
                  </a:cubicBezTo>
                  <a:cubicBezTo>
                    <a:pt x="277" y="239"/>
                    <a:pt x="277" y="239"/>
                    <a:pt x="277" y="239"/>
                  </a:cubicBezTo>
                  <a:cubicBezTo>
                    <a:pt x="277" y="239"/>
                    <a:pt x="277" y="239"/>
                    <a:pt x="277" y="239"/>
                  </a:cubicBezTo>
                  <a:cubicBezTo>
                    <a:pt x="277" y="239"/>
                    <a:pt x="277" y="239"/>
                    <a:pt x="277" y="239"/>
                  </a:cubicBezTo>
                  <a:cubicBezTo>
                    <a:pt x="277" y="239"/>
                    <a:pt x="277" y="239"/>
                    <a:pt x="277" y="239"/>
                  </a:cubicBezTo>
                  <a:cubicBezTo>
                    <a:pt x="277" y="239"/>
                    <a:pt x="277" y="239"/>
                    <a:pt x="277" y="239"/>
                  </a:cubicBezTo>
                  <a:cubicBezTo>
                    <a:pt x="277" y="239"/>
                    <a:pt x="277" y="239"/>
                    <a:pt x="277" y="239"/>
                  </a:cubicBezTo>
                  <a:cubicBezTo>
                    <a:pt x="278" y="238"/>
                    <a:pt x="278" y="238"/>
                    <a:pt x="278" y="238"/>
                  </a:cubicBezTo>
                  <a:cubicBezTo>
                    <a:pt x="278" y="238"/>
                    <a:pt x="278" y="238"/>
                    <a:pt x="278" y="238"/>
                  </a:cubicBezTo>
                  <a:cubicBezTo>
                    <a:pt x="278" y="238"/>
                    <a:pt x="278" y="238"/>
                    <a:pt x="278" y="238"/>
                  </a:cubicBezTo>
                  <a:cubicBezTo>
                    <a:pt x="278" y="238"/>
                    <a:pt x="278" y="238"/>
                    <a:pt x="278" y="238"/>
                  </a:cubicBezTo>
                  <a:cubicBezTo>
                    <a:pt x="278" y="238"/>
                    <a:pt x="278" y="238"/>
                    <a:pt x="278" y="238"/>
                  </a:cubicBezTo>
                  <a:cubicBezTo>
                    <a:pt x="278" y="238"/>
                    <a:pt x="278" y="238"/>
                    <a:pt x="278" y="238"/>
                  </a:cubicBezTo>
                  <a:cubicBezTo>
                    <a:pt x="279" y="238"/>
                    <a:pt x="279" y="238"/>
                    <a:pt x="279" y="238"/>
                  </a:cubicBezTo>
                  <a:cubicBezTo>
                    <a:pt x="279" y="238"/>
                    <a:pt x="279" y="238"/>
                    <a:pt x="279" y="238"/>
                  </a:cubicBezTo>
                  <a:cubicBezTo>
                    <a:pt x="279" y="237"/>
                    <a:pt x="279" y="237"/>
                    <a:pt x="279" y="237"/>
                  </a:cubicBezTo>
                  <a:cubicBezTo>
                    <a:pt x="279" y="237"/>
                    <a:pt x="279" y="237"/>
                    <a:pt x="279" y="237"/>
                  </a:cubicBezTo>
                  <a:cubicBezTo>
                    <a:pt x="279" y="237"/>
                    <a:pt x="279" y="237"/>
                    <a:pt x="279" y="237"/>
                  </a:cubicBezTo>
                  <a:cubicBezTo>
                    <a:pt x="279" y="237"/>
                    <a:pt x="279" y="237"/>
                    <a:pt x="279" y="237"/>
                  </a:cubicBezTo>
                  <a:cubicBezTo>
                    <a:pt x="279" y="237"/>
                    <a:pt x="279" y="237"/>
                    <a:pt x="279" y="237"/>
                  </a:cubicBezTo>
                  <a:cubicBezTo>
                    <a:pt x="280" y="237"/>
                    <a:pt x="280" y="237"/>
                    <a:pt x="280" y="237"/>
                  </a:cubicBezTo>
                  <a:cubicBezTo>
                    <a:pt x="280" y="236"/>
                    <a:pt x="280" y="236"/>
                    <a:pt x="280" y="236"/>
                  </a:cubicBezTo>
                  <a:cubicBezTo>
                    <a:pt x="280" y="236"/>
                    <a:pt x="280" y="236"/>
                    <a:pt x="280" y="236"/>
                  </a:cubicBezTo>
                  <a:cubicBezTo>
                    <a:pt x="280" y="236"/>
                    <a:pt x="280" y="236"/>
                    <a:pt x="280" y="236"/>
                  </a:cubicBezTo>
                  <a:cubicBezTo>
                    <a:pt x="280" y="236"/>
                    <a:pt x="280" y="236"/>
                    <a:pt x="280" y="236"/>
                  </a:cubicBezTo>
                  <a:cubicBezTo>
                    <a:pt x="280" y="236"/>
                    <a:pt x="280" y="236"/>
                    <a:pt x="280" y="236"/>
                  </a:cubicBezTo>
                  <a:cubicBezTo>
                    <a:pt x="280" y="236"/>
                    <a:pt x="280" y="236"/>
                    <a:pt x="280" y="236"/>
                  </a:cubicBezTo>
                  <a:cubicBezTo>
                    <a:pt x="280" y="236"/>
                    <a:pt x="280" y="236"/>
                    <a:pt x="280" y="236"/>
                  </a:cubicBezTo>
                  <a:cubicBezTo>
                    <a:pt x="281" y="236"/>
                    <a:pt x="281" y="236"/>
                    <a:pt x="281" y="236"/>
                  </a:cubicBezTo>
                  <a:cubicBezTo>
                    <a:pt x="281" y="235"/>
                    <a:pt x="281" y="235"/>
                    <a:pt x="281" y="235"/>
                  </a:cubicBezTo>
                  <a:cubicBezTo>
                    <a:pt x="281" y="235"/>
                    <a:pt x="281" y="235"/>
                    <a:pt x="281" y="235"/>
                  </a:cubicBezTo>
                  <a:cubicBezTo>
                    <a:pt x="281" y="235"/>
                    <a:pt x="281" y="235"/>
                    <a:pt x="281" y="235"/>
                  </a:cubicBezTo>
                  <a:cubicBezTo>
                    <a:pt x="281" y="235"/>
                    <a:pt x="281" y="235"/>
                    <a:pt x="281" y="235"/>
                  </a:cubicBezTo>
                  <a:cubicBezTo>
                    <a:pt x="281" y="235"/>
                    <a:pt x="281" y="235"/>
                    <a:pt x="281" y="235"/>
                  </a:cubicBezTo>
                  <a:cubicBezTo>
                    <a:pt x="281" y="235"/>
                    <a:pt x="281" y="235"/>
                    <a:pt x="281" y="235"/>
                  </a:cubicBezTo>
                  <a:cubicBezTo>
                    <a:pt x="282" y="235"/>
                    <a:pt x="282" y="235"/>
                    <a:pt x="282" y="235"/>
                  </a:cubicBezTo>
                  <a:cubicBezTo>
                    <a:pt x="282" y="234"/>
                    <a:pt x="282" y="234"/>
                    <a:pt x="282" y="234"/>
                  </a:cubicBezTo>
                  <a:cubicBezTo>
                    <a:pt x="282" y="234"/>
                    <a:pt x="282" y="234"/>
                    <a:pt x="282" y="234"/>
                  </a:cubicBezTo>
                  <a:cubicBezTo>
                    <a:pt x="282" y="234"/>
                    <a:pt x="282" y="234"/>
                    <a:pt x="282" y="234"/>
                  </a:cubicBezTo>
                  <a:cubicBezTo>
                    <a:pt x="282" y="234"/>
                    <a:pt x="282" y="234"/>
                    <a:pt x="282" y="234"/>
                  </a:cubicBezTo>
                  <a:cubicBezTo>
                    <a:pt x="282" y="234"/>
                    <a:pt x="282" y="234"/>
                    <a:pt x="282" y="234"/>
                  </a:cubicBezTo>
                  <a:cubicBezTo>
                    <a:pt x="282" y="234"/>
                    <a:pt x="282" y="234"/>
                    <a:pt x="282" y="234"/>
                  </a:cubicBezTo>
                  <a:cubicBezTo>
                    <a:pt x="283" y="234"/>
                    <a:pt x="283" y="234"/>
                    <a:pt x="283" y="234"/>
                  </a:cubicBezTo>
                  <a:cubicBezTo>
                    <a:pt x="283" y="233"/>
                    <a:pt x="283" y="233"/>
                    <a:pt x="283" y="233"/>
                  </a:cubicBezTo>
                  <a:cubicBezTo>
                    <a:pt x="283" y="233"/>
                    <a:pt x="283" y="233"/>
                    <a:pt x="283" y="233"/>
                  </a:cubicBezTo>
                  <a:cubicBezTo>
                    <a:pt x="283" y="233"/>
                    <a:pt x="283" y="233"/>
                    <a:pt x="283" y="233"/>
                  </a:cubicBezTo>
                  <a:cubicBezTo>
                    <a:pt x="283" y="233"/>
                    <a:pt x="283" y="233"/>
                    <a:pt x="283" y="233"/>
                  </a:cubicBezTo>
                  <a:cubicBezTo>
                    <a:pt x="283" y="233"/>
                    <a:pt x="283" y="233"/>
                    <a:pt x="283" y="233"/>
                  </a:cubicBezTo>
                  <a:cubicBezTo>
                    <a:pt x="283" y="233"/>
                    <a:pt x="283" y="233"/>
                    <a:pt x="283" y="233"/>
                  </a:cubicBezTo>
                  <a:cubicBezTo>
                    <a:pt x="284" y="233"/>
                    <a:pt x="284" y="233"/>
                    <a:pt x="284" y="233"/>
                  </a:cubicBezTo>
                  <a:cubicBezTo>
                    <a:pt x="284" y="232"/>
                    <a:pt x="284" y="232"/>
                    <a:pt x="284" y="232"/>
                  </a:cubicBezTo>
                  <a:cubicBezTo>
                    <a:pt x="284" y="232"/>
                    <a:pt x="284" y="232"/>
                    <a:pt x="284" y="232"/>
                  </a:cubicBezTo>
                  <a:cubicBezTo>
                    <a:pt x="284" y="232"/>
                    <a:pt x="284" y="232"/>
                    <a:pt x="284" y="232"/>
                  </a:cubicBezTo>
                  <a:cubicBezTo>
                    <a:pt x="284" y="232"/>
                    <a:pt x="284" y="232"/>
                    <a:pt x="284" y="232"/>
                  </a:cubicBezTo>
                  <a:cubicBezTo>
                    <a:pt x="284" y="232"/>
                    <a:pt x="284" y="232"/>
                    <a:pt x="284" y="232"/>
                  </a:cubicBezTo>
                  <a:cubicBezTo>
                    <a:pt x="285" y="232"/>
                    <a:pt x="285" y="232"/>
                    <a:pt x="285" y="232"/>
                  </a:cubicBezTo>
                  <a:cubicBezTo>
                    <a:pt x="285" y="232"/>
                    <a:pt x="285" y="232"/>
                    <a:pt x="285" y="232"/>
                  </a:cubicBezTo>
                  <a:cubicBezTo>
                    <a:pt x="285" y="232"/>
                    <a:pt x="285" y="232"/>
                    <a:pt x="285" y="232"/>
                  </a:cubicBezTo>
                  <a:cubicBezTo>
                    <a:pt x="285" y="231"/>
                    <a:pt x="285" y="231"/>
                    <a:pt x="285" y="231"/>
                  </a:cubicBezTo>
                  <a:cubicBezTo>
                    <a:pt x="285" y="231"/>
                    <a:pt x="285" y="231"/>
                    <a:pt x="285" y="231"/>
                  </a:cubicBezTo>
                  <a:cubicBezTo>
                    <a:pt x="285" y="231"/>
                    <a:pt x="285" y="231"/>
                    <a:pt x="285" y="231"/>
                  </a:cubicBezTo>
                  <a:cubicBezTo>
                    <a:pt x="285" y="231"/>
                    <a:pt x="285" y="231"/>
                    <a:pt x="285" y="231"/>
                  </a:cubicBezTo>
                  <a:cubicBezTo>
                    <a:pt x="294" y="222"/>
                    <a:pt x="294" y="222"/>
                    <a:pt x="294" y="222"/>
                  </a:cubicBezTo>
                  <a:cubicBezTo>
                    <a:pt x="294" y="201"/>
                    <a:pt x="294" y="201"/>
                    <a:pt x="294" y="201"/>
                  </a:cubicBezTo>
                  <a:close/>
                  <a:moveTo>
                    <a:pt x="294" y="272"/>
                  </a:moveTo>
                  <a:cubicBezTo>
                    <a:pt x="294" y="293"/>
                    <a:pt x="294" y="293"/>
                    <a:pt x="294" y="293"/>
                  </a:cubicBezTo>
                  <a:cubicBezTo>
                    <a:pt x="288" y="299"/>
                    <a:pt x="288" y="299"/>
                    <a:pt x="288" y="299"/>
                  </a:cubicBezTo>
                  <a:cubicBezTo>
                    <a:pt x="294" y="305"/>
                    <a:pt x="294" y="305"/>
                    <a:pt x="294" y="305"/>
                  </a:cubicBezTo>
                  <a:cubicBezTo>
                    <a:pt x="294" y="330"/>
                    <a:pt x="294" y="330"/>
                    <a:pt x="294" y="330"/>
                  </a:cubicBezTo>
                  <a:cubicBezTo>
                    <a:pt x="276" y="311"/>
                    <a:pt x="276" y="311"/>
                    <a:pt x="276" y="311"/>
                  </a:cubicBezTo>
                  <a:cubicBezTo>
                    <a:pt x="275" y="312"/>
                    <a:pt x="275" y="312"/>
                    <a:pt x="275" y="312"/>
                  </a:cubicBezTo>
                  <a:cubicBezTo>
                    <a:pt x="275" y="312"/>
                    <a:pt x="275" y="312"/>
                    <a:pt x="275" y="312"/>
                  </a:cubicBezTo>
                  <a:cubicBezTo>
                    <a:pt x="275" y="312"/>
                    <a:pt x="275" y="312"/>
                    <a:pt x="275" y="312"/>
                  </a:cubicBezTo>
                  <a:cubicBezTo>
                    <a:pt x="275" y="312"/>
                    <a:pt x="275" y="312"/>
                    <a:pt x="275" y="312"/>
                  </a:cubicBezTo>
                  <a:cubicBezTo>
                    <a:pt x="275" y="312"/>
                    <a:pt x="275" y="312"/>
                    <a:pt x="275" y="312"/>
                  </a:cubicBezTo>
                  <a:cubicBezTo>
                    <a:pt x="275" y="312"/>
                    <a:pt x="275" y="312"/>
                    <a:pt x="275" y="312"/>
                  </a:cubicBezTo>
                  <a:cubicBezTo>
                    <a:pt x="275" y="312"/>
                    <a:pt x="275" y="312"/>
                    <a:pt x="275" y="312"/>
                  </a:cubicBezTo>
                  <a:cubicBezTo>
                    <a:pt x="275" y="312"/>
                    <a:pt x="275" y="312"/>
                    <a:pt x="275" y="312"/>
                  </a:cubicBezTo>
                  <a:cubicBezTo>
                    <a:pt x="274" y="313"/>
                    <a:pt x="274" y="313"/>
                    <a:pt x="274" y="313"/>
                  </a:cubicBezTo>
                  <a:cubicBezTo>
                    <a:pt x="274" y="313"/>
                    <a:pt x="274" y="313"/>
                    <a:pt x="274" y="313"/>
                  </a:cubicBezTo>
                  <a:cubicBezTo>
                    <a:pt x="274" y="313"/>
                    <a:pt x="274" y="313"/>
                    <a:pt x="274" y="313"/>
                  </a:cubicBezTo>
                  <a:cubicBezTo>
                    <a:pt x="274" y="313"/>
                    <a:pt x="274" y="313"/>
                    <a:pt x="274" y="313"/>
                  </a:cubicBezTo>
                  <a:cubicBezTo>
                    <a:pt x="274" y="313"/>
                    <a:pt x="274" y="313"/>
                    <a:pt x="274" y="313"/>
                  </a:cubicBezTo>
                  <a:cubicBezTo>
                    <a:pt x="274" y="313"/>
                    <a:pt x="274" y="313"/>
                    <a:pt x="274" y="313"/>
                  </a:cubicBezTo>
                  <a:cubicBezTo>
                    <a:pt x="274" y="313"/>
                    <a:pt x="274" y="313"/>
                    <a:pt x="274" y="313"/>
                  </a:cubicBezTo>
                  <a:cubicBezTo>
                    <a:pt x="274" y="313"/>
                    <a:pt x="274" y="313"/>
                    <a:pt x="274" y="313"/>
                  </a:cubicBezTo>
                  <a:cubicBezTo>
                    <a:pt x="273" y="314"/>
                    <a:pt x="273" y="314"/>
                    <a:pt x="273" y="314"/>
                  </a:cubicBezTo>
                  <a:cubicBezTo>
                    <a:pt x="273" y="314"/>
                    <a:pt x="273" y="314"/>
                    <a:pt x="273" y="314"/>
                  </a:cubicBezTo>
                  <a:cubicBezTo>
                    <a:pt x="273" y="314"/>
                    <a:pt x="273" y="314"/>
                    <a:pt x="273" y="314"/>
                  </a:cubicBezTo>
                  <a:cubicBezTo>
                    <a:pt x="273" y="314"/>
                    <a:pt x="273" y="314"/>
                    <a:pt x="273" y="314"/>
                  </a:cubicBezTo>
                  <a:cubicBezTo>
                    <a:pt x="273" y="314"/>
                    <a:pt x="273" y="314"/>
                    <a:pt x="273" y="314"/>
                  </a:cubicBezTo>
                  <a:cubicBezTo>
                    <a:pt x="273" y="314"/>
                    <a:pt x="273" y="314"/>
                    <a:pt x="273" y="314"/>
                  </a:cubicBezTo>
                  <a:cubicBezTo>
                    <a:pt x="273" y="314"/>
                    <a:pt x="273" y="314"/>
                    <a:pt x="273" y="314"/>
                  </a:cubicBezTo>
                  <a:cubicBezTo>
                    <a:pt x="272" y="315"/>
                    <a:pt x="272" y="315"/>
                    <a:pt x="272" y="315"/>
                  </a:cubicBezTo>
                  <a:cubicBezTo>
                    <a:pt x="272" y="315"/>
                    <a:pt x="272" y="315"/>
                    <a:pt x="272" y="315"/>
                  </a:cubicBezTo>
                  <a:cubicBezTo>
                    <a:pt x="272" y="315"/>
                    <a:pt x="272" y="315"/>
                    <a:pt x="272" y="315"/>
                  </a:cubicBezTo>
                  <a:cubicBezTo>
                    <a:pt x="272" y="315"/>
                    <a:pt x="272" y="315"/>
                    <a:pt x="272" y="315"/>
                  </a:cubicBezTo>
                  <a:cubicBezTo>
                    <a:pt x="272" y="315"/>
                    <a:pt x="272" y="315"/>
                    <a:pt x="272" y="315"/>
                  </a:cubicBezTo>
                  <a:cubicBezTo>
                    <a:pt x="272" y="315"/>
                    <a:pt x="272" y="315"/>
                    <a:pt x="272" y="315"/>
                  </a:cubicBezTo>
                  <a:cubicBezTo>
                    <a:pt x="272" y="315"/>
                    <a:pt x="272" y="315"/>
                    <a:pt x="272" y="315"/>
                  </a:cubicBezTo>
                  <a:cubicBezTo>
                    <a:pt x="272" y="315"/>
                    <a:pt x="272" y="315"/>
                    <a:pt x="272" y="315"/>
                  </a:cubicBezTo>
                  <a:cubicBezTo>
                    <a:pt x="271" y="316"/>
                    <a:pt x="271" y="316"/>
                    <a:pt x="271" y="316"/>
                  </a:cubicBezTo>
                  <a:cubicBezTo>
                    <a:pt x="271" y="316"/>
                    <a:pt x="271" y="316"/>
                    <a:pt x="271" y="316"/>
                  </a:cubicBezTo>
                  <a:cubicBezTo>
                    <a:pt x="271" y="294"/>
                    <a:pt x="271" y="294"/>
                    <a:pt x="271" y="294"/>
                  </a:cubicBezTo>
                  <a:cubicBezTo>
                    <a:pt x="277" y="288"/>
                    <a:pt x="277" y="288"/>
                    <a:pt x="277" y="288"/>
                  </a:cubicBezTo>
                  <a:cubicBezTo>
                    <a:pt x="287" y="278"/>
                    <a:pt x="287" y="278"/>
                    <a:pt x="287" y="278"/>
                  </a:cubicBezTo>
                  <a:lnTo>
                    <a:pt x="294" y="272"/>
                  </a:lnTo>
                  <a:close/>
                  <a:moveTo>
                    <a:pt x="271" y="401"/>
                  </a:moveTo>
                  <a:cubicBezTo>
                    <a:pt x="244" y="374"/>
                    <a:pt x="244" y="374"/>
                    <a:pt x="244" y="374"/>
                  </a:cubicBezTo>
                  <a:cubicBezTo>
                    <a:pt x="244" y="346"/>
                    <a:pt x="244" y="346"/>
                    <a:pt x="244" y="346"/>
                  </a:cubicBezTo>
                  <a:cubicBezTo>
                    <a:pt x="267" y="369"/>
                    <a:pt x="267" y="369"/>
                    <a:pt x="267" y="369"/>
                  </a:cubicBezTo>
                  <a:cubicBezTo>
                    <a:pt x="271" y="365"/>
                    <a:pt x="271" y="365"/>
                    <a:pt x="271" y="365"/>
                  </a:cubicBezTo>
                  <a:cubicBezTo>
                    <a:pt x="271" y="401"/>
                    <a:pt x="271" y="401"/>
                    <a:pt x="271" y="401"/>
                  </a:cubicBezTo>
                  <a:close/>
                  <a:moveTo>
                    <a:pt x="244" y="116"/>
                  </a:moveTo>
                  <a:cubicBezTo>
                    <a:pt x="271" y="143"/>
                    <a:pt x="271" y="143"/>
                    <a:pt x="271" y="143"/>
                  </a:cubicBezTo>
                  <a:cubicBezTo>
                    <a:pt x="271" y="174"/>
                    <a:pt x="271" y="174"/>
                    <a:pt x="271" y="174"/>
                  </a:cubicBezTo>
                  <a:cubicBezTo>
                    <a:pt x="262" y="183"/>
                    <a:pt x="262" y="183"/>
                    <a:pt x="262" y="183"/>
                  </a:cubicBezTo>
                  <a:cubicBezTo>
                    <a:pt x="271" y="192"/>
                    <a:pt x="271" y="192"/>
                    <a:pt x="271" y="192"/>
                  </a:cubicBezTo>
                  <a:cubicBezTo>
                    <a:pt x="271" y="217"/>
                    <a:pt x="271" y="217"/>
                    <a:pt x="271" y="217"/>
                  </a:cubicBezTo>
                  <a:cubicBezTo>
                    <a:pt x="250" y="195"/>
                    <a:pt x="250" y="195"/>
                    <a:pt x="250" y="195"/>
                  </a:cubicBezTo>
                  <a:cubicBezTo>
                    <a:pt x="244" y="201"/>
                    <a:pt x="244" y="201"/>
                    <a:pt x="244" y="201"/>
                  </a:cubicBezTo>
                  <a:cubicBezTo>
                    <a:pt x="244" y="165"/>
                    <a:pt x="244" y="165"/>
                    <a:pt x="244" y="165"/>
                  </a:cubicBezTo>
                  <a:cubicBezTo>
                    <a:pt x="251" y="172"/>
                    <a:pt x="251" y="172"/>
                    <a:pt x="251" y="172"/>
                  </a:cubicBezTo>
                  <a:cubicBezTo>
                    <a:pt x="255" y="169"/>
                    <a:pt x="258" y="165"/>
                    <a:pt x="262" y="162"/>
                  </a:cubicBezTo>
                  <a:cubicBezTo>
                    <a:pt x="244" y="144"/>
                    <a:pt x="244" y="144"/>
                    <a:pt x="244" y="144"/>
                  </a:cubicBezTo>
                  <a:cubicBezTo>
                    <a:pt x="244" y="116"/>
                    <a:pt x="244" y="116"/>
                    <a:pt x="244" y="116"/>
                  </a:cubicBezTo>
                  <a:close/>
                  <a:moveTo>
                    <a:pt x="271" y="223"/>
                  </a:moveTo>
                  <a:cubicBezTo>
                    <a:pt x="264" y="230"/>
                    <a:pt x="264" y="230"/>
                    <a:pt x="264" y="230"/>
                  </a:cubicBezTo>
                  <a:cubicBezTo>
                    <a:pt x="244" y="210"/>
                    <a:pt x="244" y="210"/>
                    <a:pt x="244" y="210"/>
                  </a:cubicBezTo>
                  <a:cubicBezTo>
                    <a:pt x="244" y="235"/>
                    <a:pt x="244" y="235"/>
                    <a:pt x="244" y="235"/>
                  </a:cubicBezTo>
                  <a:cubicBezTo>
                    <a:pt x="252" y="243"/>
                    <a:pt x="252" y="243"/>
                    <a:pt x="252" y="243"/>
                  </a:cubicBezTo>
                  <a:cubicBezTo>
                    <a:pt x="252" y="243"/>
                    <a:pt x="252" y="243"/>
                    <a:pt x="252" y="243"/>
                  </a:cubicBezTo>
                  <a:cubicBezTo>
                    <a:pt x="252" y="243"/>
                    <a:pt x="252" y="243"/>
                    <a:pt x="252" y="243"/>
                  </a:cubicBezTo>
                  <a:cubicBezTo>
                    <a:pt x="251" y="243"/>
                    <a:pt x="251" y="243"/>
                    <a:pt x="251" y="243"/>
                  </a:cubicBezTo>
                  <a:cubicBezTo>
                    <a:pt x="251" y="243"/>
                    <a:pt x="251" y="243"/>
                    <a:pt x="251" y="243"/>
                  </a:cubicBezTo>
                  <a:cubicBezTo>
                    <a:pt x="251" y="243"/>
                    <a:pt x="251" y="243"/>
                    <a:pt x="251" y="243"/>
                  </a:cubicBezTo>
                  <a:cubicBezTo>
                    <a:pt x="251" y="243"/>
                    <a:pt x="251" y="243"/>
                    <a:pt x="251" y="243"/>
                  </a:cubicBezTo>
                  <a:cubicBezTo>
                    <a:pt x="251" y="243"/>
                    <a:pt x="251" y="243"/>
                    <a:pt x="251" y="243"/>
                  </a:cubicBezTo>
                  <a:cubicBezTo>
                    <a:pt x="251" y="244"/>
                    <a:pt x="251" y="244"/>
                    <a:pt x="251" y="244"/>
                  </a:cubicBezTo>
                  <a:cubicBezTo>
                    <a:pt x="251" y="244"/>
                    <a:pt x="251" y="244"/>
                    <a:pt x="251" y="244"/>
                  </a:cubicBezTo>
                  <a:cubicBezTo>
                    <a:pt x="250" y="244"/>
                    <a:pt x="250" y="244"/>
                    <a:pt x="250" y="244"/>
                  </a:cubicBezTo>
                  <a:cubicBezTo>
                    <a:pt x="250" y="244"/>
                    <a:pt x="250" y="244"/>
                    <a:pt x="250" y="244"/>
                  </a:cubicBezTo>
                  <a:cubicBezTo>
                    <a:pt x="250" y="244"/>
                    <a:pt x="250" y="244"/>
                    <a:pt x="250" y="244"/>
                  </a:cubicBezTo>
                  <a:cubicBezTo>
                    <a:pt x="250" y="244"/>
                    <a:pt x="250" y="244"/>
                    <a:pt x="250" y="244"/>
                  </a:cubicBezTo>
                  <a:cubicBezTo>
                    <a:pt x="250" y="244"/>
                    <a:pt x="250" y="244"/>
                    <a:pt x="250" y="244"/>
                  </a:cubicBezTo>
                  <a:cubicBezTo>
                    <a:pt x="250" y="245"/>
                    <a:pt x="250" y="245"/>
                    <a:pt x="250" y="245"/>
                  </a:cubicBezTo>
                  <a:cubicBezTo>
                    <a:pt x="250" y="245"/>
                    <a:pt x="250" y="245"/>
                    <a:pt x="250" y="245"/>
                  </a:cubicBezTo>
                  <a:cubicBezTo>
                    <a:pt x="249" y="245"/>
                    <a:pt x="249" y="245"/>
                    <a:pt x="249" y="245"/>
                  </a:cubicBezTo>
                  <a:cubicBezTo>
                    <a:pt x="249" y="245"/>
                    <a:pt x="249" y="245"/>
                    <a:pt x="249" y="245"/>
                  </a:cubicBezTo>
                  <a:cubicBezTo>
                    <a:pt x="249" y="245"/>
                    <a:pt x="249" y="245"/>
                    <a:pt x="249" y="245"/>
                  </a:cubicBezTo>
                  <a:cubicBezTo>
                    <a:pt x="249" y="245"/>
                    <a:pt x="249" y="245"/>
                    <a:pt x="249" y="245"/>
                  </a:cubicBezTo>
                  <a:cubicBezTo>
                    <a:pt x="249" y="245"/>
                    <a:pt x="249" y="245"/>
                    <a:pt x="249" y="245"/>
                  </a:cubicBezTo>
                  <a:cubicBezTo>
                    <a:pt x="249" y="246"/>
                    <a:pt x="249" y="246"/>
                    <a:pt x="249" y="246"/>
                  </a:cubicBezTo>
                  <a:cubicBezTo>
                    <a:pt x="249" y="246"/>
                    <a:pt x="249" y="246"/>
                    <a:pt x="249" y="246"/>
                  </a:cubicBezTo>
                  <a:cubicBezTo>
                    <a:pt x="248" y="246"/>
                    <a:pt x="248" y="246"/>
                    <a:pt x="248" y="246"/>
                  </a:cubicBezTo>
                  <a:cubicBezTo>
                    <a:pt x="248" y="246"/>
                    <a:pt x="248" y="246"/>
                    <a:pt x="248" y="246"/>
                  </a:cubicBezTo>
                  <a:cubicBezTo>
                    <a:pt x="248" y="246"/>
                    <a:pt x="248" y="246"/>
                    <a:pt x="248" y="246"/>
                  </a:cubicBezTo>
                  <a:cubicBezTo>
                    <a:pt x="248" y="246"/>
                    <a:pt x="248" y="246"/>
                    <a:pt x="248" y="246"/>
                  </a:cubicBezTo>
                  <a:cubicBezTo>
                    <a:pt x="248" y="246"/>
                    <a:pt x="248" y="246"/>
                    <a:pt x="248" y="246"/>
                  </a:cubicBezTo>
                  <a:cubicBezTo>
                    <a:pt x="248" y="247"/>
                    <a:pt x="248" y="247"/>
                    <a:pt x="248" y="247"/>
                  </a:cubicBezTo>
                  <a:cubicBezTo>
                    <a:pt x="248" y="247"/>
                    <a:pt x="248" y="247"/>
                    <a:pt x="248" y="247"/>
                  </a:cubicBezTo>
                  <a:cubicBezTo>
                    <a:pt x="248" y="247"/>
                    <a:pt x="248" y="247"/>
                    <a:pt x="248" y="247"/>
                  </a:cubicBezTo>
                  <a:cubicBezTo>
                    <a:pt x="248" y="247"/>
                    <a:pt x="248" y="247"/>
                    <a:pt x="248" y="247"/>
                  </a:cubicBezTo>
                  <a:cubicBezTo>
                    <a:pt x="247" y="247"/>
                    <a:pt x="247" y="247"/>
                    <a:pt x="247" y="247"/>
                  </a:cubicBezTo>
                  <a:cubicBezTo>
                    <a:pt x="247" y="247"/>
                    <a:pt x="247" y="247"/>
                    <a:pt x="247" y="247"/>
                  </a:cubicBezTo>
                  <a:cubicBezTo>
                    <a:pt x="247" y="247"/>
                    <a:pt x="247" y="247"/>
                    <a:pt x="247" y="247"/>
                  </a:cubicBezTo>
                  <a:cubicBezTo>
                    <a:pt x="247" y="247"/>
                    <a:pt x="247" y="247"/>
                    <a:pt x="247" y="247"/>
                  </a:cubicBezTo>
                  <a:cubicBezTo>
                    <a:pt x="247" y="248"/>
                    <a:pt x="247" y="248"/>
                    <a:pt x="247" y="248"/>
                  </a:cubicBezTo>
                  <a:cubicBezTo>
                    <a:pt x="247" y="248"/>
                    <a:pt x="247" y="248"/>
                    <a:pt x="247" y="248"/>
                  </a:cubicBezTo>
                  <a:cubicBezTo>
                    <a:pt x="247" y="248"/>
                    <a:pt x="247" y="248"/>
                    <a:pt x="247" y="248"/>
                  </a:cubicBezTo>
                  <a:cubicBezTo>
                    <a:pt x="246" y="248"/>
                    <a:pt x="246" y="248"/>
                    <a:pt x="246" y="248"/>
                  </a:cubicBezTo>
                  <a:cubicBezTo>
                    <a:pt x="246" y="248"/>
                    <a:pt x="246" y="248"/>
                    <a:pt x="246" y="248"/>
                  </a:cubicBezTo>
                  <a:cubicBezTo>
                    <a:pt x="246" y="248"/>
                    <a:pt x="246" y="248"/>
                    <a:pt x="246" y="248"/>
                  </a:cubicBezTo>
                  <a:cubicBezTo>
                    <a:pt x="246" y="248"/>
                    <a:pt x="246" y="248"/>
                    <a:pt x="246" y="248"/>
                  </a:cubicBezTo>
                  <a:cubicBezTo>
                    <a:pt x="246" y="249"/>
                    <a:pt x="246" y="249"/>
                    <a:pt x="246" y="249"/>
                  </a:cubicBezTo>
                  <a:cubicBezTo>
                    <a:pt x="246" y="249"/>
                    <a:pt x="246" y="249"/>
                    <a:pt x="246" y="249"/>
                  </a:cubicBezTo>
                  <a:cubicBezTo>
                    <a:pt x="246" y="249"/>
                    <a:pt x="246" y="249"/>
                    <a:pt x="246" y="249"/>
                  </a:cubicBezTo>
                  <a:cubicBezTo>
                    <a:pt x="245" y="249"/>
                    <a:pt x="245" y="249"/>
                    <a:pt x="245" y="249"/>
                  </a:cubicBezTo>
                  <a:cubicBezTo>
                    <a:pt x="245" y="249"/>
                    <a:pt x="245" y="249"/>
                    <a:pt x="245" y="249"/>
                  </a:cubicBezTo>
                  <a:cubicBezTo>
                    <a:pt x="245" y="249"/>
                    <a:pt x="245" y="249"/>
                    <a:pt x="245" y="249"/>
                  </a:cubicBezTo>
                  <a:cubicBezTo>
                    <a:pt x="245" y="249"/>
                    <a:pt x="245" y="249"/>
                    <a:pt x="245" y="249"/>
                  </a:cubicBezTo>
                  <a:cubicBezTo>
                    <a:pt x="245" y="249"/>
                    <a:pt x="245" y="249"/>
                    <a:pt x="245" y="249"/>
                  </a:cubicBezTo>
                  <a:cubicBezTo>
                    <a:pt x="245" y="250"/>
                    <a:pt x="245" y="250"/>
                    <a:pt x="245" y="250"/>
                  </a:cubicBezTo>
                  <a:cubicBezTo>
                    <a:pt x="245" y="250"/>
                    <a:pt x="245" y="250"/>
                    <a:pt x="245" y="250"/>
                  </a:cubicBezTo>
                  <a:cubicBezTo>
                    <a:pt x="245" y="250"/>
                    <a:pt x="245" y="250"/>
                    <a:pt x="245" y="250"/>
                  </a:cubicBezTo>
                  <a:cubicBezTo>
                    <a:pt x="244" y="250"/>
                    <a:pt x="244" y="250"/>
                    <a:pt x="244" y="250"/>
                  </a:cubicBezTo>
                  <a:cubicBezTo>
                    <a:pt x="244" y="250"/>
                    <a:pt x="244" y="250"/>
                    <a:pt x="244" y="250"/>
                  </a:cubicBezTo>
                  <a:cubicBezTo>
                    <a:pt x="244" y="272"/>
                    <a:pt x="244" y="272"/>
                    <a:pt x="244" y="272"/>
                  </a:cubicBezTo>
                  <a:cubicBezTo>
                    <a:pt x="252" y="263"/>
                    <a:pt x="252" y="263"/>
                    <a:pt x="252" y="263"/>
                  </a:cubicBezTo>
                  <a:cubicBezTo>
                    <a:pt x="263" y="253"/>
                    <a:pt x="263" y="253"/>
                    <a:pt x="263" y="253"/>
                  </a:cubicBezTo>
                  <a:cubicBezTo>
                    <a:pt x="271" y="245"/>
                    <a:pt x="271" y="245"/>
                    <a:pt x="271" y="245"/>
                  </a:cubicBezTo>
                  <a:cubicBezTo>
                    <a:pt x="271" y="223"/>
                    <a:pt x="271" y="223"/>
                    <a:pt x="271" y="223"/>
                  </a:cubicBezTo>
                  <a:close/>
                  <a:moveTo>
                    <a:pt x="271" y="294"/>
                  </a:moveTo>
                  <a:cubicBezTo>
                    <a:pt x="271" y="316"/>
                    <a:pt x="271" y="316"/>
                    <a:pt x="271" y="316"/>
                  </a:cubicBezTo>
                  <a:cubicBezTo>
                    <a:pt x="271" y="316"/>
                    <a:pt x="271" y="316"/>
                    <a:pt x="271" y="316"/>
                  </a:cubicBezTo>
                  <a:cubicBezTo>
                    <a:pt x="271" y="316"/>
                    <a:pt x="271" y="316"/>
                    <a:pt x="271" y="316"/>
                  </a:cubicBezTo>
                  <a:cubicBezTo>
                    <a:pt x="271" y="316"/>
                    <a:pt x="271" y="316"/>
                    <a:pt x="271" y="316"/>
                  </a:cubicBezTo>
                  <a:cubicBezTo>
                    <a:pt x="271" y="316"/>
                    <a:pt x="271" y="316"/>
                    <a:pt x="271" y="316"/>
                  </a:cubicBezTo>
                  <a:cubicBezTo>
                    <a:pt x="271" y="316"/>
                    <a:pt x="271" y="316"/>
                    <a:pt x="271" y="316"/>
                  </a:cubicBezTo>
                  <a:cubicBezTo>
                    <a:pt x="271" y="316"/>
                    <a:pt x="271" y="316"/>
                    <a:pt x="271" y="316"/>
                  </a:cubicBezTo>
                  <a:cubicBezTo>
                    <a:pt x="271" y="316"/>
                    <a:pt x="271" y="316"/>
                    <a:pt x="271" y="316"/>
                  </a:cubicBezTo>
                  <a:cubicBezTo>
                    <a:pt x="270" y="316"/>
                    <a:pt x="270" y="316"/>
                    <a:pt x="270" y="316"/>
                  </a:cubicBezTo>
                  <a:cubicBezTo>
                    <a:pt x="270" y="317"/>
                    <a:pt x="270" y="317"/>
                    <a:pt x="270" y="317"/>
                  </a:cubicBezTo>
                  <a:cubicBezTo>
                    <a:pt x="270" y="317"/>
                    <a:pt x="270" y="317"/>
                    <a:pt x="270" y="317"/>
                  </a:cubicBezTo>
                  <a:cubicBezTo>
                    <a:pt x="270" y="317"/>
                    <a:pt x="270" y="317"/>
                    <a:pt x="270" y="317"/>
                  </a:cubicBezTo>
                  <a:cubicBezTo>
                    <a:pt x="270" y="317"/>
                    <a:pt x="270" y="317"/>
                    <a:pt x="270" y="317"/>
                  </a:cubicBezTo>
                  <a:cubicBezTo>
                    <a:pt x="270" y="317"/>
                    <a:pt x="270" y="317"/>
                    <a:pt x="270" y="317"/>
                  </a:cubicBezTo>
                  <a:cubicBezTo>
                    <a:pt x="270" y="317"/>
                    <a:pt x="270" y="317"/>
                    <a:pt x="270" y="317"/>
                  </a:cubicBezTo>
                  <a:cubicBezTo>
                    <a:pt x="270" y="317"/>
                    <a:pt x="270" y="317"/>
                    <a:pt x="270" y="317"/>
                  </a:cubicBezTo>
                  <a:cubicBezTo>
                    <a:pt x="270" y="317"/>
                    <a:pt x="270" y="317"/>
                    <a:pt x="270" y="317"/>
                  </a:cubicBezTo>
                  <a:cubicBezTo>
                    <a:pt x="269" y="318"/>
                    <a:pt x="269" y="318"/>
                    <a:pt x="269" y="318"/>
                  </a:cubicBezTo>
                  <a:cubicBezTo>
                    <a:pt x="269" y="318"/>
                    <a:pt x="269" y="318"/>
                    <a:pt x="269" y="318"/>
                  </a:cubicBezTo>
                  <a:cubicBezTo>
                    <a:pt x="269" y="318"/>
                    <a:pt x="269" y="318"/>
                    <a:pt x="269" y="318"/>
                  </a:cubicBezTo>
                  <a:cubicBezTo>
                    <a:pt x="269" y="318"/>
                    <a:pt x="269" y="318"/>
                    <a:pt x="269" y="318"/>
                  </a:cubicBezTo>
                  <a:cubicBezTo>
                    <a:pt x="269" y="318"/>
                    <a:pt x="269" y="318"/>
                    <a:pt x="269" y="318"/>
                  </a:cubicBezTo>
                  <a:cubicBezTo>
                    <a:pt x="269" y="318"/>
                    <a:pt x="269" y="318"/>
                    <a:pt x="269" y="318"/>
                  </a:cubicBezTo>
                  <a:cubicBezTo>
                    <a:pt x="269" y="318"/>
                    <a:pt x="269" y="318"/>
                    <a:pt x="269" y="318"/>
                  </a:cubicBezTo>
                  <a:cubicBezTo>
                    <a:pt x="269" y="318"/>
                    <a:pt x="269" y="318"/>
                    <a:pt x="269" y="318"/>
                  </a:cubicBezTo>
                  <a:cubicBezTo>
                    <a:pt x="268" y="319"/>
                    <a:pt x="268" y="319"/>
                    <a:pt x="268" y="319"/>
                  </a:cubicBezTo>
                  <a:cubicBezTo>
                    <a:pt x="268" y="319"/>
                    <a:pt x="268" y="319"/>
                    <a:pt x="268" y="319"/>
                  </a:cubicBezTo>
                  <a:cubicBezTo>
                    <a:pt x="268" y="319"/>
                    <a:pt x="268" y="319"/>
                    <a:pt x="268" y="319"/>
                  </a:cubicBezTo>
                  <a:cubicBezTo>
                    <a:pt x="268" y="319"/>
                    <a:pt x="268" y="319"/>
                    <a:pt x="268" y="319"/>
                  </a:cubicBezTo>
                  <a:cubicBezTo>
                    <a:pt x="268" y="319"/>
                    <a:pt x="268" y="319"/>
                    <a:pt x="268" y="319"/>
                  </a:cubicBezTo>
                  <a:cubicBezTo>
                    <a:pt x="268" y="319"/>
                    <a:pt x="268" y="319"/>
                    <a:pt x="268" y="319"/>
                  </a:cubicBezTo>
                  <a:cubicBezTo>
                    <a:pt x="268" y="319"/>
                    <a:pt x="268" y="319"/>
                    <a:pt x="268" y="319"/>
                  </a:cubicBezTo>
                  <a:cubicBezTo>
                    <a:pt x="268" y="319"/>
                    <a:pt x="268" y="319"/>
                    <a:pt x="268" y="319"/>
                  </a:cubicBezTo>
                  <a:cubicBezTo>
                    <a:pt x="267" y="320"/>
                    <a:pt x="267" y="320"/>
                    <a:pt x="267" y="320"/>
                  </a:cubicBezTo>
                  <a:cubicBezTo>
                    <a:pt x="267" y="320"/>
                    <a:pt x="267" y="320"/>
                    <a:pt x="267" y="320"/>
                  </a:cubicBezTo>
                  <a:cubicBezTo>
                    <a:pt x="267" y="320"/>
                    <a:pt x="267" y="320"/>
                    <a:pt x="267" y="320"/>
                  </a:cubicBezTo>
                  <a:cubicBezTo>
                    <a:pt x="267" y="320"/>
                    <a:pt x="267" y="320"/>
                    <a:pt x="267" y="320"/>
                  </a:cubicBezTo>
                  <a:cubicBezTo>
                    <a:pt x="267" y="320"/>
                    <a:pt x="267" y="320"/>
                    <a:pt x="267" y="320"/>
                  </a:cubicBezTo>
                  <a:cubicBezTo>
                    <a:pt x="267" y="320"/>
                    <a:pt x="267" y="320"/>
                    <a:pt x="267" y="320"/>
                  </a:cubicBezTo>
                  <a:cubicBezTo>
                    <a:pt x="267" y="320"/>
                    <a:pt x="267" y="320"/>
                    <a:pt x="267" y="320"/>
                  </a:cubicBezTo>
                  <a:cubicBezTo>
                    <a:pt x="267" y="320"/>
                    <a:pt x="267" y="320"/>
                    <a:pt x="267" y="320"/>
                  </a:cubicBezTo>
                  <a:cubicBezTo>
                    <a:pt x="266" y="320"/>
                    <a:pt x="266" y="320"/>
                    <a:pt x="266" y="320"/>
                  </a:cubicBezTo>
                  <a:cubicBezTo>
                    <a:pt x="266" y="321"/>
                    <a:pt x="266" y="321"/>
                    <a:pt x="266" y="321"/>
                  </a:cubicBezTo>
                  <a:cubicBezTo>
                    <a:pt x="266" y="321"/>
                    <a:pt x="266" y="321"/>
                    <a:pt x="266" y="321"/>
                  </a:cubicBezTo>
                  <a:cubicBezTo>
                    <a:pt x="266" y="321"/>
                    <a:pt x="266" y="321"/>
                    <a:pt x="266" y="321"/>
                  </a:cubicBezTo>
                  <a:cubicBezTo>
                    <a:pt x="266" y="321"/>
                    <a:pt x="266" y="321"/>
                    <a:pt x="266" y="321"/>
                  </a:cubicBezTo>
                  <a:cubicBezTo>
                    <a:pt x="266" y="321"/>
                    <a:pt x="266" y="321"/>
                    <a:pt x="266" y="321"/>
                  </a:cubicBezTo>
                  <a:cubicBezTo>
                    <a:pt x="266" y="321"/>
                    <a:pt x="266" y="321"/>
                    <a:pt x="266" y="321"/>
                  </a:cubicBezTo>
                  <a:cubicBezTo>
                    <a:pt x="266" y="321"/>
                    <a:pt x="266" y="321"/>
                    <a:pt x="266" y="321"/>
                  </a:cubicBezTo>
                  <a:cubicBezTo>
                    <a:pt x="266" y="321"/>
                    <a:pt x="266" y="321"/>
                    <a:pt x="266" y="321"/>
                  </a:cubicBezTo>
                  <a:cubicBezTo>
                    <a:pt x="265" y="322"/>
                    <a:pt x="265" y="322"/>
                    <a:pt x="265" y="322"/>
                  </a:cubicBezTo>
                  <a:cubicBezTo>
                    <a:pt x="265" y="322"/>
                    <a:pt x="265" y="322"/>
                    <a:pt x="265" y="322"/>
                  </a:cubicBezTo>
                  <a:cubicBezTo>
                    <a:pt x="265" y="322"/>
                    <a:pt x="265" y="322"/>
                    <a:pt x="265" y="322"/>
                  </a:cubicBezTo>
                  <a:cubicBezTo>
                    <a:pt x="244" y="343"/>
                    <a:pt x="244" y="343"/>
                    <a:pt x="244" y="343"/>
                  </a:cubicBezTo>
                  <a:cubicBezTo>
                    <a:pt x="244" y="301"/>
                    <a:pt x="244" y="301"/>
                    <a:pt x="244" y="301"/>
                  </a:cubicBezTo>
                  <a:cubicBezTo>
                    <a:pt x="254" y="311"/>
                    <a:pt x="254" y="311"/>
                    <a:pt x="254" y="311"/>
                  </a:cubicBezTo>
                  <a:cubicBezTo>
                    <a:pt x="255" y="311"/>
                    <a:pt x="255" y="311"/>
                    <a:pt x="255" y="311"/>
                  </a:cubicBezTo>
                  <a:cubicBezTo>
                    <a:pt x="255" y="311"/>
                    <a:pt x="255" y="311"/>
                    <a:pt x="255" y="311"/>
                  </a:cubicBezTo>
                  <a:cubicBezTo>
                    <a:pt x="255" y="310"/>
                    <a:pt x="255" y="310"/>
                    <a:pt x="255" y="310"/>
                  </a:cubicBezTo>
                  <a:cubicBezTo>
                    <a:pt x="255" y="310"/>
                    <a:pt x="255" y="310"/>
                    <a:pt x="255" y="310"/>
                  </a:cubicBezTo>
                  <a:cubicBezTo>
                    <a:pt x="255" y="310"/>
                    <a:pt x="255" y="310"/>
                    <a:pt x="255" y="310"/>
                  </a:cubicBezTo>
                  <a:cubicBezTo>
                    <a:pt x="255" y="310"/>
                    <a:pt x="255" y="310"/>
                    <a:pt x="255" y="310"/>
                  </a:cubicBezTo>
                  <a:cubicBezTo>
                    <a:pt x="256" y="310"/>
                    <a:pt x="256" y="310"/>
                    <a:pt x="256" y="310"/>
                  </a:cubicBezTo>
                  <a:cubicBezTo>
                    <a:pt x="256" y="310"/>
                    <a:pt x="256" y="310"/>
                    <a:pt x="256" y="310"/>
                  </a:cubicBezTo>
                  <a:cubicBezTo>
                    <a:pt x="256" y="309"/>
                    <a:pt x="256" y="309"/>
                    <a:pt x="256" y="309"/>
                  </a:cubicBezTo>
                  <a:cubicBezTo>
                    <a:pt x="256" y="309"/>
                    <a:pt x="256" y="309"/>
                    <a:pt x="256" y="309"/>
                  </a:cubicBezTo>
                  <a:cubicBezTo>
                    <a:pt x="256" y="309"/>
                    <a:pt x="256" y="309"/>
                    <a:pt x="256" y="309"/>
                  </a:cubicBezTo>
                  <a:cubicBezTo>
                    <a:pt x="256" y="309"/>
                    <a:pt x="256" y="309"/>
                    <a:pt x="256" y="309"/>
                  </a:cubicBezTo>
                  <a:cubicBezTo>
                    <a:pt x="256" y="309"/>
                    <a:pt x="256" y="309"/>
                    <a:pt x="256" y="309"/>
                  </a:cubicBezTo>
                  <a:cubicBezTo>
                    <a:pt x="257" y="309"/>
                    <a:pt x="257" y="309"/>
                    <a:pt x="257" y="309"/>
                  </a:cubicBezTo>
                  <a:cubicBezTo>
                    <a:pt x="257" y="309"/>
                    <a:pt x="257" y="309"/>
                    <a:pt x="257" y="309"/>
                  </a:cubicBezTo>
                  <a:cubicBezTo>
                    <a:pt x="257" y="308"/>
                    <a:pt x="257" y="308"/>
                    <a:pt x="257" y="308"/>
                  </a:cubicBezTo>
                  <a:cubicBezTo>
                    <a:pt x="257" y="308"/>
                    <a:pt x="257" y="308"/>
                    <a:pt x="257" y="308"/>
                  </a:cubicBezTo>
                  <a:cubicBezTo>
                    <a:pt x="257" y="308"/>
                    <a:pt x="257" y="308"/>
                    <a:pt x="257" y="308"/>
                  </a:cubicBezTo>
                  <a:cubicBezTo>
                    <a:pt x="257" y="308"/>
                    <a:pt x="257" y="308"/>
                    <a:pt x="257" y="308"/>
                  </a:cubicBezTo>
                  <a:cubicBezTo>
                    <a:pt x="258" y="308"/>
                    <a:pt x="258" y="308"/>
                    <a:pt x="258" y="308"/>
                  </a:cubicBezTo>
                  <a:cubicBezTo>
                    <a:pt x="258" y="308"/>
                    <a:pt x="258" y="308"/>
                    <a:pt x="258" y="308"/>
                  </a:cubicBezTo>
                  <a:cubicBezTo>
                    <a:pt x="258" y="307"/>
                    <a:pt x="258" y="307"/>
                    <a:pt x="258" y="307"/>
                  </a:cubicBezTo>
                  <a:cubicBezTo>
                    <a:pt x="258" y="307"/>
                    <a:pt x="258" y="307"/>
                    <a:pt x="258" y="307"/>
                  </a:cubicBezTo>
                  <a:cubicBezTo>
                    <a:pt x="258" y="307"/>
                    <a:pt x="258" y="307"/>
                    <a:pt x="258" y="307"/>
                  </a:cubicBezTo>
                  <a:cubicBezTo>
                    <a:pt x="258" y="307"/>
                    <a:pt x="258" y="307"/>
                    <a:pt x="258" y="307"/>
                  </a:cubicBezTo>
                  <a:cubicBezTo>
                    <a:pt x="259" y="307"/>
                    <a:pt x="259" y="307"/>
                    <a:pt x="259" y="307"/>
                  </a:cubicBezTo>
                  <a:cubicBezTo>
                    <a:pt x="259" y="307"/>
                    <a:pt x="259" y="307"/>
                    <a:pt x="259" y="307"/>
                  </a:cubicBezTo>
                  <a:cubicBezTo>
                    <a:pt x="259" y="306"/>
                    <a:pt x="259" y="306"/>
                    <a:pt x="259" y="306"/>
                  </a:cubicBezTo>
                  <a:cubicBezTo>
                    <a:pt x="259" y="306"/>
                    <a:pt x="259" y="306"/>
                    <a:pt x="259" y="306"/>
                  </a:cubicBezTo>
                  <a:cubicBezTo>
                    <a:pt x="259" y="306"/>
                    <a:pt x="259" y="306"/>
                    <a:pt x="259" y="306"/>
                  </a:cubicBezTo>
                  <a:cubicBezTo>
                    <a:pt x="259" y="306"/>
                    <a:pt x="259" y="306"/>
                    <a:pt x="259" y="306"/>
                  </a:cubicBezTo>
                  <a:cubicBezTo>
                    <a:pt x="260" y="306"/>
                    <a:pt x="260" y="306"/>
                    <a:pt x="260" y="306"/>
                  </a:cubicBezTo>
                  <a:cubicBezTo>
                    <a:pt x="260" y="306"/>
                    <a:pt x="260" y="306"/>
                    <a:pt x="260" y="306"/>
                  </a:cubicBezTo>
                  <a:cubicBezTo>
                    <a:pt x="260" y="305"/>
                    <a:pt x="260" y="305"/>
                    <a:pt x="260" y="305"/>
                  </a:cubicBezTo>
                  <a:cubicBezTo>
                    <a:pt x="260" y="305"/>
                    <a:pt x="260" y="305"/>
                    <a:pt x="260" y="305"/>
                  </a:cubicBezTo>
                  <a:cubicBezTo>
                    <a:pt x="260" y="305"/>
                    <a:pt x="260" y="305"/>
                    <a:pt x="260" y="305"/>
                  </a:cubicBezTo>
                  <a:cubicBezTo>
                    <a:pt x="260" y="305"/>
                    <a:pt x="260" y="305"/>
                    <a:pt x="260" y="305"/>
                  </a:cubicBezTo>
                  <a:cubicBezTo>
                    <a:pt x="261" y="305"/>
                    <a:pt x="261" y="305"/>
                    <a:pt x="261" y="305"/>
                  </a:cubicBezTo>
                  <a:cubicBezTo>
                    <a:pt x="261" y="305"/>
                    <a:pt x="261" y="305"/>
                    <a:pt x="261" y="305"/>
                  </a:cubicBezTo>
                  <a:cubicBezTo>
                    <a:pt x="261" y="304"/>
                    <a:pt x="261" y="304"/>
                    <a:pt x="261" y="304"/>
                  </a:cubicBezTo>
                  <a:cubicBezTo>
                    <a:pt x="261" y="304"/>
                    <a:pt x="261" y="304"/>
                    <a:pt x="261" y="304"/>
                  </a:cubicBezTo>
                  <a:cubicBezTo>
                    <a:pt x="261" y="304"/>
                    <a:pt x="261" y="304"/>
                    <a:pt x="261" y="304"/>
                  </a:cubicBezTo>
                  <a:cubicBezTo>
                    <a:pt x="261" y="304"/>
                    <a:pt x="261" y="304"/>
                    <a:pt x="261" y="304"/>
                  </a:cubicBezTo>
                  <a:cubicBezTo>
                    <a:pt x="262" y="304"/>
                    <a:pt x="262" y="304"/>
                    <a:pt x="262" y="304"/>
                  </a:cubicBezTo>
                  <a:cubicBezTo>
                    <a:pt x="262" y="304"/>
                    <a:pt x="262" y="304"/>
                    <a:pt x="262" y="304"/>
                  </a:cubicBezTo>
                  <a:cubicBezTo>
                    <a:pt x="262" y="304"/>
                    <a:pt x="262" y="304"/>
                    <a:pt x="262" y="304"/>
                  </a:cubicBezTo>
                  <a:cubicBezTo>
                    <a:pt x="262" y="303"/>
                    <a:pt x="262" y="303"/>
                    <a:pt x="262" y="303"/>
                  </a:cubicBezTo>
                  <a:cubicBezTo>
                    <a:pt x="262" y="303"/>
                    <a:pt x="262" y="303"/>
                    <a:pt x="262" y="303"/>
                  </a:cubicBezTo>
                  <a:cubicBezTo>
                    <a:pt x="262" y="303"/>
                    <a:pt x="262" y="303"/>
                    <a:pt x="262" y="303"/>
                  </a:cubicBezTo>
                  <a:cubicBezTo>
                    <a:pt x="263" y="303"/>
                    <a:pt x="263" y="303"/>
                    <a:pt x="263" y="303"/>
                  </a:cubicBezTo>
                  <a:cubicBezTo>
                    <a:pt x="263" y="303"/>
                    <a:pt x="263" y="303"/>
                    <a:pt x="263" y="303"/>
                  </a:cubicBezTo>
                  <a:cubicBezTo>
                    <a:pt x="263" y="303"/>
                    <a:pt x="263" y="303"/>
                    <a:pt x="263" y="303"/>
                  </a:cubicBezTo>
                  <a:cubicBezTo>
                    <a:pt x="263" y="302"/>
                    <a:pt x="263" y="302"/>
                    <a:pt x="263" y="302"/>
                  </a:cubicBezTo>
                  <a:cubicBezTo>
                    <a:pt x="263" y="302"/>
                    <a:pt x="263" y="302"/>
                    <a:pt x="263" y="302"/>
                  </a:cubicBezTo>
                  <a:cubicBezTo>
                    <a:pt x="263" y="302"/>
                    <a:pt x="263" y="302"/>
                    <a:pt x="263" y="302"/>
                  </a:cubicBezTo>
                  <a:cubicBezTo>
                    <a:pt x="263" y="302"/>
                    <a:pt x="263" y="302"/>
                    <a:pt x="263" y="302"/>
                  </a:cubicBezTo>
                  <a:cubicBezTo>
                    <a:pt x="264" y="302"/>
                    <a:pt x="264" y="302"/>
                    <a:pt x="264" y="302"/>
                  </a:cubicBezTo>
                  <a:cubicBezTo>
                    <a:pt x="264" y="302"/>
                    <a:pt x="264" y="302"/>
                    <a:pt x="264" y="302"/>
                  </a:cubicBezTo>
                  <a:cubicBezTo>
                    <a:pt x="264" y="301"/>
                    <a:pt x="264" y="301"/>
                    <a:pt x="264" y="301"/>
                  </a:cubicBezTo>
                  <a:cubicBezTo>
                    <a:pt x="264" y="301"/>
                    <a:pt x="264" y="301"/>
                    <a:pt x="264" y="301"/>
                  </a:cubicBezTo>
                  <a:cubicBezTo>
                    <a:pt x="264" y="301"/>
                    <a:pt x="264" y="301"/>
                    <a:pt x="264" y="301"/>
                  </a:cubicBezTo>
                  <a:cubicBezTo>
                    <a:pt x="264" y="301"/>
                    <a:pt x="264" y="301"/>
                    <a:pt x="264" y="301"/>
                  </a:cubicBezTo>
                  <a:cubicBezTo>
                    <a:pt x="265" y="301"/>
                    <a:pt x="265" y="301"/>
                    <a:pt x="265" y="301"/>
                  </a:cubicBezTo>
                  <a:cubicBezTo>
                    <a:pt x="265" y="301"/>
                    <a:pt x="265" y="301"/>
                    <a:pt x="265" y="301"/>
                  </a:cubicBezTo>
                  <a:lnTo>
                    <a:pt x="271" y="294"/>
                  </a:lnTo>
                  <a:close/>
                  <a:moveTo>
                    <a:pt x="244" y="374"/>
                  </a:moveTo>
                  <a:cubicBezTo>
                    <a:pt x="233" y="362"/>
                    <a:pt x="233" y="362"/>
                    <a:pt x="233" y="362"/>
                  </a:cubicBezTo>
                  <a:cubicBezTo>
                    <a:pt x="233" y="332"/>
                    <a:pt x="233" y="332"/>
                    <a:pt x="233" y="332"/>
                  </a:cubicBezTo>
                  <a:cubicBezTo>
                    <a:pt x="242" y="323"/>
                    <a:pt x="242" y="323"/>
                    <a:pt x="242" y="323"/>
                  </a:cubicBezTo>
                  <a:cubicBezTo>
                    <a:pt x="233" y="314"/>
                    <a:pt x="233" y="314"/>
                    <a:pt x="233" y="314"/>
                  </a:cubicBezTo>
                  <a:cubicBezTo>
                    <a:pt x="233" y="289"/>
                    <a:pt x="233" y="289"/>
                    <a:pt x="233" y="289"/>
                  </a:cubicBezTo>
                  <a:cubicBezTo>
                    <a:pt x="244" y="301"/>
                    <a:pt x="244" y="301"/>
                    <a:pt x="244" y="301"/>
                  </a:cubicBezTo>
                  <a:cubicBezTo>
                    <a:pt x="244" y="343"/>
                    <a:pt x="244" y="343"/>
                    <a:pt x="244" y="343"/>
                  </a:cubicBezTo>
                  <a:cubicBezTo>
                    <a:pt x="243" y="344"/>
                    <a:pt x="243" y="344"/>
                    <a:pt x="243" y="344"/>
                  </a:cubicBezTo>
                  <a:cubicBezTo>
                    <a:pt x="244" y="346"/>
                    <a:pt x="244" y="346"/>
                    <a:pt x="244" y="346"/>
                  </a:cubicBezTo>
                  <a:cubicBezTo>
                    <a:pt x="244" y="374"/>
                    <a:pt x="244" y="374"/>
                    <a:pt x="244" y="374"/>
                  </a:cubicBezTo>
                  <a:close/>
                  <a:moveTo>
                    <a:pt x="233" y="105"/>
                  </a:moveTo>
                  <a:cubicBezTo>
                    <a:pt x="244" y="116"/>
                    <a:pt x="244" y="116"/>
                    <a:pt x="244" y="116"/>
                  </a:cubicBezTo>
                  <a:cubicBezTo>
                    <a:pt x="244" y="144"/>
                    <a:pt x="244" y="144"/>
                    <a:pt x="244" y="144"/>
                  </a:cubicBezTo>
                  <a:cubicBezTo>
                    <a:pt x="237" y="137"/>
                    <a:pt x="237" y="137"/>
                    <a:pt x="237" y="137"/>
                  </a:cubicBezTo>
                  <a:cubicBezTo>
                    <a:pt x="233" y="141"/>
                    <a:pt x="233" y="141"/>
                    <a:pt x="233" y="141"/>
                  </a:cubicBezTo>
                  <a:cubicBezTo>
                    <a:pt x="233" y="105"/>
                    <a:pt x="233" y="105"/>
                    <a:pt x="233" y="105"/>
                  </a:cubicBezTo>
                  <a:close/>
                  <a:moveTo>
                    <a:pt x="244" y="165"/>
                  </a:moveTo>
                  <a:cubicBezTo>
                    <a:pt x="244" y="201"/>
                    <a:pt x="244" y="201"/>
                    <a:pt x="244" y="201"/>
                  </a:cubicBezTo>
                  <a:cubicBezTo>
                    <a:pt x="240" y="205"/>
                    <a:pt x="240" y="205"/>
                    <a:pt x="240" y="205"/>
                  </a:cubicBezTo>
                  <a:cubicBezTo>
                    <a:pt x="244" y="210"/>
                    <a:pt x="244" y="210"/>
                    <a:pt x="244" y="210"/>
                  </a:cubicBezTo>
                  <a:cubicBezTo>
                    <a:pt x="244" y="235"/>
                    <a:pt x="244" y="235"/>
                    <a:pt x="244" y="235"/>
                  </a:cubicBezTo>
                  <a:cubicBezTo>
                    <a:pt x="233" y="223"/>
                    <a:pt x="233" y="223"/>
                    <a:pt x="233" y="223"/>
                  </a:cubicBezTo>
                  <a:cubicBezTo>
                    <a:pt x="233" y="190"/>
                    <a:pt x="233" y="190"/>
                    <a:pt x="233" y="190"/>
                  </a:cubicBezTo>
                  <a:cubicBezTo>
                    <a:pt x="233" y="190"/>
                    <a:pt x="233" y="190"/>
                    <a:pt x="233" y="190"/>
                  </a:cubicBezTo>
                  <a:cubicBezTo>
                    <a:pt x="233" y="190"/>
                    <a:pt x="233" y="190"/>
                    <a:pt x="233" y="190"/>
                  </a:cubicBezTo>
                  <a:cubicBezTo>
                    <a:pt x="233" y="190"/>
                    <a:pt x="233" y="190"/>
                    <a:pt x="233" y="190"/>
                  </a:cubicBezTo>
                  <a:cubicBezTo>
                    <a:pt x="233" y="190"/>
                    <a:pt x="233" y="190"/>
                    <a:pt x="233" y="190"/>
                  </a:cubicBezTo>
                  <a:cubicBezTo>
                    <a:pt x="234" y="190"/>
                    <a:pt x="234" y="190"/>
                    <a:pt x="234" y="190"/>
                  </a:cubicBezTo>
                  <a:cubicBezTo>
                    <a:pt x="234" y="190"/>
                    <a:pt x="234" y="190"/>
                    <a:pt x="234" y="190"/>
                  </a:cubicBezTo>
                  <a:cubicBezTo>
                    <a:pt x="234" y="190"/>
                    <a:pt x="234" y="190"/>
                    <a:pt x="234" y="190"/>
                  </a:cubicBezTo>
                  <a:cubicBezTo>
                    <a:pt x="234" y="189"/>
                    <a:pt x="234" y="189"/>
                    <a:pt x="234" y="189"/>
                  </a:cubicBezTo>
                  <a:cubicBezTo>
                    <a:pt x="234" y="189"/>
                    <a:pt x="234" y="189"/>
                    <a:pt x="234" y="189"/>
                  </a:cubicBezTo>
                  <a:cubicBezTo>
                    <a:pt x="234" y="189"/>
                    <a:pt x="234" y="189"/>
                    <a:pt x="234" y="189"/>
                  </a:cubicBezTo>
                  <a:cubicBezTo>
                    <a:pt x="234" y="189"/>
                    <a:pt x="234" y="189"/>
                    <a:pt x="234" y="189"/>
                  </a:cubicBezTo>
                  <a:cubicBezTo>
                    <a:pt x="234" y="189"/>
                    <a:pt x="234" y="189"/>
                    <a:pt x="234" y="189"/>
                  </a:cubicBezTo>
                  <a:cubicBezTo>
                    <a:pt x="235" y="189"/>
                    <a:pt x="235" y="189"/>
                    <a:pt x="235" y="189"/>
                  </a:cubicBezTo>
                  <a:cubicBezTo>
                    <a:pt x="235" y="189"/>
                    <a:pt x="235" y="189"/>
                    <a:pt x="235" y="189"/>
                  </a:cubicBezTo>
                  <a:cubicBezTo>
                    <a:pt x="235" y="189"/>
                    <a:pt x="235" y="189"/>
                    <a:pt x="235" y="189"/>
                  </a:cubicBezTo>
                  <a:cubicBezTo>
                    <a:pt x="235" y="188"/>
                    <a:pt x="235" y="188"/>
                    <a:pt x="235" y="188"/>
                  </a:cubicBezTo>
                  <a:cubicBezTo>
                    <a:pt x="235" y="188"/>
                    <a:pt x="235" y="188"/>
                    <a:pt x="235" y="188"/>
                  </a:cubicBezTo>
                  <a:cubicBezTo>
                    <a:pt x="235" y="188"/>
                    <a:pt x="235" y="188"/>
                    <a:pt x="235" y="188"/>
                  </a:cubicBezTo>
                  <a:cubicBezTo>
                    <a:pt x="235" y="188"/>
                    <a:pt x="235" y="188"/>
                    <a:pt x="235" y="188"/>
                  </a:cubicBezTo>
                  <a:cubicBezTo>
                    <a:pt x="236" y="188"/>
                    <a:pt x="236" y="188"/>
                    <a:pt x="236" y="188"/>
                  </a:cubicBezTo>
                  <a:cubicBezTo>
                    <a:pt x="236" y="188"/>
                    <a:pt x="236" y="188"/>
                    <a:pt x="236" y="188"/>
                  </a:cubicBezTo>
                  <a:cubicBezTo>
                    <a:pt x="236" y="188"/>
                    <a:pt x="236" y="188"/>
                    <a:pt x="236" y="188"/>
                  </a:cubicBezTo>
                  <a:cubicBezTo>
                    <a:pt x="236" y="188"/>
                    <a:pt x="236" y="188"/>
                    <a:pt x="236" y="188"/>
                  </a:cubicBezTo>
                  <a:cubicBezTo>
                    <a:pt x="236" y="187"/>
                    <a:pt x="236" y="187"/>
                    <a:pt x="236" y="187"/>
                  </a:cubicBezTo>
                  <a:cubicBezTo>
                    <a:pt x="236" y="187"/>
                    <a:pt x="236" y="187"/>
                    <a:pt x="236" y="187"/>
                  </a:cubicBezTo>
                  <a:cubicBezTo>
                    <a:pt x="236" y="187"/>
                    <a:pt x="236" y="187"/>
                    <a:pt x="236" y="187"/>
                  </a:cubicBezTo>
                  <a:cubicBezTo>
                    <a:pt x="237" y="187"/>
                    <a:pt x="237" y="187"/>
                    <a:pt x="237" y="187"/>
                  </a:cubicBezTo>
                  <a:cubicBezTo>
                    <a:pt x="237" y="187"/>
                    <a:pt x="237" y="187"/>
                    <a:pt x="237" y="187"/>
                  </a:cubicBezTo>
                  <a:cubicBezTo>
                    <a:pt x="237" y="187"/>
                    <a:pt x="237" y="187"/>
                    <a:pt x="237" y="187"/>
                  </a:cubicBezTo>
                  <a:cubicBezTo>
                    <a:pt x="237" y="187"/>
                    <a:pt x="237" y="187"/>
                    <a:pt x="237" y="187"/>
                  </a:cubicBezTo>
                  <a:cubicBezTo>
                    <a:pt x="237" y="186"/>
                    <a:pt x="237" y="186"/>
                    <a:pt x="237" y="186"/>
                  </a:cubicBezTo>
                  <a:cubicBezTo>
                    <a:pt x="237" y="186"/>
                    <a:pt x="237" y="186"/>
                    <a:pt x="237" y="186"/>
                  </a:cubicBezTo>
                  <a:cubicBezTo>
                    <a:pt x="237" y="186"/>
                    <a:pt x="237" y="186"/>
                    <a:pt x="237" y="186"/>
                  </a:cubicBezTo>
                  <a:cubicBezTo>
                    <a:pt x="237" y="186"/>
                    <a:pt x="237" y="186"/>
                    <a:pt x="237" y="186"/>
                  </a:cubicBezTo>
                  <a:cubicBezTo>
                    <a:pt x="238" y="186"/>
                    <a:pt x="238" y="186"/>
                    <a:pt x="238" y="186"/>
                  </a:cubicBezTo>
                  <a:cubicBezTo>
                    <a:pt x="238" y="186"/>
                    <a:pt x="238" y="186"/>
                    <a:pt x="238" y="186"/>
                  </a:cubicBezTo>
                  <a:cubicBezTo>
                    <a:pt x="238" y="186"/>
                    <a:pt x="238" y="186"/>
                    <a:pt x="238" y="186"/>
                  </a:cubicBezTo>
                  <a:cubicBezTo>
                    <a:pt x="238" y="185"/>
                    <a:pt x="238" y="185"/>
                    <a:pt x="238" y="185"/>
                  </a:cubicBezTo>
                  <a:cubicBezTo>
                    <a:pt x="238" y="185"/>
                    <a:pt x="238" y="185"/>
                    <a:pt x="238" y="185"/>
                  </a:cubicBezTo>
                  <a:cubicBezTo>
                    <a:pt x="238" y="185"/>
                    <a:pt x="238" y="185"/>
                    <a:pt x="238" y="185"/>
                  </a:cubicBezTo>
                  <a:cubicBezTo>
                    <a:pt x="238" y="185"/>
                    <a:pt x="238" y="185"/>
                    <a:pt x="238" y="185"/>
                  </a:cubicBezTo>
                  <a:cubicBezTo>
                    <a:pt x="239" y="185"/>
                    <a:pt x="239" y="185"/>
                    <a:pt x="239" y="185"/>
                  </a:cubicBezTo>
                  <a:cubicBezTo>
                    <a:pt x="239" y="185"/>
                    <a:pt x="239" y="185"/>
                    <a:pt x="239" y="185"/>
                  </a:cubicBezTo>
                  <a:cubicBezTo>
                    <a:pt x="239" y="185"/>
                    <a:pt x="239" y="185"/>
                    <a:pt x="239" y="185"/>
                  </a:cubicBezTo>
                  <a:cubicBezTo>
                    <a:pt x="239" y="184"/>
                    <a:pt x="239" y="184"/>
                    <a:pt x="239" y="184"/>
                  </a:cubicBezTo>
                  <a:cubicBezTo>
                    <a:pt x="239" y="184"/>
                    <a:pt x="239" y="184"/>
                    <a:pt x="239" y="184"/>
                  </a:cubicBezTo>
                  <a:cubicBezTo>
                    <a:pt x="233" y="178"/>
                    <a:pt x="233" y="178"/>
                    <a:pt x="233" y="178"/>
                  </a:cubicBezTo>
                  <a:cubicBezTo>
                    <a:pt x="233" y="153"/>
                    <a:pt x="233" y="153"/>
                    <a:pt x="233" y="153"/>
                  </a:cubicBezTo>
                  <a:cubicBezTo>
                    <a:pt x="244" y="165"/>
                    <a:pt x="244" y="165"/>
                    <a:pt x="244" y="165"/>
                  </a:cubicBezTo>
                  <a:close/>
                  <a:moveTo>
                    <a:pt x="244" y="250"/>
                  </a:moveTo>
                  <a:cubicBezTo>
                    <a:pt x="244" y="272"/>
                    <a:pt x="244" y="272"/>
                    <a:pt x="244" y="272"/>
                  </a:cubicBezTo>
                  <a:cubicBezTo>
                    <a:pt x="240" y="276"/>
                    <a:pt x="240" y="276"/>
                    <a:pt x="240" y="276"/>
                  </a:cubicBezTo>
                  <a:cubicBezTo>
                    <a:pt x="240" y="276"/>
                    <a:pt x="240" y="276"/>
                    <a:pt x="240" y="276"/>
                  </a:cubicBezTo>
                  <a:cubicBezTo>
                    <a:pt x="240" y="276"/>
                    <a:pt x="240" y="276"/>
                    <a:pt x="240" y="276"/>
                  </a:cubicBezTo>
                  <a:cubicBezTo>
                    <a:pt x="240" y="276"/>
                    <a:pt x="240" y="276"/>
                    <a:pt x="240" y="276"/>
                  </a:cubicBezTo>
                  <a:cubicBezTo>
                    <a:pt x="239" y="276"/>
                    <a:pt x="239" y="276"/>
                    <a:pt x="239" y="276"/>
                  </a:cubicBezTo>
                  <a:cubicBezTo>
                    <a:pt x="239" y="276"/>
                    <a:pt x="239" y="276"/>
                    <a:pt x="239" y="276"/>
                  </a:cubicBezTo>
                  <a:cubicBezTo>
                    <a:pt x="239" y="277"/>
                    <a:pt x="239" y="277"/>
                    <a:pt x="239" y="277"/>
                  </a:cubicBezTo>
                  <a:cubicBezTo>
                    <a:pt x="239" y="277"/>
                    <a:pt x="239" y="277"/>
                    <a:pt x="239" y="277"/>
                  </a:cubicBezTo>
                  <a:cubicBezTo>
                    <a:pt x="239" y="277"/>
                    <a:pt x="239" y="277"/>
                    <a:pt x="239" y="277"/>
                  </a:cubicBezTo>
                  <a:cubicBezTo>
                    <a:pt x="239" y="277"/>
                    <a:pt x="239" y="277"/>
                    <a:pt x="239" y="277"/>
                  </a:cubicBezTo>
                  <a:cubicBezTo>
                    <a:pt x="238" y="277"/>
                    <a:pt x="238" y="277"/>
                    <a:pt x="238" y="277"/>
                  </a:cubicBezTo>
                  <a:cubicBezTo>
                    <a:pt x="238" y="277"/>
                    <a:pt x="238" y="277"/>
                    <a:pt x="238" y="277"/>
                  </a:cubicBezTo>
                  <a:cubicBezTo>
                    <a:pt x="238" y="278"/>
                    <a:pt x="238" y="278"/>
                    <a:pt x="238" y="278"/>
                  </a:cubicBezTo>
                  <a:cubicBezTo>
                    <a:pt x="238" y="278"/>
                    <a:pt x="238" y="278"/>
                    <a:pt x="238" y="278"/>
                  </a:cubicBezTo>
                  <a:cubicBezTo>
                    <a:pt x="238" y="278"/>
                    <a:pt x="238" y="278"/>
                    <a:pt x="238" y="278"/>
                  </a:cubicBezTo>
                  <a:cubicBezTo>
                    <a:pt x="238" y="278"/>
                    <a:pt x="238" y="278"/>
                    <a:pt x="238" y="278"/>
                  </a:cubicBezTo>
                  <a:cubicBezTo>
                    <a:pt x="237" y="278"/>
                    <a:pt x="237" y="278"/>
                    <a:pt x="237" y="278"/>
                  </a:cubicBezTo>
                  <a:cubicBezTo>
                    <a:pt x="237" y="278"/>
                    <a:pt x="237" y="278"/>
                    <a:pt x="237" y="278"/>
                  </a:cubicBezTo>
                  <a:cubicBezTo>
                    <a:pt x="237" y="279"/>
                    <a:pt x="237" y="279"/>
                    <a:pt x="237" y="279"/>
                  </a:cubicBezTo>
                  <a:cubicBezTo>
                    <a:pt x="237" y="279"/>
                    <a:pt x="237" y="279"/>
                    <a:pt x="237" y="279"/>
                  </a:cubicBezTo>
                  <a:cubicBezTo>
                    <a:pt x="237" y="279"/>
                    <a:pt x="237" y="279"/>
                    <a:pt x="237" y="279"/>
                  </a:cubicBezTo>
                  <a:cubicBezTo>
                    <a:pt x="237" y="279"/>
                    <a:pt x="237" y="279"/>
                    <a:pt x="237" y="279"/>
                  </a:cubicBezTo>
                  <a:cubicBezTo>
                    <a:pt x="237" y="279"/>
                    <a:pt x="237" y="279"/>
                    <a:pt x="237" y="279"/>
                  </a:cubicBezTo>
                  <a:cubicBezTo>
                    <a:pt x="236" y="279"/>
                    <a:pt x="236" y="279"/>
                    <a:pt x="236" y="279"/>
                  </a:cubicBezTo>
                  <a:cubicBezTo>
                    <a:pt x="236" y="280"/>
                    <a:pt x="236" y="280"/>
                    <a:pt x="236" y="280"/>
                  </a:cubicBezTo>
                  <a:cubicBezTo>
                    <a:pt x="236" y="280"/>
                    <a:pt x="236" y="280"/>
                    <a:pt x="236" y="280"/>
                  </a:cubicBezTo>
                  <a:cubicBezTo>
                    <a:pt x="236" y="280"/>
                    <a:pt x="236" y="280"/>
                    <a:pt x="236" y="280"/>
                  </a:cubicBezTo>
                  <a:cubicBezTo>
                    <a:pt x="236" y="280"/>
                    <a:pt x="236" y="280"/>
                    <a:pt x="236" y="280"/>
                  </a:cubicBezTo>
                  <a:cubicBezTo>
                    <a:pt x="236" y="280"/>
                    <a:pt x="236" y="280"/>
                    <a:pt x="236" y="280"/>
                  </a:cubicBezTo>
                  <a:cubicBezTo>
                    <a:pt x="235" y="280"/>
                    <a:pt x="235" y="280"/>
                    <a:pt x="235" y="280"/>
                  </a:cubicBezTo>
                  <a:cubicBezTo>
                    <a:pt x="235" y="281"/>
                    <a:pt x="235" y="281"/>
                    <a:pt x="235" y="281"/>
                  </a:cubicBezTo>
                  <a:cubicBezTo>
                    <a:pt x="235" y="281"/>
                    <a:pt x="235" y="281"/>
                    <a:pt x="235" y="281"/>
                  </a:cubicBezTo>
                  <a:cubicBezTo>
                    <a:pt x="235" y="281"/>
                    <a:pt x="235" y="281"/>
                    <a:pt x="235" y="281"/>
                  </a:cubicBezTo>
                  <a:cubicBezTo>
                    <a:pt x="235" y="281"/>
                    <a:pt x="235" y="281"/>
                    <a:pt x="235" y="281"/>
                  </a:cubicBezTo>
                  <a:cubicBezTo>
                    <a:pt x="235" y="281"/>
                    <a:pt x="235" y="281"/>
                    <a:pt x="235" y="281"/>
                  </a:cubicBezTo>
                  <a:cubicBezTo>
                    <a:pt x="234" y="281"/>
                    <a:pt x="234" y="281"/>
                    <a:pt x="234" y="281"/>
                  </a:cubicBezTo>
                  <a:cubicBezTo>
                    <a:pt x="234" y="282"/>
                    <a:pt x="234" y="282"/>
                    <a:pt x="234" y="282"/>
                  </a:cubicBezTo>
                  <a:cubicBezTo>
                    <a:pt x="234" y="282"/>
                    <a:pt x="234" y="282"/>
                    <a:pt x="234" y="282"/>
                  </a:cubicBezTo>
                  <a:cubicBezTo>
                    <a:pt x="234" y="282"/>
                    <a:pt x="234" y="282"/>
                    <a:pt x="234" y="282"/>
                  </a:cubicBezTo>
                  <a:cubicBezTo>
                    <a:pt x="234" y="282"/>
                    <a:pt x="234" y="282"/>
                    <a:pt x="234" y="282"/>
                  </a:cubicBezTo>
                  <a:cubicBezTo>
                    <a:pt x="234" y="282"/>
                    <a:pt x="234" y="282"/>
                    <a:pt x="234" y="282"/>
                  </a:cubicBezTo>
                  <a:cubicBezTo>
                    <a:pt x="233" y="282"/>
                    <a:pt x="233" y="282"/>
                    <a:pt x="233" y="282"/>
                  </a:cubicBezTo>
                  <a:cubicBezTo>
                    <a:pt x="233" y="282"/>
                    <a:pt x="233" y="282"/>
                    <a:pt x="233" y="282"/>
                  </a:cubicBezTo>
                  <a:cubicBezTo>
                    <a:pt x="233" y="283"/>
                    <a:pt x="233" y="283"/>
                    <a:pt x="233" y="283"/>
                  </a:cubicBezTo>
                  <a:cubicBezTo>
                    <a:pt x="233" y="283"/>
                    <a:pt x="233" y="283"/>
                    <a:pt x="233" y="283"/>
                  </a:cubicBezTo>
                  <a:cubicBezTo>
                    <a:pt x="233" y="261"/>
                    <a:pt x="233" y="261"/>
                    <a:pt x="233" y="261"/>
                  </a:cubicBezTo>
                  <a:cubicBezTo>
                    <a:pt x="242" y="253"/>
                    <a:pt x="242" y="253"/>
                    <a:pt x="242" y="253"/>
                  </a:cubicBezTo>
                  <a:cubicBezTo>
                    <a:pt x="242" y="252"/>
                    <a:pt x="242" y="252"/>
                    <a:pt x="242" y="252"/>
                  </a:cubicBezTo>
                  <a:cubicBezTo>
                    <a:pt x="242" y="252"/>
                    <a:pt x="242" y="252"/>
                    <a:pt x="242" y="252"/>
                  </a:cubicBezTo>
                  <a:cubicBezTo>
                    <a:pt x="242" y="252"/>
                    <a:pt x="242" y="252"/>
                    <a:pt x="242" y="252"/>
                  </a:cubicBezTo>
                  <a:cubicBezTo>
                    <a:pt x="242" y="252"/>
                    <a:pt x="242" y="252"/>
                    <a:pt x="242" y="252"/>
                  </a:cubicBezTo>
                  <a:cubicBezTo>
                    <a:pt x="242" y="252"/>
                    <a:pt x="242" y="252"/>
                    <a:pt x="242" y="252"/>
                  </a:cubicBezTo>
                  <a:cubicBezTo>
                    <a:pt x="242" y="252"/>
                    <a:pt x="242" y="252"/>
                    <a:pt x="242" y="252"/>
                  </a:cubicBezTo>
                  <a:cubicBezTo>
                    <a:pt x="243" y="252"/>
                    <a:pt x="243" y="252"/>
                    <a:pt x="243" y="252"/>
                  </a:cubicBezTo>
                  <a:cubicBezTo>
                    <a:pt x="243" y="252"/>
                    <a:pt x="243" y="252"/>
                    <a:pt x="243" y="252"/>
                  </a:cubicBezTo>
                  <a:cubicBezTo>
                    <a:pt x="243" y="251"/>
                    <a:pt x="243" y="251"/>
                    <a:pt x="243" y="251"/>
                  </a:cubicBezTo>
                  <a:cubicBezTo>
                    <a:pt x="243" y="251"/>
                    <a:pt x="243" y="251"/>
                    <a:pt x="243" y="251"/>
                  </a:cubicBezTo>
                  <a:cubicBezTo>
                    <a:pt x="243" y="251"/>
                    <a:pt x="243" y="251"/>
                    <a:pt x="243" y="251"/>
                  </a:cubicBezTo>
                  <a:cubicBezTo>
                    <a:pt x="243" y="251"/>
                    <a:pt x="243" y="251"/>
                    <a:pt x="243" y="251"/>
                  </a:cubicBezTo>
                  <a:cubicBezTo>
                    <a:pt x="243" y="251"/>
                    <a:pt x="243" y="251"/>
                    <a:pt x="243" y="251"/>
                  </a:cubicBezTo>
                  <a:cubicBezTo>
                    <a:pt x="244" y="251"/>
                    <a:pt x="244" y="251"/>
                    <a:pt x="244" y="251"/>
                  </a:cubicBezTo>
                  <a:cubicBezTo>
                    <a:pt x="244" y="251"/>
                    <a:pt x="244" y="251"/>
                    <a:pt x="244" y="251"/>
                  </a:cubicBezTo>
                  <a:cubicBezTo>
                    <a:pt x="244" y="250"/>
                    <a:pt x="244" y="250"/>
                    <a:pt x="244" y="250"/>
                  </a:cubicBezTo>
                  <a:cubicBezTo>
                    <a:pt x="244" y="250"/>
                    <a:pt x="244" y="250"/>
                    <a:pt x="244" y="250"/>
                  </a:cubicBezTo>
                  <a:cubicBezTo>
                    <a:pt x="244" y="250"/>
                    <a:pt x="244" y="250"/>
                    <a:pt x="244" y="250"/>
                  </a:cubicBezTo>
                  <a:cubicBezTo>
                    <a:pt x="244" y="250"/>
                    <a:pt x="244" y="250"/>
                    <a:pt x="244" y="250"/>
                  </a:cubicBezTo>
                  <a:close/>
                  <a:moveTo>
                    <a:pt x="233" y="362"/>
                  </a:moveTo>
                  <a:cubicBezTo>
                    <a:pt x="209" y="338"/>
                    <a:pt x="209" y="338"/>
                    <a:pt x="209" y="338"/>
                  </a:cubicBezTo>
                  <a:cubicBezTo>
                    <a:pt x="209" y="310"/>
                    <a:pt x="209" y="310"/>
                    <a:pt x="209" y="310"/>
                  </a:cubicBezTo>
                  <a:cubicBezTo>
                    <a:pt x="232" y="333"/>
                    <a:pt x="232" y="333"/>
                    <a:pt x="232" y="333"/>
                  </a:cubicBezTo>
                  <a:cubicBezTo>
                    <a:pt x="233" y="332"/>
                    <a:pt x="233" y="332"/>
                    <a:pt x="233" y="332"/>
                  </a:cubicBezTo>
                  <a:cubicBezTo>
                    <a:pt x="233" y="362"/>
                    <a:pt x="233" y="362"/>
                    <a:pt x="233" y="362"/>
                  </a:cubicBezTo>
                  <a:close/>
                  <a:moveTo>
                    <a:pt x="209" y="80"/>
                  </a:moveTo>
                  <a:cubicBezTo>
                    <a:pt x="233" y="105"/>
                    <a:pt x="233" y="105"/>
                    <a:pt x="233" y="105"/>
                  </a:cubicBezTo>
                  <a:cubicBezTo>
                    <a:pt x="233" y="141"/>
                    <a:pt x="233" y="141"/>
                    <a:pt x="233" y="141"/>
                  </a:cubicBezTo>
                  <a:cubicBezTo>
                    <a:pt x="227" y="147"/>
                    <a:pt x="227" y="147"/>
                    <a:pt x="227" y="147"/>
                  </a:cubicBezTo>
                  <a:cubicBezTo>
                    <a:pt x="233" y="153"/>
                    <a:pt x="233" y="153"/>
                    <a:pt x="233" y="153"/>
                  </a:cubicBezTo>
                  <a:cubicBezTo>
                    <a:pt x="233" y="178"/>
                    <a:pt x="233" y="178"/>
                    <a:pt x="233" y="178"/>
                  </a:cubicBezTo>
                  <a:cubicBezTo>
                    <a:pt x="214" y="159"/>
                    <a:pt x="214" y="159"/>
                    <a:pt x="214" y="159"/>
                  </a:cubicBezTo>
                  <a:cubicBezTo>
                    <a:pt x="214" y="160"/>
                    <a:pt x="214" y="160"/>
                    <a:pt x="214" y="160"/>
                  </a:cubicBezTo>
                  <a:cubicBezTo>
                    <a:pt x="214" y="160"/>
                    <a:pt x="214" y="160"/>
                    <a:pt x="214" y="160"/>
                  </a:cubicBezTo>
                  <a:cubicBezTo>
                    <a:pt x="214" y="160"/>
                    <a:pt x="214" y="160"/>
                    <a:pt x="214" y="160"/>
                  </a:cubicBezTo>
                  <a:cubicBezTo>
                    <a:pt x="214" y="160"/>
                    <a:pt x="214" y="160"/>
                    <a:pt x="214" y="160"/>
                  </a:cubicBezTo>
                  <a:cubicBezTo>
                    <a:pt x="214" y="160"/>
                    <a:pt x="214" y="160"/>
                    <a:pt x="214" y="160"/>
                  </a:cubicBezTo>
                  <a:cubicBezTo>
                    <a:pt x="214" y="160"/>
                    <a:pt x="214" y="160"/>
                    <a:pt x="214" y="160"/>
                  </a:cubicBezTo>
                  <a:cubicBezTo>
                    <a:pt x="213" y="160"/>
                    <a:pt x="213" y="160"/>
                    <a:pt x="213" y="160"/>
                  </a:cubicBezTo>
                  <a:cubicBezTo>
                    <a:pt x="213" y="161"/>
                    <a:pt x="213" y="161"/>
                    <a:pt x="213" y="161"/>
                  </a:cubicBezTo>
                  <a:cubicBezTo>
                    <a:pt x="213" y="161"/>
                    <a:pt x="213" y="161"/>
                    <a:pt x="213" y="161"/>
                  </a:cubicBezTo>
                  <a:cubicBezTo>
                    <a:pt x="213" y="161"/>
                    <a:pt x="213" y="161"/>
                    <a:pt x="213" y="161"/>
                  </a:cubicBezTo>
                  <a:cubicBezTo>
                    <a:pt x="213" y="161"/>
                    <a:pt x="213" y="161"/>
                    <a:pt x="213" y="161"/>
                  </a:cubicBezTo>
                  <a:cubicBezTo>
                    <a:pt x="213" y="161"/>
                    <a:pt x="213" y="161"/>
                    <a:pt x="213" y="161"/>
                  </a:cubicBezTo>
                  <a:cubicBezTo>
                    <a:pt x="213" y="161"/>
                    <a:pt x="213" y="161"/>
                    <a:pt x="213" y="161"/>
                  </a:cubicBezTo>
                  <a:cubicBezTo>
                    <a:pt x="213" y="161"/>
                    <a:pt x="213" y="161"/>
                    <a:pt x="213" y="161"/>
                  </a:cubicBezTo>
                  <a:cubicBezTo>
                    <a:pt x="212" y="161"/>
                    <a:pt x="212" y="161"/>
                    <a:pt x="212" y="161"/>
                  </a:cubicBezTo>
                  <a:cubicBezTo>
                    <a:pt x="212" y="162"/>
                    <a:pt x="212" y="162"/>
                    <a:pt x="212" y="162"/>
                  </a:cubicBezTo>
                  <a:cubicBezTo>
                    <a:pt x="212" y="162"/>
                    <a:pt x="212" y="162"/>
                    <a:pt x="212" y="162"/>
                  </a:cubicBezTo>
                  <a:cubicBezTo>
                    <a:pt x="212" y="162"/>
                    <a:pt x="212" y="162"/>
                    <a:pt x="212" y="162"/>
                  </a:cubicBezTo>
                  <a:cubicBezTo>
                    <a:pt x="212" y="162"/>
                    <a:pt x="212" y="162"/>
                    <a:pt x="212" y="162"/>
                  </a:cubicBezTo>
                  <a:cubicBezTo>
                    <a:pt x="212" y="162"/>
                    <a:pt x="212" y="162"/>
                    <a:pt x="212" y="162"/>
                  </a:cubicBezTo>
                  <a:cubicBezTo>
                    <a:pt x="212" y="162"/>
                    <a:pt x="212" y="162"/>
                    <a:pt x="212" y="162"/>
                  </a:cubicBezTo>
                  <a:cubicBezTo>
                    <a:pt x="211" y="162"/>
                    <a:pt x="211" y="162"/>
                    <a:pt x="211" y="162"/>
                  </a:cubicBezTo>
                  <a:cubicBezTo>
                    <a:pt x="211" y="163"/>
                    <a:pt x="211" y="163"/>
                    <a:pt x="211" y="163"/>
                  </a:cubicBezTo>
                  <a:cubicBezTo>
                    <a:pt x="211" y="163"/>
                    <a:pt x="211" y="163"/>
                    <a:pt x="211" y="163"/>
                  </a:cubicBezTo>
                  <a:cubicBezTo>
                    <a:pt x="211" y="163"/>
                    <a:pt x="211" y="163"/>
                    <a:pt x="211" y="163"/>
                  </a:cubicBezTo>
                  <a:cubicBezTo>
                    <a:pt x="211" y="163"/>
                    <a:pt x="211" y="163"/>
                    <a:pt x="211" y="163"/>
                  </a:cubicBezTo>
                  <a:cubicBezTo>
                    <a:pt x="211" y="163"/>
                    <a:pt x="211" y="163"/>
                    <a:pt x="211" y="163"/>
                  </a:cubicBezTo>
                  <a:cubicBezTo>
                    <a:pt x="211" y="163"/>
                    <a:pt x="211" y="163"/>
                    <a:pt x="211" y="163"/>
                  </a:cubicBezTo>
                  <a:cubicBezTo>
                    <a:pt x="210" y="163"/>
                    <a:pt x="210" y="163"/>
                    <a:pt x="210" y="163"/>
                  </a:cubicBezTo>
                  <a:cubicBezTo>
                    <a:pt x="210" y="164"/>
                    <a:pt x="210" y="164"/>
                    <a:pt x="210" y="164"/>
                  </a:cubicBezTo>
                  <a:cubicBezTo>
                    <a:pt x="210" y="164"/>
                    <a:pt x="210" y="164"/>
                    <a:pt x="210" y="164"/>
                  </a:cubicBezTo>
                  <a:cubicBezTo>
                    <a:pt x="210" y="164"/>
                    <a:pt x="210" y="164"/>
                    <a:pt x="210" y="164"/>
                  </a:cubicBezTo>
                  <a:cubicBezTo>
                    <a:pt x="210" y="164"/>
                    <a:pt x="210" y="164"/>
                    <a:pt x="210" y="164"/>
                  </a:cubicBezTo>
                  <a:cubicBezTo>
                    <a:pt x="210" y="164"/>
                    <a:pt x="210" y="164"/>
                    <a:pt x="210" y="164"/>
                  </a:cubicBezTo>
                  <a:cubicBezTo>
                    <a:pt x="210" y="164"/>
                    <a:pt x="210" y="164"/>
                    <a:pt x="210" y="164"/>
                  </a:cubicBezTo>
                  <a:cubicBezTo>
                    <a:pt x="209" y="164"/>
                    <a:pt x="209" y="164"/>
                    <a:pt x="209" y="164"/>
                  </a:cubicBezTo>
                  <a:cubicBezTo>
                    <a:pt x="209" y="164"/>
                    <a:pt x="209" y="164"/>
                    <a:pt x="209" y="164"/>
                  </a:cubicBezTo>
                  <a:cubicBezTo>
                    <a:pt x="209" y="165"/>
                    <a:pt x="209" y="165"/>
                    <a:pt x="209" y="165"/>
                  </a:cubicBezTo>
                  <a:cubicBezTo>
                    <a:pt x="209" y="165"/>
                    <a:pt x="209" y="165"/>
                    <a:pt x="209" y="165"/>
                  </a:cubicBezTo>
                  <a:cubicBezTo>
                    <a:pt x="209" y="165"/>
                    <a:pt x="209" y="165"/>
                    <a:pt x="209" y="165"/>
                  </a:cubicBezTo>
                  <a:cubicBezTo>
                    <a:pt x="209" y="165"/>
                    <a:pt x="209" y="165"/>
                    <a:pt x="209" y="165"/>
                  </a:cubicBezTo>
                  <a:cubicBezTo>
                    <a:pt x="209" y="165"/>
                    <a:pt x="209" y="165"/>
                    <a:pt x="209" y="165"/>
                  </a:cubicBezTo>
                  <a:cubicBezTo>
                    <a:pt x="209" y="129"/>
                    <a:pt x="209" y="129"/>
                    <a:pt x="209" y="129"/>
                  </a:cubicBezTo>
                  <a:cubicBezTo>
                    <a:pt x="216" y="136"/>
                    <a:pt x="216" y="136"/>
                    <a:pt x="216" y="136"/>
                  </a:cubicBezTo>
                  <a:cubicBezTo>
                    <a:pt x="219" y="133"/>
                    <a:pt x="223" y="130"/>
                    <a:pt x="226" y="126"/>
                  </a:cubicBezTo>
                  <a:cubicBezTo>
                    <a:pt x="209" y="109"/>
                    <a:pt x="209" y="109"/>
                    <a:pt x="209" y="109"/>
                  </a:cubicBezTo>
                  <a:cubicBezTo>
                    <a:pt x="209" y="80"/>
                    <a:pt x="209" y="80"/>
                    <a:pt x="209" y="80"/>
                  </a:cubicBezTo>
                  <a:close/>
                  <a:moveTo>
                    <a:pt x="233" y="190"/>
                  </a:moveTo>
                  <a:cubicBezTo>
                    <a:pt x="233" y="223"/>
                    <a:pt x="233" y="223"/>
                    <a:pt x="233" y="223"/>
                  </a:cubicBezTo>
                  <a:cubicBezTo>
                    <a:pt x="227" y="218"/>
                    <a:pt x="227" y="218"/>
                    <a:pt x="227" y="218"/>
                  </a:cubicBezTo>
                  <a:cubicBezTo>
                    <a:pt x="227" y="218"/>
                    <a:pt x="227" y="218"/>
                    <a:pt x="227" y="218"/>
                  </a:cubicBezTo>
                  <a:cubicBezTo>
                    <a:pt x="227" y="218"/>
                    <a:pt x="227" y="218"/>
                    <a:pt x="227" y="218"/>
                  </a:cubicBezTo>
                  <a:cubicBezTo>
                    <a:pt x="227" y="218"/>
                    <a:pt x="227" y="218"/>
                    <a:pt x="227" y="218"/>
                  </a:cubicBezTo>
                  <a:cubicBezTo>
                    <a:pt x="227" y="218"/>
                    <a:pt x="227" y="218"/>
                    <a:pt x="227" y="218"/>
                  </a:cubicBezTo>
                  <a:cubicBezTo>
                    <a:pt x="226" y="218"/>
                    <a:pt x="226" y="218"/>
                    <a:pt x="226" y="218"/>
                  </a:cubicBezTo>
                  <a:cubicBezTo>
                    <a:pt x="226" y="218"/>
                    <a:pt x="226" y="218"/>
                    <a:pt x="226" y="218"/>
                  </a:cubicBezTo>
                  <a:cubicBezTo>
                    <a:pt x="226" y="219"/>
                    <a:pt x="226" y="219"/>
                    <a:pt x="226" y="219"/>
                  </a:cubicBezTo>
                  <a:cubicBezTo>
                    <a:pt x="226" y="219"/>
                    <a:pt x="226" y="219"/>
                    <a:pt x="226" y="219"/>
                  </a:cubicBezTo>
                  <a:cubicBezTo>
                    <a:pt x="226" y="219"/>
                    <a:pt x="226" y="219"/>
                    <a:pt x="226" y="219"/>
                  </a:cubicBezTo>
                  <a:cubicBezTo>
                    <a:pt x="226" y="219"/>
                    <a:pt x="226" y="219"/>
                    <a:pt x="226" y="219"/>
                  </a:cubicBezTo>
                  <a:cubicBezTo>
                    <a:pt x="226" y="219"/>
                    <a:pt x="226" y="219"/>
                    <a:pt x="226" y="219"/>
                  </a:cubicBezTo>
                  <a:cubicBezTo>
                    <a:pt x="225" y="219"/>
                    <a:pt x="225" y="219"/>
                    <a:pt x="225" y="219"/>
                  </a:cubicBezTo>
                  <a:cubicBezTo>
                    <a:pt x="225" y="219"/>
                    <a:pt x="225" y="219"/>
                    <a:pt x="225" y="219"/>
                  </a:cubicBezTo>
                  <a:cubicBezTo>
                    <a:pt x="225" y="220"/>
                    <a:pt x="225" y="220"/>
                    <a:pt x="225" y="220"/>
                  </a:cubicBezTo>
                  <a:cubicBezTo>
                    <a:pt x="225" y="220"/>
                    <a:pt x="225" y="220"/>
                    <a:pt x="225" y="220"/>
                  </a:cubicBezTo>
                  <a:cubicBezTo>
                    <a:pt x="225" y="220"/>
                    <a:pt x="225" y="220"/>
                    <a:pt x="225" y="220"/>
                  </a:cubicBezTo>
                  <a:cubicBezTo>
                    <a:pt x="225" y="220"/>
                    <a:pt x="225" y="220"/>
                    <a:pt x="225" y="220"/>
                  </a:cubicBezTo>
                  <a:cubicBezTo>
                    <a:pt x="225" y="220"/>
                    <a:pt x="225" y="220"/>
                    <a:pt x="225" y="220"/>
                  </a:cubicBezTo>
                  <a:cubicBezTo>
                    <a:pt x="225" y="220"/>
                    <a:pt x="225" y="220"/>
                    <a:pt x="225" y="220"/>
                  </a:cubicBezTo>
                  <a:cubicBezTo>
                    <a:pt x="224" y="220"/>
                    <a:pt x="224" y="220"/>
                    <a:pt x="224" y="220"/>
                  </a:cubicBezTo>
                  <a:cubicBezTo>
                    <a:pt x="224" y="221"/>
                    <a:pt x="224" y="221"/>
                    <a:pt x="224" y="221"/>
                  </a:cubicBezTo>
                  <a:cubicBezTo>
                    <a:pt x="224" y="221"/>
                    <a:pt x="224" y="221"/>
                    <a:pt x="224" y="221"/>
                  </a:cubicBezTo>
                  <a:cubicBezTo>
                    <a:pt x="224" y="221"/>
                    <a:pt x="224" y="221"/>
                    <a:pt x="224" y="221"/>
                  </a:cubicBezTo>
                  <a:cubicBezTo>
                    <a:pt x="224" y="221"/>
                    <a:pt x="224" y="221"/>
                    <a:pt x="224" y="221"/>
                  </a:cubicBezTo>
                  <a:cubicBezTo>
                    <a:pt x="224" y="221"/>
                    <a:pt x="224" y="221"/>
                    <a:pt x="224" y="221"/>
                  </a:cubicBezTo>
                  <a:cubicBezTo>
                    <a:pt x="224" y="221"/>
                    <a:pt x="224" y="221"/>
                    <a:pt x="224" y="221"/>
                  </a:cubicBezTo>
                  <a:cubicBezTo>
                    <a:pt x="223" y="221"/>
                    <a:pt x="223" y="221"/>
                    <a:pt x="223" y="221"/>
                  </a:cubicBezTo>
                  <a:cubicBezTo>
                    <a:pt x="223" y="221"/>
                    <a:pt x="223" y="221"/>
                    <a:pt x="223" y="221"/>
                  </a:cubicBezTo>
                  <a:cubicBezTo>
                    <a:pt x="223" y="222"/>
                    <a:pt x="223" y="222"/>
                    <a:pt x="223" y="222"/>
                  </a:cubicBezTo>
                  <a:cubicBezTo>
                    <a:pt x="223" y="222"/>
                    <a:pt x="223" y="222"/>
                    <a:pt x="223" y="222"/>
                  </a:cubicBezTo>
                  <a:cubicBezTo>
                    <a:pt x="223" y="222"/>
                    <a:pt x="223" y="222"/>
                    <a:pt x="223" y="222"/>
                  </a:cubicBezTo>
                  <a:cubicBezTo>
                    <a:pt x="223" y="222"/>
                    <a:pt x="223" y="222"/>
                    <a:pt x="223" y="222"/>
                  </a:cubicBezTo>
                  <a:cubicBezTo>
                    <a:pt x="223" y="222"/>
                    <a:pt x="223" y="222"/>
                    <a:pt x="223" y="222"/>
                  </a:cubicBezTo>
                  <a:cubicBezTo>
                    <a:pt x="223" y="222"/>
                    <a:pt x="223" y="222"/>
                    <a:pt x="223" y="222"/>
                  </a:cubicBezTo>
                  <a:cubicBezTo>
                    <a:pt x="222" y="222"/>
                    <a:pt x="222" y="222"/>
                    <a:pt x="222" y="222"/>
                  </a:cubicBezTo>
                  <a:cubicBezTo>
                    <a:pt x="222" y="223"/>
                    <a:pt x="222" y="223"/>
                    <a:pt x="222" y="223"/>
                  </a:cubicBezTo>
                  <a:cubicBezTo>
                    <a:pt x="222" y="223"/>
                    <a:pt x="222" y="223"/>
                    <a:pt x="222" y="223"/>
                  </a:cubicBezTo>
                  <a:cubicBezTo>
                    <a:pt x="222" y="223"/>
                    <a:pt x="222" y="223"/>
                    <a:pt x="222" y="223"/>
                  </a:cubicBezTo>
                  <a:cubicBezTo>
                    <a:pt x="222" y="223"/>
                    <a:pt x="222" y="223"/>
                    <a:pt x="222" y="223"/>
                  </a:cubicBezTo>
                  <a:cubicBezTo>
                    <a:pt x="222" y="223"/>
                    <a:pt x="222" y="223"/>
                    <a:pt x="222" y="223"/>
                  </a:cubicBezTo>
                  <a:cubicBezTo>
                    <a:pt x="222" y="223"/>
                    <a:pt x="222" y="223"/>
                    <a:pt x="222" y="223"/>
                  </a:cubicBezTo>
                  <a:cubicBezTo>
                    <a:pt x="221" y="223"/>
                    <a:pt x="221" y="223"/>
                    <a:pt x="221" y="223"/>
                  </a:cubicBezTo>
                  <a:cubicBezTo>
                    <a:pt x="221" y="224"/>
                    <a:pt x="221" y="224"/>
                    <a:pt x="221" y="224"/>
                  </a:cubicBezTo>
                  <a:cubicBezTo>
                    <a:pt x="221" y="224"/>
                    <a:pt x="221" y="224"/>
                    <a:pt x="221" y="224"/>
                  </a:cubicBezTo>
                  <a:cubicBezTo>
                    <a:pt x="221" y="224"/>
                    <a:pt x="221" y="224"/>
                    <a:pt x="221" y="224"/>
                  </a:cubicBezTo>
                  <a:cubicBezTo>
                    <a:pt x="221" y="224"/>
                    <a:pt x="221" y="224"/>
                    <a:pt x="221" y="224"/>
                  </a:cubicBezTo>
                  <a:cubicBezTo>
                    <a:pt x="221" y="224"/>
                    <a:pt x="221" y="224"/>
                    <a:pt x="221" y="224"/>
                  </a:cubicBezTo>
                  <a:cubicBezTo>
                    <a:pt x="221" y="224"/>
                    <a:pt x="221" y="224"/>
                    <a:pt x="221" y="224"/>
                  </a:cubicBezTo>
                  <a:cubicBezTo>
                    <a:pt x="220" y="224"/>
                    <a:pt x="220" y="224"/>
                    <a:pt x="220" y="224"/>
                  </a:cubicBezTo>
                  <a:cubicBezTo>
                    <a:pt x="220" y="224"/>
                    <a:pt x="220" y="224"/>
                    <a:pt x="220" y="224"/>
                  </a:cubicBezTo>
                  <a:cubicBezTo>
                    <a:pt x="220" y="225"/>
                    <a:pt x="220" y="225"/>
                    <a:pt x="220" y="225"/>
                  </a:cubicBezTo>
                  <a:cubicBezTo>
                    <a:pt x="220" y="225"/>
                    <a:pt x="220" y="225"/>
                    <a:pt x="220" y="225"/>
                  </a:cubicBezTo>
                  <a:cubicBezTo>
                    <a:pt x="220" y="225"/>
                    <a:pt x="220" y="225"/>
                    <a:pt x="220" y="225"/>
                  </a:cubicBezTo>
                  <a:cubicBezTo>
                    <a:pt x="220" y="225"/>
                    <a:pt x="220" y="225"/>
                    <a:pt x="220" y="225"/>
                  </a:cubicBezTo>
                  <a:cubicBezTo>
                    <a:pt x="220" y="225"/>
                    <a:pt x="220" y="225"/>
                    <a:pt x="220" y="225"/>
                  </a:cubicBezTo>
                  <a:cubicBezTo>
                    <a:pt x="220" y="225"/>
                    <a:pt x="220" y="225"/>
                    <a:pt x="220" y="225"/>
                  </a:cubicBezTo>
                  <a:cubicBezTo>
                    <a:pt x="219" y="225"/>
                    <a:pt x="219" y="225"/>
                    <a:pt x="219" y="225"/>
                  </a:cubicBezTo>
                  <a:cubicBezTo>
                    <a:pt x="219" y="225"/>
                    <a:pt x="219" y="225"/>
                    <a:pt x="219" y="225"/>
                  </a:cubicBezTo>
                  <a:cubicBezTo>
                    <a:pt x="219" y="226"/>
                    <a:pt x="219" y="226"/>
                    <a:pt x="219" y="226"/>
                  </a:cubicBezTo>
                  <a:cubicBezTo>
                    <a:pt x="219" y="226"/>
                    <a:pt x="219" y="226"/>
                    <a:pt x="219" y="226"/>
                  </a:cubicBezTo>
                  <a:cubicBezTo>
                    <a:pt x="219" y="226"/>
                    <a:pt x="219" y="226"/>
                    <a:pt x="219" y="226"/>
                  </a:cubicBezTo>
                  <a:cubicBezTo>
                    <a:pt x="219" y="226"/>
                    <a:pt x="219" y="226"/>
                    <a:pt x="219" y="226"/>
                  </a:cubicBezTo>
                  <a:cubicBezTo>
                    <a:pt x="219" y="226"/>
                    <a:pt x="219" y="226"/>
                    <a:pt x="219" y="226"/>
                  </a:cubicBezTo>
                  <a:cubicBezTo>
                    <a:pt x="219" y="226"/>
                    <a:pt x="219" y="226"/>
                    <a:pt x="219" y="226"/>
                  </a:cubicBezTo>
                  <a:cubicBezTo>
                    <a:pt x="218" y="226"/>
                    <a:pt x="218" y="226"/>
                    <a:pt x="218" y="226"/>
                  </a:cubicBezTo>
                  <a:cubicBezTo>
                    <a:pt x="218" y="227"/>
                    <a:pt x="218" y="227"/>
                    <a:pt x="218" y="227"/>
                  </a:cubicBezTo>
                  <a:cubicBezTo>
                    <a:pt x="218" y="227"/>
                    <a:pt x="218" y="227"/>
                    <a:pt x="218" y="227"/>
                  </a:cubicBezTo>
                  <a:cubicBezTo>
                    <a:pt x="218" y="227"/>
                    <a:pt x="218" y="227"/>
                    <a:pt x="218" y="227"/>
                  </a:cubicBezTo>
                  <a:cubicBezTo>
                    <a:pt x="218" y="227"/>
                    <a:pt x="218" y="227"/>
                    <a:pt x="218" y="227"/>
                  </a:cubicBezTo>
                  <a:cubicBezTo>
                    <a:pt x="218" y="227"/>
                    <a:pt x="218" y="227"/>
                    <a:pt x="218" y="227"/>
                  </a:cubicBezTo>
                  <a:cubicBezTo>
                    <a:pt x="218" y="227"/>
                    <a:pt x="218" y="227"/>
                    <a:pt x="218" y="227"/>
                  </a:cubicBezTo>
                  <a:cubicBezTo>
                    <a:pt x="217" y="227"/>
                    <a:pt x="217" y="227"/>
                    <a:pt x="217" y="227"/>
                  </a:cubicBezTo>
                  <a:cubicBezTo>
                    <a:pt x="217" y="227"/>
                    <a:pt x="217" y="227"/>
                    <a:pt x="217" y="227"/>
                  </a:cubicBezTo>
                  <a:cubicBezTo>
                    <a:pt x="217" y="228"/>
                    <a:pt x="217" y="228"/>
                    <a:pt x="217" y="228"/>
                  </a:cubicBezTo>
                  <a:cubicBezTo>
                    <a:pt x="217" y="228"/>
                    <a:pt x="217" y="228"/>
                    <a:pt x="217" y="228"/>
                  </a:cubicBezTo>
                  <a:cubicBezTo>
                    <a:pt x="209" y="236"/>
                    <a:pt x="209" y="236"/>
                    <a:pt x="209" y="236"/>
                  </a:cubicBezTo>
                  <a:cubicBezTo>
                    <a:pt x="209" y="214"/>
                    <a:pt x="209" y="214"/>
                    <a:pt x="209" y="214"/>
                  </a:cubicBezTo>
                  <a:cubicBezTo>
                    <a:pt x="209" y="214"/>
                    <a:pt x="209" y="214"/>
                    <a:pt x="209" y="214"/>
                  </a:cubicBezTo>
                  <a:cubicBezTo>
                    <a:pt x="209" y="214"/>
                    <a:pt x="209" y="214"/>
                    <a:pt x="209" y="214"/>
                  </a:cubicBezTo>
                  <a:cubicBezTo>
                    <a:pt x="209" y="214"/>
                    <a:pt x="209" y="214"/>
                    <a:pt x="209" y="214"/>
                  </a:cubicBezTo>
                  <a:cubicBezTo>
                    <a:pt x="209" y="214"/>
                    <a:pt x="209" y="214"/>
                    <a:pt x="209" y="214"/>
                  </a:cubicBezTo>
                  <a:cubicBezTo>
                    <a:pt x="210" y="214"/>
                    <a:pt x="210" y="214"/>
                    <a:pt x="210" y="214"/>
                  </a:cubicBezTo>
                  <a:cubicBezTo>
                    <a:pt x="210" y="214"/>
                    <a:pt x="210" y="214"/>
                    <a:pt x="210" y="214"/>
                  </a:cubicBezTo>
                  <a:cubicBezTo>
                    <a:pt x="210" y="213"/>
                    <a:pt x="210" y="213"/>
                    <a:pt x="210" y="213"/>
                  </a:cubicBezTo>
                  <a:cubicBezTo>
                    <a:pt x="210" y="213"/>
                    <a:pt x="210" y="213"/>
                    <a:pt x="210" y="213"/>
                  </a:cubicBezTo>
                  <a:cubicBezTo>
                    <a:pt x="210" y="213"/>
                    <a:pt x="210" y="213"/>
                    <a:pt x="210" y="213"/>
                  </a:cubicBezTo>
                  <a:cubicBezTo>
                    <a:pt x="210" y="213"/>
                    <a:pt x="210" y="213"/>
                    <a:pt x="210" y="213"/>
                  </a:cubicBezTo>
                  <a:cubicBezTo>
                    <a:pt x="210" y="213"/>
                    <a:pt x="210" y="213"/>
                    <a:pt x="210" y="213"/>
                  </a:cubicBezTo>
                  <a:cubicBezTo>
                    <a:pt x="211" y="213"/>
                    <a:pt x="211" y="213"/>
                    <a:pt x="211" y="213"/>
                  </a:cubicBezTo>
                  <a:cubicBezTo>
                    <a:pt x="211" y="213"/>
                    <a:pt x="211" y="213"/>
                    <a:pt x="211" y="213"/>
                  </a:cubicBezTo>
                  <a:cubicBezTo>
                    <a:pt x="211" y="213"/>
                    <a:pt x="211" y="213"/>
                    <a:pt x="211" y="213"/>
                  </a:cubicBezTo>
                  <a:cubicBezTo>
                    <a:pt x="211" y="212"/>
                    <a:pt x="211" y="212"/>
                    <a:pt x="211" y="212"/>
                  </a:cubicBezTo>
                  <a:cubicBezTo>
                    <a:pt x="211" y="212"/>
                    <a:pt x="211" y="212"/>
                    <a:pt x="211" y="212"/>
                  </a:cubicBezTo>
                  <a:cubicBezTo>
                    <a:pt x="211" y="212"/>
                    <a:pt x="211" y="212"/>
                    <a:pt x="211" y="212"/>
                  </a:cubicBezTo>
                  <a:cubicBezTo>
                    <a:pt x="211" y="212"/>
                    <a:pt x="211" y="212"/>
                    <a:pt x="211" y="212"/>
                  </a:cubicBezTo>
                  <a:cubicBezTo>
                    <a:pt x="211" y="212"/>
                    <a:pt x="211" y="212"/>
                    <a:pt x="211" y="212"/>
                  </a:cubicBezTo>
                  <a:cubicBezTo>
                    <a:pt x="211" y="212"/>
                    <a:pt x="211" y="212"/>
                    <a:pt x="211" y="212"/>
                  </a:cubicBezTo>
                  <a:cubicBezTo>
                    <a:pt x="212" y="212"/>
                    <a:pt x="212" y="212"/>
                    <a:pt x="212" y="212"/>
                  </a:cubicBezTo>
                  <a:cubicBezTo>
                    <a:pt x="212" y="211"/>
                    <a:pt x="212" y="211"/>
                    <a:pt x="212" y="211"/>
                  </a:cubicBezTo>
                  <a:cubicBezTo>
                    <a:pt x="212" y="211"/>
                    <a:pt x="212" y="211"/>
                    <a:pt x="212" y="211"/>
                  </a:cubicBezTo>
                  <a:cubicBezTo>
                    <a:pt x="212" y="211"/>
                    <a:pt x="212" y="211"/>
                    <a:pt x="212" y="211"/>
                  </a:cubicBezTo>
                  <a:cubicBezTo>
                    <a:pt x="212" y="211"/>
                    <a:pt x="212" y="211"/>
                    <a:pt x="212" y="211"/>
                  </a:cubicBezTo>
                  <a:cubicBezTo>
                    <a:pt x="212" y="211"/>
                    <a:pt x="212" y="211"/>
                    <a:pt x="212" y="211"/>
                  </a:cubicBezTo>
                  <a:cubicBezTo>
                    <a:pt x="212" y="211"/>
                    <a:pt x="212" y="211"/>
                    <a:pt x="212" y="211"/>
                  </a:cubicBezTo>
                  <a:cubicBezTo>
                    <a:pt x="213" y="211"/>
                    <a:pt x="213" y="211"/>
                    <a:pt x="213" y="211"/>
                  </a:cubicBezTo>
                  <a:cubicBezTo>
                    <a:pt x="213" y="210"/>
                    <a:pt x="213" y="210"/>
                    <a:pt x="213" y="210"/>
                  </a:cubicBezTo>
                  <a:cubicBezTo>
                    <a:pt x="213" y="210"/>
                    <a:pt x="213" y="210"/>
                    <a:pt x="213" y="210"/>
                  </a:cubicBezTo>
                  <a:cubicBezTo>
                    <a:pt x="213" y="210"/>
                    <a:pt x="213" y="210"/>
                    <a:pt x="213" y="210"/>
                  </a:cubicBezTo>
                  <a:cubicBezTo>
                    <a:pt x="213" y="210"/>
                    <a:pt x="213" y="210"/>
                    <a:pt x="213" y="210"/>
                  </a:cubicBezTo>
                  <a:cubicBezTo>
                    <a:pt x="213" y="210"/>
                    <a:pt x="213" y="210"/>
                    <a:pt x="213" y="210"/>
                  </a:cubicBezTo>
                  <a:cubicBezTo>
                    <a:pt x="213" y="210"/>
                    <a:pt x="213" y="210"/>
                    <a:pt x="213" y="210"/>
                  </a:cubicBezTo>
                  <a:cubicBezTo>
                    <a:pt x="214" y="210"/>
                    <a:pt x="214" y="210"/>
                    <a:pt x="214" y="210"/>
                  </a:cubicBezTo>
                  <a:cubicBezTo>
                    <a:pt x="214" y="210"/>
                    <a:pt x="214" y="210"/>
                    <a:pt x="214" y="210"/>
                  </a:cubicBezTo>
                  <a:cubicBezTo>
                    <a:pt x="214" y="209"/>
                    <a:pt x="214" y="209"/>
                    <a:pt x="214" y="209"/>
                  </a:cubicBezTo>
                  <a:cubicBezTo>
                    <a:pt x="214" y="209"/>
                    <a:pt x="214" y="209"/>
                    <a:pt x="214" y="209"/>
                  </a:cubicBezTo>
                  <a:cubicBezTo>
                    <a:pt x="214" y="209"/>
                    <a:pt x="214" y="209"/>
                    <a:pt x="214" y="209"/>
                  </a:cubicBezTo>
                  <a:cubicBezTo>
                    <a:pt x="214" y="209"/>
                    <a:pt x="214" y="209"/>
                    <a:pt x="214" y="209"/>
                  </a:cubicBezTo>
                  <a:cubicBezTo>
                    <a:pt x="214" y="209"/>
                    <a:pt x="214" y="209"/>
                    <a:pt x="214" y="209"/>
                  </a:cubicBezTo>
                  <a:cubicBezTo>
                    <a:pt x="215" y="209"/>
                    <a:pt x="215" y="209"/>
                    <a:pt x="215" y="209"/>
                  </a:cubicBezTo>
                  <a:cubicBezTo>
                    <a:pt x="215" y="209"/>
                    <a:pt x="215" y="209"/>
                    <a:pt x="215" y="209"/>
                  </a:cubicBezTo>
                  <a:cubicBezTo>
                    <a:pt x="215" y="208"/>
                    <a:pt x="215" y="208"/>
                    <a:pt x="215" y="208"/>
                  </a:cubicBezTo>
                  <a:cubicBezTo>
                    <a:pt x="215" y="208"/>
                    <a:pt x="215" y="208"/>
                    <a:pt x="215" y="208"/>
                  </a:cubicBezTo>
                  <a:cubicBezTo>
                    <a:pt x="215" y="208"/>
                    <a:pt x="215" y="208"/>
                    <a:pt x="215" y="208"/>
                  </a:cubicBezTo>
                  <a:cubicBezTo>
                    <a:pt x="215" y="208"/>
                    <a:pt x="215" y="208"/>
                    <a:pt x="215" y="208"/>
                  </a:cubicBezTo>
                  <a:cubicBezTo>
                    <a:pt x="215" y="208"/>
                    <a:pt x="215" y="208"/>
                    <a:pt x="215" y="208"/>
                  </a:cubicBezTo>
                  <a:cubicBezTo>
                    <a:pt x="216" y="208"/>
                    <a:pt x="216" y="208"/>
                    <a:pt x="216" y="208"/>
                  </a:cubicBezTo>
                  <a:cubicBezTo>
                    <a:pt x="216" y="208"/>
                    <a:pt x="216" y="208"/>
                    <a:pt x="216" y="208"/>
                  </a:cubicBezTo>
                  <a:cubicBezTo>
                    <a:pt x="216" y="208"/>
                    <a:pt x="216" y="208"/>
                    <a:pt x="216" y="208"/>
                  </a:cubicBezTo>
                  <a:cubicBezTo>
                    <a:pt x="216" y="207"/>
                    <a:pt x="216" y="207"/>
                    <a:pt x="216" y="207"/>
                  </a:cubicBezTo>
                  <a:cubicBezTo>
                    <a:pt x="216" y="207"/>
                    <a:pt x="216" y="207"/>
                    <a:pt x="216" y="207"/>
                  </a:cubicBezTo>
                  <a:cubicBezTo>
                    <a:pt x="216" y="207"/>
                    <a:pt x="216" y="207"/>
                    <a:pt x="216" y="207"/>
                  </a:cubicBezTo>
                  <a:cubicBezTo>
                    <a:pt x="216" y="207"/>
                    <a:pt x="216" y="207"/>
                    <a:pt x="216" y="207"/>
                  </a:cubicBezTo>
                  <a:cubicBezTo>
                    <a:pt x="216" y="207"/>
                    <a:pt x="216" y="207"/>
                    <a:pt x="216" y="207"/>
                  </a:cubicBezTo>
                  <a:cubicBezTo>
                    <a:pt x="229" y="194"/>
                    <a:pt x="229" y="194"/>
                    <a:pt x="229" y="194"/>
                  </a:cubicBezTo>
                  <a:cubicBezTo>
                    <a:pt x="229" y="194"/>
                    <a:pt x="229" y="194"/>
                    <a:pt x="229" y="194"/>
                  </a:cubicBezTo>
                  <a:cubicBezTo>
                    <a:pt x="229" y="194"/>
                    <a:pt x="229" y="194"/>
                    <a:pt x="229" y="194"/>
                  </a:cubicBezTo>
                  <a:cubicBezTo>
                    <a:pt x="229" y="194"/>
                    <a:pt x="229" y="194"/>
                    <a:pt x="229" y="194"/>
                  </a:cubicBezTo>
                  <a:cubicBezTo>
                    <a:pt x="230" y="194"/>
                    <a:pt x="230" y="194"/>
                    <a:pt x="230" y="194"/>
                  </a:cubicBezTo>
                  <a:cubicBezTo>
                    <a:pt x="230" y="194"/>
                    <a:pt x="230" y="194"/>
                    <a:pt x="230" y="194"/>
                  </a:cubicBezTo>
                  <a:cubicBezTo>
                    <a:pt x="230" y="194"/>
                    <a:pt x="230" y="194"/>
                    <a:pt x="230" y="194"/>
                  </a:cubicBezTo>
                  <a:cubicBezTo>
                    <a:pt x="230" y="194"/>
                    <a:pt x="230" y="194"/>
                    <a:pt x="230" y="194"/>
                  </a:cubicBezTo>
                  <a:cubicBezTo>
                    <a:pt x="230" y="193"/>
                    <a:pt x="230" y="193"/>
                    <a:pt x="230" y="193"/>
                  </a:cubicBezTo>
                  <a:cubicBezTo>
                    <a:pt x="230" y="193"/>
                    <a:pt x="230" y="193"/>
                    <a:pt x="230" y="193"/>
                  </a:cubicBezTo>
                  <a:cubicBezTo>
                    <a:pt x="230" y="193"/>
                    <a:pt x="230" y="193"/>
                    <a:pt x="230" y="193"/>
                  </a:cubicBezTo>
                  <a:cubicBezTo>
                    <a:pt x="230" y="193"/>
                    <a:pt x="230" y="193"/>
                    <a:pt x="230" y="193"/>
                  </a:cubicBezTo>
                  <a:cubicBezTo>
                    <a:pt x="231" y="193"/>
                    <a:pt x="231" y="193"/>
                    <a:pt x="231" y="193"/>
                  </a:cubicBezTo>
                  <a:cubicBezTo>
                    <a:pt x="231" y="193"/>
                    <a:pt x="231" y="193"/>
                    <a:pt x="231" y="193"/>
                  </a:cubicBezTo>
                  <a:cubicBezTo>
                    <a:pt x="231" y="193"/>
                    <a:pt x="231" y="193"/>
                    <a:pt x="231" y="193"/>
                  </a:cubicBezTo>
                  <a:cubicBezTo>
                    <a:pt x="231" y="192"/>
                    <a:pt x="231" y="192"/>
                    <a:pt x="231" y="192"/>
                  </a:cubicBezTo>
                  <a:cubicBezTo>
                    <a:pt x="231" y="192"/>
                    <a:pt x="231" y="192"/>
                    <a:pt x="231" y="192"/>
                  </a:cubicBezTo>
                  <a:cubicBezTo>
                    <a:pt x="231" y="192"/>
                    <a:pt x="231" y="192"/>
                    <a:pt x="231" y="192"/>
                  </a:cubicBezTo>
                  <a:cubicBezTo>
                    <a:pt x="231" y="192"/>
                    <a:pt x="231" y="192"/>
                    <a:pt x="231" y="192"/>
                  </a:cubicBezTo>
                  <a:cubicBezTo>
                    <a:pt x="231" y="192"/>
                    <a:pt x="231" y="192"/>
                    <a:pt x="231" y="192"/>
                  </a:cubicBezTo>
                  <a:cubicBezTo>
                    <a:pt x="232" y="192"/>
                    <a:pt x="232" y="192"/>
                    <a:pt x="232" y="192"/>
                  </a:cubicBezTo>
                  <a:cubicBezTo>
                    <a:pt x="232" y="192"/>
                    <a:pt x="232" y="192"/>
                    <a:pt x="232" y="192"/>
                  </a:cubicBezTo>
                  <a:cubicBezTo>
                    <a:pt x="232" y="191"/>
                    <a:pt x="232" y="191"/>
                    <a:pt x="232" y="191"/>
                  </a:cubicBezTo>
                  <a:cubicBezTo>
                    <a:pt x="232" y="191"/>
                    <a:pt x="232" y="191"/>
                    <a:pt x="232" y="191"/>
                  </a:cubicBezTo>
                  <a:cubicBezTo>
                    <a:pt x="232" y="191"/>
                    <a:pt x="232" y="191"/>
                    <a:pt x="232" y="191"/>
                  </a:cubicBezTo>
                  <a:cubicBezTo>
                    <a:pt x="232" y="191"/>
                    <a:pt x="232" y="191"/>
                    <a:pt x="232" y="191"/>
                  </a:cubicBezTo>
                  <a:cubicBezTo>
                    <a:pt x="232" y="191"/>
                    <a:pt x="232" y="191"/>
                    <a:pt x="232" y="191"/>
                  </a:cubicBezTo>
                  <a:cubicBezTo>
                    <a:pt x="233" y="191"/>
                    <a:pt x="233" y="191"/>
                    <a:pt x="233" y="191"/>
                  </a:cubicBezTo>
                  <a:cubicBezTo>
                    <a:pt x="233" y="191"/>
                    <a:pt x="233" y="191"/>
                    <a:pt x="233" y="191"/>
                  </a:cubicBezTo>
                  <a:cubicBezTo>
                    <a:pt x="233" y="191"/>
                    <a:pt x="233" y="191"/>
                    <a:pt x="233" y="191"/>
                  </a:cubicBezTo>
                  <a:cubicBezTo>
                    <a:pt x="233" y="190"/>
                    <a:pt x="233" y="190"/>
                    <a:pt x="233" y="190"/>
                  </a:cubicBezTo>
                  <a:close/>
                  <a:moveTo>
                    <a:pt x="233" y="261"/>
                  </a:moveTo>
                  <a:cubicBezTo>
                    <a:pt x="229" y="265"/>
                    <a:pt x="229" y="265"/>
                    <a:pt x="229" y="265"/>
                  </a:cubicBezTo>
                  <a:cubicBezTo>
                    <a:pt x="229" y="265"/>
                    <a:pt x="229" y="265"/>
                    <a:pt x="229" y="265"/>
                  </a:cubicBezTo>
                  <a:cubicBezTo>
                    <a:pt x="229" y="265"/>
                    <a:pt x="229" y="265"/>
                    <a:pt x="229" y="265"/>
                  </a:cubicBezTo>
                  <a:cubicBezTo>
                    <a:pt x="229" y="265"/>
                    <a:pt x="229" y="265"/>
                    <a:pt x="229" y="265"/>
                  </a:cubicBezTo>
                  <a:cubicBezTo>
                    <a:pt x="229" y="265"/>
                    <a:pt x="229" y="265"/>
                    <a:pt x="229" y="265"/>
                  </a:cubicBezTo>
                  <a:cubicBezTo>
                    <a:pt x="229" y="266"/>
                    <a:pt x="229" y="266"/>
                    <a:pt x="229" y="266"/>
                  </a:cubicBezTo>
                  <a:cubicBezTo>
                    <a:pt x="229" y="266"/>
                    <a:pt x="229" y="266"/>
                    <a:pt x="229" y="266"/>
                  </a:cubicBezTo>
                  <a:cubicBezTo>
                    <a:pt x="228" y="266"/>
                    <a:pt x="228" y="266"/>
                    <a:pt x="228" y="266"/>
                  </a:cubicBezTo>
                  <a:cubicBezTo>
                    <a:pt x="228" y="266"/>
                    <a:pt x="228" y="266"/>
                    <a:pt x="228" y="266"/>
                  </a:cubicBezTo>
                  <a:cubicBezTo>
                    <a:pt x="228" y="266"/>
                    <a:pt x="228" y="266"/>
                    <a:pt x="228" y="266"/>
                  </a:cubicBezTo>
                  <a:cubicBezTo>
                    <a:pt x="228" y="266"/>
                    <a:pt x="228" y="266"/>
                    <a:pt x="228" y="266"/>
                  </a:cubicBezTo>
                  <a:cubicBezTo>
                    <a:pt x="228" y="266"/>
                    <a:pt x="228" y="266"/>
                    <a:pt x="228" y="266"/>
                  </a:cubicBezTo>
                  <a:cubicBezTo>
                    <a:pt x="228" y="266"/>
                    <a:pt x="228" y="266"/>
                    <a:pt x="228" y="266"/>
                  </a:cubicBezTo>
                  <a:cubicBezTo>
                    <a:pt x="228" y="267"/>
                    <a:pt x="228" y="267"/>
                    <a:pt x="228" y="267"/>
                  </a:cubicBezTo>
                  <a:cubicBezTo>
                    <a:pt x="228" y="267"/>
                    <a:pt x="228" y="267"/>
                    <a:pt x="228" y="267"/>
                  </a:cubicBezTo>
                  <a:cubicBezTo>
                    <a:pt x="227" y="267"/>
                    <a:pt x="227" y="267"/>
                    <a:pt x="227" y="267"/>
                  </a:cubicBezTo>
                  <a:cubicBezTo>
                    <a:pt x="227" y="267"/>
                    <a:pt x="227" y="267"/>
                    <a:pt x="227" y="267"/>
                  </a:cubicBezTo>
                  <a:cubicBezTo>
                    <a:pt x="227" y="267"/>
                    <a:pt x="227" y="267"/>
                    <a:pt x="227" y="267"/>
                  </a:cubicBezTo>
                  <a:cubicBezTo>
                    <a:pt x="227" y="267"/>
                    <a:pt x="227" y="267"/>
                    <a:pt x="227" y="267"/>
                  </a:cubicBezTo>
                  <a:cubicBezTo>
                    <a:pt x="227" y="267"/>
                    <a:pt x="227" y="267"/>
                    <a:pt x="227" y="267"/>
                  </a:cubicBezTo>
                  <a:cubicBezTo>
                    <a:pt x="227" y="267"/>
                    <a:pt x="227" y="267"/>
                    <a:pt x="227" y="267"/>
                  </a:cubicBezTo>
                  <a:cubicBezTo>
                    <a:pt x="227" y="268"/>
                    <a:pt x="227" y="268"/>
                    <a:pt x="227" y="268"/>
                  </a:cubicBezTo>
                  <a:cubicBezTo>
                    <a:pt x="226" y="268"/>
                    <a:pt x="226" y="268"/>
                    <a:pt x="226" y="268"/>
                  </a:cubicBezTo>
                  <a:cubicBezTo>
                    <a:pt x="226" y="268"/>
                    <a:pt x="226" y="268"/>
                    <a:pt x="226" y="268"/>
                  </a:cubicBezTo>
                  <a:cubicBezTo>
                    <a:pt x="226" y="268"/>
                    <a:pt x="226" y="268"/>
                    <a:pt x="226" y="268"/>
                  </a:cubicBezTo>
                  <a:cubicBezTo>
                    <a:pt x="226" y="268"/>
                    <a:pt x="226" y="268"/>
                    <a:pt x="226" y="268"/>
                  </a:cubicBezTo>
                  <a:cubicBezTo>
                    <a:pt x="226" y="268"/>
                    <a:pt x="226" y="268"/>
                    <a:pt x="226" y="268"/>
                  </a:cubicBezTo>
                  <a:cubicBezTo>
                    <a:pt x="226" y="268"/>
                    <a:pt x="226" y="268"/>
                    <a:pt x="226" y="268"/>
                  </a:cubicBezTo>
                  <a:cubicBezTo>
                    <a:pt x="226" y="269"/>
                    <a:pt x="226" y="269"/>
                    <a:pt x="226" y="269"/>
                  </a:cubicBezTo>
                  <a:cubicBezTo>
                    <a:pt x="225" y="269"/>
                    <a:pt x="225" y="269"/>
                    <a:pt x="225" y="269"/>
                  </a:cubicBezTo>
                  <a:cubicBezTo>
                    <a:pt x="225" y="269"/>
                    <a:pt x="225" y="269"/>
                    <a:pt x="225" y="269"/>
                  </a:cubicBezTo>
                  <a:cubicBezTo>
                    <a:pt x="225" y="269"/>
                    <a:pt x="225" y="269"/>
                    <a:pt x="225" y="269"/>
                  </a:cubicBezTo>
                  <a:cubicBezTo>
                    <a:pt x="225" y="269"/>
                    <a:pt x="225" y="269"/>
                    <a:pt x="225" y="269"/>
                  </a:cubicBezTo>
                  <a:cubicBezTo>
                    <a:pt x="225" y="269"/>
                    <a:pt x="225" y="269"/>
                    <a:pt x="225" y="269"/>
                  </a:cubicBezTo>
                  <a:cubicBezTo>
                    <a:pt x="225" y="269"/>
                    <a:pt x="225" y="269"/>
                    <a:pt x="225" y="269"/>
                  </a:cubicBezTo>
                  <a:cubicBezTo>
                    <a:pt x="225" y="270"/>
                    <a:pt x="225" y="270"/>
                    <a:pt x="225" y="270"/>
                  </a:cubicBezTo>
                  <a:cubicBezTo>
                    <a:pt x="224" y="270"/>
                    <a:pt x="224" y="270"/>
                    <a:pt x="224" y="270"/>
                  </a:cubicBezTo>
                  <a:cubicBezTo>
                    <a:pt x="224" y="270"/>
                    <a:pt x="224" y="270"/>
                    <a:pt x="224" y="270"/>
                  </a:cubicBezTo>
                  <a:cubicBezTo>
                    <a:pt x="224" y="270"/>
                    <a:pt x="224" y="270"/>
                    <a:pt x="224" y="270"/>
                  </a:cubicBezTo>
                  <a:cubicBezTo>
                    <a:pt x="224" y="270"/>
                    <a:pt x="224" y="270"/>
                    <a:pt x="224" y="270"/>
                  </a:cubicBezTo>
                  <a:cubicBezTo>
                    <a:pt x="224" y="270"/>
                    <a:pt x="224" y="270"/>
                    <a:pt x="224" y="270"/>
                  </a:cubicBezTo>
                  <a:cubicBezTo>
                    <a:pt x="224" y="271"/>
                    <a:pt x="224" y="271"/>
                    <a:pt x="224" y="271"/>
                  </a:cubicBezTo>
                  <a:cubicBezTo>
                    <a:pt x="223" y="271"/>
                    <a:pt x="223" y="271"/>
                    <a:pt x="223" y="271"/>
                  </a:cubicBezTo>
                  <a:cubicBezTo>
                    <a:pt x="223" y="271"/>
                    <a:pt x="223" y="271"/>
                    <a:pt x="223" y="271"/>
                  </a:cubicBezTo>
                  <a:cubicBezTo>
                    <a:pt x="223" y="271"/>
                    <a:pt x="223" y="271"/>
                    <a:pt x="223" y="271"/>
                  </a:cubicBezTo>
                  <a:cubicBezTo>
                    <a:pt x="223" y="271"/>
                    <a:pt x="223" y="271"/>
                    <a:pt x="223" y="271"/>
                  </a:cubicBezTo>
                  <a:cubicBezTo>
                    <a:pt x="223" y="271"/>
                    <a:pt x="223" y="271"/>
                    <a:pt x="223" y="271"/>
                  </a:cubicBezTo>
                  <a:cubicBezTo>
                    <a:pt x="223" y="271"/>
                    <a:pt x="223" y="271"/>
                    <a:pt x="223" y="271"/>
                  </a:cubicBezTo>
                  <a:cubicBezTo>
                    <a:pt x="223" y="272"/>
                    <a:pt x="223" y="272"/>
                    <a:pt x="223" y="272"/>
                  </a:cubicBezTo>
                  <a:cubicBezTo>
                    <a:pt x="223" y="272"/>
                    <a:pt x="223" y="272"/>
                    <a:pt x="223" y="272"/>
                  </a:cubicBezTo>
                  <a:cubicBezTo>
                    <a:pt x="222" y="272"/>
                    <a:pt x="222" y="272"/>
                    <a:pt x="222" y="272"/>
                  </a:cubicBezTo>
                  <a:cubicBezTo>
                    <a:pt x="222" y="272"/>
                    <a:pt x="222" y="272"/>
                    <a:pt x="222" y="272"/>
                  </a:cubicBezTo>
                  <a:cubicBezTo>
                    <a:pt x="222" y="272"/>
                    <a:pt x="222" y="272"/>
                    <a:pt x="222" y="272"/>
                  </a:cubicBezTo>
                  <a:cubicBezTo>
                    <a:pt x="222" y="272"/>
                    <a:pt x="222" y="272"/>
                    <a:pt x="222" y="272"/>
                  </a:cubicBezTo>
                  <a:cubicBezTo>
                    <a:pt x="222" y="272"/>
                    <a:pt x="222" y="272"/>
                    <a:pt x="222" y="272"/>
                  </a:cubicBezTo>
                  <a:cubicBezTo>
                    <a:pt x="222" y="272"/>
                    <a:pt x="222" y="272"/>
                    <a:pt x="222" y="272"/>
                  </a:cubicBezTo>
                  <a:cubicBezTo>
                    <a:pt x="222" y="273"/>
                    <a:pt x="222" y="273"/>
                    <a:pt x="222" y="273"/>
                  </a:cubicBezTo>
                  <a:cubicBezTo>
                    <a:pt x="222" y="273"/>
                    <a:pt x="222" y="273"/>
                    <a:pt x="222" y="273"/>
                  </a:cubicBezTo>
                  <a:cubicBezTo>
                    <a:pt x="221" y="273"/>
                    <a:pt x="221" y="273"/>
                    <a:pt x="221" y="273"/>
                  </a:cubicBezTo>
                  <a:cubicBezTo>
                    <a:pt x="221" y="273"/>
                    <a:pt x="221" y="273"/>
                    <a:pt x="221" y="273"/>
                  </a:cubicBezTo>
                  <a:cubicBezTo>
                    <a:pt x="221" y="273"/>
                    <a:pt x="221" y="273"/>
                    <a:pt x="221" y="273"/>
                  </a:cubicBezTo>
                  <a:cubicBezTo>
                    <a:pt x="221" y="273"/>
                    <a:pt x="221" y="273"/>
                    <a:pt x="221" y="273"/>
                  </a:cubicBezTo>
                  <a:cubicBezTo>
                    <a:pt x="221" y="273"/>
                    <a:pt x="221" y="273"/>
                    <a:pt x="221" y="273"/>
                  </a:cubicBezTo>
                  <a:cubicBezTo>
                    <a:pt x="221" y="273"/>
                    <a:pt x="221" y="273"/>
                    <a:pt x="221" y="273"/>
                  </a:cubicBezTo>
                  <a:cubicBezTo>
                    <a:pt x="221" y="274"/>
                    <a:pt x="221" y="274"/>
                    <a:pt x="221" y="274"/>
                  </a:cubicBezTo>
                  <a:cubicBezTo>
                    <a:pt x="220" y="274"/>
                    <a:pt x="220" y="274"/>
                    <a:pt x="220" y="274"/>
                  </a:cubicBezTo>
                  <a:cubicBezTo>
                    <a:pt x="220" y="274"/>
                    <a:pt x="220" y="274"/>
                    <a:pt x="220" y="274"/>
                  </a:cubicBezTo>
                  <a:cubicBezTo>
                    <a:pt x="220" y="274"/>
                    <a:pt x="220" y="274"/>
                    <a:pt x="220" y="274"/>
                  </a:cubicBezTo>
                  <a:cubicBezTo>
                    <a:pt x="220" y="274"/>
                    <a:pt x="220" y="274"/>
                    <a:pt x="220" y="274"/>
                  </a:cubicBezTo>
                  <a:cubicBezTo>
                    <a:pt x="220" y="274"/>
                    <a:pt x="220" y="274"/>
                    <a:pt x="220" y="274"/>
                  </a:cubicBezTo>
                  <a:cubicBezTo>
                    <a:pt x="220" y="274"/>
                    <a:pt x="220" y="274"/>
                    <a:pt x="220" y="274"/>
                  </a:cubicBezTo>
                  <a:cubicBezTo>
                    <a:pt x="220" y="275"/>
                    <a:pt x="220" y="275"/>
                    <a:pt x="220" y="275"/>
                  </a:cubicBezTo>
                  <a:cubicBezTo>
                    <a:pt x="219" y="275"/>
                    <a:pt x="219" y="275"/>
                    <a:pt x="219" y="275"/>
                  </a:cubicBezTo>
                  <a:cubicBezTo>
                    <a:pt x="219" y="275"/>
                    <a:pt x="219" y="275"/>
                    <a:pt x="219" y="275"/>
                  </a:cubicBezTo>
                  <a:cubicBezTo>
                    <a:pt x="219" y="275"/>
                    <a:pt x="219" y="275"/>
                    <a:pt x="219" y="275"/>
                  </a:cubicBezTo>
                  <a:cubicBezTo>
                    <a:pt x="219" y="275"/>
                    <a:pt x="219" y="275"/>
                    <a:pt x="219" y="275"/>
                  </a:cubicBezTo>
                  <a:cubicBezTo>
                    <a:pt x="209" y="285"/>
                    <a:pt x="209" y="285"/>
                    <a:pt x="209" y="285"/>
                  </a:cubicBezTo>
                  <a:cubicBezTo>
                    <a:pt x="209" y="307"/>
                    <a:pt x="209" y="307"/>
                    <a:pt x="209" y="307"/>
                  </a:cubicBezTo>
                  <a:cubicBezTo>
                    <a:pt x="217" y="298"/>
                    <a:pt x="217" y="298"/>
                    <a:pt x="217" y="298"/>
                  </a:cubicBezTo>
                  <a:cubicBezTo>
                    <a:pt x="233" y="314"/>
                    <a:pt x="233" y="314"/>
                    <a:pt x="233" y="314"/>
                  </a:cubicBezTo>
                  <a:cubicBezTo>
                    <a:pt x="233" y="289"/>
                    <a:pt x="233" y="289"/>
                    <a:pt x="233" y="289"/>
                  </a:cubicBezTo>
                  <a:cubicBezTo>
                    <a:pt x="230" y="286"/>
                    <a:pt x="230" y="286"/>
                    <a:pt x="230" y="286"/>
                  </a:cubicBezTo>
                  <a:cubicBezTo>
                    <a:pt x="230" y="286"/>
                    <a:pt x="230" y="286"/>
                    <a:pt x="230" y="286"/>
                  </a:cubicBezTo>
                  <a:cubicBezTo>
                    <a:pt x="230" y="286"/>
                    <a:pt x="230" y="286"/>
                    <a:pt x="230" y="286"/>
                  </a:cubicBezTo>
                  <a:cubicBezTo>
                    <a:pt x="230" y="286"/>
                    <a:pt x="230" y="286"/>
                    <a:pt x="230" y="286"/>
                  </a:cubicBezTo>
                  <a:cubicBezTo>
                    <a:pt x="230" y="285"/>
                    <a:pt x="230" y="285"/>
                    <a:pt x="230" y="285"/>
                  </a:cubicBezTo>
                  <a:cubicBezTo>
                    <a:pt x="231" y="285"/>
                    <a:pt x="231" y="285"/>
                    <a:pt x="231" y="285"/>
                  </a:cubicBezTo>
                  <a:cubicBezTo>
                    <a:pt x="231" y="285"/>
                    <a:pt x="231" y="285"/>
                    <a:pt x="231" y="285"/>
                  </a:cubicBezTo>
                  <a:cubicBezTo>
                    <a:pt x="231" y="285"/>
                    <a:pt x="231" y="285"/>
                    <a:pt x="231" y="285"/>
                  </a:cubicBezTo>
                  <a:cubicBezTo>
                    <a:pt x="231" y="285"/>
                    <a:pt x="231" y="285"/>
                    <a:pt x="231" y="285"/>
                  </a:cubicBezTo>
                  <a:cubicBezTo>
                    <a:pt x="231" y="285"/>
                    <a:pt x="231" y="285"/>
                    <a:pt x="231" y="285"/>
                  </a:cubicBezTo>
                  <a:cubicBezTo>
                    <a:pt x="231" y="284"/>
                    <a:pt x="231" y="284"/>
                    <a:pt x="231" y="284"/>
                  </a:cubicBezTo>
                  <a:cubicBezTo>
                    <a:pt x="231" y="284"/>
                    <a:pt x="231" y="284"/>
                    <a:pt x="231" y="284"/>
                  </a:cubicBezTo>
                  <a:cubicBezTo>
                    <a:pt x="232" y="284"/>
                    <a:pt x="232" y="284"/>
                    <a:pt x="232" y="284"/>
                  </a:cubicBezTo>
                  <a:cubicBezTo>
                    <a:pt x="232" y="284"/>
                    <a:pt x="232" y="284"/>
                    <a:pt x="232" y="284"/>
                  </a:cubicBezTo>
                  <a:cubicBezTo>
                    <a:pt x="232" y="284"/>
                    <a:pt x="232" y="284"/>
                    <a:pt x="232" y="284"/>
                  </a:cubicBezTo>
                  <a:cubicBezTo>
                    <a:pt x="232" y="284"/>
                    <a:pt x="232" y="284"/>
                    <a:pt x="232" y="284"/>
                  </a:cubicBezTo>
                  <a:cubicBezTo>
                    <a:pt x="232" y="283"/>
                    <a:pt x="232" y="283"/>
                    <a:pt x="232" y="283"/>
                  </a:cubicBezTo>
                  <a:cubicBezTo>
                    <a:pt x="232" y="283"/>
                    <a:pt x="232" y="283"/>
                    <a:pt x="232" y="283"/>
                  </a:cubicBezTo>
                  <a:cubicBezTo>
                    <a:pt x="233" y="283"/>
                    <a:pt x="233" y="283"/>
                    <a:pt x="233" y="283"/>
                  </a:cubicBezTo>
                  <a:cubicBezTo>
                    <a:pt x="233" y="283"/>
                    <a:pt x="233" y="283"/>
                    <a:pt x="233" y="283"/>
                  </a:cubicBezTo>
                  <a:cubicBezTo>
                    <a:pt x="233" y="283"/>
                    <a:pt x="233" y="283"/>
                    <a:pt x="233" y="283"/>
                  </a:cubicBezTo>
                  <a:cubicBezTo>
                    <a:pt x="233" y="283"/>
                    <a:pt x="233" y="283"/>
                    <a:pt x="233" y="283"/>
                  </a:cubicBezTo>
                  <a:lnTo>
                    <a:pt x="233" y="261"/>
                  </a:lnTo>
                  <a:close/>
                  <a:moveTo>
                    <a:pt x="209" y="338"/>
                  </a:moveTo>
                  <a:cubicBezTo>
                    <a:pt x="198" y="327"/>
                    <a:pt x="198" y="327"/>
                    <a:pt x="198" y="327"/>
                  </a:cubicBezTo>
                  <a:cubicBezTo>
                    <a:pt x="198" y="296"/>
                    <a:pt x="198" y="296"/>
                    <a:pt x="198" y="296"/>
                  </a:cubicBezTo>
                  <a:cubicBezTo>
                    <a:pt x="209" y="285"/>
                    <a:pt x="209" y="285"/>
                    <a:pt x="209" y="285"/>
                  </a:cubicBezTo>
                  <a:cubicBezTo>
                    <a:pt x="209" y="307"/>
                    <a:pt x="209" y="307"/>
                    <a:pt x="209" y="307"/>
                  </a:cubicBezTo>
                  <a:cubicBezTo>
                    <a:pt x="207" y="308"/>
                    <a:pt x="207" y="308"/>
                    <a:pt x="207" y="308"/>
                  </a:cubicBezTo>
                  <a:cubicBezTo>
                    <a:pt x="209" y="310"/>
                    <a:pt x="209" y="310"/>
                    <a:pt x="209" y="310"/>
                  </a:cubicBezTo>
                  <a:cubicBezTo>
                    <a:pt x="209" y="338"/>
                    <a:pt x="209" y="338"/>
                    <a:pt x="209" y="338"/>
                  </a:cubicBezTo>
                  <a:close/>
                  <a:moveTo>
                    <a:pt x="198" y="69"/>
                  </a:moveTo>
                  <a:cubicBezTo>
                    <a:pt x="209" y="80"/>
                    <a:pt x="209" y="80"/>
                    <a:pt x="209" y="80"/>
                  </a:cubicBezTo>
                  <a:cubicBezTo>
                    <a:pt x="209" y="109"/>
                    <a:pt x="209" y="109"/>
                    <a:pt x="209" y="109"/>
                  </a:cubicBezTo>
                  <a:cubicBezTo>
                    <a:pt x="202" y="101"/>
                    <a:pt x="202" y="101"/>
                    <a:pt x="202" y="101"/>
                  </a:cubicBezTo>
                  <a:cubicBezTo>
                    <a:pt x="198" y="105"/>
                    <a:pt x="198" y="105"/>
                    <a:pt x="198" y="105"/>
                  </a:cubicBezTo>
                  <a:cubicBezTo>
                    <a:pt x="198" y="69"/>
                    <a:pt x="198" y="69"/>
                    <a:pt x="198" y="69"/>
                  </a:cubicBezTo>
                  <a:close/>
                  <a:moveTo>
                    <a:pt x="209" y="129"/>
                  </a:moveTo>
                  <a:cubicBezTo>
                    <a:pt x="209" y="165"/>
                    <a:pt x="209" y="165"/>
                    <a:pt x="209" y="165"/>
                  </a:cubicBezTo>
                  <a:cubicBezTo>
                    <a:pt x="209" y="165"/>
                    <a:pt x="209" y="165"/>
                    <a:pt x="209" y="165"/>
                  </a:cubicBezTo>
                  <a:cubicBezTo>
                    <a:pt x="208" y="165"/>
                    <a:pt x="208" y="165"/>
                    <a:pt x="208" y="165"/>
                  </a:cubicBezTo>
                  <a:cubicBezTo>
                    <a:pt x="208" y="165"/>
                    <a:pt x="208" y="165"/>
                    <a:pt x="208" y="165"/>
                  </a:cubicBezTo>
                  <a:cubicBezTo>
                    <a:pt x="208" y="165"/>
                    <a:pt x="208" y="165"/>
                    <a:pt x="208" y="165"/>
                  </a:cubicBezTo>
                  <a:cubicBezTo>
                    <a:pt x="208" y="166"/>
                    <a:pt x="208" y="166"/>
                    <a:pt x="208" y="166"/>
                  </a:cubicBezTo>
                  <a:cubicBezTo>
                    <a:pt x="208" y="166"/>
                    <a:pt x="208" y="166"/>
                    <a:pt x="208" y="166"/>
                  </a:cubicBezTo>
                  <a:cubicBezTo>
                    <a:pt x="208" y="166"/>
                    <a:pt x="208" y="166"/>
                    <a:pt x="208" y="166"/>
                  </a:cubicBezTo>
                  <a:cubicBezTo>
                    <a:pt x="208" y="166"/>
                    <a:pt x="208" y="166"/>
                    <a:pt x="208" y="166"/>
                  </a:cubicBezTo>
                  <a:cubicBezTo>
                    <a:pt x="208" y="166"/>
                    <a:pt x="208" y="166"/>
                    <a:pt x="208" y="166"/>
                  </a:cubicBezTo>
                  <a:cubicBezTo>
                    <a:pt x="208" y="166"/>
                    <a:pt x="208" y="166"/>
                    <a:pt x="208" y="166"/>
                  </a:cubicBezTo>
                  <a:cubicBezTo>
                    <a:pt x="207" y="166"/>
                    <a:pt x="207" y="166"/>
                    <a:pt x="207" y="166"/>
                  </a:cubicBezTo>
                  <a:cubicBezTo>
                    <a:pt x="207" y="167"/>
                    <a:pt x="207" y="167"/>
                    <a:pt x="207" y="167"/>
                  </a:cubicBezTo>
                  <a:cubicBezTo>
                    <a:pt x="207" y="167"/>
                    <a:pt x="207" y="167"/>
                    <a:pt x="207" y="167"/>
                  </a:cubicBezTo>
                  <a:cubicBezTo>
                    <a:pt x="207" y="167"/>
                    <a:pt x="207" y="167"/>
                    <a:pt x="207" y="167"/>
                  </a:cubicBezTo>
                  <a:cubicBezTo>
                    <a:pt x="207" y="167"/>
                    <a:pt x="207" y="167"/>
                    <a:pt x="207" y="167"/>
                  </a:cubicBezTo>
                  <a:cubicBezTo>
                    <a:pt x="207" y="167"/>
                    <a:pt x="207" y="167"/>
                    <a:pt x="207" y="167"/>
                  </a:cubicBezTo>
                  <a:cubicBezTo>
                    <a:pt x="207" y="167"/>
                    <a:pt x="207" y="167"/>
                    <a:pt x="207" y="167"/>
                  </a:cubicBezTo>
                  <a:cubicBezTo>
                    <a:pt x="206" y="167"/>
                    <a:pt x="206" y="167"/>
                    <a:pt x="206" y="167"/>
                  </a:cubicBezTo>
                  <a:cubicBezTo>
                    <a:pt x="206" y="167"/>
                    <a:pt x="206" y="167"/>
                    <a:pt x="206" y="167"/>
                  </a:cubicBezTo>
                  <a:cubicBezTo>
                    <a:pt x="206" y="168"/>
                    <a:pt x="206" y="168"/>
                    <a:pt x="206" y="168"/>
                  </a:cubicBezTo>
                  <a:cubicBezTo>
                    <a:pt x="206" y="168"/>
                    <a:pt x="206" y="168"/>
                    <a:pt x="206" y="168"/>
                  </a:cubicBezTo>
                  <a:cubicBezTo>
                    <a:pt x="206" y="168"/>
                    <a:pt x="206" y="168"/>
                    <a:pt x="206" y="168"/>
                  </a:cubicBezTo>
                  <a:cubicBezTo>
                    <a:pt x="206" y="168"/>
                    <a:pt x="206" y="168"/>
                    <a:pt x="206" y="168"/>
                  </a:cubicBezTo>
                  <a:cubicBezTo>
                    <a:pt x="206" y="168"/>
                    <a:pt x="206" y="168"/>
                    <a:pt x="206" y="168"/>
                  </a:cubicBezTo>
                  <a:cubicBezTo>
                    <a:pt x="205" y="168"/>
                    <a:pt x="205" y="168"/>
                    <a:pt x="205" y="168"/>
                  </a:cubicBezTo>
                  <a:cubicBezTo>
                    <a:pt x="205" y="168"/>
                    <a:pt x="205" y="168"/>
                    <a:pt x="205" y="168"/>
                  </a:cubicBezTo>
                  <a:cubicBezTo>
                    <a:pt x="205" y="169"/>
                    <a:pt x="205" y="169"/>
                    <a:pt x="205" y="169"/>
                  </a:cubicBezTo>
                  <a:cubicBezTo>
                    <a:pt x="205" y="169"/>
                    <a:pt x="205" y="169"/>
                    <a:pt x="205" y="169"/>
                  </a:cubicBezTo>
                  <a:cubicBezTo>
                    <a:pt x="205" y="169"/>
                    <a:pt x="205" y="169"/>
                    <a:pt x="205" y="169"/>
                  </a:cubicBezTo>
                  <a:cubicBezTo>
                    <a:pt x="205" y="169"/>
                    <a:pt x="205" y="169"/>
                    <a:pt x="205" y="169"/>
                  </a:cubicBezTo>
                  <a:cubicBezTo>
                    <a:pt x="205" y="169"/>
                    <a:pt x="205" y="169"/>
                    <a:pt x="205" y="169"/>
                  </a:cubicBezTo>
                  <a:cubicBezTo>
                    <a:pt x="205" y="169"/>
                    <a:pt x="205" y="169"/>
                    <a:pt x="205" y="169"/>
                  </a:cubicBezTo>
                  <a:cubicBezTo>
                    <a:pt x="204" y="169"/>
                    <a:pt x="204" y="169"/>
                    <a:pt x="204" y="169"/>
                  </a:cubicBezTo>
                  <a:cubicBezTo>
                    <a:pt x="204" y="170"/>
                    <a:pt x="204" y="170"/>
                    <a:pt x="204" y="170"/>
                  </a:cubicBezTo>
                  <a:cubicBezTo>
                    <a:pt x="198" y="176"/>
                    <a:pt x="198" y="176"/>
                    <a:pt x="198" y="176"/>
                  </a:cubicBezTo>
                  <a:cubicBezTo>
                    <a:pt x="198" y="155"/>
                    <a:pt x="198" y="155"/>
                    <a:pt x="198" y="155"/>
                  </a:cubicBezTo>
                  <a:cubicBezTo>
                    <a:pt x="204" y="149"/>
                    <a:pt x="204" y="149"/>
                    <a:pt x="204" y="149"/>
                  </a:cubicBezTo>
                  <a:cubicBezTo>
                    <a:pt x="198" y="142"/>
                    <a:pt x="198" y="142"/>
                    <a:pt x="198" y="142"/>
                  </a:cubicBezTo>
                  <a:cubicBezTo>
                    <a:pt x="198" y="118"/>
                    <a:pt x="198" y="118"/>
                    <a:pt x="198" y="118"/>
                  </a:cubicBezTo>
                  <a:cubicBezTo>
                    <a:pt x="209" y="129"/>
                    <a:pt x="209" y="129"/>
                    <a:pt x="209" y="129"/>
                  </a:cubicBezTo>
                  <a:close/>
                  <a:moveTo>
                    <a:pt x="209" y="214"/>
                  </a:moveTo>
                  <a:cubicBezTo>
                    <a:pt x="209" y="236"/>
                    <a:pt x="209" y="236"/>
                    <a:pt x="209" y="236"/>
                  </a:cubicBezTo>
                  <a:cubicBezTo>
                    <a:pt x="205" y="240"/>
                    <a:pt x="205" y="240"/>
                    <a:pt x="205" y="240"/>
                  </a:cubicBezTo>
                  <a:cubicBezTo>
                    <a:pt x="205" y="240"/>
                    <a:pt x="205" y="240"/>
                    <a:pt x="205" y="240"/>
                  </a:cubicBezTo>
                  <a:cubicBezTo>
                    <a:pt x="205" y="240"/>
                    <a:pt x="205" y="240"/>
                    <a:pt x="205" y="240"/>
                  </a:cubicBezTo>
                  <a:cubicBezTo>
                    <a:pt x="204" y="240"/>
                    <a:pt x="204" y="240"/>
                    <a:pt x="204" y="240"/>
                  </a:cubicBezTo>
                  <a:cubicBezTo>
                    <a:pt x="204" y="240"/>
                    <a:pt x="204" y="240"/>
                    <a:pt x="204" y="240"/>
                  </a:cubicBezTo>
                  <a:cubicBezTo>
                    <a:pt x="204" y="241"/>
                    <a:pt x="204" y="241"/>
                    <a:pt x="204" y="241"/>
                  </a:cubicBezTo>
                  <a:cubicBezTo>
                    <a:pt x="204" y="241"/>
                    <a:pt x="204" y="241"/>
                    <a:pt x="204" y="241"/>
                  </a:cubicBezTo>
                  <a:cubicBezTo>
                    <a:pt x="204" y="241"/>
                    <a:pt x="204" y="241"/>
                    <a:pt x="204" y="241"/>
                  </a:cubicBezTo>
                  <a:cubicBezTo>
                    <a:pt x="204" y="241"/>
                    <a:pt x="204" y="241"/>
                    <a:pt x="204" y="241"/>
                  </a:cubicBezTo>
                  <a:cubicBezTo>
                    <a:pt x="204" y="241"/>
                    <a:pt x="204" y="241"/>
                    <a:pt x="204" y="241"/>
                  </a:cubicBezTo>
                  <a:cubicBezTo>
                    <a:pt x="203" y="241"/>
                    <a:pt x="203" y="241"/>
                    <a:pt x="203" y="241"/>
                  </a:cubicBezTo>
                  <a:cubicBezTo>
                    <a:pt x="203" y="241"/>
                    <a:pt x="203" y="241"/>
                    <a:pt x="203" y="241"/>
                  </a:cubicBezTo>
                  <a:cubicBezTo>
                    <a:pt x="203" y="242"/>
                    <a:pt x="203" y="242"/>
                    <a:pt x="203" y="242"/>
                  </a:cubicBezTo>
                  <a:cubicBezTo>
                    <a:pt x="203" y="242"/>
                    <a:pt x="203" y="242"/>
                    <a:pt x="203" y="242"/>
                  </a:cubicBezTo>
                  <a:cubicBezTo>
                    <a:pt x="203" y="242"/>
                    <a:pt x="203" y="242"/>
                    <a:pt x="203" y="242"/>
                  </a:cubicBezTo>
                  <a:cubicBezTo>
                    <a:pt x="203" y="242"/>
                    <a:pt x="203" y="242"/>
                    <a:pt x="203" y="242"/>
                  </a:cubicBezTo>
                  <a:cubicBezTo>
                    <a:pt x="203" y="242"/>
                    <a:pt x="203" y="242"/>
                    <a:pt x="203" y="242"/>
                  </a:cubicBezTo>
                  <a:cubicBezTo>
                    <a:pt x="202" y="242"/>
                    <a:pt x="202" y="242"/>
                    <a:pt x="202" y="242"/>
                  </a:cubicBezTo>
                  <a:cubicBezTo>
                    <a:pt x="202" y="242"/>
                    <a:pt x="202" y="242"/>
                    <a:pt x="202" y="242"/>
                  </a:cubicBezTo>
                  <a:cubicBezTo>
                    <a:pt x="202" y="243"/>
                    <a:pt x="202" y="243"/>
                    <a:pt x="202" y="243"/>
                  </a:cubicBezTo>
                  <a:cubicBezTo>
                    <a:pt x="202" y="243"/>
                    <a:pt x="202" y="243"/>
                    <a:pt x="202" y="243"/>
                  </a:cubicBezTo>
                  <a:cubicBezTo>
                    <a:pt x="202" y="243"/>
                    <a:pt x="202" y="243"/>
                    <a:pt x="202" y="243"/>
                  </a:cubicBezTo>
                  <a:cubicBezTo>
                    <a:pt x="202" y="243"/>
                    <a:pt x="202" y="243"/>
                    <a:pt x="202" y="243"/>
                  </a:cubicBezTo>
                  <a:cubicBezTo>
                    <a:pt x="202" y="243"/>
                    <a:pt x="202" y="243"/>
                    <a:pt x="202" y="243"/>
                  </a:cubicBezTo>
                  <a:cubicBezTo>
                    <a:pt x="201" y="243"/>
                    <a:pt x="201" y="243"/>
                    <a:pt x="201" y="243"/>
                  </a:cubicBezTo>
                  <a:cubicBezTo>
                    <a:pt x="201" y="243"/>
                    <a:pt x="201" y="243"/>
                    <a:pt x="201" y="243"/>
                  </a:cubicBezTo>
                  <a:cubicBezTo>
                    <a:pt x="201" y="243"/>
                    <a:pt x="201" y="243"/>
                    <a:pt x="201" y="243"/>
                  </a:cubicBezTo>
                  <a:cubicBezTo>
                    <a:pt x="201" y="244"/>
                    <a:pt x="201" y="244"/>
                    <a:pt x="201" y="244"/>
                  </a:cubicBezTo>
                  <a:cubicBezTo>
                    <a:pt x="201" y="244"/>
                    <a:pt x="201" y="244"/>
                    <a:pt x="201" y="244"/>
                  </a:cubicBezTo>
                  <a:cubicBezTo>
                    <a:pt x="201" y="244"/>
                    <a:pt x="201" y="244"/>
                    <a:pt x="201" y="244"/>
                  </a:cubicBezTo>
                  <a:cubicBezTo>
                    <a:pt x="201" y="244"/>
                    <a:pt x="201" y="244"/>
                    <a:pt x="201" y="244"/>
                  </a:cubicBezTo>
                  <a:cubicBezTo>
                    <a:pt x="200" y="244"/>
                    <a:pt x="200" y="244"/>
                    <a:pt x="200" y="244"/>
                  </a:cubicBezTo>
                  <a:cubicBezTo>
                    <a:pt x="200" y="244"/>
                    <a:pt x="200" y="244"/>
                    <a:pt x="200" y="244"/>
                  </a:cubicBezTo>
                  <a:cubicBezTo>
                    <a:pt x="200" y="244"/>
                    <a:pt x="200" y="244"/>
                    <a:pt x="200" y="244"/>
                  </a:cubicBezTo>
                  <a:cubicBezTo>
                    <a:pt x="200" y="245"/>
                    <a:pt x="200" y="245"/>
                    <a:pt x="200" y="245"/>
                  </a:cubicBezTo>
                  <a:cubicBezTo>
                    <a:pt x="200" y="245"/>
                    <a:pt x="200" y="245"/>
                    <a:pt x="200" y="245"/>
                  </a:cubicBezTo>
                  <a:cubicBezTo>
                    <a:pt x="200" y="245"/>
                    <a:pt x="200" y="245"/>
                    <a:pt x="200" y="245"/>
                  </a:cubicBezTo>
                  <a:cubicBezTo>
                    <a:pt x="200" y="245"/>
                    <a:pt x="200" y="245"/>
                    <a:pt x="200" y="245"/>
                  </a:cubicBezTo>
                  <a:cubicBezTo>
                    <a:pt x="199" y="245"/>
                    <a:pt x="199" y="245"/>
                    <a:pt x="199" y="245"/>
                  </a:cubicBezTo>
                  <a:cubicBezTo>
                    <a:pt x="199" y="245"/>
                    <a:pt x="199" y="245"/>
                    <a:pt x="199" y="245"/>
                  </a:cubicBezTo>
                  <a:cubicBezTo>
                    <a:pt x="199" y="245"/>
                    <a:pt x="199" y="245"/>
                    <a:pt x="199" y="245"/>
                  </a:cubicBezTo>
                  <a:cubicBezTo>
                    <a:pt x="199" y="246"/>
                    <a:pt x="199" y="246"/>
                    <a:pt x="199" y="246"/>
                  </a:cubicBezTo>
                  <a:cubicBezTo>
                    <a:pt x="199" y="246"/>
                    <a:pt x="199" y="246"/>
                    <a:pt x="199" y="246"/>
                  </a:cubicBezTo>
                  <a:cubicBezTo>
                    <a:pt x="199" y="246"/>
                    <a:pt x="199" y="246"/>
                    <a:pt x="199" y="246"/>
                  </a:cubicBezTo>
                  <a:cubicBezTo>
                    <a:pt x="199" y="246"/>
                    <a:pt x="199" y="246"/>
                    <a:pt x="199" y="246"/>
                  </a:cubicBezTo>
                  <a:cubicBezTo>
                    <a:pt x="198" y="246"/>
                    <a:pt x="198" y="246"/>
                    <a:pt x="198" y="246"/>
                  </a:cubicBezTo>
                  <a:cubicBezTo>
                    <a:pt x="198" y="246"/>
                    <a:pt x="198" y="246"/>
                    <a:pt x="198" y="246"/>
                  </a:cubicBezTo>
                  <a:cubicBezTo>
                    <a:pt x="198" y="246"/>
                    <a:pt x="198" y="246"/>
                    <a:pt x="198" y="246"/>
                  </a:cubicBezTo>
                  <a:cubicBezTo>
                    <a:pt x="198" y="247"/>
                    <a:pt x="198" y="247"/>
                    <a:pt x="198" y="247"/>
                  </a:cubicBezTo>
                  <a:cubicBezTo>
                    <a:pt x="198" y="247"/>
                    <a:pt x="198" y="247"/>
                    <a:pt x="198" y="247"/>
                  </a:cubicBezTo>
                  <a:cubicBezTo>
                    <a:pt x="198" y="247"/>
                    <a:pt x="198" y="247"/>
                    <a:pt x="198" y="247"/>
                  </a:cubicBezTo>
                  <a:cubicBezTo>
                    <a:pt x="198" y="247"/>
                    <a:pt x="198" y="247"/>
                    <a:pt x="198" y="247"/>
                  </a:cubicBezTo>
                  <a:cubicBezTo>
                    <a:pt x="198" y="247"/>
                    <a:pt x="198" y="247"/>
                    <a:pt x="198" y="247"/>
                  </a:cubicBezTo>
                  <a:cubicBezTo>
                    <a:pt x="198" y="226"/>
                    <a:pt x="198" y="226"/>
                    <a:pt x="198" y="226"/>
                  </a:cubicBezTo>
                  <a:cubicBezTo>
                    <a:pt x="206" y="217"/>
                    <a:pt x="206" y="217"/>
                    <a:pt x="206" y="217"/>
                  </a:cubicBezTo>
                  <a:cubicBezTo>
                    <a:pt x="206" y="217"/>
                    <a:pt x="206" y="217"/>
                    <a:pt x="206" y="217"/>
                  </a:cubicBezTo>
                  <a:cubicBezTo>
                    <a:pt x="207" y="217"/>
                    <a:pt x="207" y="217"/>
                    <a:pt x="207" y="217"/>
                  </a:cubicBezTo>
                  <a:cubicBezTo>
                    <a:pt x="207" y="216"/>
                    <a:pt x="207" y="216"/>
                    <a:pt x="207" y="216"/>
                  </a:cubicBezTo>
                  <a:cubicBezTo>
                    <a:pt x="207" y="216"/>
                    <a:pt x="207" y="216"/>
                    <a:pt x="207" y="216"/>
                  </a:cubicBezTo>
                  <a:cubicBezTo>
                    <a:pt x="207" y="216"/>
                    <a:pt x="207" y="216"/>
                    <a:pt x="207" y="216"/>
                  </a:cubicBezTo>
                  <a:cubicBezTo>
                    <a:pt x="207" y="216"/>
                    <a:pt x="207" y="216"/>
                    <a:pt x="207" y="216"/>
                  </a:cubicBezTo>
                  <a:cubicBezTo>
                    <a:pt x="207" y="216"/>
                    <a:pt x="207" y="216"/>
                    <a:pt x="207" y="216"/>
                  </a:cubicBezTo>
                  <a:cubicBezTo>
                    <a:pt x="207" y="216"/>
                    <a:pt x="207" y="216"/>
                    <a:pt x="207" y="216"/>
                  </a:cubicBezTo>
                  <a:cubicBezTo>
                    <a:pt x="208" y="216"/>
                    <a:pt x="208" y="216"/>
                    <a:pt x="208" y="216"/>
                  </a:cubicBezTo>
                  <a:cubicBezTo>
                    <a:pt x="208" y="216"/>
                    <a:pt x="208" y="216"/>
                    <a:pt x="208" y="216"/>
                  </a:cubicBezTo>
                  <a:cubicBezTo>
                    <a:pt x="208" y="215"/>
                    <a:pt x="208" y="215"/>
                    <a:pt x="208" y="215"/>
                  </a:cubicBezTo>
                  <a:cubicBezTo>
                    <a:pt x="208" y="215"/>
                    <a:pt x="208" y="215"/>
                    <a:pt x="208" y="215"/>
                  </a:cubicBezTo>
                  <a:cubicBezTo>
                    <a:pt x="208" y="215"/>
                    <a:pt x="208" y="215"/>
                    <a:pt x="208" y="215"/>
                  </a:cubicBezTo>
                  <a:cubicBezTo>
                    <a:pt x="208" y="215"/>
                    <a:pt x="208" y="215"/>
                    <a:pt x="208" y="215"/>
                  </a:cubicBezTo>
                  <a:cubicBezTo>
                    <a:pt x="208" y="215"/>
                    <a:pt x="208" y="215"/>
                    <a:pt x="208" y="215"/>
                  </a:cubicBezTo>
                  <a:cubicBezTo>
                    <a:pt x="208" y="215"/>
                    <a:pt x="208" y="215"/>
                    <a:pt x="208" y="215"/>
                  </a:cubicBezTo>
                  <a:cubicBezTo>
                    <a:pt x="209" y="215"/>
                    <a:pt x="209" y="215"/>
                    <a:pt x="209" y="215"/>
                  </a:cubicBezTo>
                  <a:cubicBezTo>
                    <a:pt x="209" y="214"/>
                    <a:pt x="209" y="214"/>
                    <a:pt x="209" y="214"/>
                  </a:cubicBezTo>
                  <a:close/>
                  <a:moveTo>
                    <a:pt x="198" y="327"/>
                  </a:moveTo>
                  <a:cubicBezTo>
                    <a:pt x="186" y="315"/>
                    <a:pt x="186" y="315"/>
                    <a:pt x="186" y="315"/>
                  </a:cubicBezTo>
                  <a:cubicBezTo>
                    <a:pt x="186" y="287"/>
                    <a:pt x="186" y="287"/>
                    <a:pt x="186" y="287"/>
                  </a:cubicBezTo>
                  <a:cubicBezTo>
                    <a:pt x="196" y="297"/>
                    <a:pt x="196" y="297"/>
                    <a:pt x="196" y="297"/>
                  </a:cubicBezTo>
                  <a:cubicBezTo>
                    <a:pt x="198" y="296"/>
                    <a:pt x="198" y="296"/>
                    <a:pt x="198" y="296"/>
                  </a:cubicBezTo>
                  <a:cubicBezTo>
                    <a:pt x="198" y="327"/>
                    <a:pt x="198" y="327"/>
                    <a:pt x="198" y="327"/>
                  </a:cubicBezTo>
                  <a:close/>
                  <a:moveTo>
                    <a:pt x="186" y="57"/>
                  </a:moveTo>
                  <a:cubicBezTo>
                    <a:pt x="198" y="69"/>
                    <a:pt x="198" y="69"/>
                    <a:pt x="198" y="69"/>
                  </a:cubicBezTo>
                  <a:cubicBezTo>
                    <a:pt x="198" y="105"/>
                    <a:pt x="198" y="105"/>
                    <a:pt x="198" y="105"/>
                  </a:cubicBezTo>
                  <a:cubicBezTo>
                    <a:pt x="191" y="111"/>
                    <a:pt x="191" y="111"/>
                    <a:pt x="191" y="111"/>
                  </a:cubicBezTo>
                  <a:cubicBezTo>
                    <a:pt x="198" y="118"/>
                    <a:pt x="198" y="118"/>
                    <a:pt x="198" y="118"/>
                  </a:cubicBezTo>
                  <a:cubicBezTo>
                    <a:pt x="198" y="142"/>
                    <a:pt x="198" y="142"/>
                    <a:pt x="198" y="142"/>
                  </a:cubicBezTo>
                  <a:cubicBezTo>
                    <a:pt x="186" y="131"/>
                    <a:pt x="186" y="131"/>
                    <a:pt x="186" y="131"/>
                  </a:cubicBezTo>
                  <a:cubicBezTo>
                    <a:pt x="186" y="95"/>
                    <a:pt x="186" y="95"/>
                    <a:pt x="186" y="95"/>
                  </a:cubicBezTo>
                  <a:cubicBezTo>
                    <a:pt x="191" y="90"/>
                    <a:pt x="191" y="90"/>
                    <a:pt x="191" y="90"/>
                  </a:cubicBezTo>
                  <a:cubicBezTo>
                    <a:pt x="186" y="86"/>
                    <a:pt x="186" y="86"/>
                    <a:pt x="186" y="86"/>
                  </a:cubicBezTo>
                  <a:cubicBezTo>
                    <a:pt x="186" y="57"/>
                    <a:pt x="186" y="57"/>
                    <a:pt x="186" y="57"/>
                  </a:cubicBezTo>
                  <a:close/>
                  <a:moveTo>
                    <a:pt x="198" y="155"/>
                  </a:moveTo>
                  <a:cubicBezTo>
                    <a:pt x="198" y="176"/>
                    <a:pt x="198" y="176"/>
                    <a:pt x="198" y="176"/>
                  </a:cubicBezTo>
                  <a:cubicBezTo>
                    <a:pt x="192" y="182"/>
                    <a:pt x="192" y="182"/>
                    <a:pt x="192" y="182"/>
                  </a:cubicBezTo>
                  <a:cubicBezTo>
                    <a:pt x="192" y="182"/>
                    <a:pt x="192" y="182"/>
                    <a:pt x="192" y="182"/>
                  </a:cubicBezTo>
                  <a:cubicBezTo>
                    <a:pt x="191" y="182"/>
                    <a:pt x="191" y="182"/>
                    <a:pt x="191" y="182"/>
                  </a:cubicBezTo>
                  <a:cubicBezTo>
                    <a:pt x="191" y="182"/>
                    <a:pt x="191" y="182"/>
                    <a:pt x="191" y="182"/>
                  </a:cubicBezTo>
                  <a:cubicBezTo>
                    <a:pt x="191" y="183"/>
                    <a:pt x="191" y="183"/>
                    <a:pt x="191" y="183"/>
                  </a:cubicBezTo>
                  <a:cubicBezTo>
                    <a:pt x="191" y="183"/>
                    <a:pt x="191" y="183"/>
                    <a:pt x="191" y="183"/>
                  </a:cubicBezTo>
                  <a:cubicBezTo>
                    <a:pt x="191" y="183"/>
                    <a:pt x="191" y="183"/>
                    <a:pt x="191" y="183"/>
                  </a:cubicBezTo>
                  <a:cubicBezTo>
                    <a:pt x="191" y="183"/>
                    <a:pt x="191" y="183"/>
                    <a:pt x="191" y="183"/>
                  </a:cubicBezTo>
                  <a:cubicBezTo>
                    <a:pt x="191" y="183"/>
                    <a:pt x="191" y="183"/>
                    <a:pt x="191" y="183"/>
                  </a:cubicBezTo>
                  <a:cubicBezTo>
                    <a:pt x="190" y="183"/>
                    <a:pt x="190" y="183"/>
                    <a:pt x="190" y="183"/>
                  </a:cubicBezTo>
                  <a:cubicBezTo>
                    <a:pt x="190" y="183"/>
                    <a:pt x="190" y="183"/>
                    <a:pt x="190" y="183"/>
                  </a:cubicBezTo>
                  <a:cubicBezTo>
                    <a:pt x="190" y="183"/>
                    <a:pt x="190" y="183"/>
                    <a:pt x="190" y="183"/>
                  </a:cubicBezTo>
                  <a:cubicBezTo>
                    <a:pt x="190" y="183"/>
                    <a:pt x="190" y="183"/>
                    <a:pt x="190" y="183"/>
                  </a:cubicBezTo>
                  <a:cubicBezTo>
                    <a:pt x="190" y="184"/>
                    <a:pt x="190" y="184"/>
                    <a:pt x="190" y="184"/>
                  </a:cubicBezTo>
                  <a:cubicBezTo>
                    <a:pt x="190" y="184"/>
                    <a:pt x="190" y="184"/>
                    <a:pt x="190" y="184"/>
                  </a:cubicBezTo>
                  <a:cubicBezTo>
                    <a:pt x="190" y="184"/>
                    <a:pt x="190" y="184"/>
                    <a:pt x="190" y="184"/>
                  </a:cubicBezTo>
                  <a:cubicBezTo>
                    <a:pt x="189" y="184"/>
                    <a:pt x="189" y="184"/>
                    <a:pt x="189" y="184"/>
                  </a:cubicBezTo>
                  <a:cubicBezTo>
                    <a:pt x="189" y="184"/>
                    <a:pt x="189" y="184"/>
                    <a:pt x="189" y="184"/>
                  </a:cubicBezTo>
                  <a:cubicBezTo>
                    <a:pt x="189" y="184"/>
                    <a:pt x="189" y="184"/>
                    <a:pt x="189" y="184"/>
                  </a:cubicBezTo>
                  <a:cubicBezTo>
                    <a:pt x="189" y="184"/>
                    <a:pt x="189" y="184"/>
                    <a:pt x="189" y="184"/>
                  </a:cubicBezTo>
                  <a:cubicBezTo>
                    <a:pt x="189" y="185"/>
                    <a:pt x="189" y="185"/>
                    <a:pt x="189" y="185"/>
                  </a:cubicBezTo>
                  <a:cubicBezTo>
                    <a:pt x="189" y="185"/>
                    <a:pt x="189" y="185"/>
                    <a:pt x="189" y="185"/>
                  </a:cubicBezTo>
                  <a:cubicBezTo>
                    <a:pt x="189" y="185"/>
                    <a:pt x="189" y="185"/>
                    <a:pt x="189" y="185"/>
                  </a:cubicBezTo>
                  <a:cubicBezTo>
                    <a:pt x="189" y="185"/>
                    <a:pt x="189" y="185"/>
                    <a:pt x="189" y="185"/>
                  </a:cubicBezTo>
                  <a:cubicBezTo>
                    <a:pt x="188" y="185"/>
                    <a:pt x="188" y="185"/>
                    <a:pt x="188" y="185"/>
                  </a:cubicBezTo>
                  <a:cubicBezTo>
                    <a:pt x="188" y="185"/>
                    <a:pt x="188" y="185"/>
                    <a:pt x="188" y="185"/>
                  </a:cubicBezTo>
                  <a:cubicBezTo>
                    <a:pt x="188" y="185"/>
                    <a:pt x="188" y="185"/>
                    <a:pt x="188" y="185"/>
                  </a:cubicBezTo>
                  <a:cubicBezTo>
                    <a:pt x="188" y="186"/>
                    <a:pt x="188" y="186"/>
                    <a:pt x="188" y="186"/>
                  </a:cubicBezTo>
                  <a:cubicBezTo>
                    <a:pt x="188" y="186"/>
                    <a:pt x="188" y="186"/>
                    <a:pt x="188" y="186"/>
                  </a:cubicBezTo>
                  <a:cubicBezTo>
                    <a:pt x="188" y="186"/>
                    <a:pt x="188" y="186"/>
                    <a:pt x="188" y="186"/>
                  </a:cubicBezTo>
                  <a:cubicBezTo>
                    <a:pt x="188" y="186"/>
                    <a:pt x="188" y="186"/>
                    <a:pt x="188" y="186"/>
                  </a:cubicBezTo>
                  <a:cubicBezTo>
                    <a:pt x="188" y="186"/>
                    <a:pt x="188" y="186"/>
                    <a:pt x="188" y="186"/>
                  </a:cubicBezTo>
                  <a:cubicBezTo>
                    <a:pt x="187" y="186"/>
                    <a:pt x="187" y="186"/>
                    <a:pt x="187" y="186"/>
                  </a:cubicBezTo>
                  <a:cubicBezTo>
                    <a:pt x="187" y="186"/>
                    <a:pt x="187" y="186"/>
                    <a:pt x="187" y="186"/>
                  </a:cubicBezTo>
                  <a:cubicBezTo>
                    <a:pt x="187" y="187"/>
                    <a:pt x="187" y="187"/>
                    <a:pt x="187" y="187"/>
                  </a:cubicBezTo>
                  <a:cubicBezTo>
                    <a:pt x="187" y="187"/>
                    <a:pt x="187" y="187"/>
                    <a:pt x="187" y="187"/>
                  </a:cubicBezTo>
                  <a:cubicBezTo>
                    <a:pt x="187" y="187"/>
                    <a:pt x="187" y="187"/>
                    <a:pt x="187" y="187"/>
                  </a:cubicBezTo>
                  <a:cubicBezTo>
                    <a:pt x="187" y="187"/>
                    <a:pt x="187" y="187"/>
                    <a:pt x="187" y="187"/>
                  </a:cubicBezTo>
                  <a:cubicBezTo>
                    <a:pt x="187" y="187"/>
                    <a:pt x="187" y="187"/>
                    <a:pt x="187" y="187"/>
                  </a:cubicBezTo>
                  <a:cubicBezTo>
                    <a:pt x="186" y="187"/>
                    <a:pt x="186" y="187"/>
                    <a:pt x="186" y="187"/>
                  </a:cubicBezTo>
                  <a:cubicBezTo>
                    <a:pt x="186" y="187"/>
                    <a:pt x="186" y="187"/>
                    <a:pt x="186" y="187"/>
                  </a:cubicBezTo>
                  <a:cubicBezTo>
                    <a:pt x="186" y="187"/>
                    <a:pt x="186" y="187"/>
                    <a:pt x="186" y="187"/>
                  </a:cubicBezTo>
                  <a:cubicBezTo>
                    <a:pt x="186" y="151"/>
                    <a:pt x="186" y="151"/>
                    <a:pt x="186" y="151"/>
                  </a:cubicBezTo>
                  <a:cubicBezTo>
                    <a:pt x="194" y="159"/>
                    <a:pt x="194" y="159"/>
                    <a:pt x="194" y="159"/>
                  </a:cubicBezTo>
                  <a:cubicBezTo>
                    <a:pt x="198" y="155"/>
                    <a:pt x="198" y="155"/>
                    <a:pt x="198" y="155"/>
                  </a:cubicBezTo>
                  <a:close/>
                  <a:moveTo>
                    <a:pt x="198" y="226"/>
                  </a:moveTo>
                  <a:cubicBezTo>
                    <a:pt x="198" y="247"/>
                    <a:pt x="198" y="247"/>
                    <a:pt x="198" y="247"/>
                  </a:cubicBezTo>
                  <a:cubicBezTo>
                    <a:pt x="198" y="247"/>
                    <a:pt x="198" y="247"/>
                    <a:pt x="198" y="247"/>
                  </a:cubicBezTo>
                  <a:cubicBezTo>
                    <a:pt x="197" y="247"/>
                    <a:pt x="197" y="247"/>
                    <a:pt x="197" y="247"/>
                  </a:cubicBezTo>
                  <a:cubicBezTo>
                    <a:pt x="197" y="247"/>
                    <a:pt x="197" y="247"/>
                    <a:pt x="197" y="247"/>
                  </a:cubicBezTo>
                  <a:cubicBezTo>
                    <a:pt x="197" y="248"/>
                    <a:pt x="197" y="248"/>
                    <a:pt x="197" y="248"/>
                  </a:cubicBezTo>
                  <a:cubicBezTo>
                    <a:pt x="197" y="248"/>
                    <a:pt x="197" y="248"/>
                    <a:pt x="197" y="248"/>
                  </a:cubicBezTo>
                  <a:cubicBezTo>
                    <a:pt x="197" y="248"/>
                    <a:pt x="197" y="248"/>
                    <a:pt x="197" y="248"/>
                  </a:cubicBezTo>
                  <a:cubicBezTo>
                    <a:pt x="197" y="248"/>
                    <a:pt x="197" y="248"/>
                    <a:pt x="197" y="248"/>
                  </a:cubicBezTo>
                  <a:cubicBezTo>
                    <a:pt x="197" y="248"/>
                    <a:pt x="197" y="248"/>
                    <a:pt x="197" y="248"/>
                  </a:cubicBezTo>
                  <a:cubicBezTo>
                    <a:pt x="196" y="248"/>
                    <a:pt x="196" y="248"/>
                    <a:pt x="196" y="248"/>
                  </a:cubicBezTo>
                  <a:cubicBezTo>
                    <a:pt x="196" y="248"/>
                    <a:pt x="196" y="248"/>
                    <a:pt x="196" y="248"/>
                  </a:cubicBezTo>
                  <a:cubicBezTo>
                    <a:pt x="196" y="249"/>
                    <a:pt x="196" y="249"/>
                    <a:pt x="196" y="249"/>
                  </a:cubicBezTo>
                  <a:cubicBezTo>
                    <a:pt x="196" y="249"/>
                    <a:pt x="196" y="249"/>
                    <a:pt x="196" y="249"/>
                  </a:cubicBezTo>
                  <a:cubicBezTo>
                    <a:pt x="196" y="249"/>
                    <a:pt x="196" y="249"/>
                    <a:pt x="196" y="249"/>
                  </a:cubicBezTo>
                  <a:cubicBezTo>
                    <a:pt x="196" y="249"/>
                    <a:pt x="196" y="249"/>
                    <a:pt x="196" y="249"/>
                  </a:cubicBezTo>
                  <a:cubicBezTo>
                    <a:pt x="196" y="249"/>
                    <a:pt x="196" y="249"/>
                    <a:pt x="196" y="249"/>
                  </a:cubicBezTo>
                  <a:cubicBezTo>
                    <a:pt x="195" y="249"/>
                    <a:pt x="195" y="249"/>
                    <a:pt x="195" y="249"/>
                  </a:cubicBezTo>
                  <a:cubicBezTo>
                    <a:pt x="195" y="249"/>
                    <a:pt x="195" y="249"/>
                    <a:pt x="195" y="249"/>
                  </a:cubicBezTo>
                  <a:cubicBezTo>
                    <a:pt x="195" y="249"/>
                    <a:pt x="195" y="249"/>
                    <a:pt x="195" y="249"/>
                  </a:cubicBezTo>
                  <a:cubicBezTo>
                    <a:pt x="195" y="249"/>
                    <a:pt x="195" y="249"/>
                    <a:pt x="195" y="249"/>
                  </a:cubicBezTo>
                  <a:cubicBezTo>
                    <a:pt x="195" y="250"/>
                    <a:pt x="195" y="250"/>
                    <a:pt x="195" y="250"/>
                  </a:cubicBezTo>
                  <a:cubicBezTo>
                    <a:pt x="195" y="250"/>
                    <a:pt x="195" y="250"/>
                    <a:pt x="195" y="250"/>
                  </a:cubicBezTo>
                  <a:cubicBezTo>
                    <a:pt x="195" y="250"/>
                    <a:pt x="195" y="250"/>
                    <a:pt x="195" y="250"/>
                  </a:cubicBezTo>
                  <a:cubicBezTo>
                    <a:pt x="194" y="250"/>
                    <a:pt x="194" y="250"/>
                    <a:pt x="194" y="250"/>
                  </a:cubicBezTo>
                  <a:cubicBezTo>
                    <a:pt x="194" y="250"/>
                    <a:pt x="194" y="250"/>
                    <a:pt x="194" y="250"/>
                  </a:cubicBezTo>
                  <a:cubicBezTo>
                    <a:pt x="186" y="258"/>
                    <a:pt x="186" y="258"/>
                    <a:pt x="186" y="258"/>
                  </a:cubicBezTo>
                  <a:cubicBezTo>
                    <a:pt x="186" y="237"/>
                    <a:pt x="186" y="237"/>
                    <a:pt x="186" y="237"/>
                  </a:cubicBezTo>
                  <a:lnTo>
                    <a:pt x="198" y="226"/>
                  </a:lnTo>
                  <a:close/>
                  <a:moveTo>
                    <a:pt x="186" y="315"/>
                  </a:moveTo>
                  <a:cubicBezTo>
                    <a:pt x="175" y="304"/>
                    <a:pt x="175" y="304"/>
                    <a:pt x="175" y="304"/>
                  </a:cubicBezTo>
                  <a:cubicBezTo>
                    <a:pt x="175" y="276"/>
                    <a:pt x="175" y="276"/>
                    <a:pt x="175" y="276"/>
                  </a:cubicBezTo>
                  <a:cubicBezTo>
                    <a:pt x="186" y="287"/>
                    <a:pt x="186" y="287"/>
                    <a:pt x="186" y="287"/>
                  </a:cubicBezTo>
                  <a:cubicBezTo>
                    <a:pt x="186" y="315"/>
                    <a:pt x="186" y="315"/>
                    <a:pt x="186" y="315"/>
                  </a:cubicBezTo>
                  <a:close/>
                  <a:moveTo>
                    <a:pt x="175" y="46"/>
                  </a:moveTo>
                  <a:cubicBezTo>
                    <a:pt x="186" y="57"/>
                    <a:pt x="186" y="57"/>
                    <a:pt x="186" y="57"/>
                  </a:cubicBezTo>
                  <a:cubicBezTo>
                    <a:pt x="186" y="86"/>
                    <a:pt x="186" y="86"/>
                    <a:pt x="186" y="86"/>
                  </a:cubicBezTo>
                  <a:cubicBezTo>
                    <a:pt x="175" y="74"/>
                    <a:pt x="175" y="74"/>
                    <a:pt x="175" y="74"/>
                  </a:cubicBezTo>
                  <a:cubicBezTo>
                    <a:pt x="175" y="46"/>
                    <a:pt x="175" y="46"/>
                    <a:pt x="175" y="46"/>
                  </a:cubicBezTo>
                  <a:close/>
                  <a:moveTo>
                    <a:pt x="186" y="95"/>
                  </a:moveTo>
                  <a:cubicBezTo>
                    <a:pt x="186" y="131"/>
                    <a:pt x="186" y="131"/>
                    <a:pt x="186" y="131"/>
                  </a:cubicBezTo>
                  <a:cubicBezTo>
                    <a:pt x="179" y="124"/>
                    <a:pt x="179" y="124"/>
                    <a:pt x="179" y="124"/>
                  </a:cubicBezTo>
                  <a:cubicBezTo>
                    <a:pt x="175" y="128"/>
                    <a:pt x="175" y="128"/>
                    <a:pt x="175" y="128"/>
                  </a:cubicBezTo>
                  <a:cubicBezTo>
                    <a:pt x="175" y="106"/>
                    <a:pt x="175" y="106"/>
                    <a:pt x="175" y="106"/>
                  </a:cubicBezTo>
                  <a:cubicBezTo>
                    <a:pt x="186" y="95"/>
                    <a:pt x="186" y="95"/>
                    <a:pt x="186" y="95"/>
                  </a:cubicBezTo>
                  <a:close/>
                  <a:moveTo>
                    <a:pt x="186" y="151"/>
                  </a:moveTo>
                  <a:cubicBezTo>
                    <a:pt x="186" y="187"/>
                    <a:pt x="186" y="187"/>
                    <a:pt x="186" y="187"/>
                  </a:cubicBezTo>
                  <a:cubicBezTo>
                    <a:pt x="186" y="187"/>
                    <a:pt x="186" y="187"/>
                    <a:pt x="186" y="187"/>
                  </a:cubicBezTo>
                  <a:cubicBezTo>
                    <a:pt x="186" y="188"/>
                    <a:pt x="186" y="188"/>
                    <a:pt x="186" y="188"/>
                  </a:cubicBezTo>
                  <a:cubicBezTo>
                    <a:pt x="186" y="188"/>
                    <a:pt x="186" y="188"/>
                    <a:pt x="186" y="188"/>
                  </a:cubicBezTo>
                  <a:cubicBezTo>
                    <a:pt x="186" y="188"/>
                    <a:pt x="186" y="188"/>
                    <a:pt x="186" y="188"/>
                  </a:cubicBezTo>
                  <a:cubicBezTo>
                    <a:pt x="186" y="188"/>
                    <a:pt x="186" y="188"/>
                    <a:pt x="186" y="188"/>
                  </a:cubicBezTo>
                  <a:cubicBezTo>
                    <a:pt x="185" y="188"/>
                    <a:pt x="185" y="188"/>
                    <a:pt x="185" y="188"/>
                  </a:cubicBezTo>
                  <a:cubicBezTo>
                    <a:pt x="185" y="188"/>
                    <a:pt x="185" y="188"/>
                    <a:pt x="185" y="188"/>
                  </a:cubicBezTo>
                  <a:cubicBezTo>
                    <a:pt x="185" y="188"/>
                    <a:pt x="185" y="188"/>
                    <a:pt x="185" y="188"/>
                  </a:cubicBezTo>
                  <a:cubicBezTo>
                    <a:pt x="185" y="189"/>
                    <a:pt x="185" y="189"/>
                    <a:pt x="185" y="189"/>
                  </a:cubicBezTo>
                  <a:cubicBezTo>
                    <a:pt x="185" y="189"/>
                    <a:pt x="185" y="189"/>
                    <a:pt x="185" y="189"/>
                  </a:cubicBezTo>
                  <a:cubicBezTo>
                    <a:pt x="185" y="189"/>
                    <a:pt x="185" y="189"/>
                    <a:pt x="185" y="189"/>
                  </a:cubicBezTo>
                  <a:cubicBezTo>
                    <a:pt x="185" y="189"/>
                    <a:pt x="185" y="189"/>
                    <a:pt x="185" y="189"/>
                  </a:cubicBezTo>
                  <a:cubicBezTo>
                    <a:pt x="185" y="189"/>
                    <a:pt x="185" y="189"/>
                    <a:pt x="185" y="189"/>
                  </a:cubicBezTo>
                  <a:cubicBezTo>
                    <a:pt x="184" y="189"/>
                    <a:pt x="184" y="189"/>
                    <a:pt x="184" y="189"/>
                  </a:cubicBezTo>
                  <a:cubicBezTo>
                    <a:pt x="184" y="189"/>
                    <a:pt x="184" y="189"/>
                    <a:pt x="184" y="189"/>
                  </a:cubicBezTo>
                  <a:cubicBezTo>
                    <a:pt x="184" y="189"/>
                    <a:pt x="184" y="189"/>
                    <a:pt x="184" y="189"/>
                  </a:cubicBezTo>
                  <a:cubicBezTo>
                    <a:pt x="184" y="189"/>
                    <a:pt x="184" y="189"/>
                    <a:pt x="184" y="189"/>
                  </a:cubicBezTo>
                  <a:cubicBezTo>
                    <a:pt x="184" y="190"/>
                    <a:pt x="184" y="190"/>
                    <a:pt x="184" y="190"/>
                  </a:cubicBezTo>
                  <a:cubicBezTo>
                    <a:pt x="184" y="190"/>
                    <a:pt x="184" y="190"/>
                    <a:pt x="184" y="190"/>
                  </a:cubicBezTo>
                  <a:cubicBezTo>
                    <a:pt x="184" y="190"/>
                    <a:pt x="184" y="190"/>
                    <a:pt x="184" y="190"/>
                  </a:cubicBezTo>
                  <a:cubicBezTo>
                    <a:pt x="183" y="190"/>
                    <a:pt x="183" y="190"/>
                    <a:pt x="183" y="190"/>
                  </a:cubicBezTo>
                  <a:cubicBezTo>
                    <a:pt x="183" y="190"/>
                    <a:pt x="183" y="190"/>
                    <a:pt x="183" y="190"/>
                  </a:cubicBezTo>
                  <a:cubicBezTo>
                    <a:pt x="183" y="190"/>
                    <a:pt x="183" y="190"/>
                    <a:pt x="183" y="190"/>
                  </a:cubicBezTo>
                  <a:cubicBezTo>
                    <a:pt x="183" y="190"/>
                    <a:pt x="183" y="190"/>
                    <a:pt x="183" y="190"/>
                  </a:cubicBezTo>
                  <a:cubicBezTo>
                    <a:pt x="183" y="191"/>
                    <a:pt x="183" y="191"/>
                    <a:pt x="183" y="191"/>
                  </a:cubicBezTo>
                  <a:cubicBezTo>
                    <a:pt x="183" y="191"/>
                    <a:pt x="183" y="191"/>
                    <a:pt x="183" y="191"/>
                  </a:cubicBezTo>
                  <a:cubicBezTo>
                    <a:pt x="183" y="191"/>
                    <a:pt x="183" y="191"/>
                    <a:pt x="183" y="191"/>
                  </a:cubicBezTo>
                  <a:cubicBezTo>
                    <a:pt x="182" y="191"/>
                    <a:pt x="182" y="191"/>
                    <a:pt x="182" y="191"/>
                  </a:cubicBezTo>
                  <a:cubicBezTo>
                    <a:pt x="182" y="191"/>
                    <a:pt x="182" y="191"/>
                    <a:pt x="182" y="191"/>
                  </a:cubicBezTo>
                  <a:cubicBezTo>
                    <a:pt x="182" y="191"/>
                    <a:pt x="182" y="191"/>
                    <a:pt x="182" y="191"/>
                  </a:cubicBezTo>
                  <a:cubicBezTo>
                    <a:pt x="182" y="191"/>
                    <a:pt x="182" y="191"/>
                    <a:pt x="182" y="191"/>
                  </a:cubicBezTo>
                  <a:cubicBezTo>
                    <a:pt x="182" y="192"/>
                    <a:pt x="182" y="192"/>
                    <a:pt x="182" y="192"/>
                  </a:cubicBezTo>
                  <a:cubicBezTo>
                    <a:pt x="182" y="192"/>
                    <a:pt x="182" y="192"/>
                    <a:pt x="182" y="192"/>
                  </a:cubicBezTo>
                  <a:cubicBezTo>
                    <a:pt x="182" y="192"/>
                    <a:pt x="182" y="192"/>
                    <a:pt x="182" y="192"/>
                  </a:cubicBezTo>
                  <a:cubicBezTo>
                    <a:pt x="182" y="192"/>
                    <a:pt x="182" y="192"/>
                    <a:pt x="182" y="192"/>
                  </a:cubicBezTo>
                  <a:cubicBezTo>
                    <a:pt x="175" y="199"/>
                    <a:pt x="175" y="199"/>
                    <a:pt x="175" y="199"/>
                  </a:cubicBezTo>
                  <a:cubicBezTo>
                    <a:pt x="175" y="177"/>
                    <a:pt x="175" y="177"/>
                    <a:pt x="175" y="177"/>
                  </a:cubicBezTo>
                  <a:cubicBezTo>
                    <a:pt x="181" y="171"/>
                    <a:pt x="181" y="171"/>
                    <a:pt x="181" y="171"/>
                  </a:cubicBezTo>
                  <a:cubicBezTo>
                    <a:pt x="175" y="165"/>
                    <a:pt x="175" y="165"/>
                    <a:pt x="175" y="165"/>
                  </a:cubicBezTo>
                  <a:cubicBezTo>
                    <a:pt x="175" y="140"/>
                    <a:pt x="175" y="140"/>
                    <a:pt x="175" y="140"/>
                  </a:cubicBezTo>
                  <a:cubicBezTo>
                    <a:pt x="186" y="151"/>
                    <a:pt x="186" y="151"/>
                    <a:pt x="186" y="151"/>
                  </a:cubicBezTo>
                  <a:close/>
                  <a:moveTo>
                    <a:pt x="186" y="237"/>
                  </a:moveTo>
                  <a:cubicBezTo>
                    <a:pt x="186" y="258"/>
                    <a:pt x="186" y="258"/>
                    <a:pt x="186" y="258"/>
                  </a:cubicBezTo>
                  <a:cubicBezTo>
                    <a:pt x="175" y="269"/>
                    <a:pt x="175" y="269"/>
                    <a:pt x="175" y="269"/>
                  </a:cubicBezTo>
                  <a:cubicBezTo>
                    <a:pt x="175" y="230"/>
                    <a:pt x="175" y="230"/>
                    <a:pt x="175" y="230"/>
                  </a:cubicBezTo>
                  <a:cubicBezTo>
                    <a:pt x="184" y="239"/>
                    <a:pt x="184" y="239"/>
                    <a:pt x="184" y="239"/>
                  </a:cubicBezTo>
                  <a:lnTo>
                    <a:pt x="186" y="237"/>
                  </a:lnTo>
                  <a:close/>
                  <a:moveTo>
                    <a:pt x="175" y="304"/>
                  </a:moveTo>
                  <a:cubicBezTo>
                    <a:pt x="169" y="298"/>
                    <a:pt x="169" y="298"/>
                    <a:pt x="169" y="298"/>
                  </a:cubicBezTo>
                  <a:cubicBezTo>
                    <a:pt x="164" y="292"/>
                    <a:pt x="164" y="292"/>
                    <a:pt x="164" y="292"/>
                  </a:cubicBezTo>
                  <a:cubicBezTo>
                    <a:pt x="164" y="259"/>
                    <a:pt x="164" y="259"/>
                    <a:pt x="164" y="259"/>
                  </a:cubicBezTo>
                  <a:cubicBezTo>
                    <a:pt x="171" y="252"/>
                    <a:pt x="171" y="252"/>
                    <a:pt x="171" y="252"/>
                  </a:cubicBezTo>
                  <a:cubicBezTo>
                    <a:pt x="164" y="244"/>
                    <a:pt x="164" y="244"/>
                    <a:pt x="164" y="244"/>
                  </a:cubicBezTo>
                  <a:cubicBezTo>
                    <a:pt x="164" y="219"/>
                    <a:pt x="164" y="219"/>
                    <a:pt x="164" y="219"/>
                  </a:cubicBezTo>
                  <a:cubicBezTo>
                    <a:pt x="175" y="230"/>
                    <a:pt x="175" y="230"/>
                    <a:pt x="175" y="230"/>
                  </a:cubicBezTo>
                  <a:cubicBezTo>
                    <a:pt x="175" y="269"/>
                    <a:pt x="175" y="269"/>
                    <a:pt x="175" y="269"/>
                  </a:cubicBezTo>
                  <a:cubicBezTo>
                    <a:pt x="172" y="273"/>
                    <a:pt x="172" y="273"/>
                    <a:pt x="172" y="273"/>
                  </a:cubicBezTo>
                  <a:cubicBezTo>
                    <a:pt x="175" y="276"/>
                    <a:pt x="175" y="276"/>
                    <a:pt x="175" y="276"/>
                  </a:cubicBezTo>
                  <a:cubicBezTo>
                    <a:pt x="175" y="304"/>
                    <a:pt x="175" y="304"/>
                    <a:pt x="175" y="304"/>
                  </a:cubicBezTo>
                  <a:close/>
                  <a:moveTo>
                    <a:pt x="164" y="35"/>
                  </a:moveTo>
                  <a:cubicBezTo>
                    <a:pt x="175" y="46"/>
                    <a:pt x="175" y="46"/>
                    <a:pt x="175" y="46"/>
                  </a:cubicBezTo>
                  <a:cubicBezTo>
                    <a:pt x="175" y="74"/>
                    <a:pt x="175" y="74"/>
                    <a:pt x="175" y="74"/>
                  </a:cubicBezTo>
                  <a:cubicBezTo>
                    <a:pt x="166" y="66"/>
                    <a:pt x="166" y="66"/>
                    <a:pt x="166" y="66"/>
                  </a:cubicBezTo>
                  <a:cubicBezTo>
                    <a:pt x="164" y="68"/>
                    <a:pt x="164" y="68"/>
                    <a:pt x="164" y="68"/>
                  </a:cubicBezTo>
                  <a:cubicBezTo>
                    <a:pt x="164" y="35"/>
                    <a:pt x="164" y="35"/>
                    <a:pt x="164" y="35"/>
                  </a:cubicBezTo>
                  <a:close/>
                  <a:moveTo>
                    <a:pt x="175" y="106"/>
                  </a:moveTo>
                  <a:cubicBezTo>
                    <a:pt x="175" y="128"/>
                    <a:pt x="175" y="128"/>
                    <a:pt x="175" y="128"/>
                  </a:cubicBezTo>
                  <a:cubicBezTo>
                    <a:pt x="169" y="134"/>
                    <a:pt x="169" y="134"/>
                    <a:pt x="169" y="134"/>
                  </a:cubicBezTo>
                  <a:cubicBezTo>
                    <a:pt x="175" y="140"/>
                    <a:pt x="175" y="140"/>
                    <a:pt x="175" y="140"/>
                  </a:cubicBezTo>
                  <a:cubicBezTo>
                    <a:pt x="175" y="165"/>
                    <a:pt x="175" y="165"/>
                    <a:pt x="175" y="165"/>
                  </a:cubicBezTo>
                  <a:cubicBezTo>
                    <a:pt x="164" y="153"/>
                    <a:pt x="164" y="153"/>
                    <a:pt x="164" y="153"/>
                  </a:cubicBezTo>
                  <a:cubicBezTo>
                    <a:pt x="164" y="117"/>
                    <a:pt x="164" y="117"/>
                    <a:pt x="164" y="117"/>
                  </a:cubicBezTo>
                  <a:cubicBezTo>
                    <a:pt x="164" y="117"/>
                    <a:pt x="164" y="117"/>
                    <a:pt x="164" y="117"/>
                  </a:cubicBezTo>
                  <a:cubicBezTo>
                    <a:pt x="164" y="117"/>
                    <a:pt x="164" y="117"/>
                    <a:pt x="164" y="117"/>
                  </a:cubicBezTo>
                  <a:cubicBezTo>
                    <a:pt x="164" y="117"/>
                    <a:pt x="164" y="117"/>
                    <a:pt x="164" y="117"/>
                  </a:cubicBezTo>
                  <a:cubicBezTo>
                    <a:pt x="164" y="117"/>
                    <a:pt x="164" y="117"/>
                    <a:pt x="164" y="117"/>
                  </a:cubicBezTo>
                  <a:cubicBezTo>
                    <a:pt x="164" y="117"/>
                    <a:pt x="164" y="117"/>
                    <a:pt x="164" y="117"/>
                  </a:cubicBezTo>
                  <a:cubicBezTo>
                    <a:pt x="164" y="117"/>
                    <a:pt x="164" y="117"/>
                    <a:pt x="164" y="117"/>
                  </a:cubicBezTo>
                  <a:cubicBezTo>
                    <a:pt x="164" y="117"/>
                    <a:pt x="164" y="117"/>
                    <a:pt x="164" y="117"/>
                  </a:cubicBezTo>
                  <a:cubicBezTo>
                    <a:pt x="165" y="117"/>
                    <a:pt x="165" y="117"/>
                    <a:pt x="165" y="117"/>
                  </a:cubicBezTo>
                  <a:cubicBezTo>
                    <a:pt x="165" y="116"/>
                    <a:pt x="165" y="116"/>
                    <a:pt x="165" y="116"/>
                  </a:cubicBezTo>
                  <a:cubicBezTo>
                    <a:pt x="165" y="116"/>
                    <a:pt x="165" y="116"/>
                    <a:pt x="165" y="116"/>
                  </a:cubicBezTo>
                  <a:cubicBezTo>
                    <a:pt x="165" y="116"/>
                    <a:pt x="165" y="116"/>
                    <a:pt x="165" y="116"/>
                  </a:cubicBezTo>
                  <a:cubicBezTo>
                    <a:pt x="165" y="116"/>
                    <a:pt x="165" y="116"/>
                    <a:pt x="165" y="116"/>
                  </a:cubicBezTo>
                  <a:cubicBezTo>
                    <a:pt x="165" y="116"/>
                    <a:pt x="165" y="116"/>
                    <a:pt x="165" y="116"/>
                  </a:cubicBezTo>
                  <a:cubicBezTo>
                    <a:pt x="165" y="116"/>
                    <a:pt x="165" y="116"/>
                    <a:pt x="165" y="116"/>
                  </a:cubicBezTo>
                  <a:cubicBezTo>
                    <a:pt x="166" y="116"/>
                    <a:pt x="166" y="116"/>
                    <a:pt x="166" y="116"/>
                  </a:cubicBezTo>
                  <a:cubicBezTo>
                    <a:pt x="166" y="115"/>
                    <a:pt x="166" y="115"/>
                    <a:pt x="166" y="115"/>
                  </a:cubicBezTo>
                  <a:cubicBezTo>
                    <a:pt x="166" y="115"/>
                    <a:pt x="166" y="115"/>
                    <a:pt x="166" y="115"/>
                  </a:cubicBezTo>
                  <a:cubicBezTo>
                    <a:pt x="166" y="115"/>
                    <a:pt x="166" y="115"/>
                    <a:pt x="166" y="115"/>
                  </a:cubicBezTo>
                  <a:cubicBezTo>
                    <a:pt x="166" y="115"/>
                    <a:pt x="166" y="115"/>
                    <a:pt x="166" y="115"/>
                  </a:cubicBezTo>
                  <a:cubicBezTo>
                    <a:pt x="166" y="115"/>
                    <a:pt x="166" y="115"/>
                    <a:pt x="166" y="115"/>
                  </a:cubicBezTo>
                  <a:cubicBezTo>
                    <a:pt x="166" y="115"/>
                    <a:pt x="166" y="115"/>
                    <a:pt x="166" y="115"/>
                  </a:cubicBezTo>
                  <a:cubicBezTo>
                    <a:pt x="167" y="115"/>
                    <a:pt x="167" y="115"/>
                    <a:pt x="167" y="115"/>
                  </a:cubicBezTo>
                  <a:cubicBezTo>
                    <a:pt x="167" y="115"/>
                    <a:pt x="167" y="115"/>
                    <a:pt x="167" y="115"/>
                  </a:cubicBezTo>
                  <a:cubicBezTo>
                    <a:pt x="167" y="114"/>
                    <a:pt x="167" y="114"/>
                    <a:pt x="167" y="114"/>
                  </a:cubicBezTo>
                  <a:cubicBezTo>
                    <a:pt x="167" y="114"/>
                    <a:pt x="167" y="114"/>
                    <a:pt x="167" y="114"/>
                  </a:cubicBezTo>
                  <a:cubicBezTo>
                    <a:pt x="167" y="114"/>
                    <a:pt x="167" y="114"/>
                    <a:pt x="167" y="114"/>
                  </a:cubicBezTo>
                  <a:cubicBezTo>
                    <a:pt x="167" y="114"/>
                    <a:pt x="167" y="114"/>
                    <a:pt x="167" y="114"/>
                  </a:cubicBezTo>
                  <a:cubicBezTo>
                    <a:pt x="167" y="114"/>
                    <a:pt x="167" y="114"/>
                    <a:pt x="167" y="114"/>
                  </a:cubicBezTo>
                  <a:cubicBezTo>
                    <a:pt x="167" y="114"/>
                    <a:pt x="167" y="114"/>
                    <a:pt x="167" y="114"/>
                  </a:cubicBezTo>
                  <a:cubicBezTo>
                    <a:pt x="167" y="114"/>
                    <a:pt x="167" y="114"/>
                    <a:pt x="167" y="114"/>
                  </a:cubicBezTo>
                  <a:cubicBezTo>
                    <a:pt x="168" y="113"/>
                    <a:pt x="168" y="113"/>
                    <a:pt x="168" y="113"/>
                  </a:cubicBezTo>
                  <a:cubicBezTo>
                    <a:pt x="168" y="113"/>
                    <a:pt x="168" y="113"/>
                    <a:pt x="168" y="113"/>
                  </a:cubicBezTo>
                  <a:cubicBezTo>
                    <a:pt x="168" y="113"/>
                    <a:pt x="168" y="113"/>
                    <a:pt x="168" y="113"/>
                  </a:cubicBezTo>
                  <a:cubicBezTo>
                    <a:pt x="168" y="113"/>
                    <a:pt x="168" y="113"/>
                    <a:pt x="168" y="113"/>
                  </a:cubicBezTo>
                  <a:cubicBezTo>
                    <a:pt x="168" y="113"/>
                    <a:pt x="168" y="113"/>
                    <a:pt x="168" y="113"/>
                  </a:cubicBezTo>
                  <a:cubicBezTo>
                    <a:pt x="168" y="113"/>
                    <a:pt x="168" y="113"/>
                    <a:pt x="168" y="113"/>
                  </a:cubicBezTo>
                  <a:cubicBezTo>
                    <a:pt x="175" y="106"/>
                    <a:pt x="175" y="106"/>
                    <a:pt x="175" y="106"/>
                  </a:cubicBezTo>
                  <a:close/>
                  <a:moveTo>
                    <a:pt x="175" y="177"/>
                  </a:moveTo>
                  <a:cubicBezTo>
                    <a:pt x="175" y="199"/>
                    <a:pt x="175" y="199"/>
                    <a:pt x="175" y="199"/>
                  </a:cubicBezTo>
                  <a:cubicBezTo>
                    <a:pt x="164" y="210"/>
                    <a:pt x="164" y="210"/>
                    <a:pt x="164" y="210"/>
                  </a:cubicBezTo>
                  <a:cubicBezTo>
                    <a:pt x="164" y="174"/>
                    <a:pt x="164" y="174"/>
                    <a:pt x="164" y="174"/>
                  </a:cubicBezTo>
                  <a:cubicBezTo>
                    <a:pt x="171" y="181"/>
                    <a:pt x="171" y="181"/>
                    <a:pt x="171" y="181"/>
                  </a:cubicBezTo>
                  <a:lnTo>
                    <a:pt x="175" y="177"/>
                  </a:lnTo>
                  <a:close/>
                  <a:moveTo>
                    <a:pt x="164" y="292"/>
                  </a:moveTo>
                  <a:cubicBezTo>
                    <a:pt x="152" y="281"/>
                    <a:pt x="152" y="281"/>
                    <a:pt x="152" y="281"/>
                  </a:cubicBezTo>
                  <a:cubicBezTo>
                    <a:pt x="152" y="253"/>
                    <a:pt x="152" y="253"/>
                    <a:pt x="152" y="253"/>
                  </a:cubicBezTo>
                  <a:cubicBezTo>
                    <a:pt x="161" y="262"/>
                    <a:pt x="161" y="262"/>
                    <a:pt x="161" y="262"/>
                  </a:cubicBezTo>
                  <a:cubicBezTo>
                    <a:pt x="164" y="259"/>
                    <a:pt x="164" y="259"/>
                    <a:pt x="164" y="259"/>
                  </a:cubicBezTo>
                  <a:cubicBezTo>
                    <a:pt x="164" y="292"/>
                    <a:pt x="164" y="292"/>
                    <a:pt x="164" y="292"/>
                  </a:cubicBezTo>
                  <a:close/>
                  <a:moveTo>
                    <a:pt x="152" y="23"/>
                  </a:moveTo>
                  <a:cubicBezTo>
                    <a:pt x="164" y="35"/>
                    <a:pt x="164" y="35"/>
                    <a:pt x="164" y="35"/>
                  </a:cubicBezTo>
                  <a:cubicBezTo>
                    <a:pt x="164" y="68"/>
                    <a:pt x="164" y="68"/>
                    <a:pt x="164" y="68"/>
                  </a:cubicBezTo>
                  <a:cubicBezTo>
                    <a:pt x="152" y="79"/>
                    <a:pt x="152" y="79"/>
                    <a:pt x="152" y="79"/>
                  </a:cubicBezTo>
                  <a:cubicBezTo>
                    <a:pt x="152" y="58"/>
                    <a:pt x="152" y="58"/>
                    <a:pt x="152" y="58"/>
                  </a:cubicBezTo>
                  <a:cubicBezTo>
                    <a:pt x="155" y="55"/>
                    <a:pt x="155" y="55"/>
                    <a:pt x="155" y="55"/>
                  </a:cubicBezTo>
                  <a:cubicBezTo>
                    <a:pt x="152" y="52"/>
                    <a:pt x="152" y="52"/>
                    <a:pt x="152" y="52"/>
                  </a:cubicBezTo>
                  <a:cubicBezTo>
                    <a:pt x="152" y="23"/>
                    <a:pt x="152" y="23"/>
                    <a:pt x="152" y="23"/>
                  </a:cubicBezTo>
                  <a:close/>
                  <a:moveTo>
                    <a:pt x="164" y="117"/>
                  </a:moveTo>
                  <a:cubicBezTo>
                    <a:pt x="164" y="153"/>
                    <a:pt x="164" y="153"/>
                    <a:pt x="164" y="153"/>
                  </a:cubicBezTo>
                  <a:cubicBezTo>
                    <a:pt x="156" y="146"/>
                    <a:pt x="156" y="146"/>
                    <a:pt x="156" y="146"/>
                  </a:cubicBezTo>
                  <a:cubicBezTo>
                    <a:pt x="152" y="150"/>
                    <a:pt x="152" y="150"/>
                    <a:pt x="152" y="150"/>
                  </a:cubicBezTo>
                  <a:cubicBezTo>
                    <a:pt x="152" y="129"/>
                    <a:pt x="152" y="129"/>
                    <a:pt x="152" y="129"/>
                  </a:cubicBezTo>
                  <a:cubicBezTo>
                    <a:pt x="158" y="123"/>
                    <a:pt x="158" y="123"/>
                    <a:pt x="158" y="123"/>
                  </a:cubicBezTo>
                  <a:cubicBezTo>
                    <a:pt x="158" y="123"/>
                    <a:pt x="158" y="123"/>
                    <a:pt x="158" y="123"/>
                  </a:cubicBezTo>
                  <a:cubicBezTo>
                    <a:pt x="158" y="123"/>
                    <a:pt x="158" y="123"/>
                    <a:pt x="158" y="123"/>
                  </a:cubicBezTo>
                  <a:cubicBezTo>
                    <a:pt x="159" y="122"/>
                    <a:pt x="159" y="122"/>
                    <a:pt x="159" y="122"/>
                  </a:cubicBezTo>
                  <a:cubicBezTo>
                    <a:pt x="159" y="122"/>
                    <a:pt x="159" y="122"/>
                    <a:pt x="159" y="122"/>
                  </a:cubicBezTo>
                  <a:cubicBezTo>
                    <a:pt x="159" y="122"/>
                    <a:pt x="159" y="122"/>
                    <a:pt x="159" y="122"/>
                  </a:cubicBezTo>
                  <a:cubicBezTo>
                    <a:pt x="159" y="122"/>
                    <a:pt x="159" y="122"/>
                    <a:pt x="159" y="122"/>
                  </a:cubicBezTo>
                  <a:cubicBezTo>
                    <a:pt x="159" y="122"/>
                    <a:pt x="159" y="122"/>
                    <a:pt x="159" y="122"/>
                  </a:cubicBezTo>
                  <a:cubicBezTo>
                    <a:pt x="159" y="122"/>
                    <a:pt x="159" y="122"/>
                    <a:pt x="159" y="122"/>
                  </a:cubicBezTo>
                  <a:cubicBezTo>
                    <a:pt x="159" y="122"/>
                    <a:pt x="159" y="122"/>
                    <a:pt x="159" y="122"/>
                  </a:cubicBezTo>
                  <a:cubicBezTo>
                    <a:pt x="160" y="122"/>
                    <a:pt x="160" y="122"/>
                    <a:pt x="160" y="122"/>
                  </a:cubicBezTo>
                  <a:cubicBezTo>
                    <a:pt x="160" y="121"/>
                    <a:pt x="160" y="121"/>
                    <a:pt x="160" y="121"/>
                  </a:cubicBezTo>
                  <a:cubicBezTo>
                    <a:pt x="160" y="121"/>
                    <a:pt x="160" y="121"/>
                    <a:pt x="160" y="121"/>
                  </a:cubicBezTo>
                  <a:cubicBezTo>
                    <a:pt x="160" y="121"/>
                    <a:pt x="160" y="121"/>
                    <a:pt x="160" y="121"/>
                  </a:cubicBezTo>
                  <a:cubicBezTo>
                    <a:pt x="160" y="121"/>
                    <a:pt x="160" y="121"/>
                    <a:pt x="160" y="121"/>
                  </a:cubicBezTo>
                  <a:cubicBezTo>
                    <a:pt x="160" y="121"/>
                    <a:pt x="160" y="121"/>
                    <a:pt x="160" y="121"/>
                  </a:cubicBezTo>
                  <a:cubicBezTo>
                    <a:pt x="160" y="121"/>
                    <a:pt x="160" y="121"/>
                    <a:pt x="160" y="121"/>
                  </a:cubicBezTo>
                  <a:cubicBezTo>
                    <a:pt x="160" y="121"/>
                    <a:pt x="160" y="121"/>
                    <a:pt x="160" y="121"/>
                  </a:cubicBezTo>
                  <a:cubicBezTo>
                    <a:pt x="160" y="121"/>
                    <a:pt x="160" y="121"/>
                    <a:pt x="160" y="121"/>
                  </a:cubicBezTo>
                  <a:cubicBezTo>
                    <a:pt x="161" y="120"/>
                    <a:pt x="161" y="120"/>
                    <a:pt x="161" y="120"/>
                  </a:cubicBezTo>
                  <a:cubicBezTo>
                    <a:pt x="161" y="120"/>
                    <a:pt x="161" y="120"/>
                    <a:pt x="161" y="120"/>
                  </a:cubicBezTo>
                  <a:cubicBezTo>
                    <a:pt x="161" y="120"/>
                    <a:pt x="161" y="120"/>
                    <a:pt x="161" y="120"/>
                  </a:cubicBezTo>
                  <a:cubicBezTo>
                    <a:pt x="161" y="120"/>
                    <a:pt x="161" y="120"/>
                    <a:pt x="161" y="120"/>
                  </a:cubicBezTo>
                  <a:cubicBezTo>
                    <a:pt x="161" y="120"/>
                    <a:pt x="161" y="120"/>
                    <a:pt x="161" y="120"/>
                  </a:cubicBezTo>
                  <a:cubicBezTo>
                    <a:pt x="161" y="120"/>
                    <a:pt x="161" y="120"/>
                    <a:pt x="161" y="120"/>
                  </a:cubicBezTo>
                  <a:cubicBezTo>
                    <a:pt x="161" y="120"/>
                    <a:pt x="161" y="120"/>
                    <a:pt x="161" y="120"/>
                  </a:cubicBezTo>
                  <a:cubicBezTo>
                    <a:pt x="162" y="120"/>
                    <a:pt x="162" y="120"/>
                    <a:pt x="162" y="120"/>
                  </a:cubicBezTo>
                  <a:cubicBezTo>
                    <a:pt x="162" y="119"/>
                    <a:pt x="162" y="119"/>
                    <a:pt x="162" y="119"/>
                  </a:cubicBezTo>
                  <a:cubicBezTo>
                    <a:pt x="162" y="119"/>
                    <a:pt x="162" y="119"/>
                    <a:pt x="162" y="119"/>
                  </a:cubicBezTo>
                  <a:cubicBezTo>
                    <a:pt x="162" y="119"/>
                    <a:pt x="162" y="119"/>
                    <a:pt x="162" y="119"/>
                  </a:cubicBezTo>
                  <a:cubicBezTo>
                    <a:pt x="162" y="119"/>
                    <a:pt x="162" y="119"/>
                    <a:pt x="162" y="119"/>
                  </a:cubicBezTo>
                  <a:cubicBezTo>
                    <a:pt x="162" y="119"/>
                    <a:pt x="162" y="119"/>
                    <a:pt x="162" y="119"/>
                  </a:cubicBezTo>
                  <a:cubicBezTo>
                    <a:pt x="162" y="119"/>
                    <a:pt x="162" y="119"/>
                    <a:pt x="162" y="119"/>
                  </a:cubicBezTo>
                  <a:cubicBezTo>
                    <a:pt x="163" y="119"/>
                    <a:pt x="163" y="119"/>
                    <a:pt x="163" y="119"/>
                  </a:cubicBezTo>
                  <a:cubicBezTo>
                    <a:pt x="163" y="118"/>
                    <a:pt x="163" y="118"/>
                    <a:pt x="163" y="118"/>
                  </a:cubicBezTo>
                  <a:cubicBezTo>
                    <a:pt x="163" y="118"/>
                    <a:pt x="163" y="118"/>
                    <a:pt x="163" y="118"/>
                  </a:cubicBezTo>
                  <a:cubicBezTo>
                    <a:pt x="163" y="118"/>
                    <a:pt x="163" y="118"/>
                    <a:pt x="163" y="118"/>
                  </a:cubicBezTo>
                  <a:cubicBezTo>
                    <a:pt x="163" y="118"/>
                    <a:pt x="163" y="118"/>
                    <a:pt x="163" y="118"/>
                  </a:cubicBezTo>
                  <a:cubicBezTo>
                    <a:pt x="163" y="118"/>
                    <a:pt x="163" y="118"/>
                    <a:pt x="163" y="118"/>
                  </a:cubicBezTo>
                  <a:cubicBezTo>
                    <a:pt x="163" y="118"/>
                    <a:pt x="163" y="118"/>
                    <a:pt x="163" y="118"/>
                  </a:cubicBezTo>
                  <a:cubicBezTo>
                    <a:pt x="163" y="118"/>
                    <a:pt x="163" y="118"/>
                    <a:pt x="163" y="118"/>
                  </a:cubicBezTo>
                  <a:cubicBezTo>
                    <a:pt x="164" y="117"/>
                    <a:pt x="164" y="117"/>
                    <a:pt x="164" y="117"/>
                  </a:cubicBezTo>
                  <a:close/>
                  <a:moveTo>
                    <a:pt x="164" y="174"/>
                  </a:moveTo>
                  <a:cubicBezTo>
                    <a:pt x="164" y="210"/>
                    <a:pt x="164" y="210"/>
                    <a:pt x="164" y="210"/>
                  </a:cubicBezTo>
                  <a:cubicBezTo>
                    <a:pt x="159" y="214"/>
                    <a:pt x="159" y="214"/>
                    <a:pt x="159" y="214"/>
                  </a:cubicBezTo>
                  <a:cubicBezTo>
                    <a:pt x="164" y="219"/>
                    <a:pt x="164" y="219"/>
                    <a:pt x="164" y="219"/>
                  </a:cubicBezTo>
                  <a:cubicBezTo>
                    <a:pt x="164" y="244"/>
                    <a:pt x="164" y="244"/>
                    <a:pt x="164" y="244"/>
                  </a:cubicBezTo>
                  <a:cubicBezTo>
                    <a:pt x="152" y="232"/>
                    <a:pt x="152" y="232"/>
                    <a:pt x="152" y="232"/>
                  </a:cubicBezTo>
                  <a:cubicBezTo>
                    <a:pt x="152" y="199"/>
                    <a:pt x="152" y="199"/>
                    <a:pt x="152" y="199"/>
                  </a:cubicBezTo>
                  <a:cubicBezTo>
                    <a:pt x="152" y="199"/>
                    <a:pt x="152" y="199"/>
                    <a:pt x="152" y="199"/>
                  </a:cubicBezTo>
                  <a:cubicBezTo>
                    <a:pt x="153" y="199"/>
                    <a:pt x="153" y="199"/>
                    <a:pt x="153" y="199"/>
                  </a:cubicBezTo>
                  <a:cubicBezTo>
                    <a:pt x="153" y="199"/>
                    <a:pt x="153" y="199"/>
                    <a:pt x="153" y="199"/>
                  </a:cubicBezTo>
                  <a:cubicBezTo>
                    <a:pt x="153" y="199"/>
                    <a:pt x="153" y="199"/>
                    <a:pt x="153" y="199"/>
                  </a:cubicBezTo>
                  <a:cubicBezTo>
                    <a:pt x="153" y="199"/>
                    <a:pt x="153" y="199"/>
                    <a:pt x="153" y="199"/>
                  </a:cubicBezTo>
                  <a:cubicBezTo>
                    <a:pt x="153" y="199"/>
                    <a:pt x="153" y="199"/>
                    <a:pt x="153" y="199"/>
                  </a:cubicBezTo>
                  <a:cubicBezTo>
                    <a:pt x="153" y="199"/>
                    <a:pt x="153" y="199"/>
                    <a:pt x="153" y="199"/>
                  </a:cubicBezTo>
                  <a:cubicBezTo>
                    <a:pt x="153" y="198"/>
                    <a:pt x="153" y="198"/>
                    <a:pt x="153" y="198"/>
                  </a:cubicBezTo>
                  <a:cubicBezTo>
                    <a:pt x="153" y="198"/>
                    <a:pt x="153" y="198"/>
                    <a:pt x="153" y="198"/>
                  </a:cubicBezTo>
                  <a:cubicBezTo>
                    <a:pt x="154" y="198"/>
                    <a:pt x="154" y="198"/>
                    <a:pt x="154" y="198"/>
                  </a:cubicBezTo>
                  <a:cubicBezTo>
                    <a:pt x="154" y="198"/>
                    <a:pt x="154" y="198"/>
                    <a:pt x="154" y="198"/>
                  </a:cubicBezTo>
                  <a:cubicBezTo>
                    <a:pt x="154" y="198"/>
                    <a:pt x="154" y="198"/>
                    <a:pt x="154" y="198"/>
                  </a:cubicBezTo>
                  <a:cubicBezTo>
                    <a:pt x="154" y="198"/>
                    <a:pt x="154" y="198"/>
                    <a:pt x="154" y="198"/>
                  </a:cubicBezTo>
                  <a:cubicBezTo>
                    <a:pt x="154" y="198"/>
                    <a:pt x="154" y="198"/>
                    <a:pt x="154" y="198"/>
                  </a:cubicBezTo>
                  <a:cubicBezTo>
                    <a:pt x="154" y="198"/>
                    <a:pt x="154" y="198"/>
                    <a:pt x="154" y="198"/>
                  </a:cubicBezTo>
                  <a:cubicBezTo>
                    <a:pt x="154" y="197"/>
                    <a:pt x="154" y="197"/>
                    <a:pt x="154" y="197"/>
                  </a:cubicBezTo>
                  <a:cubicBezTo>
                    <a:pt x="154" y="197"/>
                    <a:pt x="154" y="197"/>
                    <a:pt x="154" y="197"/>
                  </a:cubicBezTo>
                  <a:cubicBezTo>
                    <a:pt x="155" y="197"/>
                    <a:pt x="155" y="197"/>
                    <a:pt x="155" y="197"/>
                  </a:cubicBezTo>
                  <a:cubicBezTo>
                    <a:pt x="155" y="197"/>
                    <a:pt x="155" y="197"/>
                    <a:pt x="155" y="197"/>
                  </a:cubicBezTo>
                  <a:cubicBezTo>
                    <a:pt x="155" y="197"/>
                    <a:pt x="155" y="197"/>
                    <a:pt x="155" y="197"/>
                  </a:cubicBezTo>
                  <a:cubicBezTo>
                    <a:pt x="155" y="197"/>
                    <a:pt x="155" y="197"/>
                    <a:pt x="155" y="197"/>
                  </a:cubicBezTo>
                  <a:cubicBezTo>
                    <a:pt x="155" y="197"/>
                    <a:pt x="155" y="197"/>
                    <a:pt x="155" y="197"/>
                  </a:cubicBezTo>
                  <a:cubicBezTo>
                    <a:pt x="155" y="197"/>
                    <a:pt x="155" y="197"/>
                    <a:pt x="155" y="197"/>
                  </a:cubicBezTo>
                  <a:cubicBezTo>
                    <a:pt x="155" y="196"/>
                    <a:pt x="155" y="196"/>
                    <a:pt x="155" y="196"/>
                  </a:cubicBezTo>
                  <a:cubicBezTo>
                    <a:pt x="155" y="196"/>
                    <a:pt x="155" y="196"/>
                    <a:pt x="155" y="196"/>
                  </a:cubicBezTo>
                  <a:cubicBezTo>
                    <a:pt x="156" y="196"/>
                    <a:pt x="156" y="196"/>
                    <a:pt x="156" y="196"/>
                  </a:cubicBezTo>
                  <a:cubicBezTo>
                    <a:pt x="156" y="196"/>
                    <a:pt x="156" y="196"/>
                    <a:pt x="156" y="196"/>
                  </a:cubicBezTo>
                  <a:cubicBezTo>
                    <a:pt x="156" y="196"/>
                    <a:pt x="156" y="196"/>
                    <a:pt x="156" y="196"/>
                  </a:cubicBezTo>
                  <a:cubicBezTo>
                    <a:pt x="156" y="196"/>
                    <a:pt x="156" y="196"/>
                    <a:pt x="156" y="196"/>
                  </a:cubicBezTo>
                  <a:cubicBezTo>
                    <a:pt x="156" y="196"/>
                    <a:pt x="156" y="196"/>
                    <a:pt x="156" y="196"/>
                  </a:cubicBezTo>
                  <a:cubicBezTo>
                    <a:pt x="156" y="196"/>
                    <a:pt x="156" y="196"/>
                    <a:pt x="156" y="196"/>
                  </a:cubicBezTo>
                  <a:cubicBezTo>
                    <a:pt x="156" y="195"/>
                    <a:pt x="156" y="195"/>
                    <a:pt x="156" y="195"/>
                  </a:cubicBezTo>
                  <a:cubicBezTo>
                    <a:pt x="156" y="195"/>
                    <a:pt x="156" y="195"/>
                    <a:pt x="156" y="195"/>
                  </a:cubicBezTo>
                  <a:cubicBezTo>
                    <a:pt x="157" y="195"/>
                    <a:pt x="157" y="195"/>
                    <a:pt x="157" y="195"/>
                  </a:cubicBezTo>
                  <a:cubicBezTo>
                    <a:pt x="157" y="195"/>
                    <a:pt x="157" y="195"/>
                    <a:pt x="157" y="195"/>
                  </a:cubicBezTo>
                  <a:cubicBezTo>
                    <a:pt x="157" y="195"/>
                    <a:pt x="157" y="195"/>
                    <a:pt x="157" y="195"/>
                  </a:cubicBezTo>
                  <a:cubicBezTo>
                    <a:pt x="157" y="195"/>
                    <a:pt x="157" y="195"/>
                    <a:pt x="157" y="195"/>
                  </a:cubicBezTo>
                  <a:cubicBezTo>
                    <a:pt x="157" y="195"/>
                    <a:pt x="157" y="195"/>
                    <a:pt x="157" y="195"/>
                  </a:cubicBezTo>
                  <a:cubicBezTo>
                    <a:pt x="157" y="195"/>
                    <a:pt x="157" y="195"/>
                    <a:pt x="157" y="195"/>
                  </a:cubicBezTo>
                  <a:cubicBezTo>
                    <a:pt x="157" y="195"/>
                    <a:pt x="157" y="195"/>
                    <a:pt x="157" y="195"/>
                  </a:cubicBezTo>
                  <a:cubicBezTo>
                    <a:pt x="157" y="194"/>
                    <a:pt x="157" y="194"/>
                    <a:pt x="157" y="194"/>
                  </a:cubicBezTo>
                  <a:cubicBezTo>
                    <a:pt x="158" y="194"/>
                    <a:pt x="158" y="194"/>
                    <a:pt x="158" y="194"/>
                  </a:cubicBezTo>
                  <a:cubicBezTo>
                    <a:pt x="158" y="194"/>
                    <a:pt x="158" y="194"/>
                    <a:pt x="158" y="194"/>
                  </a:cubicBezTo>
                  <a:cubicBezTo>
                    <a:pt x="158" y="194"/>
                    <a:pt x="158" y="194"/>
                    <a:pt x="158" y="194"/>
                  </a:cubicBezTo>
                  <a:cubicBezTo>
                    <a:pt x="158" y="194"/>
                    <a:pt x="158" y="194"/>
                    <a:pt x="158" y="194"/>
                  </a:cubicBezTo>
                  <a:cubicBezTo>
                    <a:pt x="158" y="194"/>
                    <a:pt x="158" y="194"/>
                    <a:pt x="158" y="194"/>
                  </a:cubicBezTo>
                  <a:cubicBezTo>
                    <a:pt x="158" y="194"/>
                    <a:pt x="158" y="194"/>
                    <a:pt x="158" y="194"/>
                  </a:cubicBezTo>
                  <a:cubicBezTo>
                    <a:pt x="158" y="194"/>
                    <a:pt x="158" y="194"/>
                    <a:pt x="158" y="194"/>
                  </a:cubicBezTo>
                  <a:cubicBezTo>
                    <a:pt x="159" y="193"/>
                    <a:pt x="159" y="193"/>
                    <a:pt x="159" y="193"/>
                  </a:cubicBezTo>
                  <a:cubicBezTo>
                    <a:pt x="152" y="187"/>
                    <a:pt x="152" y="187"/>
                    <a:pt x="152" y="187"/>
                  </a:cubicBezTo>
                  <a:cubicBezTo>
                    <a:pt x="152" y="163"/>
                    <a:pt x="152" y="163"/>
                    <a:pt x="152" y="163"/>
                  </a:cubicBezTo>
                  <a:lnTo>
                    <a:pt x="164" y="174"/>
                  </a:lnTo>
                  <a:close/>
                  <a:moveTo>
                    <a:pt x="152" y="281"/>
                  </a:moveTo>
                  <a:cubicBezTo>
                    <a:pt x="138" y="267"/>
                    <a:pt x="138" y="267"/>
                    <a:pt x="138" y="267"/>
                  </a:cubicBezTo>
                  <a:cubicBezTo>
                    <a:pt x="138" y="238"/>
                    <a:pt x="138" y="238"/>
                    <a:pt x="138" y="238"/>
                  </a:cubicBezTo>
                  <a:cubicBezTo>
                    <a:pt x="152" y="253"/>
                    <a:pt x="152" y="253"/>
                    <a:pt x="152" y="253"/>
                  </a:cubicBezTo>
                  <a:cubicBezTo>
                    <a:pt x="152" y="281"/>
                    <a:pt x="152" y="281"/>
                    <a:pt x="152" y="281"/>
                  </a:cubicBezTo>
                  <a:close/>
                  <a:moveTo>
                    <a:pt x="138" y="9"/>
                  </a:moveTo>
                  <a:cubicBezTo>
                    <a:pt x="152" y="23"/>
                    <a:pt x="152" y="23"/>
                    <a:pt x="152" y="23"/>
                  </a:cubicBezTo>
                  <a:cubicBezTo>
                    <a:pt x="152" y="52"/>
                    <a:pt x="152" y="52"/>
                    <a:pt x="152" y="52"/>
                  </a:cubicBezTo>
                  <a:cubicBezTo>
                    <a:pt x="138" y="37"/>
                    <a:pt x="138" y="37"/>
                    <a:pt x="138" y="37"/>
                  </a:cubicBezTo>
                  <a:cubicBezTo>
                    <a:pt x="138" y="9"/>
                    <a:pt x="138" y="9"/>
                    <a:pt x="138" y="9"/>
                  </a:cubicBezTo>
                  <a:close/>
                  <a:moveTo>
                    <a:pt x="152" y="58"/>
                  </a:moveTo>
                  <a:cubicBezTo>
                    <a:pt x="152" y="79"/>
                    <a:pt x="152" y="79"/>
                    <a:pt x="152" y="79"/>
                  </a:cubicBezTo>
                  <a:cubicBezTo>
                    <a:pt x="144" y="88"/>
                    <a:pt x="144" y="88"/>
                    <a:pt x="144" y="88"/>
                  </a:cubicBezTo>
                  <a:cubicBezTo>
                    <a:pt x="144" y="88"/>
                    <a:pt x="144" y="88"/>
                    <a:pt x="144" y="88"/>
                  </a:cubicBezTo>
                  <a:cubicBezTo>
                    <a:pt x="143" y="88"/>
                    <a:pt x="143" y="88"/>
                    <a:pt x="143" y="88"/>
                  </a:cubicBezTo>
                  <a:cubicBezTo>
                    <a:pt x="143" y="88"/>
                    <a:pt x="143" y="88"/>
                    <a:pt x="143" y="88"/>
                  </a:cubicBezTo>
                  <a:cubicBezTo>
                    <a:pt x="143" y="88"/>
                    <a:pt x="143" y="88"/>
                    <a:pt x="143" y="88"/>
                  </a:cubicBezTo>
                  <a:cubicBezTo>
                    <a:pt x="143" y="89"/>
                    <a:pt x="143" y="89"/>
                    <a:pt x="143" y="89"/>
                  </a:cubicBezTo>
                  <a:cubicBezTo>
                    <a:pt x="143" y="89"/>
                    <a:pt x="143" y="89"/>
                    <a:pt x="143" y="89"/>
                  </a:cubicBezTo>
                  <a:cubicBezTo>
                    <a:pt x="143" y="89"/>
                    <a:pt x="143" y="89"/>
                    <a:pt x="143" y="89"/>
                  </a:cubicBezTo>
                  <a:cubicBezTo>
                    <a:pt x="143" y="89"/>
                    <a:pt x="143" y="89"/>
                    <a:pt x="143" y="89"/>
                  </a:cubicBezTo>
                  <a:cubicBezTo>
                    <a:pt x="142" y="89"/>
                    <a:pt x="142" y="89"/>
                    <a:pt x="142" y="89"/>
                  </a:cubicBezTo>
                  <a:cubicBezTo>
                    <a:pt x="142" y="89"/>
                    <a:pt x="142" y="89"/>
                    <a:pt x="142" y="89"/>
                  </a:cubicBezTo>
                  <a:cubicBezTo>
                    <a:pt x="142" y="89"/>
                    <a:pt x="142" y="89"/>
                    <a:pt x="142" y="89"/>
                  </a:cubicBezTo>
                  <a:cubicBezTo>
                    <a:pt x="142" y="90"/>
                    <a:pt x="142" y="90"/>
                    <a:pt x="142" y="90"/>
                  </a:cubicBezTo>
                  <a:cubicBezTo>
                    <a:pt x="142" y="90"/>
                    <a:pt x="142" y="90"/>
                    <a:pt x="142" y="90"/>
                  </a:cubicBezTo>
                  <a:cubicBezTo>
                    <a:pt x="142" y="90"/>
                    <a:pt x="142" y="90"/>
                    <a:pt x="142" y="90"/>
                  </a:cubicBezTo>
                  <a:cubicBezTo>
                    <a:pt x="142" y="90"/>
                    <a:pt x="142" y="90"/>
                    <a:pt x="142" y="90"/>
                  </a:cubicBezTo>
                  <a:cubicBezTo>
                    <a:pt x="142" y="90"/>
                    <a:pt x="142" y="90"/>
                    <a:pt x="142" y="90"/>
                  </a:cubicBezTo>
                  <a:cubicBezTo>
                    <a:pt x="141" y="90"/>
                    <a:pt x="141" y="90"/>
                    <a:pt x="141" y="90"/>
                  </a:cubicBezTo>
                  <a:cubicBezTo>
                    <a:pt x="141" y="90"/>
                    <a:pt x="141" y="90"/>
                    <a:pt x="141" y="90"/>
                  </a:cubicBezTo>
                  <a:cubicBezTo>
                    <a:pt x="141" y="91"/>
                    <a:pt x="141" y="91"/>
                    <a:pt x="141" y="91"/>
                  </a:cubicBezTo>
                  <a:cubicBezTo>
                    <a:pt x="141" y="91"/>
                    <a:pt x="141" y="91"/>
                    <a:pt x="141" y="91"/>
                  </a:cubicBezTo>
                  <a:cubicBezTo>
                    <a:pt x="141" y="91"/>
                    <a:pt x="141" y="91"/>
                    <a:pt x="141" y="91"/>
                  </a:cubicBezTo>
                  <a:cubicBezTo>
                    <a:pt x="141" y="91"/>
                    <a:pt x="141" y="91"/>
                    <a:pt x="141" y="91"/>
                  </a:cubicBezTo>
                  <a:cubicBezTo>
                    <a:pt x="141" y="91"/>
                    <a:pt x="141" y="91"/>
                    <a:pt x="141" y="91"/>
                  </a:cubicBezTo>
                  <a:cubicBezTo>
                    <a:pt x="140" y="91"/>
                    <a:pt x="140" y="91"/>
                    <a:pt x="140" y="91"/>
                  </a:cubicBezTo>
                  <a:cubicBezTo>
                    <a:pt x="140" y="91"/>
                    <a:pt x="140" y="91"/>
                    <a:pt x="140" y="91"/>
                  </a:cubicBezTo>
                  <a:cubicBezTo>
                    <a:pt x="140" y="91"/>
                    <a:pt x="140" y="91"/>
                    <a:pt x="140" y="91"/>
                  </a:cubicBezTo>
                  <a:cubicBezTo>
                    <a:pt x="140" y="91"/>
                    <a:pt x="140" y="91"/>
                    <a:pt x="140" y="91"/>
                  </a:cubicBezTo>
                  <a:cubicBezTo>
                    <a:pt x="140" y="92"/>
                    <a:pt x="140" y="92"/>
                    <a:pt x="140" y="92"/>
                  </a:cubicBezTo>
                  <a:cubicBezTo>
                    <a:pt x="140" y="92"/>
                    <a:pt x="140" y="92"/>
                    <a:pt x="140" y="92"/>
                  </a:cubicBezTo>
                  <a:cubicBezTo>
                    <a:pt x="140" y="92"/>
                    <a:pt x="140" y="92"/>
                    <a:pt x="140" y="92"/>
                  </a:cubicBezTo>
                  <a:cubicBezTo>
                    <a:pt x="139" y="92"/>
                    <a:pt x="139" y="92"/>
                    <a:pt x="139" y="92"/>
                  </a:cubicBezTo>
                  <a:cubicBezTo>
                    <a:pt x="139" y="92"/>
                    <a:pt x="139" y="92"/>
                    <a:pt x="139" y="92"/>
                  </a:cubicBezTo>
                  <a:cubicBezTo>
                    <a:pt x="139" y="92"/>
                    <a:pt x="139" y="92"/>
                    <a:pt x="139" y="92"/>
                  </a:cubicBezTo>
                  <a:cubicBezTo>
                    <a:pt x="139" y="92"/>
                    <a:pt x="139" y="92"/>
                    <a:pt x="139" y="92"/>
                  </a:cubicBezTo>
                  <a:cubicBezTo>
                    <a:pt x="139" y="93"/>
                    <a:pt x="139" y="93"/>
                    <a:pt x="139" y="93"/>
                  </a:cubicBezTo>
                  <a:cubicBezTo>
                    <a:pt x="139" y="93"/>
                    <a:pt x="139" y="93"/>
                    <a:pt x="139" y="93"/>
                  </a:cubicBezTo>
                  <a:cubicBezTo>
                    <a:pt x="139" y="93"/>
                    <a:pt x="139" y="93"/>
                    <a:pt x="139" y="93"/>
                  </a:cubicBezTo>
                  <a:cubicBezTo>
                    <a:pt x="138" y="93"/>
                    <a:pt x="138" y="93"/>
                    <a:pt x="138" y="93"/>
                  </a:cubicBezTo>
                  <a:cubicBezTo>
                    <a:pt x="138" y="93"/>
                    <a:pt x="138" y="93"/>
                    <a:pt x="138" y="93"/>
                  </a:cubicBezTo>
                  <a:cubicBezTo>
                    <a:pt x="138" y="93"/>
                    <a:pt x="138" y="93"/>
                    <a:pt x="138" y="93"/>
                  </a:cubicBezTo>
                  <a:cubicBezTo>
                    <a:pt x="138" y="93"/>
                    <a:pt x="138" y="93"/>
                    <a:pt x="138" y="93"/>
                  </a:cubicBezTo>
                  <a:cubicBezTo>
                    <a:pt x="138" y="94"/>
                    <a:pt x="138" y="94"/>
                    <a:pt x="138" y="94"/>
                  </a:cubicBezTo>
                  <a:cubicBezTo>
                    <a:pt x="138" y="94"/>
                    <a:pt x="138" y="94"/>
                    <a:pt x="138" y="94"/>
                  </a:cubicBezTo>
                  <a:cubicBezTo>
                    <a:pt x="138" y="58"/>
                    <a:pt x="138" y="58"/>
                    <a:pt x="138" y="58"/>
                  </a:cubicBezTo>
                  <a:cubicBezTo>
                    <a:pt x="145" y="65"/>
                    <a:pt x="145" y="65"/>
                    <a:pt x="145" y="65"/>
                  </a:cubicBezTo>
                  <a:cubicBezTo>
                    <a:pt x="152" y="58"/>
                    <a:pt x="152" y="58"/>
                    <a:pt x="152" y="58"/>
                  </a:cubicBezTo>
                  <a:close/>
                  <a:moveTo>
                    <a:pt x="152" y="129"/>
                  </a:moveTo>
                  <a:cubicBezTo>
                    <a:pt x="152" y="150"/>
                    <a:pt x="152" y="150"/>
                    <a:pt x="152" y="150"/>
                  </a:cubicBezTo>
                  <a:cubicBezTo>
                    <a:pt x="146" y="156"/>
                    <a:pt x="146" y="156"/>
                    <a:pt x="146" y="156"/>
                  </a:cubicBezTo>
                  <a:cubicBezTo>
                    <a:pt x="152" y="163"/>
                    <a:pt x="152" y="163"/>
                    <a:pt x="152" y="163"/>
                  </a:cubicBezTo>
                  <a:cubicBezTo>
                    <a:pt x="152" y="187"/>
                    <a:pt x="152" y="187"/>
                    <a:pt x="152" y="187"/>
                  </a:cubicBezTo>
                  <a:cubicBezTo>
                    <a:pt x="138" y="173"/>
                    <a:pt x="138" y="173"/>
                    <a:pt x="138" y="173"/>
                  </a:cubicBezTo>
                  <a:cubicBezTo>
                    <a:pt x="138" y="143"/>
                    <a:pt x="138" y="143"/>
                    <a:pt x="138" y="143"/>
                  </a:cubicBezTo>
                  <a:cubicBezTo>
                    <a:pt x="138" y="143"/>
                    <a:pt x="138" y="143"/>
                    <a:pt x="138" y="143"/>
                  </a:cubicBezTo>
                  <a:cubicBezTo>
                    <a:pt x="138" y="143"/>
                    <a:pt x="138" y="143"/>
                    <a:pt x="138" y="143"/>
                  </a:cubicBezTo>
                  <a:cubicBezTo>
                    <a:pt x="138" y="142"/>
                    <a:pt x="138" y="142"/>
                    <a:pt x="138" y="142"/>
                  </a:cubicBezTo>
                  <a:cubicBezTo>
                    <a:pt x="139" y="142"/>
                    <a:pt x="139" y="142"/>
                    <a:pt x="139" y="142"/>
                  </a:cubicBezTo>
                  <a:cubicBezTo>
                    <a:pt x="139" y="142"/>
                    <a:pt x="139" y="142"/>
                    <a:pt x="139" y="142"/>
                  </a:cubicBezTo>
                  <a:cubicBezTo>
                    <a:pt x="139" y="142"/>
                    <a:pt x="139" y="142"/>
                    <a:pt x="139" y="142"/>
                  </a:cubicBezTo>
                  <a:cubicBezTo>
                    <a:pt x="139" y="142"/>
                    <a:pt x="139" y="142"/>
                    <a:pt x="139" y="142"/>
                  </a:cubicBezTo>
                  <a:cubicBezTo>
                    <a:pt x="139" y="142"/>
                    <a:pt x="139" y="142"/>
                    <a:pt x="139" y="142"/>
                  </a:cubicBezTo>
                  <a:cubicBezTo>
                    <a:pt x="139" y="142"/>
                    <a:pt x="139" y="142"/>
                    <a:pt x="139" y="142"/>
                  </a:cubicBezTo>
                  <a:cubicBezTo>
                    <a:pt x="139" y="141"/>
                    <a:pt x="139" y="141"/>
                    <a:pt x="139" y="141"/>
                  </a:cubicBezTo>
                  <a:cubicBezTo>
                    <a:pt x="140" y="141"/>
                    <a:pt x="140" y="141"/>
                    <a:pt x="140" y="141"/>
                  </a:cubicBezTo>
                  <a:cubicBezTo>
                    <a:pt x="140" y="141"/>
                    <a:pt x="140" y="141"/>
                    <a:pt x="140" y="141"/>
                  </a:cubicBezTo>
                  <a:cubicBezTo>
                    <a:pt x="140" y="141"/>
                    <a:pt x="140" y="141"/>
                    <a:pt x="140" y="141"/>
                  </a:cubicBezTo>
                  <a:cubicBezTo>
                    <a:pt x="140" y="141"/>
                    <a:pt x="140" y="141"/>
                    <a:pt x="140" y="141"/>
                  </a:cubicBezTo>
                  <a:cubicBezTo>
                    <a:pt x="140" y="141"/>
                    <a:pt x="140" y="141"/>
                    <a:pt x="140" y="141"/>
                  </a:cubicBezTo>
                  <a:cubicBezTo>
                    <a:pt x="140" y="140"/>
                    <a:pt x="140" y="140"/>
                    <a:pt x="140" y="140"/>
                  </a:cubicBezTo>
                  <a:cubicBezTo>
                    <a:pt x="141" y="140"/>
                    <a:pt x="141" y="140"/>
                    <a:pt x="141" y="140"/>
                  </a:cubicBezTo>
                  <a:cubicBezTo>
                    <a:pt x="141" y="140"/>
                    <a:pt x="141" y="140"/>
                    <a:pt x="141" y="140"/>
                  </a:cubicBezTo>
                  <a:cubicBezTo>
                    <a:pt x="141" y="140"/>
                    <a:pt x="141" y="140"/>
                    <a:pt x="141" y="140"/>
                  </a:cubicBezTo>
                  <a:cubicBezTo>
                    <a:pt x="141" y="140"/>
                    <a:pt x="141" y="140"/>
                    <a:pt x="141" y="140"/>
                  </a:cubicBezTo>
                  <a:cubicBezTo>
                    <a:pt x="141" y="140"/>
                    <a:pt x="141" y="140"/>
                    <a:pt x="141" y="140"/>
                  </a:cubicBezTo>
                  <a:cubicBezTo>
                    <a:pt x="141" y="139"/>
                    <a:pt x="141" y="139"/>
                    <a:pt x="141" y="139"/>
                  </a:cubicBezTo>
                  <a:cubicBezTo>
                    <a:pt x="142" y="139"/>
                    <a:pt x="142" y="139"/>
                    <a:pt x="142" y="139"/>
                  </a:cubicBezTo>
                  <a:cubicBezTo>
                    <a:pt x="142" y="139"/>
                    <a:pt x="142" y="139"/>
                    <a:pt x="142" y="139"/>
                  </a:cubicBezTo>
                  <a:cubicBezTo>
                    <a:pt x="142" y="139"/>
                    <a:pt x="142" y="139"/>
                    <a:pt x="142" y="139"/>
                  </a:cubicBezTo>
                  <a:cubicBezTo>
                    <a:pt x="142" y="139"/>
                    <a:pt x="142" y="139"/>
                    <a:pt x="142" y="139"/>
                  </a:cubicBezTo>
                  <a:cubicBezTo>
                    <a:pt x="142" y="139"/>
                    <a:pt x="142" y="139"/>
                    <a:pt x="142" y="139"/>
                  </a:cubicBezTo>
                  <a:cubicBezTo>
                    <a:pt x="142" y="139"/>
                    <a:pt x="142" y="139"/>
                    <a:pt x="142" y="139"/>
                  </a:cubicBezTo>
                  <a:cubicBezTo>
                    <a:pt x="143" y="138"/>
                    <a:pt x="143" y="138"/>
                    <a:pt x="143" y="138"/>
                  </a:cubicBezTo>
                  <a:cubicBezTo>
                    <a:pt x="143" y="138"/>
                    <a:pt x="143" y="138"/>
                    <a:pt x="143" y="138"/>
                  </a:cubicBezTo>
                  <a:cubicBezTo>
                    <a:pt x="143" y="138"/>
                    <a:pt x="143" y="138"/>
                    <a:pt x="143" y="138"/>
                  </a:cubicBezTo>
                  <a:cubicBezTo>
                    <a:pt x="143" y="138"/>
                    <a:pt x="143" y="138"/>
                    <a:pt x="143" y="138"/>
                  </a:cubicBezTo>
                  <a:cubicBezTo>
                    <a:pt x="143" y="138"/>
                    <a:pt x="143" y="138"/>
                    <a:pt x="143" y="138"/>
                  </a:cubicBezTo>
                  <a:cubicBezTo>
                    <a:pt x="143" y="138"/>
                    <a:pt x="143" y="138"/>
                    <a:pt x="143" y="138"/>
                  </a:cubicBezTo>
                  <a:cubicBezTo>
                    <a:pt x="143" y="137"/>
                    <a:pt x="143" y="137"/>
                    <a:pt x="143" y="137"/>
                  </a:cubicBezTo>
                  <a:cubicBezTo>
                    <a:pt x="144" y="137"/>
                    <a:pt x="144" y="137"/>
                    <a:pt x="144" y="137"/>
                  </a:cubicBezTo>
                  <a:cubicBezTo>
                    <a:pt x="144" y="137"/>
                    <a:pt x="144" y="137"/>
                    <a:pt x="144" y="137"/>
                  </a:cubicBezTo>
                  <a:cubicBezTo>
                    <a:pt x="144" y="137"/>
                    <a:pt x="144" y="137"/>
                    <a:pt x="144" y="137"/>
                  </a:cubicBezTo>
                  <a:cubicBezTo>
                    <a:pt x="144" y="137"/>
                    <a:pt x="144" y="137"/>
                    <a:pt x="144" y="137"/>
                  </a:cubicBezTo>
                  <a:cubicBezTo>
                    <a:pt x="144" y="137"/>
                    <a:pt x="144" y="137"/>
                    <a:pt x="144" y="137"/>
                  </a:cubicBezTo>
                  <a:cubicBezTo>
                    <a:pt x="144" y="136"/>
                    <a:pt x="144" y="136"/>
                    <a:pt x="144" y="136"/>
                  </a:cubicBezTo>
                  <a:cubicBezTo>
                    <a:pt x="145" y="136"/>
                    <a:pt x="145" y="136"/>
                    <a:pt x="145" y="136"/>
                  </a:cubicBezTo>
                  <a:cubicBezTo>
                    <a:pt x="145" y="136"/>
                    <a:pt x="145" y="136"/>
                    <a:pt x="145" y="136"/>
                  </a:cubicBezTo>
                  <a:cubicBezTo>
                    <a:pt x="145" y="136"/>
                    <a:pt x="145" y="136"/>
                    <a:pt x="145" y="136"/>
                  </a:cubicBezTo>
                  <a:cubicBezTo>
                    <a:pt x="145" y="136"/>
                    <a:pt x="145" y="136"/>
                    <a:pt x="145" y="136"/>
                  </a:cubicBezTo>
                  <a:cubicBezTo>
                    <a:pt x="145" y="136"/>
                    <a:pt x="145" y="136"/>
                    <a:pt x="145" y="136"/>
                  </a:cubicBezTo>
                  <a:cubicBezTo>
                    <a:pt x="145" y="135"/>
                    <a:pt x="145" y="135"/>
                    <a:pt x="145" y="135"/>
                  </a:cubicBezTo>
                  <a:cubicBezTo>
                    <a:pt x="146" y="135"/>
                    <a:pt x="146" y="135"/>
                    <a:pt x="146" y="135"/>
                  </a:cubicBezTo>
                  <a:cubicBezTo>
                    <a:pt x="152" y="129"/>
                    <a:pt x="152" y="129"/>
                    <a:pt x="152" y="129"/>
                  </a:cubicBezTo>
                  <a:close/>
                  <a:moveTo>
                    <a:pt x="152" y="199"/>
                  </a:moveTo>
                  <a:cubicBezTo>
                    <a:pt x="152" y="232"/>
                    <a:pt x="152" y="232"/>
                    <a:pt x="152" y="232"/>
                  </a:cubicBezTo>
                  <a:cubicBezTo>
                    <a:pt x="147" y="227"/>
                    <a:pt x="147" y="227"/>
                    <a:pt x="147" y="227"/>
                  </a:cubicBezTo>
                  <a:cubicBezTo>
                    <a:pt x="138" y="235"/>
                    <a:pt x="138" y="235"/>
                    <a:pt x="138" y="235"/>
                  </a:cubicBezTo>
                  <a:cubicBezTo>
                    <a:pt x="138" y="214"/>
                    <a:pt x="138" y="214"/>
                    <a:pt x="138" y="214"/>
                  </a:cubicBezTo>
                  <a:cubicBezTo>
                    <a:pt x="148" y="204"/>
                    <a:pt x="148" y="204"/>
                    <a:pt x="148" y="204"/>
                  </a:cubicBezTo>
                  <a:cubicBezTo>
                    <a:pt x="148" y="204"/>
                    <a:pt x="148" y="204"/>
                    <a:pt x="148" y="204"/>
                  </a:cubicBezTo>
                  <a:cubicBezTo>
                    <a:pt x="148" y="204"/>
                    <a:pt x="148" y="204"/>
                    <a:pt x="148" y="204"/>
                  </a:cubicBezTo>
                  <a:cubicBezTo>
                    <a:pt x="148" y="203"/>
                    <a:pt x="148" y="203"/>
                    <a:pt x="148" y="203"/>
                  </a:cubicBezTo>
                  <a:cubicBezTo>
                    <a:pt x="149" y="203"/>
                    <a:pt x="149" y="203"/>
                    <a:pt x="149" y="203"/>
                  </a:cubicBezTo>
                  <a:cubicBezTo>
                    <a:pt x="149" y="203"/>
                    <a:pt x="149" y="203"/>
                    <a:pt x="149" y="203"/>
                  </a:cubicBezTo>
                  <a:cubicBezTo>
                    <a:pt x="149" y="203"/>
                    <a:pt x="149" y="203"/>
                    <a:pt x="149" y="203"/>
                  </a:cubicBezTo>
                  <a:cubicBezTo>
                    <a:pt x="149" y="203"/>
                    <a:pt x="149" y="203"/>
                    <a:pt x="149" y="203"/>
                  </a:cubicBezTo>
                  <a:cubicBezTo>
                    <a:pt x="149" y="203"/>
                    <a:pt x="149" y="203"/>
                    <a:pt x="149" y="203"/>
                  </a:cubicBezTo>
                  <a:cubicBezTo>
                    <a:pt x="149" y="203"/>
                    <a:pt x="149" y="203"/>
                    <a:pt x="149" y="203"/>
                  </a:cubicBezTo>
                  <a:cubicBezTo>
                    <a:pt x="149" y="203"/>
                    <a:pt x="149" y="203"/>
                    <a:pt x="149" y="203"/>
                  </a:cubicBezTo>
                  <a:cubicBezTo>
                    <a:pt x="149" y="202"/>
                    <a:pt x="149" y="202"/>
                    <a:pt x="149" y="202"/>
                  </a:cubicBezTo>
                  <a:cubicBezTo>
                    <a:pt x="150" y="202"/>
                    <a:pt x="150" y="202"/>
                    <a:pt x="150" y="202"/>
                  </a:cubicBezTo>
                  <a:cubicBezTo>
                    <a:pt x="150" y="202"/>
                    <a:pt x="150" y="202"/>
                    <a:pt x="150" y="202"/>
                  </a:cubicBezTo>
                  <a:cubicBezTo>
                    <a:pt x="150" y="202"/>
                    <a:pt x="150" y="202"/>
                    <a:pt x="150" y="202"/>
                  </a:cubicBezTo>
                  <a:cubicBezTo>
                    <a:pt x="150" y="202"/>
                    <a:pt x="150" y="202"/>
                    <a:pt x="150" y="202"/>
                  </a:cubicBezTo>
                  <a:cubicBezTo>
                    <a:pt x="150" y="202"/>
                    <a:pt x="150" y="202"/>
                    <a:pt x="150" y="202"/>
                  </a:cubicBezTo>
                  <a:cubicBezTo>
                    <a:pt x="150" y="202"/>
                    <a:pt x="150" y="202"/>
                    <a:pt x="150" y="202"/>
                  </a:cubicBezTo>
                  <a:cubicBezTo>
                    <a:pt x="150" y="202"/>
                    <a:pt x="150" y="202"/>
                    <a:pt x="150" y="202"/>
                  </a:cubicBezTo>
                  <a:cubicBezTo>
                    <a:pt x="150" y="201"/>
                    <a:pt x="150" y="201"/>
                    <a:pt x="150" y="201"/>
                  </a:cubicBezTo>
                  <a:cubicBezTo>
                    <a:pt x="151" y="201"/>
                    <a:pt x="151" y="201"/>
                    <a:pt x="151" y="201"/>
                  </a:cubicBezTo>
                  <a:cubicBezTo>
                    <a:pt x="151" y="201"/>
                    <a:pt x="151" y="201"/>
                    <a:pt x="151" y="201"/>
                  </a:cubicBezTo>
                  <a:cubicBezTo>
                    <a:pt x="151" y="201"/>
                    <a:pt x="151" y="201"/>
                    <a:pt x="151" y="201"/>
                  </a:cubicBezTo>
                  <a:cubicBezTo>
                    <a:pt x="151" y="201"/>
                    <a:pt x="151" y="201"/>
                    <a:pt x="151" y="201"/>
                  </a:cubicBezTo>
                  <a:cubicBezTo>
                    <a:pt x="151" y="201"/>
                    <a:pt x="151" y="201"/>
                    <a:pt x="151" y="201"/>
                  </a:cubicBezTo>
                  <a:cubicBezTo>
                    <a:pt x="151" y="201"/>
                    <a:pt x="151" y="201"/>
                    <a:pt x="151" y="201"/>
                  </a:cubicBezTo>
                  <a:cubicBezTo>
                    <a:pt x="151" y="201"/>
                    <a:pt x="151" y="201"/>
                    <a:pt x="151" y="201"/>
                  </a:cubicBezTo>
                  <a:cubicBezTo>
                    <a:pt x="151" y="200"/>
                    <a:pt x="151" y="200"/>
                    <a:pt x="151" y="200"/>
                  </a:cubicBezTo>
                  <a:cubicBezTo>
                    <a:pt x="151" y="200"/>
                    <a:pt x="151" y="200"/>
                    <a:pt x="151" y="200"/>
                  </a:cubicBezTo>
                  <a:cubicBezTo>
                    <a:pt x="152" y="200"/>
                    <a:pt x="152" y="200"/>
                    <a:pt x="152" y="200"/>
                  </a:cubicBezTo>
                  <a:cubicBezTo>
                    <a:pt x="152" y="200"/>
                    <a:pt x="152" y="200"/>
                    <a:pt x="152" y="200"/>
                  </a:cubicBezTo>
                  <a:cubicBezTo>
                    <a:pt x="152" y="200"/>
                    <a:pt x="152" y="200"/>
                    <a:pt x="152" y="200"/>
                  </a:cubicBezTo>
                  <a:cubicBezTo>
                    <a:pt x="152" y="200"/>
                    <a:pt x="152" y="200"/>
                    <a:pt x="152" y="200"/>
                  </a:cubicBezTo>
                  <a:cubicBezTo>
                    <a:pt x="152" y="200"/>
                    <a:pt x="152" y="200"/>
                    <a:pt x="152" y="200"/>
                  </a:cubicBezTo>
                  <a:cubicBezTo>
                    <a:pt x="152" y="200"/>
                    <a:pt x="152" y="200"/>
                    <a:pt x="152" y="200"/>
                  </a:cubicBezTo>
                  <a:cubicBezTo>
                    <a:pt x="152" y="200"/>
                    <a:pt x="152" y="200"/>
                    <a:pt x="152" y="200"/>
                  </a:cubicBezTo>
                  <a:lnTo>
                    <a:pt x="152" y="199"/>
                  </a:lnTo>
                  <a:close/>
                  <a:moveTo>
                    <a:pt x="138" y="267"/>
                  </a:moveTo>
                  <a:cubicBezTo>
                    <a:pt x="127" y="255"/>
                    <a:pt x="127" y="255"/>
                    <a:pt x="127" y="255"/>
                  </a:cubicBezTo>
                  <a:cubicBezTo>
                    <a:pt x="127" y="225"/>
                    <a:pt x="127" y="225"/>
                    <a:pt x="127" y="225"/>
                  </a:cubicBezTo>
                  <a:cubicBezTo>
                    <a:pt x="138" y="214"/>
                    <a:pt x="138" y="214"/>
                    <a:pt x="138" y="214"/>
                  </a:cubicBezTo>
                  <a:cubicBezTo>
                    <a:pt x="138" y="235"/>
                    <a:pt x="138" y="235"/>
                    <a:pt x="138" y="235"/>
                  </a:cubicBezTo>
                  <a:cubicBezTo>
                    <a:pt x="136" y="237"/>
                    <a:pt x="136" y="237"/>
                    <a:pt x="136" y="237"/>
                  </a:cubicBezTo>
                  <a:cubicBezTo>
                    <a:pt x="138" y="238"/>
                    <a:pt x="138" y="238"/>
                    <a:pt x="138" y="238"/>
                  </a:cubicBezTo>
                  <a:cubicBezTo>
                    <a:pt x="138" y="267"/>
                    <a:pt x="138" y="267"/>
                    <a:pt x="138" y="267"/>
                  </a:cubicBezTo>
                  <a:close/>
                  <a:moveTo>
                    <a:pt x="127" y="3"/>
                  </a:moveTo>
                  <a:cubicBezTo>
                    <a:pt x="129" y="0"/>
                    <a:pt x="129" y="0"/>
                    <a:pt x="129" y="0"/>
                  </a:cubicBezTo>
                  <a:cubicBezTo>
                    <a:pt x="138" y="9"/>
                    <a:pt x="138" y="9"/>
                    <a:pt x="138" y="9"/>
                  </a:cubicBezTo>
                  <a:cubicBezTo>
                    <a:pt x="138" y="37"/>
                    <a:pt x="138" y="37"/>
                    <a:pt x="138" y="37"/>
                  </a:cubicBezTo>
                  <a:cubicBezTo>
                    <a:pt x="131" y="30"/>
                    <a:pt x="131" y="30"/>
                    <a:pt x="131" y="30"/>
                  </a:cubicBezTo>
                  <a:cubicBezTo>
                    <a:pt x="127" y="34"/>
                    <a:pt x="127" y="34"/>
                    <a:pt x="127" y="34"/>
                  </a:cubicBezTo>
                  <a:cubicBezTo>
                    <a:pt x="127" y="3"/>
                    <a:pt x="127" y="3"/>
                    <a:pt x="127" y="3"/>
                  </a:cubicBezTo>
                  <a:close/>
                  <a:moveTo>
                    <a:pt x="138" y="58"/>
                  </a:moveTo>
                  <a:cubicBezTo>
                    <a:pt x="138" y="94"/>
                    <a:pt x="138" y="94"/>
                    <a:pt x="138" y="94"/>
                  </a:cubicBezTo>
                  <a:cubicBezTo>
                    <a:pt x="138" y="94"/>
                    <a:pt x="138" y="94"/>
                    <a:pt x="138" y="94"/>
                  </a:cubicBezTo>
                  <a:cubicBezTo>
                    <a:pt x="138" y="94"/>
                    <a:pt x="138" y="94"/>
                    <a:pt x="138" y="94"/>
                  </a:cubicBezTo>
                  <a:cubicBezTo>
                    <a:pt x="138" y="94"/>
                    <a:pt x="138" y="94"/>
                    <a:pt x="138" y="94"/>
                  </a:cubicBezTo>
                  <a:cubicBezTo>
                    <a:pt x="138" y="94"/>
                    <a:pt x="138" y="94"/>
                    <a:pt x="138" y="94"/>
                  </a:cubicBezTo>
                  <a:cubicBezTo>
                    <a:pt x="137" y="94"/>
                    <a:pt x="137" y="94"/>
                    <a:pt x="137" y="94"/>
                  </a:cubicBezTo>
                  <a:cubicBezTo>
                    <a:pt x="137" y="94"/>
                    <a:pt x="137" y="94"/>
                    <a:pt x="137" y="94"/>
                  </a:cubicBezTo>
                  <a:cubicBezTo>
                    <a:pt x="137" y="94"/>
                    <a:pt x="137" y="94"/>
                    <a:pt x="137" y="94"/>
                  </a:cubicBezTo>
                  <a:cubicBezTo>
                    <a:pt x="137" y="95"/>
                    <a:pt x="137" y="95"/>
                    <a:pt x="137" y="95"/>
                  </a:cubicBezTo>
                  <a:cubicBezTo>
                    <a:pt x="137" y="95"/>
                    <a:pt x="137" y="95"/>
                    <a:pt x="137" y="95"/>
                  </a:cubicBezTo>
                  <a:cubicBezTo>
                    <a:pt x="137" y="95"/>
                    <a:pt x="137" y="95"/>
                    <a:pt x="137" y="95"/>
                  </a:cubicBezTo>
                  <a:cubicBezTo>
                    <a:pt x="137" y="95"/>
                    <a:pt x="137" y="95"/>
                    <a:pt x="137" y="95"/>
                  </a:cubicBezTo>
                  <a:cubicBezTo>
                    <a:pt x="136" y="95"/>
                    <a:pt x="136" y="95"/>
                    <a:pt x="136" y="95"/>
                  </a:cubicBezTo>
                  <a:cubicBezTo>
                    <a:pt x="136" y="95"/>
                    <a:pt x="136" y="95"/>
                    <a:pt x="136" y="95"/>
                  </a:cubicBezTo>
                  <a:cubicBezTo>
                    <a:pt x="136" y="95"/>
                    <a:pt x="136" y="95"/>
                    <a:pt x="136" y="95"/>
                  </a:cubicBezTo>
                  <a:cubicBezTo>
                    <a:pt x="136" y="96"/>
                    <a:pt x="136" y="96"/>
                    <a:pt x="136" y="96"/>
                  </a:cubicBezTo>
                  <a:cubicBezTo>
                    <a:pt x="136" y="96"/>
                    <a:pt x="136" y="96"/>
                    <a:pt x="136" y="96"/>
                  </a:cubicBezTo>
                  <a:cubicBezTo>
                    <a:pt x="136" y="96"/>
                    <a:pt x="136" y="96"/>
                    <a:pt x="136" y="96"/>
                  </a:cubicBezTo>
                  <a:cubicBezTo>
                    <a:pt x="136" y="96"/>
                    <a:pt x="136" y="96"/>
                    <a:pt x="136" y="96"/>
                  </a:cubicBezTo>
                  <a:cubicBezTo>
                    <a:pt x="135" y="96"/>
                    <a:pt x="135" y="96"/>
                    <a:pt x="135" y="96"/>
                  </a:cubicBezTo>
                  <a:cubicBezTo>
                    <a:pt x="135" y="96"/>
                    <a:pt x="135" y="96"/>
                    <a:pt x="135" y="96"/>
                  </a:cubicBezTo>
                  <a:cubicBezTo>
                    <a:pt x="135" y="96"/>
                    <a:pt x="135" y="96"/>
                    <a:pt x="135" y="96"/>
                  </a:cubicBezTo>
                  <a:cubicBezTo>
                    <a:pt x="135" y="96"/>
                    <a:pt x="135" y="96"/>
                    <a:pt x="135" y="96"/>
                  </a:cubicBezTo>
                  <a:cubicBezTo>
                    <a:pt x="135" y="97"/>
                    <a:pt x="135" y="97"/>
                    <a:pt x="135" y="97"/>
                  </a:cubicBezTo>
                  <a:cubicBezTo>
                    <a:pt x="135" y="97"/>
                    <a:pt x="135" y="97"/>
                    <a:pt x="135" y="97"/>
                  </a:cubicBezTo>
                  <a:cubicBezTo>
                    <a:pt x="135" y="97"/>
                    <a:pt x="135" y="97"/>
                    <a:pt x="135" y="97"/>
                  </a:cubicBezTo>
                  <a:cubicBezTo>
                    <a:pt x="135" y="97"/>
                    <a:pt x="135" y="97"/>
                    <a:pt x="135" y="97"/>
                  </a:cubicBezTo>
                  <a:cubicBezTo>
                    <a:pt x="134" y="97"/>
                    <a:pt x="134" y="97"/>
                    <a:pt x="134" y="97"/>
                  </a:cubicBezTo>
                  <a:cubicBezTo>
                    <a:pt x="134" y="97"/>
                    <a:pt x="134" y="97"/>
                    <a:pt x="134" y="97"/>
                  </a:cubicBezTo>
                  <a:cubicBezTo>
                    <a:pt x="134" y="97"/>
                    <a:pt x="134" y="97"/>
                    <a:pt x="134" y="97"/>
                  </a:cubicBezTo>
                  <a:cubicBezTo>
                    <a:pt x="134" y="97"/>
                    <a:pt x="134" y="97"/>
                    <a:pt x="134" y="97"/>
                  </a:cubicBezTo>
                  <a:cubicBezTo>
                    <a:pt x="134" y="98"/>
                    <a:pt x="134" y="98"/>
                    <a:pt x="134" y="98"/>
                  </a:cubicBezTo>
                  <a:cubicBezTo>
                    <a:pt x="134" y="98"/>
                    <a:pt x="134" y="98"/>
                    <a:pt x="134" y="98"/>
                  </a:cubicBezTo>
                  <a:cubicBezTo>
                    <a:pt x="134" y="98"/>
                    <a:pt x="134" y="98"/>
                    <a:pt x="134" y="98"/>
                  </a:cubicBezTo>
                  <a:cubicBezTo>
                    <a:pt x="133" y="98"/>
                    <a:pt x="133" y="98"/>
                    <a:pt x="133" y="98"/>
                  </a:cubicBezTo>
                  <a:cubicBezTo>
                    <a:pt x="127" y="105"/>
                    <a:pt x="127" y="105"/>
                    <a:pt x="127" y="105"/>
                  </a:cubicBezTo>
                  <a:cubicBezTo>
                    <a:pt x="127" y="83"/>
                    <a:pt x="127" y="83"/>
                    <a:pt x="127" y="83"/>
                  </a:cubicBezTo>
                  <a:cubicBezTo>
                    <a:pt x="127" y="83"/>
                    <a:pt x="127" y="83"/>
                    <a:pt x="127" y="83"/>
                  </a:cubicBezTo>
                  <a:cubicBezTo>
                    <a:pt x="127" y="83"/>
                    <a:pt x="127" y="83"/>
                    <a:pt x="127" y="83"/>
                  </a:cubicBezTo>
                  <a:cubicBezTo>
                    <a:pt x="127" y="83"/>
                    <a:pt x="127" y="83"/>
                    <a:pt x="127" y="83"/>
                  </a:cubicBezTo>
                  <a:cubicBezTo>
                    <a:pt x="127" y="83"/>
                    <a:pt x="127" y="83"/>
                    <a:pt x="127" y="83"/>
                  </a:cubicBezTo>
                  <a:cubicBezTo>
                    <a:pt x="127" y="83"/>
                    <a:pt x="127" y="83"/>
                    <a:pt x="127" y="83"/>
                  </a:cubicBezTo>
                  <a:cubicBezTo>
                    <a:pt x="127" y="82"/>
                    <a:pt x="127" y="82"/>
                    <a:pt x="127" y="82"/>
                  </a:cubicBezTo>
                  <a:cubicBezTo>
                    <a:pt x="128" y="82"/>
                    <a:pt x="128" y="82"/>
                    <a:pt x="128" y="82"/>
                  </a:cubicBezTo>
                  <a:cubicBezTo>
                    <a:pt x="128" y="82"/>
                    <a:pt x="128" y="82"/>
                    <a:pt x="128" y="82"/>
                  </a:cubicBezTo>
                  <a:cubicBezTo>
                    <a:pt x="128" y="82"/>
                    <a:pt x="128" y="82"/>
                    <a:pt x="128" y="82"/>
                  </a:cubicBezTo>
                  <a:cubicBezTo>
                    <a:pt x="128" y="82"/>
                    <a:pt x="128" y="82"/>
                    <a:pt x="128" y="82"/>
                  </a:cubicBezTo>
                  <a:cubicBezTo>
                    <a:pt x="128" y="82"/>
                    <a:pt x="128" y="82"/>
                    <a:pt x="128" y="82"/>
                  </a:cubicBezTo>
                  <a:cubicBezTo>
                    <a:pt x="128" y="82"/>
                    <a:pt x="128" y="82"/>
                    <a:pt x="128" y="82"/>
                  </a:cubicBezTo>
                  <a:cubicBezTo>
                    <a:pt x="128" y="82"/>
                    <a:pt x="128" y="82"/>
                    <a:pt x="128" y="82"/>
                  </a:cubicBezTo>
                  <a:cubicBezTo>
                    <a:pt x="128" y="81"/>
                    <a:pt x="128" y="81"/>
                    <a:pt x="128" y="81"/>
                  </a:cubicBezTo>
                  <a:cubicBezTo>
                    <a:pt x="129" y="81"/>
                    <a:pt x="129" y="81"/>
                    <a:pt x="129" y="81"/>
                  </a:cubicBezTo>
                  <a:cubicBezTo>
                    <a:pt x="129" y="81"/>
                    <a:pt x="129" y="81"/>
                    <a:pt x="129" y="81"/>
                  </a:cubicBezTo>
                  <a:cubicBezTo>
                    <a:pt x="129" y="81"/>
                    <a:pt x="129" y="81"/>
                    <a:pt x="129" y="81"/>
                  </a:cubicBezTo>
                  <a:cubicBezTo>
                    <a:pt x="129" y="81"/>
                    <a:pt x="129" y="81"/>
                    <a:pt x="129" y="81"/>
                  </a:cubicBezTo>
                  <a:cubicBezTo>
                    <a:pt x="129" y="81"/>
                    <a:pt x="129" y="81"/>
                    <a:pt x="129" y="81"/>
                  </a:cubicBezTo>
                  <a:cubicBezTo>
                    <a:pt x="129" y="81"/>
                    <a:pt x="129" y="81"/>
                    <a:pt x="129" y="81"/>
                  </a:cubicBezTo>
                  <a:cubicBezTo>
                    <a:pt x="129" y="80"/>
                    <a:pt x="129" y="80"/>
                    <a:pt x="129" y="80"/>
                  </a:cubicBezTo>
                  <a:cubicBezTo>
                    <a:pt x="130" y="80"/>
                    <a:pt x="130" y="80"/>
                    <a:pt x="130" y="80"/>
                  </a:cubicBezTo>
                  <a:cubicBezTo>
                    <a:pt x="130" y="80"/>
                    <a:pt x="130" y="80"/>
                    <a:pt x="130" y="80"/>
                  </a:cubicBezTo>
                  <a:cubicBezTo>
                    <a:pt x="130" y="80"/>
                    <a:pt x="130" y="80"/>
                    <a:pt x="130" y="80"/>
                  </a:cubicBezTo>
                  <a:cubicBezTo>
                    <a:pt x="130" y="80"/>
                    <a:pt x="130" y="80"/>
                    <a:pt x="130" y="80"/>
                  </a:cubicBezTo>
                  <a:cubicBezTo>
                    <a:pt x="130" y="80"/>
                    <a:pt x="130" y="80"/>
                    <a:pt x="130" y="80"/>
                  </a:cubicBezTo>
                  <a:cubicBezTo>
                    <a:pt x="130" y="79"/>
                    <a:pt x="130" y="79"/>
                    <a:pt x="130" y="79"/>
                  </a:cubicBezTo>
                  <a:cubicBezTo>
                    <a:pt x="130" y="79"/>
                    <a:pt x="130" y="79"/>
                    <a:pt x="130" y="79"/>
                  </a:cubicBezTo>
                  <a:cubicBezTo>
                    <a:pt x="131" y="79"/>
                    <a:pt x="131" y="79"/>
                    <a:pt x="131" y="79"/>
                  </a:cubicBezTo>
                  <a:cubicBezTo>
                    <a:pt x="131" y="79"/>
                    <a:pt x="131" y="79"/>
                    <a:pt x="131" y="79"/>
                  </a:cubicBezTo>
                  <a:cubicBezTo>
                    <a:pt x="131" y="79"/>
                    <a:pt x="131" y="79"/>
                    <a:pt x="131" y="79"/>
                  </a:cubicBezTo>
                  <a:cubicBezTo>
                    <a:pt x="131" y="79"/>
                    <a:pt x="131" y="79"/>
                    <a:pt x="131" y="79"/>
                  </a:cubicBezTo>
                  <a:cubicBezTo>
                    <a:pt x="131" y="79"/>
                    <a:pt x="131" y="79"/>
                    <a:pt x="131" y="79"/>
                  </a:cubicBezTo>
                  <a:cubicBezTo>
                    <a:pt x="131" y="79"/>
                    <a:pt x="131" y="79"/>
                    <a:pt x="131" y="79"/>
                  </a:cubicBezTo>
                  <a:cubicBezTo>
                    <a:pt x="132" y="78"/>
                    <a:pt x="132" y="78"/>
                    <a:pt x="132" y="78"/>
                  </a:cubicBezTo>
                  <a:cubicBezTo>
                    <a:pt x="132" y="78"/>
                    <a:pt x="132" y="78"/>
                    <a:pt x="132" y="78"/>
                  </a:cubicBezTo>
                  <a:cubicBezTo>
                    <a:pt x="132" y="78"/>
                    <a:pt x="132" y="78"/>
                    <a:pt x="132" y="78"/>
                  </a:cubicBezTo>
                  <a:cubicBezTo>
                    <a:pt x="132" y="78"/>
                    <a:pt x="132" y="78"/>
                    <a:pt x="132" y="78"/>
                  </a:cubicBezTo>
                  <a:cubicBezTo>
                    <a:pt x="132" y="78"/>
                    <a:pt x="132" y="78"/>
                    <a:pt x="132" y="78"/>
                  </a:cubicBezTo>
                  <a:cubicBezTo>
                    <a:pt x="132" y="78"/>
                    <a:pt x="132" y="78"/>
                    <a:pt x="132" y="78"/>
                  </a:cubicBezTo>
                  <a:cubicBezTo>
                    <a:pt x="132" y="78"/>
                    <a:pt x="132" y="78"/>
                    <a:pt x="132" y="78"/>
                  </a:cubicBezTo>
                  <a:cubicBezTo>
                    <a:pt x="133" y="77"/>
                    <a:pt x="133" y="77"/>
                    <a:pt x="133" y="77"/>
                  </a:cubicBezTo>
                  <a:cubicBezTo>
                    <a:pt x="133" y="77"/>
                    <a:pt x="133" y="77"/>
                    <a:pt x="133" y="77"/>
                  </a:cubicBezTo>
                  <a:cubicBezTo>
                    <a:pt x="133" y="77"/>
                    <a:pt x="133" y="77"/>
                    <a:pt x="133" y="77"/>
                  </a:cubicBezTo>
                  <a:cubicBezTo>
                    <a:pt x="127" y="71"/>
                    <a:pt x="127" y="71"/>
                    <a:pt x="127" y="71"/>
                  </a:cubicBezTo>
                  <a:cubicBezTo>
                    <a:pt x="127" y="46"/>
                    <a:pt x="127" y="46"/>
                    <a:pt x="127" y="46"/>
                  </a:cubicBezTo>
                  <a:cubicBezTo>
                    <a:pt x="138" y="58"/>
                    <a:pt x="138" y="58"/>
                    <a:pt x="138" y="58"/>
                  </a:cubicBezTo>
                  <a:close/>
                  <a:moveTo>
                    <a:pt x="138" y="143"/>
                  </a:moveTo>
                  <a:cubicBezTo>
                    <a:pt x="138" y="173"/>
                    <a:pt x="138" y="173"/>
                    <a:pt x="138" y="173"/>
                  </a:cubicBezTo>
                  <a:cubicBezTo>
                    <a:pt x="134" y="168"/>
                    <a:pt x="134" y="168"/>
                    <a:pt x="134" y="168"/>
                  </a:cubicBezTo>
                  <a:cubicBezTo>
                    <a:pt x="134" y="169"/>
                    <a:pt x="134" y="169"/>
                    <a:pt x="134" y="169"/>
                  </a:cubicBezTo>
                  <a:cubicBezTo>
                    <a:pt x="134" y="169"/>
                    <a:pt x="134" y="169"/>
                    <a:pt x="134" y="169"/>
                  </a:cubicBezTo>
                  <a:cubicBezTo>
                    <a:pt x="133" y="169"/>
                    <a:pt x="133" y="169"/>
                    <a:pt x="133" y="169"/>
                  </a:cubicBezTo>
                  <a:cubicBezTo>
                    <a:pt x="133" y="169"/>
                    <a:pt x="133" y="169"/>
                    <a:pt x="133" y="169"/>
                  </a:cubicBezTo>
                  <a:cubicBezTo>
                    <a:pt x="133" y="169"/>
                    <a:pt x="133" y="169"/>
                    <a:pt x="133" y="169"/>
                  </a:cubicBezTo>
                  <a:cubicBezTo>
                    <a:pt x="133" y="169"/>
                    <a:pt x="133" y="169"/>
                    <a:pt x="133" y="169"/>
                  </a:cubicBezTo>
                  <a:cubicBezTo>
                    <a:pt x="133" y="169"/>
                    <a:pt x="133" y="169"/>
                    <a:pt x="133" y="169"/>
                  </a:cubicBezTo>
                  <a:cubicBezTo>
                    <a:pt x="133" y="169"/>
                    <a:pt x="133" y="169"/>
                    <a:pt x="133" y="169"/>
                  </a:cubicBezTo>
                  <a:cubicBezTo>
                    <a:pt x="133" y="170"/>
                    <a:pt x="133" y="170"/>
                    <a:pt x="133" y="170"/>
                  </a:cubicBezTo>
                  <a:cubicBezTo>
                    <a:pt x="133" y="170"/>
                    <a:pt x="133" y="170"/>
                    <a:pt x="133" y="170"/>
                  </a:cubicBezTo>
                  <a:cubicBezTo>
                    <a:pt x="132" y="170"/>
                    <a:pt x="132" y="170"/>
                    <a:pt x="132" y="170"/>
                  </a:cubicBezTo>
                  <a:cubicBezTo>
                    <a:pt x="132" y="170"/>
                    <a:pt x="132" y="170"/>
                    <a:pt x="132" y="170"/>
                  </a:cubicBezTo>
                  <a:cubicBezTo>
                    <a:pt x="132" y="170"/>
                    <a:pt x="132" y="170"/>
                    <a:pt x="132" y="170"/>
                  </a:cubicBezTo>
                  <a:cubicBezTo>
                    <a:pt x="132" y="170"/>
                    <a:pt x="132" y="170"/>
                    <a:pt x="132" y="170"/>
                  </a:cubicBezTo>
                  <a:cubicBezTo>
                    <a:pt x="132" y="170"/>
                    <a:pt x="132" y="170"/>
                    <a:pt x="132" y="170"/>
                  </a:cubicBezTo>
                  <a:cubicBezTo>
                    <a:pt x="132" y="171"/>
                    <a:pt x="132" y="171"/>
                    <a:pt x="132" y="171"/>
                  </a:cubicBezTo>
                  <a:cubicBezTo>
                    <a:pt x="132" y="171"/>
                    <a:pt x="132" y="171"/>
                    <a:pt x="132" y="171"/>
                  </a:cubicBezTo>
                  <a:cubicBezTo>
                    <a:pt x="132" y="171"/>
                    <a:pt x="132" y="171"/>
                    <a:pt x="132" y="171"/>
                  </a:cubicBezTo>
                  <a:cubicBezTo>
                    <a:pt x="131" y="171"/>
                    <a:pt x="131" y="171"/>
                    <a:pt x="131" y="171"/>
                  </a:cubicBezTo>
                  <a:cubicBezTo>
                    <a:pt x="131" y="171"/>
                    <a:pt x="131" y="171"/>
                    <a:pt x="131" y="171"/>
                  </a:cubicBezTo>
                  <a:cubicBezTo>
                    <a:pt x="131" y="171"/>
                    <a:pt x="131" y="171"/>
                    <a:pt x="131" y="171"/>
                  </a:cubicBezTo>
                  <a:cubicBezTo>
                    <a:pt x="131" y="171"/>
                    <a:pt x="131" y="171"/>
                    <a:pt x="131" y="171"/>
                  </a:cubicBezTo>
                  <a:cubicBezTo>
                    <a:pt x="131" y="171"/>
                    <a:pt x="131" y="171"/>
                    <a:pt x="131" y="171"/>
                  </a:cubicBezTo>
                  <a:cubicBezTo>
                    <a:pt x="131" y="172"/>
                    <a:pt x="131" y="172"/>
                    <a:pt x="131" y="172"/>
                  </a:cubicBezTo>
                  <a:cubicBezTo>
                    <a:pt x="131" y="172"/>
                    <a:pt x="131" y="172"/>
                    <a:pt x="131" y="172"/>
                  </a:cubicBezTo>
                  <a:cubicBezTo>
                    <a:pt x="131" y="172"/>
                    <a:pt x="131" y="172"/>
                    <a:pt x="131" y="172"/>
                  </a:cubicBezTo>
                  <a:cubicBezTo>
                    <a:pt x="130" y="172"/>
                    <a:pt x="130" y="172"/>
                    <a:pt x="130" y="172"/>
                  </a:cubicBezTo>
                  <a:cubicBezTo>
                    <a:pt x="130" y="172"/>
                    <a:pt x="130" y="172"/>
                    <a:pt x="130" y="172"/>
                  </a:cubicBezTo>
                  <a:cubicBezTo>
                    <a:pt x="130" y="172"/>
                    <a:pt x="130" y="172"/>
                    <a:pt x="130" y="172"/>
                  </a:cubicBezTo>
                  <a:cubicBezTo>
                    <a:pt x="130" y="172"/>
                    <a:pt x="130" y="172"/>
                    <a:pt x="130" y="172"/>
                  </a:cubicBezTo>
                  <a:cubicBezTo>
                    <a:pt x="130" y="172"/>
                    <a:pt x="130" y="172"/>
                    <a:pt x="130" y="172"/>
                  </a:cubicBezTo>
                  <a:cubicBezTo>
                    <a:pt x="130" y="173"/>
                    <a:pt x="130" y="173"/>
                    <a:pt x="130" y="173"/>
                  </a:cubicBezTo>
                  <a:cubicBezTo>
                    <a:pt x="130" y="173"/>
                    <a:pt x="130" y="173"/>
                    <a:pt x="130" y="173"/>
                  </a:cubicBezTo>
                  <a:cubicBezTo>
                    <a:pt x="130" y="173"/>
                    <a:pt x="130" y="173"/>
                    <a:pt x="130" y="173"/>
                  </a:cubicBezTo>
                  <a:cubicBezTo>
                    <a:pt x="129" y="173"/>
                    <a:pt x="129" y="173"/>
                    <a:pt x="129" y="173"/>
                  </a:cubicBezTo>
                  <a:cubicBezTo>
                    <a:pt x="129" y="173"/>
                    <a:pt x="129" y="173"/>
                    <a:pt x="129" y="173"/>
                  </a:cubicBezTo>
                  <a:cubicBezTo>
                    <a:pt x="129" y="173"/>
                    <a:pt x="129" y="173"/>
                    <a:pt x="129" y="173"/>
                  </a:cubicBezTo>
                  <a:cubicBezTo>
                    <a:pt x="129" y="173"/>
                    <a:pt x="129" y="173"/>
                    <a:pt x="129" y="173"/>
                  </a:cubicBezTo>
                  <a:cubicBezTo>
                    <a:pt x="129" y="173"/>
                    <a:pt x="129" y="173"/>
                    <a:pt x="129" y="173"/>
                  </a:cubicBezTo>
                  <a:cubicBezTo>
                    <a:pt x="129" y="174"/>
                    <a:pt x="129" y="174"/>
                    <a:pt x="129" y="174"/>
                  </a:cubicBezTo>
                  <a:cubicBezTo>
                    <a:pt x="129" y="174"/>
                    <a:pt x="129" y="174"/>
                    <a:pt x="129" y="174"/>
                  </a:cubicBezTo>
                  <a:cubicBezTo>
                    <a:pt x="129" y="174"/>
                    <a:pt x="129" y="174"/>
                    <a:pt x="129" y="174"/>
                  </a:cubicBezTo>
                  <a:cubicBezTo>
                    <a:pt x="128" y="174"/>
                    <a:pt x="128" y="174"/>
                    <a:pt x="128" y="174"/>
                  </a:cubicBezTo>
                  <a:cubicBezTo>
                    <a:pt x="128" y="174"/>
                    <a:pt x="128" y="174"/>
                    <a:pt x="128" y="174"/>
                  </a:cubicBezTo>
                  <a:cubicBezTo>
                    <a:pt x="128" y="174"/>
                    <a:pt x="128" y="174"/>
                    <a:pt x="128" y="174"/>
                  </a:cubicBezTo>
                  <a:cubicBezTo>
                    <a:pt x="128" y="174"/>
                    <a:pt x="128" y="174"/>
                    <a:pt x="128" y="174"/>
                  </a:cubicBezTo>
                  <a:cubicBezTo>
                    <a:pt x="128" y="174"/>
                    <a:pt x="128" y="174"/>
                    <a:pt x="128" y="174"/>
                  </a:cubicBezTo>
                  <a:cubicBezTo>
                    <a:pt x="128" y="174"/>
                    <a:pt x="128" y="174"/>
                    <a:pt x="128" y="174"/>
                  </a:cubicBezTo>
                  <a:cubicBezTo>
                    <a:pt x="128" y="175"/>
                    <a:pt x="128" y="175"/>
                    <a:pt x="128" y="175"/>
                  </a:cubicBezTo>
                  <a:cubicBezTo>
                    <a:pt x="128" y="175"/>
                    <a:pt x="128" y="175"/>
                    <a:pt x="128" y="175"/>
                  </a:cubicBezTo>
                  <a:cubicBezTo>
                    <a:pt x="127" y="175"/>
                    <a:pt x="127" y="175"/>
                    <a:pt x="127" y="175"/>
                  </a:cubicBezTo>
                  <a:cubicBezTo>
                    <a:pt x="127" y="175"/>
                    <a:pt x="127" y="175"/>
                    <a:pt x="127" y="175"/>
                  </a:cubicBezTo>
                  <a:cubicBezTo>
                    <a:pt x="127" y="175"/>
                    <a:pt x="127" y="175"/>
                    <a:pt x="127" y="175"/>
                  </a:cubicBezTo>
                  <a:cubicBezTo>
                    <a:pt x="127" y="175"/>
                    <a:pt x="127" y="175"/>
                    <a:pt x="127" y="175"/>
                  </a:cubicBezTo>
                  <a:cubicBezTo>
                    <a:pt x="127" y="175"/>
                    <a:pt x="127" y="175"/>
                    <a:pt x="127" y="175"/>
                  </a:cubicBezTo>
                  <a:cubicBezTo>
                    <a:pt x="127" y="175"/>
                    <a:pt x="127" y="175"/>
                    <a:pt x="127" y="175"/>
                  </a:cubicBezTo>
                  <a:cubicBezTo>
                    <a:pt x="127" y="176"/>
                    <a:pt x="127" y="176"/>
                    <a:pt x="127" y="176"/>
                  </a:cubicBezTo>
                  <a:cubicBezTo>
                    <a:pt x="127" y="137"/>
                    <a:pt x="127" y="137"/>
                    <a:pt x="127" y="137"/>
                  </a:cubicBezTo>
                  <a:cubicBezTo>
                    <a:pt x="135" y="145"/>
                    <a:pt x="135" y="145"/>
                    <a:pt x="135" y="145"/>
                  </a:cubicBezTo>
                  <a:cubicBezTo>
                    <a:pt x="136" y="145"/>
                    <a:pt x="136" y="145"/>
                    <a:pt x="136" y="145"/>
                  </a:cubicBezTo>
                  <a:cubicBezTo>
                    <a:pt x="136" y="145"/>
                    <a:pt x="136" y="145"/>
                    <a:pt x="136" y="145"/>
                  </a:cubicBezTo>
                  <a:cubicBezTo>
                    <a:pt x="136" y="145"/>
                    <a:pt x="136" y="145"/>
                    <a:pt x="136" y="145"/>
                  </a:cubicBezTo>
                  <a:cubicBezTo>
                    <a:pt x="136" y="145"/>
                    <a:pt x="136" y="145"/>
                    <a:pt x="136" y="145"/>
                  </a:cubicBezTo>
                  <a:cubicBezTo>
                    <a:pt x="136" y="145"/>
                    <a:pt x="136" y="145"/>
                    <a:pt x="136" y="145"/>
                  </a:cubicBezTo>
                  <a:cubicBezTo>
                    <a:pt x="136" y="145"/>
                    <a:pt x="136" y="145"/>
                    <a:pt x="136" y="145"/>
                  </a:cubicBezTo>
                  <a:cubicBezTo>
                    <a:pt x="137" y="144"/>
                    <a:pt x="137" y="144"/>
                    <a:pt x="137" y="144"/>
                  </a:cubicBezTo>
                  <a:cubicBezTo>
                    <a:pt x="137" y="144"/>
                    <a:pt x="137" y="144"/>
                    <a:pt x="137" y="144"/>
                  </a:cubicBezTo>
                  <a:cubicBezTo>
                    <a:pt x="137" y="144"/>
                    <a:pt x="137" y="144"/>
                    <a:pt x="137" y="144"/>
                  </a:cubicBezTo>
                  <a:cubicBezTo>
                    <a:pt x="137" y="144"/>
                    <a:pt x="137" y="144"/>
                    <a:pt x="137" y="144"/>
                  </a:cubicBezTo>
                  <a:cubicBezTo>
                    <a:pt x="137" y="144"/>
                    <a:pt x="137" y="144"/>
                    <a:pt x="137" y="144"/>
                  </a:cubicBezTo>
                  <a:cubicBezTo>
                    <a:pt x="137" y="144"/>
                    <a:pt x="137" y="144"/>
                    <a:pt x="137" y="144"/>
                  </a:cubicBezTo>
                  <a:cubicBezTo>
                    <a:pt x="137" y="143"/>
                    <a:pt x="137" y="143"/>
                    <a:pt x="137" y="143"/>
                  </a:cubicBezTo>
                  <a:cubicBezTo>
                    <a:pt x="138" y="143"/>
                    <a:pt x="138" y="143"/>
                    <a:pt x="138" y="143"/>
                  </a:cubicBezTo>
                  <a:cubicBezTo>
                    <a:pt x="138" y="143"/>
                    <a:pt x="138" y="143"/>
                    <a:pt x="138" y="143"/>
                  </a:cubicBezTo>
                  <a:cubicBezTo>
                    <a:pt x="138" y="143"/>
                    <a:pt x="138" y="143"/>
                    <a:pt x="138" y="143"/>
                  </a:cubicBezTo>
                  <a:close/>
                  <a:moveTo>
                    <a:pt x="127" y="255"/>
                  </a:moveTo>
                  <a:cubicBezTo>
                    <a:pt x="117" y="245"/>
                    <a:pt x="117" y="245"/>
                    <a:pt x="117" y="245"/>
                  </a:cubicBezTo>
                  <a:cubicBezTo>
                    <a:pt x="117" y="217"/>
                    <a:pt x="117" y="217"/>
                    <a:pt x="117" y="217"/>
                  </a:cubicBezTo>
                  <a:cubicBezTo>
                    <a:pt x="126" y="226"/>
                    <a:pt x="126" y="226"/>
                    <a:pt x="126" y="226"/>
                  </a:cubicBezTo>
                  <a:cubicBezTo>
                    <a:pt x="127" y="225"/>
                    <a:pt x="127" y="225"/>
                    <a:pt x="127" y="225"/>
                  </a:cubicBezTo>
                  <a:cubicBezTo>
                    <a:pt x="127" y="255"/>
                    <a:pt x="127" y="255"/>
                    <a:pt x="127" y="255"/>
                  </a:cubicBezTo>
                  <a:close/>
                  <a:moveTo>
                    <a:pt x="117" y="12"/>
                  </a:moveTo>
                  <a:cubicBezTo>
                    <a:pt x="127" y="3"/>
                    <a:pt x="127" y="3"/>
                    <a:pt x="127" y="3"/>
                  </a:cubicBezTo>
                  <a:cubicBezTo>
                    <a:pt x="127" y="34"/>
                    <a:pt x="127" y="34"/>
                    <a:pt x="127" y="34"/>
                  </a:cubicBezTo>
                  <a:cubicBezTo>
                    <a:pt x="120" y="40"/>
                    <a:pt x="120" y="40"/>
                    <a:pt x="120" y="40"/>
                  </a:cubicBezTo>
                  <a:cubicBezTo>
                    <a:pt x="127" y="46"/>
                    <a:pt x="127" y="46"/>
                    <a:pt x="127" y="46"/>
                  </a:cubicBezTo>
                  <a:cubicBezTo>
                    <a:pt x="127" y="71"/>
                    <a:pt x="127" y="71"/>
                    <a:pt x="127" y="71"/>
                  </a:cubicBezTo>
                  <a:cubicBezTo>
                    <a:pt x="117" y="61"/>
                    <a:pt x="117" y="61"/>
                    <a:pt x="117" y="61"/>
                  </a:cubicBezTo>
                  <a:cubicBezTo>
                    <a:pt x="117" y="12"/>
                    <a:pt x="117" y="12"/>
                    <a:pt x="117" y="12"/>
                  </a:cubicBezTo>
                  <a:close/>
                  <a:moveTo>
                    <a:pt x="127" y="83"/>
                  </a:moveTo>
                  <a:cubicBezTo>
                    <a:pt x="127" y="105"/>
                    <a:pt x="127" y="105"/>
                    <a:pt x="127" y="105"/>
                  </a:cubicBezTo>
                  <a:cubicBezTo>
                    <a:pt x="121" y="110"/>
                    <a:pt x="121" y="110"/>
                    <a:pt x="121" y="110"/>
                  </a:cubicBezTo>
                  <a:cubicBezTo>
                    <a:pt x="121" y="111"/>
                    <a:pt x="121" y="111"/>
                    <a:pt x="121" y="111"/>
                  </a:cubicBezTo>
                  <a:cubicBezTo>
                    <a:pt x="121" y="111"/>
                    <a:pt x="121" y="111"/>
                    <a:pt x="121" y="111"/>
                  </a:cubicBezTo>
                  <a:cubicBezTo>
                    <a:pt x="120" y="111"/>
                    <a:pt x="120" y="111"/>
                    <a:pt x="120" y="111"/>
                  </a:cubicBezTo>
                  <a:cubicBezTo>
                    <a:pt x="120" y="111"/>
                    <a:pt x="120" y="111"/>
                    <a:pt x="120" y="111"/>
                  </a:cubicBezTo>
                  <a:cubicBezTo>
                    <a:pt x="120" y="111"/>
                    <a:pt x="120" y="111"/>
                    <a:pt x="120" y="111"/>
                  </a:cubicBezTo>
                  <a:cubicBezTo>
                    <a:pt x="120" y="111"/>
                    <a:pt x="120" y="111"/>
                    <a:pt x="120" y="111"/>
                  </a:cubicBezTo>
                  <a:cubicBezTo>
                    <a:pt x="120" y="112"/>
                    <a:pt x="120" y="112"/>
                    <a:pt x="120" y="112"/>
                  </a:cubicBezTo>
                  <a:cubicBezTo>
                    <a:pt x="120" y="112"/>
                    <a:pt x="120" y="112"/>
                    <a:pt x="120" y="112"/>
                  </a:cubicBezTo>
                  <a:cubicBezTo>
                    <a:pt x="119" y="112"/>
                    <a:pt x="119" y="112"/>
                    <a:pt x="119" y="112"/>
                  </a:cubicBezTo>
                  <a:cubicBezTo>
                    <a:pt x="119" y="112"/>
                    <a:pt x="119" y="112"/>
                    <a:pt x="119" y="112"/>
                  </a:cubicBezTo>
                  <a:cubicBezTo>
                    <a:pt x="119" y="112"/>
                    <a:pt x="119" y="112"/>
                    <a:pt x="119" y="112"/>
                  </a:cubicBezTo>
                  <a:cubicBezTo>
                    <a:pt x="119" y="112"/>
                    <a:pt x="119" y="112"/>
                    <a:pt x="119" y="112"/>
                  </a:cubicBezTo>
                  <a:cubicBezTo>
                    <a:pt x="119" y="113"/>
                    <a:pt x="119" y="113"/>
                    <a:pt x="119" y="113"/>
                  </a:cubicBezTo>
                  <a:cubicBezTo>
                    <a:pt x="119" y="113"/>
                    <a:pt x="119" y="113"/>
                    <a:pt x="119" y="113"/>
                  </a:cubicBezTo>
                  <a:cubicBezTo>
                    <a:pt x="118" y="113"/>
                    <a:pt x="118" y="113"/>
                    <a:pt x="118" y="113"/>
                  </a:cubicBezTo>
                  <a:cubicBezTo>
                    <a:pt x="118" y="113"/>
                    <a:pt x="118" y="113"/>
                    <a:pt x="118" y="113"/>
                  </a:cubicBezTo>
                  <a:cubicBezTo>
                    <a:pt x="118" y="113"/>
                    <a:pt x="118" y="113"/>
                    <a:pt x="118" y="113"/>
                  </a:cubicBezTo>
                  <a:cubicBezTo>
                    <a:pt x="118" y="113"/>
                    <a:pt x="118" y="113"/>
                    <a:pt x="118" y="113"/>
                  </a:cubicBezTo>
                  <a:cubicBezTo>
                    <a:pt x="118" y="113"/>
                    <a:pt x="118" y="113"/>
                    <a:pt x="118" y="113"/>
                  </a:cubicBezTo>
                  <a:cubicBezTo>
                    <a:pt x="118" y="114"/>
                    <a:pt x="118" y="114"/>
                    <a:pt x="118" y="114"/>
                  </a:cubicBezTo>
                  <a:cubicBezTo>
                    <a:pt x="118" y="114"/>
                    <a:pt x="118" y="114"/>
                    <a:pt x="118" y="114"/>
                  </a:cubicBezTo>
                  <a:cubicBezTo>
                    <a:pt x="117" y="114"/>
                    <a:pt x="117" y="114"/>
                    <a:pt x="117" y="114"/>
                  </a:cubicBezTo>
                  <a:cubicBezTo>
                    <a:pt x="117" y="114"/>
                    <a:pt x="117" y="114"/>
                    <a:pt x="117" y="114"/>
                  </a:cubicBezTo>
                  <a:cubicBezTo>
                    <a:pt x="117" y="114"/>
                    <a:pt x="117" y="114"/>
                    <a:pt x="117" y="114"/>
                  </a:cubicBezTo>
                  <a:cubicBezTo>
                    <a:pt x="117" y="114"/>
                    <a:pt x="117" y="114"/>
                    <a:pt x="117" y="114"/>
                  </a:cubicBezTo>
                  <a:cubicBezTo>
                    <a:pt x="117" y="93"/>
                    <a:pt x="117" y="93"/>
                    <a:pt x="117" y="93"/>
                  </a:cubicBezTo>
                  <a:cubicBezTo>
                    <a:pt x="123" y="87"/>
                    <a:pt x="123" y="87"/>
                    <a:pt x="123" y="87"/>
                  </a:cubicBezTo>
                  <a:cubicBezTo>
                    <a:pt x="123" y="87"/>
                    <a:pt x="123" y="87"/>
                    <a:pt x="123" y="87"/>
                  </a:cubicBezTo>
                  <a:cubicBezTo>
                    <a:pt x="123" y="87"/>
                    <a:pt x="123" y="87"/>
                    <a:pt x="123" y="87"/>
                  </a:cubicBezTo>
                  <a:cubicBezTo>
                    <a:pt x="123" y="87"/>
                    <a:pt x="123" y="87"/>
                    <a:pt x="123" y="87"/>
                  </a:cubicBezTo>
                  <a:cubicBezTo>
                    <a:pt x="123" y="87"/>
                    <a:pt x="123" y="87"/>
                    <a:pt x="123" y="87"/>
                  </a:cubicBezTo>
                  <a:cubicBezTo>
                    <a:pt x="123" y="87"/>
                    <a:pt x="123" y="87"/>
                    <a:pt x="123" y="87"/>
                  </a:cubicBezTo>
                  <a:cubicBezTo>
                    <a:pt x="123" y="86"/>
                    <a:pt x="123" y="86"/>
                    <a:pt x="123" y="86"/>
                  </a:cubicBezTo>
                  <a:cubicBezTo>
                    <a:pt x="124" y="86"/>
                    <a:pt x="124" y="86"/>
                    <a:pt x="124" y="86"/>
                  </a:cubicBezTo>
                  <a:cubicBezTo>
                    <a:pt x="124" y="86"/>
                    <a:pt x="124" y="86"/>
                    <a:pt x="124" y="86"/>
                  </a:cubicBezTo>
                  <a:cubicBezTo>
                    <a:pt x="124" y="86"/>
                    <a:pt x="124" y="86"/>
                    <a:pt x="124" y="86"/>
                  </a:cubicBezTo>
                  <a:cubicBezTo>
                    <a:pt x="124" y="86"/>
                    <a:pt x="124" y="86"/>
                    <a:pt x="124" y="86"/>
                  </a:cubicBezTo>
                  <a:cubicBezTo>
                    <a:pt x="124" y="86"/>
                    <a:pt x="124" y="86"/>
                    <a:pt x="124" y="86"/>
                  </a:cubicBezTo>
                  <a:cubicBezTo>
                    <a:pt x="124" y="86"/>
                    <a:pt x="124" y="86"/>
                    <a:pt x="124" y="86"/>
                  </a:cubicBezTo>
                  <a:cubicBezTo>
                    <a:pt x="124" y="85"/>
                    <a:pt x="124" y="85"/>
                    <a:pt x="124" y="85"/>
                  </a:cubicBezTo>
                  <a:cubicBezTo>
                    <a:pt x="125" y="85"/>
                    <a:pt x="125" y="85"/>
                    <a:pt x="125" y="85"/>
                  </a:cubicBezTo>
                  <a:cubicBezTo>
                    <a:pt x="125" y="85"/>
                    <a:pt x="125" y="85"/>
                    <a:pt x="125" y="85"/>
                  </a:cubicBezTo>
                  <a:cubicBezTo>
                    <a:pt x="125" y="85"/>
                    <a:pt x="125" y="85"/>
                    <a:pt x="125" y="85"/>
                  </a:cubicBezTo>
                  <a:cubicBezTo>
                    <a:pt x="125" y="85"/>
                    <a:pt x="125" y="85"/>
                    <a:pt x="125" y="85"/>
                  </a:cubicBezTo>
                  <a:cubicBezTo>
                    <a:pt x="125" y="85"/>
                    <a:pt x="125" y="85"/>
                    <a:pt x="125" y="85"/>
                  </a:cubicBezTo>
                  <a:cubicBezTo>
                    <a:pt x="125" y="85"/>
                    <a:pt x="125" y="85"/>
                    <a:pt x="125" y="85"/>
                  </a:cubicBezTo>
                  <a:cubicBezTo>
                    <a:pt x="125" y="84"/>
                    <a:pt x="125" y="84"/>
                    <a:pt x="125" y="84"/>
                  </a:cubicBezTo>
                  <a:cubicBezTo>
                    <a:pt x="126" y="84"/>
                    <a:pt x="126" y="84"/>
                    <a:pt x="126" y="84"/>
                  </a:cubicBezTo>
                  <a:cubicBezTo>
                    <a:pt x="126" y="84"/>
                    <a:pt x="126" y="84"/>
                    <a:pt x="126" y="84"/>
                  </a:cubicBezTo>
                  <a:cubicBezTo>
                    <a:pt x="126" y="84"/>
                    <a:pt x="126" y="84"/>
                    <a:pt x="126" y="84"/>
                  </a:cubicBezTo>
                  <a:cubicBezTo>
                    <a:pt x="126" y="84"/>
                    <a:pt x="126" y="84"/>
                    <a:pt x="126" y="84"/>
                  </a:cubicBezTo>
                  <a:cubicBezTo>
                    <a:pt x="126" y="84"/>
                    <a:pt x="126" y="84"/>
                    <a:pt x="126" y="84"/>
                  </a:cubicBezTo>
                  <a:cubicBezTo>
                    <a:pt x="126" y="84"/>
                    <a:pt x="126" y="84"/>
                    <a:pt x="126" y="84"/>
                  </a:cubicBezTo>
                  <a:cubicBezTo>
                    <a:pt x="126" y="83"/>
                    <a:pt x="126" y="83"/>
                    <a:pt x="126" y="83"/>
                  </a:cubicBezTo>
                  <a:cubicBezTo>
                    <a:pt x="127" y="83"/>
                    <a:pt x="127" y="83"/>
                    <a:pt x="127" y="83"/>
                  </a:cubicBezTo>
                  <a:cubicBezTo>
                    <a:pt x="127" y="83"/>
                    <a:pt x="127" y="83"/>
                    <a:pt x="127" y="83"/>
                  </a:cubicBezTo>
                  <a:close/>
                  <a:moveTo>
                    <a:pt x="127" y="137"/>
                  </a:moveTo>
                  <a:cubicBezTo>
                    <a:pt x="127" y="176"/>
                    <a:pt x="127" y="176"/>
                    <a:pt x="127" y="176"/>
                  </a:cubicBezTo>
                  <a:cubicBezTo>
                    <a:pt x="127" y="176"/>
                    <a:pt x="127" y="176"/>
                    <a:pt x="127" y="176"/>
                  </a:cubicBezTo>
                  <a:cubicBezTo>
                    <a:pt x="127" y="176"/>
                    <a:pt x="127" y="176"/>
                    <a:pt x="127" y="176"/>
                  </a:cubicBezTo>
                  <a:cubicBezTo>
                    <a:pt x="126" y="176"/>
                    <a:pt x="126" y="176"/>
                    <a:pt x="126" y="176"/>
                  </a:cubicBezTo>
                  <a:cubicBezTo>
                    <a:pt x="126" y="176"/>
                    <a:pt x="126" y="176"/>
                    <a:pt x="126" y="176"/>
                  </a:cubicBezTo>
                  <a:cubicBezTo>
                    <a:pt x="126" y="176"/>
                    <a:pt x="126" y="176"/>
                    <a:pt x="126" y="176"/>
                  </a:cubicBezTo>
                  <a:cubicBezTo>
                    <a:pt x="126" y="176"/>
                    <a:pt x="126" y="176"/>
                    <a:pt x="126" y="176"/>
                  </a:cubicBezTo>
                  <a:cubicBezTo>
                    <a:pt x="126" y="176"/>
                    <a:pt x="126" y="176"/>
                    <a:pt x="126" y="176"/>
                  </a:cubicBezTo>
                  <a:cubicBezTo>
                    <a:pt x="126" y="176"/>
                    <a:pt x="126" y="176"/>
                    <a:pt x="126" y="176"/>
                  </a:cubicBezTo>
                  <a:cubicBezTo>
                    <a:pt x="126" y="177"/>
                    <a:pt x="126" y="177"/>
                    <a:pt x="126" y="177"/>
                  </a:cubicBezTo>
                  <a:cubicBezTo>
                    <a:pt x="126" y="177"/>
                    <a:pt x="126" y="177"/>
                    <a:pt x="126" y="177"/>
                  </a:cubicBezTo>
                  <a:cubicBezTo>
                    <a:pt x="126" y="177"/>
                    <a:pt x="126" y="177"/>
                    <a:pt x="126" y="177"/>
                  </a:cubicBezTo>
                  <a:cubicBezTo>
                    <a:pt x="125" y="177"/>
                    <a:pt x="125" y="177"/>
                    <a:pt x="125" y="177"/>
                  </a:cubicBezTo>
                  <a:cubicBezTo>
                    <a:pt x="125" y="177"/>
                    <a:pt x="125" y="177"/>
                    <a:pt x="125" y="177"/>
                  </a:cubicBezTo>
                  <a:cubicBezTo>
                    <a:pt x="125" y="177"/>
                    <a:pt x="125" y="177"/>
                    <a:pt x="125" y="177"/>
                  </a:cubicBezTo>
                  <a:cubicBezTo>
                    <a:pt x="125" y="177"/>
                    <a:pt x="125" y="177"/>
                    <a:pt x="125" y="177"/>
                  </a:cubicBezTo>
                  <a:cubicBezTo>
                    <a:pt x="125" y="177"/>
                    <a:pt x="125" y="177"/>
                    <a:pt x="125" y="177"/>
                  </a:cubicBezTo>
                  <a:cubicBezTo>
                    <a:pt x="125" y="178"/>
                    <a:pt x="125" y="178"/>
                    <a:pt x="125" y="178"/>
                  </a:cubicBezTo>
                  <a:cubicBezTo>
                    <a:pt x="125" y="178"/>
                    <a:pt x="125" y="178"/>
                    <a:pt x="125" y="178"/>
                  </a:cubicBezTo>
                  <a:cubicBezTo>
                    <a:pt x="125" y="178"/>
                    <a:pt x="125" y="178"/>
                    <a:pt x="125"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9"/>
                    <a:pt x="124" y="179"/>
                    <a:pt x="124" y="179"/>
                  </a:cubicBezTo>
                  <a:cubicBezTo>
                    <a:pt x="124" y="179"/>
                    <a:pt x="124" y="179"/>
                    <a:pt x="124" y="179"/>
                  </a:cubicBezTo>
                  <a:cubicBezTo>
                    <a:pt x="123" y="179"/>
                    <a:pt x="123" y="179"/>
                    <a:pt x="123" y="179"/>
                  </a:cubicBezTo>
                  <a:cubicBezTo>
                    <a:pt x="117" y="185"/>
                    <a:pt x="117" y="185"/>
                    <a:pt x="117" y="185"/>
                  </a:cubicBezTo>
                  <a:cubicBezTo>
                    <a:pt x="117" y="164"/>
                    <a:pt x="117" y="164"/>
                    <a:pt x="117" y="164"/>
                  </a:cubicBezTo>
                  <a:cubicBezTo>
                    <a:pt x="123" y="158"/>
                    <a:pt x="123" y="158"/>
                    <a:pt x="123" y="158"/>
                  </a:cubicBezTo>
                  <a:cubicBezTo>
                    <a:pt x="117" y="151"/>
                    <a:pt x="117" y="151"/>
                    <a:pt x="117" y="151"/>
                  </a:cubicBezTo>
                  <a:cubicBezTo>
                    <a:pt x="117" y="127"/>
                    <a:pt x="117" y="127"/>
                    <a:pt x="117" y="127"/>
                  </a:cubicBezTo>
                  <a:lnTo>
                    <a:pt x="127" y="137"/>
                  </a:lnTo>
                  <a:close/>
                  <a:moveTo>
                    <a:pt x="117" y="245"/>
                  </a:moveTo>
                  <a:cubicBezTo>
                    <a:pt x="106" y="234"/>
                    <a:pt x="106" y="234"/>
                    <a:pt x="106" y="234"/>
                  </a:cubicBezTo>
                  <a:cubicBezTo>
                    <a:pt x="106" y="206"/>
                    <a:pt x="106" y="206"/>
                    <a:pt x="106" y="206"/>
                  </a:cubicBezTo>
                  <a:cubicBezTo>
                    <a:pt x="117" y="217"/>
                    <a:pt x="117" y="217"/>
                    <a:pt x="117" y="217"/>
                  </a:cubicBezTo>
                  <a:cubicBezTo>
                    <a:pt x="117" y="245"/>
                    <a:pt x="117" y="245"/>
                    <a:pt x="117" y="245"/>
                  </a:cubicBezTo>
                  <a:close/>
                  <a:moveTo>
                    <a:pt x="106" y="24"/>
                  </a:moveTo>
                  <a:cubicBezTo>
                    <a:pt x="117" y="12"/>
                    <a:pt x="117" y="12"/>
                    <a:pt x="117" y="12"/>
                  </a:cubicBezTo>
                  <a:cubicBezTo>
                    <a:pt x="117" y="61"/>
                    <a:pt x="117" y="61"/>
                    <a:pt x="117" y="61"/>
                  </a:cubicBezTo>
                  <a:cubicBezTo>
                    <a:pt x="108" y="52"/>
                    <a:pt x="108" y="52"/>
                    <a:pt x="108" y="52"/>
                  </a:cubicBezTo>
                  <a:cubicBezTo>
                    <a:pt x="108" y="52"/>
                    <a:pt x="108" y="52"/>
                    <a:pt x="108" y="52"/>
                  </a:cubicBezTo>
                  <a:cubicBezTo>
                    <a:pt x="108" y="52"/>
                    <a:pt x="108" y="52"/>
                    <a:pt x="108" y="52"/>
                  </a:cubicBezTo>
                  <a:cubicBezTo>
                    <a:pt x="108" y="53"/>
                    <a:pt x="108" y="53"/>
                    <a:pt x="108" y="53"/>
                  </a:cubicBezTo>
                  <a:cubicBezTo>
                    <a:pt x="108" y="53"/>
                    <a:pt x="108" y="53"/>
                    <a:pt x="108" y="53"/>
                  </a:cubicBezTo>
                  <a:cubicBezTo>
                    <a:pt x="107" y="53"/>
                    <a:pt x="107" y="53"/>
                    <a:pt x="107" y="53"/>
                  </a:cubicBezTo>
                  <a:cubicBezTo>
                    <a:pt x="107" y="53"/>
                    <a:pt x="107" y="53"/>
                    <a:pt x="107" y="53"/>
                  </a:cubicBezTo>
                  <a:cubicBezTo>
                    <a:pt x="107" y="53"/>
                    <a:pt x="107" y="53"/>
                    <a:pt x="107" y="53"/>
                  </a:cubicBezTo>
                  <a:cubicBezTo>
                    <a:pt x="107" y="53"/>
                    <a:pt x="107" y="53"/>
                    <a:pt x="107" y="53"/>
                  </a:cubicBezTo>
                  <a:cubicBezTo>
                    <a:pt x="107" y="53"/>
                    <a:pt x="107" y="53"/>
                    <a:pt x="107" y="53"/>
                  </a:cubicBezTo>
                  <a:cubicBezTo>
                    <a:pt x="107" y="54"/>
                    <a:pt x="107" y="54"/>
                    <a:pt x="107" y="54"/>
                  </a:cubicBezTo>
                  <a:cubicBezTo>
                    <a:pt x="107" y="54"/>
                    <a:pt x="107" y="54"/>
                    <a:pt x="107" y="54"/>
                  </a:cubicBezTo>
                  <a:cubicBezTo>
                    <a:pt x="106" y="54"/>
                    <a:pt x="106" y="54"/>
                    <a:pt x="106" y="54"/>
                  </a:cubicBezTo>
                  <a:cubicBezTo>
                    <a:pt x="106" y="54"/>
                    <a:pt x="106" y="54"/>
                    <a:pt x="106" y="54"/>
                  </a:cubicBezTo>
                  <a:cubicBezTo>
                    <a:pt x="106" y="54"/>
                    <a:pt x="106" y="54"/>
                    <a:pt x="106" y="54"/>
                  </a:cubicBezTo>
                  <a:cubicBezTo>
                    <a:pt x="106" y="54"/>
                    <a:pt x="106" y="54"/>
                    <a:pt x="106" y="54"/>
                  </a:cubicBezTo>
                  <a:cubicBezTo>
                    <a:pt x="106" y="55"/>
                    <a:pt x="106" y="55"/>
                    <a:pt x="106" y="55"/>
                  </a:cubicBezTo>
                  <a:cubicBezTo>
                    <a:pt x="106" y="55"/>
                    <a:pt x="106" y="55"/>
                    <a:pt x="106" y="55"/>
                  </a:cubicBezTo>
                  <a:cubicBezTo>
                    <a:pt x="106" y="55"/>
                    <a:pt x="106" y="55"/>
                    <a:pt x="106" y="55"/>
                  </a:cubicBezTo>
                  <a:cubicBezTo>
                    <a:pt x="106" y="55"/>
                    <a:pt x="106" y="55"/>
                    <a:pt x="106" y="55"/>
                  </a:cubicBezTo>
                  <a:cubicBezTo>
                    <a:pt x="106" y="24"/>
                    <a:pt x="106" y="24"/>
                    <a:pt x="106" y="24"/>
                  </a:cubicBezTo>
                  <a:close/>
                  <a:moveTo>
                    <a:pt x="117" y="93"/>
                  </a:moveTo>
                  <a:cubicBezTo>
                    <a:pt x="117" y="114"/>
                    <a:pt x="117" y="114"/>
                    <a:pt x="117" y="114"/>
                  </a:cubicBezTo>
                  <a:cubicBezTo>
                    <a:pt x="117" y="114"/>
                    <a:pt x="117" y="114"/>
                    <a:pt x="117" y="114"/>
                  </a:cubicBezTo>
                  <a:cubicBezTo>
                    <a:pt x="117" y="115"/>
                    <a:pt x="117" y="115"/>
                    <a:pt x="117" y="115"/>
                  </a:cubicBezTo>
                  <a:cubicBezTo>
                    <a:pt x="117" y="115"/>
                    <a:pt x="117" y="115"/>
                    <a:pt x="117" y="115"/>
                  </a:cubicBezTo>
                  <a:cubicBezTo>
                    <a:pt x="116" y="115"/>
                    <a:pt x="116" y="115"/>
                    <a:pt x="116" y="115"/>
                  </a:cubicBezTo>
                  <a:cubicBezTo>
                    <a:pt x="116" y="115"/>
                    <a:pt x="116" y="115"/>
                    <a:pt x="116" y="115"/>
                  </a:cubicBezTo>
                  <a:cubicBezTo>
                    <a:pt x="116" y="115"/>
                    <a:pt x="116" y="115"/>
                    <a:pt x="116" y="115"/>
                  </a:cubicBezTo>
                  <a:cubicBezTo>
                    <a:pt x="116" y="115"/>
                    <a:pt x="116" y="115"/>
                    <a:pt x="116" y="115"/>
                  </a:cubicBezTo>
                  <a:cubicBezTo>
                    <a:pt x="116" y="116"/>
                    <a:pt x="116" y="116"/>
                    <a:pt x="116" y="116"/>
                  </a:cubicBezTo>
                  <a:cubicBezTo>
                    <a:pt x="116" y="116"/>
                    <a:pt x="116" y="116"/>
                    <a:pt x="116" y="116"/>
                  </a:cubicBezTo>
                  <a:cubicBezTo>
                    <a:pt x="115" y="116"/>
                    <a:pt x="115" y="116"/>
                    <a:pt x="115" y="116"/>
                  </a:cubicBezTo>
                  <a:cubicBezTo>
                    <a:pt x="115" y="116"/>
                    <a:pt x="115" y="116"/>
                    <a:pt x="115" y="116"/>
                  </a:cubicBezTo>
                  <a:cubicBezTo>
                    <a:pt x="115" y="116"/>
                    <a:pt x="115" y="116"/>
                    <a:pt x="115" y="116"/>
                  </a:cubicBezTo>
                  <a:cubicBezTo>
                    <a:pt x="115" y="116"/>
                    <a:pt x="115" y="116"/>
                    <a:pt x="115" y="116"/>
                  </a:cubicBezTo>
                  <a:cubicBezTo>
                    <a:pt x="115" y="116"/>
                    <a:pt x="115" y="116"/>
                    <a:pt x="115" y="116"/>
                  </a:cubicBezTo>
                  <a:cubicBezTo>
                    <a:pt x="115" y="117"/>
                    <a:pt x="115" y="117"/>
                    <a:pt x="115" y="117"/>
                  </a:cubicBezTo>
                  <a:cubicBezTo>
                    <a:pt x="115" y="117"/>
                    <a:pt x="115" y="117"/>
                    <a:pt x="115" y="117"/>
                  </a:cubicBezTo>
                  <a:cubicBezTo>
                    <a:pt x="114" y="117"/>
                    <a:pt x="114" y="117"/>
                    <a:pt x="114" y="117"/>
                  </a:cubicBezTo>
                  <a:cubicBezTo>
                    <a:pt x="114" y="117"/>
                    <a:pt x="114" y="117"/>
                    <a:pt x="114" y="117"/>
                  </a:cubicBezTo>
                  <a:cubicBezTo>
                    <a:pt x="114" y="117"/>
                    <a:pt x="114" y="117"/>
                    <a:pt x="114" y="117"/>
                  </a:cubicBezTo>
                  <a:cubicBezTo>
                    <a:pt x="114" y="117"/>
                    <a:pt x="114" y="117"/>
                    <a:pt x="114" y="117"/>
                  </a:cubicBezTo>
                  <a:cubicBezTo>
                    <a:pt x="114" y="118"/>
                    <a:pt x="114" y="118"/>
                    <a:pt x="114" y="118"/>
                  </a:cubicBezTo>
                  <a:cubicBezTo>
                    <a:pt x="114" y="118"/>
                    <a:pt x="114" y="118"/>
                    <a:pt x="114" y="118"/>
                  </a:cubicBezTo>
                  <a:cubicBezTo>
                    <a:pt x="113" y="118"/>
                    <a:pt x="113" y="118"/>
                    <a:pt x="113" y="118"/>
                  </a:cubicBezTo>
                  <a:cubicBezTo>
                    <a:pt x="113" y="118"/>
                    <a:pt x="113" y="118"/>
                    <a:pt x="113" y="118"/>
                  </a:cubicBezTo>
                  <a:cubicBezTo>
                    <a:pt x="113" y="118"/>
                    <a:pt x="113" y="118"/>
                    <a:pt x="113" y="118"/>
                  </a:cubicBezTo>
                  <a:cubicBezTo>
                    <a:pt x="113" y="118"/>
                    <a:pt x="113" y="118"/>
                    <a:pt x="113" y="118"/>
                  </a:cubicBezTo>
                  <a:cubicBezTo>
                    <a:pt x="113" y="119"/>
                    <a:pt x="113" y="119"/>
                    <a:pt x="113" y="119"/>
                  </a:cubicBezTo>
                  <a:cubicBezTo>
                    <a:pt x="113" y="119"/>
                    <a:pt x="113" y="119"/>
                    <a:pt x="113" y="119"/>
                  </a:cubicBezTo>
                  <a:cubicBezTo>
                    <a:pt x="112" y="119"/>
                    <a:pt x="112" y="119"/>
                    <a:pt x="112" y="119"/>
                  </a:cubicBezTo>
                  <a:cubicBezTo>
                    <a:pt x="112" y="119"/>
                    <a:pt x="112" y="119"/>
                    <a:pt x="112" y="119"/>
                  </a:cubicBezTo>
                  <a:cubicBezTo>
                    <a:pt x="112" y="119"/>
                    <a:pt x="112" y="119"/>
                    <a:pt x="112" y="119"/>
                  </a:cubicBezTo>
                  <a:cubicBezTo>
                    <a:pt x="112" y="119"/>
                    <a:pt x="112" y="119"/>
                    <a:pt x="112" y="119"/>
                  </a:cubicBezTo>
                  <a:cubicBezTo>
                    <a:pt x="112" y="119"/>
                    <a:pt x="112" y="119"/>
                    <a:pt x="112" y="119"/>
                  </a:cubicBezTo>
                  <a:cubicBezTo>
                    <a:pt x="112" y="120"/>
                    <a:pt x="112" y="120"/>
                    <a:pt x="112" y="120"/>
                  </a:cubicBezTo>
                  <a:cubicBezTo>
                    <a:pt x="112" y="120"/>
                    <a:pt x="112" y="120"/>
                    <a:pt x="112" y="120"/>
                  </a:cubicBezTo>
                  <a:cubicBezTo>
                    <a:pt x="111" y="120"/>
                    <a:pt x="111" y="120"/>
                    <a:pt x="111" y="120"/>
                  </a:cubicBezTo>
                  <a:cubicBezTo>
                    <a:pt x="111" y="120"/>
                    <a:pt x="111" y="120"/>
                    <a:pt x="111" y="120"/>
                  </a:cubicBezTo>
                  <a:cubicBezTo>
                    <a:pt x="111" y="120"/>
                    <a:pt x="111" y="120"/>
                    <a:pt x="111" y="120"/>
                  </a:cubicBezTo>
                  <a:cubicBezTo>
                    <a:pt x="111" y="120"/>
                    <a:pt x="111" y="120"/>
                    <a:pt x="111" y="120"/>
                  </a:cubicBezTo>
                  <a:cubicBezTo>
                    <a:pt x="111" y="121"/>
                    <a:pt x="111" y="121"/>
                    <a:pt x="111" y="121"/>
                  </a:cubicBezTo>
                  <a:cubicBezTo>
                    <a:pt x="117" y="127"/>
                    <a:pt x="117" y="127"/>
                    <a:pt x="117" y="127"/>
                  </a:cubicBezTo>
                  <a:cubicBezTo>
                    <a:pt x="117" y="151"/>
                    <a:pt x="117" y="151"/>
                    <a:pt x="117" y="151"/>
                  </a:cubicBezTo>
                  <a:cubicBezTo>
                    <a:pt x="106" y="140"/>
                    <a:pt x="106" y="140"/>
                    <a:pt x="106" y="140"/>
                  </a:cubicBezTo>
                  <a:cubicBezTo>
                    <a:pt x="106" y="104"/>
                    <a:pt x="106" y="104"/>
                    <a:pt x="106" y="104"/>
                  </a:cubicBezTo>
                  <a:cubicBezTo>
                    <a:pt x="106" y="104"/>
                    <a:pt x="106" y="104"/>
                    <a:pt x="106" y="104"/>
                  </a:cubicBezTo>
                  <a:cubicBezTo>
                    <a:pt x="106" y="104"/>
                    <a:pt x="106" y="104"/>
                    <a:pt x="106" y="104"/>
                  </a:cubicBezTo>
                  <a:cubicBezTo>
                    <a:pt x="106" y="104"/>
                    <a:pt x="106" y="104"/>
                    <a:pt x="106" y="104"/>
                  </a:cubicBezTo>
                  <a:cubicBezTo>
                    <a:pt x="106" y="104"/>
                    <a:pt x="106" y="104"/>
                    <a:pt x="106" y="104"/>
                  </a:cubicBezTo>
                  <a:cubicBezTo>
                    <a:pt x="106" y="104"/>
                    <a:pt x="106" y="104"/>
                    <a:pt x="106" y="104"/>
                  </a:cubicBezTo>
                  <a:cubicBezTo>
                    <a:pt x="106" y="103"/>
                    <a:pt x="106" y="103"/>
                    <a:pt x="106" y="103"/>
                  </a:cubicBezTo>
                  <a:cubicBezTo>
                    <a:pt x="106" y="103"/>
                    <a:pt x="106" y="103"/>
                    <a:pt x="106" y="103"/>
                  </a:cubicBezTo>
                  <a:cubicBezTo>
                    <a:pt x="107" y="103"/>
                    <a:pt x="107" y="103"/>
                    <a:pt x="107" y="103"/>
                  </a:cubicBezTo>
                  <a:cubicBezTo>
                    <a:pt x="107" y="103"/>
                    <a:pt x="107" y="103"/>
                    <a:pt x="107" y="103"/>
                  </a:cubicBezTo>
                  <a:cubicBezTo>
                    <a:pt x="107" y="103"/>
                    <a:pt x="107" y="103"/>
                    <a:pt x="107" y="103"/>
                  </a:cubicBezTo>
                  <a:cubicBezTo>
                    <a:pt x="107" y="103"/>
                    <a:pt x="107" y="103"/>
                    <a:pt x="107" y="103"/>
                  </a:cubicBezTo>
                  <a:cubicBezTo>
                    <a:pt x="107" y="102"/>
                    <a:pt x="107" y="102"/>
                    <a:pt x="107" y="102"/>
                  </a:cubicBezTo>
                  <a:cubicBezTo>
                    <a:pt x="107" y="102"/>
                    <a:pt x="107" y="102"/>
                    <a:pt x="107" y="102"/>
                  </a:cubicBezTo>
                  <a:cubicBezTo>
                    <a:pt x="107" y="102"/>
                    <a:pt x="107" y="102"/>
                    <a:pt x="107" y="102"/>
                  </a:cubicBezTo>
                  <a:cubicBezTo>
                    <a:pt x="108" y="102"/>
                    <a:pt x="108" y="102"/>
                    <a:pt x="108" y="102"/>
                  </a:cubicBezTo>
                  <a:cubicBezTo>
                    <a:pt x="108" y="102"/>
                    <a:pt x="108" y="102"/>
                    <a:pt x="108" y="102"/>
                  </a:cubicBezTo>
                  <a:cubicBezTo>
                    <a:pt x="108" y="102"/>
                    <a:pt x="108" y="102"/>
                    <a:pt x="108" y="102"/>
                  </a:cubicBezTo>
                  <a:cubicBezTo>
                    <a:pt x="108" y="102"/>
                    <a:pt x="108" y="102"/>
                    <a:pt x="108" y="102"/>
                  </a:cubicBezTo>
                  <a:cubicBezTo>
                    <a:pt x="108" y="101"/>
                    <a:pt x="108" y="101"/>
                    <a:pt x="108" y="101"/>
                  </a:cubicBezTo>
                  <a:cubicBezTo>
                    <a:pt x="108" y="101"/>
                    <a:pt x="108" y="101"/>
                    <a:pt x="108" y="101"/>
                  </a:cubicBezTo>
                  <a:cubicBezTo>
                    <a:pt x="108" y="101"/>
                    <a:pt x="108" y="101"/>
                    <a:pt x="108"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1"/>
                    <a:pt x="109" y="101"/>
                    <a:pt x="109" y="101"/>
                  </a:cubicBezTo>
                  <a:cubicBezTo>
                    <a:pt x="109" y="100"/>
                    <a:pt x="109" y="100"/>
                    <a:pt x="109" y="100"/>
                  </a:cubicBezTo>
                  <a:cubicBezTo>
                    <a:pt x="110" y="100"/>
                    <a:pt x="110" y="100"/>
                    <a:pt x="110" y="100"/>
                  </a:cubicBezTo>
                  <a:cubicBezTo>
                    <a:pt x="110" y="100"/>
                    <a:pt x="110" y="100"/>
                    <a:pt x="110" y="100"/>
                  </a:cubicBezTo>
                  <a:cubicBezTo>
                    <a:pt x="110" y="100"/>
                    <a:pt x="110" y="100"/>
                    <a:pt x="110" y="100"/>
                  </a:cubicBezTo>
                  <a:cubicBezTo>
                    <a:pt x="110" y="100"/>
                    <a:pt x="110" y="100"/>
                    <a:pt x="110" y="100"/>
                  </a:cubicBezTo>
                  <a:cubicBezTo>
                    <a:pt x="110" y="100"/>
                    <a:pt x="110" y="100"/>
                    <a:pt x="110" y="100"/>
                  </a:cubicBezTo>
                  <a:cubicBezTo>
                    <a:pt x="110" y="100"/>
                    <a:pt x="110" y="100"/>
                    <a:pt x="110" y="100"/>
                  </a:cubicBezTo>
                  <a:cubicBezTo>
                    <a:pt x="117" y="93"/>
                    <a:pt x="117" y="93"/>
                    <a:pt x="117" y="93"/>
                  </a:cubicBezTo>
                  <a:close/>
                  <a:moveTo>
                    <a:pt x="117" y="164"/>
                  </a:moveTo>
                  <a:cubicBezTo>
                    <a:pt x="117" y="185"/>
                    <a:pt x="117" y="185"/>
                    <a:pt x="117" y="185"/>
                  </a:cubicBezTo>
                  <a:cubicBezTo>
                    <a:pt x="106" y="196"/>
                    <a:pt x="106" y="196"/>
                    <a:pt x="106" y="196"/>
                  </a:cubicBezTo>
                  <a:cubicBezTo>
                    <a:pt x="106" y="161"/>
                    <a:pt x="106" y="161"/>
                    <a:pt x="106" y="161"/>
                  </a:cubicBezTo>
                  <a:cubicBezTo>
                    <a:pt x="113" y="168"/>
                    <a:pt x="113" y="168"/>
                    <a:pt x="113" y="168"/>
                  </a:cubicBezTo>
                  <a:lnTo>
                    <a:pt x="117" y="164"/>
                  </a:lnTo>
                  <a:close/>
                  <a:moveTo>
                    <a:pt x="106" y="234"/>
                  </a:moveTo>
                  <a:cubicBezTo>
                    <a:pt x="94" y="222"/>
                    <a:pt x="94" y="222"/>
                    <a:pt x="94" y="222"/>
                  </a:cubicBezTo>
                  <a:cubicBezTo>
                    <a:pt x="94" y="186"/>
                    <a:pt x="94" y="186"/>
                    <a:pt x="94" y="186"/>
                  </a:cubicBezTo>
                  <a:cubicBezTo>
                    <a:pt x="100" y="180"/>
                    <a:pt x="100" y="180"/>
                    <a:pt x="100" y="180"/>
                  </a:cubicBezTo>
                  <a:cubicBezTo>
                    <a:pt x="94" y="174"/>
                    <a:pt x="94" y="174"/>
                    <a:pt x="94" y="174"/>
                  </a:cubicBezTo>
                  <a:cubicBezTo>
                    <a:pt x="94" y="149"/>
                    <a:pt x="94" y="149"/>
                    <a:pt x="94" y="149"/>
                  </a:cubicBezTo>
                  <a:cubicBezTo>
                    <a:pt x="106" y="161"/>
                    <a:pt x="106" y="161"/>
                    <a:pt x="106" y="161"/>
                  </a:cubicBezTo>
                  <a:cubicBezTo>
                    <a:pt x="106" y="196"/>
                    <a:pt x="106" y="196"/>
                    <a:pt x="106" y="196"/>
                  </a:cubicBezTo>
                  <a:cubicBezTo>
                    <a:pt x="101" y="201"/>
                    <a:pt x="101" y="201"/>
                    <a:pt x="101" y="201"/>
                  </a:cubicBezTo>
                  <a:cubicBezTo>
                    <a:pt x="106" y="206"/>
                    <a:pt x="106" y="206"/>
                    <a:pt x="106" y="206"/>
                  </a:cubicBezTo>
                  <a:cubicBezTo>
                    <a:pt x="106" y="234"/>
                    <a:pt x="106" y="234"/>
                    <a:pt x="106" y="234"/>
                  </a:cubicBezTo>
                  <a:close/>
                  <a:moveTo>
                    <a:pt x="94" y="35"/>
                  </a:moveTo>
                  <a:cubicBezTo>
                    <a:pt x="106" y="24"/>
                    <a:pt x="106" y="24"/>
                    <a:pt x="106" y="24"/>
                  </a:cubicBezTo>
                  <a:cubicBezTo>
                    <a:pt x="106" y="55"/>
                    <a:pt x="106" y="55"/>
                    <a:pt x="106" y="55"/>
                  </a:cubicBezTo>
                  <a:cubicBezTo>
                    <a:pt x="105" y="55"/>
                    <a:pt x="105" y="55"/>
                    <a:pt x="105" y="55"/>
                  </a:cubicBezTo>
                  <a:cubicBezTo>
                    <a:pt x="105" y="55"/>
                    <a:pt x="105" y="55"/>
                    <a:pt x="105" y="55"/>
                  </a:cubicBezTo>
                  <a:cubicBezTo>
                    <a:pt x="105" y="55"/>
                    <a:pt x="105" y="55"/>
                    <a:pt x="105" y="55"/>
                  </a:cubicBezTo>
                  <a:cubicBezTo>
                    <a:pt x="105" y="55"/>
                    <a:pt x="105" y="55"/>
                    <a:pt x="105" y="55"/>
                  </a:cubicBezTo>
                  <a:cubicBezTo>
                    <a:pt x="105" y="56"/>
                    <a:pt x="105" y="56"/>
                    <a:pt x="105" y="56"/>
                  </a:cubicBezTo>
                  <a:cubicBezTo>
                    <a:pt x="105" y="56"/>
                    <a:pt x="105" y="56"/>
                    <a:pt x="105" y="56"/>
                  </a:cubicBezTo>
                  <a:cubicBezTo>
                    <a:pt x="105" y="56"/>
                    <a:pt x="105" y="56"/>
                    <a:pt x="105" y="56"/>
                  </a:cubicBezTo>
                  <a:cubicBezTo>
                    <a:pt x="104" y="56"/>
                    <a:pt x="104" y="56"/>
                    <a:pt x="104" y="56"/>
                  </a:cubicBezTo>
                  <a:cubicBezTo>
                    <a:pt x="104" y="56"/>
                    <a:pt x="104" y="56"/>
                    <a:pt x="104" y="56"/>
                  </a:cubicBezTo>
                  <a:cubicBezTo>
                    <a:pt x="104" y="56"/>
                    <a:pt x="104" y="56"/>
                    <a:pt x="104" y="56"/>
                  </a:cubicBezTo>
                  <a:cubicBezTo>
                    <a:pt x="104" y="56"/>
                    <a:pt x="104" y="56"/>
                    <a:pt x="104" y="56"/>
                  </a:cubicBezTo>
                  <a:cubicBezTo>
                    <a:pt x="104" y="56"/>
                    <a:pt x="104" y="56"/>
                    <a:pt x="104" y="56"/>
                  </a:cubicBezTo>
                  <a:cubicBezTo>
                    <a:pt x="104" y="57"/>
                    <a:pt x="104" y="57"/>
                    <a:pt x="104" y="57"/>
                  </a:cubicBezTo>
                  <a:cubicBezTo>
                    <a:pt x="103" y="57"/>
                    <a:pt x="103" y="57"/>
                    <a:pt x="103" y="57"/>
                  </a:cubicBezTo>
                  <a:cubicBezTo>
                    <a:pt x="103" y="57"/>
                    <a:pt x="103" y="57"/>
                    <a:pt x="103" y="57"/>
                  </a:cubicBezTo>
                  <a:cubicBezTo>
                    <a:pt x="103" y="57"/>
                    <a:pt x="103" y="57"/>
                    <a:pt x="103" y="57"/>
                  </a:cubicBezTo>
                  <a:cubicBezTo>
                    <a:pt x="103" y="57"/>
                    <a:pt x="103" y="57"/>
                    <a:pt x="103" y="57"/>
                  </a:cubicBezTo>
                  <a:cubicBezTo>
                    <a:pt x="103" y="57"/>
                    <a:pt x="103" y="57"/>
                    <a:pt x="103" y="57"/>
                  </a:cubicBezTo>
                  <a:cubicBezTo>
                    <a:pt x="103" y="57"/>
                    <a:pt x="103" y="57"/>
                    <a:pt x="103" y="57"/>
                  </a:cubicBezTo>
                  <a:cubicBezTo>
                    <a:pt x="103" y="58"/>
                    <a:pt x="103" y="58"/>
                    <a:pt x="103" y="58"/>
                  </a:cubicBezTo>
                  <a:cubicBezTo>
                    <a:pt x="103" y="58"/>
                    <a:pt x="103" y="58"/>
                    <a:pt x="103" y="58"/>
                  </a:cubicBezTo>
                  <a:cubicBezTo>
                    <a:pt x="102" y="58"/>
                    <a:pt x="102" y="58"/>
                    <a:pt x="102" y="58"/>
                  </a:cubicBezTo>
                  <a:cubicBezTo>
                    <a:pt x="102" y="58"/>
                    <a:pt x="102" y="58"/>
                    <a:pt x="102" y="58"/>
                  </a:cubicBezTo>
                  <a:cubicBezTo>
                    <a:pt x="102" y="58"/>
                    <a:pt x="102" y="58"/>
                    <a:pt x="102" y="58"/>
                  </a:cubicBezTo>
                  <a:cubicBezTo>
                    <a:pt x="102" y="58"/>
                    <a:pt x="102" y="58"/>
                    <a:pt x="102" y="58"/>
                  </a:cubicBezTo>
                  <a:cubicBezTo>
                    <a:pt x="102" y="58"/>
                    <a:pt x="102" y="58"/>
                    <a:pt x="102" y="58"/>
                  </a:cubicBezTo>
                  <a:cubicBezTo>
                    <a:pt x="102" y="59"/>
                    <a:pt x="102" y="59"/>
                    <a:pt x="102" y="59"/>
                  </a:cubicBezTo>
                  <a:cubicBezTo>
                    <a:pt x="102" y="59"/>
                    <a:pt x="102" y="59"/>
                    <a:pt x="102" y="59"/>
                  </a:cubicBezTo>
                  <a:cubicBezTo>
                    <a:pt x="101" y="59"/>
                    <a:pt x="101" y="59"/>
                    <a:pt x="101" y="59"/>
                  </a:cubicBezTo>
                  <a:cubicBezTo>
                    <a:pt x="101" y="59"/>
                    <a:pt x="101" y="59"/>
                    <a:pt x="101" y="59"/>
                  </a:cubicBezTo>
                  <a:cubicBezTo>
                    <a:pt x="101" y="59"/>
                    <a:pt x="101" y="59"/>
                    <a:pt x="101" y="59"/>
                  </a:cubicBezTo>
                  <a:cubicBezTo>
                    <a:pt x="101" y="59"/>
                    <a:pt x="101" y="59"/>
                    <a:pt x="101" y="59"/>
                  </a:cubicBezTo>
                  <a:cubicBezTo>
                    <a:pt x="101" y="59"/>
                    <a:pt x="101" y="59"/>
                    <a:pt x="101" y="59"/>
                  </a:cubicBezTo>
                  <a:cubicBezTo>
                    <a:pt x="101" y="59"/>
                    <a:pt x="101" y="59"/>
                    <a:pt x="101" y="59"/>
                  </a:cubicBezTo>
                  <a:cubicBezTo>
                    <a:pt x="101" y="60"/>
                    <a:pt x="101" y="60"/>
                    <a:pt x="101" y="60"/>
                  </a:cubicBezTo>
                  <a:cubicBezTo>
                    <a:pt x="100" y="60"/>
                    <a:pt x="100" y="60"/>
                    <a:pt x="100" y="60"/>
                  </a:cubicBezTo>
                  <a:cubicBezTo>
                    <a:pt x="100" y="60"/>
                    <a:pt x="100" y="60"/>
                    <a:pt x="100" y="60"/>
                  </a:cubicBezTo>
                  <a:cubicBezTo>
                    <a:pt x="100" y="60"/>
                    <a:pt x="100" y="60"/>
                    <a:pt x="100" y="60"/>
                  </a:cubicBezTo>
                  <a:cubicBezTo>
                    <a:pt x="100" y="60"/>
                    <a:pt x="100" y="60"/>
                    <a:pt x="100" y="60"/>
                  </a:cubicBezTo>
                  <a:cubicBezTo>
                    <a:pt x="100" y="60"/>
                    <a:pt x="100" y="60"/>
                    <a:pt x="100" y="60"/>
                  </a:cubicBezTo>
                  <a:cubicBezTo>
                    <a:pt x="100" y="61"/>
                    <a:pt x="100" y="61"/>
                    <a:pt x="100" y="61"/>
                  </a:cubicBezTo>
                  <a:cubicBezTo>
                    <a:pt x="100" y="61"/>
                    <a:pt x="100" y="61"/>
                    <a:pt x="100" y="61"/>
                  </a:cubicBezTo>
                  <a:cubicBezTo>
                    <a:pt x="100" y="61"/>
                    <a:pt x="100" y="61"/>
                    <a:pt x="100" y="61"/>
                  </a:cubicBezTo>
                  <a:cubicBezTo>
                    <a:pt x="99" y="61"/>
                    <a:pt x="99" y="61"/>
                    <a:pt x="99" y="61"/>
                  </a:cubicBezTo>
                  <a:cubicBezTo>
                    <a:pt x="99" y="61"/>
                    <a:pt x="99" y="61"/>
                    <a:pt x="99" y="61"/>
                  </a:cubicBezTo>
                  <a:cubicBezTo>
                    <a:pt x="99" y="61"/>
                    <a:pt x="99" y="61"/>
                    <a:pt x="99" y="61"/>
                  </a:cubicBezTo>
                  <a:cubicBezTo>
                    <a:pt x="99" y="61"/>
                    <a:pt x="99" y="61"/>
                    <a:pt x="99" y="61"/>
                  </a:cubicBezTo>
                  <a:cubicBezTo>
                    <a:pt x="99" y="62"/>
                    <a:pt x="99" y="62"/>
                    <a:pt x="99" y="62"/>
                  </a:cubicBezTo>
                  <a:cubicBezTo>
                    <a:pt x="99" y="62"/>
                    <a:pt x="99" y="62"/>
                    <a:pt x="99" y="62"/>
                  </a:cubicBezTo>
                  <a:cubicBezTo>
                    <a:pt x="98" y="62"/>
                    <a:pt x="98" y="62"/>
                    <a:pt x="98" y="62"/>
                  </a:cubicBezTo>
                  <a:cubicBezTo>
                    <a:pt x="98" y="62"/>
                    <a:pt x="98" y="62"/>
                    <a:pt x="98" y="62"/>
                  </a:cubicBezTo>
                  <a:cubicBezTo>
                    <a:pt x="98" y="62"/>
                    <a:pt x="98" y="62"/>
                    <a:pt x="98" y="62"/>
                  </a:cubicBezTo>
                  <a:cubicBezTo>
                    <a:pt x="98" y="62"/>
                    <a:pt x="98" y="62"/>
                    <a:pt x="98" y="62"/>
                  </a:cubicBezTo>
                  <a:cubicBezTo>
                    <a:pt x="98" y="62"/>
                    <a:pt x="98" y="62"/>
                    <a:pt x="98" y="62"/>
                  </a:cubicBezTo>
                  <a:cubicBezTo>
                    <a:pt x="94" y="66"/>
                    <a:pt x="94" y="66"/>
                    <a:pt x="94" y="66"/>
                  </a:cubicBezTo>
                  <a:cubicBezTo>
                    <a:pt x="94" y="35"/>
                    <a:pt x="94" y="35"/>
                    <a:pt x="94" y="35"/>
                  </a:cubicBezTo>
                  <a:close/>
                  <a:moveTo>
                    <a:pt x="106" y="104"/>
                  </a:moveTo>
                  <a:cubicBezTo>
                    <a:pt x="106" y="140"/>
                    <a:pt x="106" y="140"/>
                    <a:pt x="106" y="140"/>
                  </a:cubicBezTo>
                  <a:cubicBezTo>
                    <a:pt x="98" y="133"/>
                    <a:pt x="98" y="133"/>
                    <a:pt x="98" y="133"/>
                  </a:cubicBezTo>
                  <a:cubicBezTo>
                    <a:pt x="94" y="137"/>
                    <a:pt x="94" y="137"/>
                    <a:pt x="94" y="137"/>
                  </a:cubicBezTo>
                  <a:cubicBezTo>
                    <a:pt x="94" y="115"/>
                    <a:pt x="94" y="115"/>
                    <a:pt x="94" y="115"/>
                  </a:cubicBezTo>
                  <a:cubicBezTo>
                    <a:pt x="100" y="110"/>
                    <a:pt x="100" y="110"/>
                    <a:pt x="100" y="110"/>
                  </a:cubicBezTo>
                  <a:cubicBezTo>
                    <a:pt x="100" y="110"/>
                    <a:pt x="100" y="110"/>
                    <a:pt x="100" y="110"/>
                  </a:cubicBezTo>
                  <a:cubicBezTo>
                    <a:pt x="100" y="109"/>
                    <a:pt x="100" y="109"/>
                    <a:pt x="100" y="109"/>
                  </a:cubicBezTo>
                  <a:cubicBezTo>
                    <a:pt x="100" y="109"/>
                    <a:pt x="100" y="109"/>
                    <a:pt x="100" y="109"/>
                  </a:cubicBezTo>
                  <a:cubicBezTo>
                    <a:pt x="101" y="109"/>
                    <a:pt x="101" y="109"/>
                    <a:pt x="101" y="109"/>
                  </a:cubicBezTo>
                  <a:cubicBezTo>
                    <a:pt x="101" y="109"/>
                    <a:pt x="101" y="109"/>
                    <a:pt x="101" y="109"/>
                  </a:cubicBezTo>
                  <a:cubicBezTo>
                    <a:pt x="101" y="109"/>
                    <a:pt x="101" y="109"/>
                    <a:pt x="101" y="109"/>
                  </a:cubicBezTo>
                  <a:cubicBezTo>
                    <a:pt x="101" y="109"/>
                    <a:pt x="101" y="109"/>
                    <a:pt x="101" y="109"/>
                  </a:cubicBezTo>
                  <a:cubicBezTo>
                    <a:pt x="101" y="109"/>
                    <a:pt x="101" y="109"/>
                    <a:pt x="101" y="109"/>
                  </a:cubicBezTo>
                  <a:cubicBezTo>
                    <a:pt x="101" y="108"/>
                    <a:pt x="101" y="108"/>
                    <a:pt x="101" y="108"/>
                  </a:cubicBezTo>
                  <a:cubicBezTo>
                    <a:pt x="101" y="108"/>
                    <a:pt x="101" y="108"/>
                    <a:pt x="101" y="108"/>
                  </a:cubicBezTo>
                  <a:cubicBezTo>
                    <a:pt x="102" y="108"/>
                    <a:pt x="102" y="108"/>
                    <a:pt x="102" y="108"/>
                  </a:cubicBezTo>
                  <a:cubicBezTo>
                    <a:pt x="102" y="108"/>
                    <a:pt x="102" y="108"/>
                    <a:pt x="102" y="108"/>
                  </a:cubicBezTo>
                  <a:cubicBezTo>
                    <a:pt x="102" y="108"/>
                    <a:pt x="102" y="108"/>
                    <a:pt x="102" y="108"/>
                  </a:cubicBezTo>
                  <a:cubicBezTo>
                    <a:pt x="102" y="108"/>
                    <a:pt x="102" y="108"/>
                    <a:pt x="102" y="108"/>
                  </a:cubicBezTo>
                  <a:cubicBezTo>
                    <a:pt x="102" y="107"/>
                    <a:pt x="102" y="107"/>
                    <a:pt x="102" y="107"/>
                  </a:cubicBezTo>
                  <a:cubicBezTo>
                    <a:pt x="102" y="107"/>
                    <a:pt x="102" y="107"/>
                    <a:pt x="102" y="107"/>
                  </a:cubicBezTo>
                  <a:cubicBezTo>
                    <a:pt x="102" y="107"/>
                    <a:pt x="102" y="107"/>
                    <a:pt x="102" y="107"/>
                  </a:cubicBezTo>
                  <a:cubicBezTo>
                    <a:pt x="102" y="107"/>
                    <a:pt x="102" y="107"/>
                    <a:pt x="102" y="107"/>
                  </a:cubicBezTo>
                  <a:cubicBezTo>
                    <a:pt x="103" y="107"/>
                    <a:pt x="103" y="107"/>
                    <a:pt x="103" y="107"/>
                  </a:cubicBezTo>
                  <a:cubicBezTo>
                    <a:pt x="103" y="107"/>
                    <a:pt x="103" y="107"/>
                    <a:pt x="103" y="107"/>
                  </a:cubicBezTo>
                  <a:cubicBezTo>
                    <a:pt x="103" y="107"/>
                    <a:pt x="103" y="107"/>
                    <a:pt x="103" y="107"/>
                  </a:cubicBezTo>
                  <a:cubicBezTo>
                    <a:pt x="103" y="107"/>
                    <a:pt x="103" y="107"/>
                    <a:pt x="103" y="107"/>
                  </a:cubicBezTo>
                  <a:cubicBezTo>
                    <a:pt x="103" y="106"/>
                    <a:pt x="103" y="106"/>
                    <a:pt x="103" y="106"/>
                  </a:cubicBezTo>
                  <a:cubicBezTo>
                    <a:pt x="103" y="106"/>
                    <a:pt x="103" y="106"/>
                    <a:pt x="103" y="106"/>
                  </a:cubicBezTo>
                  <a:cubicBezTo>
                    <a:pt x="104" y="106"/>
                    <a:pt x="104" y="106"/>
                    <a:pt x="104" y="106"/>
                  </a:cubicBezTo>
                  <a:cubicBezTo>
                    <a:pt x="104" y="106"/>
                    <a:pt x="104" y="106"/>
                    <a:pt x="104" y="106"/>
                  </a:cubicBezTo>
                  <a:cubicBezTo>
                    <a:pt x="104" y="106"/>
                    <a:pt x="104" y="106"/>
                    <a:pt x="104" y="106"/>
                  </a:cubicBezTo>
                  <a:cubicBezTo>
                    <a:pt x="104" y="106"/>
                    <a:pt x="104" y="106"/>
                    <a:pt x="104" y="106"/>
                  </a:cubicBezTo>
                  <a:cubicBezTo>
                    <a:pt x="104" y="106"/>
                    <a:pt x="104" y="106"/>
                    <a:pt x="104" y="106"/>
                  </a:cubicBezTo>
                  <a:cubicBezTo>
                    <a:pt x="104" y="105"/>
                    <a:pt x="104" y="105"/>
                    <a:pt x="104" y="105"/>
                  </a:cubicBezTo>
                  <a:cubicBezTo>
                    <a:pt x="104" y="105"/>
                    <a:pt x="104" y="105"/>
                    <a:pt x="104" y="105"/>
                  </a:cubicBezTo>
                  <a:cubicBezTo>
                    <a:pt x="105" y="105"/>
                    <a:pt x="105" y="105"/>
                    <a:pt x="105" y="105"/>
                  </a:cubicBezTo>
                  <a:cubicBezTo>
                    <a:pt x="105" y="105"/>
                    <a:pt x="105" y="105"/>
                    <a:pt x="105" y="105"/>
                  </a:cubicBezTo>
                  <a:cubicBezTo>
                    <a:pt x="105" y="105"/>
                    <a:pt x="105" y="105"/>
                    <a:pt x="105" y="105"/>
                  </a:cubicBezTo>
                  <a:cubicBezTo>
                    <a:pt x="105" y="105"/>
                    <a:pt x="105" y="105"/>
                    <a:pt x="105" y="105"/>
                  </a:cubicBezTo>
                  <a:cubicBezTo>
                    <a:pt x="105" y="105"/>
                    <a:pt x="105" y="105"/>
                    <a:pt x="105" y="105"/>
                  </a:cubicBezTo>
                  <a:cubicBezTo>
                    <a:pt x="105" y="105"/>
                    <a:pt x="105" y="105"/>
                    <a:pt x="105" y="105"/>
                  </a:cubicBezTo>
                  <a:cubicBezTo>
                    <a:pt x="105" y="104"/>
                    <a:pt x="105" y="104"/>
                    <a:pt x="105" y="104"/>
                  </a:cubicBezTo>
                  <a:cubicBezTo>
                    <a:pt x="105" y="104"/>
                    <a:pt x="105" y="104"/>
                    <a:pt x="105" y="104"/>
                  </a:cubicBezTo>
                  <a:lnTo>
                    <a:pt x="106" y="104"/>
                  </a:lnTo>
                  <a:close/>
                  <a:moveTo>
                    <a:pt x="94" y="222"/>
                  </a:moveTo>
                  <a:cubicBezTo>
                    <a:pt x="81" y="210"/>
                    <a:pt x="81" y="210"/>
                    <a:pt x="81" y="210"/>
                  </a:cubicBezTo>
                  <a:cubicBezTo>
                    <a:pt x="81" y="181"/>
                    <a:pt x="81" y="181"/>
                    <a:pt x="81" y="181"/>
                  </a:cubicBezTo>
                  <a:cubicBezTo>
                    <a:pt x="90" y="190"/>
                    <a:pt x="90" y="190"/>
                    <a:pt x="90" y="190"/>
                  </a:cubicBezTo>
                  <a:cubicBezTo>
                    <a:pt x="94" y="186"/>
                    <a:pt x="94" y="186"/>
                    <a:pt x="94" y="186"/>
                  </a:cubicBezTo>
                  <a:cubicBezTo>
                    <a:pt x="94" y="222"/>
                    <a:pt x="94" y="222"/>
                    <a:pt x="94" y="222"/>
                  </a:cubicBezTo>
                  <a:close/>
                  <a:moveTo>
                    <a:pt x="81" y="48"/>
                  </a:moveTo>
                  <a:cubicBezTo>
                    <a:pt x="94" y="35"/>
                    <a:pt x="94" y="35"/>
                    <a:pt x="94" y="35"/>
                  </a:cubicBezTo>
                  <a:cubicBezTo>
                    <a:pt x="94" y="66"/>
                    <a:pt x="94" y="66"/>
                    <a:pt x="94" y="66"/>
                  </a:cubicBezTo>
                  <a:cubicBezTo>
                    <a:pt x="85" y="75"/>
                    <a:pt x="85" y="75"/>
                    <a:pt x="85" y="75"/>
                  </a:cubicBezTo>
                  <a:cubicBezTo>
                    <a:pt x="85" y="75"/>
                    <a:pt x="85" y="75"/>
                    <a:pt x="85" y="75"/>
                  </a:cubicBezTo>
                  <a:cubicBezTo>
                    <a:pt x="85" y="75"/>
                    <a:pt x="85" y="75"/>
                    <a:pt x="85" y="75"/>
                  </a:cubicBezTo>
                  <a:cubicBezTo>
                    <a:pt x="85" y="75"/>
                    <a:pt x="85" y="75"/>
                    <a:pt x="85" y="75"/>
                  </a:cubicBezTo>
                  <a:cubicBezTo>
                    <a:pt x="85" y="75"/>
                    <a:pt x="85" y="75"/>
                    <a:pt x="85" y="75"/>
                  </a:cubicBezTo>
                  <a:cubicBezTo>
                    <a:pt x="85" y="75"/>
                    <a:pt x="85" y="75"/>
                    <a:pt x="85" y="75"/>
                  </a:cubicBezTo>
                  <a:cubicBezTo>
                    <a:pt x="85" y="75"/>
                    <a:pt x="85" y="75"/>
                    <a:pt x="85" y="75"/>
                  </a:cubicBezTo>
                  <a:cubicBezTo>
                    <a:pt x="85" y="76"/>
                    <a:pt x="85" y="76"/>
                    <a:pt x="85" y="76"/>
                  </a:cubicBezTo>
                  <a:cubicBezTo>
                    <a:pt x="84" y="76"/>
                    <a:pt x="84" y="76"/>
                    <a:pt x="84" y="76"/>
                  </a:cubicBezTo>
                  <a:cubicBezTo>
                    <a:pt x="84" y="76"/>
                    <a:pt x="84" y="76"/>
                    <a:pt x="84" y="76"/>
                  </a:cubicBezTo>
                  <a:cubicBezTo>
                    <a:pt x="84" y="76"/>
                    <a:pt x="84" y="76"/>
                    <a:pt x="84" y="76"/>
                  </a:cubicBezTo>
                  <a:cubicBezTo>
                    <a:pt x="84" y="76"/>
                    <a:pt x="84" y="76"/>
                    <a:pt x="84" y="76"/>
                  </a:cubicBezTo>
                  <a:cubicBezTo>
                    <a:pt x="84" y="76"/>
                    <a:pt x="84" y="76"/>
                    <a:pt x="84" y="76"/>
                  </a:cubicBezTo>
                  <a:cubicBezTo>
                    <a:pt x="84" y="76"/>
                    <a:pt x="84" y="76"/>
                    <a:pt x="84" y="76"/>
                  </a:cubicBezTo>
                  <a:cubicBezTo>
                    <a:pt x="84" y="77"/>
                    <a:pt x="84" y="77"/>
                    <a:pt x="84" y="77"/>
                  </a:cubicBezTo>
                  <a:cubicBezTo>
                    <a:pt x="83" y="77"/>
                    <a:pt x="83" y="77"/>
                    <a:pt x="83" y="77"/>
                  </a:cubicBezTo>
                  <a:cubicBezTo>
                    <a:pt x="83" y="77"/>
                    <a:pt x="83" y="77"/>
                    <a:pt x="83" y="77"/>
                  </a:cubicBezTo>
                  <a:cubicBezTo>
                    <a:pt x="83" y="77"/>
                    <a:pt x="83" y="77"/>
                    <a:pt x="83" y="77"/>
                  </a:cubicBezTo>
                  <a:cubicBezTo>
                    <a:pt x="83" y="77"/>
                    <a:pt x="83" y="77"/>
                    <a:pt x="83" y="77"/>
                  </a:cubicBezTo>
                  <a:cubicBezTo>
                    <a:pt x="83" y="77"/>
                    <a:pt x="83" y="77"/>
                    <a:pt x="83" y="77"/>
                  </a:cubicBezTo>
                  <a:cubicBezTo>
                    <a:pt x="83" y="78"/>
                    <a:pt x="83" y="78"/>
                    <a:pt x="83" y="78"/>
                  </a:cubicBezTo>
                  <a:cubicBezTo>
                    <a:pt x="83" y="78"/>
                    <a:pt x="83" y="78"/>
                    <a:pt x="83" y="78"/>
                  </a:cubicBezTo>
                  <a:cubicBezTo>
                    <a:pt x="82" y="78"/>
                    <a:pt x="82" y="78"/>
                    <a:pt x="82" y="78"/>
                  </a:cubicBezTo>
                  <a:cubicBezTo>
                    <a:pt x="82" y="78"/>
                    <a:pt x="82" y="78"/>
                    <a:pt x="82" y="78"/>
                  </a:cubicBezTo>
                  <a:cubicBezTo>
                    <a:pt x="82" y="78"/>
                    <a:pt x="82" y="78"/>
                    <a:pt x="82" y="78"/>
                  </a:cubicBezTo>
                  <a:cubicBezTo>
                    <a:pt x="82" y="78"/>
                    <a:pt x="82" y="78"/>
                    <a:pt x="82" y="78"/>
                  </a:cubicBezTo>
                  <a:cubicBezTo>
                    <a:pt x="82" y="78"/>
                    <a:pt x="82" y="78"/>
                    <a:pt x="82" y="78"/>
                  </a:cubicBezTo>
                  <a:cubicBezTo>
                    <a:pt x="82" y="79"/>
                    <a:pt x="82" y="79"/>
                    <a:pt x="82" y="79"/>
                  </a:cubicBezTo>
                  <a:cubicBezTo>
                    <a:pt x="81" y="79"/>
                    <a:pt x="81" y="79"/>
                    <a:pt x="81" y="79"/>
                  </a:cubicBezTo>
                  <a:cubicBezTo>
                    <a:pt x="81" y="48"/>
                    <a:pt x="81" y="48"/>
                    <a:pt x="81" y="48"/>
                  </a:cubicBezTo>
                  <a:close/>
                  <a:moveTo>
                    <a:pt x="94" y="115"/>
                  </a:moveTo>
                  <a:cubicBezTo>
                    <a:pt x="94" y="137"/>
                    <a:pt x="94" y="137"/>
                    <a:pt x="94" y="137"/>
                  </a:cubicBezTo>
                  <a:cubicBezTo>
                    <a:pt x="88" y="143"/>
                    <a:pt x="88" y="143"/>
                    <a:pt x="88" y="143"/>
                  </a:cubicBezTo>
                  <a:cubicBezTo>
                    <a:pt x="94" y="149"/>
                    <a:pt x="94" y="149"/>
                    <a:pt x="94" y="149"/>
                  </a:cubicBezTo>
                  <a:cubicBezTo>
                    <a:pt x="94" y="174"/>
                    <a:pt x="94" y="174"/>
                    <a:pt x="94" y="174"/>
                  </a:cubicBezTo>
                  <a:cubicBezTo>
                    <a:pt x="81" y="161"/>
                    <a:pt x="81" y="161"/>
                    <a:pt x="81" y="161"/>
                  </a:cubicBezTo>
                  <a:cubicBezTo>
                    <a:pt x="81" y="128"/>
                    <a:pt x="81" y="128"/>
                    <a:pt x="81" y="128"/>
                  </a:cubicBezTo>
                  <a:cubicBezTo>
                    <a:pt x="82" y="128"/>
                    <a:pt x="82" y="128"/>
                    <a:pt x="82" y="128"/>
                  </a:cubicBezTo>
                  <a:cubicBezTo>
                    <a:pt x="82" y="128"/>
                    <a:pt x="82" y="128"/>
                    <a:pt x="82" y="128"/>
                  </a:cubicBezTo>
                  <a:cubicBezTo>
                    <a:pt x="82" y="128"/>
                    <a:pt x="82" y="128"/>
                    <a:pt x="82" y="128"/>
                  </a:cubicBezTo>
                  <a:cubicBezTo>
                    <a:pt x="82" y="128"/>
                    <a:pt x="82" y="128"/>
                    <a:pt x="82" y="128"/>
                  </a:cubicBezTo>
                  <a:cubicBezTo>
                    <a:pt x="82" y="127"/>
                    <a:pt x="82" y="127"/>
                    <a:pt x="82" y="127"/>
                  </a:cubicBezTo>
                  <a:cubicBezTo>
                    <a:pt x="82" y="127"/>
                    <a:pt x="82" y="127"/>
                    <a:pt x="82" y="127"/>
                  </a:cubicBezTo>
                  <a:cubicBezTo>
                    <a:pt x="82" y="127"/>
                    <a:pt x="82" y="127"/>
                    <a:pt x="82" y="127"/>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6"/>
                    <a:pt x="83" y="126"/>
                    <a:pt x="83" y="126"/>
                  </a:cubicBezTo>
                  <a:cubicBezTo>
                    <a:pt x="83" y="126"/>
                    <a:pt x="83" y="126"/>
                    <a:pt x="83" y="126"/>
                  </a:cubicBezTo>
                  <a:cubicBezTo>
                    <a:pt x="83" y="126"/>
                    <a:pt x="83" y="126"/>
                    <a:pt x="83" y="126"/>
                  </a:cubicBezTo>
                  <a:cubicBezTo>
                    <a:pt x="84" y="126"/>
                    <a:pt x="84" y="126"/>
                    <a:pt x="84" y="126"/>
                  </a:cubicBezTo>
                  <a:cubicBezTo>
                    <a:pt x="84" y="126"/>
                    <a:pt x="84" y="126"/>
                    <a:pt x="84" y="126"/>
                  </a:cubicBezTo>
                  <a:cubicBezTo>
                    <a:pt x="84" y="126"/>
                    <a:pt x="84" y="126"/>
                    <a:pt x="84" y="126"/>
                  </a:cubicBezTo>
                  <a:cubicBezTo>
                    <a:pt x="84" y="125"/>
                    <a:pt x="84" y="125"/>
                    <a:pt x="84" y="125"/>
                  </a:cubicBezTo>
                  <a:cubicBezTo>
                    <a:pt x="84" y="125"/>
                    <a:pt x="84" y="125"/>
                    <a:pt x="84" y="125"/>
                  </a:cubicBezTo>
                  <a:cubicBezTo>
                    <a:pt x="84" y="125"/>
                    <a:pt x="84" y="125"/>
                    <a:pt x="84" y="125"/>
                  </a:cubicBezTo>
                  <a:cubicBezTo>
                    <a:pt x="84" y="125"/>
                    <a:pt x="84" y="125"/>
                    <a:pt x="84" y="125"/>
                  </a:cubicBezTo>
                  <a:cubicBezTo>
                    <a:pt x="85" y="125"/>
                    <a:pt x="85" y="125"/>
                    <a:pt x="85" y="125"/>
                  </a:cubicBezTo>
                  <a:cubicBezTo>
                    <a:pt x="85" y="125"/>
                    <a:pt x="85" y="125"/>
                    <a:pt x="85" y="125"/>
                  </a:cubicBezTo>
                  <a:cubicBezTo>
                    <a:pt x="85" y="125"/>
                    <a:pt x="85" y="125"/>
                    <a:pt x="85" y="125"/>
                  </a:cubicBezTo>
                  <a:cubicBezTo>
                    <a:pt x="85" y="124"/>
                    <a:pt x="85" y="124"/>
                    <a:pt x="85" y="124"/>
                  </a:cubicBezTo>
                  <a:cubicBezTo>
                    <a:pt x="85" y="124"/>
                    <a:pt x="85" y="124"/>
                    <a:pt x="85" y="124"/>
                  </a:cubicBezTo>
                  <a:cubicBezTo>
                    <a:pt x="85" y="124"/>
                    <a:pt x="85" y="124"/>
                    <a:pt x="85" y="124"/>
                  </a:cubicBezTo>
                  <a:cubicBezTo>
                    <a:pt x="85" y="124"/>
                    <a:pt x="85" y="124"/>
                    <a:pt x="85" y="124"/>
                  </a:cubicBezTo>
                  <a:cubicBezTo>
                    <a:pt x="86" y="124"/>
                    <a:pt x="86" y="124"/>
                    <a:pt x="86" y="124"/>
                  </a:cubicBezTo>
                  <a:cubicBezTo>
                    <a:pt x="86" y="124"/>
                    <a:pt x="86" y="124"/>
                    <a:pt x="86" y="124"/>
                  </a:cubicBezTo>
                  <a:cubicBezTo>
                    <a:pt x="86" y="124"/>
                    <a:pt x="86" y="124"/>
                    <a:pt x="86" y="124"/>
                  </a:cubicBezTo>
                  <a:cubicBezTo>
                    <a:pt x="86" y="124"/>
                    <a:pt x="86" y="124"/>
                    <a:pt x="86" y="124"/>
                  </a:cubicBezTo>
                  <a:cubicBezTo>
                    <a:pt x="86" y="123"/>
                    <a:pt x="86" y="123"/>
                    <a:pt x="86" y="123"/>
                  </a:cubicBezTo>
                  <a:cubicBezTo>
                    <a:pt x="86" y="123"/>
                    <a:pt x="86" y="123"/>
                    <a:pt x="86" y="123"/>
                  </a:cubicBezTo>
                  <a:cubicBezTo>
                    <a:pt x="86" y="123"/>
                    <a:pt x="86" y="123"/>
                    <a:pt x="86" y="123"/>
                  </a:cubicBezTo>
                  <a:cubicBezTo>
                    <a:pt x="86" y="123"/>
                    <a:pt x="86" y="123"/>
                    <a:pt x="86" y="123"/>
                  </a:cubicBezTo>
                  <a:cubicBezTo>
                    <a:pt x="87" y="123"/>
                    <a:pt x="87" y="123"/>
                    <a:pt x="87" y="123"/>
                  </a:cubicBezTo>
                  <a:cubicBezTo>
                    <a:pt x="87" y="123"/>
                    <a:pt x="87" y="123"/>
                    <a:pt x="87" y="123"/>
                  </a:cubicBezTo>
                  <a:cubicBezTo>
                    <a:pt x="87" y="123"/>
                    <a:pt x="87" y="123"/>
                    <a:pt x="87" y="123"/>
                  </a:cubicBezTo>
                  <a:cubicBezTo>
                    <a:pt x="87" y="122"/>
                    <a:pt x="87" y="122"/>
                    <a:pt x="87" y="122"/>
                  </a:cubicBezTo>
                  <a:cubicBezTo>
                    <a:pt x="87" y="122"/>
                    <a:pt x="87" y="122"/>
                    <a:pt x="87" y="122"/>
                  </a:cubicBezTo>
                  <a:cubicBezTo>
                    <a:pt x="87" y="122"/>
                    <a:pt x="87" y="122"/>
                    <a:pt x="87" y="122"/>
                  </a:cubicBezTo>
                  <a:cubicBezTo>
                    <a:pt x="88" y="122"/>
                    <a:pt x="88" y="122"/>
                    <a:pt x="88" y="122"/>
                  </a:cubicBezTo>
                  <a:lnTo>
                    <a:pt x="94" y="115"/>
                  </a:lnTo>
                  <a:close/>
                  <a:moveTo>
                    <a:pt x="81" y="210"/>
                  </a:moveTo>
                  <a:cubicBezTo>
                    <a:pt x="0" y="128"/>
                    <a:pt x="0" y="128"/>
                    <a:pt x="0" y="128"/>
                  </a:cubicBezTo>
                  <a:cubicBezTo>
                    <a:pt x="81" y="48"/>
                    <a:pt x="81" y="48"/>
                    <a:pt x="81" y="48"/>
                  </a:cubicBezTo>
                  <a:cubicBezTo>
                    <a:pt x="81" y="79"/>
                    <a:pt x="81" y="79"/>
                    <a:pt x="81" y="79"/>
                  </a:cubicBezTo>
                  <a:cubicBezTo>
                    <a:pt x="81" y="79"/>
                    <a:pt x="81" y="79"/>
                    <a:pt x="81" y="79"/>
                  </a:cubicBezTo>
                  <a:cubicBezTo>
                    <a:pt x="81" y="79"/>
                    <a:pt x="81" y="79"/>
                    <a:pt x="81" y="79"/>
                  </a:cubicBezTo>
                  <a:cubicBezTo>
                    <a:pt x="81" y="79"/>
                    <a:pt x="81" y="79"/>
                    <a:pt x="81" y="79"/>
                  </a:cubicBezTo>
                  <a:cubicBezTo>
                    <a:pt x="81" y="79"/>
                    <a:pt x="81" y="79"/>
                    <a:pt x="81" y="79"/>
                  </a:cubicBezTo>
                  <a:cubicBezTo>
                    <a:pt x="81" y="79"/>
                    <a:pt x="81" y="79"/>
                    <a:pt x="81" y="79"/>
                  </a:cubicBezTo>
                  <a:cubicBezTo>
                    <a:pt x="81" y="79"/>
                    <a:pt x="81" y="79"/>
                    <a:pt x="81" y="79"/>
                  </a:cubicBezTo>
                  <a:cubicBezTo>
                    <a:pt x="81" y="79"/>
                    <a:pt x="81" y="79"/>
                    <a:pt x="81" y="79"/>
                  </a:cubicBezTo>
                  <a:cubicBezTo>
                    <a:pt x="80" y="80"/>
                    <a:pt x="80" y="80"/>
                    <a:pt x="80" y="80"/>
                  </a:cubicBezTo>
                  <a:cubicBezTo>
                    <a:pt x="80" y="80"/>
                    <a:pt x="80" y="80"/>
                    <a:pt x="80" y="80"/>
                  </a:cubicBezTo>
                  <a:cubicBezTo>
                    <a:pt x="80" y="80"/>
                    <a:pt x="80" y="80"/>
                    <a:pt x="80" y="80"/>
                  </a:cubicBezTo>
                  <a:cubicBezTo>
                    <a:pt x="80" y="80"/>
                    <a:pt x="80" y="80"/>
                    <a:pt x="80" y="80"/>
                  </a:cubicBezTo>
                  <a:cubicBezTo>
                    <a:pt x="80" y="80"/>
                    <a:pt x="80" y="80"/>
                    <a:pt x="80" y="80"/>
                  </a:cubicBezTo>
                  <a:cubicBezTo>
                    <a:pt x="80" y="80"/>
                    <a:pt x="80" y="80"/>
                    <a:pt x="80" y="80"/>
                  </a:cubicBezTo>
                  <a:cubicBezTo>
                    <a:pt x="80" y="80"/>
                    <a:pt x="80" y="80"/>
                    <a:pt x="80" y="80"/>
                  </a:cubicBezTo>
                  <a:cubicBezTo>
                    <a:pt x="80" y="81"/>
                    <a:pt x="80" y="81"/>
                    <a:pt x="80" y="81"/>
                  </a:cubicBezTo>
                  <a:cubicBezTo>
                    <a:pt x="79" y="81"/>
                    <a:pt x="79" y="81"/>
                    <a:pt x="79" y="81"/>
                  </a:cubicBezTo>
                  <a:cubicBezTo>
                    <a:pt x="79" y="81"/>
                    <a:pt x="79" y="81"/>
                    <a:pt x="79" y="81"/>
                  </a:cubicBezTo>
                  <a:cubicBezTo>
                    <a:pt x="79" y="81"/>
                    <a:pt x="79" y="81"/>
                    <a:pt x="79" y="81"/>
                  </a:cubicBezTo>
                  <a:cubicBezTo>
                    <a:pt x="79" y="81"/>
                    <a:pt x="79" y="81"/>
                    <a:pt x="79" y="81"/>
                  </a:cubicBezTo>
                  <a:cubicBezTo>
                    <a:pt x="79" y="81"/>
                    <a:pt x="79" y="81"/>
                    <a:pt x="79" y="81"/>
                  </a:cubicBezTo>
                  <a:cubicBezTo>
                    <a:pt x="79" y="81"/>
                    <a:pt x="79" y="81"/>
                    <a:pt x="79" y="81"/>
                  </a:cubicBezTo>
                  <a:cubicBezTo>
                    <a:pt x="79" y="82"/>
                    <a:pt x="79" y="82"/>
                    <a:pt x="79" y="82"/>
                  </a:cubicBezTo>
                  <a:cubicBezTo>
                    <a:pt x="78" y="82"/>
                    <a:pt x="78" y="82"/>
                    <a:pt x="78" y="82"/>
                  </a:cubicBezTo>
                  <a:cubicBezTo>
                    <a:pt x="78" y="82"/>
                    <a:pt x="78" y="82"/>
                    <a:pt x="78" y="82"/>
                  </a:cubicBezTo>
                  <a:cubicBezTo>
                    <a:pt x="78" y="82"/>
                    <a:pt x="78" y="82"/>
                    <a:pt x="78" y="82"/>
                  </a:cubicBezTo>
                  <a:cubicBezTo>
                    <a:pt x="78" y="82"/>
                    <a:pt x="78" y="82"/>
                    <a:pt x="78" y="82"/>
                  </a:cubicBezTo>
                  <a:cubicBezTo>
                    <a:pt x="78" y="82"/>
                    <a:pt x="78" y="82"/>
                    <a:pt x="78" y="82"/>
                  </a:cubicBezTo>
                  <a:cubicBezTo>
                    <a:pt x="78" y="82"/>
                    <a:pt x="78" y="82"/>
                    <a:pt x="78" y="82"/>
                  </a:cubicBezTo>
                  <a:cubicBezTo>
                    <a:pt x="78" y="82"/>
                    <a:pt x="78" y="82"/>
                    <a:pt x="78" y="82"/>
                  </a:cubicBezTo>
                  <a:cubicBezTo>
                    <a:pt x="77" y="83"/>
                    <a:pt x="77" y="83"/>
                    <a:pt x="77" y="83"/>
                  </a:cubicBezTo>
                  <a:cubicBezTo>
                    <a:pt x="77" y="83"/>
                    <a:pt x="77" y="83"/>
                    <a:pt x="77" y="83"/>
                  </a:cubicBezTo>
                  <a:cubicBezTo>
                    <a:pt x="77" y="83"/>
                    <a:pt x="77" y="83"/>
                    <a:pt x="77" y="83"/>
                  </a:cubicBezTo>
                  <a:cubicBezTo>
                    <a:pt x="77" y="83"/>
                    <a:pt x="77" y="83"/>
                    <a:pt x="77" y="83"/>
                  </a:cubicBezTo>
                  <a:cubicBezTo>
                    <a:pt x="77" y="83"/>
                    <a:pt x="77" y="83"/>
                    <a:pt x="77" y="83"/>
                  </a:cubicBezTo>
                  <a:cubicBezTo>
                    <a:pt x="77" y="83"/>
                    <a:pt x="77" y="83"/>
                    <a:pt x="77" y="83"/>
                  </a:cubicBezTo>
                  <a:cubicBezTo>
                    <a:pt x="77" y="84"/>
                    <a:pt x="77" y="84"/>
                    <a:pt x="77" y="84"/>
                  </a:cubicBezTo>
                  <a:cubicBezTo>
                    <a:pt x="76" y="84"/>
                    <a:pt x="76" y="84"/>
                    <a:pt x="76" y="84"/>
                  </a:cubicBezTo>
                  <a:cubicBezTo>
                    <a:pt x="76" y="84"/>
                    <a:pt x="76" y="84"/>
                    <a:pt x="76" y="84"/>
                  </a:cubicBezTo>
                  <a:cubicBezTo>
                    <a:pt x="76" y="84"/>
                    <a:pt x="76" y="84"/>
                    <a:pt x="76" y="84"/>
                  </a:cubicBezTo>
                  <a:cubicBezTo>
                    <a:pt x="76" y="84"/>
                    <a:pt x="76" y="84"/>
                    <a:pt x="76" y="84"/>
                  </a:cubicBezTo>
                  <a:cubicBezTo>
                    <a:pt x="76" y="84"/>
                    <a:pt x="76" y="84"/>
                    <a:pt x="76" y="84"/>
                  </a:cubicBezTo>
                  <a:cubicBezTo>
                    <a:pt x="76" y="84"/>
                    <a:pt x="76" y="84"/>
                    <a:pt x="76" y="84"/>
                  </a:cubicBezTo>
                  <a:cubicBezTo>
                    <a:pt x="76" y="84"/>
                    <a:pt x="76" y="84"/>
                    <a:pt x="76" y="84"/>
                  </a:cubicBezTo>
                  <a:cubicBezTo>
                    <a:pt x="75" y="85"/>
                    <a:pt x="75" y="85"/>
                    <a:pt x="75" y="85"/>
                  </a:cubicBezTo>
                  <a:cubicBezTo>
                    <a:pt x="75" y="85"/>
                    <a:pt x="75" y="85"/>
                    <a:pt x="75" y="85"/>
                  </a:cubicBezTo>
                  <a:cubicBezTo>
                    <a:pt x="63" y="97"/>
                    <a:pt x="63" y="97"/>
                    <a:pt x="63" y="97"/>
                  </a:cubicBezTo>
                  <a:cubicBezTo>
                    <a:pt x="63" y="97"/>
                    <a:pt x="63" y="97"/>
                    <a:pt x="63" y="97"/>
                  </a:cubicBezTo>
                  <a:cubicBezTo>
                    <a:pt x="63" y="97"/>
                    <a:pt x="63" y="97"/>
                    <a:pt x="63" y="97"/>
                  </a:cubicBezTo>
                  <a:cubicBezTo>
                    <a:pt x="62" y="97"/>
                    <a:pt x="62" y="97"/>
                    <a:pt x="62" y="97"/>
                  </a:cubicBezTo>
                  <a:cubicBezTo>
                    <a:pt x="62" y="98"/>
                    <a:pt x="62" y="98"/>
                    <a:pt x="62" y="98"/>
                  </a:cubicBezTo>
                  <a:cubicBezTo>
                    <a:pt x="62" y="98"/>
                    <a:pt x="62" y="98"/>
                    <a:pt x="62" y="98"/>
                  </a:cubicBezTo>
                  <a:cubicBezTo>
                    <a:pt x="62" y="98"/>
                    <a:pt x="62" y="98"/>
                    <a:pt x="62" y="98"/>
                  </a:cubicBezTo>
                  <a:cubicBezTo>
                    <a:pt x="62" y="98"/>
                    <a:pt x="62" y="98"/>
                    <a:pt x="62" y="98"/>
                  </a:cubicBezTo>
                  <a:cubicBezTo>
                    <a:pt x="62" y="98"/>
                    <a:pt x="62" y="98"/>
                    <a:pt x="62" y="98"/>
                  </a:cubicBezTo>
                  <a:cubicBezTo>
                    <a:pt x="62" y="98"/>
                    <a:pt x="62" y="98"/>
                    <a:pt x="62" y="98"/>
                  </a:cubicBezTo>
                  <a:cubicBezTo>
                    <a:pt x="61" y="98"/>
                    <a:pt x="61" y="98"/>
                    <a:pt x="61" y="98"/>
                  </a:cubicBezTo>
                  <a:cubicBezTo>
                    <a:pt x="61" y="99"/>
                    <a:pt x="61" y="99"/>
                    <a:pt x="61" y="99"/>
                  </a:cubicBezTo>
                  <a:cubicBezTo>
                    <a:pt x="61" y="99"/>
                    <a:pt x="61" y="99"/>
                    <a:pt x="61" y="99"/>
                  </a:cubicBezTo>
                  <a:cubicBezTo>
                    <a:pt x="61" y="99"/>
                    <a:pt x="61" y="99"/>
                    <a:pt x="61" y="99"/>
                  </a:cubicBezTo>
                  <a:cubicBezTo>
                    <a:pt x="61" y="99"/>
                    <a:pt x="61" y="99"/>
                    <a:pt x="61" y="99"/>
                  </a:cubicBezTo>
                  <a:cubicBezTo>
                    <a:pt x="61" y="99"/>
                    <a:pt x="61" y="99"/>
                    <a:pt x="61" y="99"/>
                  </a:cubicBezTo>
                  <a:cubicBezTo>
                    <a:pt x="61" y="99"/>
                    <a:pt x="61" y="99"/>
                    <a:pt x="61" y="99"/>
                  </a:cubicBezTo>
                  <a:cubicBezTo>
                    <a:pt x="60" y="99"/>
                    <a:pt x="60" y="99"/>
                    <a:pt x="60" y="99"/>
                  </a:cubicBezTo>
                  <a:cubicBezTo>
                    <a:pt x="60" y="100"/>
                    <a:pt x="60" y="100"/>
                    <a:pt x="60" y="100"/>
                  </a:cubicBezTo>
                  <a:cubicBezTo>
                    <a:pt x="60" y="100"/>
                    <a:pt x="60" y="100"/>
                    <a:pt x="60" y="100"/>
                  </a:cubicBezTo>
                  <a:cubicBezTo>
                    <a:pt x="60" y="100"/>
                    <a:pt x="60" y="100"/>
                    <a:pt x="60" y="100"/>
                  </a:cubicBezTo>
                  <a:cubicBezTo>
                    <a:pt x="60" y="100"/>
                    <a:pt x="60" y="100"/>
                    <a:pt x="60" y="100"/>
                  </a:cubicBezTo>
                  <a:cubicBezTo>
                    <a:pt x="60" y="100"/>
                    <a:pt x="60" y="100"/>
                    <a:pt x="60" y="100"/>
                  </a:cubicBezTo>
                  <a:cubicBezTo>
                    <a:pt x="60" y="100"/>
                    <a:pt x="60" y="100"/>
                    <a:pt x="60" y="100"/>
                  </a:cubicBezTo>
                  <a:cubicBezTo>
                    <a:pt x="59" y="101"/>
                    <a:pt x="59" y="101"/>
                    <a:pt x="59" y="101"/>
                  </a:cubicBezTo>
                  <a:cubicBezTo>
                    <a:pt x="59" y="101"/>
                    <a:pt x="59" y="101"/>
                    <a:pt x="59" y="101"/>
                  </a:cubicBezTo>
                  <a:cubicBezTo>
                    <a:pt x="59" y="101"/>
                    <a:pt x="59" y="101"/>
                    <a:pt x="59" y="101"/>
                  </a:cubicBezTo>
                  <a:cubicBezTo>
                    <a:pt x="59" y="101"/>
                    <a:pt x="59" y="101"/>
                    <a:pt x="59" y="101"/>
                  </a:cubicBezTo>
                  <a:cubicBezTo>
                    <a:pt x="59" y="101"/>
                    <a:pt x="59" y="101"/>
                    <a:pt x="59" y="101"/>
                  </a:cubicBezTo>
                  <a:cubicBezTo>
                    <a:pt x="59" y="101"/>
                    <a:pt x="59" y="101"/>
                    <a:pt x="59" y="101"/>
                  </a:cubicBezTo>
                  <a:cubicBezTo>
                    <a:pt x="59" y="101"/>
                    <a:pt x="59" y="101"/>
                    <a:pt x="59" y="101"/>
                  </a:cubicBezTo>
                  <a:cubicBezTo>
                    <a:pt x="58" y="102"/>
                    <a:pt x="58" y="102"/>
                    <a:pt x="58" y="102"/>
                  </a:cubicBezTo>
                  <a:cubicBezTo>
                    <a:pt x="58" y="102"/>
                    <a:pt x="58" y="102"/>
                    <a:pt x="58" y="102"/>
                  </a:cubicBezTo>
                  <a:cubicBezTo>
                    <a:pt x="58" y="102"/>
                    <a:pt x="58" y="102"/>
                    <a:pt x="58" y="102"/>
                  </a:cubicBezTo>
                  <a:cubicBezTo>
                    <a:pt x="58" y="102"/>
                    <a:pt x="58" y="102"/>
                    <a:pt x="58" y="102"/>
                  </a:cubicBezTo>
                  <a:cubicBezTo>
                    <a:pt x="58" y="102"/>
                    <a:pt x="58" y="102"/>
                    <a:pt x="58" y="102"/>
                  </a:cubicBezTo>
                  <a:cubicBezTo>
                    <a:pt x="58" y="102"/>
                    <a:pt x="58" y="102"/>
                    <a:pt x="58" y="102"/>
                  </a:cubicBezTo>
                  <a:cubicBezTo>
                    <a:pt x="58" y="102"/>
                    <a:pt x="58" y="102"/>
                    <a:pt x="58" y="102"/>
                  </a:cubicBezTo>
                  <a:cubicBezTo>
                    <a:pt x="57" y="103"/>
                    <a:pt x="57" y="103"/>
                    <a:pt x="57" y="103"/>
                  </a:cubicBezTo>
                  <a:cubicBezTo>
                    <a:pt x="57" y="103"/>
                    <a:pt x="57" y="103"/>
                    <a:pt x="57" y="103"/>
                  </a:cubicBezTo>
                  <a:cubicBezTo>
                    <a:pt x="57" y="103"/>
                    <a:pt x="57" y="103"/>
                    <a:pt x="57" y="103"/>
                  </a:cubicBezTo>
                  <a:cubicBezTo>
                    <a:pt x="57" y="103"/>
                    <a:pt x="57" y="103"/>
                    <a:pt x="57" y="103"/>
                  </a:cubicBezTo>
                  <a:cubicBezTo>
                    <a:pt x="57" y="103"/>
                    <a:pt x="57" y="103"/>
                    <a:pt x="57" y="103"/>
                  </a:cubicBezTo>
                  <a:cubicBezTo>
                    <a:pt x="57" y="103"/>
                    <a:pt x="57" y="103"/>
                    <a:pt x="57" y="103"/>
                  </a:cubicBezTo>
                  <a:cubicBezTo>
                    <a:pt x="57" y="103"/>
                    <a:pt x="57" y="103"/>
                    <a:pt x="57" y="103"/>
                  </a:cubicBezTo>
                  <a:cubicBezTo>
                    <a:pt x="56" y="103"/>
                    <a:pt x="56" y="103"/>
                    <a:pt x="56" y="103"/>
                  </a:cubicBezTo>
                  <a:cubicBezTo>
                    <a:pt x="56" y="104"/>
                    <a:pt x="56" y="104"/>
                    <a:pt x="56" y="104"/>
                  </a:cubicBezTo>
                  <a:cubicBezTo>
                    <a:pt x="56" y="104"/>
                    <a:pt x="56" y="104"/>
                    <a:pt x="56" y="104"/>
                  </a:cubicBezTo>
                  <a:cubicBezTo>
                    <a:pt x="56" y="104"/>
                    <a:pt x="56" y="104"/>
                    <a:pt x="56" y="104"/>
                  </a:cubicBezTo>
                  <a:cubicBezTo>
                    <a:pt x="56" y="104"/>
                    <a:pt x="56" y="104"/>
                    <a:pt x="56" y="104"/>
                  </a:cubicBezTo>
                  <a:cubicBezTo>
                    <a:pt x="56" y="104"/>
                    <a:pt x="56" y="104"/>
                    <a:pt x="56" y="104"/>
                  </a:cubicBezTo>
                  <a:cubicBezTo>
                    <a:pt x="56" y="104"/>
                    <a:pt x="56" y="104"/>
                    <a:pt x="56" y="104"/>
                  </a:cubicBezTo>
                  <a:cubicBezTo>
                    <a:pt x="55" y="104"/>
                    <a:pt x="55" y="104"/>
                    <a:pt x="55" y="104"/>
                  </a:cubicBezTo>
                  <a:cubicBezTo>
                    <a:pt x="55" y="105"/>
                    <a:pt x="55" y="105"/>
                    <a:pt x="55" y="105"/>
                  </a:cubicBezTo>
                  <a:cubicBezTo>
                    <a:pt x="55" y="105"/>
                    <a:pt x="55" y="105"/>
                    <a:pt x="55" y="105"/>
                  </a:cubicBezTo>
                  <a:cubicBezTo>
                    <a:pt x="55" y="105"/>
                    <a:pt x="55" y="105"/>
                    <a:pt x="55" y="105"/>
                  </a:cubicBezTo>
                  <a:cubicBezTo>
                    <a:pt x="55" y="105"/>
                    <a:pt x="55" y="105"/>
                    <a:pt x="55" y="105"/>
                  </a:cubicBezTo>
                  <a:cubicBezTo>
                    <a:pt x="55" y="105"/>
                    <a:pt x="55" y="105"/>
                    <a:pt x="55" y="105"/>
                  </a:cubicBezTo>
                  <a:cubicBezTo>
                    <a:pt x="54" y="105"/>
                    <a:pt x="54" y="105"/>
                    <a:pt x="54" y="105"/>
                  </a:cubicBezTo>
                  <a:cubicBezTo>
                    <a:pt x="54" y="105"/>
                    <a:pt x="54" y="105"/>
                    <a:pt x="54" y="105"/>
                  </a:cubicBezTo>
                  <a:cubicBezTo>
                    <a:pt x="54" y="106"/>
                    <a:pt x="54" y="106"/>
                    <a:pt x="54" y="106"/>
                  </a:cubicBezTo>
                  <a:cubicBezTo>
                    <a:pt x="54" y="106"/>
                    <a:pt x="54" y="106"/>
                    <a:pt x="54" y="106"/>
                  </a:cubicBezTo>
                  <a:cubicBezTo>
                    <a:pt x="54" y="106"/>
                    <a:pt x="54" y="106"/>
                    <a:pt x="54" y="106"/>
                  </a:cubicBezTo>
                  <a:cubicBezTo>
                    <a:pt x="54" y="106"/>
                    <a:pt x="54" y="106"/>
                    <a:pt x="54" y="106"/>
                  </a:cubicBezTo>
                  <a:cubicBezTo>
                    <a:pt x="54" y="106"/>
                    <a:pt x="54" y="106"/>
                    <a:pt x="54" y="106"/>
                  </a:cubicBezTo>
                  <a:cubicBezTo>
                    <a:pt x="54" y="106"/>
                    <a:pt x="54" y="106"/>
                    <a:pt x="54" y="106"/>
                  </a:cubicBezTo>
                  <a:cubicBezTo>
                    <a:pt x="53" y="106"/>
                    <a:pt x="53" y="106"/>
                    <a:pt x="53" y="106"/>
                  </a:cubicBezTo>
                  <a:cubicBezTo>
                    <a:pt x="53" y="107"/>
                    <a:pt x="53" y="107"/>
                    <a:pt x="53" y="107"/>
                  </a:cubicBezTo>
                  <a:cubicBezTo>
                    <a:pt x="53" y="107"/>
                    <a:pt x="53" y="107"/>
                    <a:pt x="53" y="107"/>
                  </a:cubicBezTo>
                  <a:cubicBezTo>
                    <a:pt x="53" y="107"/>
                    <a:pt x="53" y="107"/>
                    <a:pt x="53" y="107"/>
                  </a:cubicBezTo>
                  <a:cubicBezTo>
                    <a:pt x="53" y="107"/>
                    <a:pt x="53" y="107"/>
                    <a:pt x="53" y="107"/>
                  </a:cubicBezTo>
                  <a:cubicBezTo>
                    <a:pt x="53" y="107"/>
                    <a:pt x="53" y="107"/>
                    <a:pt x="53" y="107"/>
                  </a:cubicBezTo>
                  <a:cubicBezTo>
                    <a:pt x="53" y="107"/>
                    <a:pt x="53" y="107"/>
                    <a:pt x="53" y="107"/>
                  </a:cubicBezTo>
                  <a:cubicBezTo>
                    <a:pt x="30" y="130"/>
                    <a:pt x="30" y="130"/>
                    <a:pt x="30" y="130"/>
                  </a:cubicBezTo>
                  <a:cubicBezTo>
                    <a:pt x="38" y="138"/>
                    <a:pt x="47" y="146"/>
                    <a:pt x="55" y="155"/>
                  </a:cubicBezTo>
                  <a:cubicBezTo>
                    <a:pt x="77" y="132"/>
                    <a:pt x="77" y="132"/>
                    <a:pt x="77" y="132"/>
                  </a:cubicBezTo>
                  <a:cubicBezTo>
                    <a:pt x="77" y="132"/>
                    <a:pt x="77" y="132"/>
                    <a:pt x="77" y="132"/>
                  </a:cubicBezTo>
                  <a:cubicBezTo>
                    <a:pt x="78" y="132"/>
                    <a:pt x="78" y="132"/>
                    <a:pt x="78" y="132"/>
                  </a:cubicBezTo>
                  <a:cubicBezTo>
                    <a:pt x="78" y="132"/>
                    <a:pt x="78" y="132"/>
                    <a:pt x="78" y="132"/>
                  </a:cubicBezTo>
                  <a:cubicBezTo>
                    <a:pt x="78" y="132"/>
                    <a:pt x="78" y="132"/>
                    <a:pt x="78" y="132"/>
                  </a:cubicBezTo>
                  <a:cubicBezTo>
                    <a:pt x="78" y="132"/>
                    <a:pt x="78" y="132"/>
                    <a:pt x="78" y="132"/>
                  </a:cubicBezTo>
                  <a:cubicBezTo>
                    <a:pt x="78" y="131"/>
                    <a:pt x="78" y="131"/>
                    <a:pt x="78" y="131"/>
                  </a:cubicBezTo>
                  <a:cubicBezTo>
                    <a:pt x="78" y="131"/>
                    <a:pt x="78" y="131"/>
                    <a:pt x="78" y="131"/>
                  </a:cubicBezTo>
                  <a:cubicBezTo>
                    <a:pt x="78" y="131"/>
                    <a:pt x="78" y="131"/>
                    <a:pt x="78" y="131"/>
                  </a:cubicBezTo>
                  <a:cubicBezTo>
                    <a:pt x="79" y="131"/>
                    <a:pt x="79" y="131"/>
                    <a:pt x="79" y="131"/>
                  </a:cubicBezTo>
                  <a:cubicBezTo>
                    <a:pt x="79" y="131"/>
                    <a:pt x="79" y="131"/>
                    <a:pt x="79" y="131"/>
                  </a:cubicBezTo>
                  <a:cubicBezTo>
                    <a:pt x="79" y="131"/>
                    <a:pt x="79" y="131"/>
                    <a:pt x="79" y="131"/>
                  </a:cubicBezTo>
                  <a:cubicBezTo>
                    <a:pt x="79" y="130"/>
                    <a:pt x="79" y="130"/>
                    <a:pt x="79" y="130"/>
                  </a:cubicBezTo>
                  <a:cubicBezTo>
                    <a:pt x="79" y="130"/>
                    <a:pt x="79" y="130"/>
                    <a:pt x="79" y="130"/>
                  </a:cubicBezTo>
                  <a:cubicBezTo>
                    <a:pt x="79" y="130"/>
                    <a:pt x="79" y="130"/>
                    <a:pt x="79" y="130"/>
                  </a:cubicBezTo>
                  <a:cubicBezTo>
                    <a:pt x="79" y="130"/>
                    <a:pt x="79" y="130"/>
                    <a:pt x="79" y="130"/>
                  </a:cubicBezTo>
                  <a:cubicBezTo>
                    <a:pt x="79" y="130"/>
                    <a:pt x="79" y="130"/>
                    <a:pt x="79" y="130"/>
                  </a:cubicBezTo>
                  <a:cubicBezTo>
                    <a:pt x="80" y="130"/>
                    <a:pt x="80" y="130"/>
                    <a:pt x="80" y="130"/>
                  </a:cubicBezTo>
                  <a:cubicBezTo>
                    <a:pt x="80" y="130"/>
                    <a:pt x="80" y="130"/>
                    <a:pt x="80" y="130"/>
                  </a:cubicBezTo>
                  <a:cubicBezTo>
                    <a:pt x="80" y="129"/>
                    <a:pt x="80" y="129"/>
                    <a:pt x="80" y="129"/>
                  </a:cubicBezTo>
                  <a:cubicBezTo>
                    <a:pt x="80" y="129"/>
                    <a:pt x="80" y="129"/>
                    <a:pt x="80" y="129"/>
                  </a:cubicBezTo>
                  <a:cubicBezTo>
                    <a:pt x="80" y="129"/>
                    <a:pt x="80" y="129"/>
                    <a:pt x="80" y="129"/>
                  </a:cubicBezTo>
                  <a:cubicBezTo>
                    <a:pt x="80" y="129"/>
                    <a:pt x="80" y="129"/>
                    <a:pt x="80" y="129"/>
                  </a:cubicBezTo>
                  <a:cubicBezTo>
                    <a:pt x="80" y="129"/>
                    <a:pt x="80" y="129"/>
                    <a:pt x="80" y="129"/>
                  </a:cubicBezTo>
                  <a:cubicBezTo>
                    <a:pt x="81" y="129"/>
                    <a:pt x="81" y="129"/>
                    <a:pt x="81" y="129"/>
                  </a:cubicBezTo>
                  <a:cubicBezTo>
                    <a:pt x="81" y="129"/>
                    <a:pt x="81" y="129"/>
                    <a:pt x="81" y="129"/>
                  </a:cubicBezTo>
                  <a:cubicBezTo>
                    <a:pt x="81" y="129"/>
                    <a:pt x="81" y="129"/>
                    <a:pt x="81" y="129"/>
                  </a:cubicBezTo>
                  <a:cubicBezTo>
                    <a:pt x="81" y="128"/>
                    <a:pt x="81" y="128"/>
                    <a:pt x="81" y="128"/>
                  </a:cubicBezTo>
                  <a:cubicBezTo>
                    <a:pt x="81" y="128"/>
                    <a:pt x="81" y="128"/>
                    <a:pt x="81" y="128"/>
                  </a:cubicBezTo>
                  <a:cubicBezTo>
                    <a:pt x="81" y="128"/>
                    <a:pt x="81" y="128"/>
                    <a:pt x="81" y="128"/>
                  </a:cubicBezTo>
                  <a:cubicBezTo>
                    <a:pt x="81" y="128"/>
                    <a:pt x="81" y="128"/>
                    <a:pt x="81" y="128"/>
                  </a:cubicBezTo>
                  <a:cubicBezTo>
                    <a:pt x="81" y="161"/>
                    <a:pt x="81" y="161"/>
                    <a:pt x="81" y="161"/>
                  </a:cubicBezTo>
                  <a:cubicBezTo>
                    <a:pt x="76" y="155"/>
                    <a:pt x="76" y="155"/>
                    <a:pt x="76" y="155"/>
                  </a:cubicBezTo>
                  <a:cubicBezTo>
                    <a:pt x="72" y="159"/>
                    <a:pt x="69" y="162"/>
                    <a:pt x="66" y="165"/>
                  </a:cubicBezTo>
                  <a:cubicBezTo>
                    <a:pt x="81" y="181"/>
                    <a:pt x="81" y="181"/>
                    <a:pt x="81" y="181"/>
                  </a:cubicBezTo>
                  <a:lnTo>
                    <a:pt x="81" y="21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6">
              <a:extLst>
                <a:ext uri="{FF2B5EF4-FFF2-40B4-BE49-F238E27FC236}">
                  <a16:creationId xmlns:a16="http://schemas.microsoft.com/office/drawing/2014/main" id="{54C9C2CA-A869-E542-AB5F-7C26B28FFECD}"/>
                </a:ext>
              </a:extLst>
            </p:cNvPr>
            <p:cNvSpPr>
              <a:spLocks noEditPoints="1"/>
            </p:cNvSpPr>
            <p:nvPr/>
          </p:nvSpPr>
          <p:spPr bwMode="auto">
            <a:xfrm>
              <a:off x="1725673" y="3328550"/>
              <a:ext cx="474328" cy="472080"/>
            </a:xfrm>
            <a:custGeom>
              <a:avLst/>
              <a:gdLst>
                <a:gd name="T0" fmla="*/ 213 w 262"/>
                <a:gd name="T1" fmla="*/ 161 h 261"/>
                <a:gd name="T2" fmla="*/ 223 w 262"/>
                <a:gd name="T3" fmla="*/ 132 h 261"/>
                <a:gd name="T4" fmla="*/ 234 w 262"/>
                <a:gd name="T5" fmla="*/ 98 h 261"/>
                <a:gd name="T6" fmla="*/ 213 w 262"/>
                <a:gd name="T7" fmla="*/ 50 h 261"/>
                <a:gd name="T8" fmla="*/ 210 w 262"/>
                <a:gd name="T9" fmla="*/ 90 h 261"/>
                <a:gd name="T10" fmla="*/ 198 w 262"/>
                <a:gd name="T11" fmla="*/ 124 h 261"/>
                <a:gd name="T12" fmla="*/ 189 w 262"/>
                <a:gd name="T13" fmla="*/ 150 h 261"/>
                <a:gd name="T14" fmla="*/ 189 w 262"/>
                <a:gd name="T15" fmla="*/ 66 h 261"/>
                <a:gd name="T16" fmla="*/ 189 w 262"/>
                <a:gd name="T17" fmla="*/ 258 h 261"/>
                <a:gd name="T18" fmla="*/ 189 w 262"/>
                <a:gd name="T19" fmla="*/ 197 h 261"/>
                <a:gd name="T20" fmla="*/ 189 w 262"/>
                <a:gd name="T21" fmla="*/ 159 h 261"/>
                <a:gd name="T22" fmla="*/ 143 w 262"/>
                <a:gd name="T23" fmla="*/ 26 h 261"/>
                <a:gd name="T24" fmla="*/ 180 w 262"/>
                <a:gd name="T25" fmla="*/ 62 h 261"/>
                <a:gd name="T26" fmla="*/ 187 w 262"/>
                <a:gd name="T27" fmla="*/ 158 h 261"/>
                <a:gd name="T28" fmla="*/ 175 w 262"/>
                <a:gd name="T29" fmla="*/ 192 h 261"/>
                <a:gd name="T30" fmla="*/ 164 w 262"/>
                <a:gd name="T31" fmla="*/ 226 h 261"/>
                <a:gd name="T32" fmla="*/ 143 w 262"/>
                <a:gd name="T33" fmla="*/ 242 h 261"/>
                <a:gd name="T34" fmla="*/ 146 w 262"/>
                <a:gd name="T35" fmla="*/ 165 h 261"/>
                <a:gd name="T36" fmla="*/ 143 w 262"/>
                <a:gd name="T37" fmla="*/ 126 h 261"/>
                <a:gd name="T38" fmla="*/ 143 w 262"/>
                <a:gd name="T39" fmla="*/ 88 h 261"/>
                <a:gd name="T40" fmla="*/ 145 w 262"/>
                <a:gd name="T41" fmla="*/ 51 h 261"/>
                <a:gd name="T42" fmla="*/ 143 w 262"/>
                <a:gd name="T43" fmla="*/ 26 h 261"/>
                <a:gd name="T44" fmla="*/ 143 w 262"/>
                <a:gd name="T45" fmla="*/ 88 h 261"/>
                <a:gd name="T46" fmla="*/ 143 w 262"/>
                <a:gd name="T47" fmla="*/ 126 h 261"/>
                <a:gd name="T48" fmla="*/ 129 w 262"/>
                <a:gd name="T49" fmla="*/ 63 h 261"/>
                <a:gd name="T50" fmla="*/ 143 w 262"/>
                <a:gd name="T51" fmla="*/ 242 h 261"/>
                <a:gd name="T52" fmla="*/ 119 w 262"/>
                <a:gd name="T53" fmla="*/ 194 h 261"/>
                <a:gd name="T54" fmla="*/ 119 w 262"/>
                <a:gd name="T55" fmla="*/ 156 h 261"/>
                <a:gd name="T56" fmla="*/ 143 w 262"/>
                <a:gd name="T57" fmla="*/ 172 h 261"/>
                <a:gd name="T58" fmla="*/ 96 w 262"/>
                <a:gd name="T59" fmla="*/ 11 h 261"/>
                <a:gd name="T60" fmla="*/ 105 w 262"/>
                <a:gd name="T61" fmla="*/ 54 h 261"/>
                <a:gd name="T62" fmla="*/ 119 w 262"/>
                <a:gd name="T63" fmla="*/ 135 h 261"/>
                <a:gd name="T64" fmla="*/ 119 w 262"/>
                <a:gd name="T65" fmla="*/ 173 h 261"/>
                <a:gd name="T66" fmla="*/ 96 w 262"/>
                <a:gd name="T67" fmla="*/ 128 h 261"/>
                <a:gd name="T68" fmla="*/ 96 w 262"/>
                <a:gd name="T69" fmla="*/ 43 h 261"/>
                <a:gd name="T70" fmla="*/ 119 w 262"/>
                <a:gd name="T71" fmla="*/ 235 h 261"/>
                <a:gd name="T72" fmla="*/ 118 w 262"/>
                <a:gd name="T73" fmla="*/ 211 h 261"/>
                <a:gd name="T74" fmla="*/ 96 w 262"/>
                <a:gd name="T75" fmla="*/ 11 h 261"/>
                <a:gd name="T76" fmla="*/ 73 w 262"/>
                <a:gd name="T77" fmla="*/ 3 h 261"/>
                <a:gd name="T78" fmla="*/ 83 w 262"/>
                <a:gd name="T79" fmla="*/ 199 h 261"/>
                <a:gd name="T80" fmla="*/ 83 w 262"/>
                <a:gd name="T81" fmla="*/ 85 h 261"/>
                <a:gd name="T82" fmla="*/ 94 w 262"/>
                <a:gd name="T83" fmla="*/ 51 h 261"/>
                <a:gd name="T84" fmla="*/ 82 w 262"/>
                <a:gd name="T85" fmla="*/ 123 h 261"/>
                <a:gd name="T86" fmla="*/ 96 w 262"/>
                <a:gd name="T87" fmla="*/ 203 h 261"/>
                <a:gd name="T88" fmla="*/ 73 w 262"/>
                <a:gd name="T89" fmla="*/ 3 h 261"/>
                <a:gd name="T90" fmla="*/ 73 w 262"/>
                <a:gd name="T91" fmla="*/ 64 h 261"/>
                <a:gd name="T92" fmla="*/ 73 w 262"/>
                <a:gd name="T93" fmla="*/ 178 h 261"/>
                <a:gd name="T94" fmla="*/ 73 w 262"/>
                <a:gd name="T95" fmla="*/ 219 h 261"/>
                <a:gd name="T96" fmla="*/ 53 w 262"/>
                <a:gd name="T97" fmla="*/ 172 h 261"/>
                <a:gd name="T98" fmla="*/ 65 w 262"/>
                <a:gd name="T99" fmla="*/ 138 h 261"/>
                <a:gd name="T100" fmla="*/ 0 w 262"/>
                <a:gd name="T101" fmla="*/ 195 h 261"/>
                <a:gd name="T102" fmla="*/ 39 w 262"/>
                <a:gd name="T103" fmla="*/ 146 h 261"/>
                <a:gd name="T104" fmla="*/ 39 w 262"/>
                <a:gd name="T105" fmla="*/ 18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2" h="261">
                  <a:moveTo>
                    <a:pt x="213" y="50"/>
                  </a:moveTo>
                  <a:cubicBezTo>
                    <a:pt x="262" y="66"/>
                    <a:pt x="262" y="66"/>
                    <a:pt x="262" y="66"/>
                  </a:cubicBezTo>
                  <a:cubicBezTo>
                    <a:pt x="213" y="212"/>
                    <a:pt x="213" y="212"/>
                    <a:pt x="213" y="212"/>
                  </a:cubicBezTo>
                  <a:cubicBezTo>
                    <a:pt x="213" y="161"/>
                    <a:pt x="213" y="161"/>
                    <a:pt x="213" y="161"/>
                  </a:cubicBezTo>
                  <a:cubicBezTo>
                    <a:pt x="216" y="151"/>
                    <a:pt x="216" y="151"/>
                    <a:pt x="216" y="151"/>
                  </a:cubicBezTo>
                  <a:cubicBezTo>
                    <a:pt x="213" y="149"/>
                    <a:pt x="213" y="149"/>
                    <a:pt x="213" y="149"/>
                  </a:cubicBezTo>
                  <a:cubicBezTo>
                    <a:pt x="213" y="129"/>
                    <a:pt x="213" y="129"/>
                    <a:pt x="213" y="129"/>
                  </a:cubicBezTo>
                  <a:cubicBezTo>
                    <a:pt x="223" y="132"/>
                    <a:pt x="223" y="132"/>
                    <a:pt x="223" y="132"/>
                  </a:cubicBezTo>
                  <a:cubicBezTo>
                    <a:pt x="224" y="127"/>
                    <a:pt x="226" y="122"/>
                    <a:pt x="228" y="117"/>
                  </a:cubicBezTo>
                  <a:cubicBezTo>
                    <a:pt x="213" y="112"/>
                    <a:pt x="213" y="112"/>
                    <a:pt x="213" y="112"/>
                  </a:cubicBezTo>
                  <a:cubicBezTo>
                    <a:pt x="213" y="91"/>
                    <a:pt x="213" y="91"/>
                    <a:pt x="213" y="91"/>
                  </a:cubicBezTo>
                  <a:cubicBezTo>
                    <a:pt x="234" y="98"/>
                    <a:pt x="234" y="98"/>
                    <a:pt x="234" y="98"/>
                  </a:cubicBezTo>
                  <a:cubicBezTo>
                    <a:pt x="236" y="93"/>
                    <a:pt x="238" y="88"/>
                    <a:pt x="239" y="82"/>
                  </a:cubicBezTo>
                  <a:cubicBezTo>
                    <a:pt x="231" y="80"/>
                    <a:pt x="223" y="77"/>
                    <a:pt x="215" y="74"/>
                  </a:cubicBezTo>
                  <a:cubicBezTo>
                    <a:pt x="213" y="80"/>
                    <a:pt x="213" y="80"/>
                    <a:pt x="213" y="80"/>
                  </a:cubicBezTo>
                  <a:lnTo>
                    <a:pt x="213" y="50"/>
                  </a:lnTo>
                  <a:close/>
                  <a:moveTo>
                    <a:pt x="189" y="42"/>
                  </a:moveTo>
                  <a:cubicBezTo>
                    <a:pt x="213" y="50"/>
                    <a:pt x="213" y="50"/>
                    <a:pt x="213" y="50"/>
                  </a:cubicBezTo>
                  <a:cubicBezTo>
                    <a:pt x="213" y="80"/>
                    <a:pt x="213" y="80"/>
                    <a:pt x="213" y="80"/>
                  </a:cubicBezTo>
                  <a:cubicBezTo>
                    <a:pt x="210" y="90"/>
                    <a:pt x="210" y="90"/>
                    <a:pt x="210" y="90"/>
                  </a:cubicBezTo>
                  <a:cubicBezTo>
                    <a:pt x="213" y="91"/>
                    <a:pt x="213" y="91"/>
                    <a:pt x="213" y="91"/>
                  </a:cubicBezTo>
                  <a:cubicBezTo>
                    <a:pt x="213" y="112"/>
                    <a:pt x="213" y="112"/>
                    <a:pt x="213" y="112"/>
                  </a:cubicBezTo>
                  <a:cubicBezTo>
                    <a:pt x="203" y="108"/>
                    <a:pt x="203" y="108"/>
                    <a:pt x="203" y="108"/>
                  </a:cubicBezTo>
                  <a:cubicBezTo>
                    <a:pt x="202" y="113"/>
                    <a:pt x="200" y="119"/>
                    <a:pt x="198" y="124"/>
                  </a:cubicBezTo>
                  <a:cubicBezTo>
                    <a:pt x="213" y="129"/>
                    <a:pt x="213" y="129"/>
                    <a:pt x="213" y="129"/>
                  </a:cubicBezTo>
                  <a:cubicBezTo>
                    <a:pt x="213" y="149"/>
                    <a:pt x="213" y="149"/>
                    <a:pt x="213" y="149"/>
                  </a:cubicBezTo>
                  <a:cubicBezTo>
                    <a:pt x="192" y="142"/>
                    <a:pt x="192" y="142"/>
                    <a:pt x="192" y="142"/>
                  </a:cubicBezTo>
                  <a:cubicBezTo>
                    <a:pt x="189" y="150"/>
                    <a:pt x="189" y="150"/>
                    <a:pt x="189" y="150"/>
                  </a:cubicBezTo>
                  <a:cubicBezTo>
                    <a:pt x="189" y="83"/>
                    <a:pt x="189" y="83"/>
                    <a:pt x="189" y="83"/>
                  </a:cubicBezTo>
                  <a:cubicBezTo>
                    <a:pt x="199" y="86"/>
                    <a:pt x="199" y="86"/>
                    <a:pt x="199" y="86"/>
                  </a:cubicBezTo>
                  <a:cubicBezTo>
                    <a:pt x="201" y="81"/>
                    <a:pt x="203" y="76"/>
                    <a:pt x="204" y="71"/>
                  </a:cubicBezTo>
                  <a:cubicBezTo>
                    <a:pt x="189" y="66"/>
                    <a:pt x="189" y="66"/>
                    <a:pt x="189" y="66"/>
                  </a:cubicBezTo>
                  <a:cubicBezTo>
                    <a:pt x="189" y="42"/>
                    <a:pt x="189" y="42"/>
                    <a:pt x="189" y="42"/>
                  </a:cubicBezTo>
                  <a:close/>
                  <a:moveTo>
                    <a:pt x="213" y="212"/>
                  </a:moveTo>
                  <a:cubicBezTo>
                    <a:pt x="197" y="261"/>
                    <a:pt x="197" y="261"/>
                    <a:pt x="197" y="261"/>
                  </a:cubicBezTo>
                  <a:cubicBezTo>
                    <a:pt x="189" y="258"/>
                    <a:pt x="189" y="258"/>
                    <a:pt x="189" y="258"/>
                  </a:cubicBezTo>
                  <a:cubicBezTo>
                    <a:pt x="189" y="231"/>
                    <a:pt x="189" y="231"/>
                    <a:pt x="189" y="231"/>
                  </a:cubicBezTo>
                  <a:cubicBezTo>
                    <a:pt x="194" y="219"/>
                    <a:pt x="194" y="219"/>
                    <a:pt x="194" y="219"/>
                  </a:cubicBezTo>
                  <a:cubicBezTo>
                    <a:pt x="189" y="217"/>
                    <a:pt x="189" y="217"/>
                    <a:pt x="189" y="217"/>
                  </a:cubicBezTo>
                  <a:cubicBezTo>
                    <a:pt x="189" y="197"/>
                    <a:pt x="189" y="197"/>
                    <a:pt x="189" y="197"/>
                  </a:cubicBezTo>
                  <a:cubicBezTo>
                    <a:pt x="200" y="200"/>
                    <a:pt x="200" y="200"/>
                    <a:pt x="200" y="200"/>
                  </a:cubicBezTo>
                  <a:cubicBezTo>
                    <a:pt x="202" y="195"/>
                    <a:pt x="203" y="190"/>
                    <a:pt x="205" y="185"/>
                  </a:cubicBezTo>
                  <a:cubicBezTo>
                    <a:pt x="189" y="179"/>
                    <a:pt x="189" y="179"/>
                    <a:pt x="189" y="179"/>
                  </a:cubicBezTo>
                  <a:cubicBezTo>
                    <a:pt x="189" y="159"/>
                    <a:pt x="189" y="159"/>
                    <a:pt x="189" y="159"/>
                  </a:cubicBezTo>
                  <a:cubicBezTo>
                    <a:pt x="211" y="166"/>
                    <a:pt x="211" y="166"/>
                    <a:pt x="211" y="166"/>
                  </a:cubicBezTo>
                  <a:cubicBezTo>
                    <a:pt x="213" y="161"/>
                    <a:pt x="213" y="161"/>
                    <a:pt x="213" y="161"/>
                  </a:cubicBezTo>
                  <a:lnTo>
                    <a:pt x="213" y="212"/>
                  </a:lnTo>
                  <a:close/>
                  <a:moveTo>
                    <a:pt x="143" y="26"/>
                  </a:moveTo>
                  <a:cubicBezTo>
                    <a:pt x="164" y="33"/>
                    <a:pt x="164" y="33"/>
                    <a:pt x="164" y="33"/>
                  </a:cubicBezTo>
                  <a:cubicBezTo>
                    <a:pt x="189" y="42"/>
                    <a:pt x="189" y="42"/>
                    <a:pt x="189" y="42"/>
                  </a:cubicBezTo>
                  <a:cubicBezTo>
                    <a:pt x="189" y="66"/>
                    <a:pt x="189" y="66"/>
                    <a:pt x="189" y="66"/>
                  </a:cubicBezTo>
                  <a:cubicBezTo>
                    <a:pt x="180" y="62"/>
                    <a:pt x="180" y="62"/>
                    <a:pt x="180" y="62"/>
                  </a:cubicBezTo>
                  <a:cubicBezTo>
                    <a:pt x="178" y="68"/>
                    <a:pt x="176" y="73"/>
                    <a:pt x="175" y="78"/>
                  </a:cubicBezTo>
                  <a:cubicBezTo>
                    <a:pt x="189" y="83"/>
                    <a:pt x="189" y="83"/>
                    <a:pt x="189" y="83"/>
                  </a:cubicBezTo>
                  <a:cubicBezTo>
                    <a:pt x="189" y="150"/>
                    <a:pt x="189" y="150"/>
                    <a:pt x="189" y="150"/>
                  </a:cubicBezTo>
                  <a:cubicBezTo>
                    <a:pt x="187" y="158"/>
                    <a:pt x="187" y="158"/>
                    <a:pt x="187" y="158"/>
                  </a:cubicBezTo>
                  <a:cubicBezTo>
                    <a:pt x="189" y="159"/>
                    <a:pt x="189" y="159"/>
                    <a:pt x="189" y="159"/>
                  </a:cubicBezTo>
                  <a:cubicBezTo>
                    <a:pt x="189" y="179"/>
                    <a:pt x="189" y="179"/>
                    <a:pt x="189" y="179"/>
                  </a:cubicBezTo>
                  <a:cubicBezTo>
                    <a:pt x="181" y="176"/>
                    <a:pt x="181" y="176"/>
                    <a:pt x="181" y="176"/>
                  </a:cubicBezTo>
                  <a:cubicBezTo>
                    <a:pt x="179" y="182"/>
                    <a:pt x="177" y="187"/>
                    <a:pt x="175" y="192"/>
                  </a:cubicBezTo>
                  <a:cubicBezTo>
                    <a:pt x="189" y="197"/>
                    <a:pt x="189" y="197"/>
                    <a:pt x="189" y="197"/>
                  </a:cubicBezTo>
                  <a:cubicBezTo>
                    <a:pt x="189" y="217"/>
                    <a:pt x="189" y="217"/>
                    <a:pt x="189" y="217"/>
                  </a:cubicBezTo>
                  <a:cubicBezTo>
                    <a:pt x="169" y="211"/>
                    <a:pt x="169" y="211"/>
                    <a:pt x="169" y="211"/>
                  </a:cubicBezTo>
                  <a:cubicBezTo>
                    <a:pt x="167" y="216"/>
                    <a:pt x="166" y="221"/>
                    <a:pt x="164" y="226"/>
                  </a:cubicBezTo>
                  <a:cubicBezTo>
                    <a:pt x="172" y="229"/>
                    <a:pt x="180" y="231"/>
                    <a:pt x="188" y="234"/>
                  </a:cubicBezTo>
                  <a:cubicBezTo>
                    <a:pt x="189" y="231"/>
                    <a:pt x="189" y="231"/>
                    <a:pt x="189" y="231"/>
                  </a:cubicBezTo>
                  <a:cubicBezTo>
                    <a:pt x="189" y="258"/>
                    <a:pt x="189" y="258"/>
                    <a:pt x="189" y="258"/>
                  </a:cubicBezTo>
                  <a:cubicBezTo>
                    <a:pt x="143" y="242"/>
                    <a:pt x="143" y="242"/>
                    <a:pt x="143" y="242"/>
                  </a:cubicBezTo>
                  <a:cubicBezTo>
                    <a:pt x="143" y="181"/>
                    <a:pt x="143" y="181"/>
                    <a:pt x="143" y="181"/>
                  </a:cubicBezTo>
                  <a:cubicBezTo>
                    <a:pt x="165" y="188"/>
                    <a:pt x="165" y="188"/>
                    <a:pt x="165" y="188"/>
                  </a:cubicBezTo>
                  <a:cubicBezTo>
                    <a:pt x="166" y="183"/>
                    <a:pt x="168" y="178"/>
                    <a:pt x="170" y="173"/>
                  </a:cubicBezTo>
                  <a:cubicBezTo>
                    <a:pt x="162" y="170"/>
                    <a:pt x="154" y="167"/>
                    <a:pt x="146" y="165"/>
                  </a:cubicBezTo>
                  <a:cubicBezTo>
                    <a:pt x="143" y="172"/>
                    <a:pt x="143" y="172"/>
                    <a:pt x="143" y="172"/>
                  </a:cubicBezTo>
                  <a:cubicBezTo>
                    <a:pt x="143" y="137"/>
                    <a:pt x="143" y="137"/>
                    <a:pt x="143" y="137"/>
                  </a:cubicBezTo>
                  <a:cubicBezTo>
                    <a:pt x="146" y="127"/>
                    <a:pt x="146" y="127"/>
                    <a:pt x="146" y="127"/>
                  </a:cubicBezTo>
                  <a:cubicBezTo>
                    <a:pt x="143" y="126"/>
                    <a:pt x="143" y="126"/>
                    <a:pt x="143" y="126"/>
                  </a:cubicBezTo>
                  <a:cubicBezTo>
                    <a:pt x="143" y="105"/>
                    <a:pt x="143" y="105"/>
                    <a:pt x="143" y="105"/>
                  </a:cubicBezTo>
                  <a:cubicBezTo>
                    <a:pt x="153" y="108"/>
                    <a:pt x="153" y="108"/>
                    <a:pt x="153" y="108"/>
                  </a:cubicBezTo>
                  <a:cubicBezTo>
                    <a:pt x="154" y="103"/>
                    <a:pt x="156" y="98"/>
                    <a:pt x="158" y="93"/>
                  </a:cubicBezTo>
                  <a:cubicBezTo>
                    <a:pt x="143" y="88"/>
                    <a:pt x="143" y="88"/>
                    <a:pt x="143" y="88"/>
                  </a:cubicBezTo>
                  <a:cubicBezTo>
                    <a:pt x="143" y="67"/>
                    <a:pt x="143" y="67"/>
                    <a:pt x="143" y="67"/>
                  </a:cubicBezTo>
                  <a:cubicBezTo>
                    <a:pt x="164" y="74"/>
                    <a:pt x="164" y="74"/>
                    <a:pt x="164" y="74"/>
                  </a:cubicBezTo>
                  <a:cubicBezTo>
                    <a:pt x="166" y="69"/>
                    <a:pt x="168" y="64"/>
                    <a:pt x="169" y="59"/>
                  </a:cubicBezTo>
                  <a:cubicBezTo>
                    <a:pt x="161" y="56"/>
                    <a:pt x="153" y="53"/>
                    <a:pt x="145" y="51"/>
                  </a:cubicBezTo>
                  <a:cubicBezTo>
                    <a:pt x="143" y="56"/>
                    <a:pt x="143" y="56"/>
                    <a:pt x="143" y="56"/>
                  </a:cubicBezTo>
                  <a:lnTo>
                    <a:pt x="143" y="26"/>
                  </a:lnTo>
                  <a:close/>
                  <a:moveTo>
                    <a:pt x="119" y="19"/>
                  </a:moveTo>
                  <a:cubicBezTo>
                    <a:pt x="143" y="26"/>
                    <a:pt x="143" y="26"/>
                    <a:pt x="143" y="26"/>
                  </a:cubicBezTo>
                  <a:cubicBezTo>
                    <a:pt x="143" y="56"/>
                    <a:pt x="143" y="56"/>
                    <a:pt x="143" y="56"/>
                  </a:cubicBezTo>
                  <a:cubicBezTo>
                    <a:pt x="140" y="66"/>
                    <a:pt x="140" y="66"/>
                    <a:pt x="140" y="66"/>
                  </a:cubicBezTo>
                  <a:cubicBezTo>
                    <a:pt x="143" y="67"/>
                    <a:pt x="143" y="67"/>
                    <a:pt x="143" y="67"/>
                  </a:cubicBezTo>
                  <a:cubicBezTo>
                    <a:pt x="143" y="88"/>
                    <a:pt x="143" y="88"/>
                    <a:pt x="143" y="88"/>
                  </a:cubicBezTo>
                  <a:cubicBezTo>
                    <a:pt x="133" y="85"/>
                    <a:pt x="133" y="85"/>
                    <a:pt x="133" y="85"/>
                  </a:cubicBezTo>
                  <a:cubicBezTo>
                    <a:pt x="132" y="90"/>
                    <a:pt x="130" y="95"/>
                    <a:pt x="128" y="100"/>
                  </a:cubicBezTo>
                  <a:cubicBezTo>
                    <a:pt x="143" y="105"/>
                    <a:pt x="143" y="105"/>
                    <a:pt x="143" y="105"/>
                  </a:cubicBezTo>
                  <a:cubicBezTo>
                    <a:pt x="143" y="126"/>
                    <a:pt x="143" y="126"/>
                    <a:pt x="143" y="126"/>
                  </a:cubicBezTo>
                  <a:cubicBezTo>
                    <a:pt x="122" y="119"/>
                    <a:pt x="122" y="119"/>
                    <a:pt x="122" y="119"/>
                  </a:cubicBezTo>
                  <a:cubicBezTo>
                    <a:pt x="119" y="126"/>
                    <a:pt x="119" y="126"/>
                    <a:pt x="119" y="126"/>
                  </a:cubicBezTo>
                  <a:cubicBezTo>
                    <a:pt x="119" y="59"/>
                    <a:pt x="119" y="59"/>
                    <a:pt x="119" y="59"/>
                  </a:cubicBezTo>
                  <a:cubicBezTo>
                    <a:pt x="129" y="63"/>
                    <a:pt x="129" y="63"/>
                    <a:pt x="129" y="63"/>
                  </a:cubicBezTo>
                  <a:cubicBezTo>
                    <a:pt x="131" y="57"/>
                    <a:pt x="132" y="52"/>
                    <a:pt x="134" y="47"/>
                  </a:cubicBezTo>
                  <a:cubicBezTo>
                    <a:pt x="119" y="42"/>
                    <a:pt x="119" y="42"/>
                    <a:pt x="119" y="42"/>
                  </a:cubicBezTo>
                  <a:cubicBezTo>
                    <a:pt x="119" y="19"/>
                    <a:pt x="119" y="19"/>
                    <a:pt x="119" y="19"/>
                  </a:cubicBezTo>
                  <a:close/>
                  <a:moveTo>
                    <a:pt x="143" y="242"/>
                  </a:moveTo>
                  <a:cubicBezTo>
                    <a:pt x="119" y="235"/>
                    <a:pt x="119" y="235"/>
                    <a:pt x="119" y="235"/>
                  </a:cubicBezTo>
                  <a:cubicBezTo>
                    <a:pt x="119" y="207"/>
                    <a:pt x="119" y="207"/>
                    <a:pt x="119" y="207"/>
                  </a:cubicBezTo>
                  <a:cubicBezTo>
                    <a:pt x="123" y="195"/>
                    <a:pt x="123" y="195"/>
                    <a:pt x="123" y="195"/>
                  </a:cubicBezTo>
                  <a:cubicBezTo>
                    <a:pt x="119" y="194"/>
                    <a:pt x="119" y="194"/>
                    <a:pt x="119" y="194"/>
                  </a:cubicBezTo>
                  <a:cubicBezTo>
                    <a:pt x="119" y="173"/>
                    <a:pt x="119" y="173"/>
                    <a:pt x="119" y="173"/>
                  </a:cubicBezTo>
                  <a:cubicBezTo>
                    <a:pt x="130" y="177"/>
                    <a:pt x="130" y="177"/>
                    <a:pt x="130" y="177"/>
                  </a:cubicBezTo>
                  <a:cubicBezTo>
                    <a:pt x="131" y="171"/>
                    <a:pt x="133" y="166"/>
                    <a:pt x="135" y="161"/>
                  </a:cubicBezTo>
                  <a:cubicBezTo>
                    <a:pt x="119" y="156"/>
                    <a:pt x="119" y="156"/>
                    <a:pt x="119" y="156"/>
                  </a:cubicBezTo>
                  <a:cubicBezTo>
                    <a:pt x="119" y="135"/>
                    <a:pt x="119" y="135"/>
                    <a:pt x="119" y="135"/>
                  </a:cubicBezTo>
                  <a:cubicBezTo>
                    <a:pt x="141" y="142"/>
                    <a:pt x="141" y="142"/>
                    <a:pt x="141" y="142"/>
                  </a:cubicBezTo>
                  <a:cubicBezTo>
                    <a:pt x="143" y="137"/>
                    <a:pt x="143" y="137"/>
                    <a:pt x="143" y="137"/>
                  </a:cubicBezTo>
                  <a:cubicBezTo>
                    <a:pt x="143" y="172"/>
                    <a:pt x="143" y="172"/>
                    <a:pt x="143" y="172"/>
                  </a:cubicBezTo>
                  <a:cubicBezTo>
                    <a:pt x="140" y="180"/>
                    <a:pt x="140" y="180"/>
                    <a:pt x="140" y="180"/>
                  </a:cubicBezTo>
                  <a:cubicBezTo>
                    <a:pt x="143" y="181"/>
                    <a:pt x="143" y="181"/>
                    <a:pt x="143" y="181"/>
                  </a:cubicBezTo>
                  <a:lnTo>
                    <a:pt x="143" y="242"/>
                  </a:lnTo>
                  <a:close/>
                  <a:moveTo>
                    <a:pt x="96" y="11"/>
                  </a:moveTo>
                  <a:cubicBezTo>
                    <a:pt x="119" y="19"/>
                    <a:pt x="119" y="19"/>
                    <a:pt x="119" y="19"/>
                  </a:cubicBezTo>
                  <a:cubicBezTo>
                    <a:pt x="119" y="42"/>
                    <a:pt x="119" y="42"/>
                    <a:pt x="119" y="42"/>
                  </a:cubicBezTo>
                  <a:cubicBezTo>
                    <a:pt x="110" y="39"/>
                    <a:pt x="110" y="39"/>
                    <a:pt x="110" y="39"/>
                  </a:cubicBezTo>
                  <a:cubicBezTo>
                    <a:pt x="108" y="44"/>
                    <a:pt x="106" y="49"/>
                    <a:pt x="105" y="54"/>
                  </a:cubicBezTo>
                  <a:cubicBezTo>
                    <a:pt x="119" y="59"/>
                    <a:pt x="119" y="59"/>
                    <a:pt x="119" y="59"/>
                  </a:cubicBezTo>
                  <a:cubicBezTo>
                    <a:pt x="119" y="126"/>
                    <a:pt x="119" y="126"/>
                    <a:pt x="119" y="126"/>
                  </a:cubicBezTo>
                  <a:cubicBezTo>
                    <a:pt x="117" y="134"/>
                    <a:pt x="117" y="134"/>
                    <a:pt x="117" y="134"/>
                  </a:cubicBezTo>
                  <a:cubicBezTo>
                    <a:pt x="119" y="135"/>
                    <a:pt x="119" y="135"/>
                    <a:pt x="119" y="135"/>
                  </a:cubicBezTo>
                  <a:cubicBezTo>
                    <a:pt x="119" y="156"/>
                    <a:pt x="119" y="156"/>
                    <a:pt x="119" y="156"/>
                  </a:cubicBezTo>
                  <a:cubicBezTo>
                    <a:pt x="110" y="153"/>
                    <a:pt x="110" y="153"/>
                    <a:pt x="110" y="153"/>
                  </a:cubicBezTo>
                  <a:cubicBezTo>
                    <a:pt x="109" y="158"/>
                    <a:pt x="107" y="163"/>
                    <a:pt x="105" y="168"/>
                  </a:cubicBezTo>
                  <a:cubicBezTo>
                    <a:pt x="119" y="173"/>
                    <a:pt x="119" y="173"/>
                    <a:pt x="119" y="173"/>
                  </a:cubicBezTo>
                  <a:cubicBezTo>
                    <a:pt x="119" y="194"/>
                    <a:pt x="119" y="194"/>
                    <a:pt x="119" y="194"/>
                  </a:cubicBezTo>
                  <a:cubicBezTo>
                    <a:pt x="99" y="187"/>
                    <a:pt x="99" y="187"/>
                    <a:pt x="99" y="187"/>
                  </a:cubicBezTo>
                  <a:cubicBezTo>
                    <a:pt x="96" y="195"/>
                    <a:pt x="96" y="195"/>
                    <a:pt x="96" y="195"/>
                  </a:cubicBezTo>
                  <a:cubicBezTo>
                    <a:pt x="96" y="128"/>
                    <a:pt x="96" y="128"/>
                    <a:pt x="96" y="128"/>
                  </a:cubicBezTo>
                  <a:cubicBezTo>
                    <a:pt x="106" y="131"/>
                    <a:pt x="106" y="131"/>
                    <a:pt x="106" y="131"/>
                  </a:cubicBezTo>
                  <a:cubicBezTo>
                    <a:pt x="108" y="126"/>
                    <a:pt x="110" y="120"/>
                    <a:pt x="111" y="115"/>
                  </a:cubicBezTo>
                  <a:cubicBezTo>
                    <a:pt x="96" y="110"/>
                    <a:pt x="96" y="110"/>
                    <a:pt x="96" y="110"/>
                  </a:cubicBezTo>
                  <a:cubicBezTo>
                    <a:pt x="96" y="43"/>
                    <a:pt x="96" y="43"/>
                    <a:pt x="96" y="43"/>
                  </a:cubicBezTo>
                  <a:cubicBezTo>
                    <a:pt x="99" y="35"/>
                    <a:pt x="99" y="35"/>
                    <a:pt x="99" y="35"/>
                  </a:cubicBezTo>
                  <a:cubicBezTo>
                    <a:pt x="96" y="34"/>
                    <a:pt x="96" y="34"/>
                    <a:pt x="96" y="34"/>
                  </a:cubicBezTo>
                  <a:cubicBezTo>
                    <a:pt x="96" y="11"/>
                    <a:pt x="96" y="11"/>
                    <a:pt x="96" y="11"/>
                  </a:cubicBezTo>
                  <a:close/>
                  <a:moveTo>
                    <a:pt x="119" y="235"/>
                  </a:moveTo>
                  <a:cubicBezTo>
                    <a:pt x="99" y="228"/>
                    <a:pt x="99" y="228"/>
                    <a:pt x="99" y="228"/>
                  </a:cubicBezTo>
                  <a:cubicBezTo>
                    <a:pt x="96" y="227"/>
                    <a:pt x="96" y="227"/>
                    <a:pt x="96" y="227"/>
                  </a:cubicBezTo>
                  <a:cubicBezTo>
                    <a:pt x="96" y="203"/>
                    <a:pt x="96" y="203"/>
                    <a:pt x="96" y="203"/>
                  </a:cubicBezTo>
                  <a:cubicBezTo>
                    <a:pt x="118" y="211"/>
                    <a:pt x="118" y="211"/>
                    <a:pt x="118" y="211"/>
                  </a:cubicBezTo>
                  <a:cubicBezTo>
                    <a:pt x="119" y="207"/>
                    <a:pt x="119" y="207"/>
                    <a:pt x="119" y="207"/>
                  </a:cubicBezTo>
                  <a:lnTo>
                    <a:pt x="119" y="235"/>
                  </a:lnTo>
                  <a:close/>
                  <a:moveTo>
                    <a:pt x="73" y="3"/>
                  </a:moveTo>
                  <a:cubicBezTo>
                    <a:pt x="96" y="11"/>
                    <a:pt x="96" y="11"/>
                    <a:pt x="96" y="11"/>
                  </a:cubicBezTo>
                  <a:cubicBezTo>
                    <a:pt x="96" y="34"/>
                    <a:pt x="96" y="34"/>
                    <a:pt x="96" y="34"/>
                  </a:cubicBezTo>
                  <a:cubicBezTo>
                    <a:pt x="75" y="27"/>
                    <a:pt x="75" y="27"/>
                    <a:pt x="75" y="27"/>
                  </a:cubicBezTo>
                  <a:cubicBezTo>
                    <a:pt x="73" y="33"/>
                    <a:pt x="73" y="33"/>
                    <a:pt x="73" y="33"/>
                  </a:cubicBezTo>
                  <a:cubicBezTo>
                    <a:pt x="73" y="3"/>
                    <a:pt x="73" y="3"/>
                    <a:pt x="73" y="3"/>
                  </a:cubicBezTo>
                  <a:close/>
                  <a:moveTo>
                    <a:pt x="96" y="227"/>
                  </a:moveTo>
                  <a:cubicBezTo>
                    <a:pt x="73" y="219"/>
                    <a:pt x="73" y="219"/>
                    <a:pt x="73" y="219"/>
                  </a:cubicBezTo>
                  <a:cubicBezTo>
                    <a:pt x="73" y="195"/>
                    <a:pt x="73" y="195"/>
                    <a:pt x="73" y="195"/>
                  </a:cubicBezTo>
                  <a:cubicBezTo>
                    <a:pt x="83" y="199"/>
                    <a:pt x="83" y="199"/>
                    <a:pt x="83" y="199"/>
                  </a:cubicBezTo>
                  <a:cubicBezTo>
                    <a:pt x="85" y="194"/>
                    <a:pt x="87" y="189"/>
                    <a:pt x="88" y="184"/>
                  </a:cubicBezTo>
                  <a:cubicBezTo>
                    <a:pt x="73" y="178"/>
                    <a:pt x="73" y="178"/>
                    <a:pt x="73" y="178"/>
                  </a:cubicBezTo>
                  <a:cubicBezTo>
                    <a:pt x="73" y="82"/>
                    <a:pt x="73" y="82"/>
                    <a:pt x="73" y="82"/>
                  </a:cubicBezTo>
                  <a:cubicBezTo>
                    <a:pt x="83" y="85"/>
                    <a:pt x="83" y="85"/>
                    <a:pt x="83" y="85"/>
                  </a:cubicBezTo>
                  <a:cubicBezTo>
                    <a:pt x="84" y="80"/>
                    <a:pt x="86" y="75"/>
                    <a:pt x="88" y="69"/>
                  </a:cubicBezTo>
                  <a:cubicBezTo>
                    <a:pt x="73" y="64"/>
                    <a:pt x="73" y="64"/>
                    <a:pt x="73" y="64"/>
                  </a:cubicBezTo>
                  <a:cubicBezTo>
                    <a:pt x="73" y="44"/>
                    <a:pt x="73" y="44"/>
                    <a:pt x="73" y="44"/>
                  </a:cubicBezTo>
                  <a:cubicBezTo>
                    <a:pt x="94" y="51"/>
                    <a:pt x="94" y="51"/>
                    <a:pt x="94" y="51"/>
                  </a:cubicBezTo>
                  <a:cubicBezTo>
                    <a:pt x="96" y="43"/>
                    <a:pt x="96" y="43"/>
                    <a:pt x="96" y="43"/>
                  </a:cubicBezTo>
                  <a:cubicBezTo>
                    <a:pt x="96" y="110"/>
                    <a:pt x="96" y="110"/>
                    <a:pt x="96" y="110"/>
                  </a:cubicBezTo>
                  <a:cubicBezTo>
                    <a:pt x="87" y="107"/>
                    <a:pt x="87" y="107"/>
                    <a:pt x="87" y="107"/>
                  </a:cubicBezTo>
                  <a:cubicBezTo>
                    <a:pt x="85" y="112"/>
                    <a:pt x="83" y="117"/>
                    <a:pt x="82" y="123"/>
                  </a:cubicBezTo>
                  <a:cubicBezTo>
                    <a:pt x="96" y="128"/>
                    <a:pt x="96" y="128"/>
                    <a:pt x="96" y="128"/>
                  </a:cubicBezTo>
                  <a:cubicBezTo>
                    <a:pt x="96" y="195"/>
                    <a:pt x="96" y="195"/>
                    <a:pt x="96" y="195"/>
                  </a:cubicBezTo>
                  <a:cubicBezTo>
                    <a:pt x="94" y="202"/>
                    <a:pt x="94" y="202"/>
                    <a:pt x="94" y="202"/>
                  </a:cubicBezTo>
                  <a:cubicBezTo>
                    <a:pt x="96" y="203"/>
                    <a:pt x="96" y="203"/>
                    <a:pt x="96" y="203"/>
                  </a:cubicBezTo>
                  <a:lnTo>
                    <a:pt x="96" y="227"/>
                  </a:lnTo>
                  <a:close/>
                  <a:moveTo>
                    <a:pt x="39" y="81"/>
                  </a:moveTo>
                  <a:cubicBezTo>
                    <a:pt x="65" y="0"/>
                    <a:pt x="65" y="0"/>
                    <a:pt x="65" y="0"/>
                  </a:cubicBezTo>
                  <a:cubicBezTo>
                    <a:pt x="73" y="3"/>
                    <a:pt x="73" y="3"/>
                    <a:pt x="73" y="3"/>
                  </a:cubicBezTo>
                  <a:cubicBezTo>
                    <a:pt x="73" y="33"/>
                    <a:pt x="73" y="33"/>
                    <a:pt x="73" y="33"/>
                  </a:cubicBezTo>
                  <a:cubicBezTo>
                    <a:pt x="69" y="43"/>
                    <a:pt x="69" y="43"/>
                    <a:pt x="69" y="43"/>
                  </a:cubicBezTo>
                  <a:cubicBezTo>
                    <a:pt x="73" y="44"/>
                    <a:pt x="73" y="44"/>
                    <a:pt x="73" y="44"/>
                  </a:cubicBezTo>
                  <a:cubicBezTo>
                    <a:pt x="73" y="64"/>
                    <a:pt x="73" y="64"/>
                    <a:pt x="73" y="64"/>
                  </a:cubicBezTo>
                  <a:cubicBezTo>
                    <a:pt x="63" y="61"/>
                    <a:pt x="63" y="61"/>
                    <a:pt x="63" y="61"/>
                  </a:cubicBezTo>
                  <a:cubicBezTo>
                    <a:pt x="62" y="66"/>
                    <a:pt x="60" y="72"/>
                    <a:pt x="58" y="77"/>
                  </a:cubicBezTo>
                  <a:cubicBezTo>
                    <a:pt x="73" y="82"/>
                    <a:pt x="73" y="82"/>
                    <a:pt x="73" y="82"/>
                  </a:cubicBezTo>
                  <a:cubicBezTo>
                    <a:pt x="73" y="178"/>
                    <a:pt x="73" y="178"/>
                    <a:pt x="73" y="178"/>
                  </a:cubicBezTo>
                  <a:cubicBezTo>
                    <a:pt x="64" y="175"/>
                    <a:pt x="64" y="175"/>
                    <a:pt x="64" y="175"/>
                  </a:cubicBezTo>
                  <a:cubicBezTo>
                    <a:pt x="62" y="181"/>
                    <a:pt x="60" y="186"/>
                    <a:pt x="59" y="191"/>
                  </a:cubicBezTo>
                  <a:cubicBezTo>
                    <a:pt x="73" y="195"/>
                    <a:pt x="73" y="195"/>
                    <a:pt x="73" y="195"/>
                  </a:cubicBezTo>
                  <a:cubicBezTo>
                    <a:pt x="73" y="219"/>
                    <a:pt x="73" y="219"/>
                    <a:pt x="73" y="219"/>
                  </a:cubicBezTo>
                  <a:cubicBezTo>
                    <a:pt x="39" y="207"/>
                    <a:pt x="39" y="207"/>
                    <a:pt x="39" y="207"/>
                  </a:cubicBezTo>
                  <a:cubicBezTo>
                    <a:pt x="39" y="184"/>
                    <a:pt x="39" y="184"/>
                    <a:pt x="39" y="184"/>
                  </a:cubicBezTo>
                  <a:cubicBezTo>
                    <a:pt x="48" y="187"/>
                    <a:pt x="48" y="187"/>
                    <a:pt x="48" y="187"/>
                  </a:cubicBezTo>
                  <a:cubicBezTo>
                    <a:pt x="50" y="182"/>
                    <a:pt x="52" y="177"/>
                    <a:pt x="53" y="172"/>
                  </a:cubicBezTo>
                  <a:cubicBezTo>
                    <a:pt x="39" y="167"/>
                    <a:pt x="39" y="167"/>
                    <a:pt x="39" y="167"/>
                  </a:cubicBezTo>
                  <a:cubicBezTo>
                    <a:pt x="39" y="146"/>
                    <a:pt x="39" y="146"/>
                    <a:pt x="39" y="146"/>
                  </a:cubicBezTo>
                  <a:cubicBezTo>
                    <a:pt x="60" y="153"/>
                    <a:pt x="60" y="153"/>
                    <a:pt x="60" y="153"/>
                  </a:cubicBezTo>
                  <a:cubicBezTo>
                    <a:pt x="61" y="148"/>
                    <a:pt x="63" y="143"/>
                    <a:pt x="65" y="138"/>
                  </a:cubicBezTo>
                  <a:cubicBezTo>
                    <a:pt x="57" y="135"/>
                    <a:pt x="49" y="132"/>
                    <a:pt x="40" y="129"/>
                  </a:cubicBezTo>
                  <a:cubicBezTo>
                    <a:pt x="39" y="135"/>
                    <a:pt x="39" y="135"/>
                    <a:pt x="39" y="135"/>
                  </a:cubicBezTo>
                  <a:lnTo>
                    <a:pt x="39" y="81"/>
                  </a:lnTo>
                  <a:close/>
                  <a:moveTo>
                    <a:pt x="0" y="195"/>
                  </a:moveTo>
                  <a:cubicBezTo>
                    <a:pt x="39" y="81"/>
                    <a:pt x="39" y="81"/>
                    <a:pt x="39" y="81"/>
                  </a:cubicBezTo>
                  <a:cubicBezTo>
                    <a:pt x="39" y="135"/>
                    <a:pt x="39" y="135"/>
                    <a:pt x="39" y="135"/>
                  </a:cubicBezTo>
                  <a:cubicBezTo>
                    <a:pt x="35" y="145"/>
                    <a:pt x="35" y="145"/>
                    <a:pt x="35" y="145"/>
                  </a:cubicBezTo>
                  <a:cubicBezTo>
                    <a:pt x="39" y="146"/>
                    <a:pt x="39" y="146"/>
                    <a:pt x="39" y="146"/>
                  </a:cubicBezTo>
                  <a:cubicBezTo>
                    <a:pt x="39" y="167"/>
                    <a:pt x="39" y="167"/>
                    <a:pt x="39" y="167"/>
                  </a:cubicBezTo>
                  <a:cubicBezTo>
                    <a:pt x="29" y="164"/>
                    <a:pt x="29" y="164"/>
                    <a:pt x="29" y="164"/>
                  </a:cubicBezTo>
                  <a:cubicBezTo>
                    <a:pt x="27" y="169"/>
                    <a:pt x="25" y="174"/>
                    <a:pt x="24" y="179"/>
                  </a:cubicBezTo>
                  <a:cubicBezTo>
                    <a:pt x="39" y="184"/>
                    <a:pt x="39" y="184"/>
                    <a:pt x="39" y="184"/>
                  </a:cubicBezTo>
                  <a:cubicBezTo>
                    <a:pt x="39" y="207"/>
                    <a:pt x="39" y="207"/>
                    <a:pt x="39" y="207"/>
                  </a:cubicBezTo>
                  <a:lnTo>
                    <a:pt x="0" y="195"/>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7">
              <a:extLst>
                <a:ext uri="{FF2B5EF4-FFF2-40B4-BE49-F238E27FC236}">
                  <a16:creationId xmlns:a16="http://schemas.microsoft.com/office/drawing/2014/main" id="{09EA5C77-03A9-DA45-9806-E6F9672510EF}"/>
                </a:ext>
              </a:extLst>
            </p:cNvPr>
            <p:cNvSpPr>
              <a:spLocks/>
            </p:cNvSpPr>
            <p:nvPr/>
          </p:nvSpPr>
          <p:spPr bwMode="auto">
            <a:xfrm>
              <a:off x="4404167" y="2182069"/>
              <a:ext cx="313596" cy="202320"/>
            </a:xfrm>
            <a:custGeom>
              <a:avLst/>
              <a:gdLst>
                <a:gd name="T0" fmla="*/ 121 w 173"/>
                <a:gd name="T1" fmla="*/ 14 h 112"/>
                <a:gd name="T2" fmla="*/ 173 w 173"/>
                <a:gd name="T3" fmla="*/ 53 h 112"/>
                <a:gd name="T4" fmla="*/ 121 w 173"/>
                <a:gd name="T5" fmla="*/ 91 h 112"/>
                <a:gd name="T6" fmla="*/ 101 w 173"/>
                <a:gd name="T7" fmla="*/ 88 h 112"/>
                <a:gd name="T8" fmla="*/ 52 w 173"/>
                <a:gd name="T9" fmla="*/ 112 h 112"/>
                <a:gd name="T10" fmla="*/ 0 w 173"/>
                <a:gd name="T11" fmla="*/ 74 h 112"/>
                <a:gd name="T12" fmla="*/ 12 w 173"/>
                <a:gd name="T13" fmla="*/ 50 h 112"/>
                <a:gd name="T14" fmla="*/ 9 w 173"/>
                <a:gd name="T15" fmla="*/ 38 h 112"/>
                <a:gd name="T16" fmla="*/ 61 w 173"/>
                <a:gd name="T17" fmla="*/ 0 h 112"/>
                <a:gd name="T18" fmla="*/ 104 w 173"/>
                <a:gd name="T19" fmla="*/ 16 h 112"/>
                <a:gd name="T20" fmla="*/ 121 w 173"/>
                <a:gd name="T21" fmla="*/ 1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12">
                  <a:moveTo>
                    <a:pt x="121" y="14"/>
                  </a:moveTo>
                  <a:cubicBezTo>
                    <a:pt x="150" y="14"/>
                    <a:pt x="173" y="31"/>
                    <a:pt x="173" y="53"/>
                  </a:cubicBezTo>
                  <a:cubicBezTo>
                    <a:pt x="173" y="74"/>
                    <a:pt x="150" y="91"/>
                    <a:pt x="121" y="91"/>
                  </a:cubicBezTo>
                  <a:cubicBezTo>
                    <a:pt x="114" y="91"/>
                    <a:pt x="107" y="90"/>
                    <a:pt x="101" y="88"/>
                  </a:cubicBezTo>
                  <a:cubicBezTo>
                    <a:pt x="93" y="102"/>
                    <a:pt x="74" y="112"/>
                    <a:pt x="52" y="112"/>
                  </a:cubicBezTo>
                  <a:cubicBezTo>
                    <a:pt x="23" y="112"/>
                    <a:pt x="0" y="95"/>
                    <a:pt x="0" y="74"/>
                  </a:cubicBezTo>
                  <a:cubicBezTo>
                    <a:pt x="0" y="65"/>
                    <a:pt x="4" y="56"/>
                    <a:pt x="12" y="50"/>
                  </a:cubicBezTo>
                  <a:cubicBezTo>
                    <a:pt x="10" y="46"/>
                    <a:pt x="9" y="42"/>
                    <a:pt x="9" y="38"/>
                  </a:cubicBezTo>
                  <a:cubicBezTo>
                    <a:pt x="9" y="17"/>
                    <a:pt x="33" y="0"/>
                    <a:pt x="61" y="0"/>
                  </a:cubicBezTo>
                  <a:cubicBezTo>
                    <a:pt x="79" y="0"/>
                    <a:pt x="95" y="7"/>
                    <a:pt x="104" y="16"/>
                  </a:cubicBezTo>
                  <a:cubicBezTo>
                    <a:pt x="109" y="15"/>
                    <a:pt x="115" y="14"/>
                    <a:pt x="121"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28">
              <a:extLst>
                <a:ext uri="{FF2B5EF4-FFF2-40B4-BE49-F238E27FC236}">
                  <a16:creationId xmlns:a16="http://schemas.microsoft.com/office/drawing/2014/main" id="{3B43C524-62F8-B34C-95D4-2DDFF816BED0}"/>
                </a:ext>
              </a:extLst>
            </p:cNvPr>
            <p:cNvSpPr>
              <a:spLocks/>
            </p:cNvSpPr>
            <p:nvPr/>
          </p:nvSpPr>
          <p:spPr bwMode="auto">
            <a:xfrm>
              <a:off x="4010766" y="1959517"/>
              <a:ext cx="252900" cy="164104"/>
            </a:xfrm>
            <a:custGeom>
              <a:avLst/>
              <a:gdLst>
                <a:gd name="T0" fmla="*/ 98 w 140"/>
                <a:gd name="T1" fmla="*/ 11 h 91"/>
                <a:gd name="T2" fmla="*/ 140 w 140"/>
                <a:gd name="T3" fmla="*/ 42 h 91"/>
                <a:gd name="T4" fmla="*/ 98 w 140"/>
                <a:gd name="T5" fmla="*/ 73 h 91"/>
                <a:gd name="T6" fmla="*/ 82 w 140"/>
                <a:gd name="T7" fmla="*/ 71 h 91"/>
                <a:gd name="T8" fmla="*/ 42 w 140"/>
                <a:gd name="T9" fmla="*/ 91 h 91"/>
                <a:gd name="T10" fmla="*/ 0 w 140"/>
                <a:gd name="T11" fmla="*/ 59 h 91"/>
                <a:gd name="T12" fmla="*/ 9 w 140"/>
                <a:gd name="T13" fmla="*/ 40 h 91"/>
                <a:gd name="T14" fmla="*/ 7 w 140"/>
                <a:gd name="T15" fmla="*/ 31 h 91"/>
                <a:gd name="T16" fmla="*/ 50 w 140"/>
                <a:gd name="T17" fmla="*/ 0 h 91"/>
                <a:gd name="T18" fmla="*/ 84 w 140"/>
                <a:gd name="T19" fmla="*/ 13 h 91"/>
                <a:gd name="T20" fmla="*/ 98 w 140"/>
                <a:gd name="T21"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91">
                  <a:moveTo>
                    <a:pt x="98" y="11"/>
                  </a:moveTo>
                  <a:cubicBezTo>
                    <a:pt x="121" y="11"/>
                    <a:pt x="140" y="25"/>
                    <a:pt x="140" y="42"/>
                  </a:cubicBezTo>
                  <a:cubicBezTo>
                    <a:pt x="140" y="59"/>
                    <a:pt x="121" y="73"/>
                    <a:pt x="98" y="73"/>
                  </a:cubicBezTo>
                  <a:cubicBezTo>
                    <a:pt x="92" y="73"/>
                    <a:pt x="87" y="73"/>
                    <a:pt x="82" y="71"/>
                  </a:cubicBezTo>
                  <a:cubicBezTo>
                    <a:pt x="75" y="82"/>
                    <a:pt x="60" y="91"/>
                    <a:pt x="42" y="91"/>
                  </a:cubicBezTo>
                  <a:cubicBezTo>
                    <a:pt x="19" y="91"/>
                    <a:pt x="0" y="77"/>
                    <a:pt x="0" y="59"/>
                  </a:cubicBezTo>
                  <a:cubicBezTo>
                    <a:pt x="0" y="52"/>
                    <a:pt x="3" y="45"/>
                    <a:pt x="9" y="40"/>
                  </a:cubicBezTo>
                  <a:cubicBezTo>
                    <a:pt x="8" y="37"/>
                    <a:pt x="7" y="34"/>
                    <a:pt x="7" y="31"/>
                  </a:cubicBezTo>
                  <a:cubicBezTo>
                    <a:pt x="7" y="14"/>
                    <a:pt x="26" y="0"/>
                    <a:pt x="50" y="0"/>
                  </a:cubicBezTo>
                  <a:cubicBezTo>
                    <a:pt x="64" y="0"/>
                    <a:pt x="77" y="5"/>
                    <a:pt x="84" y="13"/>
                  </a:cubicBezTo>
                  <a:cubicBezTo>
                    <a:pt x="89" y="12"/>
                    <a:pt x="93" y="11"/>
                    <a:pt x="98"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29">
              <a:extLst>
                <a:ext uri="{FF2B5EF4-FFF2-40B4-BE49-F238E27FC236}">
                  <a16:creationId xmlns:a16="http://schemas.microsoft.com/office/drawing/2014/main" id="{CD879FFB-A1A1-D44E-8DDC-74FA84095322}"/>
                </a:ext>
              </a:extLst>
            </p:cNvPr>
            <p:cNvSpPr>
              <a:spLocks/>
            </p:cNvSpPr>
            <p:nvPr/>
          </p:nvSpPr>
          <p:spPr bwMode="auto">
            <a:xfrm>
              <a:off x="2603518" y="1895449"/>
              <a:ext cx="312472" cy="203444"/>
            </a:xfrm>
            <a:custGeom>
              <a:avLst/>
              <a:gdLst>
                <a:gd name="T0" fmla="*/ 121 w 173"/>
                <a:gd name="T1" fmla="*/ 14 h 112"/>
                <a:gd name="T2" fmla="*/ 173 w 173"/>
                <a:gd name="T3" fmla="*/ 53 h 112"/>
                <a:gd name="T4" fmla="*/ 121 w 173"/>
                <a:gd name="T5" fmla="*/ 91 h 112"/>
                <a:gd name="T6" fmla="*/ 101 w 173"/>
                <a:gd name="T7" fmla="*/ 88 h 112"/>
                <a:gd name="T8" fmla="*/ 52 w 173"/>
                <a:gd name="T9" fmla="*/ 112 h 112"/>
                <a:gd name="T10" fmla="*/ 0 w 173"/>
                <a:gd name="T11" fmla="*/ 74 h 112"/>
                <a:gd name="T12" fmla="*/ 12 w 173"/>
                <a:gd name="T13" fmla="*/ 50 h 112"/>
                <a:gd name="T14" fmla="*/ 9 w 173"/>
                <a:gd name="T15" fmla="*/ 39 h 112"/>
                <a:gd name="T16" fmla="*/ 61 w 173"/>
                <a:gd name="T17" fmla="*/ 0 h 112"/>
                <a:gd name="T18" fmla="*/ 104 w 173"/>
                <a:gd name="T19" fmla="*/ 16 h 112"/>
                <a:gd name="T20" fmla="*/ 121 w 173"/>
                <a:gd name="T21" fmla="*/ 1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12">
                  <a:moveTo>
                    <a:pt x="121" y="14"/>
                  </a:moveTo>
                  <a:cubicBezTo>
                    <a:pt x="150" y="14"/>
                    <a:pt x="173" y="32"/>
                    <a:pt x="173" y="53"/>
                  </a:cubicBezTo>
                  <a:cubicBezTo>
                    <a:pt x="173" y="74"/>
                    <a:pt x="150" y="91"/>
                    <a:pt x="121" y="91"/>
                  </a:cubicBezTo>
                  <a:cubicBezTo>
                    <a:pt x="114" y="91"/>
                    <a:pt x="107" y="90"/>
                    <a:pt x="101" y="88"/>
                  </a:cubicBezTo>
                  <a:cubicBezTo>
                    <a:pt x="93" y="102"/>
                    <a:pt x="74" y="112"/>
                    <a:pt x="52" y="112"/>
                  </a:cubicBezTo>
                  <a:cubicBezTo>
                    <a:pt x="23" y="112"/>
                    <a:pt x="0" y="95"/>
                    <a:pt x="0" y="74"/>
                  </a:cubicBezTo>
                  <a:cubicBezTo>
                    <a:pt x="0" y="65"/>
                    <a:pt x="4" y="56"/>
                    <a:pt x="12" y="50"/>
                  </a:cubicBezTo>
                  <a:cubicBezTo>
                    <a:pt x="10" y="46"/>
                    <a:pt x="9" y="42"/>
                    <a:pt x="9" y="39"/>
                  </a:cubicBezTo>
                  <a:cubicBezTo>
                    <a:pt x="9" y="17"/>
                    <a:pt x="33" y="0"/>
                    <a:pt x="61" y="0"/>
                  </a:cubicBezTo>
                  <a:cubicBezTo>
                    <a:pt x="79" y="0"/>
                    <a:pt x="95" y="7"/>
                    <a:pt x="104" y="16"/>
                  </a:cubicBezTo>
                  <a:cubicBezTo>
                    <a:pt x="109" y="15"/>
                    <a:pt x="115" y="14"/>
                    <a:pt x="121"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30">
              <a:extLst>
                <a:ext uri="{FF2B5EF4-FFF2-40B4-BE49-F238E27FC236}">
                  <a16:creationId xmlns:a16="http://schemas.microsoft.com/office/drawing/2014/main" id="{0FD1DC14-6E11-A243-9822-0085EF26D639}"/>
                </a:ext>
              </a:extLst>
            </p:cNvPr>
            <p:cNvSpPr>
              <a:spLocks/>
            </p:cNvSpPr>
            <p:nvPr/>
          </p:nvSpPr>
          <p:spPr bwMode="auto">
            <a:xfrm>
              <a:off x="2377594" y="2129241"/>
              <a:ext cx="254024" cy="164104"/>
            </a:xfrm>
            <a:custGeom>
              <a:avLst/>
              <a:gdLst>
                <a:gd name="T0" fmla="*/ 99 w 141"/>
                <a:gd name="T1" fmla="*/ 11 h 91"/>
                <a:gd name="T2" fmla="*/ 141 w 141"/>
                <a:gd name="T3" fmla="*/ 42 h 91"/>
                <a:gd name="T4" fmla="*/ 99 w 141"/>
                <a:gd name="T5" fmla="*/ 73 h 91"/>
                <a:gd name="T6" fmla="*/ 82 w 141"/>
                <a:gd name="T7" fmla="*/ 71 h 91"/>
                <a:gd name="T8" fmla="*/ 43 w 141"/>
                <a:gd name="T9" fmla="*/ 91 h 91"/>
                <a:gd name="T10" fmla="*/ 0 w 141"/>
                <a:gd name="T11" fmla="*/ 59 h 91"/>
                <a:gd name="T12" fmla="*/ 10 w 141"/>
                <a:gd name="T13" fmla="*/ 40 h 91"/>
                <a:gd name="T14" fmla="*/ 8 w 141"/>
                <a:gd name="T15" fmla="*/ 31 h 91"/>
                <a:gd name="T16" fmla="*/ 50 w 141"/>
                <a:gd name="T17" fmla="*/ 0 h 91"/>
                <a:gd name="T18" fmla="*/ 85 w 141"/>
                <a:gd name="T19" fmla="*/ 13 h 91"/>
                <a:gd name="T20" fmla="*/ 99 w 141"/>
                <a:gd name="T21"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91">
                  <a:moveTo>
                    <a:pt x="99" y="11"/>
                  </a:moveTo>
                  <a:cubicBezTo>
                    <a:pt x="122" y="11"/>
                    <a:pt x="141" y="25"/>
                    <a:pt x="141" y="42"/>
                  </a:cubicBezTo>
                  <a:cubicBezTo>
                    <a:pt x="141" y="60"/>
                    <a:pt x="122" y="73"/>
                    <a:pt x="99" y="73"/>
                  </a:cubicBezTo>
                  <a:cubicBezTo>
                    <a:pt x="93" y="73"/>
                    <a:pt x="87" y="73"/>
                    <a:pt x="82" y="71"/>
                  </a:cubicBezTo>
                  <a:cubicBezTo>
                    <a:pt x="76" y="83"/>
                    <a:pt x="61" y="91"/>
                    <a:pt x="43" y="91"/>
                  </a:cubicBezTo>
                  <a:cubicBezTo>
                    <a:pt x="19" y="91"/>
                    <a:pt x="0" y="77"/>
                    <a:pt x="0" y="59"/>
                  </a:cubicBezTo>
                  <a:cubicBezTo>
                    <a:pt x="0" y="52"/>
                    <a:pt x="4" y="45"/>
                    <a:pt x="10" y="40"/>
                  </a:cubicBezTo>
                  <a:cubicBezTo>
                    <a:pt x="8" y="37"/>
                    <a:pt x="8" y="34"/>
                    <a:pt x="8" y="31"/>
                  </a:cubicBezTo>
                  <a:cubicBezTo>
                    <a:pt x="8" y="14"/>
                    <a:pt x="27" y="0"/>
                    <a:pt x="50" y="0"/>
                  </a:cubicBezTo>
                  <a:cubicBezTo>
                    <a:pt x="65" y="0"/>
                    <a:pt x="77" y="5"/>
                    <a:pt x="85" y="13"/>
                  </a:cubicBezTo>
                  <a:cubicBezTo>
                    <a:pt x="89" y="12"/>
                    <a:pt x="94" y="11"/>
                    <a:pt x="99" y="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31">
              <a:extLst>
                <a:ext uri="{FF2B5EF4-FFF2-40B4-BE49-F238E27FC236}">
                  <a16:creationId xmlns:a16="http://schemas.microsoft.com/office/drawing/2014/main" id="{A1AE0D1A-E66C-E743-A85F-DBB471838C88}"/>
                </a:ext>
              </a:extLst>
            </p:cNvPr>
            <p:cNvSpPr>
              <a:spLocks/>
            </p:cNvSpPr>
            <p:nvPr/>
          </p:nvSpPr>
          <p:spPr bwMode="auto">
            <a:xfrm>
              <a:off x="1853809" y="2678877"/>
              <a:ext cx="3337158" cy="4072254"/>
            </a:xfrm>
            <a:custGeom>
              <a:avLst/>
              <a:gdLst>
                <a:gd name="T0" fmla="*/ 1410 w 1845"/>
                <a:gd name="T1" fmla="*/ 260 h 2252"/>
                <a:gd name="T2" fmla="*/ 1671 w 1845"/>
                <a:gd name="T3" fmla="*/ 641 h 2252"/>
                <a:gd name="T4" fmla="*/ 1674 w 1845"/>
                <a:gd name="T5" fmla="*/ 913 h 2252"/>
                <a:gd name="T6" fmla="*/ 1743 w 1845"/>
                <a:gd name="T7" fmla="*/ 1178 h 2252"/>
                <a:gd name="T8" fmla="*/ 1783 w 1845"/>
                <a:gd name="T9" fmla="*/ 1341 h 2252"/>
                <a:gd name="T10" fmla="*/ 1685 w 1845"/>
                <a:gd name="T11" fmla="*/ 1428 h 2252"/>
                <a:gd name="T12" fmla="*/ 1698 w 1845"/>
                <a:gd name="T13" fmla="*/ 1503 h 2252"/>
                <a:gd name="T14" fmla="*/ 1675 w 1845"/>
                <a:gd name="T15" fmla="*/ 1535 h 2252"/>
                <a:gd name="T16" fmla="*/ 1691 w 1845"/>
                <a:gd name="T17" fmla="*/ 1609 h 2252"/>
                <a:gd name="T18" fmla="*/ 1627 w 1845"/>
                <a:gd name="T19" fmla="*/ 1663 h 2252"/>
                <a:gd name="T20" fmla="*/ 1582 w 1845"/>
                <a:gd name="T21" fmla="*/ 1824 h 2252"/>
                <a:gd name="T22" fmla="*/ 1276 w 1845"/>
                <a:gd name="T23" fmla="*/ 1808 h 2252"/>
                <a:gd name="T24" fmla="*/ 1080 w 1845"/>
                <a:gd name="T25" fmla="*/ 1953 h 2252"/>
                <a:gd name="T26" fmla="*/ 993 w 1845"/>
                <a:gd name="T27" fmla="*/ 2252 h 2252"/>
                <a:gd name="T28" fmla="*/ 689 w 1845"/>
                <a:gd name="T29" fmla="*/ 2050 h 2252"/>
                <a:gd name="T30" fmla="*/ 321 w 1845"/>
                <a:gd name="T31" fmla="*/ 2252 h 2252"/>
                <a:gd name="T32" fmla="*/ 782 w 1845"/>
                <a:gd name="T33" fmla="*/ 1399 h 2252"/>
                <a:gd name="T34" fmla="*/ 1355 w 1845"/>
                <a:gd name="T35" fmla="*/ 1130 h 2252"/>
                <a:gd name="T36" fmla="*/ 1446 w 1845"/>
                <a:gd name="T37" fmla="*/ 551 h 2252"/>
                <a:gd name="T38" fmla="*/ 648 w 1845"/>
                <a:gd name="T39" fmla="*/ 177 h 2252"/>
                <a:gd name="T40" fmla="*/ 292 w 1845"/>
                <a:gd name="T41" fmla="*/ 651 h 2252"/>
                <a:gd name="T42" fmla="*/ 415 w 1845"/>
                <a:gd name="T43" fmla="*/ 661 h 2252"/>
                <a:gd name="T44" fmla="*/ 185 w 1845"/>
                <a:gd name="T45" fmla="*/ 914 h 2252"/>
                <a:gd name="T46" fmla="*/ 0 w 1845"/>
                <a:gd name="T47" fmla="*/ 626 h 2252"/>
                <a:gd name="T48" fmla="*/ 115 w 1845"/>
                <a:gd name="T49" fmla="*/ 636 h 2252"/>
                <a:gd name="T50" fmla="*/ 451 w 1845"/>
                <a:gd name="T51" fmla="*/ 177 h 2252"/>
                <a:gd name="T52" fmla="*/ 1410 w 1845"/>
                <a:gd name="T53" fmla="*/ 26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5" h="2252">
                  <a:moveTo>
                    <a:pt x="1410" y="260"/>
                  </a:moveTo>
                  <a:cubicBezTo>
                    <a:pt x="1536" y="361"/>
                    <a:pt x="1649" y="540"/>
                    <a:pt x="1671" y="641"/>
                  </a:cubicBezTo>
                  <a:cubicBezTo>
                    <a:pt x="1693" y="743"/>
                    <a:pt x="1689" y="815"/>
                    <a:pt x="1674" y="913"/>
                  </a:cubicBezTo>
                  <a:cubicBezTo>
                    <a:pt x="1660" y="1011"/>
                    <a:pt x="1682" y="1102"/>
                    <a:pt x="1743" y="1178"/>
                  </a:cubicBezTo>
                  <a:cubicBezTo>
                    <a:pt x="1805" y="1254"/>
                    <a:pt x="1845" y="1298"/>
                    <a:pt x="1783" y="1341"/>
                  </a:cubicBezTo>
                  <a:cubicBezTo>
                    <a:pt x="1722" y="1385"/>
                    <a:pt x="1667" y="1392"/>
                    <a:pt x="1685" y="1428"/>
                  </a:cubicBezTo>
                  <a:cubicBezTo>
                    <a:pt x="1703" y="1465"/>
                    <a:pt x="1710" y="1480"/>
                    <a:pt x="1698" y="1503"/>
                  </a:cubicBezTo>
                  <a:cubicBezTo>
                    <a:pt x="1685" y="1525"/>
                    <a:pt x="1675" y="1535"/>
                    <a:pt x="1675" y="1535"/>
                  </a:cubicBezTo>
                  <a:cubicBezTo>
                    <a:pt x="1675" y="1535"/>
                    <a:pt x="1710" y="1583"/>
                    <a:pt x="1691" y="1609"/>
                  </a:cubicBezTo>
                  <a:cubicBezTo>
                    <a:pt x="1672" y="1635"/>
                    <a:pt x="1633" y="1609"/>
                    <a:pt x="1627" y="1663"/>
                  </a:cubicBezTo>
                  <a:cubicBezTo>
                    <a:pt x="1620" y="1718"/>
                    <a:pt x="1649" y="1786"/>
                    <a:pt x="1582" y="1824"/>
                  </a:cubicBezTo>
                  <a:cubicBezTo>
                    <a:pt x="1514" y="1863"/>
                    <a:pt x="1344" y="1824"/>
                    <a:pt x="1276" y="1808"/>
                  </a:cubicBezTo>
                  <a:cubicBezTo>
                    <a:pt x="1209" y="1792"/>
                    <a:pt x="1141" y="1792"/>
                    <a:pt x="1080" y="1953"/>
                  </a:cubicBezTo>
                  <a:cubicBezTo>
                    <a:pt x="1041" y="2056"/>
                    <a:pt x="1000" y="2159"/>
                    <a:pt x="993" y="2252"/>
                  </a:cubicBezTo>
                  <a:cubicBezTo>
                    <a:pt x="689" y="2050"/>
                    <a:pt x="689" y="2050"/>
                    <a:pt x="689" y="2050"/>
                  </a:cubicBezTo>
                  <a:cubicBezTo>
                    <a:pt x="321" y="2252"/>
                    <a:pt x="321" y="2252"/>
                    <a:pt x="321" y="2252"/>
                  </a:cubicBezTo>
                  <a:cubicBezTo>
                    <a:pt x="390" y="1972"/>
                    <a:pt x="534" y="1584"/>
                    <a:pt x="782" y="1399"/>
                  </a:cubicBezTo>
                  <a:cubicBezTo>
                    <a:pt x="988" y="1245"/>
                    <a:pt x="1203" y="1307"/>
                    <a:pt x="1355" y="1130"/>
                  </a:cubicBezTo>
                  <a:cubicBezTo>
                    <a:pt x="1495" y="968"/>
                    <a:pt x="1484" y="659"/>
                    <a:pt x="1446" y="551"/>
                  </a:cubicBezTo>
                  <a:cubicBezTo>
                    <a:pt x="1322" y="203"/>
                    <a:pt x="975" y="102"/>
                    <a:pt x="648" y="177"/>
                  </a:cubicBezTo>
                  <a:cubicBezTo>
                    <a:pt x="439" y="225"/>
                    <a:pt x="319" y="397"/>
                    <a:pt x="292" y="651"/>
                  </a:cubicBezTo>
                  <a:cubicBezTo>
                    <a:pt x="415" y="661"/>
                    <a:pt x="415" y="661"/>
                    <a:pt x="415" y="661"/>
                  </a:cubicBezTo>
                  <a:cubicBezTo>
                    <a:pt x="185" y="914"/>
                    <a:pt x="185" y="914"/>
                    <a:pt x="185" y="914"/>
                  </a:cubicBezTo>
                  <a:cubicBezTo>
                    <a:pt x="0" y="626"/>
                    <a:pt x="0" y="626"/>
                    <a:pt x="0" y="626"/>
                  </a:cubicBezTo>
                  <a:cubicBezTo>
                    <a:pt x="115" y="636"/>
                    <a:pt x="115" y="636"/>
                    <a:pt x="115" y="636"/>
                  </a:cubicBezTo>
                  <a:cubicBezTo>
                    <a:pt x="151" y="450"/>
                    <a:pt x="248" y="275"/>
                    <a:pt x="451" y="177"/>
                  </a:cubicBezTo>
                  <a:cubicBezTo>
                    <a:pt x="817" y="0"/>
                    <a:pt x="1217" y="106"/>
                    <a:pt x="1410" y="260"/>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2">
              <a:extLst>
                <a:ext uri="{FF2B5EF4-FFF2-40B4-BE49-F238E27FC236}">
                  <a16:creationId xmlns:a16="http://schemas.microsoft.com/office/drawing/2014/main" id="{553F3103-A5A1-5240-9DB4-95041323A285}"/>
                </a:ext>
              </a:extLst>
            </p:cNvPr>
            <p:cNvSpPr>
              <a:spLocks/>
            </p:cNvSpPr>
            <p:nvPr/>
          </p:nvSpPr>
          <p:spPr bwMode="auto">
            <a:xfrm>
              <a:off x="1892025" y="2802517"/>
              <a:ext cx="3191037" cy="3869934"/>
            </a:xfrm>
            <a:custGeom>
              <a:avLst/>
              <a:gdLst>
                <a:gd name="T0" fmla="*/ 0 w 1764"/>
                <a:gd name="T1" fmla="*/ 564 h 2140"/>
                <a:gd name="T2" fmla="*/ 153 w 1764"/>
                <a:gd name="T3" fmla="*/ 803 h 2140"/>
                <a:gd name="T4" fmla="*/ 345 w 1764"/>
                <a:gd name="T5" fmla="*/ 594 h 2140"/>
                <a:gd name="T6" fmla="*/ 239 w 1764"/>
                <a:gd name="T7" fmla="*/ 585 h 2140"/>
                <a:gd name="T8" fmla="*/ 241 w 1764"/>
                <a:gd name="T9" fmla="*/ 567 h 2140"/>
                <a:gd name="T10" fmla="*/ 610 w 1764"/>
                <a:gd name="T11" fmla="*/ 79 h 2140"/>
                <a:gd name="T12" fmla="*/ 1428 w 1764"/>
                <a:gd name="T13" fmla="*/ 464 h 2140"/>
                <a:gd name="T14" fmla="*/ 1445 w 1764"/>
                <a:gd name="T15" fmla="*/ 533 h 2140"/>
                <a:gd name="T16" fmla="*/ 1454 w 1764"/>
                <a:gd name="T17" fmla="*/ 624 h 2140"/>
                <a:gd name="T18" fmla="*/ 1436 w 1764"/>
                <a:gd name="T19" fmla="*/ 839 h 2140"/>
                <a:gd name="T20" fmla="*/ 1335 w 1764"/>
                <a:gd name="T21" fmla="*/ 1060 h 2140"/>
                <a:gd name="T22" fmla="*/ 1173 w 1764"/>
                <a:gd name="T23" fmla="*/ 1173 h 2140"/>
                <a:gd name="T24" fmla="*/ 968 w 1764"/>
                <a:gd name="T25" fmla="*/ 1232 h 2140"/>
                <a:gd name="T26" fmla="*/ 759 w 1764"/>
                <a:gd name="T27" fmla="*/ 1331 h 2140"/>
                <a:gd name="T28" fmla="*/ 314 w 1764"/>
                <a:gd name="T29" fmla="*/ 2135 h 2140"/>
                <a:gd name="T30" fmla="*/ 656 w 1764"/>
                <a:gd name="T31" fmla="*/ 1947 h 2140"/>
                <a:gd name="T32" fmla="*/ 945 w 1764"/>
                <a:gd name="T33" fmla="*/ 2140 h 2140"/>
                <a:gd name="T34" fmla="*/ 974 w 1764"/>
                <a:gd name="T35" fmla="*/ 2019 h 2140"/>
                <a:gd name="T36" fmla="*/ 1030 w 1764"/>
                <a:gd name="T37" fmla="*/ 1865 h 2140"/>
                <a:gd name="T38" fmla="*/ 1105 w 1764"/>
                <a:gd name="T39" fmla="*/ 1739 h 2140"/>
                <a:gd name="T40" fmla="*/ 1189 w 1764"/>
                <a:gd name="T41" fmla="*/ 1702 h 2140"/>
                <a:gd name="T42" fmla="*/ 1247 w 1764"/>
                <a:gd name="T43" fmla="*/ 1709 h 2140"/>
                <a:gd name="T44" fmla="*/ 1539 w 1764"/>
                <a:gd name="T45" fmla="*/ 1727 h 2140"/>
                <a:gd name="T46" fmla="*/ 1573 w 1764"/>
                <a:gd name="T47" fmla="*/ 1687 h 2140"/>
                <a:gd name="T48" fmla="*/ 1576 w 1764"/>
                <a:gd name="T49" fmla="*/ 1634 h 2140"/>
                <a:gd name="T50" fmla="*/ 1576 w 1764"/>
                <a:gd name="T51" fmla="*/ 1580 h 2140"/>
                <a:gd name="T52" fmla="*/ 1608 w 1764"/>
                <a:gd name="T53" fmla="*/ 1529 h 2140"/>
                <a:gd name="T54" fmla="*/ 1628 w 1764"/>
                <a:gd name="T55" fmla="*/ 1524 h 2140"/>
                <a:gd name="T56" fmla="*/ 1643 w 1764"/>
                <a:gd name="T57" fmla="*/ 1517 h 2140"/>
                <a:gd name="T58" fmla="*/ 1627 w 1764"/>
                <a:gd name="T59" fmla="*/ 1463 h 2140"/>
                <a:gd name="T60" fmla="*/ 1618 w 1764"/>
                <a:gd name="T61" fmla="*/ 1451 h 2140"/>
                <a:gd name="T62" fmla="*/ 1629 w 1764"/>
                <a:gd name="T63" fmla="*/ 1441 h 2140"/>
                <a:gd name="T64" fmla="*/ 1649 w 1764"/>
                <a:gd name="T65" fmla="*/ 1412 h 2140"/>
                <a:gd name="T66" fmla="*/ 1653 w 1764"/>
                <a:gd name="T67" fmla="*/ 1400 h 2140"/>
                <a:gd name="T68" fmla="*/ 1636 w 1764"/>
                <a:gd name="T69" fmla="*/ 1354 h 2140"/>
                <a:gd name="T70" fmla="*/ 1632 w 1764"/>
                <a:gd name="T71" fmla="*/ 1324 h 2140"/>
                <a:gd name="T72" fmla="*/ 1674 w 1764"/>
                <a:gd name="T73" fmla="*/ 1284 h 2140"/>
                <a:gd name="T74" fmla="*/ 1739 w 1764"/>
                <a:gd name="T75" fmla="*/ 1245 h 2140"/>
                <a:gd name="T76" fmla="*/ 1763 w 1764"/>
                <a:gd name="T77" fmla="*/ 1216 h 2140"/>
                <a:gd name="T78" fmla="*/ 1748 w 1764"/>
                <a:gd name="T79" fmla="*/ 1174 h 2140"/>
                <a:gd name="T80" fmla="*/ 1696 w 1764"/>
                <a:gd name="T81" fmla="*/ 1107 h 2140"/>
                <a:gd name="T82" fmla="*/ 1623 w 1764"/>
                <a:gd name="T83" fmla="*/ 829 h 2140"/>
                <a:gd name="T84" fmla="*/ 1635 w 1764"/>
                <a:gd name="T85" fmla="*/ 704 h 2140"/>
                <a:gd name="T86" fmla="*/ 1620 w 1764"/>
                <a:gd name="T87" fmla="*/ 563 h 2140"/>
                <a:gd name="T88" fmla="*/ 1569 w 1764"/>
                <a:gd name="T89" fmla="*/ 440 h 2140"/>
                <a:gd name="T90" fmla="*/ 1471 w 1764"/>
                <a:gd name="T91" fmla="*/ 298 h 2140"/>
                <a:gd name="T92" fmla="*/ 1365 w 1764"/>
                <a:gd name="T93" fmla="*/ 192 h 2140"/>
                <a:gd name="T94" fmla="*/ 959 w 1764"/>
                <a:gd name="T95" fmla="*/ 30 h 2140"/>
                <a:gd name="T96" fmla="*/ 425 w 1764"/>
                <a:gd name="T97" fmla="*/ 111 h 2140"/>
                <a:gd name="T98" fmla="*/ 98 w 1764"/>
                <a:gd name="T99" fmla="*/ 557 h 2140"/>
                <a:gd name="T100" fmla="*/ 95 w 1764"/>
                <a:gd name="T101" fmla="*/ 572 h 2140"/>
                <a:gd name="T102" fmla="*/ 0 w 1764"/>
                <a:gd name="T103" fmla="*/ 564 h 2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4" h="2140">
                  <a:moveTo>
                    <a:pt x="0" y="564"/>
                  </a:moveTo>
                  <a:cubicBezTo>
                    <a:pt x="153" y="803"/>
                    <a:pt x="153" y="803"/>
                    <a:pt x="153" y="803"/>
                  </a:cubicBezTo>
                  <a:cubicBezTo>
                    <a:pt x="345" y="594"/>
                    <a:pt x="345" y="594"/>
                    <a:pt x="345" y="594"/>
                  </a:cubicBezTo>
                  <a:cubicBezTo>
                    <a:pt x="239" y="585"/>
                    <a:pt x="239" y="585"/>
                    <a:pt x="239" y="585"/>
                  </a:cubicBezTo>
                  <a:cubicBezTo>
                    <a:pt x="241" y="567"/>
                    <a:pt x="241" y="567"/>
                    <a:pt x="241" y="567"/>
                  </a:cubicBezTo>
                  <a:cubicBezTo>
                    <a:pt x="265" y="337"/>
                    <a:pt x="371" y="134"/>
                    <a:pt x="610" y="79"/>
                  </a:cubicBezTo>
                  <a:cubicBezTo>
                    <a:pt x="952" y="0"/>
                    <a:pt x="1303" y="112"/>
                    <a:pt x="1428" y="464"/>
                  </a:cubicBezTo>
                  <a:cubicBezTo>
                    <a:pt x="1436" y="486"/>
                    <a:pt x="1441" y="510"/>
                    <a:pt x="1445" y="533"/>
                  </a:cubicBezTo>
                  <a:cubicBezTo>
                    <a:pt x="1450" y="563"/>
                    <a:pt x="1453" y="594"/>
                    <a:pt x="1454" y="624"/>
                  </a:cubicBezTo>
                  <a:cubicBezTo>
                    <a:pt x="1457" y="695"/>
                    <a:pt x="1451" y="769"/>
                    <a:pt x="1436" y="839"/>
                  </a:cubicBezTo>
                  <a:cubicBezTo>
                    <a:pt x="1419" y="918"/>
                    <a:pt x="1388" y="998"/>
                    <a:pt x="1335" y="1060"/>
                  </a:cubicBezTo>
                  <a:cubicBezTo>
                    <a:pt x="1290" y="1112"/>
                    <a:pt x="1237" y="1147"/>
                    <a:pt x="1173" y="1173"/>
                  </a:cubicBezTo>
                  <a:cubicBezTo>
                    <a:pt x="1107" y="1199"/>
                    <a:pt x="1036" y="1213"/>
                    <a:pt x="968" y="1232"/>
                  </a:cubicBezTo>
                  <a:cubicBezTo>
                    <a:pt x="891" y="1255"/>
                    <a:pt x="823" y="1283"/>
                    <a:pt x="759" y="1331"/>
                  </a:cubicBezTo>
                  <a:cubicBezTo>
                    <a:pt x="528" y="1503"/>
                    <a:pt x="387" y="1857"/>
                    <a:pt x="314" y="2135"/>
                  </a:cubicBezTo>
                  <a:cubicBezTo>
                    <a:pt x="656" y="1947"/>
                    <a:pt x="656" y="1947"/>
                    <a:pt x="656" y="1947"/>
                  </a:cubicBezTo>
                  <a:cubicBezTo>
                    <a:pt x="945" y="2140"/>
                    <a:pt x="945" y="2140"/>
                    <a:pt x="945" y="2140"/>
                  </a:cubicBezTo>
                  <a:cubicBezTo>
                    <a:pt x="951" y="2099"/>
                    <a:pt x="962" y="2058"/>
                    <a:pt x="974" y="2019"/>
                  </a:cubicBezTo>
                  <a:cubicBezTo>
                    <a:pt x="991" y="1967"/>
                    <a:pt x="1011" y="1916"/>
                    <a:pt x="1030" y="1865"/>
                  </a:cubicBezTo>
                  <a:cubicBezTo>
                    <a:pt x="1047" y="1821"/>
                    <a:pt x="1070" y="1771"/>
                    <a:pt x="1105" y="1739"/>
                  </a:cubicBezTo>
                  <a:cubicBezTo>
                    <a:pt x="1129" y="1716"/>
                    <a:pt x="1156" y="1703"/>
                    <a:pt x="1189" y="1702"/>
                  </a:cubicBezTo>
                  <a:cubicBezTo>
                    <a:pt x="1209" y="1702"/>
                    <a:pt x="1228" y="1705"/>
                    <a:pt x="1247" y="1709"/>
                  </a:cubicBezTo>
                  <a:cubicBezTo>
                    <a:pt x="1313" y="1725"/>
                    <a:pt x="1479" y="1762"/>
                    <a:pt x="1539" y="1727"/>
                  </a:cubicBezTo>
                  <a:cubicBezTo>
                    <a:pt x="1556" y="1718"/>
                    <a:pt x="1568" y="1706"/>
                    <a:pt x="1573" y="1687"/>
                  </a:cubicBezTo>
                  <a:cubicBezTo>
                    <a:pt x="1577" y="1670"/>
                    <a:pt x="1577" y="1651"/>
                    <a:pt x="1576" y="1634"/>
                  </a:cubicBezTo>
                  <a:cubicBezTo>
                    <a:pt x="1575" y="1616"/>
                    <a:pt x="1574" y="1598"/>
                    <a:pt x="1576" y="1580"/>
                  </a:cubicBezTo>
                  <a:cubicBezTo>
                    <a:pt x="1578" y="1558"/>
                    <a:pt x="1586" y="1538"/>
                    <a:pt x="1608" y="1529"/>
                  </a:cubicBezTo>
                  <a:cubicBezTo>
                    <a:pt x="1614" y="1527"/>
                    <a:pt x="1621" y="1525"/>
                    <a:pt x="1628" y="1524"/>
                  </a:cubicBezTo>
                  <a:cubicBezTo>
                    <a:pt x="1634" y="1523"/>
                    <a:pt x="1640" y="1521"/>
                    <a:pt x="1643" y="1517"/>
                  </a:cubicBezTo>
                  <a:cubicBezTo>
                    <a:pt x="1652" y="1505"/>
                    <a:pt x="1634" y="1473"/>
                    <a:pt x="1627" y="1463"/>
                  </a:cubicBezTo>
                  <a:cubicBezTo>
                    <a:pt x="1618" y="1451"/>
                    <a:pt x="1618" y="1451"/>
                    <a:pt x="1618" y="1451"/>
                  </a:cubicBezTo>
                  <a:cubicBezTo>
                    <a:pt x="1629" y="1441"/>
                    <a:pt x="1629" y="1441"/>
                    <a:pt x="1629" y="1441"/>
                  </a:cubicBezTo>
                  <a:cubicBezTo>
                    <a:pt x="1636" y="1433"/>
                    <a:pt x="1644" y="1421"/>
                    <a:pt x="1649" y="1412"/>
                  </a:cubicBezTo>
                  <a:cubicBezTo>
                    <a:pt x="1651" y="1409"/>
                    <a:pt x="1653" y="1405"/>
                    <a:pt x="1653" y="1400"/>
                  </a:cubicBezTo>
                  <a:cubicBezTo>
                    <a:pt x="1654" y="1388"/>
                    <a:pt x="1641" y="1365"/>
                    <a:pt x="1636" y="1354"/>
                  </a:cubicBezTo>
                  <a:cubicBezTo>
                    <a:pt x="1631" y="1345"/>
                    <a:pt x="1629" y="1334"/>
                    <a:pt x="1632" y="1324"/>
                  </a:cubicBezTo>
                  <a:cubicBezTo>
                    <a:pt x="1637" y="1304"/>
                    <a:pt x="1658" y="1293"/>
                    <a:pt x="1674" y="1284"/>
                  </a:cubicBezTo>
                  <a:cubicBezTo>
                    <a:pt x="1697" y="1271"/>
                    <a:pt x="1718" y="1260"/>
                    <a:pt x="1739" y="1245"/>
                  </a:cubicBezTo>
                  <a:cubicBezTo>
                    <a:pt x="1749" y="1238"/>
                    <a:pt x="1761" y="1228"/>
                    <a:pt x="1763" y="1216"/>
                  </a:cubicBezTo>
                  <a:cubicBezTo>
                    <a:pt x="1764" y="1202"/>
                    <a:pt x="1755" y="1185"/>
                    <a:pt x="1748" y="1174"/>
                  </a:cubicBezTo>
                  <a:cubicBezTo>
                    <a:pt x="1733" y="1151"/>
                    <a:pt x="1713" y="1129"/>
                    <a:pt x="1696" y="1107"/>
                  </a:cubicBezTo>
                  <a:cubicBezTo>
                    <a:pt x="1631" y="1027"/>
                    <a:pt x="1608" y="931"/>
                    <a:pt x="1623" y="829"/>
                  </a:cubicBezTo>
                  <a:cubicBezTo>
                    <a:pt x="1629" y="787"/>
                    <a:pt x="1634" y="746"/>
                    <a:pt x="1635" y="704"/>
                  </a:cubicBezTo>
                  <a:cubicBezTo>
                    <a:pt x="1635" y="656"/>
                    <a:pt x="1630" y="610"/>
                    <a:pt x="1620" y="563"/>
                  </a:cubicBezTo>
                  <a:cubicBezTo>
                    <a:pt x="1611" y="522"/>
                    <a:pt x="1589" y="477"/>
                    <a:pt x="1569" y="440"/>
                  </a:cubicBezTo>
                  <a:cubicBezTo>
                    <a:pt x="1541" y="390"/>
                    <a:pt x="1508" y="342"/>
                    <a:pt x="1471" y="298"/>
                  </a:cubicBezTo>
                  <a:cubicBezTo>
                    <a:pt x="1440" y="260"/>
                    <a:pt x="1404" y="223"/>
                    <a:pt x="1365" y="192"/>
                  </a:cubicBezTo>
                  <a:cubicBezTo>
                    <a:pt x="1253" y="103"/>
                    <a:pt x="1099" y="49"/>
                    <a:pt x="959" y="30"/>
                  </a:cubicBezTo>
                  <a:cubicBezTo>
                    <a:pt x="777" y="4"/>
                    <a:pt x="590" y="30"/>
                    <a:pt x="425" y="111"/>
                  </a:cubicBezTo>
                  <a:cubicBezTo>
                    <a:pt x="240" y="200"/>
                    <a:pt x="137" y="359"/>
                    <a:pt x="98" y="557"/>
                  </a:cubicBezTo>
                  <a:cubicBezTo>
                    <a:pt x="95" y="572"/>
                    <a:pt x="95" y="572"/>
                    <a:pt x="95" y="572"/>
                  </a:cubicBezTo>
                  <a:lnTo>
                    <a:pt x="0" y="564"/>
                  </a:lnTo>
                  <a:close/>
                </a:path>
              </a:pathLst>
            </a:cu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Title 1">
            <a:extLst>
              <a:ext uri="{FF2B5EF4-FFF2-40B4-BE49-F238E27FC236}">
                <a16:creationId xmlns:a16="http://schemas.microsoft.com/office/drawing/2014/main" id="{465302C6-12FE-EA46-A0DD-1D650A8ED7B6}"/>
              </a:ext>
            </a:extLst>
          </p:cNvPr>
          <p:cNvSpPr>
            <a:spLocks noGrp="1"/>
          </p:cNvSpPr>
          <p:nvPr>
            <p:ph type="title"/>
          </p:nvPr>
        </p:nvSpPr>
        <p:spPr>
          <a:xfrm>
            <a:off x="6660508" y="479500"/>
            <a:ext cx="4648200" cy="1248770"/>
          </a:xfrm>
        </p:spPr>
        <p:txBody>
          <a:bodyPr/>
          <a:lstStyle/>
          <a:p>
            <a:r>
              <a:rPr lang="en-GB" dirty="0"/>
              <a:t>The Passion</a:t>
            </a:r>
            <a:endParaRPr lang="en-US" dirty="0"/>
          </a:p>
        </p:txBody>
      </p:sp>
    </p:spTree>
    <p:extLst>
      <p:ext uri="{BB962C8B-B14F-4D97-AF65-F5344CB8AC3E}">
        <p14:creationId xmlns:p14="http://schemas.microsoft.com/office/powerpoint/2010/main" val="22759494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0-#ppt_w/2"/>
                                          </p:val>
                                        </p:tav>
                                        <p:tav tm="100000">
                                          <p:val>
                                            <p:strVal val="#ppt_x"/>
                                          </p:val>
                                        </p:tav>
                                      </p:tavLst>
                                    </p:anim>
                                    <p:anim calcmode="lin" valueType="num">
                                      <p:cBhvr additive="base">
                                        <p:cTn id="13" dur="500" fill="hold"/>
                                        <p:tgtEl>
                                          <p:spTgt spid="5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D804E3-AAE9-E44A-8B2B-8D5BA189A0C2}"/>
              </a:ext>
            </a:extLst>
          </p:cNvPr>
          <p:cNvSpPr>
            <a:spLocks noGrp="1"/>
          </p:cNvSpPr>
          <p:nvPr>
            <p:ph idx="1"/>
          </p:nvPr>
        </p:nvSpPr>
        <p:spPr>
          <a:xfrm>
            <a:off x="822051" y="1607579"/>
            <a:ext cx="4648200" cy="4872640"/>
          </a:xfrm>
        </p:spPr>
        <p:txBody>
          <a:bodyPr>
            <a:noAutofit/>
          </a:bodyPr>
          <a:lstStyle/>
          <a:p>
            <a:pPr marL="0" indent="0">
              <a:lnSpc>
                <a:spcPct val="100000"/>
              </a:lnSpc>
              <a:spcBef>
                <a:spcPts val="0"/>
              </a:spcBef>
              <a:buNone/>
            </a:pPr>
            <a:r>
              <a:rPr lang="en-GB" sz="1500" b="1" dirty="0">
                <a:solidFill>
                  <a:srgbClr val="005A5C"/>
                </a:solidFill>
              </a:rPr>
              <a:t>Our vision </a:t>
            </a:r>
            <a:r>
              <a:rPr lang="en-GB" sz="1500" b="1" dirty="0"/>
              <a:t>is a FREE open source information management ecosystem </a:t>
            </a:r>
            <a:r>
              <a:rPr lang="en-GB" sz="1500" b="1" dirty="0">
                <a:solidFill>
                  <a:srgbClr val="008D90"/>
                </a:solidFill>
              </a:rPr>
              <a:t>that creative people around the world </a:t>
            </a:r>
            <a:r>
              <a:rPr lang="en-GB" sz="1500" b="1" dirty="0"/>
              <a:t>can use to </a:t>
            </a:r>
            <a:r>
              <a:rPr lang="en-GB" sz="1500" b="1" dirty="0">
                <a:solidFill>
                  <a:srgbClr val="00686D"/>
                </a:solidFill>
              </a:rPr>
              <a:t>create wealth for their families </a:t>
            </a:r>
            <a:r>
              <a:rPr lang="en-GB" sz="1500" b="1" dirty="0"/>
              <a:t>by </a:t>
            </a:r>
            <a:r>
              <a:rPr lang="en-GB" sz="1500" b="1" dirty="0">
                <a:solidFill>
                  <a:srgbClr val="00686D"/>
                </a:solidFill>
              </a:rPr>
              <a:t>applying it </a:t>
            </a:r>
            <a:r>
              <a:rPr lang="en-GB" sz="1500" b="1" dirty="0"/>
              <a:t>to </a:t>
            </a:r>
            <a:r>
              <a:rPr lang="en-GB" sz="1500" b="1" dirty="0">
                <a:solidFill>
                  <a:srgbClr val="5E5E5E"/>
                </a:solidFill>
              </a:rPr>
              <a:t>bring enterprises a competitive advantage </a:t>
            </a:r>
            <a:r>
              <a:rPr lang="en-GB" sz="1500" b="1" dirty="0"/>
              <a:t>by </a:t>
            </a:r>
            <a:r>
              <a:rPr lang="en-GB" sz="1500" b="1" dirty="0">
                <a:solidFill>
                  <a:srgbClr val="008D90"/>
                </a:solidFill>
              </a:rPr>
              <a:t>operating digital platforms </a:t>
            </a:r>
            <a:r>
              <a:rPr lang="en-GB" sz="1500" b="1" dirty="0"/>
              <a:t>that fit </a:t>
            </a:r>
            <a:r>
              <a:rPr lang="en-GB" sz="1500" b="1" dirty="0">
                <a:solidFill>
                  <a:srgbClr val="00757D"/>
                </a:solidFill>
              </a:rPr>
              <a:t>100% of their business needs</a:t>
            </a:r>
            <a:r>
              <a:rPr lang="en-GB" sz="1500" b="1" dirty="0"/>
              <a:t>, not 90%, or 70%... or 60%...</a:t>
            </a:r>
          </a:p>
          <a:p>
            <a:pPr marL="0" indent="0">
              <a:lnSpc>
                <a:spcPct val="100000"/>
              </a:lnSpc>
              <a:spcBef>
                <a:spcPts val="0"/>
              </a:spcBef>
              <a:buNone/>
            </a:pPr>
            <a:endParaRPr lang="en-GB" sz="1500" b="1" dirty="0"/>
          </a:p>
          <a:p>
            <a:pPr marL="0" indent="0">
              <a:lnSpc>
                <a:spcPct val="100000"/>
              </a:lnSpc>
              <a:spcBef>
                <a:spcPts val="0"/>
              </a:spcBef>
              <a:spcAft>
                <a:spcPts val="1200"/>
              </a:spcAft>
              <a:buNone/>
            </a:pPr>
            <a:r>
              <a:rPr lang="en-GB" sz="1500" b="1" dirty="0"/>
              <a:t>Why? </a:t>
            </a:r>
            <a:r>
              <a:rPr lang="en-GB" sz="1500" dirty="0"/>
              <a:t>Creating a ‘single-version-of-the-truth’ digital environment is predicated on IT systems and apps talking together. That doesn’t happen with commercial software:</a:t>
            </a:r>
          </a:p>
          <a:p>
            <a:pPr>
              <a:lnSpc>
                <a:spcPct val="100000"/>
              </a:lnSpc>
              <a:spcBef>
                <a:spcPts val="0"/>
              </a:spcBef>
            </a:pPr>
            <a:r>
              <a:rPr lang="en-GB" sz="1500" dirty="0"/>
              <a:t>It’s too expensive to fine-tune or tailor</a:t>
            </a:r>
          </a:p>
          <a:p>
            <a:pPr>
              <a:lnSpc>
                <a:spcPct val="100000"/>
              </a:lnSpc>
              <a:spcBef>
                <a:spcPts val="0"/>
              </a:spcBef>
            </a:pPr>
            <a:r>
              <a:rPr lang="en-GB" sz="1500" dirty="0"/>
              <a:t>SaaS apps are rarely ‘good sharers’</a:t>
            </a:r>
          </a:p>
          <a:p>
            <a:pPr>
              <a:lnSpc>
                <a:spcPct val="100000"/>
              </a:lnSpc>
              <a:spcBef>
                <a:spcPts val="0"/>
              </a:spcBef>
            </a:pPr>
            <a:r>
              <a:rPr lang="en-GB" sz="1500" dirty="0"/>
              <a:t>Most vendors operate pile-it-high business models that depend on large maintenance and upgrade costs</a:t>
            </a:r>
          </a:p>
          <a:p>
            <a:pPr>
              <a:lnSpc>
                <a:spcPct val="100000"/>
              </a:lnSpc>
              <a:spcBef>
                <a:spcPts val="0"/>
              </a:spcBef>
            </a:pPr>
            <a:r>
              <a:rPr lang="en-GB" sz="1500" dirty="0"/>
              <a:t>Almost always commercial apps leave a messy legacy burden for IT teams</a:t>
            </a:r>
          </a:p>
          <a:p>
            <a:pPr marL="0" indent="0">
              <a:lnSpc>
                <a:spcPct val="100000"/>
              </a:lnSpc>
              <a:spcBef>
                <a:spcPts val="0"/>
              </a:spcBef>
              <a:buNone/>
            </a:pPr>
            <a:endParaRPr lang="en-GB" sz="1500" b="1" dirty="0"/>
          </a:p>
        </p:txBody>
      </p:sp>
      <p:grpSp>
        <p:nvGrpSpPr>
          <p:cNvPr id="4" name="Group 3">
            <a:extLst>
              <a:ext uri="{FF2B5EF4-FFF2-40B4-BE49-F238E27FC236}">
                <a16:creationId xmlns:a16="http://schemas.microsoft.com/office/drawing/2014/main" id="{184DC39C-678A-034D-BB70-9CBF36333BD8}"/>
              </a:ext>
            </a:extLst>
          </p:cNvPr>
          <p:cNvGrpSpPr/>
          <p:nvPr/>
        </p:nvGrpSpPr>
        <p:grpSpPr>
          <a:xfrm>
            <a:off x="6595219" y="1261524"/>
            <a:ext cx="4717235" cy="4334951"/>
            <a:chOff x="6943331" y="1941757"/>
            <a:chExt cx="4152900" cy="3816350"/>
          </a:xfrm>
        </p:grpSpPr>
        <p:sp>
          <p:nvSpPr>
            <p:cNvPr id="5" name="Oval 6">
              <a:extLst>
                <a:ext uri="{FF2B5EF4-FFF2-40B4-BE49-F238E27FC236}">
                  <a16:creationId xmlns:a16="http://schemas.microsoft.com/office/drawing/2014/main" id="{128CD8B9-ECC7-8A41-9D07-B031492DF3B8}"/>
                </a:ext>
              </a:extLst>
            </p:cNvPr>
            <p:cNvSpPr>
              <a:spLocks noChangeArrowheads="1"/>
            </p:cNvSpPr>
            <p:nvPr/>
          </p:nvSpPr>
          <p:spPr bwMode="auto">
            <a:xfrm>
              <a:off x="6943331" y="5181844"/>
              <a:ext cx="3457575" cy="576263"/>
            </a:xfrm>
            <a:prstGeom prst="ellipse">
              <a:avLst/>
            </a:prstGeom>
            <a:gradFill rotWithShape="1">
              <a:gsLst>
                <a:gs pos="0">
                  <a:srgbClr val="000000">
                    <a:alpha val="27000"/>
                  </a:srgbClr>
                </a:gs>
                <a:gs pos="100000">
                  <a:srgbClr val="000000">
                    <a:alpha val="0"/>
                  </a:srgbClr>
                </a:gs>
              </a:gsLst>
              <a:path path="shape">
                <a:fillToRect l="50000" t="50000" r="50000" b="50000"/>
              </a:path>
            </a:gra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dirty="0">
                <a:solidFill>
                  <a:srgbClr val="008D90"/>
                </a:solidFill>
                <a:latin typeface="Montserrat" pitchFamily="2" charset="77"/>
                <a:ea typeface="华文细黑" pitchFamily="2" charset="-122"/>
              </a:endParaRPr>
            </a:p>
          </p:txBody>
        </p:sp>
        <p:sp>
          <p:nvSpPr>
            <p:cNvPr id="6" name="未知">
              <a:extLst>
                <a:ext uri="{FF2B5EF4-FFF2-40B4-BE49-F238E27FC236}">
                  <a16:creationId xmlns:a16="http://schemas.microsoft.com/office/drawing/2014/main" id="{5564D360-B4B4-654A-992B-5217FFA96F74}"/>
                </a:ext>
              </a:extLst>
            </p:cNvPr>
            <p:cNvSpPr>
              <a:spLocks/>
            </p:cNvSpPr>
            <p:nvPr/>
          </p:nvSpPr>
          <p:spPr bwMode="auto">
            <a:xfrm rot="900000">
              <a:off x="7648181" y="1986207"/>
              <a:ext cx="763588" cy="234950"/>
            </a:xfrm>
            <a:custGeom>
              <a:avLst/>
              <a:gdLst>
                <a:gd name="T0" fmla="*/ 382 w 382"/>
                <a:gd name="T1" fmla="*/ 117 h 117"/>
                <a:gd name="T2" fmla="*/ 0 w 382"/>
                <a:gd name="T3" fmla="*/ 0 h 117"/>
                <a:gd name="T4" fmla="*/ 378 w 382"/>
                <a:gd name="T5" fmla="*/ 117 h 117"/>
                <a:gd name="T6" fmla="*/ 382 w 382"/>
                <a:gd name="T7" fmla="*/ 117 h 117"/>
              </a:gdLst>
              <a:ahLst/>
              <a:cxnLst>
                <a:cxn ang="0">
                  <a:pos x="T0" y="T1"/>
                </a:cxn>
                <a:cxn ang="0">
                  <a:pos x="T2" y="T3"/>
                </a:cxn>
                <a:cxn ang="0">
                  <a:pos x="T4" y="T5"/>
                </a:cxn>
                <a:cxn ang="0">
                  <a:pos x="T6" y="T7"/>
                </a:cxn>
              </a:cxnLst>
              <a:rect l="0" t="0" r="r" b="b"/>
              <a:pathLst>
                <a:path w="382" h="117">
                  <a:moveTo>
                    <a:pt x="382" y="117"/>
                  </a:moveTo>
                  <a:lnTo>
                    <a:pt x="0" y="0"/>
                  </a:lnTo>
                  <a:lnTo>
                    <a:pt x="378" y="117"/>
                  </a:lnTo>
                  <a:lnTo>
                    <a:pt x="382" y="117"/>
                  </a:lnTo>
                  <a:close/>
                </a:path>
              </a:pathLst>
            </a:custGeom>
            <a:solidFill>
              <a:srgbClr val="000000"/>
            </a:solidFill>
            <a:ln w="9525">
              <a:solidFill>
                <a:srgbClr val="000000"/>
              </a:solidFill>
              <a:round/>
              <a:headEnd/>
              <a:tailEnd/>
            </a:ln>
          </p:spPr>
          <p:txBody>
            <a:bodyPr/>
            <a:lstStyle/>
            <a:p>
              <a:endParaRPr lang="zh-CN" altLang="en-US" dirty="0">
                <a:solidFill>
                  <a:srgbClr val="008D90"/>
                </a:solidFill>
                <a:latin typeface="Montserrat" pitchFamily="2" charset="77"/>
                <a:ea typeface="华文细黑" pitchFamily="2" charset="-122"/>
              </a:endParaRPr>
            </a:p>
          </p:txBody>
        </p:sp>
        <p:sp>
          <p:nvSpPr>
            <p:cNvPr id="7" name="未知">
              <a:extLst>
                <a:ext uri="{FF2B5EF4-FFF2-40B4-BE49-F238E27FC236}">
                  <a16:creationId xmlns:a16="http://schemas.microsoft.com/office/drawing/2014/main" id="{D24E1D3E-9A72-9449-A40C-AA1B2C220F02}"/>
                </a:ext>
              </a:extLst>
            </p:cNvPr>
            <p:cNvSpPr>
              <a:spLocks/>
            </p:cNvSpPr>
            <p:nvPr/>
          </p:nvSpPr>
          <p:spPr bwMode="auto">
            <a:xfrm rot="900000">
              <a:off x="8314931" y="2432294"/>
              <a:ext cx="939800" cy="295275"/>
            </a:xfrm>
            <a:custGeom>
              <a:avLst/>
              <a:gdLst>
                <a:gd name="T0" fmla="*/ 0 w 470"/>
                <a:gd name="T1" fmla="*/ 0 h 148"/>
                <a:gd name="T2" fmla="*/ 0 w 470"/>
                <a:gd name="T3" fmla="*/ 2 h 148"/>
                <a:gd name="T4" fmla="*/ 470 w 470"/>
                <a:gd name="T5" fmla="*/ 148 h 148"/>
                <a:gd name="T6" fmla="*/ 0 w 470"/>
                <a:gd name="T7" fmla="*/ 0 h 148"/>
              </a:gdLst>
              <a:ahLst/>
              <a:cxnLst>
                <a:cxn ang="0">
                  <a:pos x="T0" y="T1"/>
                </a:cxn>
                <a:cxn ang="0">
                  <a:pos x="T2" y="T3"/>
                </a:cxn>
                <a:cxn ang="0">
                  <a:pos x="T4" y="T5"/>
                </a:cxn>
                <a:cxn ang="0">
                  <a:pos x="T6" y="T7"/>
                </a:cxn>
              </a:cxnLst>
              <a:rect l="0" t="0" r="r" b="b"/>
              <a:pathLst>
                <a:path w="470" h="148">
                  <a:moveTo>
                    <a:pt x="0" y="0"/>
                  </a:moveTo>
                  <a:lnTo>
                    <a:pt x="0" y="2"/>
                  </a:lnTo>
                  <a:lnTo>
                    <a:pt x="470" y="148"/>
                  </a:lnTo>
                  <a:lnTo>
                    <a:pt x="0" y="0"/>
                  </a:lnTo>
                  <a:close/>
                </a:path>
              </a:pathLst>
            </a:custGeom>
            <a:solidFill>
              <a:srgbClr val="000000"/>
            </a:solidFill>
            <a:ln w="9525">
              <a:solidFill>
                <a:srgbClr val="000000"/>
              </a:solidFill>
              <a:round/>
              <a:headEnd/>
              <a:tailEnd/>
            </a:ln>
          </p:spPr>
          <p:txBody>
            <a:bodyPr/>
            <a:lstStyle/>
            <a:p>
              <a:endParaRPr lang="zh-CN" altLang="en-US" dirty="0">
                <a:solidFill>
                  <a:srgbClr val="008D90"/>
                </a:solidFill>
                <a:latin typeface="Montserrat" pitchFamily="2" charset="77"/>
                <a:ea typeface="华文细黑" pitchFamily="2" charset="-122"/>
              </a:endParaRPr>
            </a:p>
          </p:txBody>
        </p:sp>
        <p:sp>
          <p:nvSpPr>
            <p:cNvPr id="8" name="未知">
              <a:extLst>
                <a:ext uri="{FF2B5EF4-FFF2-40B4-BE49-F238E27FC236}">
                  <a16:creationId xmlns:a16="http://schemas.microsoft.com/office/drawing/2014/main" id="{FEA35806-AB31-7A41-89A3-53D6AF5FE81A}"/>
                </a:ext>
              </a:extLst>
            </p:cNvPr>
            <p:cNvSpPr>
              <a:spLocks/>
            </p:cNvSpPr>
            <p:nvPr/>
          </p:nvSpPr>
          <p:spPr bwMode="auto">
            <a:xfrm rot="900000">
              <a:off x="8687994" y="2059232"/>
              <a:ext cx="1566862" cy="311150"/>
            </a:xfrm>
            <a:custGeom>
              <a:avLst/>
              <a:gdLst>
                <a:gd name="T0" fmla="*/ 110 w 392"/>
                <a:gd name="T1" fmla="*/ 41 h 78"/>
                <a:gd name="T2" fmla="*/ 85 w 392"/>
                <a:gd name="T3" fmla="*/ 55 h 78"/>
                <a:gd name="T4" fmla="*/ 184 w 392"/>
                <a:gd name="T5" fmla="*/ 78 h 78"/>
                <a:gd name="T6" fmla="*/ 295 w 392"/>
                <a:gd name="T7" fmla="*/ 52 h 78"/>
                <a:gd name="T8" fmla="*/ 372 w 392"/>
                <a:gd name="T9" fmla="*/ 65 h 78"/>
                <a:gd name="T10" fmla="*/ 338 w 392"/>
                <a:gd name="T11" fmla="*/ 43 h 78"/>
                <a:gd name="T12" fmla="*/ 386 w 392"/>
                <a:gd name="T13" fmla="*/ 32 h 78"/>
                <a:gd name="T14" fmla="*/ 212 w 392"/>
                <a:gd name="T15" fmla="*/ 0 h 78"/>
                <a:gd name="T16" fmla="*/ 0 w 392"/>
                <a:gd name="T17" fmla="*/ 35 h 78"/>
                <a:gd name="T18" fmla="*/ 53 w 392"/>
                <a:gd name="T19" fmla="*/ 47 h 78"/>
                <a:gd name="T20" fmla="*/ 110 w 392"/>
                <a:gd name="T21"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78">
                  <a:moveTo>
                    <a:pt x="110" y="41"/>
                  </a:moveTo>
                  <a:cubicBezTo>
                    <a:pt x="118" y="46"/>
                    <a:pt x="99" y="52"/>
                    <a:pt x="85" y="55"/>
                  </a:cubicBezTo>
                  <a:cubicBezTo>
                    <a:pt x="184" y="78"/>
                    <a:pt x="184" y="78"/>
                    <a:pt x="184" y="78"/>
                  </a:cubicBezTo>
                  <a:cubicBezTo>
                    <a:pt x="295" y="52"/>
                    <a:pt x="295" y="52"/>
                    <a:pt x="295" y="52"/>
                  </a:cubicBezTo>
                  <a:cubicBezTo>
                    <a:pt x="306" y="67"/>
                    <a:pt x="348" y="77"/>
                    <a:pt x="372" y="65"/>
                  </a:cubicBezTo>
                  <a:cubicBezTo>
                    <a:pt x="392" y="55"/>
                    <a:pt x="360" y="47"/>
                    <a:pt x="338" y="43"/>
                  </a:cubicBezTo>
                  <a:cubicBezTo>
                    <a:pt x="386" y="32"/>
                    <a:pt x="386" y="32"/>
                    <a:pt x="386" y="32"/>
                  </a:cubicBezTo>
                  <a:cubicBezTo>
                    <a:pt x="212" y="0"/>
                    <a:pt x="212" y="0"/>
                    <a:pt x="212" y="0"/>
                  </a:cubicBezTo>
                  <a:cubicBezTo>
                    <a:pt x="0" y="35"/>
                    <a:pt x="0" y="35"/>
                    <a:pt x="0" y="35"/>
                  </a:cubicBezTo>
                  <a:cubicBezTo>
                    <a:pt x="53" y="47"/>
                    <a:pt x="53" y="47"/>
                    <a:pt x="53" y="47"/>
                  </a:cubicBezTo>
                  <a:cubicBezTo>
                    <a:pt x="64" y="43"/>
                    <a:pt x="94" y="32"/>
                    <a:pt x="110" y="41"/>
                  </a:cubicBezTo>
                  <a:close/>
                </a:path>
              </a:pathLst>
            </a:custGeom>
            <a:solidFill>
              <a:schemeClr val="accent6">
                <a:lumMod val="75000"/>
              </a:schemeClr>
            </a:solidFill>
            <a:ln w="9525">
              <a:solidFill>
                <a:srgbClr val="008D90"/>
              </a:solidFill>
              <a:round/>
              <a:headEnd/>
              <a:tailEnd/>
            </a:ln>
            <a:effectLst/>
          </p:spPr>
          <p:txBody>
            <a:bodyPr/>
            <a:lstStyle/>
            <a:p>
              <a:endParaRPr lang="zh-CN" altLang="en-US" dirty="0">
                <a:solidFill>
                  <a:srgbClr val="008D90"/>
                </a:solidFill>
                <a:latin typeface="Montserrat" pitchFamily="2" charset="77"/>
                <a:ea typeface="华文细黑" pitchFamily="2" charset="-122"/>
              </a:endParaRPr>
            </a:p>
          </p:txBody>
        </p:sp>
        <p:sp>
          <p:nvSpPr>
            <p:cNvPr id="9" name="未知">
              <a:extLst>
                <a:ext uri="{FF2B5EF4-FFF2-40B4-BE49-F238E27FC236}">
                  <a16:creationId xmlns:a16="http://schemas.microsoft.com/office/drawing/2014/main" id="{EFE87FCB-EA71-A040-9812-CCDBE8589AB9}"/>
                </a:ext>
              </a:extLst>
            </p:cNvPr>
            <p:cNvSpPr>
              <a:spLocks/>
            </p:cNvSpPr>
            <p:nvPr/>
          </p:nvSpPr>
          <p:spPr bwMode="auto">
            <a:xfrm rot="900000">
              <a:off x="7648181" y="1984619"/>
              <a:ext cx="755650" cy="234950"/>
            </a:xfrm>
            <a:custGeom>
              <a:avLst/>
              <a:gdLst>
                <a:gd name="T0" fmla="*/ 378 w 378"/>
                <a:gd name="T1" fmla="*/ 117 h 117"/>
                <a:gd name="T2" fmla="*/ 0 w 378"/>
                <a:gd name="T3" fmla="*/ 0 h 117"/>
                <a:gd name="T4" fmla="*/ 378 w 378"/>
                <a:gd name="T5" fmla="*/ 117 h 117"/>
                <a:gd name="T6" fmla="*/ 378 w 378"/>
                <a:gd name="T7" fmla="*/ 117 h 117"/>
              </a:gdLst>
              <a:ahLst/>
              <a:cxnLst>
                <a:cxn ang="0">
                  <a:pos x="T0" y="T1"/>
                </a:cxn>
                <a:cxn ang="0">
                  <a:pos x="T2" y="T3"/>
                </a:cxn>
                <a:cxn ang="0">
                  <a:pos x="T4" y="T5"/>
                </a:cxn>
                <a:cxn ang="0">
                  <a:pos x="T6" y="T7"/>
                </a:cxn>
              </a:cxnLst>
              <a:rect l="0" t="0" r="r" b="b"/>
              <a:pathLst>
                <a:path w="378" h="117">
                  <a:moveTo>
                    <a:pt x="378" y="117"/>
                  </a:moveTo>
                  <a:lnTo>
                    <a:pt x="0" y="0"/>
                  </a:lnTo>
                  <a:lnTo>
                    <a:pt x="378" y="117"/>
                  </a:lnTo>
                  <a:lnTo>
                    <a:pt x="378" y="117"/>
                  </a:lnTo>
                  <a:close/>
                </a:path>
              </a:pathLst>
            </a:custGeom>
            <a:solidFill>
              <a:srgbClr val="000000"/>
            </a:solidFill>
            <a:ln w="9525">
              <a:solidFill>
                <a:srgbClr val="000000"/>
              </a:solidFill>
              <a:round/>
              <a:headEnd/>
              <a:tailEnd/>
            </a:ln>
          </p:spPr>
          <p:txBody>
            <a:bodyPr/>
            <a:lstStyle/>
            <a:p>
              <a:endParaRPr lang="zh-CN" altLang="en-US" dirty="0">
                <a:solidFill>
                  <a:srgbClr val="008D90"/>
                </a:solidFill>
                <a:latin typeface="Montserrat" pitchFamily="2" charset="77"/>
                <a:ea typeface="华文细黑" pitchFamily="2" charset="-122"/>
              </a:endParaRPr>
            </a:p>
          </p:txBody>
        </p:sp>
        <p:grpSp>
          <p:nvGrpSpPr>
            <p:cNvPr id="10" name="Group 9">
              <a:extLst>
                <a:ext uri="{FF2B5EF4-FFF2-40B4-BE49-F238E27FC236}">
                  <a16:creationId xmlns:a16="http://schemas.microsoft.com/office/drawing/2014/main" id="{29D0055E-02EB-8642-9253-D630A28959F9}"/>
                </a:ext>
              </a:extLst>
            </p:cNvPr>
            <p:cNvGrpSpPr/>
            <p:nvPr/>
          </p:nvGrpSpPr>
          <p:grpSpPr>
            <a:xfrm>
              <a:off x="7491019" y="1941757"/>
              <a:ext cx="1917700" cy="1477962"/>
              <a:chOff x="1388514" y="1888471"/>
              <a:chExt cx="1917700" cy="1477962"/>
            </a:xfrm>
            <a:solidFill>
              <a:schemeClr val="accent6">
                <a:lumMod val="75000"/>
              </a:schemeClr>
            </a:solidFill>
          </p:grpSpPr>
          <p:sp>
            <p:nvSpPr>
              <p:cNvPr id="23" name="未知">
                <a:extLst>
                  <a:ext uri="{FF2B5EF4-FFF2-40B4-BE49-F238E27FC236}">
                    <a16:creationId xmlns:a16="http://schemas.microsoft.com/office/drawing/2014/main" id="{25FAB91C-027D-FB43-92E6-28E1A29D1B18}"/>
                  </a:ext>
                </a:extLst>
              </p:cNvPr>
              <p:cNvSpPr>
                <a:spLocks/>
              </p:cNvSpPr>
              <p:nvPr/>
            </p:nvSpPr>
            <p:spPr bwMode="auto">
              <a:xfrm rot="900000">
                <a:off x="1552026" y="1888471"/>
                <a:ext cx="1754188" cy="409575"/>
              </a:xfrm>
              <a:custGeom>
                <a:avLst/>
                <a:gdLst>
                  <a:gd name="T0" fmla="*/ 340 w 439"/>
                  <a:gd name="T1" fmla="*/ 23 h 102"/>
                  <a:gd name="T2" fmla="*/ 365 w 439"/>
                  <a:gd name="T3" fmla="*/ 9 h 102"/>
                  <a:gd name="T4" fmla="*/ 308 w 439"/>
                  <a:gd name="T5" fmla="*/ 15 h 102"/>
                  <a:gd name="T6" fmla="*/ 255 w 439"/>
                  <a:gd name="T7" fmla="*/ 3 h 102"/>
                  <a:gd name="T8" fmla="*/ 0 w 439"/>
                  <a:gd name="T9" fmla="*/ 44 h 102"/>
                  <a:gd name="T10" fmla="*/ 191 w 439"/>
                  <a:gd name="T11" fmla="*/ 102 h 102"/>
                  <a:gd name="T12" fmla="*/ 308 w 439"/>
                  <a:gd name="T13" fmla="*/ 75 h 102"/>
                  <a:gd name="T14" fmla="*/ 273 w 439"/>
                  <a:gd name="T15" fmla="*/ 50 h 102"/>
                  <a:gd name="T16" fmla="*/ 343 w 439"/>
                  <a:gd name="T17" fmla="*/ 67 h 102"/>
                  <a:gd name="T18" fmla="*/ 439 w 439"/>
                  <a:gd name="T19" fmla="*/ 46 h 102"/>
                  <a:gd name="T20" fmla="*/ 340 w 439"/>
                  <a:gd name="T21"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102">
                    <a:moveTo>
                      <a:pt x="340" y="23"/>
                    </a:moveTo>
                    <a:cubicBezTo>
                      <a:pt x="354" y="20"/>
                      <a:pt x="373" y="14"/>
                      <a:pt x="365" y="9"/>
                    </a:cubicBezTo>
                    <a:cubicBezTo>
                      <a:pt x="349" y="0"/>
                      <a:pt x="319" y="11"/>
                      <a:pt x="308" y="15"/>
                    </a:cubicBezTo>
                    <a:cubicBezTo>
                      <a:pt x="255" y="3"/>
                      <a:pt x="255" y="3"/>
                      <a:pt x="255" y="3"/>
                    </a:cubicBezTo>
                    <a:cubicBezTo>
                      <a:pt x="0" y="44"/>
                      <a:pt x="0" y="44"/>
                      <a:pt x="0" y="44"/>
                    </a:cubicBezTo>
                    <a:cubicBezTo>
                      <a:pt x="191" y="102"/>
                      <a:pt x="191" y="102"/>
                      <a:pt x="191" y="102"/>
                    </a:cubicBezTo>
                    <a:cubicBezTo>
                      <a:pt x="308" y="75"/>
                      <a:pt x="308" y="75"/>
                      <a:pt x="308" y="75"/>
                    </a:cubicBezTo>
                    <a:cubicBezTo>
                      <a:pt x="284" y="72"/>
                      <a:pt x="241" y="63"/>
                      <a:pt x="273" y="50"/>
                    </a:cubicBezTo>
                    <a:cubicBezTo>
                      <a:pt x="309" y="37"/>
                      <a:pt x="333" y="57"/>
                      <a:pt x="343" y="67"/>
                    </a:cubicBezTo>
                    <a:cubicBezTo>
                      <a:pt x="439" y="46"/>
                      <a:pt x="439" y="46"/>
                      <a:pt x="439" y="46"/>
                    </a:cubicBezTo>
                    <a:lnTo>
                      <a:pt x="340" y="23"/>
                    </a:ln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sp>
            <p:nvSpPr>
              <p:cNvPr id="24" name="未知">
                <a:extLst>
                  <a:ext uri="{FF2B5EF4-FFF2-40B4-BE49-F238E27FC236}">
                    <a16:creationId xmlns:a16="http://schemas.microsoft.com/office/drawing/2014/main" id="{E709DF35-2504-D142-9DD5-6A4470076A3E}"/>
                  </a:ext>
                </a:extLst>
              </p:cNvPr>
              <p:cNvSpPr>
                <a:spLocks/>
              </p:cNvSpPr>
              <p:nvPr/>
            </p:nvSpPr>
            <p:spPr bwMode="auto">
              <a:xfrm rot="900000">
                <a:off x="1388514" y="1948796"/>
                <a:ext cx="1047750" cy="1417637"/>
              </a:xfrm>
              <a:custGeom>
                <a:avLst/>
                <a:gdLst>
                  <a:gd name="T0" fmla="*/ 82 w 262"/>
                  <a:gd name="T1" fmla="*/ 218 h 354"/>
                  <a:gd name="T2" fmla="*/ 102 w 262"/>
                  <a:gd name="T3" fmla="*/ 314 h 354"/>
                  <a:gd name="T4" fmla="*/ 191 w 262"/>
                  <a:gd name="T5" fmla="*/ 354 h 354"/>
                  <a:gd name="T6" fmla="*/ 191 w 262"/>
                  <a:gd name="T7" fmla="*/ 233 h 354"/>
                  <a:gd name="T8" fmla="*/ 262 w 262"/>
                  <a:gd name="T9" fmla="*/ 223 h 354"/>
                  <a:gd name="T10" fmla="*/ 191 w 262"/>
                  <a:gd name="T11" fmla="*/ 178 h 354"/>
                  <a:gd name="T12" fmla="*/ 191 w 262"/>
                  <a:gd name="T13" fmla="*/ 59 h 354"/>
                  <a:gd name="T14" fmla="*/ 0 w 262"/>
                  <a:gd name="T15" fmla="*/ 0 h 354"/>
                  <a:gd name="T16" fmla="*/ 0 w 262"/>
                  <a:gd name="T17" fmla="*/ 268 h 354"/>
                  <a:gd name="T18" fmla="*/ 66 w 262"/>
                  <a:gd name="T19" fmla="*/ 298 h 354"/>
                  <a:gd name="T20" fmla="*/ 82 w 262"/>
                  <a:gd name="T21" fmla="*/ 21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354">
                    <a:moveTo>
                      <a:pt x="82" y="218"/>
                    </a:moveTo>
                    <a:cubicBezTo>
                      <a:pt x="120" y="210"/>
                      <a:pt x="118" y="288"/>
                      <a:pt x="102" y="314"/>
                    </a:cubicBezTo>
                    <a:cubicBezTo>
                      <a:pt x="191" y="354"/>
                      <a:pt x="191" y="354"/>
                      <a:pt x="191" y="354"/>
                    </a:cubicBezTo>
                    <a:cubicBezTo>
                      <a:pt x="191" y="233"/>
                      <a:pt x="191" y="233"/>
                      <a:pt x="191" y="233"/>
                    </a:cubicBezTo>
                    <a:cubicBezTo>
                      <a:pt x="218" y="251"/>
                      <a:pt x="262" y="270"/>
                      <a:pt x="262" y="223"/>
                    </a:cubicBezTo>
                    <a:cubicBezTo>
                      <a:pt x="262" y="166"/>
                      <a:pt x="214" y="172"/>
                      <a:pt x="191" y="178"/>
                    </a:cubicBezTo>
                    <a:cubicBezTo>
                      <a:pt x="191" y="59"/>
                      <a:pt x="191" y="59"/>
                      <a:pt x="191" y="59"/>
                    </a:cubicBezTo>
                    <a:cubicBezTo>
                      <a:pt x="0" y="0"/>
                      <a:pt x="0" y="0"/>
                      <a:pt x="0" y="0"/>
                    </a:cubicBezTo>
                    <a:cubicBezTo>
                      <a:pt x="0" y="268"/>
                      <a:pt x="0" y="268"/>
                      <a:pt x="0" y="268"/>
                    </a:cubicBezTo>
                    <a:cubicBezTo>
                      <a:pt x="66" y="298"/>
                      <a:pt x="66" y="298"/>
                      <a:pt x="66" y="298"/>
                    </a:cubicBezTo>
                    <a:cubicBezTo>
                      <a:pt x="60" y="277"/>
                      <a:pt x="47" y="226"/>
                      <a:pt x="82" y="218"/>
                    </a:cubicBez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grpSp>
        <p:grpSp>
          <p:nvGrpSpPr>
            <p:cNvPr id="11" name="Group 10">
              <a:extLst>
                <a:ext uri="{FF2B5EF4-FFF2-40B4-BE49-F238E27FC236}">
                  <a16:creationId xmlns:a16="http://schemas.microsoft.com/office/drawing/2014/main" id="{315414E5-B9E0-C040-B31B-67FF7C4FBFCE}"/>
                </a:ext>
              </a:extLst>
            </p:cNvPr>
            <p:cNvGrpSpPr/>
            <p:nvPr/>
          </p:nvGrpSpPr>
          <p:grpSpPr>
            <a:xfrm>
              <a:off x="8111731" y="2305294"/>
              <a:ext cx="2286000" cy="2008188"/>
              <a:chOff x="2009226" y="2252008"/>
              <a:chExt cx="2286000" cy="2008188"/>
            </a:xfrm>
          </p:grpSpPr>
          <p:sp>
            <p:nvSpPr>
              <p:cNvPr id="20" name="未知">
                <a:extLst>
                  <a:ext uri="{FF2B5EF4-FFF2-40B4-BE49-F238E27FC236}">
                    <a16:creationId xmlns:a16="http://schemas.microsoft.com/office/drawing/2014/main" id="{E6EAF653-0661-3C46-8454-E12D7BA3ACC7}"/>
                  </a:ext>
                </a:extLst>
              </p:cNvPr>
              <p:cNvSpPr>
                <a:spLocks/>
              </p:cNvSpPr>
              <p:nvPr/>
            </p:nvSpPr>
            <p:spPr bwMode="auto">
              <a:xfrm rot="900000">
                <a:off x="2228301" y="2252008"/>
                <a:ext cx="1946275" cy="557213"/>
              </a:xfrm>
              <a:custGeom>
                <a:avLst/>
                <a:gdLst>
                  <a:gd name="T0" fmla="*/ 235 w 487"/>
                  <a:gd name="T1" fmla="*/ 139 h 139"/>
                  <a:gd name="T2" fmla="*/ 487 w 487"/>
                  <a:gd name="T3" fmla="*/ 64 h 139"/>
                  <a:gd name="T4" fmla="*/ 367 w 487"/>
                  <a:gd name="T5" fmla="*/ 36 h 139"/>
                  <a:gd name="T6" fmla="*/ 305 w 487"/>
                  <a:gd name="T7" fmla="*/ 47 h 139"/>
                  <a:gd name="T8" fmla="*/ 328 w 487"/>
                  <a:gd name="T9" fmla="*/ 27 h 139"/>
                  <a:gd name="T10" fmla="*/ 248 w 487"/>
                  <a:gd name="T11" fmla="*/ 9 h 139"/>
                  <a:gd name="T12" fmla="*/ 152 w 487"/>
                  <a:gd name="T13" fmla="*/ 30 h 139"/>
                  <a:gd name="T14" fmla="*/ 82 w 487"/>
                  <a:gd name="T15" fmla="*/ 13 h 139"/>
                  <a:gd name="T16" fmla="*/ 117 w 487"/>
                  <a:gd name="T17" fmla="*/ 38 h 139"/>
                  <a:gd name="T18" fmla="*/ 0 w 487"/>
                  <a:gd name="T19" fmla="*/ 65 h 139"/>
                  <a:gd name="T20" fmla="*/ 235 w 487"/>
                  <a:gd name="T2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139">
                    <a:moveTo>
                      <a:pt x="235" y="139"/>
                    </a:moveTo>
                    <a:cubicBezTo>
                      <a:pt x="487" y="64"/>
                      <a:pt x="487" y="64"/>
                      <a:pt x="487" y="64"/>
                    </a:cubicBezTo>
                    <a:cubicBezTo>
                      <a:pt x="367" y="36"/>
                      <a:pt x="367" y="36"/>
                      <a:pt x="367" y="36"/>
                    </a:cubicBezTo>
                    <a:cubicBezTo>
                      <a:pt x="355" y="45"/>
                      <a:pt x="334" y="55"/>
                      <a:pt x="305" y="47"/>
                    </a:cubicBezTo>
                    <a:cubicBezTo>
                      <a:pt x="277" y="39"/>
                      <a:pt x="307" y="31"/>
                      <a:pt x="328" y="27"/>
                    </a:cubicBezTo>
                    <a:cubicBezTo>
                      <a:pt x="248" y="9"/>
                      <a:pt x="248" y="9"/>
                      <a:pt x="248" y="9"/>
                    </a:cubicBezTo>
                    <a:cubicBezTo>
                      <a:pt x="152" y="30"/>
                      <a:pt x="152" y="30"/>
                      <a:pt x="152" y="30"/>
                    </a:cubicBezTo>
                    <a:cubicBezTo>
                      <a:pt x="142" y="20"/>
                      <a:pt x="118" y="0"/>
                      <a:pt x="82" y="13"/>
                    </a:cubicBezTo>
                    <a:cubicBezTo>
                      <a:pt x="50" y="26"/>
                      <a:pt x="93" y="35"/>
                      <a:pt x="117" y="38"/>
                    </a:cubicBezTo>
                    <a:cubicBezTo>
                      <a:pt x="0" y="65"/>
                      <a:pt x="0" y="65"/>
                      <a:pt x="0" y="65"/>
                    </a:cubicBezTo>
                    <a:lnTo>
                      <a:pt x="235" y="139"/>
                    </a:lnTo>
                    <a:close/>
                  </a:path>
                </a:pathLst>
              </a:custGeom>
              <a:solidFill>
                <a:schemeClr val="accent5"/>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sp>
            <p:nvSpPr>
              <p:cNvPr id="21" name="未知">
                <a:extLst>
                  <a:ext uri="{FF2B5EF4-FFF2-40B4-BE49-F238E27FC236}">
                    <a16:creationId xmlns:a16="http://schemas.microsoft.com/office/drawing/2014/main" id="{665B28B7-DFBA-DC48-A451-F033D9BDF874}"/>
                  </a:ext>
                </a:extLst>
              </p:cNvPr>
              <p:cNvSpPr>
                <a:spLocks/>
              </p:cNvSpPr>
              <p:nvPr/>
            </p:nvSpPr>
            <p:spPr bwMode="auto">
              <a:xfrm rot="900000">
                <a:off x="2009226" y="2355196"/>
                <a:ext cx="939800" cy="1849437"/>
              </a:xfrm>
              <a:custGeom>
                <a:avLst/>
                <a:gdLst>
                  <a:gd name="T0" fmla="*/ 0 w 235"/>
                  <a:gd name="T1" fmla="*/ 0 h 462"/>
                  <a:gd name="T2" fmla="*/ 0 w 235"/>
                  <a:gd name="T3" fmla="*/ 119 h 462"/>
                  <a:gd name="T4" fmla="*/ 71 w 235"/>
                  <a:gd name="T5" fmla="*/ 164 h 462"/>
                  <a:gd name="T6" fmla="*/ 0 w 235"/>
                  <a:gd name="T7" fmla="*/ 174 h 462"/>
                  <a:gd name="T8" fmla="*/ 0 w 235"/>
                  <a:gd name="T9" fmla="*/ 295 h 462"/>
                  <a:gd name="T10" fmla="*/ 98 w 235"/>
                  <a:gd name="T11" fmla="*/ 339 h 462"/>
                  <a:gd name="T12" fmla="*/ 117 w 235"/>
                  <a:gd name="T13" fmla="*/ 447 h 462"/>
                  <a:gd name="T14" fmla="*/ 140 w 235"/>
                  <a:gd name="T15" fmla="*/ 358 h 462"/>
                  <a:gd name="T16" fmla="*/ 235 w 235"/>
                  <a:gd name="T17" fmla="*/ 401 h 462"/>
                  <a:gd name="T18" fmla="*/ 235 w 235"/>
                  <a:gd name="T19" fmla="*/ 73 h 462"/>
                  <a:gd name="T20" fmla="*/ 0 w 235"/>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62">
                    <a:moveTo>
                      <a:pt x="0" y="0"/>
                    </a:moveTo>
                    <a:cubicBezTo>
                      <a:pt x="0" y="119"/>
                      <a:pt x="0" y="119"/>
                      <a:pt x="0" y="119"/>
                    </a:cubicBezTo>
                    <a:cubicBezTo>
                      <a:pt x="23" y="113"/>
                      <a:pt x="71" y="107"/>
                      <a:pt x="71" y="164"/>
                    </a:cubicBezTo>
                    <a:cubicBezTo>
                      <a:pt x="71" y="211"/>
                      <a:pt x="27" y="192"/>
                      <a:pt x="0" y="174"/>
                    </a:cubicBezTo>
                    <a:cubicBezTo>
                      <a:pt x="0" y="295"/>
                      <a:pt x="0" y="295"/>
                      <a:pt x="0" y="295"/>
                    </a:cubicBezTo>
                    <a:cubicBezTo>
                      <a:pt x="98" y="339"/>
                      <a:pt x="98" y="339"/>
                      <a:pt x="98" y="339"/>
                    </a:cubicBezTo>
                    <a:cubicBezTo>
                      <a:pt x="87" y="365"/>
                      <a:pt x="65" y="430"/>
                      <a:pt x="117" y="447"/>
                    </a:cubicBezTo>
                    <a:cubicBezTo>
                      <a:pt x="161" y="462"/>
                      <a:pt x="151" y="400"/>
                      <a:pt x="140" y="358"/>
                    </a:cubicBezTo>
                    <a:cubicBezTo>
                      <a:pt x="235" y="401"/>
                      <a:pt x="235" y="401"/>
                      <a:pt x="235" y="401"/>
                    </a:cubicBezTo>
                    <a:cubicBezTo>
                      <a:pt x="235" y="73"/>
                      <a:pt x="235" y="73"/>
                      <a:pt x="235" y="73"/>
                    </a:cubicBezTo>
                    <a:lnTo>
                      <a:pt x="0" y="0"/>
                    </a:lnTo>
                    <a:close/>
                  </a:path>
                </a:pathLst>
              </a:custGeom>
              <a:solidFill>
                <a:schemeClr val="accent5"/>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sp>
            <p:nvSpPr>
              <p:cNvPr id="22" name="未知">
                <a:extLst>
                  <a:ext uri="{FF2B5EF4-FFF2-40B4-BE49-F238E27FC236}">
                    <a16:creationId xmlns:a16="http://schemas.microsoft.com/office/drawing/2014/main" id="{269CE55F-AF5B-554A-8246-9D830E0808B1}"/>
                  </a:ext>
                </a:extLst>
              </p:cNvPr>
              <p:cNvSpPr>
                <a:spLocks/>
              </p:cNvSpPr>
              <p:nvPr/>
            </p:nvSpPr>
            <p:spPr bwMode="auto">
              <a:xfrm rot="900000">
                <a:off x="2944264" y="2647296"/>
                <a:ext cx="1350962" cy="1612900"/>
              </a:xfrm>
              <a:custGeom>
                <a:avLst/>
                <a:gdLst>
                  <a:gd name="T0" fmla="*/ 0 w 338"/>
                  <a:gd name="T1" fmla="*/ 75 h 403"/>
                  <a:gd name="T2" fmla="*/ 0 w 338"/>
                  <a:gd name="T3" fmla="*/ 403 h 403"/>
                  <a:gd name="T4" fmla="*/ 129 w 338"/>
                  <a:gd name="T5" fmla="*/ 349 h 403"/>
                  <a:gd name="T6" fmla="*/ 109 w 338"/>
                  <a:gd name="T7" fmla="*/ 297 h 403"/>
                  <a:gd name="T8" fmla="*/ 145 w 338"/>
                  <a:gd name="T9" fmla="*/ 243 h 403"/>
                  <a:gd name="T10" fmla="*/ 179 w 338"/>
                  <a:gd name="T11" fmla="*/ 283 h 403"/>
                  <a:gd name="T12" fmla="*/ 170 w 338"/>
                  <a:gd name="T13" fmla="*/ 332 h 403"/>
                  <a:gd name="T14" fmla="*/ 252 w 338"/>
                  <a:gd name="T15" fmla="*/ 298 h 403"/>
                  <a:gd name="T16" fmla="*/ 252 w 338"/>
                  <a:gd name="T17" fmla="*/ 170 h 403"/>
                  <a:gd name="T18" fmla="*/ 331 w 338"/>
                  <a:gd name="T19" fmla="*/ 121 h 403"/>
                  <a:gd name="T20" fmla="*/ 252 w 338"/>
                  <a:gd name="T21" fmla="*/ 127 h 403"/>
                  <a:gd name="T22" fmla="*/ 252 w 338"/>
                  <a:gd name="T23" fmla="*/ 0 h 403"/>
                  <a:gd name="T24" fmla="*/ 252 w 338"/>
                  <a:gd name="T25" fmla="*/ 0 h 403"/>
                  <a:gd name="T26" fmla="*/ 0 w 338"/>
                  <a:gd name="T27" fmla="*/ 7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03">
                    <a:moveTo>
                      <a:pt x="0" y="75"/>
                    </a:moveTo>
                    <a:cubicBezTo>
                      <a:pt x="0" y="403"/>
                      <a:pt x="0" y="403"/>
                      <a:pt x="0" y="403"/>
                    </a:cubicBezTo>
                    <a:cubicBezTo>
                      <a:pt x="129" y="349"/>
                      <a:pt x="129" y="349"/>
                      <a:pt x="129" y="349"/>
                    </a:cubicBezTo>
                    <a:cubicBezTo>
                      <a:pt x="123" y="339"/>
                      <a:pt x="110" y="315"/>
                      <a:pt x="109" y="297"/>
                    </a:cubicBezTo>
                    <a:cubicBezTo>
                      <a:pt x="108" y="281"/>
                      <a:pt x="114" y="245"/>
                      <a:pt x="145" y="243"/>
                    </a:cubicBezTo>
                    <a:cubicBezTo>
                      <a:pt x="179" y="241"/>
                      <a:pt x="179" y="264"/>
                      <a:pt x="179" y="283"/>
                    </a:cubicBezTo>
                    <a:cubicBezTo>
                      <a:pt x="180" y="297"/>
                      <a:pt x="173" y="322"/>
                      <a:pt x="170" y="332"/>
                    </a:cubicBezTo>
                    <a:cubicBezTo>
                      <a:pt x="252" y="298"/>
                      <a:pt x="252" y="298"/>
                      <a:pt x="252" y="298"/>
                    </a:cubicBezTo>
                    <a:cubicBezTo>
                      <a:pt x="252" y="170"/>
                      <a:pt x="252" y="170"/>
                      <a:pt x="252" y="170"/>
                    </a:cubicBezTo>
                    <a:cubicBezTo>
                      <a:pt x="281" y="173"/>
                      <a:pt x="338" y="175"/>
                      <a:pt x="331" y="121"/>
                    </a:cubicBezTo>
                    <a:cubicBezTo>
                      <a:pt x="325" y="74"/>
                      <a:pt x="275" y="109"/>
                      <a:pt x="252" y="127"/>
                    </a:cubicBezTo>
                    <a:cubicBezTo>
                      <a:pt x="252" y="0"/>
                      <a:pt x="252" y="0"/>
                      <a:pt x="252" y="0"/>
                    </a:cubicBezTo>
                    <a:cubicBezTo>
                      <a:pt x="252" y="0"/>
                      <a:pt x="252" y="0"/>
                      <a:pt x="252" y="0"/>
                    </a:cubicBezTo>
                    <a:lnTo>
                      <a:pt x="0" y="75"/>
                    </a:lnTo>
                    <a:close/>
                  </a:path>
                </a:pathLst>
              </a:custGeom>
              <a:solidFill>
                <a:schemeClr val="accent5"/>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grpSp>
        <p:sp>
          <p:nvSpPr>
            <p:cNvPr id="12" name="未知">
              <a:extLst>
                <a:ext uri="{FF2B5EF4-FFF2-40B4-BE49-F238E27FC236}">
                  <a16:creationId xmlns:a16="http://schemas.microsoft.com/office/drawing/2014/main" id="{0EC94C1A-9CAF-AF4C-A386-BB21175CDBDA}"/>
                </a:ext>
              </a:extLst>
            </p:cNvPr>
            <p:cNvSpPr>
              <a:spLocks/>
            </p:cNvSpPr>
            <p:nvPr/>
          </p:nvSpPr>
          <p:spPr bwMode="auto">
            <a:xfrm rot="900000">
              <a:off x="9484919" y="3678482"/>
              <a:ext cx="1135062" cy="1504950"/>
            </a:xfrm>
            <a:custGeom>
              <a:avLst/>
              <a:gdLst>
                <a:gd name="T0" fmla="*/ 199 w 284"/>
                <a:gd name="T1" fmla="*/ 126 h 376"/>
                <a:gd name="T2" fmla="*/ 180 w 284"/>
                <a:gd name="T3" fmla="*/ 44 h 376"/>
                <a:gd name="T4" fmla="*/ 85 w 284"/>
                <a:gd name="T5" fmla="*/ 83 h 376"/>
                <a:gd name="T6" fmla="*/ 85 w 284"/>
                <a:gd name="T7" fmla="*/ 208 h 376"/>
                <a:gd name="T8" fmla="*/ 87 w 284"/>
                <a:gd name="T9" fmla="*/ 209 h 376"/>
                <a:gd name="T10" fmla="*/ 85 w 284"/>
                <a:gd name="T11" fmla="*/ 208 h 376"/>
                <a:gd name="T12" fmla="*/ 20 w 284"/>
                <a:gd name="T13" fmla="*/ 247 h 376"/>
                <a:gd name="T14" fmla="*/ 85 w 284"/>
                <a:gd name="T15" fmla="*/ 265 h 376"/>
                <a:gd name="T16" fmla="*/ 87 w 284"/>
                <a:gd name="T17" fmla="*/ 260 h 376"/>
                <a:gd name="T18" fmla="*/ 85 w 284"/>
                <a:gd name="T19" fmla="*/ 265 h 376"/>
                <a:gd name="T20" fmla="*/ 85 w 284"/>
                <a:gd name="T21" fmla="*/ 376 h 376"/>
                <a:gd name="T22" fmla="*/ 284 w 284"/>
                <a:gd name="T23" fmla="*/ 258 h 376"/>
                <a:gd name="T24" fmla="*/ 284 w 284"/>
                <a:gd name="T25" fmla="*/ 0 h 376"/>
                <a:gd name="T26" fmla="*/ 214 w 284"/>
                <a:gd name="T27" fmla="*/ 30 h 376"/>
                <a:gd name="T28" fmla="*/ 199 w 284"/>
                <a:gd name="T29" fmla="*/ 1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4" h="376">
                  <a:moveTo>
                    <a:pt x="199" y="126"/>
                  </a:moveTo>
                  <a:cubicBezTo>
                    <a:pt x="157" y="127"/>
                    <a:pt x="170" y="73"/>
                    <a:pt x="180" y="44"/>
                  </a:cubicBezTo>
                  <a:cubicBezTo>
                    <a:pt x="85" y="83"/>
                    <a:pt x="85" y="83"/>
                    <a:pt x="85" y="83"/>
                  </a:cubicBezTo>
                  <a:cubicBezTo>
                    <a:pt x="85" y="208"/>
                    <a:pt x="85" y="208"/>
                    <a:pt x="85" y="208"/>
                  </a:cubicBezTo>
                  <a:cubicBezTo>
                    <a:pt x="86" y="208"/>
                    <a:pt x="87" y="209"/>
                    <a:pt x="87" y="209"/>
                  </a:cubicBezTo>
                  <a:cubicBezTo>
                    <a:pt x="87" y="209"/>
                    <a:pt x="86" y="208"/>
                    <a:pt x="85" y="208"/>
                  </a:cubicBezTo>
                  <a:cubicBezTo>
                    <a:pt x="73" y="205"/>
                    <a:pt x="39" y="200"/>
                    <a:pt x="20" y="247"/>
                  </a:cubicBezTo>
                  <a:cubicBezTo>
                    <a:pt x="0" y="298"/>
                    <a:pt x="60" y="316"/>
                    <a:pt x="85" y="265"/>
                  </a:cubicBezTo>
                  <a:cubicBezTo>
                    <a:pt x="87" y="261"/>
                    <a:pt x="87" y="260"/>
                    <a:pt x="87" y="260"/>
                  </a:cubicBezTo>
                  <a:cubicBezTo>
                    <a:pt x="87" y="260"/>
                    <a:pt x="87" y="261"/>
                    <a:pt x="85" y="265"/>
                  </a:cubicBezTo>
                  <a:cubicBezTo>
                    <a:pt x="85" y="376"/>
                    <a:pt x="85" y="376"/>
                    <a:pt x="85" y="376"/>
                  </a:cubicBezTo>
                  <a:cubicBezTo>
                    <a:pt x="284" y="258"/>
                    <a:pt x="284" y="258"/>
                    <a:pt x="284" y="258"/>
                  </a:cubicBezTo>
                  <a:cubicBezTo>
                    <a:pt x="284" y="0"/>
                    <a:pt x="284" y="0"/>
                    <a:pt x="284" y="0"/>
                  </a:cubicBezTo>
                  <a:cubicBezTo>
                    <a:pt x="214" y="30"/>
                    <a:pt x="214" y="30"/>
                    <a:pt x="214" y="30"/>
                  </a:cubicBezTo>
                  <a:cubicBezTo>
                    <a:pt x="224" y="60"/>
                    <a:pt x="245" y="124"/>
                    <a:pt x="199" y="126"/>
                  </a:cubicBezTo>
                  <a:close/>
                </a:path>
              </a:pathLst>
            </a:custGeom>
            <a:solidFill>
              <a:schemeClr val="accent6">
                <a:lumMod val="75000"/>
              </a:schemeClr>
            </a:solidFill>
            <a:ln w="9525">
              <a:solidFill>
                <a:srgbClr val="008D9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grpSp>
          <p:nvGrpSpPr>
            <p:cNvPr id="13" name="Group 12">
              <a:extLst>
                <a:ext uri="{FF2B5EF4-FFF2-40B4-BE49-F238E27FC236}">
                  <a16:creationId xmlns:a16="http://schemas.microsoft.com/office/drawing/2014/main" id="{B130D578-9C40-3D4E-AB03-F990595448F6}"/>
                </a:ext>
              </a:extLst>
            </p:cNvPr>
            <p:cNvGrpSpPr/>
            <p:nvPr/>
          </p:nvGrpSpPr>
          <p:grpSpPr>
            <a:xfrm>
              <a:off x="9349981" y="2395782"/>
              <a:ext cx="1746250" cy="1871662"/>
              <a:chOff x="3247476" y="2342496"/>
              <a:chExt cx="1746250" cy="1871662"/>
            </a:xfrm>
            <a:solidFill>
              <a:schemeClr val="accent6">
                <a:lumMod val="75000"/>
              </a:schemeClr>
            </a:solidFill>
          </p:grpSpPr>
          <p:sp>
            <p:nvSpPr>
              <p:cNvPr id="18" name="未知">
                <a:extLst>
                  <a:ext uri="{FF2B5EF4-FFF2-40B4-BE49-F238E27FC236}">
                    <a16:creationId xmlns:a16="http://schemas.microsoft.com/office/drawing/2014/main" id="{A6612CB9-4973-9C40-81EB-A3BD633B90B8}"/>
                  </a:ext>
                </a:extLst>
              </p:cNvPr>
              <p:cNvSpPr>
                <a:spLocks/>
              </p:cNvSpPr>
              <p:nvPr/>
            </p:nvSpPr>
            <p:spPr bwMode="auto">
              <a:xfrm rot="900000">
                <a:off x="3247476" y="2342496"/>
                <a:ext cx="1746250" cy="404812"/>
              </a:xfrm>
              <a:custGeom>
                <a:avLst/>
                <a:gdLst>
                  <a:gd name="T0" fmla="*/ 188 w 437"/>
                  <a:gd name="T1" fmla="*/ 33 h 101"/>
                  <a:gd name="T2" fmla="*/ 111 w 437"/>
                  <a:gd name="T3" fmla="*/ 20 h 101"/>
                  <a:gd name="T4" fmla="*/ 0 w 437"/>
                  <a:gd name="T5" fmla="*/ 46 h 101"/>
                  <a:gd name="T6" fmla="*/ 80 w 437"/>
                  <a:gd name="T7" fmla="*/ 64 h 101"/>
                  <a:gd name="T8" fmla="*/ 57 w 437"/>
                  <a:gd name="T9" fmla="*/ 84 h 101"/>
                  <a:gd name="T10" fmla="*/ 119 w 437"/>
                  <a:gd name="T11" fmla="*/ 73 h 101"/>
                  <a:gd name="T12" fmla="*/ 239 w 437"/>
                  <a:gd name="T13" fmla="*/ 101 h 101"/>
                  <a:gd name="T14" fmla="*/ 239 w 437"/>
                  <a:gd name="T15" fmla="*/ 101 h 101"/>
                  <a:gd name="T16" fmla="*/ 437 w 437"/>
                  <a:gd name="T17" fmla="*/ 42 h 101"/>
                  <a:gd name="T18" fmla="*/ 202 w 437"/>
                  <a:gd name="T19" fmla="*/ 0 h 101"/>
                  <a:gd name="T20" fmla="*/ 154 w 437"/>
                  <a:gd name="T21" fmla="*/ 11 h 101"/>
                  <a:gd name="T22" fmla="*/ 188 w 437"/>
                  <a:gd name="T23" fmla="*/ 3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 h="101">
                    <a:moveTo>
                      <a:pt x="188" y="33"/>
                    </a:moveTo>
                    <a:cubicBezTo>
                      <a:pt x="164" y="45"/>
                      <a:pt x="122" y="35"/>
                      <a:pt x="111" y="20"/>
                    </a:cubicBezTo>
                    <a:cubicBezTo>
                      <a:pt x="0" y="46"/>
                      <a:pt x="0" y="46"/>
                      <a:pt x="0" y="46"/>
                    </a:cubicBezTo>
                    <a:cubicBezTo>
                      <a:pt x="80" y="64"/>
                      <a:pt x="80" y="64"/>
                      <a:pt x="80" y="64"/>
                    </a:cubicBezTo>
                    <a:cubicBezTo>
                      <a:pt x="59" y="68"/>
                      <a:pt x="29" y="76"/>
                      <a:pt x="57" y="84"/>
                    </a:cubicBezTo>
                    <a:cubicBezTo>
                      <a:pt x="86" y="92"/>
                      <a:pt x="107" y="82"/>
                      <a:pt x="119" y="73"/>
                    </a:cubicBezTo>
                    <a:cubicBezTo>
                      <a:pt x="239" y="101"/>
                      <a:pt x="239" y="101"/>
                      <a:pt x="239" y="101"/>
                    </a:cubicBezTo>
                    <a:cubicBezTo>
                      <a:pt x="239" y="101"/>
                      <a:pt x="239" y="101"/>
                      <a:pt x="239" y="101"/>
                    </a:cubicBezTo>
                    <a:cubicBezTo>
                      <a:pt x="437" y="42"/>
                      <a:pt x="437" y="42"/>
                      <a:pt x="437" y="42"/>
                    </a:cubicBezTo>
                    <a:cubicBezTo>
                      <a:pt x="202" y="0"/>
                      <a:pt x="202" y="0"/>
                      <a:pt x="202" y="0"/>
                    </a:cubicBezTo>
                    <a:cubicBezTo>
                      <a:pt x="154" y="11"/>
                      <a:pt x="154" y="11"/>
                      <a:pt x="154" y="11"/>
                    </a:cubicBezTo>
                    <a:cubicBezTo>
                      <a:pt x="176" y="15"/>
                      <a:pt x="208" y="23"/>
                      <a:pt x="188" y="33"/>
                    </a:cubicBez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sp>
            <p:nvSpPr>
              <p:cNvPr id="19" name="未知">
                <a:extLst>
                  <a:ext uri="{FF2B5EF4-FFF2-40B4-BE49-F238E27FC236}">
                    <a16:creationId xmlns:a16="http://schemas.microsoft.com/office/drawing/2014/main" id="{6F80C84B-6846-B84B-93BB-00DD6732ABDA}"/>
                  </a:ext>
                </a:extLst>
              </p:cNvPr>
              <p:cNvSpPr>
                <a:spLocks/>
              </p:cNvSpPr>
              <p:nvPr/>
            </p:nvSpPr>
            <p:spPr bwMode="auto">
              <a:xfrm rot="900000">
                <a:off x="3987251" y="2606021"/>
                <a:ext cx="795338" cy="1608137"/>
              </a:xfrm>
              <a:custGeom>
                <a:avLst/>
                <a:gdLst>
                  <a:gd name="T0" fmla="*/ 198 w 199"/>
                  <a:gd name="T1" fmla="*/ 0 h 401"/>
                  <a:gd name="T2" fmla="*/ 199 w 199"/>
                  <a:gd name="T3" fmla="*/ 0 h 401"/>
                  <a:gd name="T4" fmla="*/ 0 w 199"/>
                  <a:gd name="T5" fmla="*/ 59 h 401"/>
                  <a:gd name="T6" fmla="*/ 0 w 199"/>
                  <a:gd name="T7" fmla="*/ 59 h 401"/>
                  <a:gd name="T8" fmla="*/ 0 w 199"/>
                  <a:gd name="T9" fmla="*/ 186 h 401"/>
                  <a:gd name="T10" fmla="*/ 79 w 199"/>
                  <a:gd name="T11" fmla="*/ 180 h 401"/>
                  <a:gd name="T12" fmla="*/ 0 w 199"/>
                  <a:gd name="T13" fmla="*/ 229 h 401"/>
                  <a:gd name="T14" fmla="*/ 0 w 199"/>
                  <a:gd name="T15" fmla="*/ 357 h 401"/>
                  <a:gd name="T16" fmla="*/ 95 w 199"/>
                  <a:gd name="T17" fmla="*/ 318 h 401"/>
                  <a:gd name="T18" fmla="*/ 114 w 199"/>
                  <a:gd name="T19" fmla="*/ 400 h 401"/>
                  <a:gd name="T20" fmla="*/ 129 w 199"/>
                  <a:gd name="T21" fmla="*/ 304 h 401"/>
                  <a:gd name="T22" fmla="*/ 199 w 199"/>
                  <a:gd name="T23" fmla="*/ 274 h 401"/>
                  <a:gd name="T24" fmla="*/ 199 w 199"/>
                  <a:gd name="T25" fmla="*/ 0 h 401"/>
                  <a:gd name="T26" fmla="*/ 198 w 199"/>
                  <a:gd name="T2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401">
                    <a:moveTo>
                      <a:pt x="198" y="0"/>
                    </a:moveTo>
                    <a:cubicBezTo>
                      <a:pt x="199" y="0"/>
                      <a:pt x="199" y="0"/>
                      <a:pt x="199" y="0"/>
                    </a:cubicBezTo>
                    <a:cubicBezTo>
                      <a:pt x="0" y="59"/>
                      <a:pt x="0" y="59"/>
                      <a:pt x="0" y="59"/>
                    </a:cubicBezTo>
                    <a:cubicBezTo>
                      <a:pt x="0" y="59"/>
                      <a:pt x="0" y="59"/>
                      <a:pt x="0" y="59"/>
                    </a:cubicBezTo>
                    <a:cubicBezTo>
                      <a:pt x="0" y="186"/>
                      <a:pt x="0" y="186"/>
                      <a:pt x="0" y="186"/>
                    </a:cubicBezTo>
                    <a:cubicBezTo>
                      <a:pt x="23" y="168"/>
                      <a:pt x="73" y="133"/>
                      <a:pt x="79" y="180"/>
                    </a:cubicBezTo>
                    <a:cubicBezTo>
                      <a:pt x="86" y="234"/>
                      <a:pt x="29" y="232"/>
                      <a:pt x="0" y="229"/>
                    </a:cubicBezTo>
                    <a:cubicBezTo>
                      <a:pt x="0" y="357"/>
                      <a:pt x="0" y="357"/>
                      <a:pt x="0" y="357"/>
                    </a:cubicBezTo>
                    <a:cubicBezTo>
                      <a:pt x="95" y="318"/>
                      <a:pt x="95" y="318"/>
                      <a:pt x="95" y="318"/>
                    </a:cubicBezTo>
                    <a:cubicBezTo>
                      <a:pt x="85" y="347"/>
                      <a:pt x="72" y="401"/>
                      <a:pt x="114" y="400"/>
                    </a:cubicBezTo>
                    <a:cubicBezTo>
                      <a:pt x="160" y="398"/>
                      <a:pt x="139" y="334"/>
                      <a:pt x="129" y="304"/>
                    </a:cubicBezTo>
                    <a:cubicBezTo>
                      <a:pt x="199" y="274"/>
                      <a:pt x="199" y="274"/>
                      <a:pt x="199" y="274"/>
                    </a:cubicBezTo>
                    <a:cubicBezTo>
                      <a:pt x="199" y="0"/>
                      <a:pt x="199" y="0"/>
                      <a:pt x="199" y="0"/>
                    </a:cubicBezTo>
                    <a:lnTo>
                      <a:pt x="198" y="0"/>
                    </a:lnTo>
                    <a:close/>
                  </a:path>
                </a:pathLst>
              </a:custGeom>
              <a:grp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grpSp>
        <p:sp>
          <p:nvSpPr>
            <p:cNvPr id="14" name="未知">
              <a:extLst>
                <a:ext uri="{FF2B5EF4-FFF2-40B4-BE49-F238E27FC236}">
                  <a16:creationId xmlns:a16="http://schemas.microsoft.com/office/drawing/2014/main" id="{B9BD2E47-00F2-994E-9F58-45871967A1C4}"/>
                </a:ext>
              </a:extLst>
            </p:cNvPr>
            <p:cNvSpPr>
              <a:spLocks/>
            </p:cNvSpPr>
            <p:nvPr/>
          </p:nvSpPr>
          <p:spPr bwMode="auto">
            <a:xfrm rot="900000">
              <a:off x="7232256" y="2772019"/>
              <a:ext cx="763588" cy="1770063"/>
            </a:xfrm>
            <a:custGeom>
              <a:avLst/>
              <a:gdLst>
                <a:gd name="T0" fmla="*/ 122 w 191"/>
                <a:gd name="T1" fmla="*/ 253 h 442"/>
                <a:gd name="T2" fmla="*/ 191 w 191"/>
                <a:gd name="T3" fmla="*/ 268 h 442"/>
                <a:gd name="T4" fmla="*/ 191 w 191"/>
                <a:gd name="T5" fmla="*/ 144 h 442"/>
                <a:gd name="T6" fmla="*/ 102 w 191"/>
                <a:gd name="T7" fmla="*/ 104 h 442"/>
                <a:gd name="T8" fmla="*/ 82 w 191"/>
                <a:gd name="T9" fmla="*/ 8 h 442"/>
                <a:gd name="T10" fmla="*/ 66 w 191"/>
                <a:gd name="T11" fmla="*/ 88 h 442"/>
                <a:gd name="T12" fmla="*/ 0 w 191"/>
                <a:gd name="T13" fmla="*/ 58 h 442"/>
                <a:gd name="T14" fmla="*/ 0 w 191"/>
                <a:gd name="T15" fmla="*/ 325 h 442"/>
                <a:gd name="T16" fmla="*/ 191 w 191"/>
                <a:gd name="T17" fmla="*/ 442 h 442"/>
                <a:gd name="T18" fmla="*/ 191 w 191"/>
                <a:gd name="T19" fmla="*/ 316 h 442"/>
                <a:gd name="T20" fmla="*/ 122 w 191"/>
                <a:gd name="T21" fmla="*/ 25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42">
                  <a:moveTo>
                    <a:pt x="122" y="253"/>
                  </a:moveTo>
                  <a:cubicBezTo>
                    <a:pt x="137" y="210"/>
                    <a:pt x="175" y="248"/>
                    <a:pt x="191" y="268"/>
                  </a:cubicBezTo>
                  <a:cubicBezTo>
                    <a:pt x="191" y="144"/>
                    <a:pt x="191" y="144"/>
                    <a:pt x="191" y="144"/>
                  </a:cubicBezTo>
                  <a:cubicBezTo>
                    <a:pt x="102" y="104"/>
                    <a:pt x="102" y="104"/>
                    <a:pt x="102" y="104"/>
                  </a:cubicBezTo>
                  <a:cubicBezTo>
                    <a:pt x="118" y="78"/>
                    <a:pt x="120" y="0"/>
                    <a:pt x="82" y="8"/>
                  </a:cubicBezTo>
                  <a:cubicBezTo>
                    <a:pt x="47" y="16"/>
                    <a:pt x="60" y="67"/>
                    <a:pt x="66" y="88"/>
                  </a:cubicBezTo>
                  <a:cubicBezTo>
                    <a:pt x="0" y="58"/>
                    <a:pt x="0" y="58"/>
                    <a:pt x="0" y="58"/>
                  </a:cubicBezTo>
                  <a:cubicBezTo>
                    <a:pt x="0" y="325"/>
                    <a:pt x="0" y="325"/>
                    <a:pt x="0" y="325"/>
                  </a:cubicBezTo>
                  <a:cubicBezTo>
                    <a:pt x="191" y="442"/>
                    <a:pt x="191" y="442"/>
                    <a:pt x="191" y="442"/>
                  </a:cubicBezTo>
                  <a:cubicBezTo>
                    <a:pt x="191" y="316"/>
                    <a:pt x="191" y="316"/>
                    <a:pt x="191" y="316"/>
                  </a:cubicBezTo>
                  <a:cubicBezTo>
                    <a:pt x="167" y="322"/>
                    <a:pt x="105" y="299"/>
                    <a:pt x="122" y="253"/>
                  </a:cubicBezTo>
                  <a:close/>
                </a:path>
              </a:pathLst>
            </a:custGeom>
            <a:solidFill>
              <a:schemeClr val="accent3"/>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grpSp>
          <p:nvGrpSpPr>
            <p:cNvPr id="15" name="Group 14">
              <a:extLst>
                <a:ext uri="{FF2B5EF4-FFF2-40B4-BE49-F238E27FC236}">
                  <a16:creationId xmlns:a16="http://schemas.microsoft.com/office/drawing/2014/main" id="{01C88F98-E914-8F48-9612-AA0B06FC1929}"/>
                </a:ext>
              </a:extLst>
            </p:cNvPr>
            <p:cNvGrpSpPr/>
            <p:nvPr/>
          </p:nvGrpSpPr>
          <p:grpSpPr>
            <a:xfrm>
              <a:off x="7478319" y="3503857"/>
              <a:ext cx="2281237" cy="2074862"/>
              <a:chOff x="1375814" y="3450571"/>
              <a:chExt cx="2281237" cy="2074862"/>
            </a:xfrm>
          </p:grpSpPr>
          <p:sp>
            <p:nvSpPr>
              <p:cNvPr id="16" name="未知">
                <a:extLst>
                  <a:ext uri="{FF2B5EF4-FFF2-40B4-BE49-F238E27FC236}">
                    <a16:creationId xmlns:a16="http://schemas.microsoft.com/office/drawing/2014/main" id="{E03EDF90-F514-6946-8FD2-0059C863557B}"/>
                  </a:ext>
                </a:extLst>
              </p:cNvPr>
              <p:cNvSpPr>
                <a:spLocks/>
              </p:cNvSpPr>
              <p:nvPr/>
            </p:nvSpPr>
            <p:spPr bwMode="auto">
              <a:xfrm rot="900000">
                <a:off x="2650576" y="3526771"/>
                <a:ext cx="1006475" cy="1998662"/>
              </a:xfrm>
              <a:custGeom>
                <a:avLst/>
                <a:gdLst>
                  <a:gd name="T0" fmla="*/ 187 w 252"/>
                  <a:gd name="T1" fmla="*/ 221 h 499"/>
                  <a:gd name="T2" fmla="*/ 252 w 252"/>
                  <a:gd name="T3" fmla="*/ 182 h 499"/>
                  <a:gd name="T4" fmla="*/ 252 w 252"/>
                  <a:gd name="T5" fmla="*/ 57 h 499"/>
                  <a:gd name="T6" fmla="*/ 170 w 252"/>
                  <a:gd name="T7" fmla="*/ 91 h 499"/>
                  <a:gd name="T8" fmla="*/ 179 w 252"/>
                  <a:gd name="T9" fmla="*/ 42 h 499"/>
                  <a:gd name="T10" fmla="*/ 145 w 252"/>
                  <a:gd name="T11" fmla="*/ 2 h 499"/>
                  <a:gd name="T12" fmla="*/ 109 w 252"/>
                  <a:gd name="T13" fmla="*/ 56 h 499"/>
                  <a:gd name="T14" fmla="*/ 129 w 252"/>
                  <a:gd name="T15" fmla="*/ 108 h 499"/>
                  <a:gd name="T16" fmla="*/ 0 w 252"/>
                  <a:gd name="T17" fmla="*/ 162 h 499"/>
                  <a:gd name="T18" fmla="*/ 0 w 252"/>
                  <a:gd name="T19" fmla="*/ 499 h 499"/>
                  <a:gd name="T20" fmla="*/ 252 w 252"/>
                  <a:gd name="T21" fmla="*/ 350 h 499"/>
                  <a:gd name="T22" fmla="*/ 252 w 252"/>
                  <a:gd name="T23" fmla="*/ 239 h 499"/>
                  <a:gd name="T24" fmla="*/ 187 w 252"/>
                  <a:gd name="T25" fmla="*/ 22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99">
                    <a:moveTo>
                      <a:pt x="187" y="221"/>
                    </a:moveTo>
                    <a:cubicBezTo>
                      <a:pt x="206" y="174"/>
                      <a:pt x="240" y="179"/>
                      <a:pt x="252" y="182"/>
                    </a:cubicBezTo>
                    <a:cubicBezTo>
                      <a:pt x="252" y="57"/>
                      <a:pt x="252" y="57"/>
                      <a:pt x="252" y="57"/>
                    </a:cubicBezTo>
                    <a:cubicBezTo>
                      <a:pt x="170" y="91"/>
                      <a:pt x="170" y="91"/>
                      <a:pt x="170" y="91"/>
                    </a:cubicBezTo>
                    <a:cubicBezTo>
                      <a:pt x="173" y="81"/>
                      <a:pt x="180" y="56"/>
                      <a:pt x="179" y="42"/>
                    </a:cubicBezTo>
                    <a:cubicBezTo>
                      <a:pt x="179" y="23"/>
                      <a:pt x="179" y="0"/>
                      <a:pt x="145" y="2"/>
                    </a:cubicBezTo>
                    <a:cubicBezTo>
                      <a:pt x="114" y="4"/>
                      <a:pt x="108" y="40"/>
                      <a:pt x="109" y="56"/>
                    </a:cubicBezTo>
                    <a:cubicBezTo>
                      <a:pt x="110" y="74"/>
                      <a:pt x="123" y="98"/>
                      <a:pt x="129" y="108"/>
                    </a:cubicBezTo>
                    <a:cubicBezTo>
                      <a:pt x="0" y="162"/>
                      <a:pt x="0" y="162"/>
                      <a:pt x="0" y="162"/>
                    </a:cubicBezTo>
                    <a:cubicBezTo>
                      <a:pt x="0" y="499"/>
                      <a:pt x="0" y="499"/>
                      <a:pt x="0" y="499"/>
                    </a:cubicBezTo>
                    <a:cubicBezTo>
                      <a:pt x="252" y="350"/>
                      <a:pt x="252" y="350"/>
                      <a:pt x="252" y="350"/>
                    </a:cubicBezTo>
                    <a:cubicBezTo>
                      <a:pt x="252" y="239"/>
                      <a:pt x="252" y="239"/>
                      <a:pt x="252" y="239"/>
                    </a:cubicBezTo>
                    <a:cubicBezTo>
                      <a:pt x="227" y="290"/>
                      <a:pt x="167" y="272"/>
                      <a:pt x="187" y="221"/>
                    </a:cubicBezTo>
                    <a:close/>
                  </a:path>
                </a:pathLst>
              </a:custGeom>
              <a:solidFill>
                <a:schemeClr val="accent1"/>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u="none" strike="noStrike" kern="0" cap="none" spc="0" normalizeH="0" baseline="0" noProof="0" dirty="0">
                  <a:ln>
                    <a:noFill/>
                  </a:ln>
                  <a:solidFill>
                    <a:srgbClr val="008D90"/>
                  </a:solidFill>
                  <a:effectLst/>
                  <a:uLnTx/>
                  <a:uFillTx/>
                  <a:latin typeface="Montserrat" pitchFamily="2" charset="77"/>
                  <a:ea typeface="华文细黑" pitchFamily="2" charset="-122"/>
                </a:endParaRPr>
              </a:p>
            </p:txBody>
          </p:sp>
          <p:sp>
            <p:nvSpPr>
              <p:cNvPr id="17" name="未知">
                <a:extLst>
                  <a:ext uri="{FF2B5EF4-FFF2-40B4-BE49-F238E27FC236}">
                    <a16:creationId xmlns:a16="http://schemas.microsoft.com/office/drawing/2014/main" id="{948E2B99-DBCB-5440-A7D1-AD7F07760E2E}"/>
                  </a:ext>
                </a:extLst>
              </p:cNvPr>
              <p:cNvSpPr>
                <a:spLocks/>
              </p:cNvSpPr>
              <p:nvPr/>
            </p:nvSpPr>
            <p:spPr bwMode="auto">
              <a:xfrm rot="900000">
                <a:off x="1375814" y="3450571"/>
                <a:ext cx="1284287" cy="1774825"/>
              </a:xfrm>
              <a:custGeom>
                <a:avLst/>
                <a:gdLst>
                  <a:gd name="T0" fmla="*/ 226 w 321"/>
                  <a:gd name="T1" fmla="*/ 63 h 443"/>
                  <a:gd name="T2" fmla="*/ 203 w 321"/>
                  <a:gd name="T3" fmla="*/ 152 h 443"/>
                  <a:gd name="T4" fmla="*/ 184 w 321"/>
                  <a:gd name="T5" fmla="*/ 44 h 443"/>
                  <a:gd name="T6" fmla="*/ 86 w 321"/>
                  <a:gd name="T7" fmla="*/ 0 h 443"/>
                  <a:gd name="T8" fmla="*/ 86 w 321"/>
                  <a:gd name="T9" fmla="*/ 124 h 443"/>
                  <a:gd name="T10" fmla="*/ 17 w 321"/>
                  <a:gd name="T11" fmla="*/ 109 h 443"/>
                  <a:gd name="T12" fmla="*/ 86 w 321"/>
                  <a:gd name="T13" fmla="*/ 172 h 443"/>
                  <a:gd name="T14" fmla="*/ 86 w 321"/>
                  <a:gd name="T15" fmla="*/ 298 h 443"/>
                  <a:gd name="T16" fmla="*/ 321 w 321"/>
                  <a:gd name="T17" fmla="*/ 443 h 443"/>
                  <a:gd name="T18" fmla="*/ 321 w 321"/>
                  <a:gd name="T19" fmla="*/ 106 h 443"/>
                  <a:gd name="T20" fmla="*/ 226 w 321"/>
                  <a:gd name="T21" fmla="*/ 6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443">
                    <a:moveTo>
                      <a:pt x="226" y="63"/>
                    </a:moveTo>
                    <a:cubicBezTo>
                      <a:pt x="237" y="105"/>
                      <a:pt x="247" y="167"/>
                      <a:pt x="203" y="152"/>
                    </a:cubicBezTo>
                    <a:cubicBezTo>
                      <a:pt x="151" y="135"/>
                      <a:pt x="173" y="70"/>
                      <a:pt x="184" y="44"/>
                    </a:cubicBezTo>
                    <a:cubicBezTo>
                      <a:pt x="86" y="0"/>
                      <a:pt x="86" y="0"/>
                      <a:pt x="86" y="0"/>
                    </a:cubicBezTo>
                    <a:cubicBezTo>
                      <a:pt x="86" y="124"/>
                      <a:pt x="86" y="124"/>
                      <a:pt x="86" y="124"/>
                    </a:cubicBezTo>
                    <a:cubicBezTo>
                      <a:pt x="70" y="104"/>
                      <a:pt x="32" y="66"/>
                      <a:pt x="17" y="109"/>
                    </a:cubicBezTo>
                    <a:cubicBezTo>
                      <a:pt x="0" y="155"/>
                      <a:pt x="62" y="178"/>
                      <a:pt x="86" y="172"/>
                    </a:cubicBezTo>
                    <a:cubicBezTo>
                      <a:pt x="86" y="298"/>
                      <a:pt x="86" y="298"/>
                      <a:pt x="86" y="298"/>
                    </a:cubicBezTo>
                    <a:cubicBezTo>
                      <a:pt x="321" y="443"/>
                      <a:pt x="321" y="443"/>
                      <a:pt x="321" y="443"/>
                    </a:cubicBezTo>
                    <a:cubicBezTo>
                      <a:pt x="321" y="106"/>
                      <a:pt x="321" y="106"/>
                      <a:pt x="321" y="106"/>
                    </a:cubicBezTo>
                    <a:lnTo>
                      <a:pt x="226" y="63"/>
                    </a:lnTo>
                    <a:close/>
                  </a:path>
                </a:pathLst>
              </a:custGeom>
              <a:solidFill>
                <a:schemeClr val="accent1"/>
              </a:solidFill>
              <a:ln w="9525">
                <a:solidFill>
                  <a:srgbClr val="008D9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dirty="0">
                  <a:solidFill>
                    <a:srgbClr val="008D90"/>
                  </a:solidFill>
                  <a:latin typeface="Montserrat" pitchFamily="2" charset="77"/>
                  <a:ea typeface="华文细黑" pitchFamily="2" charset="-122"/>
                </a:endParaRPr>
              </a:p>
            </p:txBody>
          </p:sp>
        </p:grpSp>
      </p:grpSp>
      <p:sp>
        <p:nvSpPr>
          <p:cNvPr id="27" name="Title 1">
            <a:extLst>
              <a:ext uri="{FF2B5EF4-FFF2-40B4-BE49-F238E27FC236}">
                <a16:creationId xmlns:a16="http://schemas.microsoft.com/office/drawing/2014/main" id="{86A074C4-AA0E-104B-94B8-A9C80774C94A}"/>
              </a:ext>
            </a:extLst>
          </p:cNvPr>
          <p:cNvSpPr>
            <a:spLocks noGrp="1"/>
          </p:cNvSpPr>
          <p:nvPr>
            <p:ph type="title"/>
          </p:nvPr>
        </p:nvSpPr>
        <p:spPr>
          <a:xfrm>
            <a:off x="444270" y="137832"/>
            <a:ext cx="4648200" cy="1858779"/>
          </a:xfrm>
        </p:spPr>
        <p:txBody>
          <a:bodyPr/>
          <a:lstStyle/>
          <a:p>
            <a:r>
              <a:rPr lang="en-US" dirty="0"/>
              <a:t>The Vision</a:t>
            </a:r>
          </a:p>
        </p:txBody>
      </p:sp>
    </p:spTree>
    <p:extLst>
      <p:ext uri="{BB962C8B-B14F-4D97-AF65-F5344CB8AC3E}">
        <p14:creationId xmlns:p14="http://schemas.microsoft.com/office/powerpoint/2010/main" val="91500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0" y="162813"/>
            <a:ext cx="12191999" cy="744279"/>
          </a:xfrm>
        </p:spPr>
        <p:txBody>
          <a:bodyPr/>
          <a:lstStyle/>
          <a:p>
            <a:pPr algn="ctr"/>
            <a:r>
              <a:rPr lang="en-GB" dirty="0"/>
              <a:t>The Team</a:t>
            </a:r>
            <a:endParaRPr lang="en-US" dirty="0"/>
          </a:p>
        </p:txBody>
      </p:sp>
      <p:sp>
        <p:nvSpPr>
          <p:cNvPr id="5" name="Rectangle 4">
            <a:extLst>
              <a:ext uri="{FF2B5EF4-FFF2-40B4-BE49-F238E27FC236}">
                <a16:creationId xmlns:a16="http://schemas.microsoft.com/office/drawing/2014/main" id="{D446888D-CC75-B743-9CBC-70A750D61D0E}"/>
              </a:ext>
            </a:extLst>
          </p:cNvPr>
          <p:cNvSpPr/>
          <p:nvPr/>
        </p:nvSpPr>
        <p:spPr>
          <a:xfrm>
            <a:off x="648657" y="1062709"/>
            <a:ext cx="3131946" cy="4893647"/>
          </a:xfrm>
          <a:prstGeom prst="rect">
            <a:avLst/>
          </a:prstGeom>
        </p:spPr>
        <p:txBody>
          <a:bodyPr wrap="square">
            <a:spAutoFit/>
          </a:bodyPr>
          <a:lstStyle/>
          <a:p>
            <a:pPr>
              <a:spcBef>
                <a:spcPts val="1000"/>
              </a:spcBef>
            </a:pPr>
            <a:r>
              <a:rPr lang="en-GB" sz="1400" b="1" dirty="0">
                <a:solidFill>
                  <a:srgbClr val="000000"/>
                </a:solidFill>
                <a:latin typeface="Montserrat" pitchFamily="2" charset="77"/>
                <a:ea typeface="Calibri" panose="020F0502020204030204" pitchFamily="34" charset="0"/>
              </a:rPr>
              <a:t>We employ over 50 people across four continents</a:t>
            </a:r>
          </a:p>
          <a:p>
            <a:pPr>
              <a:spcBef>
                <a:spcPts val="1000"/>
              </a:spcBef>
            </a:pPr>
            <a:r>
              <a:rPr lang="en-GB" sz="1400" dirty="0">
                <a:solidFill>
                  <a:srgbClr val="000000"/>
                </a:solidFill>
                <a:latin typeface="Montserrat" pitchFamily="2" charset="77"/>
                <a:ea typeface="Calibri" panose="020F0502020204030204" pitchFamily="34" charset="0"/>
              </a:rPr>
              <a:t>Our workforce is primarily comprised of software programmers, analysts, consultants and project managers.  Many have worked with us for several years.</a:t>
            </a:r>
          </a:p>
          <a:p>
            <a:pPr>
              <a:spcBef>
                <a:spcPts val="1000"/>
              </a:spcBef>
            </a:pPr>
            <a:r>
              <a:rPr lang="en-GB" sz="1400" dirty="0">
                <a:solidFill>
                  <a:srgbClr val="000000"/>
                </a:solidFill>
                <a:latin typeface="Montserrat" pitchFamily="2" charset="77"/>
                <a:ea typeface="Calibri" panose="020F0502020204030204" pitchFamily="34" charset="0"/>
              </a:rPr>
              <a:t>Each of our team has been selected based on their experience and track-record of project success.  As the leading provider of open source information management, we are part of a global community in excess of 20,000 individuals, invested in the subject of open source software development.</a:t>
            </a:r>
          </a:p>
          <a:p>
            <a:pPr>
              <a:lnSpc>
                <a:spcPct val="90000"/>
              </a:lnSpc>
              <a:spcBef>
                <a:spcPts val="1000"/>
              </a:spcBef>
            </a:pPr>
            <a:r>
              <a:rPr lang="en-GB" sz="1400" dirty="0">
                <a:solidFill>
                  <a:srgbClr val="000000"/>
                </a:solidFill>
                <a:latin typeface="Montserrat" pitchFamily="2" charset="77"/>
                <a:ea typeface="Calibri" panose="020F0502020204030204" pitchFamily="34" charset="0"/>
              </a:rPr>
              <a:t>We get to pick the brightest minds and the most gifted talents to add to our team. </a:t>
            </a:r>
          </a:p>
        </p:txBody>
      </p:sp>
      <p:sp>
        <p:nvSpPr>
          <p:cNvPr id="123" name="Rectangle 122">
            <a:extLst>
              <a:ext uri="{FF2B5EF4-FFF2-40B4-BE49-F238E27FC236}">
                <a16:creationId xmlns:a16="http://schemas.microsoft.com/office/drawing/2014/main" id="{24566F67-3E0E-CD45-9EBE-CB34BFF18B05}"/>
              </a:ext>
            </a:extLst>
          </p:cNvPr>
          <p:cNvSpPr/>
          <p:nvPr/>
        </p:nvSpPr>
        <p:spPr>
          <a:xfrm>
            <a:off x="8516823" y="1065289"/>
            <a:ext cx="3131946" cy="2569934"/>
          </a:xfrm>
          <a:prstGeom prst="rect">
            <a:avLst/>
          </a:prstGeom>
        </p:spPr>
        <p:txBody>
          <a:bodyPr wrap="square">
            <a:spAutoFit/>
          </a:bodyPr>
          <a:lstStyle/>
          <a:p>
            <a:pPr algn="r"/>
            <a:r>
              <a:rPr lang="en-GB" sz="1400" b="1" dirty="0">
                <a:solidFill>
                  <a:srgbClr val="000000"/>
                </a:solidFill>
                <a:latin typeface="Montserrat" pitchFamily="2" charset="77"/>
              </a:rPr>
              <a:t>We use our own software to run our business</a:t>
            </a:r>
          </a:p>
          <a:p>
            <a:pPr algn="r"/>
            <a:endParaRPr lang="en-GB" sz="700" b="1" dirty="0">
              <a:solidFill>
                <a:srgbClr val="000000"/>
              </a:solidFill>
              <a:latin typeface="Montserrat" pitchFamily="2" charset="77"/>
            </a:endParaRPr>
          </a:p>
          <a:p>
            <a:pPr algn="r"/>
            <a:r>
              <a:rPr lang="en-GB" sz="1400" dirty="0">
                <a:solidFill>
                  <a:srgbClr val="000000"/>
                </a:solidFill>
                <a:latin typeface="Montserrat" pitchFamily="2" charset="77"/>
              </a:rPr>
              <a:t>Every aspect of our business – from the software that runs our website and powers our conference calls, to the back-office CRM and finance software that drives our business, all originates from the code we install into our clients. We are our own best reference site.</a:t>
            </a:r>
          </a:p>
        </p:txBody>
      </p:sp>
      <p:grpSp>
        <p:nvGrpSpPr>
          <p:cNvPr id="134" name="Group 133">
            <a:extLst>
              <a:ext uri="{FF2B5EF4-FFF2-40B4-BE49-F238E27FC236}">
                <a16:creationId xmlns:a16="http://schemas.microsoft.com/office/drawing/2014/main" id="{FBC87F9C-0768-A24C-B597-5588BF45F62D}"/>
              </a:ext>
            </a:extLst>
          </p:cNvPr>
          <p:cNvGrpSpPr/>
          <p:nvPr/>
        </p:nvGrpSpPr>
        <p:grpSpPr>
          <a:xfrm>
            <a:off x="3676894" y="1520727"/>
            <a:ext cx="4632730" cy="5174460"/>
            <a:chOff x="3779635" y="1683540"/>
            <a:chExt cx="4632730" cy="5174460"/>
          </a:xfrm>
        </p:grpSpPr>
        <p:sp>
          <p:nvSpPr>
            <p:cNvPr id="135" name="Freeform 134">
              <a:extLst>
                <a:ext uri="{FF2B5EF4-FFF2-40B4-BE49-F238E27FC236}">
                  <a16:creationId xmlns:a16="http://schemas.microsoft.com/office/drawing/2014/main" id="{A6974E33-2D0A-224B-9C31-169DC842FD9C}"/>
                </a:ext>
              </a:extLst>
            </p:cNvPr>
            <p:cNvSpPr>
              <a:spLocks/>
            </p:cNvSpPr>
            <p:nvPr/>
          </p:nvSpPr>
          <p:spPr bwMode="auto">
            <a:xfrm>
              <a:off x="3968196" y="3177186"/>
              <a:ext cx="1549743" cy="645610"/>
            </a:xfrm>
            <a:custGeom>
              <a:avLst/>
              <a:gdLst>
                <a:gd name="T0" fmla="*/ 201 w 2027"/>
                <a:gd name="T1" fmla="*/ 456 h 831"/>
                <a:gd name="T2" fmla="*/ 174 w 2027"/>
                <a:gd name="T3" fmla="*/ 424 h 831"/>
                <a:gd name="T4" fmla="*/ 88 w 2027"/>
                <a:gd name="T5" fmla="*/ 301 h 831"/>
                <a:gd name="T6" fmla="*/ 0 w 2027"/>
                <a:gd name="T7" fmla="*/ 105 h 831"/>
                <a:gd name="T8" fmla="*/ 244 w 2027"/>
                <a:gd name="T9" fmla="*/ 67 h 831"/>
                <a:gd name="T10" fmla="*/ 617 w 2027"/>
                <a:gd name="T11" fmla="*/ 27 h 831"/>
                <a:gd name="T12" fmla="*/ 1097 w 2027"/>
                <a:gd name="T13" fmla="*/ 8 h 831"/>
                <a:gd name="T14" fmla="*/ 1105 w 2027"/>
                <a:gd name="T15" fmla="*/ 11 h 831"/>
                <a:gd name="T16" fmla="*/ 1165 w 2027"/>
                <a:gd name="T17" fmla="*/ 14 h 831"/>
                <a:gd name="T18" fmla="*/ 1226 w 2027"/>
                <a:gd name="T19" fmla="*/ 23 h 831"/>
                <a:gd name="T20" fmla="*/ 1295 w 2027"/>
                <a:gd name="T21" fmla="*/ 36 h 831"/>
                <a:gd name="T22" fmla="*/ 1313 w 2027"/>
                <a:gd name="T23" fmla="*/ 43 h 831"/>
                <a:gd name="T24" fmla="*/ 1382 w 2027"/>
                <a:gd name="T25" fmla="*/ 61 h 831"/>
                <a:gd name="T26" fmla="*/ 1444 w 2027"/>
                <a:gd name="T27" fmla="*/ 82 h 831"/>
                <a:gd name="T28" fmla="*/ 1496 w 2027"/>
                <a:gd name="T29" fmla="*/ 104 h 831"/>
                <a:gd name="T30" fmla="*/ 1608 w 2027"/>
                <a:gd name="T31" fmla="*/ 163 h 831"/>
                <a:gd name="T32" fmla="*/ 1726 w 2027"/>
                <a:gd name="T33" fmla="*/ 248 h 831"/>
                <a:gd name="T34" fmla="*/ 1879 w 2027"/>
                <a:gd name="T35" fmla="*/ 403 h 831"/>
                <a:gd name="T36" fmla="*/ 1922 w 2027"/>
                <a:gd name="T37" fmla="*/ 461 h 831"/>
                <a:gd name="T38" fmla="*/ 1926 w 2027"/>
                <a:gd name="T39" fmla="*/ 471 h 831"/>
                <a:gd name="T40" fmla="*/ 2027 w 2027"/>
                <a:gd name="T41" fmla="*/ 652 h 831"/>
                <a:gd name="T42" fmla="*/ 1659 w 2027"/>
                <a:gd name="T43" fmla="*/ 454 h 831"/>
                <a:gd name="T44" fmla="*/ 1621 w 2027"/>
                <a:gd name="T45" fmla="*/ 441 h 831"/>
                <a:gd name="T46" fmla="*/ 1357 w 2027"/>
                <a:gd name="T47" fmla="*/ 386 h 831"/>
                <a:gd name="T48" fmla="*/ 1215 w 2027"/>
                <a:gd name="T49" fmla="*/ 379 h 831"/>
                <a:gd name="T50" fmla="*/ 971 w 2027"/>
                <a:gd name="T51" fmla="*/ 404 h 831"/>
                <a:gd name="T52" fmla="*/ 952 w 2027"/>
                <a:gd name="T53" fmla="*/ 404 h 831"/>
                <a:gd name="T54" fmla="*/ 709 w 2027"/>
                <a:gd name="T55" fmla="*/ 406 h 831"/>
                <a:gd name="T56" fmla="*/ 699 w 2027"/>
                <a:gd name="T57" fmla="*/ 408 h 831"/>
                <a:gd name="T58" fmla="*/ 615 w 2027"/>
                <a:gd name="T59" fmla="*/ 396 h 831"/>
                <a:gd name="T60" fmla="*/ 559 w 2027"/>
                <a:gd name="T61" fmla="*/ 386 h 831"/>
                <a:gd name="T62" fmla="*/ 549 w 2027"/>
                <a:gd name="T63" fmla="*/ 382 h 831"/>
                <a:gd name="T64" fmla="*/ 339 w 2027"/>
                <a:gd name="T65" fmla="*/ 319 h 831"/>
                <a:gd name="T66" fmla="*/ 1059 w 2027"/>
                <a:gd name="T67" fmla="*/ 435 h 831"/>
                <a:gd name="T68" fmla="*/ 1228 w 2027"/>
                <a:gd name="T69" fmla="*/ 437 h 831"/>
                <a:gd name="T70" fmla="*/ 1237 w 2027"/>
                <a:gd name="T71" fmla="*/ 435 h 831"/>
                <a:gd name="T72" fmla="*/ 1450 w 2027"/>
                <a:gd name="T73" fmla="*/ 470 h 831"/>
                <a:gd name="T74" fmla="*/ 1736 w 2027"/>
                <a:gd name="T75" fmla="*/ 578 h 831"/>
                <a:gd name="T76" fmla="*/ 1752 w 2027"/>
                <a:gd name="T77" fmla="*/ 589 h 831"/>
                <a:gd name="T78" fmla="*/ 1997 w 2027"/>
                <a:gd name="T79" fmla="*/ 755 h 831"/>
                <a:gd name="T80" fmla="*/ 1929 w 2027"/>
                <a:gd name="T81" fmla="*/ 765 h 831"/>
                <a:gd name="T82" fmla="*/ 1866 w 2027"/>
                <a:gd name="T83" fmla="*/ 772 h 831"/>
                <a:gd name="T84" fmla="*/ 1817 w 2027"/>
                <a:gd name="T85" fmla="*/ 779 h 831"/>
                <a:gd name="T86" fmla="*/ 1393 w 2027"/>
                <a:gd name="T87" fmla="*/ 816 h 831"/>
                <a:gd name="T88" fmla="*/ 1035 w 2027"/>
                <a:gd name="T89" fmla="*/ 828 h 831"/>
                <a:gd name="T90" fmla="*/ 1018 w 2027"/>
                <a:gd name="T91" fmla="*/ 825 h 831"/>
                <a:gd name="T92" fmla="*/ 693 w 2027"/>
                <a:gd name="T93" fmla="*/ 776 h 831"/>
                <a:gd name="T94" fmla="*/ 369 w 2027"/>
                <a:gd name="T95" fmla="*/ 614 h 831"/>
                <a:gd name="T96" fmla="*/ 361 w 2027"/>
                <a:gd name="T97" fmla="*/ 606 h 831"/>
                <a:gd name="T98" fmla="*/ 201 w 2027"/>
                <a:gd name="T99" fmla="*/ 4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7" h="831">
                  <a:moveTo>
                    <a:pt x="201" y="456"/>
                  </a:moveTo>
                  <a:cubicBezTo>
                    <a:pt x="192" y="446"/>
                    <a:pt x="182" y="435"/>
                    <a:pt x="174" y="424"/>
                  </a:cubicBezTo>
                  <a:cubicBezTo>
                    <a:pt x="141" y="385"/>
                    <a:pt x="114" y="345"/>
                    <a:pt x="88" y="301"/>
                  </a:cubicBezTo>
                  <a:cubicBezTo>
                    <a:pt x="53" y="237"/>
                    <a:pt x="23" y="173"/>
                    <a:pt x="0" y="105"/>
                  </a:cubicBezTo>
                  <a:cubicBezTo>
                    <a:pt x="80" y="88"/>
                    <a:pt x="159" y="78"/>
                    <a:pt x="244" y="67"/>
                  </a:cubicBezTo>
                  <a:cubicBezTo>
                    <a:pt x="372" y="52"/>
                    <a:pt x="490" y="40"/>
                    <a:pt x="617" y="27"/>
                  </a:cubicBezTo>
                  <a:cubicBezTo>
                    <a:pt x="781" y="14"/>
                    <a:pt x="932" y="0"/>
                    <a:pt x="1097" y="8"/>
                  </a:cubicBezTo>
                  <a:cubicBezTo>
                    <a:pt x="1100" y="8"/>
                    <a:pt x="1102" y="11"/>
                    <a:pt x="1105" y="11"/>
                  </a:cubicBezTo>
                  <a:cubicBezTo>
                    <a:pt x="1125" y="12"/>
                    <a:pt x="1145" y="13"/>
                    <a:pt x="1165" y="14"/>
                  </a:cubicBezTo>
                  <a:cubicBezTo>
                    <a:pt x="1185" y="18"/>
                    <a:pt x="1205" y="19"/>
                    <a:pt x="1226" y="23"/>
                  </a:cubicBezTo>
                  <a:cubicBezTo>
                    <a:pt x="1250" y="28"/>
                    <a:pt x="1272" y="30"/>
                    <a:pt x="1295" y="36"/>
                  </a:cubicBezTo>
                  <a:cubicBezTo>
                    <a:pt x="1301" y="39"/>
                    <a:pt x="1306" y="41"/>
                    <a:pt x="1313" y="43"/>
                  </a:cubicBezTo>
                  <a:cubicBezTo>
                    <a:pt x="1338" y="46"/>
                    <a:pt x="1360" y="52"/>
                    <a:pt x="1382" y="61"/>
                  </a:cubicBezTo>
                  <a:cubicBezTo>
                    <a:pt x="1403" y="70"/>
                    <a:pt x="1424" y="72"/>
                    <a:pt x="1444" y="82"/>
                  </a:cubicBezTo>
                  <a:cubicBezTo>
                    <a:pt x="1462" y="91"/>
                    <a:pt x="1479" y="97"/>
                    <a:pt x="1496" y="104"/>
                  </a:cubicBezTo>
                  <a:cubicBezTo>
                    <a:pt x="1535" y="121"/>
                    <a:pt x="1570" y="142"/>
                    <a:pt x="1608" y="163"/>
                  </a:cubicBezTo>
                  <a:cubicBezTo>
                    <a:pt x="1651" y="190"/>
                    <a:pt x="1687" y="217"/>
                    <a:pt x="1726" y="248"/>
                  </a:cubicBezTo>
                  <a:cubicBezTo>
                    <a:pt x="1783" y="295"/>
                    <a:pt x="1833" y="344"/>
                    <a:pt x="1879" y="403"/>
                  </a:cubicBezTo>
                  <a:cubicBezTo>
                    <a:pt x="1894" y="423"/>
                    <a:pt x="1907" y="441"/>
                    <a:pt x="1922" y="461"/>
                  </a:cubicBezTo>
                  <a:cubicBezTo>
                    <a:pt x="1925" y="464"/>
                    <a:pt x="1924" y="468"/>
                    <a:pt x="1926" y="471"/>
                  </a:cubicBezTo>
                  <a:cubicBezTo>
                    <a:pt x="1968" y="528"/>
                    <a:pt x="1998" y="589"/>
                    <a:pt x="2027" y="652"/>
                  </a:cubicBezTo>
                  <a:cubicBezTo>
                    <a:pt x="1915" y="568"/>
                    <a:pt x="1792" y="503"/>
                    <a:pt x="1659" y="454"/>
                  </a:cubicBezTo>
                  <a:cubicBezTo>
                    <a:pt x="1647" y="450"/>
                    <a:pt x="1633" y="445"/>
                    <a:pt x="1621" y="441"/>
                  </a:cubicBezTo>
                  <a:cubicBezTo>
                    <a:pt x="1534" y="414"/>
                    <a:pt x="1450" y="397"/>
                    <a:pt x="1357" y="386"/>
                  </a:cubicBezTo>
                  <a:cubicBezTo>
                    <a:pt x="1309" y="381"/>
                    <a:pt x="1263" y="379"/>
                    <a:pt x="1215" y="379"/>
                  </a:cubicBezTo>
                  <a:cubicBezTo>
                    <a:pt x="1132" y="380"/>
                    <a:pt x="1056" y="390"/>
                    <a:pt x="971" y="404"/>
                  </a:cubicBezTo>
                  <a:cubicBezTo>
                    <a:pt x="964" y="405"/>
                    <a:pt x="959" y="403"/>
                    <a:pt x="952" y="404"/>
                  </a:cubicBezTo>
                  <a:cubicBezTo>
                    <a:pt x="868" y="414"/>
                    <a:pt x="792" y="416"/>
                    <a:pt x="709" y="406"/>
                  </a:cubicBezTo>
                  <a:cubicBezTo>
                    <a:pt x="706" y="406"/>
                    <a:pt x="702" y="408"/>
                    <a:pt x="699" y="408"/>
                  </a:cubicBezTo>
                  <a:cubicBezTo>
                    <a:pt x="670" y="405"/>
                    <a:pt x="644" y="402"/>
                    <a:pt x="615" y="396"/>
                  </a:cubicBezTo>
                  <a:cubicBezTo>
                    <a:pt x="595" y="393"/>
                    <a:pt x="577" y="389"/>
                    <a:pt x="559" y="386"/>
                  </a:cubicBezTo>
                  <a:cubicBezTo>
                    <a:pt x="554" y="385"/>
                    <a:pt x="553" y="384"/>
                    <a:pt x="549" y="382"/>
                  </a:cubicBezTo>
                  <a:cubicBezTo>
                    <a:pt x="474" y="367"/>
                    <a:pt x="407" y="346"/>
                    <a:pt x="339" y="319"/>
                  </a:cubicBezTo>
                  <a:cubicBezTo>
                    <a:pt x="562" y="424"/>
                    <a:pt x="815" y="466"/>
                    <a:pt x="1059" y="435"/>
                  </a:cubicBezTo>
                  <a:cubicBezTo>
                    <a:pt x="1115" y="435"/>
                    <a:pt x="1170" y="430"/>
                    <a:pt x="1228" y="437"/>
                  </a:cubicBezTo>
                  <a:cubicBezTo>
                    <a:pt x="1230" y="437"/>
                    <a:pt x="1234" y="435"/>
                    <a:pt x="1237" y="435"/>
                  </a:cubicBezTo>
                  <a:cubicBezTo>
                    <a:pt x="1312" y="443"/>
                    <a:pt x="1378" y="451"/>
                    <a:pt x="1450" y="470"/>
                  </a:cubicBezTo>
                  <a:cubicBezTo>
                    <a:pt x="1552" y="495"/>
                    <a:pt x="1643" y="532"/>
                    <a:pt x="1736" y="578"/>
                  </a:cubicBezTo>
                  <a:cubicBezTo>
                    <a:pt x="1741" y="581"/>
                    <a:pt x="1747" y="586"/>
                    <a:pt x="1752" y="589"/>
                  </a:cubicBezTo>
                  <a:cubicBezTo>
                    <a:pt x="1842" y="635"/>
                    <a:pt x="1920" y="693"/>
                    <a:pt x="1997" y="755"/>
                  </a:cubicBezTo>
                  <a:cubicBezTo>
                    <a:pt x="1974" y="762"/>
                    <a:pt x="1954" y="761"/>
                    <a:pt x="1929" y="765"/>
                  </a:cubicBezTo>
                  <a:cubicBezTo>
                    <a:pt x="1909" y="769"/>
                    <a:pt x="1888" y="772"/>
                    <a:pt x="1866" y="772"/>
                  </a:cubicBezTo>
                  <a:cubicBezTo>
                    <a:pt x="1849" y="774"/>
                    <a:pt x="1833" y="777"/>
                    <a:pt x="1817" y="779"/>
                  </a:cubicBezTo>
                  <a:cubicBezTo>
                    <a:pt x="1671" y="795"/>
                    <a:pt x="1537" y="807"/>
                    <a:pt x="1393" y="816"/>
                  </a:cubicBezTo>
                  <a:cubicBezTo>
                    <a:pt x="1270" y="823"/>
                    <a:pt x="1156" y="831"/>
                    <a:pt x="1035" y="828"/>
                  </a:cubicBezTo>
                  <a:cubicBezTo>
                    <a:pt x="1029" y="828"/>
                    <a:pt x="1024" y="825"/>
                    <a:pt x="1018" y="825"/>
                  </a:cubicBezTo>
                  <a:cubicBezTo>
                    <a:pt x="906" y="823"/>
                    <a:pt x="802" y="806"/>
                    <a:pt x="693" y="776"/>
                  </a:cubicBezTo>
                  <a:cubicBezTo>
                    <a:pt x="574" y="741"/>
                    <a:pt x="470" y="687"/>
                    <a:pt x="369" y="614"/>
                  </a:cubicBezTo>
                  <a:cubicBezTo>
                    <a:pt x="367" y="611"/>
                    <a:pt x="364" y="609"/>
                    <a:pt x="361" y="606"/>
                  </a:cubicBezTo>
                  <a:cubicBezTo>
                    <a:pt x="301" y="562"/>
                    <a:pt x="249" y="512"/>
                    <a:pt x="201" y="456"/>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 name="Freeform 135">
              <a:extLst>
                <a:ext uri="{FF2B5EF4-FFF2-40B4-BE49-F238E27FC236}">
                  <a16:creationId xmlns:a16="http://schemas.microsoft.com/office/drawing/2014/main" id="{30F2F574-8B47-2641-A172-2D6B10E05EC0}"/>
                </a:ext>
              </a:extLst>
            </p:cNvPr>
            <p:cNvSpPr>
              <a:spLocks/>
            </p:cNvSpPr>
            <p:nvPr/>
          </p:nvSpPr>
          <p:spPr bwMode="auto">
            <a:xfrm>
              <a:off x="5170279" y="1762594"/>
              <a:ext cx="542116" cy="1333143"/>
            </a:xfrm>
            <a:custGeom>
              <a:avLst/>
              <a:gdLst>
                <a:gd name="T0" fmla="*/ 75 w 708"/>
                <a:gd name="T1" fmla="*/ 0 h 1715"/>
                <a:gd name="T2" fmla="*/ 46 w 708"/>
                <a:gd name="T3" fmla="*/ 209 h 1715"/>
                <a:gd name="T4" fmla="*/ 18 w 708"/>
                <a:gd name="T5" fmla="*/ 526 h 1715"/>
                <a:gd name="T6" fmla="*/ 9 w 708"/>
                <a:gd name="T7" fmla="*/ 935 h 1715"/>
                <a:gd name="T8" fmla="*/ 11 w 708"/>
                <a:gd name="T9" fmla="*/ 941 h 1715"/>
                <a:gd name="T10" fmla="*/ 15 w 708"/>
                <a:gd name="T11" fmla="*/ 992 h 1715"/>
                <a:gd name="T12" fmla="*/ 23 w 708"/>
                <a:gd name="T13" fmla="*/ 1044 h 1715"/>
                <a:gd name="T14" fmla="*/ 35 w 708"/>
                <a:gd name="T15" fmla="*/ 1103 h 1715"/>
                <a:gd name="T16" fmla="*/ 41 w 708"/>
                <a:gd name="T17" fmla="*/ 1117 h 1715"/>
                <a:gd name="T18" fmla="*/ 57 w 708"/>
                <a:gd name="T19" fmla="*/ 1176 h 1715"/>
                <a:gd name="T20" fmla="*/ 76 w 708"/>
                <a:gd name="T21" fmla="*/ 1228 h 1715"/>
                <a:gd name="T22" fmla="*/ 96 w 708"/>
                <a:gd name="T23" fmla="*/ 1273 h 1715"/>
                <a:gd name="T24" fmla="*/ 148 w 708"/>
                <a:gd name="T25" fmla="*/ 1367 h 1715"/>
                <a:gd name="T26" fmla="*/ 221 w 708"/>
                <a:gd name="T27" fmla="*/ 1466 h 1715"/>
                <a:gd name="T28" fmla="*/ 356 w 708"/>
                <a:gd name="T29" fmla="*/ 1593 h 1715"/>
                <a:gd name="T30" fmla="*/ 406 w 708"/>
                <a:gd name="T31" fmla="*/ 1629 h 1715"/>
                <a:gd name="T32" fmla="*/ 414 w 708"/>
                <a:gd name="T33" fmla="*/ 1633 h 1715"/>
                <a:gd name="T34" fmla="*/ 569 w 708"/>
                <a:gd name="T35" fmla="*/ 1715 h 1715"/>
                <a:gd name="T36" fmla="*/ 396 w 708"/>
                <a:gd name="T37" fmla="*/ 1405 h 1715"/>
                <a:gd name="T38" fmla="*/ 384 w 708"/>
                <a:gd name="T39" fmla="*/ 1374 h 1715"/>
                <a:gd name="T40" fmla="*/ 334 w 708"/>
                <a:gd name="T41" fmla="*/ 1150 h 1715"/>
                <a:gd name="T42" fmla="*/ 326 w 708"/>
                <a:gd name="T43" fmla="*/ 1030 h 1715"/>
                <a:gd name="T44" fmla="*/ 343 w 708"/>
                <a:gd name="T45" fmla="*/ 821 h 1715"/>
                <a:gd name="T46" fmla="*/ 343 w 708"/>
                <a:gd name="T47" fmla="*/ 805 h 1715"/>
                <a:gd name="T48" fmla="*/ 341 w 708"/>
                <a:gd name="T49" fmla="*/ 598 h 1715"/>
                <a:gd name="T50" fmla="*/ 342 w 708"/>
                <a:gd name="T51" fmla="*/ 591 h 1715"/>
                <a:gd name="T52" fmla="*/ 331 w 708"/>
                <a:gd name="T53" fmla="*/ 519 h 1715"/>
                <a:gd name="T54" fmla="*/ 322 w 708"/>
                <a:gd name="T55" fmla="*/ 471 h 1715"/>
                <a:gd name="T56" fmla="*/ 318 w 708"/>
                <a:gd name="T57" fmla="*/ 463 h 1715"/>
                <a:gd name="T58" fmla="*/ 261 w 708"/>
                <a:gd name="T59" fmla="*/ 285 h 1715"/>
                <a:gd name="T60" fmla="*/ 371 w 708"/>
                <a:gd name="T61" fmla="*/ 896 h 1715"/>
                <a:gd name="T62" fmla="*/ 375 w 708"/>
                <a:gd name="T63" fmla="*/ 1039 h 1715"/>
                <a:gd name="T64" fmla="*/ 374 w 708"/>
                <a:gd name="T65" fmla="*/ 1047 h 1715"/>
                <a:gd name="T66" fmla="*/ 406 w 708"/>
                <a:gd name="T67" fmla="*/ 1228 h 1715"/>
                <a:gd name="T68" fmla="*/ 502 w 708"/>
                <a:gd name="T69" fmla="*/ 1469 h 1715"/>
                <a:gd name="T70" fmla="*/ 511 w 708"/>
                <a:gd name="T71" fmla="*/ 1483 h 1715"/>
                <a:gd name="T72" fmla="*/ 657 w 708"/>
                <a:gd name="T73" fmla="*/ 1688 h 1715"/>
                <a:gd name="T74" fmla="*/ 664 w 708"/>
                <a:gd name="T75" fmla="*/ 1630 h 1715"/>
                <a:gd name="T76" fmla="*/ 669 w 708"/>
                <a:gd name="T77" fmla="*/ 1577 h 1715"/>
                <a:gd name="T78" fmla="*/ 675 w 708"/>
                <a:gd name="T79" fmla="*/ 1535 h 1715"/>
                <a:gd name="T80" fmla="*/ 700 w 708"/>
                <a:gd name="T81" fmla="*/ 1174 h 1715"/>
                <a:gd name="T82" fmla="*/ 704 w 708"/>
                <a:gd name="T83" fmla="*/ 869 h 1715"/>
                <a:gd name="T84" fmla="*/ 702 w 708"/>
                <a:gd name="T85" fmla="*/ 856 h 1715"/>
                <a:gd name="T86" fmla="*/ 655 w 708"/>
                <a:gd name="T87" fmla="*/ 580 h 1715"/>
                <a:gd name="T88" fmla="*/ 513 w 708"/>
                <a:gd name="T89" fmla="*/ 307 h 1715"/>
                <a:gd name="T90" fmla="*/ 506 w 708"/>
                <a:gd name="T91" fmla="*/ 300 h 1715"/>
                <a:gd name="T92" fmla="*/ 376 w 708"/>
                <a:gd name="T93" fmla="*/ 166 h 1715"/>
                <a:gd name="T94" fmla="*/ 349 w 708"/>
                <a:gd name="T95" fmla="*/ 144 h 1715"/>
                <a:gd name="T96" fmla="*/ 242 w 708"/>
                <a:gd name="T97" fmla="*/ 73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8" h="1715">
                  <a:moveTo>
                    <a:pt x="75" y="0"/>
                  </a:moveTo>
                  <a:cubicBezTo>
                    <a:pt x="61" y="69"/>
                    <a:pt x="54" y="136"/>
                    <a:pt x="46" y="209"/>
                  </a:cubicBezTo>
                  <a:cubicBezTo>
                    <a:pt x="35" y="318"/>
                    <a:pt x="27" y="418"/>
                    <a:pt x="18" y="526"/>
                  </a:cubicBezTo>
                  <a:cubicBezTo>
                    <a:pt x="9" y="666"/>
                    <a:pt x="0" y="795"/>
                    <a:pt x="9" y="935"/>
                  </a:cubicBezTo>
                  <a:cubicBezTo>
                    <a:pt x="9" y="937"/>
                    <a:pt x="11" y="939"/>
                    <a:pt x="11" y="941"/>
                  </a:cubicBezTo>
                  <a:cubicBezTo>
                    <a:pt x="12" y="958"/>
                    <a:pt x="14" y="975"/>
                    <a:pt x="15" y="992"/>
                  </a:cubicBezTo>
                  <a:cubicBezTo>
                    <a:pt x="18" y="1009"/>
                    <a:pt x="20" y="1027"/>
                    <a:pt x="23" y="1044"/>
                  </a:cubicBezTo>
                  <a:cubicBezTo>
                    <a:pt x="28" y="1064"/>
                    <a:pt x="29" y="1083"/>
                    <a:pt x="35" y="1103"/>
                  </a:cubicBezTo>
                  <a:cubicBezTo>
                    <a:pt x="38" y="1107"/>
                    <a:pt x="40" y="1112"/>
                    <a:pt x="41" y="1117"/>
                  </a:cubicBezTo>
                  <a:cubicBezTo>
                    <a:pt x="45" y="1139"/>
                    <a:pt x="49" y="1157"/>
                    <a:pt x="57" y="1176"/>
                  </a:cubicBezTo>
                  <a:cubicBezTo>
                    <a:pt x="66" y="1193"/>
                    <a:pt x="68" y="1211"/>
                    <a:pt x="76" y="1228"/>
                  </a:cubicBezTo>
                  <a:cubicBezTo>
                    <a:pt x="84" y="1243"/>
                    <a:pt x="90" y="1258"/>
                    <a:pt x="96" y="1273"/>
                  </a:cubicBezTo>
                  <a:cubicBezTo>
                    <a:pt x="111" y="1305"/>
                    <a:pt x="129" y="1335"/>
                    <a:pt x="148" y="1367"/>
                  </a:cubicBezTo>
                  <a:cubicBezTo>
                    <a:pt x="171" y="1403"/>
                    <a:pt x="195" y="1433"/>
                    <a:pt x="221" y="1466"/>
                  </a:cubicBezTo>
                  <a:cubicBezTo>
                    <a:pt x="263" y="1513"/>
                    <a:pt x="305" y="1555"/>
                    <a:pt x="356" y="1593"/>
                  </a:cubicBezTo>
                  <a:cubicBezTo>
                    <a:pt x="373" y="1606"/>
                    <a:pt x="389" y="1617"/>
                    <a:pt x="406" y="1629"/>
                  </a:cubicBezTo>
                  <a:cubicBezTo>
                    <a:pt x="408" y="1631"/>
                    <a:pt x="412" y="1630"/>
                    <a:pt x="414" y="1633"/>
                  </a:cubicBezTo>
                  <a:cubicBezTo>
                    <a:pt x="463" y="1667"/>
                    <a:pt x="516" y="1692"/>
                    <a:pt x="569" y="1715"/>
                  </a:cubicBezTo>
                  <a:cubicBezTo>
                    <a:pt x="497" y="1622"/>
                    <a:pt x="439" y="1518"/>
                    <a:pt x="396" y="1405"/>
                  </a:cubicBezTo>
                  <a:cubicBezTo>
                    <a:pt x="392" y="1395"/>
                    <a:pt x="388" y="1384"/>
                    <a:pt x="384" y="1374"/>
                  </a:cubicBezTo>
                  <a:cubicBezTo>
                    <a:pt x="360" y="1300"/>
                    <a:pt x="344" y="1228"/>
                    <a:pt x="334" y="1150"/>
                  </a:cubicBezTo>
                  <a:cubicBezTo>
                    <a:pt x="329" y="1109"/>
                    <a:pt x="326" y="1071"/>
                    <a:pt x="326" y="1030"/>
                  </a:cubicBezTo>
                  <a:cubicBezTo>
                    <a:pt x="325" y="959"/>
                    <a:pt x="332" y="894"/>
                    <a:pt x="343" y="821"/>
                  </a:cubicBezTo>
                  <a:cubicBezTo>
                    <a:pt x="344" y="816"/>
                    <a:pt x="342" y="811"/>
                    <a:pt x="343" y="805"/>
                  </a:cubicBezTo>
                  <a:cubicBezTo>
                    <a:pt x="350" y="734"/>
                    <a:pt x="351" y="669"/>
                    <a:pt x="341" y="598"/>
                  </a:cubicBezTo>
                  <a:cubicBezTo>
                    <a:pt x="341" y="596"/>
                    <a:pt x="342" y="593"/>
                    <a:pt x="342" y="591"/>
                  </a:cubicBezTo>
                  <a:cubicBezTo>
                    <a:pt x="340" y="566"/>
                    <a:pt x="336" y="544"/>
                    <a:pt x="331" y="519"/>
                  </a:cubicBezTo>
                  <a:cubicBezTo>
                    <a:pt x="328" y="502"/>
                    <a:pt x="324" y="487"/>
                    <a:pt x="322" y="471"/>
                  </a:cubicBezTo>
                  <a:cubicBezTo>
                    <a:pt x="321" y="468"/>
                    <a:pt x="320" y="467"/>
                    <a:pt x="318" y="463"/>
                  </a:cubicBezTo>
                  <a:cubicBezTo>
                    <a:pt x="304" y="400"/>
                    <a:pt x="286" y="343"/>
                    <a:pt x="261" y="285"/>
                  </a:cubicBezTo>
                  <a:cubicBezTo>
                    <a:pt x="354" y="473"/>
                    <a:pt x="393" y="688"/>
                    <a:pt x="371" y="896"/>
                  </a:cubicBezTo>
                  <a:cubicBezTo>
                    <a:pt x="372" y="944"/>
                    <a:pt x="369" y="991"/>
                    <a:pt x="375" y="1039"/>
                  </a:cubicBezTo>
                  <a:cubicBezTo>
                    <a:pt x="375" y="1042"/>
                    <a:pt x="374" y="1045"/>
                    <a:pt x="374" y="1047"/>
                  </a:cubicBezTo>
                  <a:cubicBezTo>
                    <a:pt x="381" y="1111"/>
                    <a:pt x="389" y="1167"/>
                    <a:pt x="406" y="1228"/>
                  </a:cubicBezTo>
                  <a:cubicBezTo>
                    <a:pt x="429" y="1314"/>
                    <a:pt x="462" y="1391"/>
                    <a:pt x="502" y="1469"/>
                  </a:cubicBezTo>
                  <a:cubicBezTo>
                    <a:pt x="505" y="1474"/>
                    <a:pt x="509" y="1478"/>
                    <a:pt x="511" y="1483"/>
                  </a:cubicBezTo>
                  <a:cubicBezTo>
                    <a:pt x="552" y="1559"/>
                    <a:pt x="603" y="1624"/>
                    <a:pt x="657" y="1688"/>
                  </a:cubicBezTo>
                  <a:cubicBezTo>
                    <a:pt x="662" y="1669"/>
                    <a:pt x="661" y="1652"/>
                    <a:pt x="664" y="1630"/>
                  </a:cubicBezTo>
                  <a:cubicBezTo>
                    <a:pt x="667" y="1613"/>
                    <a:pt x="669" y="1595"/>
                    <a:pt x="669" y="1577"/>
                  </a:cubicBezTo>
                  <a:cubicBezTo>
                    <a:pt x="670" y="1562"/>
                    <a:pt x="672" y="1548"/>
                    <a:pt x="675" y="1535"/>
                  </a:cubicBezTo>
                  <a:cubicBezTo>
                    <a:pt x="686" y="1411"/>
                    <a:pt x="694" y="1297"/>
                    <a:pt x="700" y="1174"/>
                  </a:cubicBezTo>
                  <a:cubicBezTo>
                    <a:pt x="703" y="1070"/>
                    <a:pt x="708" y="973"/>
                    <a:pt x="704" y="869"/>
                  </a:cubicBezTo>
                  <a:cubicBezTo>
                    <a:pt x="704" y="865"/>
                    <a:pt x="702" y="860"/>
                    <a:pt x="702" y="856"/>
                  </a:cubicBezTo>
                  <a:cubicBezTo>
                    <a:pt x="699" y="760"/>
                    <a:pt x="682" y="672"/>
                    <a:pt x="655" y="580"/>
                  </a:cubicBezTo>
                  <a:cubicBezTo>
                    <a:pt x="623" y="479"/>
                    <a:pt x="576" y="392"/>
                    <a:pt x="513" y="307"/>
                  </a:cubicBezTo>
                  <a:cubicBezTo>
                    <a:pt x="510" y="305"/>
                    <a:pt x="508" y="303"/>
                    <a:pt x="506" y="300"/>
                  </a:cubicBezTo>
                  <a:cubicBezTo>
                    <a:pt x="468" y="249"/>
                    <a:pt x="424" y="207"/>
                    <a:pt x="376" y="166"/>
                  </a:cubicBezTo>
                  <a:cubicBezTo>
                    <a:pt x="367" y="159"/>
                    <a:pt x="358" y="150"/>
                    <a:pt x="349" y="144"/>
                  </a:cubicBezTo>
                  <a:cubicBezTo>
                    <a:pt x="314" y="117"/>
                    <a:pt x="280" y="94"/>
                    <a:pt x="242" y="73"/>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Freeform 136">
              <a:extLst>
                <a:ext uri="{FF2B5EF4-FFF2-40B4-BE49-F238E27FC236}">
                  <a16:creationId xmlns:a16="http://schemas.microsoft.com/office/drawing/2014/main" id="{F99167F3-7D97-5F43-8F0B-84498575892A}"/>
                </a:ext>
              </a:extLst>
            </p:cNvPr>
            <p:cNvSpPr>
              <a:spLocks/>
            </p:cNvSpPr>
            <p:nvPr/>
          </p:nvSpPr>
          <p:spPr bwMode="auto">
            <a:xfrm>
              <a:off x="3926948" y="2700465"/>
              <a:ext cx="1119586" cy="465941"/>
            </a:xfrm>
            <a:custGeom>
              <a:avLst/>
              <a:gdLst>
                <a:gd name="T0" fmla="*/ 145 w 1464"/>
                <a:gd name="T1" fmla="*/ 329 h 600"/>
                <a:gd name="T2" fmla="*/ 125 w 1464"/>
                <a:gd name="T3" fmla="*/ 306 h 600"/>
                <a:gd name="T4" fmla="*/ 64 w 1464"/>
                <a:gd name="T5" fmla="*/ 217 h 600"/>
                <a:gd name="T6" fmla="*/ 0 w 1464"/>
                <a:gd name="T7" fmla="*/ 76 h 600"/>
                <a:gd name="T8" fmla="*/ 176 w 1464"/>
                <a:gd name="T9" fmla="*/ 48 h 600"/>
                <a:gd name="T10" fmla="*/ 446 w 1464"/>
                <a:gd name="T11" fmla="*/ 20 h 600"/>
                <a:gd name="T12" fmla="*/ 793 w 1464"/>
                <a:gd name="T13" fmla="*/ 6 h 600"/>
                <a:gd name="T14" fmla="*/ 798 w 1464"/>
                <a:gd name="T15" fmla="*/ 8 h 600"/>
                <a:gd name="T16" fmla="*/ 842 w 1464"/>
                <a:gd name="T17" fmla="*/ 10 h 600"/>
                <a:gd name="T18" fmla="*/ 885 w 1464"/>
                <a:gd name="T19" fmla="*/ 17 h 600"/>
                <a:gd name="T20" fmla="*/ 936 w 1464"/>
                <a:gd name="T21" fmla="*/ 26 h 600"/>
                <a:gd name="T22" fmla="*/ 948 w 1464"/>
                <a:gd name="T23" fmla="*/ 31 h 600"/>
                <a:gd name="T24" fmla="*/ 999 w 1464"/>
                <a:gd name="T25" fmla="*/ 44 h 600"/>
                <a:gd name="T26" fmla="*/ 1043 w 1464"/>
                <a:gd name="T27" fmla="*/ 59 h 600"/>
                <a:gd name="T28" fmla="*/ 1081 w 1464"/>
                <a:gd name="T29" fmla="*/ 75 h 600"/>
                <a:gd name="T30" fmla="*/ 1162 w 1464"/>
                <a:gd name="T31" fmla="*/ 118 h 600"/>
                <a:gd name="T32" fmla="*/ 1247 w 1464"/>
                <a:gd name="T33" fmla="*/ 179 h 600"/>
                <a:gd name="T34" fmla="*/ 1358 w 1464"/>
                <a:gd name="T35" fmla="*/ 291 h 600"/>
                <a:gd name="T36" fmla="*/ 1389 w 1464"/>
                <a:gd name="T37" fmla="*/ 333 h 600"/>
                <a:gd name="T38" fmla="*/ 1392 w 1464"/>
                <a:gd name="T39" fmla="*/ 340 h 600"/>
                <a:gd name="T40" fmla="*/ 1464 w 1464"/>
                <a:gd name="T41" fmla="*/ 471 h 600"/>
                <a:gd name="T42" fmla="*/ 1198 w 1464"/>
                <a:gd name="T43" fmla="*/ 328 h 600"/>
                <a:gd name="T44" fmla="*/ 1171 w 1464"/>
                <a:gd name="T45" fmla="*/ 319 h 600"/>
                <a:gd name="T46" fmla="*/ 981 w 1464"/>
                <a:gd name="T47" fmla="*/ 279 h 600"/>
                <a:gd name="T48" fmla="*/ 878 w 1464"/>
                <a:gd name="T49" fmla="*/ 274 h 600"/>
                <a:gd name="T50" fmla="*/ 701 w 1464"/>
                <a:gd name="T51" fmla="*/ 292 h 600"/>
                <a:gd name="T52" fmla="*/ 688 w 1464"/>
                <a:gd name="T53" fmla="*/ 292 h 600"/>
                <a:gd name="T54" fmla="*/ 512 w 1464"/>
                <a:gd name="T55" fmla="*/ 293 h 600"/>
                <a:gd name="T56" fmla="*/ 505 w 1464"/>
                <a:gd name="T57" fmla="*/ 294 h 600"/>
                <a:gd name="T58" fmla="*/ 444 w 1464"/>
                <a:gd name="T59" fmla="*/ 286 h 600"/>
                <a:gd name="T60" fmla="*/ 404 w 1464"/>
                <a:gd name="T61" fmla="*/ 279 h 600"/>
                <a:gd name="T62" fmla="*/ 397 w 1464"/>
                <a:gd name="T63" fmla="*/ 276 h 600"/>
                <a:gd name="T64" fmla="*/ 245 w 1464"/>
                <a:gd name="T65" fmla="*/ 230 h 600"/>
                <a:gd name="T66" fmla="*/ 765 w 1464"/>
                <a:gd name="T67" fmla="*/ 314 h 600"/>
                <a:gd name="T68" fmla="*/ 887 w 1464"/>
                <a:gd name="T69" fmla="*/ 315 h 600"/>
                <a:gd name="T70" fmla="*/ 894 w 1464"/>
                <a:gd name="T71" fmla="*/ 314 h 600"/>
                <a:gd name="T72" fmla="*/ 1048 w 1464"/>
                <a:gd name="T73" fmla="*/ 339 h 600"/>
                <a:gd name="T74" fmla="*/ 1254 w 1464"/>
                <a:gd name="T75" fmla="*/ 417 h 600"/>
                <a:gd name="T76" fmla="*/ 1266 w 1464"/>
                <a:gd name="T77" fmla="*/ 425 h 600"/>
                <a:gd name="T78" fmla="*/ 1443 w 1464"/>
                <a:gd name="T79" fmla="*/ 545 h 600"/>
                <a:gd name="T80" fmla="*/ 1394 w 1464"/>
                <a:gd name="T81" fmla="*/ 553 h 600"/>
                <a:gd name="T82" fmla="*/ 1348 w 1464"/>
                <a:gd name="T83" fmla="*/ 558 h 600"/>
                <a:gd name="T84" fmla="*/ 1313 w 1464"/>
                <a:gd name="T85" fmla="*/ 563 h 600"/>
                <a:gd name="T86" fmla="*/ 1006 w 1464"/>
                <a:gd name="T87" fmla="*/ 590 h 600"/>
                <a:gd name="T88" fmla="*/ 747 w 1464"/>
                <a:gd name="T89" fmla="*/ 598 h 600"/>
                <a:gd name="T90" fmla="*/ 736 w 1464"/>
                <a:gd name="T91" fmla="*/ 596 h 600"/>
                <a:gd name="T92" fmla="*/ 501 w 1464"/>
                <a:gd name="T93" fmla="*/ 560 h 600"/>
                <a:gd name="T94" fmla="*/ 267 w 1464"/>
                <a:gd name="T95" fmla="*/ 443 h 600"/>
                <a:gd name="T96" fmla="*/ 261 w 1464"/>
                <a:gd name="T97" fmla="*/ 438 h 600"/>
                <a:gd name="T98" fmla="*/ 145 w 1464"/>
                <a:gd name="T99" fmla="*/ 32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4" h="600">
                  <a:moveTo>
                    <a:pt x="145" y="329"/>
                  </a:moveTo>
                  <a:cubicBezTo>
                    <a:pt x="139" y="322"/>
                    <a:pt x="131" y="314"/>
                    <a:pt x="125" y="306"/>
                  </a:cubicBezTo>
                  <a:cubicBezTo>
                    <a:pt x="102" y="278"/>
                    <a:pt x="82" y="249"/>
                    <a:pt x="64" y="217"/>
                  </a:cubicBezTo>
                  <a:cubicBezTo>
                    <a:pt x="38" y="171"/>
                    <a:pt x="17" y="125"/>
                    <a:pt x="0" y="76"/>
                  </a:cubicBezTo>
                  <a:cubicBezTo>
                    <a:pt x="58" y="63"/>
                    <a:pt x="115" y="56"/>
                    <a:pt x="176" y="48"/>
                  </a:cubicBezTo>
                  <a:cubicBezTo>
                    <a:pt x="269" y="37"/>
                    <a:pt x="354" y="29"/>
                    <a:pt x="446" y="20"/>
                  </a:cubicBezTo>
                  <a:cubicBezTo>
                    <a:pt x="565" y="10"/>
                    <a:pt x="674" y="0"/>
                    <a:pt x="793" y="6"/>
                  </a:cubicBezTo>
                  <a:cubicBezTo>
                    <a:pt x="795" y="6"/>
                    <a:pt x="796" y="8"/>
                    <a:pt x="798" y="8"/>
                  </a:cubicBezTo>
                  <a:cubicBezTo>
                    <a:pt x="813" y="9"/>
                    <a:pt x="827" y="9"/>
                    <a:pt x="842" y="10"/>
                  </a:cubicBezTo>
                  <a:cubicBezTo>
                    <a:pt x="856" y="13"/>
                    <a:pt x="871" y="14"/>
                    <a:pt x="885" y="17"/>
                  </a:cubicBezTo>
                  <a:cubicBezTo>
                    <a:pt x="903" y="20"/>
                    <a:pt x="919" y="21"/>
                    <a:pt x="936" y="26"/>
                  </a:cubicBezTo>
                  <a:cubicBezTo>
                    <a:pt x="940" y="28"/>
                    <a:pt x="944" y="30"/>
                    <a:pt x="948" y="31"/>
                  </a:cubicBezTo>
                  <a:cubicBezTo>
                    <a:pt x="967" y="33"/>
                    <a:pt x="982" y="37"/>
                    <a:pt x="999" y="44"/>
                  </a:cubicBezTo>
                  <a:cubicBezTo>
                    <a:pt x="1013" y="50"/>
                    <a:pt x="1029" y="52"/>
                    <a:pt x="1043" y="59"/>
                  </a:cubicBezTo>
                  <a:cubicBezTo>
                    <a:pt x="1056" y="65"/>
                    <a:pt x="1069" y="70"/>
                    <a:pt x="1081" y="75"/>
                  </a:cubicBezTo>
                  <a:cubicBezTo>
                    <a:pt x="1109" y="87"/>
                    <a:pt x="1135" y="102"/>
                    <a:pt x="1162" y="118"/>
                  </a:cubicBezTo>
                  <a:cubicBezTo>
                    <a:pt x="1193" y="137"/>
                    <a:pt x="1219" y="157"/>
                    <a:pt x="1247" y="179"/>
                  </a:cubicBezTo>
                  <a:cubicBezTo>
                    <a:pt x="1288" y="213"/>
                    <a:pt x="1324" y="249"/>
                    <a:pt x="1358" y="291"/>
                  </a:cubicBezTo>
                  <a:cubicBezTo>
                    <a:pt x="1368" y="305"/>
                    <a:pt x="1378" y="319"/>
                    <a:pt x="1389" y="333"/>
                  </a:cubicBezTo>
                  <a:cubicBezTo>
                    <a:pt x="1391" y="335"/>
                    <a:pt x="1390" y="338"/>
                    <a:pt x="1392" y="340"/>
                  </a:cubicBezTo>
                  <a:cubicBezTo>
                    <a:pt x="1422" y="381"/>
                    <a:pt x="1444" y="425"/>
                    <a:pt x="1464" y="471"/>
                  </a:cubicBezTo>
                  <a:cubicBezTo>
                    <a:pt x="1384" y="411"/>
                    <a:pt x="1294" y="363"/>
                    <a:pt x="1198" y="328"/>
                  </a:cubicBezTo>
                  <a:cubicBezTo>
                    <a:pt x="1190" y="325"/>
                    <a:pt x="1180" y="321"/>
                    <a:pt x="1171" y="319"/>
                  </a:cubicBezTo>
                  <a:cubicBezTo>
                    <a:pt x="1108" y="299"/>
                    <a:pt x="1047" y="287"/>
                    <a:pt x="981" y="279"/>
                  </a:cubicBezTo>
                  <a:cubicBezTo>
                    <a:pt x="946" y="275"/>
                    <a:pt x="913" y="274"/>
                    <a:pt x="878" y="274"/>
                  </a:cubicBezTo>
                  <a:cubicBezTo>
                    <a:pt x="818" y="274"/>
                    <a:pt x="763" y="282"/>
                    <a:pt x="701" y="292"/>
                  </a:cubicBezTo>
                  <a:cubicBezTo>
                    <a:pt x="696" y="293"/>
                    <a:pt x="693" y="291"/>
                    <a:pt x="688" y="292"/>
                  </a:cubicBezTo>
                  <a:cubicBezTo>
                    <a:pt x="627" y="299"/>
                    <a:pt x="572" y="301"/>
                    <a:pt x="512" y="293"/>
                  </a:cubicBezTo>
                  <a:cubicBezTo>
                    <a:pt x="510" y="293"/>
                    <a:pt x="507" y="294"/>
                    <a:pt x="505" y="294"/>
                  </a:cubicBezTo>
                  <a:cubicBezTo>
                    <a:pt x="484" y="293"/>
                    <a:pt x="465" y="290"/>
                    <a:pt x="444" y="286"/>
                  </a:cubicBezTo>
                  <a:cubicBezTo>
                    <a:pt x="430" y="283"/>
                    <a:pt x="417" y="281"/>
                    <a:pt x="404" y="279"/>
                  </a:cubicBezTo>
                  <a:cubicBezTo>
                    <a:pt x="401" y="278"/>
                    <a:pt x="400" y="277"/>
                    <a:pt x="397" y="276"/>
                  </a:cubicBezTo>
                  <a:cubicBezTo>
                    <a:pt x="342" y="265"/>
                    <a:pt x="294" y="250"/>
                    <a:pt x="245" y="230"/>
                  </a:cubicBezTo>
                  <a:cubicBezTo>
                    <a:pt x="406" y="306"/>
                    <a:pt x="589" y="336"/>
                    <a:pt x="765" y="314"/>
                  </a:cubicBezTo>
                  <a:cubicBezTo>
                    <a:pt x="806" y="314"/>
                    <a:pt x="845" y="311"/>
                    <a:pt x="887" y="315"/>
                  </a:cubicBezTo>
                  <a:cubicBezTo>
                    <a:pt x="889" y="315"/>
                    <a:pt x="892" y="314"/>
                    <a:pt x="894" y="314"/>
                  </a:cubicBezTo>
                  <a:cubicBezTo>
                    <a:pt x="948" y="320"/>
                    <a:pt x="995" y="326"/>
                    <a:pt x="1048" y="339"/>
                  </a:cubicBezTo>
                  <a:cubicBezTo>
                    <a:pt x="1121" y="358"/>
                    <a:pt x="1187" y="384"/>
                    <a:pt x="1254" y="417"/>
                  </a:cubicBezTo>
                  <a:cubicBezTo>
                    <a:pt x="1258" y="419"/>
                    <a:pt x="1262" y="423"/>
                    <a:pt x="1266" y="425"/>
                  </a:cubicBezTo>
                  <a:cubicBezTo>
                    <a:pt x="1331" y="458"/>
                    <a:pt x="1387" y="500"/>
                    <a:pt x="1443" y="545"/>
                  </a:cubicBezTo>
                  <a:cubicBezTo>
                    <a:pt x="1426" y="550"/>
                    <a:pt x="1412" y="549"/>
                    <a:pt x="1394" y="553"/>
                  </a:cubicBezTo>
                  <a:cubicBezTo>
                    <a:pt x="1379" y="556"/>
                    <a:pt x="1364" y="558"/>
                    <a:pt x="1348" y="558"/>
                  </a:cubicBezTo>
                  <a:cubicBezTo>
                    <a:pt x="1336" y="559"/>
                    <a:pt x="1324" y="561"/>
                    <a:pt x="1313" y="563"/>
                  </a:cubicBezTo>
                  <a:cubicBezTo>
                    <a:pt x="1207" y="574"/>
                    <a:pt x="1111" y="583"/>
                    <a:pt x="1006" y="590"/>
                  </a:cubicBezTo>
                  <a:cubicBezTo>
                    <a:pt x="918" y="594"/>
                    <a:pt x="835" y="600"/>
                    <a:pt x="747" y="598"/>
                  </a:cubicBezTo>
                  <a:cubicBezTo>
                    <a:pt x="744" y="598"/>
                    <a:pt x="740" y="596"/>
                    <a:pt x="736" y="596"/>
                  </a:cubicBezTo>
                  <a:cubicBezTo>
                    <a:pt x="655" y="595"/>
                    <a:pt x="579" y="582"/>
                    <a:pt x="501" y="560"/>
                  </a:cubicBezTo>
                  <a:cubicBezTo>
                    <a:pt x="414" y="535"/>
                    <a:pt x="340" y="496"/>
                    <a:pt x="267" y="443"/>
                  </a:cubicBezTo>
                  <a:cubicBezTo>
                    <a:pt x="265" y="441"/>
                    <a:pt x="263" y="440"/>
                    <a:pt x="261" y="438"/>
                  </a:cubicBezTo>
                  <a:cubicBezTo>
                    <a:pt x="217" y="406"/>
                    <a:pt x="180" y="370"/>
                    <a:pt x="145" y="329"/>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Freeform 137">
              <a:extLst>
                <a:ext uri="{FF2B5EF4-FFF2-40B4-BE49-F238E27FC236}">
                  <a16:creationId xmlns:a16="http://schemas.microsoft.com/office/drawing/2014/main" id="{64E96CD3-FFE3-054D-A320-F2B36C16461F}"/>
                </a:ext>
              </a:extLst>
            </p:cNvPr>
            <p:cNvSpPr>
              <a:spLocks/>
            </p:cNvSpPr>
            <p:nvPr/>
          </p:nvSpPr>
          <p:spPr bwMode="auto">
            <a:xfrm>
              <a:off x="4885079" y="1773375"/>
              <a:ext cx="247487" cy="788148"/>
            </a:xfrm>
            <a:custGeom>
              <a:avLst/>
              <a:gdLst>
                <a:gd name="T0" fmla="*/ 0 w 324"/>
                <a:gd name="T1" fmla="*/ 0 h 1013"/>
                <a:gd name="T2" fmla="*/ 80 w 324"/>
                <a:gd name="T3" fmla="*/ 441 h 1013"/>
                <a:gd name="T4" fmla="*/ 82 w 324"/>
                <a:gd name="T5" fmla="*/ 544 h 1013"/>
                <a:gd name="T6" fmla="*/ 82 w 324"/>
                <a:gd name="T7" fmla="*/ 550 h 1013"/>
                <a:gd name="T8" fmla="*/ 105 w 324"/>
                <a:gd name="T9" fmla="*/ 681 h 1013"/>
                <a:gd name="T10" fmla="*/ 175 w 324"/>
                <a:gd name="T11" fmla="*/ 855 h 1013"/>
                <a:gd name="T12" fmla="*/ 181 w 324"/>
                <a:gd name="T13" fmla="*/ 865 h 1013"/>
                <a:gd name="T14" fmla="*/ 286 w 324"/>
                <a:gd name="T15" fmla="*/ 1013 h 1013"/>
                <a:gd name="T16" fmla="*/ 291 w 324"/>
                <a:gd name="T17" fmla="*/ 971 h 1013"/>
                <a:gd name="T18" fmla="*/ 295 w 324"/>
                <a:gd name="T19" fmla="*/ 933 h 1013"/>
                <a:gd name="T20" fmla="*/ 299 w 324"/>
                <a:gd name="T21" fmla="*/ 902 h 1013"/>
                <a:gd name="T22" fmla="*/ 317 w 324"/>
                <a:gd name="T23" fmla="*/ 642 h 1013"/>
                <a:gd name="T24" fmla="*/ 320 w 324"/>
                <a:gd name="T25" fmla="*/ 422 h 1013"/>
                <a:gd name="T26" fmla="*/ 319 w 324"/>
                <a:gd name="T27" fmla="*/ 412 h 1013"/>
                <a:gd name="T28" fmla="*/ 285 w 324"/>
                <a:gd name="T29" fmla="*/ 212 h 1013"/>
                <a:gd name="T30" fmla="*/ 182 w 324"/>
                <a:gd name="T31" fmla="*/ 15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1013">
                  <a:moveTo>
                    <a:pt x="0" y="0"/>
                  </a:moveTo>
                  <a:cubicBezTo>
                    <a:pt x="67" y="135"/>
                    <a:pt x="96" y="290"/>
                    <a:pt x="80" y="441"/>
                  </a:cubicBezTo>
                  <a:cubicBezTo>
                    <a:pt x="80" y="475"/>
                    <a:pt x="78" y="509"/>
                    <a:pt x="82" y="544"/>
                  </a:cubicBezTo>
                  <a:cubicBezTo>
                    <a:pt x="82" y="546"/>
                    <a:pt x="82" y="549"/>
                    <a:pt x="82" y="550"/>
                  </a:cubicBezTo>
                  <a:cubicBezTo>
                    <a:pt x="87" y="596"/>
                    <a:pt x="93" y="636"/>
                    <a:pt x="105" y="681"/>
                  </a:cubicBezTo>
                  <a:cubicBezTo>
                    <a:pt x="122" y="743"/>
                    <a:pt x="145" y="799"/>
                    <a:pt x="175" y="855"/>
                  </a:cubicBezTo>
                  <a:cubicBezTo>
                    <a:pt x="176" y="858"/>
                    <a:pt x="180" y="862"/>
                    <a:pt x="181" y="865"/>
                  </a:cubicBezTo>
                  <a:cubicBezTo>
                    <a:pt x="211" y="920"/>
                    <a:pt x="247" y="967"/>
                    <a:pt x="286" y="1013"/>
                  </a:cubicBezTo>
                  <a:cubicBezTo>
                    <a:pt x="290" y="999"/>
                    <a:pt x="289" y="987"/>
                    <a:pt x="291" y="971"/>
                  </a:cubicBezTo>
                  <a:cubicBezTo>
                    <a:pt x="294" y="959"/>
                    <a:pt x="295" y="946"/>
                    <a:pt x="295" y="933"/>
                  </a:cubicBezTo>
                  <a:cubicBezTo>
                    <a:pt x="296" y="922"/>
                    <a:pt x="298" y="912"/>
                    <a:pt x="299" y="902"/>
                  </a:cubicBezTo>
                  <a:cubicBezTo>
                    <a:pt x="307" y="813"/>
                    <a:pt x="313" y="731"/>
                    <a:pt x="317" y="642"/>
                  </a:cubicBezTo>
                  <a:cubicBezTo>
                    <a:pt x="320" y="566"/>
                    <a:pt x="324" y="496"/>
                    <a:pt x="320" y="422"/>
                  </a:cubicBezTo>
                  <a:cubicBezTo>
                    <a:pt x="320" y="418"/>
                    <a:pt x="319" y="415"/>
                    <a:pt x="319" y="412"/>
                  </a:cubicBezTo>
                  <a:cubicBezTo>
                    <a:pt x="316" y="343"/>
                    <a:pt x="304" y="279"/>
                    <a:pt x="285" y="212"/>
                  </a:cubicBezTo>
                  <a:cubicBezTo>
                    <a:pt x="262" y="140"/>
                    <a:pt x="228" y="77"/>
                    <a:pt x="182" y="15"/>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Freeform 138">
              <a:extLst>
                <a:ext uri="{FF2B5EF4-FFF2-40B4-BE49-F238E27FC236}">
                  <a16:creationId xmlns:a16="http://schemas.microsoft.com/office/drawing/2014/main" id="{A49785E9-8E53-F648-A9C9-539A360AA28E}"/>
                </a:ext>
              </a:extLst>
            </p:cNvPr>
            <p:cNvSpPr>
              <a:spLocks/>
            </p:cNvSpPr>
            <p:nvPr/>
          </p:nvSpPr>
          <p:spPr bwMode="auto">
            <a:xfrm>
              <a:off x="4740122" y="1730255"/>
              <a:ext cx="314662" cy="846839"/>
            </a:xfrm>
            <a:custGeom>
              <a:avLst/>
              <a:gdLst>
                <a:gd name="T0" fmla="*/ 34 w 412"/>
                <a:gd name="T1" fmla="*/ 0 h 1089"/>
                <a:gd name="T2" fmla="*/ 14 w 412"/>
                <a:gd name="T3" fmla="*/ 230 h 1089"/>
                <a:gd name="T4" fmla="*/ 7 w 412"/>
                <a:gd name="T5" fmla="*/ 525 h 1089"/>
                <a:gd name="T6" fmla="*/ 9 w 412"/>
                <a:gd name="T7" fmla="*/ 530 h 1089"/>
                <a:gd name="T8" fmla="*/ 11 w 412"/>
                <a:gd name="T9" fmla="*/ 567 h 1089"/>
                <a:gd name="T10" fmla="*/ 18 w 412"/>
                <a:gd name="T11" fmla="*/ 603 h 1089"/>
                <a:gd name="T12" fmla="*/ 26 w 412"/>
                <a:gd name="T13" fmla="*/ 646 h 1089"/>
                <a:gd name="T14" fmla="*/ 30 w 412"/>
                <a:gd name="T15" fmla="*/ 657 h 1089"/>
                <a:gd name="T16" fmla="*/ 42 w 412"/>
                <a:gd name="T17" fmla="*/ 699 h 1089"/>
                <a:gd name="T18" fmla="*/ 56 w 412"/>
                <a:gd name="T19" fmla="*/ 737 h 1089"/>
                <a:gd name="T20" fmla="*/ 70 w 412"/>
                <a:gd name="T21" fmla="*/ 769 h 1089"/>
                <a:gd name="T22" fmla="*/ 107 w 412"/>
                <a:gd name="T23" fmla="*/ 837 h 1089"/>
                <a:gd name="T24" fmla="*/ 161 w 412"/>
                <a:gd name="T25" fmla="*/ 909 h 1089"/>
                <a:gd name="T26" fmla="*/ 258 w 412"/>
                <a:gd name="T27" fmla="*/ 1001 h 1089"/>
                <a:gd name="T28" fmla="*/ 294 w 412"/>
                <a:gd name="T29" fmla="*/ 1027 h 1089"/>
                <a:gd name="T30" fmla="*/ 300 w 412"/>
                <a:gd name="T31" fmla="*/ 1029 h 1089"/>
                <a:gd name="T32" fmla="*/ 412 w 412"/>
                <a:gd name="T33" fmla="*/ 1089 h 1089"/>
                <a:gd name="T34" fmla="*/ 287 w 412"/>
                <a:gd name="T35" fmla="*/ 865 h 1089"/>
                <a:gd name="T36" fmla="*/ 278 w 412"/>
                <a:gd name="T37" fmla="*/ 842 h 1089"/>
                <a:gd name="T38" fmla="*/ 242 w 412"/>
                <a:gd name="T39" fmla="*/ 680 h 1089"/>
                <a:gd name="T40" fmla="*/ 236 w 412"/>
                <a:gd name="T41" fmla="*/ 593 h 1089"/>
                <a:gd name="T42" fmla="*/ 249 w 412"/>
                <a:gd name="T43" fmla="*/ 443 h 1089"/>
                <a:gd name="T44" fmla="*/ 249 w 412"/>
                <a:gd name="T45" fmla="*/ 431 h 1089"/>
                <a:gd name="T46" fmla="*/ 247 w 412"/>
                <a:gd name="T47" fmla="*/ 282 h 1089"/>
                <a:gd name="T48" fmla="*/ 248 w 412"/>
                <a:gd name="T49" fmla="*/ 276 h 1089"/>
                <a:gd name="T50" fmla="*/ 240 w 412"/>
                <a:gd name="T51" fmla="*/ 224 h 1089"/>
                <a:gd name="T52" fmla="*/ 233 w 412"/>
                <a:gd name="T53" fmla="*/ 190 h 1089"/>
                <a:gd name="T54" fmla="*/ 231 w 412"/>
                <a:gd name="T55" fmla="*/ 184 h 1089"/>
                <a:gd name="T56" fmla="*/ 189 w 412"/>
                <a:gd name="T57" fmla="*/ 56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 h="1089">
                  <a:moveTo>
                    <a:pt x="34" y="0"/>
                  </a:moveTo>
                  <a:cubicBezTo>
                    <a:pt x="26" y="79"/>
                    <a:pt x="20" y="152"/>
                    <a:pt x="14" y="230"/>
                  </a:cubicBezTo>
                  <a:cubicBezTo>
                    <a:pt x="7" y="331"/>
                    <a:pt x="0" y="424"/>
                    <a:pt x="7" y="525"/>
                  </a:cubicBezTo>
                  <a:cubicBezTo>
                    <a:pt x="7" y="526"/>
                    <a:pt x="9" y="528"/>
                    <a:pt x="9" y="530"/>
                  </a:cubicBezTo>
                  <a:cubicBezTo>
                    <a:pt x="10" y="542"/>
                    <a:pt x="11" y="554"/>
                    <a:pt x="11" y="567"/>
                  </a:cubicBezTo>
                  <a:cubicBezTo>
                    <a:pt x="14" y="579"/>
                    <a:pt x="15" y="591"/>
                    <a:pt x="18" y="603"/>
                  </a:cubicBezTo>
                  <a:cubicBezTo>
                    <a:pt x="21" y="618"/>
                    <a:pt x="22" y="632"/>
                    <a:pt x="26" y="646"/>
                  </a:cubicBezTo>
                  <a:cubicBezTo>
                    <a:pt x="28" y="649"/>
                    <a:pt x="29" y="653"/>
                    <a:pt x="30" y="657"/>
                  </a:cubicBezTo>
                  <a:cubicBezTo>
                    <a:pt x="33" y="672"/>
                    <a:pt x="36" y="685"/>
                    <a:pt x="42" y="699"/>
                  </a:cubicBezTo>
                  <a:cubicBezTo>
                    <a:pt x="48" y="712"/>
                    <a:pt x="50" y="725"/>
                    <a:pt x="56" y="737"/>
                  </a:cubicBezTo>
                  <a:cubicBezTo>
                    <a:pt x="62" y="748"/>
                    <a:pt x="66" y="758"/>
                    <a:pt x="70" y="769"/>
                  </a:cubicBezTo>
                  <a:cubicBezTo>
                    <a:pt x="81" y="793"/>
                    <a:pt x="94" y="814"/>
                    <a:pt x="107" y="837"/>
                  </a:cubicBezTo>
                  <a:cubicBezTo>
                    <a:pt x="124" y="863"/>
                    <a:pt x="142" y="885"/>
                    <a:pt x="161" y="909"/>
                  </a:cubicBezTo>
                  <a:cubicBezTo>
                    <a:pt x="191" y="943"/>
                    <a:pt x="221" y="973"/>
                    <a:pt x="258" y="1001"/>
                  </a:cubicBezTo>
                  <a:cubicBezTo>
                    <a:pt x="270" y="1010"/>
                    <a:pt x="282" y="1018"/>
                    <a:pt x="294" y="1027"/>
                  </a:cubicBezTo>
                  <a:cubicBezTo>
                    <a:pt x="296" y="1028"/>
                    <a:pt x="298" y="1027"/>
                    <a:pt x="300" y="1029"/>
                  </a:cubicBezTo>
                  <a:cubicBezTo>
                    <a:pt x="335" y="1054"/>
                    <a:pt x="373" y="1072"/>
                    <a:pt x="412" y="1089"/>
                  </a:cubicBezTo>
                  <a:cubicBezTo>
                    <a:pt x="360" y="1021"/>
                    <a:pt x="318" y="946"/>
                    <a:pt x="287" y="865"/>
                  </a:cubicBezTo>
                  <a:cubicBezTo>
                    <a:pt x="284" y="857"/>
                    <a:pt x="281" y="849"/>
                    <a:pt x="278" y="842"/>
                  </a:cubicBezTo>
                  <a:cubicBezTo>
                    <a:pt x="261" y="789"/>
                    <a:pt x="250" y="737"/>
                    <a:pt x="242" y="680"/>
                  </a:cubicBezTo>
                  <a:cubicBezTo>
                    <a:pt x="238" y="651"/>
                    <a:pt x="236" y="623"/>
                    <a:pt x="236" y="593"/>
                  </a:cubicBezTo>
                  <a:cubicBezTo>
                    <a:pt x="236" y="542"/>
                    <a:pt x="241" y="496"/>
                    <a:pt x="249" y="443"/>
                  </a:cubicBezTo>
                  <a:cubicBezTo>
                    <a:pt x="249" y="439"/>
                    <a:pt x="248" y="436"/>
                    <a:pt x="249" y="431"/>
                  </a:cubicBezTo>
                  <a:cubicBezTo>
                    <a:pt x="254" y="380"/>
                    <a:pt x="254" y="333"/>
                    <a:pt x="247" y="282"/>
                  </a:cubicBezTo>
                  <a:cubicBezTo>
                    <a:pt x="247" y="280"/>
                    <a:pt x="248" y="278"/>
                    <a:pt x="248" y="276"/>
                  </a:cubicBezTo>
                  <a:cubicBezTo>
                    <a:pt x="246" y="258"/>
                    <a:pt x="244" y="242"/>
                    <a:pt x="240" y="224"/>
                  </a:cubicBezTo>
                  <a:cubicBezTo>
                    <a:pt x="238" y="212"/>
                    <a:pt x="235" y="201"/>
                    <a:pt x="233" y="190"/>
                  </a:cubicBezTo>
                  <a:cubicBezTo>
                    <a:pt x="232" y="188"/>
                    <a:pt x="232" y="187"/>
                    <a:pt x="231" y="184"/>
                  </a:cubicBezTo>
                  <a:cubicBezTo>
                    <a:pt x="221" y="138"/>
                    <a:pt x="207" y="97"/>
                    <a:pt x="189" y="56"/>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Freeform 139">
              <a:extLst>
                <a:ext uri="{FF2B5EF4-FFF2-40B4-BE49-F238E27FC236}">
                  <a16:creationId xmlns:a16="http://schemas.microsoft.com/office/drawing/2014/main" id="{72AB03A9-2C22-A84C-8CF4-C08D6CD311EF}"/>
                </a:ext>
              </a:extLst>
            </p:cNvPr>
            <p:cNvSpPr>
              <a:spLocks/>
            </p:cNvSpPr>
            <p:nvPr/>
          </p:nvSpPr>
          <p:spPr bwMode="auto">
            <a:xfrm>
              <a:off x="3883344" y="2343523"/>
              <a:ext cx="794317" cy="330591"/>
            </a:xfrm>
            <a:custGeom>
              <a:avLst/>
              <a:gdLst>
                <a:gd name="T0" fmla="*/ 103 w 1039"/>
                <a:gd name="T1" fmla="*/ 234 h 425"/>
                <a:gd name="T2" fmla="*/ 89 w 1039"/>
                <a:gd name="T3" fmla="*/ 217 h 425"/>
                <a:gd name="T4" fmla="*/ 45 w 1039"/>
                <a:gd name="T5" fmla="*/ 154 h 425"/>
                <a:gd name="T6" fmla="*/ 0 w 1039"/>
                <a:gd name="T7" fmla="*/ 53 h 425"/>
                <a:gd name="T8" fmla="*/ 125 w 1039"/>
                <a:gd name="T9" fmla="*/ 34 h 425"/>
                <a:gd name="T10" fmla="*/ 316 w 1039"/>
                <a:gd name="T11" fmla="*/ 14 h 425"/>
                <a:gd name="T12" fmla="*/ 562 w 1039"/>
                <a:gd name="T13" fmla="*/ 4 h 425"/>
                <a:gd name="T14" fmla="*/ 566 w 1039"/>
                <a:gd name="T15" fmla="*/ 5 h 425"/>
                <a:gd name="T16" fmla="*/ 597 w 1039"/>
                <a:gd name="T17" fmla="*/ 7 h 425"/>
                <a:gd name="T18" fmla="*/ 628 w 1039"/>
                <a:gd name="T19" fmla="*/ 12 h 425"/>
                <a:gd name="T20" fmla="*/ 664 w 1039"/>
                <a:gd name="T21" fmla="*/ 18 h 425"/>
                <a:gd name="T22" fmla="*/ 673 w 1039"/>
                <a:gd name="T23" fmla="*/ 22 h 425"/>
                <a:gd name="T24" fmla="*/ 709 w 1039"/>
                <a:gd name="T25" fmla="*/ 31 h 425"/>
                <a:gd name="T26" fmla="*/ 740 w 1039"/>
                <a:gd name="T27" fmla="*/ 42 h 425"/>
                <a:gd name="T28" fmla="*/ 767 w 1039"/>
                <a:gd name="T29" fmla="*/ 53 h 425"/>
                <a:gd name="T30" fmla="*/ 824 w 1039"/>
                <a:gd name="T31" fmla="*/ 83 h 425"/>
                <a:gd name="T32" fmla="*/ 885 w 1039"/>
                <a:gd name="T33" fmla="*/ 127 h 425"/>
                <a:gd name="T34" fmla="*/ 963 w 1039"/>
                <a:gd name="T35" fmla="*/ 206 h 425"/>
                <a:gd name="T36" fmla="*/ 985 w 1039"/>
                <a:gd name="T37" fmla="*/ 236 h 425"/>
                <a:gd name="T38" fmla="*/ 987 w 1039"/>
                <a:gd name="T39" fmla="*/ 241 h 425"/>
                <a:gd name="T40" fmla="*/ 1039 w 1039"/>
                <a:gd name="T41" fmla="*/ 334 h 425"/>
                <a:gd name="T42" fmla="*/ 850 w 1039"/>
                <a:gd name="T43" fmla="*/ 233 h 425"/>
                <a:gd name="T44" fmla="*/ 831 w 1039"/>
                <a:gd name="T45" fmla="*/ 226 h 425"/>
                <a:gd name="T46" fmla="*/ 696 w 1039"/>
                <a:gd name="T47" fmla="*/ 198 h 425"/>
                <a:gd name="T48" fmla="*/ 623 w 1039"/>
                <a:gd name="T49" fmla="*/ 194 h 425"/>
                <a:gd name="T50" fmla="*/ 498 w 1039"/>
                <a:gd name="T51" fmla="*/ 207 h 425"/>
                <a:gd name="T52" fmla="*/ 488 w 1039"/>
                <a:gd name="T53" fmla="*/ 207 h 425"/>
                <a:gd name="T54" fmla="*/ 363 w 1039"/>
                <a:gd name="T55" fmla="*/ 208 h 425"/>
                <a:gd name="T56" fmla="*/ 358 w 1039"/>
                <a:gd name="T57" fmla="*/ 209 h 425"/>
                <a:gd name="T58" fmla="*/ 315 w 1039"/>
                <a:gd name="T59" fmla="*/ 203 h 425"/>
                <a:gd name="T60" fmla="*/ 286 w 1039"/>
                <a:gd name="T61" fmla="*/ 198 h 425"/>
                <a:gd name="T62" fmla="*/ 282 w 1039"/>
                <a:gd name="T63" fmla="*/ 196 h 425"/>
                <a:gd name="T64" fmla="*/ 174 w 1039"/>
                <a:gd name="T65" fmla="*/ 163 h 425"/>
                <a:gd name="T66" fmla="*/ 543 w 1039"/>
                <a:gd name="T67" fmla="*/ 223 h 425"/>
                <a:gd name="T68" fmla="*/ 629 w 1039"/>
                <a:gd name="T69" fmla="*/ 223 h 425"/>
                <a:gd name="T70" fmla="*/ 634 w 1039"/>
                <a:gd name="T71" fmla="*/ 223 h 425"/>
                <a:gd name="T72" fmla="*/ 743 w 1039"/>
                <a:gd name="T73" fmla="*/ 240 h 425"/>
                <a:gd name="T74" fmla="*/ 890 w 1039"/>
                <a:gd name="T75" fmla="*/ 296 h 425"/>
                <a:gd name="T76" fmla="*/ 898 w 1039"/>
                <a:gd name="T77" fmla="*/ 301 h 425"/>
                <a:gd name="T78" fmla="*/ 1024 w 1039"/>
                <a:gd name="T79" fmla="*/ 387 h 425"/>
                <a:gd name="T80" fmla="*/ 989 w 1039"/>
                <a:gd name="T81" fmla="*/ 392 h 425"/>
                <a:gd name="T82" fmla="*/ 956 w 1039"/>
                <a:gd name="T83" fmla="*/ 395 h 425"/>
                <a:gd name="T84" fmla="*/ 931 w 1039"/>
                <a:gd name="T85" fmla="*/ 399 h 425"/>
                <a:gd name="T86" fmla="*/ 714 w 1039"/>
                <a:gd name="T87" fmla="*/ 418 h 425"/>
                <a:gd name="T88" fmla="*/ 530 w 1039"/>
                <a:gd name="T89" fmla="*/ 424 h 425"/>
                <a:gd name="T90" fmla="*/ 522 w 1039"/>
                <a:gd name="T91" fmla="*/ 422 h 425"/>
                <a:gd name="T92" fmla="*/ 355 w 1039"/>
                <a:gd name="T93" fmla="*/ 397 h 425"/>
                <a:gd name="T94" fmla="*/ 189 w 1039"/>
                <a:gd name="T95" fmla="*/ 314 h 425"/>
                <a:gd name="T96" fmla="*/ 185 w 1039"/>
                <a:gd name="T97" fmla="*/ 310 h 425"/>
                <a:gd name="T98" fmla="*/ 103 w 1039"/>
                <a:gd name="T99" fmla="*/ 23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9" h="425">
                  <a:moveTo>
                    <a:pt x="103" y="234"/>
                  </a:moveTo>
                  <a:cubicBezTo>
                    <a:pt x="99" y="228"/>
                    <a:pt x="93" y="223"/>
                    <a:pt x="89" y="217"/>
                  </a:cubicBezTo>
                  <a:cubicBezTo>
                    <a:pt x="72" y="197"/>
                    <a:pt x="59" y="176"/>
                    <a:pt x="45" y="154"/>
                  </a:cubicBezTo>
                  <a:cubicBezTo>
                    <a:pt x="27" y="121"/>
                    <a:pt x="12" y="88"/>
                    <a:pt x="0" y="53"/>
                  </a:cubicBezTo>
                  <a:cubicBezTo>
                    <a:pt x="41" y="45"/>
                    <a:pt x="81" y="40"/>
                    <a:pt x="125" y="34"/>
                  </a:cubicBezTo>
                  <a:cubicBezTo>
                    <a:pt x="191" y="26"/>
                    <a:pt x="251" y="20"/>
                    <a:pt x="316" y="14"/>
                  </a:cubicBezTo>
                  <a:cubicBezTo>
                    <a:pt x="401" y="7"/>
                    <a:pt x="478" y="0"/>
                    <a:pt x="562" y="4"/>
                  </a:cubicBezTo>
                  <a:cubicBezTo>
                    <a:pt x="564" y="4"/>
                    <a:pt x="565" y="5"/>
                    <a:pt x="566" y="5"/>
                  </a:cubicBezTo>
                  <a:cubicBezTo>
                    <a:pt x="577" y="6"/>
                    <a:pt x="587" y="7"/>
                    <a:pt x="597" y="7"/>
                  </a:cubicBezTo>
                  <a:cubicBezTo>
                    <a:pt x="608" y="9"/>
                    <a:pt x="618" y="10"/>
                    <a:pt x="628" y="12"/>
                  </a:cubicBezTo>
                  <a:cubicBezTo>
                    <a:pt x="641" y="14"/>
                    <a:pt x="652" y="15"/>
                    <a:pt x="664" y="18"/>
                  </a:cubicBezTo>
                  <a:cubicBezTo>
                    <a:pt x="667" y="20"/>
                    <a:pt x="669" y="21"/>
                    <a:pt x="673" y="22"/>
                  </a:cubicBezTo>
                  <a:cubicBezTo>
                    <a:pt x="686" y="23"/>
                    <a:pt x="697" y="26"/>
                    <a:pt x="709" y="31"/>
                  </a:cubicBezTo>
                  <a:cubicBezTo>
                    <a:pt x="719" y="36"/>
                    <a:pt x="730" y="37"/>
                    <a:pt x="740" y="42"/>
                  </a:cubicBezTo>
                  <a:cubicBezTo>
                    <a:pt x="749" y="46"/>
                    <a:pt x="758" y="50"/>
                    <a:pt x="767" y="53"/>
                  </a:cubicBezTo>
                  <a:cubicBezTo>
                    <a:pt x="787" y="62"/>
                    <a:pt x="805" y="72"/>
                    <a:pt x="824" y="83"/>
                  </a:cubicBezTo>
                  <a:cubicBezTo>
                    <a:pt x="846" y="97"/>
                    <a:pt x="865" y="111"/>
                    <a:pt x="885" y="127"/>
                  </a:cubicBezTo>
                  <a:cubicBezTo>
                    <a:pt x="914" y="151"/>
                    <a:pt x="939" y="176"/>
                    <a:pt x="963" y="206"/>
                  </a:cubicBezTo>
                  <a:cubicBezTo>
                    <a:pt x="971" y="216"/>
                    <a:pt x="978" y="226"/>
                    <a:pt x="985" y="236"/>
                  </a:cubicBezTo>
                  <a:cubicBezTo>
                    <a:pt x="987" y="238"/>
                    <a:pt x="986" y="240"/>
                    <a:pt x="987" y="241"/>
                  </a:cubicBezTo>
                  <a:cubicBezTo>
                    <a:pt x="1009" y="270"/>
                    <a:pt x="1024" y="302"/>
                    <a:pt x="1039" y="334"/>
                  </a:cubicBezTo>
                  <a:cubicBezTo>
                    <a:pt x="982" y="291"/>
                    <a:pt x="918" y="257"/>
                    <a:pt x="850" y="233"/>
                  </a:cubicBezTo>
                  <a:cubicBezTo>
                    <a:pt x="844" y="231"/>
                    <a:pt x="837" y="228"/>
                    <a:pt x="831" y="226"/>
                  </a:cubicBezTo>
                  <a:cubicBezTo>
                    <a:pt x="786" y="212"/>
                    <a:pt x="743" y="203"/>
                    <a:pt x="696" y="198"/>
                  </a:cubicBezTo>
                  <a:cubicBezTo>
                    <a:pt x="671" y="195"/>
                    <a:pt x="648" y="194"/>
                    <a:pt x="623" y="194"/>
                  </a:cubicBezTo>
                  <a:cubicBezTo>
                    <a:pt x="580" y="194"/>
                    <a:pt x="541" y="200"/>
                    <a:pt x="498" y="207"/>
                  </a:cubicBezTo>
                  <a:cubicBezTo>
                    <a:pt x="494" y="207"/>
                    <a:pt x="491" y="206"/>
                    <a:pt x="488" y="207"/>
                  </a:cubicBezTo>
                  <a:cubicBezTo>
                    <a:pt x="445" y="212"/>
                    <a:pt x="406" y="213"/>
                    <a:pt x="363" y="208"/>
                  </a:cubicBezTo>
                  <a:cubicBezTo>
                    <a:pt x="362" y="208"/>
                    <a:pt x="360" y="209"/>
                    <a:pt x="358" y="209"/>
                  </a:cubicBezTo>
                  <a:cubicBezTo>
                    <a:pt x="343" y="207"/>
                    <a:pt x="330" y="205"/>
                    <a:pt x="315" y="203"/>
                  </a:cubicBezTo>
                  <a:cubicBezTo>
                    <a:pt x="305" y="201"/>
                    <a:pt x="296" y="199"/>
                    <a:pt x="286" y="198"/>
                  </a:cubicBezTo>
                  <a:cubicBezTo>
                    <a:pt x="284" y="197"/>
                    <a:pt x="284" y="196"/>
                    <a:pt x="282" y="196"/>
                  </a:cubicBezTo>
                  <a:cubicBezTo>
                    <a:pt x="243" y="188"/>
                    <a:pt x="209" y="177"/>
                    <a:pt x="174" y="163"/>
                  </a:cubicBezTo>
                  <a:cubicBezTo>
                    <a:pt x="288" y="217"/>
                    <a:pt x="418" y="238"/>
                    <a:pt x="543" y="223"/>
                  </a:cubicBezTo>
                  <a:cubicBezTo>
                    <a:pt x="572" y="223"/>
                    <a:pt x="600" y="220"/>
                    <a:pt x="629" y="223"/>
                  </a:cubicBezTo>
                  <a:cubicBezTo>
                    <a:pt x="631" y="223"/>
                    <a:pt x="633" y="223"/>
                    <a:pt x="634" y="223"/>
                  </a:cubicBezTo>
                  <a:cubicBezTo>
                    <a:pt x="673" y="227"/>
                    <a:pt x="706" y="231"/>
                    <a:pt x="743" y="240"/>
                  </a:cubicBezTo>
                  <a:cubicBezTo>
                    <a:pt x="796" y="254"/>
                    <a:pt x="842" y="272"/>
                    <a:pt x="890" y="296"/>
                  </a:cubicBezTo>
                  <a:cubicBezTo>
                    <a:pt x="893" y="297"/>
                    <a:pt x="895" y="300"/>
                    <a:pt x="898" y="301"/>
                  </a:cubicBezTo>
                  <a:cubicBezTo>
                    <a:pt x="944" y="325"/>
                    <a:pt x="984" y="355"/>
                    <a:pt x="1024" y="387"/>
                  </a:cubicBezTo>
                  <a:cubicBezTo>
                    <a:pt x="1012" y="390"/>
                    <a:pt x="1002" y="390"/>
                    <a:pt x="989" y="392"/>
                  </a:cubicBezTo>
                  <a:cubicBezTo>
                    <a:pt x="978" y="394"/>
                    <a:pt x="967" y="395"/>
                    <a:pt x="956" y="395"/>
                  </a:cubicBezTo>
                  <a:cubicBezTo>
                    <a:pt x="948" y="396"/>
                    <a:pt x="939" y="398"/>
                    <a:pt x="931" y="399"/>
                  </a:cubicBezTo>
                  <a:cubicBezTo>
                    <a:pt x="856" y="407"/>
                    <a:pt x="788" y="413"/>
                    <a:pt x="714" y="418"/>
                  </a:cubicBezTo>
                  <a:cubicBezTo>
                    <a:pt x="651" y="421"/>
                    <a:pt x="593" y="425"/>
                    <a:pt x="530" y="424"/>
                  </a:cubicBezTo>
                  <a:cubicBezTo>
                    <a:pt x="528" y="424"/>
                    <a:pt x="525" y="422"/>
                    <a:pt x="522" y="422"/>
                  </a:cubicBezTo>
                  <a:cubicBezTo>
                    <a:pt x="464" y="422"/>
                    <a:pt x="411" y="412"/>
                    <a:pt x="355" y="397"/>
                  </a:cubicBezTo>
                  <a:cubicBezTo>
                    <a:pt x="294" y="379"/>
                    <a:pt x="241" y="352"/>
                    <a:pt x="189" y="314"/>
                  </a:cubicBezTo>
                  <a:cubicBezTo>
                    <a:pt x="188" y="313"/>
                    <a:pt x="187" y="312"/>
                    <a:pt x="185" y="310"/>
                  </a:cubicBezTo>
                  <a:cubicBezTo>
                    <a:pt x="154" y="288"/>
                    <a:pt x="128" y="262"/>
                    <a:pt x="103" y="234"/>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140">
              <a:extLst>
                <a:ext uri="{FF2B5EF4-FFF2-40B4-BE49-F238E27FC236}">
                  <a16:creationId xmlns:a16="http://schemas.microsoft.com/office/drawing/2014/main" id="{D0CA164C-B19A-9D4C-A407-5B6FDFA3C207}"/>
                </a:ext>
              </a:extLst>
            </p:cNvPr>
            <p:cNvSpPr>
              <a:spLocks/>
            </p:cNvSpPr>
            <p:nvPr/>
          </p:nvSpPr>
          <p:spPr bwMode="auto">
            <a:xfrm>
              <a:off x="4538596" y="1714682"/>
              <a:ext cx="175597" cy="559368"/>
            </a:xfrm>
            <a:custGeom>
              <a:avLst/>
              <a:gdLst>
                <a:gd name="T0" fmla="*/ 0 w 230"/>
                <a:gd name="T1" fmla="*/ 0 h 719"/>
                <a:gd name="T2" fmla="*/ 57 w 230"/>
                <a:gd name="T3" fmla="*/ 313 h 719"/>
                <a:gd name="T4" fmla="*/ 59 w 230"/>
                <a:gd name="T5" fmla="*/ 387 h 719"/>
                <a:gd name="T6" fmla="*/ 58 w 230"/>
                <a:gd name="T7" fmla="*/ 391 h 719"/>
                <a:gd name="T8" fmla="*/ 75 w 230"/>
                <a:gd name="T9" fmla="*/ 483 h 719"/>
                <a:gd name="T10" fmla="*/ 124 w 230"/>
                <a:gd name="T11" fmla="*/ 607 h 719"/>
                <a:gd name="T12" fmla="*/ 129 w 230"/>
                <a:gd name="T13" fmla="*/ 614 h 719"/>
                <a:gd name="T14" fmla="*/ 203 w 230"/>
                <a:gd name="T15" fmla="*/ 719 h 719"/>
                <a:gd name="T16" fmla="*/ 207 w 230"/>
                <a:gd name="T17" fmla="*/ 690 h 719"/>
                <a:gd name="T18" fmla="*/ 210 w 230"/>
                <a:gd name="T19" fmla="*/ 662 h 719"/>
                <a:gd name="T20" fmla="*/ 212 w 230"/>
                <a:gd name="T21" fmla="*/ 641 h 719"/>
                <a:gd name="T22" fmla="*/ 225 w 230"/>
                <a:gd name="T23" fmla="*/ 456 h 719"/>
                <a:gd name="T24" fmla="*/ 227 w 230"/>
                <a:gd name="T25" fmla="*/ 300 h 719"/>
                <a:gd name="T26" fmla="*/ 226 w 230"/>
                <a:gd name="T27" fmla="*/ 293 h 719"/>
                <a:gd name="T28" fmla="*/ 202 w 230"/>
                <a:gd name="T29" fmla="*/ 151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719">
                  <a:moveTo>
                    <a:pt x="0" y="0"/>
                  </a:moveTo>
                  <a:cubicBezTo>
                    <a:pt x="48" y="97"/>
                    <a:pt x="68" y="207"/>
                    <a:pt x="57" y="313"/>
                  </a:cubicBezTo>
                  <a:cubicBezTo>
                    <a:pt x="57" y="338"/>
                    <a:pt x="55" y="362"/>
                    <a:pt x="59" y="387"/>
                  </a:cubicBezTo>
                  <a:cubicBezTo>
                    <a:pt x="59" y="388"/>
                    <a:pt x="58" y="390"/>
                    <a:pt x="58" y="391"/>
                  </a:cubicBezTo>
                  <a:cubicBezTo>
                    <a:pt x="62" y="423"/>
                    <a:pt x="66" y="452"/>
                    <a:pt x="75" y="483"/>
                  </a:cubicBezTo>
                  <a:cubicBezTo>
                    <a:pt x="87" y="528"/>
                    <a:pt x="103" y="567"/>
                    <a:pt x="124" y="607"/>
                  </a:cubicBezTo>
                  <a:cubicBezTo>
                    <a:pt x="125" y="609"/>
                    <a:pt x="128" y="612"/>
                    <a:pt x="129" y="614"/>
                  </a:cubicBezTo>
                  <a:cubicBezTo>
                    <a:pt x="149" y="653"/>
                    <a:pt x="175" y="686"/>
                    <a:pt x="203" y="719"/>
                  </a:cubicBezTo>
                  <a:cubicBezTo>
                    <a:pt x="206" y="709"/>
                    <a:pt x="205" y="701"/>
                    <a:pt x="207" y="690"/>
                  </a:cubicBezTo>
                  <a:cubicBezTo>
                    <a:pt x="209" y="681"/>
                    <a:pt x="210" y="672"/>
                    <a:pt x="210" y="662"/>
                  </a:cubicBezTo>
                  <a:cubicBezTo>
                    <a:pt x="210" y="655"/>
                    <a:pt x="211" y="648"/>
                    <a:pt x="212" y="641"/>
                  </a:cubicBezTo>
                  <a:cubicBezTo>
                    <a:pt x="218" y="577"/>
                    <a:pt x="222" y="519"/>
                    <a:pt x="225" y="456"/>
                  </a:cubicBezTo>
                  <a:cubicBezTo>
                    <a:pt x="227" y="402"/>
                    <a:pt x="230" y="353"/>
                    <a:pt x="227" y="300"/>
                  </a:cubicBezTo>
                  <a:cubicBezTo>
                    <a:pt x="227" y="297"/>
                    <a:pt x="226" y="295"/>
                    <a:pt x="226" y="293"/>
                  </a:cubicBezTo>
                  <a:cubicBezTo>
                    <a:pt x="225" y="244"/>
                    <a:pt x="216" y="198"/>
                    <a:pt x="202" y="151"/>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141">
              <a:extLst>
                <a:ext uri="{FF2B5EF4-FFF2-40B4-BE49-F238E27FC236}">
                  <a16:creationId xmlns:a16="http://schemas.microsoft.com/office/drawing/2014/main" id="{315721A4-C4BF-404F-A6DD-2F9F0656DBB7}"/>
                </a:ext>
              </a:extLst>
            </p:cNvPr>
            <p:cNvSpPr>
              <a:spLocks/>
            </p:cNvSpPr>
            <p:nvPr/>
          </p:nvSpPr>
          <p:spPr bwMode="auto">
            <a:xfrm>
              <a:off x="4436065" y="1810507"/>
              <a:ext cx="222739" cy="474326"/>
            </a:xfrm>
            <a:custGeom>
              <a:avLst/>
              <a:gdLst>
                <a:gd name="T0" fmla="*/ 10 w 292"/>
                <a:gd name="T1" fmla="*/ 0 h 609"/>
                <a:gd name="T2" fmla="*/ 5 w 292"/>
                <a:gd name="T3" fmla="*/ 209 h 609"/>
                <a:gd name="T4" fmla="*/ 6 w 292"/>
                <a:gd name="T5" fmla="*/ 213 h 609"/>
                <a:gd name="T6" fmla="*/ 8 w 292"/>
                <a:gd name="T7" fmla="*/ 239 h 609"/>
                <a:gd name="T8" fmla="*/ 13 w 292"/>
                <a:gd name="T9" fmla="*/ 265 h 609"/>
                <a:gd name="T10" fmla="*/ 19 w 292"/>
                <a:gd name="T11" fmla="*/ 295 h 609"/>
                <a:gd name="T12" fmla="*/ 22 w 292"/>
                <a:gd name="T13" fmla="*/ 303 h 609"/>
                <a:gd name="T14" fmla="*/ 30 w 292"/>
                <a:gd name="T15" fmla="*/ 333 h 609"/>
                <a:gd name="T16" fmla="*/ 40 w 292"/>
                <a:gd name="T17" fmla="*/ 360 h 609"/>
                <a:gd name="T18" fmla="*/ 50 w 292"/>
                <a:gd name="T19" fmla="*/ 382 h 609"/>
                <a:gd name="T20" fmla="*/ 76 w 292"/>
                <a:gd name="T21" fmla="*/ 430 h 609"/>
                <a:gd name="T22" fmla="*/ 114 w 292"/>
                <a:gd name="T23" fmla="*/ 481 h 609"/>
                <a:gd name="T24" fmla="*/ 183 w 292"/>
                <a:gd name="T25" fmla="*/ 547 h 609"/>
                <a:gd name="T26" fmla="*/ 209 w 292"/>
                <a:gd name="T27" fmla="*/ 565 h 609"/>
                <a:gd name="T28" fmla="*/ 213 w 292"/>
                <a:gd name="T29" fmla="*/ 567 h 609"/>
                <a:gd name="T30" fmla="*/ 292 w 292"/>
                <a:gd name="T31" fmla="*/ 609 h 609"/>
                <a:gd name="T32" fmla="*/ 204 w 292"/>
                <a:gd name="T33" fmla="*/ 450 h 609"/>
                <a:gd name="T34" fmla="*/ 198 w 292"/>
                <a:gd name="T35" fmla="*/ 434 h 609"/>
                <a:gd name="T36" fmla="*/ 172 w 292"/>
                <a:gd name="T37" fmla="*/ 319 h 609"/>
                <a:gd name="T38" fmla="*/ 167 w 292"/>
                <a:gd name="T39" fmla="*/ 258 h 609"/>
                <a:gd name="T40" fmla="*/ 176 w 292"/>
                <a:gd name="T41" fmla="*/ 151 h 609"/>
                <a:gd name="T42" fmla="*/ 176 w 292"/>
                <a:gd name="T43" fmla="*/ 143 h 609"/>
                <a:gd name="T44" fmla="*/ 175 w 292"/>
                <a:gd name="T45" fmla="*/ 37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609">
                  <a:moveTo>
                    <a:pt x="10" y="0"/>
                  </a:moveTo>
                  <a:cubicBezTo>
                    <a:pt x="5" y="72"/>
                    <a:pt x="0" y="137"/>
                    <a:pt x="5" y="209"/>
                  </a:cubicBezTo>
                  <a:cubicBezTo>
                    <a:pt x="5" y="210"/>
                    <a:pt x="6" y="211"/>
                    <a:pt x="6" y="213"/>
                  </a:cubicBezTo>
                  <a:cubicBezTo>
                    <a:pt x="7" y="221"/>
                    <a:pt x="8" y="230"/>
                    <a:pt x="8" y="239"/>
                  </a:cubicBezTo>
                  <a:cubicBezTo>
                    <a:pt x="10" y="247"/>
                    <a:pt x="11" y="256"/>
                    <a:pt x="13" y="265"/>
                  </a:cubicBezTo>
                  <a:cubicBezTo>
                    <a:pt x="15" y="275"/>
                    <a:pt x="16" y="285"/>
                    <a:pt x="19" y="295"/>
                  </a:cubicBezTo>
                  <a:cubicBezTo>
                    <a:pt x="20" y="298"/>
                    <a:pt x="21" y="300"/>
                    <a:pt x="22" y="303"/>
                  </a:cubicBezTo>
                  <a:cubicBezTo>
                    <a:pt x="23" y="314"/>
                    <a:pt x="26" y="323"/>
                    <a:pt x="30" y="333"/>
                  </a:cubicBezTo>
                  <a:cubicBezTo>
                    <a:pt x="34" y="342"/>
                    <a:pt x="35" y="351"/>
                    <a:pt x="40" y="360"/>
                  </a:cubicBezTo>
                  <a:cubicBezTo>
                    <a:pt x="44" y="367"/>
                    <a:pt x="47" y="375"/>
                    <a:pt x="50" y="382"/>
                  </a:cubicBezTo>
                  <a:cubicBezTo>
                    <a:pt x="57" y="399"/>
                    <a:pt x="67" y="414"/>
                    <a:pt x="76" y="430"/>
                  </a:cubicBezTo>
                  <a:cubicBezTo>
                    <a:pt x="88" y="449"/>
                    <a:pt x="101" y="465"/>
                    <a:pt x="114" y="481"/>
                  </a:cubicBezTo>
                  <a:cubicBezTo>
                    <a:pt x="135" y="506"/>
                    <a:pt x="157" y="527"/>
                    <a:pt x="183" y="547"/>
                  </a:cubicBezTo>
                  <a:cubicBezTo>
                    <a:pt x="192" y="553"/>
                    <a:pt x="200" y="559"/>
                    <a:pt x="209" y="565"/>
                  </a:cubicBezTo>
                  <a:cubicBezTo>
                    <a:pt x="210" y="566"/>
                    <a:pt x="212" y="566"/>
                    <a:pt x="213" y="567"/>
                  </a:cubicBezTo>
                  <a:cubicBezTo>
                    <a:pt x="238" y="585"/>
                    <a:pt x="265" y="597"/>
                    <a:pt x="292" y="609"/>
                  </a:cubicBezTo>
                  <a:cubicBezTo>
                    <a:pt x="255" y="561"/>
                    <a:pt x="226" y="508"/>
                    <a:pt x="204" y="450"/>
                  </a:cubicBezTo>
                  <a:cubicBezTo>
                    <a:pt x="202" y="445"/>
                    <a:pt x="199" y="439"/>
                    <a:pt x="198" y="434"/>
                  </a:cubicBezTo>
                  <a:cubicBezTo>
                    <a:pt x="185" y="396"/>
                    <a:pt x="177" y="360"/>
                    <a:pt x="172" y="319"/>
                  </a:cubicBezTo>
                  <a:cubicBezTo>
                    <a:pt x="169" y="299"/>
                    <a:pt x="168" y="279"/>
                    <a:pt x="167" y="258"/>
                  </a:cubicBezTo>
                  <a:cubicBezTo>
                    <a:pt x="167" y="222"/>
                    <a:pt x="171" y="188"/>
                    <a:pt x="176" y="151"/>
                  </a:cubicBezTo>
                  <a:cubicBezTo>
                    <a:pt x="177" y="148"/>
                    <a:pt x="176" y="146"/>
                    <a:pt x="176" y="143"/>
                  </a:cubicBezTo>
                  <a:cubicBezTo>
                    <a:pt x="180" y="106"/>
                    <a:pt x="180" y="73"/>
                    <a:pt x="175" y="37"/>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Freeform 142">
              <a:extLst>
                <a:ext uri="{FF2B5EF4-FFF2-40B4-BE49-F238E27FC236}">
                  <a16:creationId xmlns:a16="http://schemas.microsoft.com/office/drawing/2014/main" id="{F97ADB19-37EA-A74D-9D1B-2D6331FDF677}"/>
                </a:ext>
              </a:extLst>
            </p:cNvPr>
            <p:cNvSpPr>
              <a:spLocks/>
            </p:cNvSpPr>
            <p:nvPr/>
          </p:nvSpPr>
          <p:spPr bwMode="auto">
            <a:xfrm>
              <a:off x="3779635" y="2076416"/>
              <a:ext cx="573935" cy="239558"/>
            </a:xfrm>
            <a:custGeom>
              <a:avLst/>
              <a:gdLst>
                <a:gd name="T0" fmla="*/ 74 w 750"/>
                <a:gd name="T1" fmla="*/ 169 h 307"/>
                <a:gd name="T2" fmla="*/ 64 w 750"/>
                <a:gd name="T3" fmla="*/ 157 h 307"/>
                <a:gd name="T4" fmla="*/ 33 w 750"/>
                <a:gd name="T5" fmla="*/ 111 h 307"/>
                <a:gd name="T6" fmla="*/ 0 w 750"/>
                <a:gd name="T7" fmla="*/ 38 h 307"/>
                <a:gd name="T8" fmla="*/ 90 w 750"/>
                <a:gd name="T9" fmla="*/ 24 h 307"/>
                <a:gd name="T10" fmla="*/ 228 w 750"/>
                <a:gd name="T11" fmla="*/ 10 h 307"/>
                <a:gd name="T12" fmla="*/ 406 w 750"/>
                <a:gd name="T13" fmla="*/ 3 h 307"/>
                <a:gd name="T14" fmla="*/ 409 w 750"/>
                <a:gd name="T15" fmla="*/ 4 h 307"/>
                <a:gd name="T16" fmla="*/ 431 w 750"/>
                <a:gd name="T17" fmla="*/ 5 h 307"/>
                <a:gd name="T18" fmla="*/ 454 w 750"/>
                <a:gd name="T19" fmla="*/ 8 h 307"/>
                <a:gd name="T20" fmla="*/ 479 w 750"/>
                <a:gd name="T21" fmla="*/ 13 h 307"/>
                <a:gd name="T22" fmla="*/ 486 w 750"/>
                <a:gd name="T23" fmla="*/ 15 h 307"/>
                <a:gd name="T24" fmla="*/ 512 w 750"/>
                <a:gd name="T25" fmla="*/ 22 h 307"/>
                <a:gd name="T26" fmla="*/ 535 w 750"/>
                <a:gd name="T27" fmla="*/ 30 h 307"/>
                <a:gd name="T28" fmla="*/ 554 w 750"/>
                <a:gd name="T29" fmla="*/ 38 h 307"/>
                <a:gd name="T30" fmla="*/ 595 w 750"/>
                <a:gd name="T31" fmla="*/ 60 h 307"/>
                <a:gd name="T32" fmla="*/ 639 w 750"/>
                <a:gd name="T33" fmla="*/ 91 h 307"/>
                <a:gd name="T34" fmla="*/ 696 w 750"/>
                <a:gd name="T35" fmla="*/ 149 h 307"/>
                <a:gd name="T36" fmla="*/ 712 w 750"/>
                <a:gd name="T37" fmla="*/ 170 h 307"/>
                <a:gd name="T38" fmla="*/ 713 w 750"/>
                <a:gd name="T39" fmla="*/ 174 h 307"/>
                <a:gd name="T40" fmla="*/ 750 w 750"/>
                <a:gd name="T41" fmla="*/ 241 h 307"/>
                <a:gd name="T42" fmla="*/ 614 w 750"/>
                <a:gd name="T43" fmla="*/ 168 h 307"/>
                <a:gd name="T44" fmla="*/ 600 w 750"/>
                <a:gd name="T45" fmla="*/ 163 h 307"/>
                <a:gd name="T46" fmla="*/ 502 w 750"/>
                <a:gd name="T47" fmla="*/ 143 h 307"/>
                <a:gd name="T48" fmla="*/ 450 w 750"/>
                <a:gd name="T49" fmla="*/ 140 h 307"/>
                <a:gd name="T50" fmla="*/ 359 w 750"/>
                <a:gd name="T51" fmla="*/ 149 h 307"/>
                <a:gd name="T52" fmla="*/ 352 w 750"/>
                <a:gd name="T53" fmla="*/ 149 h 307"/>
                <a:gd name="T54" fmla="*/ 262 w 750"/>
                <a:gd name="T55" fmla="*/ 150 h 307"/>
                <a:gd name="T56" fmla="*/ 259 w 750"/>
                <a:gd name="T57" fmla="*/ 151 h 307"/>
                <a:gd name="T58" fmla="*/ 228 w 750"/>
                <a:gd name="T59" fmla="*/ 146 h 307"/>
                <a:gd name="T60" fmla="*/ 207 w 750"/>
                <a:gd name="T61" fmla="*/ 143 h 307"/>
                <a:gd name="T62" fmla="*/ 203 w 750"/>
                <a:gd name="T63" fmla="*/ 141 h 307"/>
                <a:gd name="T64" fmla="*/ 125 w 750"/>
                <a:gd name="T65" fmla="*/ 118 h 307"/>
                <a:gd name="T66" fmla="*/ 392 w 750"/>
                <a:gd name="T67" fmla="*/ 161 h 307"/>
                <a:gd name="T68" fmla="*/ 454 w 750"/>
                <a:gd name="T69" fmla="*/ 161 h 307"/>
                <a:gd name="T70" fmla="*/ 458 w 750"/>
                <a:gd name="T71" fmla="*/ 161 h 307"/>
                <a:gd name="T72" fmla="*/ 537 w 750"/>
                <a:gd name="T73" fmla="*/ 173 h 307"/>
                <a:gd name="T74" fmla="*/ 643 w 750"/>
                <a:gd name="T75" fmla="*/ 214 h 307"/>
                <a:gd name="T76" fmla="*/ 649 w 750"/>
                <a:gd name="T77" fmla="*/ 218 h 307"/>
                <a:gd name="T78" fmla="*/ 739 w 750"/>
                <a:gd name="T79" fmla="*/ 279 h 307"/>
                <a:gd name="T80" fmla="*/ 714 w 750"/>
                <a:gd name="T81" fmla="*/ 283 h 307"/>
                <a:gd name="T82" fmla="*/ 691 w 750"/>
                <a:gd name="T83" fmla="*/ 286 h 307"/>
                <a:gd name="T84" fmla="*/ 672 w 750"/>
                <a:gd name="T85" fmla="*/ 288 h 307"/>
                <a:gd name="T86" fmla="*/ 516 w 750"/>
                <a:gd name="T87" fmla="*/ 302 h 307"/>
                <a:gd name="T88" fmla="*/ 383 w 750"/>
                <a:gd name="T89" fmla="*/ 306 h 307"/>
                <a:gd name="T90" fmla="*/ 377 w 750"/>
                <a:gd name="T91" fmla="*/ 305 h 307"/>
                <a:gd name="T92" fmla="*/ 256 w 750"/>
                <a:gd name="T93" fmla="*/ 287 h 307"/>
                <a:gd name="T94" fmla="*/ 137 w 750"/>
                <a:gd name="T95" fmla="*/ 227 h 307"/>
                <a:gd name="T96" fmla="*/ 134 w 750"/>
                <a:gd name="T97" fmla="*/ 224 h 307"/>
                <a:gd name="T98" fmla="*/ 74 w 750"/>
                <a:gd name="T99" fmla="*/ 1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0" h="307">
                  <a:moveTo>
                    <a:pt x="74" y="169"/>
                  </a:moveTo>
                  <a:cubicBezTo>
                    <a:pt x="71" y="165"/>
                    <a:pt x="67" y="161"/>
                    <a:pt x="64" y="157"/>
                  </a:cubicBezTo>
                  <a:cubicBezTo>
                    <a:pt x="52" y="142"/>
                    <a:pt x="42" y="127"/>
                    <a:pt x="33" y="111"/>
                  </a:cubicBezTo>
                  <a:cubicBezTo>
                    <a:pt x="19" y="87"/>
                    <a:pt x="8" y="64"/>
                    <a:pt x="0" y="38"/>
                  </a:cubicBezTo>
                  <a:cubicBezTo>
                    <a:pt x="29" y="32"/>
                    <a:pt x="59" y="28"/>
                    <a:pt x="90" y="24"/>
                  </a:cubicBezTo>
                  <a:cubicBezTo>
                    <a:pt x="138" y="19"/>
                    <a:pt x="181" y="15"/>
                    <a:pt x="228" y="10"/>
                  </a:cubicBezTo>
                  <a:cubicBezTo>
                    <a:pt x="289" y="5"/>
                    <a:pt x="345" y="0"/>
                    <a:pt x="406" y="3"/>
                  </a:cubicBezTo>
                  <a:cubicBezTo>
                    <a:pt x="407" y="3"/>
                    <a:pt x="408" y="4"/>
                    <a:pt x="409" y="4"/>
                  </a:cubicBezTo>
                  <a:cubicBezTo>
                    <a:pt x="416" y="4"/>
                    <a:pt x="424" y="5"/>
                    <a:pt x="431" y="5"/>
                  </a:cubicBezTo>
                  <a:cubicBezTo>
                    <a:pt x="439" y="6"/>
                    <a:pt x="446" y="7"/>
                    <a:pt x="454" y="8"/>
                  </a:cubicBezTo>
                  <a:cubicBezTo>
                    <a:pt x="463" y="10"/>
                    <a:pt x="471" y="11"/>
                    <a:pt x="479" y="13"/>
                  </a:cubicBezTo>
                  <a:cubicBezTo>
                    <a:pt x="481" y="14"/>
                    <a:pt x="483" y="15"/>
                    <a:pt x="486" y="15"/>
                  </a:cubicBezTo>
                  <a:cubicBezTo>
                    <a:pt x="495" y="17"/>
                    <a:pt x="503" y="19"/>
                    <a:pt x="512" y="22"/>
                  </a:cubicBezTo>
                  <a:cubicBezTo>
                    <a:pt x="519" y="26"/>
                    <a:pt x="527" y="26"/>
                    <a:pt x="535" y="30"/>
                  </a:cubicBezTo>
                  <a:cubicBezTo>
                    <a:pt x="541" y="33"/>
                    <a:pt x="547" y="36"/>
                    <a:pt x="554" y="38"/>
                  </a:cubicBezTo>
                  <a:cubicBezTo>
                    <a:pt x="568" y="44"/>
                    <a:pt x="581" y="52"/>
                    <a:pt x="595" y="60"/>
                  </a:cubicBezTo>
                  <a:cubicBezTo>
                    <a:pt x="611" y="70"/>
                    <a:pt x="625" y="80"/>
                    <a:pt x="639" y="91"/>
                  </a:cubicBezTo>
                  <a:cubicBezTo>
                    <a:pt x="660" y="109"/>
                    <a:pt x="679" y="127"/>
                    <a:pt x="696" y="149"/>
                  </a:cubicBezTo>
                  <a:cubicBezTo>
                    <a:pt x="701" y="156"/>
                    <a:pt x="706" y="163"/>
                    <a:pt x="712" y="170"/>
                  </a:cubicBezTo>
                  <a:cubicBezTo>
                    <a:pt x="713" y="171"/>
                    <a:pt x="712" y="173"/>
                    <a:pt x="713" y="174"/>
                  </a:cubicBezTo>
                  <a:cubicBezTo>
                    <a:pt x="729" y="195"/>
                    <a:pt x="740" y="218"/>
                    <a:pt x="750" y="241"/>
                  </a:cubicBezTo>
                  <a:cubicBezTo>
                    <a:pt x="709" y="210"/>
                    <a:pt x="663" y="186"/>
                    <a:pt x="614" y="168"/>
                  </a:cubicBezTo>
                  <a:cubicBezTo>
                    <a:pt x="610" y="166"/>
                    <a:pt x="605" y="164"/>
                    <a:pt x="600" y="163"/>
                  </a:cubicBezTo>
                  <a:cubicBezTo>
                    <a:pt x="568" y="153"/>
                    <a:pt x="537" y="147"/>
                    <a:pt x="502" y="143"/>
                  </a:cubicBezTo>
                  <a:cubicBezTo>
                    <a:pt x="485" y="141"/>
                    <a:pt x="468" y="140"/>
                    <a:pt x="450" y="140"/>
                  </a:cubicBezTo>
                  <a:cubicBezTo>
                    <a:pt x="419" y="140"/>
                    <a:pt x="391" y="144"/>
                    <a:pt x="359" y="149"/>
                  </a:cubicBezTo>
                  <a:cubicBezTo>
                    <a:pt x="357" y="150"/>
                    <a:pt x="355" y="149"/>
                    <a:pt x="352" y="149"/>
                  </a:cubicBezTo>
                  <a:cubicBezTo>
                    <a:pt x="321" y="153"/>
                    <a:pt x="293" y="154"/>
                    <a:pt x="262" y="150"/>
                  </a:cubicBezTo>
                  <a:cubicBezTo>
                    <a:pt x="261" y="150"/>
                    <a:pt x="260" y="151"/>
                    <a:pt x="259" y="151"/>
                  </a:cubicBezTo>
                  <a:cubicBezTo>
                    <a:pt x="248" y="150"/>
                    <a:pt x="238" y="148"/>
                    <a:pt x="228" y="146"/>
                  </a:cubicBezTo>
                  <a:cubicBezTo>
                    <a:pt x="220" y="145"/>
                    <a:pt x="214" y="144"/>
                    <a:pt x="207" y="143"/>
                  </a:cubicBezTo>
                  <a:cubicBezTo>
                    <a:pt x="205" y="142"/>
                    <a:pt x="205" y="142"/>
                    <a:pt x="203" y="141"/>
                  </a:cubicBezTo>
                  <a:cubicBezTo>
                    <a:pt x="175" y="135"/>
                    <a:pt x="151" y="128"/>
                    <a:pt x="125" y="118"/>
                  </a:cubicBezTo>
                  <a:cubicBezTo>
                    <a:pt x="208" y="156"/>
                    <a:pt x="302" y="172"/>
                    <a:pt x="392" y="161"/>
                  </a:cubicBezTo>
                  <a:cubicBezTo>
                    <a:pt x="413" y="161"/>
                    <a:pt x="433" y="159"/>
                    <a:pt x="454" y="161"/>
                  </a:cubicBezTo>
                  <a:cubicBezTo>
                    <a:pt x="455" y="161"/>
                    <a:pt x="457" y="161"/>
                    <a:pt x="458" y="161"/>
                  </a:cubicBezTo>
                  <a:cubicBezTo>
                    <a:pt x="486" y="163"/>
                    <a:pt x="510" y="167"/>
                    <a:pt x="537" y="173"/>
                  </a:cubicBezTo>
                  <a:cubicBezTo>
                    <a:pt x="575" y="183"/>
                    <a:pt x="608" y="197"/>
                    <a:pt x="643" y="214"/>
                  </a:cubicBezTo>
                  <a:cubicBezTo>
                    <a:pt x="645" y="215"/>
                    <a:pt x="647" y="217"/>
                    <a:pt x="649" y="218"/>
                  </a:cubicBezTo>
                  <a:cubicBezTo>
                    <a:pt x="682" y="235"/>
                    <a:pt x="711" y="256"/>
                    <a:pt x="739" y="279"/>
                  </a:cubicBezTo>
                  <a:cubicBezTo>
                    <a:pt x="731" y="282"/>
                    <a:pt x="723" y="281"/>
                    <a:pt x="714" y="283"/>
                  </a:cubicBezTo>
                  <a:cubicBezTo>
                    <a:pt x="707" y="284"/>
                    <a:pt x="699" y="285"/>
                    <a:pt x="691" y="286"/>
                  </a:cubicBezTo>
                  <a:cubicBezTo>
                    <a:pt x="684" y="286"/>
                    <a:pt x="678" y="287"/>
                    <a:pt x="672" y="288"/>
                  </a:cubicBezTo>
                  <a:cubicBezTo>
                    <a:pt x="619" y="294"/>
                    <a:pt x="569" y="298"/>
                    <a:pt x="516" y="302"/>
                  </a:cubicBezTo>
                  <a:cubicBezTo>
                    <a:pt x="470" y="304"/>
                    <a:pt x="428" y="307"/>
                    <a:pt x="383" y="306"/>
                  </a:cubicBezTo>
                  <a:cubicBezTo>
                    <a:pt x="381" y="306"/>
                    <a:pt x="379" y="305"/>
                    <a:pt x="377" y="305"/>
                  </a:cubicBezTo>
                  <a:cubicBezTo>
                    <a:pt x="335" y="304"/>
                    <a:pt x="297" y="298"/>
                    <a:pt x="256" y="287"/>
                  </a:cubicBezTo>
                  <a:cubicBezTo>
                    <a:pt x="212" y="274"/>
                    <a:pt x="174" y="254"/>
                    <a:pt x="137" y="227"/>
                  </a:cubicBezTo>
                  <a:cubicBezTo>
                    <a:pt x="136" y="226"/>
                    <a:pt x="135" y="225"/>
                    <a:pt x="134" y="224"/>
                  </a:cubicBezTo>
                  <a:cubicBezTo>
                    <a:pt x="111" y="208"/>
                    <a:pt x="92" y="189"/>
                    <a:pt x="74" y="169"/>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Freeform 143">
              <a:extLst>
                <a:ext uri="{FF2B5EF4-FFF2-40B4-BE49-F238E27FC236}">
                  <a16:creationId xmlns:a16="http://schemas.microsoft.com/office/drawing/2014/main" id="{AAC50572-EFFD-F240-8317-C51E924A412D}"/>
                </a:ext>
              </a:extLst>
            </p:cNvPr>
            <p:cNvSpPr>
              <a:spLocks/>
            </p:cNvSpPr>
            <p:nvPr/>
          </p:nvSpPr>
          <p:spPr bwMode="auto">
            <a:xfrm>
              <a:off x="4253396" y="1683540"/>
              <a:ext cx="126101" cy="403657"/>
            </a:xfrm>
            <a:custGeom>
              <a:avLst/>
              <a:gdLst>
                <a:gd name="T0" fmla="*/ 0 w 165"/>
                <a:gd name="T1" fmla="*/ 0 h 519"/>
                <a:gd name="T2" fmla="*/ 40 w 165"/>
                <a:gd name="T3" fmla="*/ 226 h 519"/>
                <a:gd name="T4" fmla="*/ 42 w 165"/>
                <a:gd name="T5" fmla="*/ 279 h 519"/>
                <a:gd name="T6" fmla="*/ 41 w 165"/>
                <a:gd name="T7" fmla="*/ 282 h 519"/>
                <a:gd name="T8" fmla="*/ 53 w 165"/>
                <a:gd name="T9" fmla="*/ 349 h 519"/>
                <a:gd name="T10" fmla="*/ 89 w 165"/>
                <a:gd name="T11" fmla="*/ 438 h 519"/>
                <a:gd name="T12" fmla="*/ 92 w 165"/>
                <a:gd name="T13" fmla="*/ 443 h 519"/>
                <a:gd name="T14" fmla="*/ 146 w 165"/>
                <a:gd name="T15" fmla="*/ 519 h 519"/>
                <a:gd name="T16" fmla="*/ 149 w 165"/>
                <a:gd name="T17" fmla="*/ 498 h 519"/>
                <a:gd name="T18" fmla="*/ 151 w 165"/>
                <a:gd name="T19" fmla="*/ 478 h 519"/>
                <a:gd name="T20" fmla="*/ 153 w 165"/>
                <a:gd name="T21" fmla="*/ 462 h 519"/>
                <a:gd name="T22" fmla="*/ 162 w 165"/>
                <a:gd name="T23" fmla="*/ 329 h 519"/>
                <a:gd name="T24" fmla="*/ 163 w 165"/>
                <a:gd name="T25" fmla="*/ 216 h 519"/>
                <a:gd name="T26" fmla="*/ 163 w 165"/>
                <a:gd name="T27" fmla="*/ 211 h 519"/>
                <a:gd name="T28" fmla="*/ 145 w 165"/>
                <a:gd name="T29" fmla="*/ 10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519">
                  <a:moveTo>
                    <a:pt x="0" y="0"/>
                  </a:moveTo>
                  <a:cubicBezTo>
                    <a:pt x="34" y="69"/>
                    <a:pt x="48" y="149"/>
                    <a:pt x="40" y="226"/>
                  </a:cubicBezTo>
                  <a:cubicBezTo>
                    <a:pt x="40" y="244"/>
                    <a:pt x="39" y="261"/>
                    <a:pt x="42" y="279"/>
                  </a:cubicBezTo>
                  <a:cubicBezTo>
                    <a:pt x="42" y="280"/>
                    <a:pt x="41" y="281"/>
                    <a:pt x="41" y="282"/>
                  </a:cubicBezTo>
                  <a:cubicBezTo>
                    <a:pt x="44" y="306"/>
                    <a:pt x="47" y="326"/>
                    <a:pt x="53" y="349"/>
                  </a:cubicBezTo>
                  <a:cubicBezTo>
                    <a:pt x="62" y="381"/>
                    <a:pt x="74" y="409"/>
                    <a:pt x="89" y="438"/>
                  </a:cubicBezTo>
                  <a:cubicBezTo>
                    <a:pt x="90" y="440"/>
                    <a:pt x="91" y="442"/>
                    <a:pt x="92" y="443"/>
                  </a:cubicBezTo>
                  <a:cubicBezTo>
                    <a:pt x="107" y="471"/>
                    <a:pt x="126" y="496"/>
                    <a:pt x="146" y="519"/>
                  </a:cubicBezTo>
                  <a:cubicBezTo>
                    <a:pt x="148" y="512"/>
                    <a:pt x="147" y="506"/>
                    <a:pt x="149" y="498"/>
                  </a:cubicBezTo>
                  <a:cubicBezTo>
                    <a:pt x="150" y="492"/>
                    <a:pt x="151" y="485"/>
                    <a:pt x="151" y="478"/>
                  </a:cubicBezTo>
                  <a:cubicBezTo>
                    <a:pt x="151" y="473"/>
                    <a:pt x="152" y="468"/>
                    <a:pt x="153" y="462"/>
                  </a:cubicBezTo>
                  <a:cubicBezTo>
                    <a:pt x="157" y="417"/>
                    <a:pt x="160" y="374"/>
                    <a:pt x="162" y="329"/>
                  </a:cubicBezTo>
                  <a:cubicBezTo>
                    <a:pt x="163" y="290"/>
                    <a:pt x="165" y="254"/>
                    <a:pt x="163" y="216"/>
                  </a:cubicBezTo>
                  <a:cubicBezTo>
                    <a:pt x="163" y="214"/>
                    <a:pt x="163" y="213"/>
                    <a:pt x="163" y="211"/>
                  </a:cubicBezTo>
                  <a:cubicBezTo>
                    <a:pt x="161" y="176"/>
                    <a:pt x="155" y="143"/>
                    <a:pt x="145" y="109"/>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Freeform 144">
              <a:extLst>
                <a:ext uri="{FF2B5EF4-FFF2-40B4-BE49-F238E27FC236}">
                  <a16:creationId xmlns:a16="http://schemas.microsoft.com/office/drawing/2014/main" id="{6AA5D664-7D7D-014A-8C5B-167A30A62B3C}"/>
                </a:ext>
              </a:extLst>
            </p:cNvPr>
            <p:cNvSpPr>
              <a:spLocks/>
            </p:cNvSpPr>
            <p:nvPr/>
          </p:nvSpPr>
          <p:spPr bwMode="auto">
            <a:xfrm>
              <a:off x="4179151" y="1753012"/>
              <a:ext cx="161455" cy="341371"/>
            </a:xfrm>
            <a:custGeom>
              <a:avLst/>
              <a:gdLst>
                <a:gd name="T0" fmla="*/ 6 w 211"/>
                <a:gd name="T1" fmla="*/ 0 h 440"/>
                <a:gd name="T2" fmla="*/ 3 w 211"/>
                <a:gd name="T3" fmla="*/ 151 h 440"/>
                <a:gd name="T4" fmla="*/ 4 w 211"/>
                <a:gd name="T5" fmla="*/ 154 h 440"/>
                <a:gd name="T6" fmla="*/ 5 w 211"/>
                <a:gd name="T7" fmla="*/ 173 h 440"/>
                <a:gd name="T8" fmla="*/ 8 w 211"/>
                <a:gd name="T9" fmla="*/ 192 h 440"/>
                <a:gd name="T10" fmla="*/ 13 w 211"/>
                <a:gd name="T11" fmla="*/ 213 h 440"/>
                <a:gd name="T12" fmla="*/ 15 w 211"/>
                <a:gd name="T13" fmla="*/ 219 h 440"/>
                <a:gd name="T14" fmla="*/ 21 w 211"/>
                <a:gd name="T15" fmla="*/ 241 h 440"/>
                <a:gd name="T16" fmla="*/ 28 w 211"/>
                <a:gd name="T17" fmla="*/ 260 h 440"/>
                <a:gd name="T18" fmla="*/ 35 w 211"/>
                <a:gd name="T19" fmla="*/ 276 h 440"/>
                <a:gd name="T20" fmla="*/ 55 w 211"/>
                <a:gd name="T21" fmla="*/ 311 h 440"/>
                <a:gd name="T22" fmla="*/ 82 w 211"/>
                <a:gd name="T23" fmla="*/ 348 h 440"/>
                <a:gd name="T24" fmla="*/ 131 w 211"/>
                <a:gd name="T25" fmla="*/ 395 h 440"/>
                <a:gd name="T26" fmla="*/ 150 w 211"/>
                <a:gd name="T27" fmla="*/ 408 h 440"/>
                <a:gd name="T28" fmla="*/ 153 w 211"/>
                <a:gd name="T29" fmla="*/ 410 h 440"/>
                <a:gd name="T30" fmla="*/ 211 w 211"/>
                <a:gd name="T31" fmla="*/ 440 h 440"/>
                <a:gd name="T32" fmla="*/ 146 w 211"/>
                <a:gd name="T33" fmla="*/ 326 h 440"/>
                <a:gd name="T34" fmla="*/ 142 w 211"/>
                <a:gd name="T35" fmla="*/ 314 h 440"/>
                <a:gd name="T36" fmla="*/ 123 w 211"/>
                <a:gd name="T37" fmla="*/ 231 h 440"/>
                <a:gd name="T38" fmla="*/ 120 w 211"/>
                <a:gd name="T39" fmla="*/ 186 h 440"/>
                <a:gd name="T40" fmla="*/ 127 w 211"/>
                <a:gd name="T41" fmla="*/ 10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440">
                  <a:moveTo>
                    <a:pt x="6" y="0"/>
                  </a:moveTo>
                  <a:cubicBezTo>
                    <a:pt x="3" y="52"/>
                    <a:pt x="0" y="99"/>
                    <a:pt x="3" y="151"/>
                  </a:cubicBezTo>
                  <a:cubicBezTo>
                    <a:pt x="3" y="152"/>
                    <a:pt x="4" y="153"/>
                    <a:pt x="4" y="154"/>
                  </a:cubicBezTo>
                  <a:cubicBezTo>
                    <a:pt x="4" y="160"/>
                    <a:pt x="5" y="166"/>
                    <a:pt x="5" y="173"/>
                  </a:cubicBezTo>
                  <a:cubicBezTo>
                    <a:pt x="7" y="179"/>
                    <a:pt x="7" y="185"/>
                    <a:pt x="8" y="192"/>
                  </a:cubicBezTo>
                  <a:cubicBezTo>
                    <a:pt x="10" y="199"/>
                    <a:pt x="11" y="206"/>
                    <a:pt x="13" y="213"/>
                  </a:cubicBezTo>
                  <a:cubicBezTo>
                    <a:pt x="14" y="215"/>
                    <a:pt x="15" y="217"/>
                    <a:pt x="15" y="219"/>
                  </a:cubicBezTo>
                  <a:cubicBezTo>
                    <a:pt x="16" y="227"/>
                    <a:pt x="18" y="234"/>
                    <a:pt x="21" y="241"/>
                  </a:cubicBezTo>
                  <a:cubicBezTo>
                    <a:pt x="24" y="247"/>
                    <a:pt x="25" y="254"/>
                    <a:pt x="28" y="260"/>
                  </a:cubicBezTo>
                  <a:cubicBezTo>
                    <a:pt x="31" y="265"/>
                    <a:pt x="33" y="271"/>
                    <a:pt x="35" y="276"/>
                  </a:cubicBezTo>
                  <a:cubicBezTo>
                    <a:pt x="41" y="289"/>
                    <a:pt x="48" y="299"/>
                    <a:pt x="55" y="311"/>
                  </a:cubicBezTo>
                  <a:cubicBezTo>
                    <a:pt x="63" y="325"/>
                    <a:pt x="72" y="336"/>
                    <a:pt x="82" y="348"/>
                  </a:cubicBezTo>
                  <a:cubicBezTo>
                    <a:pt x="97" y="366"/>
                    <a:pt x="113" y="381"/>
                    <a:pt x="131" y="395"/>
                  </a:cubicBezTo>
                  <a:cubicBezTo>
                    <a:pt x="138" y="400"/>
                    <a:pt x="144" y="404"/>
                    <a:pt x="150" y="408"/>
                  </a:cubicBezTo>
                  <a:cubicBezTo>
                    <a:pt x="151" y="409"/>
                    <a:pt x="152" y="409"/>
                    <a:pt x="153" y="410"/>
                  </a:cubicBezTo>
                  <a:cubicBezTo>
                    <a:pt x="171" y="423"/>
                    <a:pt x="191" y="432"/>
                    <a:pt x="211" y="440"/>
                  </a:cubicBezTo>
                  <a:cubicBezTo>
                    <a:pt x="184" y="406"/>
                    <a:pt x="162" y="367"/>
                    <a:pt x="146" y="326"/>
                  </a:cubicBezTo>
                  <a:cubicBezTo>
                    <a:pt x="145" y="322"/>
                    <a:pt x="143" y="318"/>
                    <a:pt x="142" y="314"/>
                  </a:cubicBezTo>
                  <a:cubicBezTo>
                    <a:pt x="133" y="287"/>
                    <a:pt x="127" y="260"/>
                    <a:pt x="123" y="231"/>
                  </a:cubicBezTo>
                  <a:cubicBezTo>
                    <a:pt x="121" y="216"/>
                    <a:pt x="121" y="202"/>
                    <a:pt x="120" y="186"/>
                  </a:cubicBezTo>
                  <a:cubicBezTo>
                    <a:pt x="120" y="160"/>
                    <a:pt x="123" y="136"/>
                    <a:pt x="127" y="109"/>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Freeform 145">
              <a:extLst>
                <a:ext uri="{FF2B5EF4-FFF2-40B4-BE49-F238E27FC236}">
                  <a16:creationId xmlns:a16="http://schemas.microsoft.com/office/drawing/2014/main" id="{0D2CA875-6154-1648-87B3-CC13F06700AF}"/>
                </a:ext>
              </a:extLst>
            </p:cNvPr>
            <p:cNvSpPr>
              <a:spLocks/>
            </p:cNvSpPr>
            <p:nvPr/>
          </p:nvSpPr>
          <p:spPr bwMode="auto">
            <a:xfrm>
              <a:off x="6672881" y="3177186"/>
              <a:ext cx="1549743" cy="645610"/>
            </a:xfrm>
            <a:custGeom>
              <a:avLst/>
              <a:gdLst>
                <a:gd name="T0" fmla="*/ 1827 w 2028"/>
                <a:gd name="T1" fmla="*/ 456 h 831"/>
                <a:gd name="T2" fmla="*/ 1854 w 2028"/>
                <a:gd name="T3" fmla="*/ 424 h 831"/>
                <a:gd name="T4" fmla="*/ 1939 w 2028"/>
                <a:gd name="T5" fmla="*/ 301 h 831"/>
                <a:gd name="T6" fmla="*/ 2028 w 2028"/>
                <a:gd name="T7" fmla="*/ 105 h 831"/>
                <a:gd name="T8" fmla="*/ 1783 w 2028"/>
                <a:gd name="T9" fmla="*/ 67 h 831"/>
                <a:gd name="T10" fmla="*/ 1410 w 2028"/>
                <a:gd name="T11" fmla="*/ 27 h 831"/>
                <a:gd name="T12" fmla="*/ 930 w 2028"/>
                <a:gd name="T13" fmla="*/ 8 h 831"/>
                <a:gd name="T14" fmla="*/ 922 w 2028"/>
                <a:gd name="T15" fmla="*/ 11 h 831"/>
                <a:gd name="T16" fmla="*/ 862 w 2028"/>
                <a:gd name="T17" fmla="*/ 14 h 831"/>
                <a:gd name="T18" fmla="*/ 802 w 2028"/>
                <a:gd name="T19" fmla="*/ 23 h 831"/>
                <a:gd name="T20" fmla="*/ 732 w 2028"/>
                <a:gd name="T21" fmla="*/ 36 h 831"/>
                <a:gd name="T22" fmla="*/ 715 w 2028"/>
                <a:gd name="T23" fmla="*/ 43 h 831"/>
                <a:gd name="T24" fmla="*/ 645 w 2028"/>
                <a:gd name="T25" fmla="*/ 61 h 831"/>
                <a:gd name="T26" fmla="*/ 583 w 2028"/>
                <a:gd name="T27" fmla="*/ 82 h 831"/>
                <a:gd name="T28" fmla="*/ 531 w 2028"/>
                <a:gd name="T29" fmla="*/ 104 h 831"/>
                <a:gd name="T30" fmla="*/ 419 w 2028"/>
                <a:gd name="T31" fmla="*/ 163 h 831"/>
                <a:gd name="T32" fmla="*/ 301 w 2028"/>
                <a:gd name="T33" fmla="*/ 248 h 831"/>
                <a:gd name="T34" fmla="*/ 148 w 2028"/>
                <a:gd name="T35" fmla="*/ 403 h 831"/>
                <a:gd name="T36" fmla="*/ 105 w 2028"/>
                <a:gd name="T37" fmla="*/ 461 h 831"/>
                <a:gd name="T38" fmla="*/ 101 w 2028"/>
                <a:gd name="T39" fmla="*/ 471 h 831"/>
                <a:gd name="T40" fmla="*/ 0 w 2028"/>
                <a:gd name="T41" fmla="*/ 652 h 831"/>
                <a:gd name="T42" fmla="*/ 369 w 2028"/>
                <a:gd name="T43" fmla="*/ 454 h 831"/>
                <a:gd name="T44" fmla="*/ 406 w 2028"/>
                <a:gd name="T45" fmla="*/ 441 h 831"/>
                <a:gd name="T46" fmla="*/ 670 w 2028"/>
                <a:gd name="T47" fmla="*/ 386 h 831"/>
                <a:gd name="T48" fmla="*/ 812 w 2028"/>
                <a:gd name="T49" fmla="*/ 379 h 831"/>
                <a:gd name="T50" fmla="*/ 1057 w 2028"/>
                <a:gd name="T51" fmla="*/ 404 h 831"/>
                <a:gd name="T52" fmla="*/ 1075 w 2028"/>
                <a:gd name="T53" fmla="*/ 404 h 831"/>
                <a:gd name="T54" fmla="*/ 1319 w 2028"/>
                <a:gd name="T55" fmla="*/ 406 h 831"/>
                <a:gd name="T56" fmla="*/ 1328 w 2028"/>
                <a:gd name="T57" fmla="*/ 408 h 831"/>
                <a:gd name="T58" fmla="*/ 1413 w 2028"/>
                <a:gd name="T59" fmla="*/ 396 h 831"/>
                <a:gd name="T60" fmla="*/ 1469 w 2028"/>
                <a:gd name="T61" fmla="*/ 386 h 831"/>
                <a:gd name="T62" fmla="*/ 1478 w 2028"/>
                <a:gd name="T63" fmla="*/ 382 h 831"/>
                <a:gd name="T64" fmla="*/ 1689 w 2028"/>
                <a:gd name="T65" fmla="*/ 319 h 831"/>
                <a:gd name="T66" fmla="*/ 968 w 2028"/>
                <a:gd name="T67" fmla="*/ 435 h 831"/>
                <a:gd name="T68" fmla="*/ 800 w 2028"/>
                <a:gd name="T69" fmla="*/ 437 h 831"/>
                <a:gd name="T70" fmla="*/ 790 w 2028"/>
                <a:gd name="T71" fmla="*/ 435 h 831"/>
                <a:gd name="T72" fmla="*/ 577 w 2028"/>
                <a:gd name="T73" fmla="*/ 470 h 831"/>
                <a:gd name="T74" fmla="*/ 291 w 2028"/>
                <a:gd name="T75" fmla="*/ 578 h 831"/>
                <a:gd name="T76" fmla="*/ 275 w 2028"/>
                <a:gd name="T77" fmla="*/ 589 h 831"/>
                <a:gd name="T78" fmla="*/ 30 w 2028"/>
                <a:gd name="T79" fmla="*/ 755 h 831"/>
                <a:gd name="T80" fmla="*/ 98 w 2028"/>
                <a:gd name="T81" fmla="*/ 765 h 831"/>
                <a:gd name="T82" fmla="*/ 161 w 2028"/>
                <a:gd name="T83" fmla="*/ 772 h 831"/>
                <a:gd name="T84" fmla="*/ 211 w 2028"/>
                <a:gd name="T85" fmla="*/ 779 h 831"/>
                <a:gd name="T86" fmla="*/ 634 w 2028"/>
                <a:gd name="T87" fmla="*/ 816 h 831"/>
                <a:gd name="T88" fmla="*/ 993 w 2028"/>
                <a:gd name="T89" fmla="*/ 828 h 831"/>
                <a:gd name="T90" fmla="*/ 1009 w 2028"/>
                <a:gd name="T91" fmla="*/ 825 h 831"/>
                <a:gd name="T92" fmla="*/ 1334 w 2028"/>
                <a:gd name="T93" fmla="*/ 776 h 831"/>
                <a:gd name="T94" fmla="*/ 1658 w 2028"/>
                <a:gd name="T95" fmla="*/ 614 h 831"/>
                <a:gd name="T96" fmla="*/ 1666 w 2028"/>
                <a:gd name="T97" fmla="*/ 606 h 831"/>
                <a:gd name="T98" fmla="*/ 1827 w 2028"/>
                <a:gd name="T99" fmla="*/ 456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8" h="831">
                  <a:moveTo>
                    <a:pt x="1827" y="456"/>
                  </a:moveTo>
                  <a:cubicBezTo>
                    <a:pt x="1835" y="446"/>
                    <a:pt x="1846" y="435"/>
                    <a:pt x="1854" y="424"/>
                  </a:cubicBezTo>
                  <a:cubicBezTo>
                    <a:pt x="1886" y="385"/>
                    <a:pt x="1913" y="345"/>
                    <a:pt x="1939" y="301"/>
                  </a:cubicBezTo>
                  <a:cubicBezTo>
                    <a:pt x="1975" y="237"/>
                    <a:pt x="2005" y="173"/>
                    <a:pt x="2028" y="105"/>
                  </a:cubicBezTo>
                  <a:cubicBezTo>
                    <a:pt x="1948" y="88"/>
                    <a:pt x="1869" y="78"/>
                    <a:pt x="1783" y="67"/>
                  </a:cubicBezTo>
                  <a:cubicBezTo>
                    <a:pt x="1655" y="52"/>
                    <a:pt x="1537" y="40"/>
                    <a:pt x="1410" y="27"/>
                  </a:cubicBezTo>
                  <a:cubicBezTo>
                    <a:pt x="1246" y="14"/>
                    <a:pt x="1095" y="0"/>
                    <a:pt x="930" y="8"/>
                  </a:cubicBezTo>
                  <a:cubicBezTo>
                    <a:pt x="928" y="8"/>
                    <a:pt x="925" y="11"/>
                    <a:pt x="922" y="11"/>
                  </a:cubicBezTo>
                  <a:cubicBezTo>
                    <a:pt x="902" y="12"/>
                    <a:pt x="882" y="13"/>
                    <a:pt x="862" y="14"/>
                  </a:cubicBezTo>
                  <a:cubicBezTo>
                    <a:pt x="842" y="18"/>
                    <a:pt x="822" y="19"/>
                    <a:pt x="802" y="23"/>
                  </a:cubicBezTo>
                  <a:cubicBezTo>
                    <a:pt x="778" y="28"/>
                    <a:pt x="755" y="30"/>
                    <a:pt x="732" y="36"/>
                  </a:cubicBezTo>
                  <a:cubicBezTo>
                    <a:pt x="727" y="39"/>
                    <a:pt x="721" y="41"/>
                    <a:pt x="715" y="43"/>
                  </a:cubicBezTo>
                  <a:cubicBezTo>
                    <a:pt x="689" y="46"/>
                    <a:pt x="668" y="52"/>
                    <a:pt x="645" y="61"/>
                  </a:cubicBezTo>
                  <a:cubicBezTo>
                    <a:pt x="625" y="70"/>
                    <a:pt x="603" y="72"/>
                    <a:pt x="583" y="82"/>
                  </a:cubicBezTo>
                  <a:cubicBezTo>
                    <a:pt x="566" y="91"/>
                    <a:pt x="548" y="97"/>
                    <a:pt x="531" y="104"/>
                  </a:cubicBezTo>
                  <a:cubicBezTo>
                    <a:pt x="492" y="121"/>
                    <a:pt x="457" y="142"/>
                    <a:pt x="419" y="163"/>
                  </a:cubicBezTo>
                  <a:cubicBezTo>
                    <a:pt x="376" y="190"/>
                    <a:pt x="340" y="217"/>
                    <a:pt x="301" y="248"/>
                  </a:cubicBezTo>
                  <a:cubicBezTo>
                    <a:pt x="244" y="295"/>
                    <a:pt x="194" y="344"/>
                    <a:pt x="148" y="403"/>
                  </a:cubicBezTo>
                  <a:cubicBezTo>
                    <a:pt x="134" y="423"/>
                    <a:pt x="120" y="441"/>
                    <a:pt x="105" y="461"/>
                  </a:cubicBezTo>
                  <a:cubicBezTo>
                    <a:pt x="102" y="464"/>
                    <a:pt x="104" y="468"/>
                    <a:pt x="101" y="471"/>
                  </a:cubicBezTo>
                  <a:cubicBezTo>
                    <a:pt x="59" y="528"/>
                    <a:pt x="29" y="589"/>
                    <a:pt x="0" y="652"/>
                  </a:cubicBezTo>
                  <a:cubicBezTo>
                    <a:pt x="112" y="568"/>
                    <a:pt x="236" y="503"/>
                    <a:pt x="369" y="454"/>
                  </a:cubicBezTo>
                  <a:cubicBezTo>
                    <a:pt x="381" y="450"/>
                    <a:pt x="394" y="445"/>
                    <a:pt x="406" y="441"/>
                  </a:cubicBezTo>
                  <a:cubicBezTo>
                    <a:pt x="493" y="414"/>
                    <a:pt x="578" y="397"/>
                    <a:pt x="670" y="386"/>
                  </a:cubicBezTo>
                  <a:cubicBezTo>
                    <a:pt x="718" y="381"/>
                    <a:pt x="764" y="379"/>
                    <a:pt x="812" y="379"/>
                  </a:cubicBezTo>
                  <a:cubicBezTo>
                    <a:pt x="895" y="380"/>
                    <a:pt x="971" y="390"/>
                    <a:pt x="1057" y="404"/>
                  </a:cubicBezTo>
                  <a:cubicBezTo>
                    <a:pt x="1063" y="405"/>
                    <a:pt x="1069" y="403"/>
                    <a:pt x="1075" y="404"/>
                  </a:cubicBezTo>
                  <a:cubicBezTo>
                    <a:pt x="1160" y="414"/>
                    <a:pt x="1236" y="416"/>
                    <a:pt x="1319" y="406"/>
                  </a:cubicBezTo>
                  <a:cubicBezTo>
                    <a:pt x="1322" y="406"/>
                    <a:pt x="1326" y="408"/>
                    <a:pt x="1328" y="408"/>
                  </a:cubicBezTo>
                  <a:cubicBezTo>
                    <a:pt x="1358" y="405"/>
                    <a:pt x="1383" y="402"/>
                    <a:pt x="1413" y="396"/>
                  </a:cubicBezTo>
                  <a:cubicBezTo>
                    <a:pt x="1433" y="393"/>
                    <a:pt x="1450" y="389"/>
                    <a:pt x="1469" y="386"/>
                  </a:cubicBezTo>
                  <a:cubicBezTo>
                    <a:pt x="1473" y="385"/>
                    <a:pt x="1474" y="384"/>
                    <a:pt x="1478" y="382"/>
                  </a:cubicBezTo>
                  <a:cubicBezTo>
                    <a:pt x="1553" y="367"/>
                    <a:pt x="1620" y="346"/>
                    <a:pt x="1689" y="319"/>
                  </a:cubicBezTo>
                  <a:cubicBezTo>
                    <a:pt x="1466" y="424"/>
                    <a:pt x="1213" y="466"/>
                    <a:pt x="968" y="435"/>
                  </a:cubicBezTo>
                  <a:cubicBezTo>
                    <a:pt x="912" y="435"/>
                    <a:pt x="857" y="430"/>
                    <a:pt x="800" y="437"/>
                  </a:cubicBezTo>
                  <a:cubicBezTo>
                    <a:pt x="797" y="437"/>
                    <a:pt x="793" y="435"/>
                    <a:pt x="790" y="435"/>
                  </a:cubicBezTo>
                  <a:cubicBezTo>
                    <a:pt x="715" y="443"/>
                    <a:pt x="650" y="451"/>
                    <a:pt x="577" y="470"/>
                  </a:cubicBezTo>
                  <a:cubicBezTo>
                    <a:pt x="475" y="495"/>
                    <a:pt x="384" y="532"/>
                    <a:pt x="291" y="578"/>
                  </a:cubicBezTo>
                  <a:cubicBezTo>
                    <a:pt x="286" y="581"/>
                    <a:pt x="281" y="586"/>
                    <a:pt x="275" y="589"/>
                  </a:cubicBezTo>
                  <a:cubicBezTo>
                    <a:pt x="185" y="635"/>
                    <a:pt x="107" y="693"/>
                    <a:pt x="30" y="755"/>
                  </a:cubicBezTo>
                  <a:cubicBezTo>
                    <a:pt x="53" y="762"/>
                    <a:pt x="73" y="761"/>
                    <a:pt x="98" y="765"/>
                  </a:cubicBezTo>
                  <a:cubicBezTo>
                    <a:pt x="119" y="769"/>
                    <a:pt x="140" y="772"/>
                    <a:pt x="161" y="772"/>
                  </a:cubicBezTo>
                  <a:cubicBezTo>
                    <a:pt x="179" y="774"/>
                    <a:pt x="195" y="777"/>
                    <a:pt x="211" y="779"/>
                  </a:cubicBezTo>
                  <a:cubicBezTo>
                    <a:pt x="356" y="795"/>
                    <a:pt x="490" y="807"/>
                    <a:pt x="634" y="816"/>
                  </a:cubicBezTo>
                  <a:cubicBezTo>
                    <a:pt x="757" y="823"/>
                    <a:pt x="871" y="831"/>
                    <a:pt x="993" y="828"/>
                  </a:cubicBezTo>
                  <a:cubicBezTo>
                    <a:pt x="998" y="828"/>
                    <a:pt x="1004" y="825"/>
                    <a:pt x="1009" y="825"/>
                  </a:cubicBezTo>
                  <a:cubicBezTo>
                    <a:pt x="1121" y="823"/>
                    <a:pt x="1226" y="806"/>
                    <a:pt x="1334" y="776"/>
                  </a:cubicBezTo>
                  <a:cubicBezTo>
                    <a:pt x="1454" y="741"/>
                    <a:pt x="1557" y="687"/>
                    <a:pt x="1658" y="614"/>
                  </a:cubicBezTo>
                  <a:cubicBezTo>
                    <a:pt x="1661" y="611"/>
                    <a:pt x="1664" y="609"/>
                    <a:pt x="1666" y="606"/>
                  </a:cubicBezTo>
                  <a:cubicBezTo>
                    <a:pt x="1727" y="562"/>
                    <a:pt x="1778" y="512"/>
                    <a:pt x="1827" y="456"/>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146">
              <a:extLst>
                <a:ext uri="{FF2B5EF4-FFF2-40B4-BE49-F238E27FC236}">
                  <a16:creationId xmlns:a16="http://schemas.microsoft.com/office/drawing/2014/main" id="{15F3F42B-1C7A-194A-A941-8D1240042CCA}"/>
                </a:ext>
              </a:extLst>
            </p:cNvPr>
            <p:cNvSpPr>
              <a:spLocks/>
            </p:cNvSpPr>
            <p:nvPr/>
          </p:nvSpPr>
          <p:spPr bwMode="auto">
            <a:xfrm>
              <a:off x="6478426" y="1762594"/>
              <a:ext cx="542116" cy="1333143"/>
            </a:xfrm>
            <a:custGeom>
              <a:avLst/>
              <a:gdLst>
                <a:gd name="T0" fmla="*/ 634 w 709"/>
                <a:gd name="T1" fmla="*/ 0 h 1715"/>
                <a:gd name="T2" fmla="*/ 663 w 709"/>
                <a:gd name="T3" fmla="*/ 209 h 1715"/>
                <a:gd name="T4" fmla="*/ 691 w 709"/>
                <a:gd name="T5" fmla="*/ 526 h 1715"/>
                <a:gd name="T6" fmla="*/ 700 w 709"/>
                <a:gd name="T7" fmla="*/ 935 h 1715"/>
                <a:gd name="T8" fmla="*/ 697 w 709"/>
                <a:gd name="T9" fmla="*/ 941 h 1715"/>
                <a:gd name="T10" fmla="*/ 694 w 709"/>
                <a:gd name="T11" fmla="*/ 992 h 1715"/>
                <a:gd name="T12" fmla="*/ 685 w 709"/>
                <a:gd name="T13" fmla="*/ 1044 h 1715"/>
                <a:gd name="T14" fmla="*/ 673 w 709"/>
                <a:gd name="T15" fmla="*/ 1103 h 1715"/>
                <a:gd name="T16" fmla="*/ 667 w 709"/>
                <a:gd name="T17" fmla="*/ 1117 h 1715"/>
                <a:gd name="T18" fmla="*/ 651 w 709"/>
                <a:gd name="T19" fmla="*/ 1176 h 1715"/>
                <a:gd name="T20" fmla="*/ 632 w 709"/>
                <a:gd name="T21" fmla="*/ 1228 h 1715"/>
                <a:gd name="T22" fmla="*/ 613 w 709"/>
                <a:gd name="T23" fmla="*/ 1273 h 1715"/>
                <a:gd name="T24" fmla="*/ 561 w 709"/>
                <a:gd name="T25" fmla="*/ 1367 h 1715"/>
                <a:gd name="T26" fmla="*/ 487 w 709"/>
                <a:gd name="T27" fmla="*/ 1466 h 1715"/>
                <a:gd name="T28" fmla="*/ 353 w 709"/>
                <a:gd name="T29" fmla="*/ 1593 h 1715"/>
                <a:gd name="T30" fmla="*/ 303 w 709"/>
                <a:gd name="T31" fmla="*/ 1629 h 1715"/>
                <a:gd name="T32" fmla="*/ 295 w 709"/>
                <a:gd name="T33" fmla="*/ 1633 h 1715"/>
                <a:gd name="T34" fmla="*/ 139 w 709"/>
                <a:gd name="T35" fmla="*/ 1715 h 1715"/>
                <a:gd name="T36" fmla="*/ 312 w 709"/>
                <a:gd name="T37" fmla="*/ 1405 h 1715"/>
                <a:gd name="T38" fmla="*/ 324 w 709"/>
                <a:gd name="T39" fmla="*/ 1374 h 1715"/>
                <a:gd name="T40" fmla="*/ 375 w 709"/>
                <a:gd name="T41" fmla="*/ 1150 h 1715"/>
                <a:gd name="T42" fmla="*/ 383 w 709"/>
                <a:gd name="T43" fmla="*/ 1030 h 1715"/>
                <a:gd name="T44" fmla="*/ 365 w 709"/>
                <a:gd name="T45" fmla="*/ 821 h 1715"/>
                <a:gd name="T46" fmla="*/ 365 w 709"/>
                <a:gd name="T47" fmla="*/ 805 h 1715"/>
                <a:gd name="T48" fmla="*/ 367 w 709"/>
                <a:gd name="T49" fmla="*/ 598 h 1715"/>
                <a:gd name="T50" fmla="*/ 366 w 709"/>
                <a:gd name="T51" fmla="*/ 591 h 1715"/>
                <a:gd name="T52" fmla="*/ 377 w 709"/>
                <a:gd name="T53" fmla="*/ 519 h 1715"/>
                <a:gd name="T54" fmla="*/ 386 w 709"/>
                <a:gd name="T55" fmla="*/ 471 h 1715"/>
                <a:gd name="T56" fmla="*/ 390 w 709"/>
                <a:gd name="T57" fmla="*/ 463 h 1715"/>
                <a:gd name="T58" fmla="*/ 447 w 709"/>
                <a:gd name="T59" fmla="*/ 285 h 1715"/>
                <a:gd name="T60" fmla="*/ 337 w 709"/>
                <a:gd name="T61" fmla="*/ 896 h 1715"/>
                <a:gd name="T62" fmla="*/ 334 w 709"/>
                <a:gd name="T63" fmla="*/ 1039 h 1715"/>
                <a:gd name="T64" fmla="*/ 335 w 709"/>
                <a:gd name="T65" fmla="*/ 1047 h 1715"/>
                <a:gd name="T66" fmla="*/ 303 w 709"/>
                <a:gd name="T67" fmla="*/ 1228 h 1715"/>
                <a:gd name="T68" fmla="*/ 206 w 709"/>
                <a:gd name="T69" fmla="*/ 1469 h 1715"/>
                <a:gd name="T70" fmla="*/ 197 w 709"/>
                <a:gd name="T71" fmla="*/ 1483 h 1715"/>
                <a:gd name="T72" fmla="*/ 52 w 709"/>
                <a:gd name="T73" fmla="*/ 1688 h 1715"/>
                <a:gd name="T74" fmla="*/ 44 w 709"/>
                <a:gd name="T75" fmla="*/ 1630 h 1715"/>
                <a:gd name="T76" fmla="*/ 39 w 709"/>
                <a:gd name="T77" fmla="*/ 1577 h 1715"/>
                <a:gd name="T78" fmla="*/ 34 w 709"/>
                <a:gd name="T79" fmla="*/ 1535 h 1715"/>
                <a:gd name="T80" fmla="*/ 9 w 709"/>
                <a:gd name="T81" fmla="*/ 1174 h 1715"/>
                <a:gd name="T82" fmla="*/ 4 w 709"/>
                <a:gd name="T83" fmla="*/ 869 h 1715"/>
                <a:gd name="T84" fmla="*/ 7 w 709"/>
                <a:gd name="T85" fmla="*/ 856 h 1715"/>
                <a:gd name="T86" fmla="*/ 54 w 709"/>
                <a:gd name="T87" fmla="*/ 580 h 1715"/>
                <a:gd name="T88" fmla="*/ 196 w 709"/>
                <a:gd name="T89" fmla="*/ 307 h 1715"/>
                <a:gd name="T90" fmla="*/ 203 w 709"/>
                <a:gd name="T91" fmla="*/ 300 h 1715"/>
                <a:gd name="T92" fmla="*/ 332 w 709"/>
                <a:gd name="T93" fmla="*/ 166 h 1715"/>
                <a:gd name="T94" fmla="*/ 360 w 709"/>
                <a:gd name="T95" fmla="*/ 144 h 1715"/>
                <a:gd name="T96" fmla="*/ 466 w 709"/>
                <a:gd name="T97" fmla="*/ 73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9" h="1715">
                  <a:moveTo>
                    <a:pt x="634" y="0"/>
                  </a:moveTo>
                  <a:cubicBezTo>
                    <a:pt x="647" y="69"/>
                    <a:pt x="654" y="136"/>
                    <a:pt x="663" y="209"/>
                  </a:cubicBezTo>
                  <a:cubicBezTo>
                    <a:pt x="673" y="318"/>
                    <a:pt x="681" y="418"/>
                    <a:pt x="691" y="526"/>
                  </a:cubicBezTo>
                  <a:cubicBezTo>
                    <a:pt x="700" y="666"/>
                    <a:pt x="709" y="795"/>
                    <a:pt x="700" y="935"/>
                  </a:cubicBezTo>
                  <a:cubicBezTo>
                    <a:pt x="700" y="937"/>
                    <a:pt x="697" y="939"/>
                    <a:pt x="697" y="941"/>
                  </a:cubicBezTo>
                  <a:cubicBezTo>
                    <a:pt x="696" y="958"/>
                    <a:pt x="695" y="975"/>
                    <a:pt x="694" y="992"/>
                  </a:cubicBezTo>
                  <a:cubicBezTo>
                    <a:pt x="690" y="1009"/>
                    <a:pt x="689" y="1027"/>
                    <a:pt x="685" y="1044"/>
                  </a:cubicBezTo>
                  <a:cubicBezTo>
                    <a:pt x="680" y="1064"/>
                    <a:pt x="679" y="1083"/>
                    <a:pt x="673" y="1103"/>
                  </a:cubicBezTo>
                  <a:cubicBezTo>
                    <a:pt x="671" y="1107"/>
                    <a:pt x="669" y="1112"/>
                    <a:pt x="667" y="1117"/>
                  </a:cubicBezTo>
                  <a:cubicBezTo>
                    <a:pt x="664" y="1139"/>
                    <a:pt x="659" y="1157"/>
                    <a:pt x="651" y="1176"/>
                  </a:cubicBezTo>
                  <a:cubicBezTo>
                    <a:pt x="643" y="1193"/>
                    <a:pt x="640" y="1211"/>
                    <a:pt x="632" y="1228"/>
                  </a:cubicBezTo>
                  <a:cubicBezTo>
                    <a:pt x="624" y="1243"/>
                    <a:pt x="618" y="1258"/>
                    <a:pt x="613" y="1273"/>
                  </a:cubicBezTo>
                  <a:cubicBezTo>
                    <a:pt x="598" y="1305"/>
                    <a:pt x="579" y="1335"/>
                    <a:pt x="561" y="1367"/>
                  </a:cubicBezTo>
                  <a:cubicBezTo>
                    <a:pt x="538" y="1403"/>
                    <a:pt x="513" y="1433"/>
                    <a:pt x="487" y="1466"/>
                  </a:cubicBezTo>
                  <a:cubicBezTo>
                    <a:pt x="446" y="1513"/>
                    <a:pt x="403" y="1555"/>
                    <a:pt x="353" y="1593"/>
                  </a:cubicBezTo>
                  <a:cubicBezTo>
                    <a:pt x="336" y="1606"/>
                    <a:pt x="320" y="1617"/>
                    <a:pt x="303" y="1629"/>
                  </a:cubicBezTo>
                  <a:cubicBezTo>
                    <a:pt x="300" y="1631"/>
                    <a:pt x="297" y="1630"/>
                    <a:pt x="295" y="1633"/>
                  </a:cubicBezTo>
                  <a:cubicBezTo>
                    <a:pt x="245" y="1667"/>
                    <a:pt x="193" y="1692"/>
                    <a:pt x="139" y="1715"/>
                  </a:cubicBezTo>
                  <a:cubicBezTo>
                    <a:pt x="212" y="1622"/>
                    <a:pt x="269" y="1518"/>
                    <a:pt x="312" y="1405"/>
                  </a:cubicBezTo>
                  <a:cubicBezTo>
                    <a:pt x="316" y="1395"/>
                    <a:pt x="321" y="1384"/>
                    <a:pt x="324" y="1374"/>
                  </a:cubicBezTo>
                  <a:cubicBezTo>
                    <a:pt x="349" y="1300"/>
                    <a:pt x="364" y="1228"/>
                    <a:pt x="375" y="1150"/>
                  </a:cubicBezTo>
                  <a:cubicBezTo>
                    <a:pt x="380" y="1109"/>
                    <a:pt x="382" y="1071"/>
                    <a:pt x="383" y="1030"/>
                  </a:cubicBezTo>
                  <a:cubicBezTo>
                    <a:pt x="383" y="959"/>
                    <a:pt x="376" y="894"/>
                    <a:pt x="365" y="821"/>
                  </a:cubicBezTo>
                  <a:cubicBezTo>
                    <a:pt x="364" y="816"/>
                    <a:pt x="366" y="811"/>
                    <a:pt x="365" y="805"/>
                  </a:cubicBezTo>
                  <a:cubicBezTo>
                    <a:pt x="358" y="734"/>
                    <a:pt x="357" y="669"/>
                    <a:pt x="367" y="598"/>
                  </a:cubicBezTo>
                  <a:cubicBezTo>
                    <a:pt x="367" y="596"/>
                    <a:pt x="366" y="593"/>
                    <a:pt x="366" y="591"/>
                  </a:cubicBezTo>
                  <a:cubicBezTo>
                    <a:pt x="369" y="566"/>
                    <a:pt x="372" y="544"/>
                    <a:pt x="377" y="519"/>
                  </a:cubicBezTo>
                  <a:cubicBezTo>
                    <a:pt x="381" y="502"/>
                    <a:pt x="384" y="487"/>
                    <a:pt x="386" y="471"/>
                  </a:cubicBezTo>
                  <a:cubicBezTo>
                    <a:pt x="388" y="468"/>
                    <a:pt x="389" y="467"/>
                    <a:pt x="390" y="463"/>
                  </a:cubicBezTo>
                  <a:cubicBezTo>
                    <a:pt x="404" y="400"/>
                    <a:pt x="423" y="343"/>
                    <a:pt x="447" y="285"/>
                  </a:cubicBezTo>
                  <a:cubicBezTo>
                    <a:pt x="355" y="473"/>
                    <a:pt x="315" y="688"/>
                    <a:pt x="337" y="896"/>
                  </a:cubicBezTo>
                  <a:cubicBezTo>
                    <a:pt x="337" y="944"/>
                    <a:pt x="340" y="991"/>
                    <a:pt x="334" y="1039"/>
                  </a:cubicBezTo>
                  <a:cubicBezTo>
                    <a:pt x="334" y="1042"/>
                    <a:pt x="335" y="1045"/>
                    <a:pt x="335" y="1047"/>
                  </a:cubicBezTo>
                  <a:cubicBezTo>
                    <a:pt x="327" y="1111"/>
                    <a:pt x="319" y="1167"/>
                    <a:pt x="303" y="1228"/>
                  </a:cubicBezTo>
                  <a:cubicBezTo>
                    <a:pt x="279" y="1314"/>
                    <a:pt x="247" y="1391"/>
                    <a:pt x="206" y="1469"/>
                  </a:cubicBezTo>
                  <a:cubicBezTo>
                    <a:pt x="204" y="1474"/>
                    <a:pt x="199" y="1478"/>
                    <a:pt x="197" y="1483"/>
                  </a:cubicBezTo>
                  <a:cubicBezTo>
                    <a:pt x="156" y="1559"/>
                    <a:pt x="106" y="1624"/>
                    <a:pt x="52" y="1688"/>
                  </a:cubicBezTo>
                  <a:cubicBezTo>
                    <a:pt x="46" y="1669"/>
                    <a:pt x="48" y="1652"/>
                    <a:pt x="44" y="1630"/>
                  </a:cubicBezTo>
                  <a:cubicBezTo>
                    <a:pt x="41" y="1613"/>
                    <a:pt x="39" y="1595"/>
                    <a:pt x="39" y="1577"/>
                  </a:cubicBezTo>
                  <a:cubicBezTo>
                    <a:pt x="38" y="1562"/>
                    <a:pt x="36" y="1548"/>
                    <a:pt x="34" y="1535"/>
                  </a:cubicBezTo>
                  <a:cubicBezTo>
                    <a:pt x="22" y="1411"/>
                    <a:pt x="14" y="1297"/>
                    <a:pt x="9" y="1174"/>
                  </a:cubicBezTo>
                  <a:cubicBezTo>
                    <a:pt x="5" y="1070"/>
                    <a:pt x="0" y="973"/>
                    <a:pt x="4" y="869"/>
                  </a:cubicBezTo>
                  <a:cubicBezTo>
                    <a:pt x="4" y="865"/>
                    <a:pt x="7" y="860"/>
                    <a:pt x="7" y="856"/>
                  </a:cubicBezTo>
                  <a:cubicBezTo>
                    <a:pt x="10" y="760"/>
                    <a:pt x="27" y="672"/>
                    <a:pt x="54" y="580"/>
                  </a:cubicBezTo>
                  <a:cubicBezTo>
                    <a:pt x="85" y="479"/>
                    <a:pt x="132" y="392"/>
                    <a:pt x="196" y="307"/>
                  </a:cubicBezTo>
                  <a:cubicBezTo>
                    <a:pt x="198" y="305"/>
                    <a:pt x="200" y="303"/>
                    <a:pt x="203" y="300"/>
                  </a:cubicBezTo>
                  <a:cubicBezTo>
                    <a:pt x="241" y="249"/>
                    <a:pt x="284" y="207"/>
                    <a:pt x="332" y="166"/>
                  </a:cubicBezTo>
                  <a:cubicBezTo>
                    <a:pt x="341" y="159"/>
                    <a:pt x="351" y="150"/>
                    <a:pt x="360" y="144"/>
                  </a:cubicBezTo>
                  <a:cubicBezTo>
                    <a:pt x="394" y="117"/>
                    <a:pt x="428" y="94"/>
                    <a:pt x="466" y="73"/>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Freeform 147">
              <a:extLst>
                <a:ext uri="{FF2B5EF4-FFF2-40B4-BE49-F238E27FC236}">
                  <a16:creationId xmlns:a16="http://schemas.microsoft.com/office/drawing/2014/main" id="{F55F03FB-0A5E-DE4F-8D0E-310667024D3B}"/>
                </a:ext>
              </a:extLst>
            </p:cNvPr>
            <p:cNvSpPr>
              <a:spLocks/>
            </p:cNvSpPr>
            <p:nvPr/>
          </p:nvSpPr>
          <p:spPr bwMode="auto">
            <a:xfrm>
              <a:off x="7144287" y="2700465"/>
              <a:ext cx="1119586" cy="465941"/>
            </a:xfrm>
            <a:custGeom>
              <a:avLst/>
              <a:gdLst>
                <a:gd name="T0" fmla="*/ 1319 w 1465"/>
                <a:gd name="T1" fmla="*/ 329 h 600"/>
                <a:gd name="T2" fmla="*/ 1339 w 1465"/>
                <a:gd name="T3" fmla="*/ 306 h 600"/>
                <a:gd name="T4" fmla="*/ 1401 w 1465"/>
                <a:gd name="T5" fmla="*/ 217 h 600"/>
                <a:gd name="T6" fmla="*/ 1465 w 1465"/>
                <a:gd name="T7" fmla="*/ 76 h 600"/>
                <a:gd name="T8" fmla="*/ 1288 w 1465"/>
                <a:gd name="T9" fmla="*/ 48 h 600"/>
                <a:gd name="T10" fmla="*/ 1019 w 1465"/>
                <a:gd name="T11" fmla="*/ 20 h 600"/>
                <a:gd name="T12" fmla="*/ 672 w 1465"/>
                <a:gd name="T13" fmla="*/ 6 h 600"/>
                <a:gd name="T14" fmla="*/ 666 w 1465"/>
                <a:gd name="T15" fmla="*/ 8 h 600"/>
                <a:gd name="T16" fmla="*/ 623 w 1465"/>
                <a:gd name="T17" fmla="*/ 10 h 600"/>
                <a:gd name="T18" fmla="*/ 579 w 1465"/>
                <a:gd name="T19" fmla="*/ 17 h 600"/>
                <a:gd name="T20" fmla="*/ 529 w 1465"/>
                <a:gd name="T21" fmla="*/ 26 h 600"/>
                <a:gd name="T22" fmla="*/ 516 w 1465"/>
                <a:gd name="T23" fmla="*/ 31 h 600"/>
                <a:gd name="T24" fmla="*/ 466 w 1465"/>
                <a:gd name="T25" fmla="*/ 44 h 600"/>
                <a:gd name="T26" fmla="*/ 421 w 1465"/>
                <a:gd name="T27" fmla="*/ 59 h 600"/>
                <a:gd name="T28" fmla="*/ 383 w 1465"/>
                <a:gd name="T29" fmla="*/ 75 h 600"/>
                <a:gd name="T30" fmla="*/ 303 w 1465"/>
                <a:gd name="T31" fmla="*/ 118 h 600"/>
                <a:gd name="T32" fmla="*/ 217 w 1465"/>
                <a:gd name="T33" fmla="*/ 179 h 600"/>
                <a:gd name="T34" fmla="*/ 107 w 1465"/>
                <a:gd name="T35" fmla="*/ 291 h 600"/>
                <a:gd name="T36" fmla="*/ 76 w 1465"/>
                <a:gd name="T37" fmla="*/ 333 h 600"/>
                <a:gd name="T38" fmla="*/ 73 w 1465"/>
                <a:gd name="T39" fmla="*/ 340 h 600"/>
                <a:gd name="T40" fmla="*/ 0 w 1465"/>
                <a:gd name="T41" fmla="*/ 471 h 600"/>
                <a:gd name="T42" fmla="*/ 266 w 1465"/>
                <a:gd name="T43" fmla="*/ 328 h 600"/>
                <a:gd name="T44" fmla="*/ 293 w 1465"/>
                <a:gd name="T45" fmla="*/ 319 h 600"/>
                <a:gd name="T46" fmla="*/ 484 w 1465"/>
                <a:gd name="T47" fmla="*/ 279 h 600"/>
                <a:gd name="T48" fmla="*/ 586 w 1465"/>
                <a:gd name="T49" fmla="*/ 274 h 600"/>
                <a:gd name="T50" fmla="*/ 763 w 1465"/>
                <a:gd name="T51" fmla="*/ 292 h 600"/>
                <a:gd name="T52" fmla="*/ 777 w 1465"/>
                <a:gd name="T53" fmla="*/ 292 h 600"/>
                <a:gd name="T54" fmla="*/ 953 w 1465"/>
                <a:gd name="T55" fmla="*/ 293 h 600"/>
                <a:gd name="T56" fmla="*/ 959 w 1465"/>
                <a:gd name="T57" fmla="*/ 294 h 600"/>
                <a:gd name="T58" fmla="*/ 1020 w 1465"/>
                <a:gd name="T59" fmla="*/ 286 h 600"/>
                <a:gd name="T60" fmla="*/ 1061 w 1465"/>
                <a:gd name="T61" fmla="*/ 279 h 600"/>
                <a:gd name="T62" fmla="*/ 1068 w 1465"/>
                <a:gd name="T63" fmla="*/ 276 h 600"/>
                <a:gd name="T64" fmla="*/ 1220 w 1465"/>
                <a:gd name="T65" fmla="*/ 230 h 600"/>
                <a:gd name="T66" fmla="*/ 699 w 1465"/>
                <a:gd name="T67" fmla="*/ 314 h 600"/>
                <a:gd name="T68" fmla="*/ 577 w 1465"/>
                <a:gd name="T69" fmla="*/ 315 h 600"/>
                <a:gd name="T70" fmla="*/ 571 w 1465"/>
                <a:gd name="T71" fmla="*/ 314 h 600"/>
                <a:gd name="T72" fmla="*/ 417 w 1465"/>
                <a:gd name="T73" fmla="*/ 339 h 600"/>
                <a:gd name="T74" fmla="*/ 210 w 1465"/>
                <a:gd name="T75" fmla="*/ 417 h 600"/>
                <a:gd name="T76" fmla="*/ 199 w 1465"/>
                <a:gd name="T77" fmla="*/ 425 h 600"/>
                <a:gd name="T78" fmla="*/ 22 w 1465"/>
                <a:gd name="T79" fmla="*/ 545 h 600"/>
                <a:gd name="T80" fmla="*/ 71 w 1465"/>
                <a:gd name="T81" fmla="*/ 553 h 600"/>
                <a:gd name="T82" fmla="*/ 116 w 1465"/>
                <a:gd name="T83" fmla="*/ 558 h 600"/>
                <a:gd name="T84" fmla="*/ 152 w 1465"/>
                <a:gd name="T85" fmla="*/ 563 h 600"/>
                <a:gd name="T86" fmla="*/ 458 w 1465"/>
                <a:gd name="T87" fmla="*/ 590 h 600"/>
                <a:gd name="T88" fmla="*/ 717 w 1465"/>
                <a:gd name="T89" fmla="*/ 598 h 600"/>
                <a:gd name="T90" fmla="*/ 729 w 1465"/>
                <a:gd name="T91" fmla="*/ 596 h 600"/>
                <a:gd name="T92" fmla="*/ 964 w 1465"/>
                <a:gd name="T93" fmla="*/ 560 h 600"/>
                <a:gd name="T94" fmla="*/ 1198 w 1465"/>
                <a:gd name="T95" fmla="*/ 443 h 600"/>
                <a:gd name="T96" fmla="*/ 1204 w 1465"/>
                <a:gd name="T97" fmla="*/ 438 h 600"/>
                <a:gd name="T98" fmla="*/ 1319 w 1465"/>
                <a:gd name="T99" fmla="*/ 32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5" h="600">
                  <a:moveTo>
                    <a:pt x="1319" y="329"/>
                  </a:moveTo>
                  <a:cubicBezTo>
                    <a:pt x="1325" y="322"/>
                    <a:pt x="1333" y="314"/>
                    <a:pt x="1339" y="306"/>
                  </a:cubicBezTo>
                  <a:cubicBezTo>
                    <a:pt x="1362" y="278"/>
                    <a:pt x="1382" y="249"/>
                    <a:pt x="1401" y="217"/>
                  </a:cubicBezTo>
                  <a:cubicBezTo>
                    <a:pt x="1426" y="171"/>
                    <a:pt x="1448" y="125"/>
                    <a:pt x="1465" y="76"/>
                  </a:cubicBezTo>
                  <a:cubicBezTo>
                    <a:pt x="1407" y="63"/>
                    <a:pt x="1350" y="56"/>
                    <a:pt x="1288" y="48"/>
                  </a:cubicBezTo>
                  <a:cubicBezTo>
                    <a:pt x="1195" y="37"/>
                    <a:pt x="1110" y="29"/>
                    <a:pt x="1019" y="20"/>
                  </a:cubicBezTo>
                  <a:cubicBezTo>
                    <a:pt x="900" y="10"/>
                    <a:pt x="791" y="0"/>
                    <a:pt x="672" y="6"/>
                  </a:cubicBezTo>
                  <a:cubicBezTo>
                    <a:pt x="670" y="6"/>
                    <a:pt x="668" y="8"/>
                    <a:pt x="666" y="8"/>
                  </a:cubicBezTo>
                  <a:cubicBezTo>
                    <a:pt x="652" y="9"/>
                    <a:pt x="637" y="9"/>
                    <a:pt x="623" y="10"/>
                  </a:cubicBezTo>
                  <a:cubicBezTo>
                    <a:pt x="608" y="13"/>
                    <a:pt x="593" y="14"/>
                    <a:pt x="579" y="17"/>
                  </a:cubicBezTo>
                  <a:cubicBezTo>
                    <a:pt x="562" y="20"/>
                    <a:pt x="545" y="21"/>
                    <a:pt x="529" y="26"/>
                  </a:cubicBezTo>
                  <a:cubicBezTo>
                    <a:pt x="525" y="28"/>
                    <a:pt x="521" y="30"/>
                    <a:pt x="516" y="31"/>
                  </a:cubicBezTo>
                  <a:cubicBezTo>
                    <a:pt x="498" y="33"/>
                    <a:pt x="482" y="37"/>
                    <a:pt x="466" y="44"/>
                  </a:cubicBezTo>
                  <a:cubicBezTo>
                    <a:pt x="451" y="50"/>
                    <a:pt x="436" y="52"/>
                    <a:pt x="421" y="59"/>
                  </a:cubicBezTo>
                  <a:cubicBezTo>
                    <a:pt x="408" y="65"/>
                    <a:pt x="396" y="70"/>
                    <a:pt x="383" y="75"/>
                  </a:cubicBezTo>
                  <a:cubicBezTo>
                    <a:pt x="355" y="87"/>
                    <a:pt x="330" y="102"/>
                    <a:pt x="303" y="118"/>
                  </a:cubicBezTo>
                  <a:cubicBezTo>
                    <a:pt x="272" y="137"/>
                    <a:pt x="245" y="157"/>
                    <a:pt x="217" y="179"/>
                  </a:cubicBezTo>
                  <a:cubicBezTo>
                    <a:pt x="176" y="213"/>
                    <a:pt x="140" y="249"/>
                    <a:pt x="107" y="291"/>
                  </a:cubicBezTo>
                  <a:cubicBezTo>
                    <a:pt x="96" y="305"/>
                    <a:pt x="86" y="319"/>
                    <a:pt x="76" y="333"/>
                  </a:cubicBezTo>
                  <a:cubicBezTo>
                    <a:pt x="74" y="335"/>
                    <a:pt x="75" y="338"/>
                    <a:pt x="73" y="340"/>
                  </a:cubicBezTo>
                  <a:cubicBezTo>
                    <a:pt x="42" y="381"/>
                    <a:pt x="21" y="425"/>
                    <a:pt x="0" y="471"/>
                  </a:cubicBezTo>
                  <a:cubicBezTo>
                    <a:pt x="81" y="411"/>
                    <a:pt x="170" y="363"/>
                    <a:pt x="266" y="328"/>
                  </a:cubicBezTo>
                  <a:cubicBezTo>
                    <a:pt x="275" y="325"/>
                    <a:pt x="284" y="321"/>
                    <a:pt x="293" y="319"/>
                  </a:cubicBezTo>
                  <a:cubicBezTo>
                    <a:pt x="356" y="299"/>
                    <a:pt x="417" y="287"/>
                    <a:pt x="484" y="279"/>
                  </a:cubicBezTo>
                  <a:cubicBezTo>
                    <a:pt x="519" y="275"/>
                    <a:pt x="552" y="274"/>
                    <a:pt x="586" y="274"/>
                  </a:cubicBezTo>
                  <a:cubicBezTo>
                    <a:pt x="646" y="274"/>
                    <a:pt x="701" y="282"/>
                    <a:pt x="763" y="292"/>
                  </a:cubicBezTo>
                  <a:cubicBezTo>
                    <a:pt x="768" y="293"/>
                    <a:pt x="772" y="291"/>
                    <a:pt x="777" y="292"/>
                  </a:cubicBezTo>
                  <a:cubicBezTo>
                    <a:pt x="837" y="299"/>
                    <a:pt x="893" y="301"/>
                    <a:pt x="953" y="293"/>
                  </a:cubicBezTo>
                  <a:cubicBezTo>
                    <a:pt x="954" y="293"/>
                    <a:pt x="957" y="294"/>
                    <a:pt x="959" y="294"/>
                  </a:cubicBezTo>
                  <a:cubicBezTo>
                    <a:pt x="981" y="293"/>
                    <a:pt x="999" y="290"/>
                    <a:pt x="1020" y="286"/>
                  </a:cubicBezTo>
                  <a:cubicBezTo>
                    <a:pt x="1035" y="283"/>
                    <a:pt x="1047" y="281"/>
                    <a:pt x="1061" y="279"/>
                  </a:cubicBezTo>
                  <a:cubicBezTo>
                    <a:pt x="1064" y="278"/>
                    <a:pt x="1065" y="277"/>
                    <a:pt x="1068" y="276"/>
                  </a:cubicBezTo>
                  <a:cubicBezTo>
                    <a:pt x="1122" y="265"/>
                    <a:pt x="1170" y="250"/>
                    <a:pt x="1220" y="230"/>
                  </a:cubicBezTo>
                  <a:cubicBezTo>
                    <a:pt x="1059" y="306"/>
                    <a:pt x="876" y="336"/>
                    <a:pt x="699" y="314"/>
                  </a:cubicBezTo>
                  <a:cubicBezTo>
                    <a:pt x="659" y="314"/>
                    <a:pt x="619" y="311"/>
                    <a:pt x="577" y="315"/>
                  </a:cubicBezTo>
                  <a:cubicBezTo>
                    <a:pt x="575" y="315"/>
                    <a:pt x="573" y="314"/>
                    <a:pt x="571" y="314"/>
                  </a:cubicBezTo>
                  <a:cubicBezTo>
                    <a:pt x="516" y="320"/>
                    <a:pt x="469" y="326"/>
                    <a:pt x="417" y="339"/>
                  </a:cubicBezTo>
                  <a:cubicBezTo>
                    <a:pt x="343" y="358"/>
                    <a:pt x="277" y="384"/>
                    <a:pt x="210" y="417"/>
                  </a:cubicBezTo>
                  <a:cubicBezTo>
                    <a:pt x="206" y="419"/>
                    <a:pt x="202" y="423"/>
                    <a:pt x="199" y="425"/>
                  </a:cubicBezTo>
                  <a:cubicBezTo>
                    <a:pt x="133" y="458"/>
                    <a:pt x="77" y="500"/>
                    <a:pt x="22" y="545"/>
                  </a:cubicBezTo>
                  <a:cubicBezTo>
                    <a:pt x="38" y="550"/>
                    <a:pt x="52" y="549"/>
                    <a:pt x="71" y="553"/>
                  </a:cubicBezTo>
                  <a:cubicBezTo>
                    <a:pt x="85" y="556"/>
                    <a:pt x="101" y="558"/>
                    <a:pt x="116" y="558"/>
                  </a:cubicBezTo>
                  <a:cubicBezTo>
                    <a:pt x="129" y="559"/>
                    <a:pt x="140" y="561"/>
                    <a:pt x="152" y="563"/>
                  </a:cubicBezTo>
                  <a:cubicBezTo>
                    <a:pt x="257" y="574"/>
                    <a:pt x="354" y="583"/>
                    <a:pt x="458" y="590"/>
                  </a:cubicBezTo>
                  <a:cubicBezTo>
                    <a:pt x="547" y="594"/>
                    <a:pt x="629" y="600"/>
                    <a:pt x="717" y="598"/>
                  </a:cubicBezTo>
                  <a:cubicBezTo>
                    <a:pt x="721" y="598"/>
                    <a:pt x="725" y="596"/>
                    <a:pt x="729" y="596"/>
                  </a:cubicBezTo>
                  <a:cubicBezTo>
                    <a:pt x="810" y="595"/>
                    <a:pt x="885" y="582"/>
                    <a:pt x="964" y="560"/>
                  </a:cubicBezTo>
                  <a:cubicBezTo>
                    <a:pt x="1050" y="535"/>
                    <a:pt x="1125" y="496"/>
                    <a:pt x="1198" y="443"/>
                  </a:cubicBezTo>
                  <a:cubicBezTo>
                    <a:pt x="1200" y="441"/>
                    <a:pt x="1202" y="440"/>
                    <a:pt x="1204" y="438"/>
                  </a:cubicBezTo>
                  <a:cubicBezTo>
                    <a:pt x="1247" y="406"/>
                    <a:pt x="1284" y="370"/>
                    <a:pt x="1319" y="329"/>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9" name="Freeform 148">
              <a:extLst>
                <a:ext uri="{FF2B5EF4-FFF2-40B4-BE49-F238E27FC236}">
                  <a16:creationId xmlns:a16="http://schemas.microsoft.com/office/drawing/2014/main" id="{F67F70B8-EDCB-704D-956D-0930B85F8432}"/>
                </a:ext>
              </a:extLst>
            </p:cNvPr>
            <p:cNvSpPr>
              <a:spLocks/>
            </p:cNvSpPr>
            <p:nvPr/>
          </p:nvSpPr>
          <p:spPr bwMode="auto">
            <a:xfrm>
              <a:off x="7059433" y="1773375"/>
              <a:ext cx="246309" cy="788148"/>
            </a:xfrm>
            <a:custGeom>
              <a:avLst/>
              <a:gdLst>
                <a:gd name="T0" fmla="*/ 323 w 323"/>
                <a:gd name="T1" fmla="*/ 0 h 1013"/>
                <a:gd name="T2" fmla="*/ 244 w 323"/>
                <a:gd name="T3" fmla="*/ 441 h 1013"/>
                <a:gd name="T4" fmla="*/ 241 w 323"/>
                <a:gd name="T5" fmla="*/ 544 h 1013"/>
                <a:gd name="T6" fmla="*/ 242 w 323"/>
                <a:gd name="T7" fmla="*/ 550 h 1013"/>
                <a:gd name="T8" fmla="*/ 218 w 323"/>
                <a:gd name="T9" fmla="*/ 681 h 1013"/>
                <a:gd name="T10" fmla="*/ 149 w 323"/>
                <a:gd name="T11" fmla="*/ 855 h 1013"/>
                <a:gd name="T12" fmla="*/ 142 w 323"/>
                <a:gd name="T13" fmla="*/ 865 h 1013"/>
                <a:gd name="T14" fmla="*/ 37 w 323"/>
                <a:gd name="T15" fmla="*/ 1013 h 1013"/>
                <a:gd name="T16" fmla="*/ 32 w 323"/>
                <a:gd name="T17" fmla="*/ 971 h 1013"/>
                <a:gd name="T18" fmla="*/ 28 w 323"/>
                <a:gd name="T19" fmla="*/ 933 h 1013"/>
                <a:gd name="T20" fmla="*/ 24 w 323"/>
                <a:gd name="T21" fmla="*/ 902 h 1013"/>
                <a:gd name="T22" fmla="*/ 6 w 323"/>
                <a:gd name="T23" fmla="*/ 642 h 1013"/>
                <a:gd name="T24" fmla="*/ 3 w 323"/>
                <a:gd name="T25" fmla="*/ 422 h 1013"/>
                <a:gd name="T26" fmla="*/ 5 w 323"/>
                <a:gd name="T27" fmla="*/ 412 h 1013"/>
                <a:gd name="T28" fmla="*/ 39 w 323"/>
                <a:gd name="T29" fmla="*/ 212 h 1013"/>
                <a:gd name="T30" fmla="*/ 141 w 323"/>
                <a:gd name="T31" fmla="*/ 15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3" h="1013">
                  <a:moveTo>
                    <a:pt x="323" y="0"/>
                  </a:moveTo>
                  <a:cubicBezTo>
                    <a:pt x="256" y="135"/>
                    <a:pt x="228" y="290"/>
                    <a:pt x="244" y="441"/>
                  </a:cubicBezTo>
                  <a:cubicBezTo>
                    <a:pt x="243" y="475"/>
                    <a:pt x="245" y="509"/>
                    <a:pt x="241" y="544"/>
                  </a:cubicBezTo>
                  <a:cubicBezTo>
                    <a:pt x="241" y="546"/>
                    <a:pt x="242" y="549"/>
                    <a:pt x="242" y="550"/>
                  </a:cubicBezTo>
                  <a:cubicBezTo>
                    <a:pt x="236" y="596"/>
                    <a:pt x="230" y="636"/>
                    <a:pt x="218" y="681"/>
                  </a:cubicBezTo>
                  <a:cubicBezTo>
                    <a:pt x="202" y="743"/>
                    <a:pt x="178" y="799"/>
                    <a:pt x="149" y="855"/>
                  </a:cubicBezTo>
                  <a:cubicBezTo>
                    <a:pt x="147" y="858"/>
                    <a:pt x="144" y="862"/>
                    <a:pt x="142" y="865"/>
                  </a:cubicBezTo>
                  <a:cubicBezTo>
                    <a:pt x="113" y="920"/>
                    <a:pt x="76" y="967"/>
                    <a:pt x="37" y="1013"/>
                  </a:cubicBezTo>
                  <a:cubicBezTo>
                    <a:pt x="33" y="999"/>
                    <a:pt x="34" y="987"/>
                    <a:pt x="32" y="971"/>
                  </a:cubicBezTo>
                  <a:cubicBezTo>
                    <a:pt x="30" y="959"/>
                    <a:pt x="28" y="946"/>
                    <a:pt x="28" y="933"/>
                  </a:cubicBezTo>
                  <a:cubicBezTo>
                    <a:pt x="27" y="922"/>
                    <a:pt x="26" y="912"/>
                    <a:pt x="24" y="902"/>
                  </a:cubicBezTo>
                  <a:cubicBezTo>
                    <a:pt x="16" y="813"/>
                    <a:pt x="10" y="731"/>
                    <a:pt x="6" y="642"/>
                  </a:cubicBezTo>
                  <a:cubicBezTo>
                    <a:pt x="3" y="566"/>
                    <a:pt x="0" y="496"/>
                    <a:pt x="3" y="422"/>
                  </a:cubicBezTo>
                  <a:cubicBezTo>
                    <a:pt x="3" y="418"/>
                    <a:pt x="5" y="415"/>
                    <a:pt x="5" y="412"/>
                  </a:cubicBezTo>
                  <a:cubicBezTo>
                    <a:pt x="7" y="343"/>
                    <a:pt x="19" y="279"/>
                    <a:pt x="39" y="212"/>
                  </a:cubicBezTo>
                  <a:cubicBezTo>
                    <a:pt x="61" y="140"/>
                    <a:pt x="96" y="77"/>
                    <a:pt x="141" y="15"/>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Freeform 149">
              <a:extLst>
                <a:ext uri="{FF2B5EF4-FFF2-40B4-BE49-F238E27FC236}">
                  <a16:creationId xmlns:a16="http://schemas.microsoft.com/office/drawing/2014/main" id="{A7404E20-ECAA-8B47-8778-14DABBBEC186}"/>
                </a:ext>
              </a:extLst>
            </p:cNvPr>
            <p:cNvSpPr>
              <a:spLocks/>
            </p:cNvSpPr>
            <p:nvPr/>
          </p:nvSpPr>
          <p:spPr bwMode="auto">
            <a:xfrm>
              <a:off x="7136037" y="1730255"/>
              <a:ext cx="314662" cy="846839"/>
            </a:xfrm>
            <a:custGeom>
              <a:avLst/>
              <a:gdLst>
                <a:gd name="T0" fmla="*/ 379 w 412"/>
                <a:gd name="T1" fmla="*/ 0 h 1089"/>
                <a:gd name="T2" fmla="*/ 399 w 412"/>
                <a:gd name="T3" fmla="*/ 230 h 1089"/>
                <a:gd name="T4" fmla="*/ 405 w 412"/>
                <a:gd name="T5" fmla="*/ 525 h 1089"/>
                <a:gd name="T6" fmla="*/ 404 w 412"/>
                <a:gd name="T7" fmla="*/ 530 h 1089"/>
                <a:gd name="T8" fmla="*/ 401 w 412"/>
                <a:gd name="T9" fmla="*/ 567 h 1089"/>
                <a:gd name="T10" fmla="*/ 395 w 412"/>
                <a:gd name="T11" fmla="*/ 603 h 1089"/>
                <a:gd name="T12" fmla="*/ 386 w 412"/>
                <a:gd name="T13" fmla="*/ 646 h 1089"/>
                <a:gd name="T14" fmla="*/ 382 w 412"/>
                <a:gd name="T15" fmla="*/ 657 h 1089"/>
                <a:gd name="T16" fmla="*/ 370 w 412"/>
                <a:gd name="T17" fmla="*/ 699 h 1089"/>
                <a:gd name="T18" fmla="*/ 357 w 412"/>
                <a:gd name="T19" fmla="*/ 737 h 1089"/>
                <a:gd name="T20" fmla="*/ 342 w 412"/>
                <a:gd name="T21" fmla="*/ 769 h 1089"/>
                <a:gd name="T22" fmla="*/ 305 w 412"/>
                <a:gd name="T23" fmla="*/ 837 h 1089"/>
                <a:gd name="T24" fmla="*/ 252 w 412"/>
                <a:gd name="T25" fmla="*/ 909 h 1089"/>
                <a:gd name="T26" fmla="*/ 155 w 412"/>
                <a:gd name="T27" fmla="*/ 1001 h 1089"/>
                <a:gd name="T28" fmla="*/ 118 w 412"/>
                <a:gd name="T29" fmla="*/ 1027 h 1089"/>
                <a:gd name="T30" fmla="*/ 113 w 412"/>
                <a:gd name="T31" fmla="*/ 1029 h 1089"/>
                <a:gd name="T32" fmla="*/ 0 w 412"/>
                <a:gd name="T33" fmla="*/ 1089 h 1089"/>
                <a:gd name="T34" fmla="*/ 126 w 412"/>
                <a:gd name="T35" fmla="*/ 865 h 1089"/>
                <a:gd name="T36" fmla="*/ 134 w 412"/>
                <a:gd name="T37" fmla="*/ 842 h 1089"/>
                <a:gd name="T38" fmla="*/ 171 w 412"/>
                <a:gd name="T39" fmla="*/ 680 h 1089"/>
                <a:gd name="T40" fmla="*/ 176 w 412"/>
                <a:gd name="T41" fmla="*/ 593 h 1089"/>
                <a:gd name="T42" fmla="*/ 164 w 412"/>
                <a:gd name="T43" fmla="*/ 443 h 1089"/>
                <a:gd name="T44" fmla="*/ 164 w 412"/>
                <a:gd name="T45" fmla="*/ 431 h 1089"/>
                <a:gd name="T46" fmla="*/ 165 w 412"/>
                <a:gd name="T47" fmla="*/ 282 h 1089"/>
                <a:gd name="T48" fmla="*/ 164 w 412"/>
                <a:gd name="T49" fmla="*/ 276 h 1089"/>
                <a:gd name="T50" fmla="*/ 172 w 412"/>
                <a:gd name="T51" fmla="*/ 224 h 1089"/>
                <a:gd name="T52" fmla="*/ 179 w 412"/>
                <a:gd name="T53" fmla="*/ 190 h 1089"/>
                <a:gd name="T54" fmla="*/ 182 w 412"/>
                <a:gd name="T55" fmla="*/ 184 h 1089"/>
                <a:gd name="T56" fmla="*/ 223 w 412"/>
                <a:gd name="T57" fmla="*/ 56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 h="1089">
                  <a:moveTo>
                    <a:pt x="379" y="0"/>
                  </a:moveTo>
                  <a:cubicBezTo>
                    <a:pt x="386" y="79"/>
                    <a:pt x="392" y="152"/>
                    <a:pt x="399" y="230"/>
                  </a:cubicBezTo>
                  <a:cubicBezTo>
                    <a:pt x="405" y="331"/>
                    <a:pt x="412" y="424"/>
                    <a:pt x="405" y="525"/>
                  </a:cubicBezTo>
                  <a:cubicBezTo>
                    <a:pt x="405" y="526"/>
                    <a:pt x="404" y="528"/>
                    <a:pt x="404" y="530"/>
                  </a:cubicBezTo>
                  <a:cubicBezTo>
                    <a:pt x="403" y="542"/>
                    <a:pt x="402" y="554"/>
                    <a:pt x="401" y="567"/>
                  </a:cubicBezTo>
                  <a:cubicBezTo>
                    <a:pt x="398" y="579"/>
                    <a:pt x="397" y="591"/>
                    <a:pt x="395" y="603"/>
                  </a:cubicBezTo>
                  <a:cubicBezTo>
                    <a:pt x="391" y="618"/>
                    <a:pt x="391" y="632"/>
                    <a:pt x="386" y="646"/>
                  </a:cubicBezTo>
                  <a:cubicBezTo>
                    <a:pt x="385" y="649"/>
                    <a:pt x="383" y="653"/>
                    <a:pt x="382" y="657"/>
                  </a:cubicBezTo>
                  <a:cubicBezTo>
                    <a:pt x="379" y="672"/>
                    <a:pt x="376" y="685"/>
                    <a:pt x="370" y="699"/>
                  </a:cubicBezTo>
                  <a:cubicBezTo>
                    <a:pt x="364" y="712"/>
                    <a:pt x="363" y="725"/>
                    <a:pt x="357" y="737"/>
                  </a:cubicBezTo>
                  <a:cubicBezTo>
                    <a:pt x="351" y="748"/>
                    <a:pt x="347" y="758"/>
                    <a:pt x="342" y="769"/>
                  </a:cubicBezTo>
                  <a:cubicBezTo>
                    <a:pt x="332" y="793"/>
                    <a:pt x="318" y="814"/>
                    <a:pt x="305" y="837"/>
                  </a:cubicBezTo>
                  <a:cubicBezTo>
                    <a:pt x="288" y="863"/>
                    <a:pt x="271" y="885"/>
                    <a:pt x="252" y="909"/>
                  </a:cubicBezTo>
                  <a:cubicBezTo>
                    <a:pt x="222" y="943"/>
                    <a:pt x="191" y="973"/>
                    <a:pt x="155" y="1001"/>
                  </a:cubicBezTo>
                  <a:cubicBezTo>
                    <a:pt x="142" y="1010"/>
                    <a:pt x="131" y="1018"/>
                    <a:pt x="118" y="1027"/>
                  </a:cubicBezTo>
                  <a:cubicBezTo>
                    <a:pt x="117" y="1028"/>
                    <a:pt x="114" y="1027"/>
                    <a:pt x="113" y="1029"/>
                  </a:cubicBezTo>
                  <a:cubicBezTo>
                    <a:pt x="77" y="1054"/>
                    <a:pt x="39" y="1072"/>
                    <a:pt x="0" y="1089"/>
                  </a:cubicBezTo>
                  <a:cubicBezTo>
                    <a:pt x="53" y="1021"/>
                    <a:pt x="94" y="946"/>
                    <a:pt x="126" y="865"/>
                  </a:cubicBezTo>
                  <a:cubicBezTo>
                    <a:pt x="128" y="857"/>
                    <a:pt x="131" y="849"/>
                    <a:pt x="134" y="842"/>
                  </a:cubicBezTo>
                  <a:cubicBezTo>
                    <a:pt x="152" y="789"/>
                    <a:pt x="163" y="737"/>
                    <a:pt x="171" y="680"/>
                  </a:cubicBezTo>
                  <a:cubicBezTo>
                    <a:pt x="174" y="651"/>
                    <a:pt x="176" y="623"/>
                    <a:pt x="176" y="593"/>
                  </a:cubicBezTo>
                  <a:cubicBezTo>
                    <a:pt x="177" y="542"/>
                    <a:pt x="172" y="496"/>
                    <a:pt x="164" y="443"/>
                  </a:cubicBezTo>
                  <a:cubicBezTo>
                    <a:pt x="163" y="439"/>
                    <a:pt x="165" y="436"/>
                    <a:pt x="164" y="431"/>
                  </a:cubicBezTo>
                  <a:cubicBezTo>
                    <a:pt x="159" y="380"/>
                    <a:pt x="158" y="333"/>
                    <a:pt x="165" y="282"/>
                  </a:cubicBezTo>
                  <a:cubicBezTo>
                    <a:pt x="165" y="280"/>
                    <a:pt x="164" y="278"/>
                    <a:pt x="164" y="276"/>
                  </a:cubicBezTo>
                  <a:cubicBezTo>
                    <a:pt x="166" y="258"/>
                    <a:pt x="169" y="242"/>
                    <a:pt x="172" y="224"/>
                  </a:cubicBezTo>
                  <a:cubicBezTo>
                    <a:pt x="175" y="212"/>
                    <a:pt x="177" y="201"/>
                    <a:pt x="179" y="190"/>
                  </a:cubicBezTo>
                  <a:cubicBezTo>
                    <a:pt x="180" y="188"/>
                    <a:pt x="181" y="187"/>
                    <a:pt x="182" y="184"/>
                  </a:cubicBezTo>
                  <a:cubicBezTo>
                    <a:pt x="192" y="138"/>
                    <a:pt x="205" y="97"/>
                    <a:pt x="223" y="56"/>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1" name="Freeform 150">
              <a:extLst>
                <a:ext uri="{FF2B5EF4-FFF2-40B4-BE49-F238E27FC236}">
                  <a16:creationId xmlns:a16="http://schemas.microsoft.com/office/drawing/2014/main" id="{0FC8F1D1-24F8-B140-9534-74632F97A646}"/>
                </a:ext>
              </a:extLst>
            </p:cNvPr>
            <p:cNvSpPr>
              <a:spLocks/>
            </p:cNvSpPr>
            <p:nvPr/>
          </p:nvSpPr>
          <p:spPr bwMode="auto">
            <a:xfrm>
              <a:off x="7513161" y="2343523"/>
              <a:ext cx="794317" cy="330591"/>
            </a:xfrm>
            <a:custGeom>
              <a:avLst/>
              <a:gdLst>
                <a:gd name="T0" fmla="*/ 935 w 1038"/>
                <a:gd name="T1" fmla="*/ 234 h 425"/>
                <a:gd name="T2" fmla="*/ 949 w 1038"/>
                <a:gd name="T3" fmla="*/ 217 h 425"/>
                <a:gd name="T4" fmla="*/ 993 w 1038"/>
                <a:gd name="T5" fmla="*/ 154 h 425"/>
                <a:gd name="T6" fmla="*/ 1038 w 1038"/>
                <a:gd name="T7" fmla="*/ 53 h 425"/>
                <a:gd name="T8" fmla="*/ 913 w 1038"/>
                <a:gd name="T9" fmla="*/ 34 h 425"/>
                <a:gd name="T10" fmla="*/ 722 w 1038"/>
                <a:gd name="T11" fmla="*/ 14 h 425"/>
                <a:gd name="T12" fmla="*/ 476 w 1038"/>
                <a:gd name="T13" fmla="*/ 4 h 425"/>
                <a:gd name="T14" fmla="*/ 472 w 1038"/>
                <a:gd name="T15" fmla="*/ 5 h 425"/>
                <a:gd name="T16" fmla="*/ 441 w 1038"/>
                <a:gd name="T17" fmla="*/ 7 h 425"/>
                <a:gd name="T18" fmla="*/ 410 w 1038"/>
                <a:gd name="T19" fmla="*/ 12 h 425"/>
                <a:gd name="T20" fmla="*/ 375 w 1038"/>
                <a:gd name="T21" fmla="*/ 18 h 425"/>
                <a:gd name="T22" fmla="*/ 366 w 1038"/>
                <a:gd name="T23" fmla="*/ 22 h 425"/>
                <a:gd name="T24" fmla="*/ 330 w 1038"/>
                <a:gd name="T25" fmla="*/ 31 h 425"/>
                <a:gd name="T26" fmla="*/ 298 w 1038"/>
                <a:gd name="T27" fmla="*/ 42 h 425"/>
                <a:gd name="T28" fmla="*/ 271 w 1038"/>
                <a:gd name="T29" fmla="*/ 53 h 425"/>
                <a:gd name="T30" fmla="*/ 214 w 1038"/>
                <a:gd name="T31" fmla="*/ 83 h 425"/>
                <a:gd name="T32" fmla="*/ 154 w 1038"/>
                <a:gd name="T33" fmla="*/ 127 h 425"/>
                <a:gd name="T34" fmla="*/ 75 w 1038"/>
                <a:gd name="T35" fmla="*/ 206 h 425"/>
                <a:gd name="T36" fmla="*/ 53 w 1038"/>
                <a:gd name="T37" fmla="*/ 236 h 425"/>
                <a:gd name="T38" fmla="*/ 51 w 1038"/>
                <a:gd name="T39" fmla="*/ 241 h 425"/>
                <a:gd name="T40" fmla="*/ 0 w 1038"/>
                <a:gd name="T41" fmla="*/ 334 h 425"/>
                <a:gd name="T42" fmla="*/ 188 w 1038"/>
                <a:gd name="T43" fmla="*/ 233 h 425"/>
                <a:gd name="T44" fmla="*/ 208 w 1038"/>
                <a:gd name="T45" fmla="*/ 226 h 425"/>
                <a:gd name="T46" fmla="*/ 343 w 1038"/>
                <a:gd name="T47" fmla="*/ 198 h 425"/>
                <a:gd name="T48" fmla="*/ 415 w 1038"/>
                <a:gd name="T49" fmla="*/ 194 h 425"/>
                <a:gd name="T50" fmla="*/ 541 w 1038"/>
                <a:gd name="T51" fmla="*/ 207 h 425"/>
                <a:gd name="T52" fmla="*/ 550 w 1038"/>
                <a:gd name="T53" fmla="*/ 207 h 425"/>
                <a:gd name="T54" fmla="*/ 675 w 1038"/>
                <a:gd name="T55" fmla="*/ 208 h 425"/>
                <a:gd name="T56" fmla="*/ 680 w 1038"/>
                <a:gd name="T57" fmla="*/ 209 h 425"/>
                <a:gd name="T58" fmla="*/ 723 w 1038"/>
                <a:gd name="T59" fmla="*/ 203 h 425"/>
                <a:gd name="T60" fmla="*/ 752 w 1038"/>
                <a:gd name="T61" fmla="*/ 198 h 425"/>
                <a:gd name="T62" fmla="*/ 757 w 1038"/>
                <a:gd name="T63" fmla="*/ 196 h 425"/>
                <a:gd name="T64" fmla="*/ 865 w 1038"/>
                <a:gd name="T65" fmla="*/ 163 h 425"/>
                <a:gd name="T66" fmla="*/ 495 w 1038"/>
                <a:gd name="T67" fmla="*/ 223 h 425"/>
                <a:gd name="T68" fmla="*/ 409 w 1038"/>
                <a:gd name="T69" fmla="*/ 223 h 425"/>
                <a:gd name="T70" fmla="*/ 404 w 1038"/>
                <a:gd name="T71" fmla="*/ 223 h 425"/>
                <a:gd name="T72" fmla="*/ 295 w 1038"/>
                <a:gd name="T73" fmla="*/ 240 h 425"/>
                <a:gd name="T74" fmla="*/ 149 w 1038"/>
                <a:gd name="T75" fmla="*/ 296 h 425"/>
                <a:gd name="T76" fmla="*/ 140 w 1038"/>
                <a:gd name="T77" fmla="*/ 301 h 425"/>
                <a:gd name="T78" fmla="*/ 15 w 1038"/>
                <a:gd name="T79" fmla="*/ 387 h 425"/>
                <a:gd name="T80" fmla="*/ 50 w 1038"/>
                <a:gd name="T81" fmla="*/ 392 h 425"/>
                <a:gd name="T82" fmla="*/ 82 w 1038"/>
                <a:gd name="T83" fmla="*/ 395 h 425"/>
                <a:gd name="T84" fmla="*/ 107 w 1038"/>
                <a:gd name="T85" fmla="*/ 399 h 425"/>
                <a:gd name="T86" fmla="*/ 324 w 1038"/>
                <a:gd name="T87" fmla="*/ 418 h 425"/>
                <a:gd name="T88" fmla="*/ 508 w 1038"/>
                <a:gd name="T89" fmla="*/ 424 h 425"/>
                <a:gd name="T90" fmla="*/ 516 w 1038"/>
                <a:gd name="T91" fmla="*/ 422 h 425"/>
                <a:gd name="T92" fmla="*/ 683 w 1038"/>
                <a:gd name="T93" fmla="*/ 397 h 425"/>
                <a:gd name="T94" fmla="*/ 849 w 1038"/>
                <a:gd name="T95" fmla="*/ 314 h 425"/>
                <a:gd name="T96" fmla="*/ 853 w 1038"/>
                <a:gd name="T97" fmla="*/ 310 h 425"/>
                <a:gd name="T98" fmla="*/ 935 w 1038"/>
                <a:gd name="T99" fmla="*/ 23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8" h="425">
                  <a:moveTo>
                    <a:pt x="935" y="234"/>
                  </a:moveTo>
                  <a:cubicBezTo>
                    <a:pt x="940" y="228"/>
                    <a:pt x="945" y="223"/>
                    <a:pt x="949" y="217"/>
                  </a:cubicBezTo>
                  <a:cubicBezTo>
                    <a:pt x="966" y="197"/>
                    <a:pt x="980" y="176"/>
                    <a:pt x="993" y="154"/>
                  </a:cubicBezTo>
                  <a:cubicBezTo>
                    <a:pt x="1011" y="121"/>
                    <a:pt x="1027" y="88"/>
                    <a:pt x="1038" y="53"/>
                  </a:cubicBezTo>
                  <a:cubicBezTo>
                    <a:pt x="997" y="45"/>
                    <a:pt x="957" y="40"/>
                    <a:pt x="913" y="34"/>
                  </a:cubicBezTo>
                  <a:cubicBezTo>
                    <a:pt x="847" y="26"/>
                    <a:pt x="787" y="20"/>
                    <a:pt x="722" y="14"/>
                  </a:cubicBezTo>
                  <a:cubicBezTo>
                    <a:pt x="638" y="7"/>
                    <a:pt x="560" y="0"/>
                    <a:pt x="476" y="4"/>
                  </a:cubicBezTo>
                  <a:cubicBezTo>
                    <a:pt x="475" y="4"/>
                    <a:pt x="473" y="5"/>
                    <a:pt x="472" y="5"/>
                  </a:cubicBezTo>
                  <a:cubicBezTo>
                    <a:pt x="462" y="6"/>
                    <a:pt x="451" y="7"/>
                    <a:pt x="441" y="7"/>
                  </a:cubicBezTo>
                  <a:cubicBezTo>
                    <a:pt x="431" y="9"/>
                    <a:pt x="421" y="10"/>
                    <a:pt x="410" y="12"/>
                  </a:cubicBezTo>
                  <a:cubicBezTo>
                    <a:pt x="398" y="14"/>
                    <a:pt x="386" y="15"/>
                    <a:pt x="375" y="18"/>
                  </a:cubicBezTo>
                  <a:cubicBezTo>
                    <a:pt x="372" y="20"/>
                    <a:pt x="369" y="21"/>
                    <a:pt x="366" y="22"/>
                  </a:cubicBezTo>
                  <a:cubicBezTo>
                    <a:pt x="353" y="23"/>
                    <a:pt x="342" y="26"/>
                    <a:pt x="330" y="31"/>
                  </a:cubicBezTo>
                  <a:cubicBezTo>
                    <a:pt x="320" y="36"/>
                    <a:pt x="309" y="37"/>
                    <a:pt x="298" y="42"/>
                  </a:cubicBezTo>
                  <a:cubicBezTo>
                    <a:pt x="289" y="46"/>
                    <a:pt x="280" y="50"/>
                    <a:pt x="271" y="53"/>
                  </a:cubicBezTo>
                  <a:cubicBezTo>
                    <a:pt x="251" y="62"/>
                    <a:pt x="234" y="72"/>
                    <a:pt x="214" y="83"/>
                  </a:cubicBezTo>
                  <a:cubicBezTo>
                    <a:pt x="192" y="97"/>
                    <a:pt x="174" y="111"/>
                    <a:pt x="154" y="127"/>
                  </a:cubicBezTo>
                  <a:cubicBezTo>
                    <a:pt x="125" y="151"/>
                    <a:pt x="99" y="176"/>
                    <a:pt x="75" y="206"/>
                  </a:cubicBezTo>
                  <a:cubicBezTo>
                    <a:pt x="68" y="216"/>
                    <a:pt x="61" y="226"/>
                    <a:pt x="53" y="236"/>
                  </a:cubicBezTo>
                  <a:cubicBezTo>
                    <a:pt x="52" y="238"/>
                    <a:pt x="52" y="240"/>
                    <a:pt x="51" y="241"/>
                  </a:cubicBezTo>
                  <a:cubicBezTo>
                    <a:pt x="30" y="270"/>
                    <a:pt x="14" y="302"/>
                    <a:pt x="0" y="334"/>
                  </a:cubicBezTo>
                  <a:cubicBezTo>
                    <a:pt x="57" y="291"/>
                    <a:pt x="120" y="257"/>
                    <a:pt x="188" y="233"/>
                  </a:cubicBezTo>
                  <a:cubicBezTo>
                    <a:pt x="194" y="231"/>
                    <a:pt x="201" y="228"/>
                    <a:pt x="208" y="226"/>
                  </a:cubicBezTo>
                  <a:cubicBezTo>
                    <a:pt x="252" y="212"/>
                    <a:pt x="295" y="203"/>
                    <a:pt x="343" y="198"/>
                  </a:cubicBezTo>
                  <a:cubicBezTo>
                    <a:pt x="368" y="195"/>
                    <a:pt x="391" y="194"/>
                    <a:pt x="415" y="194"/>
                  </a:cubicBezTo>
                  <a:cubicBezTo>
                    <a:pt x="458" y="194"/>
                    <a:pt x="497" y="200"/>
                    <a:pt x="541" y="207"/>
                  </a:cubicBezTo>
                  <a:cubicBezTo>
                    <a:pt x="544" y="207"/>
                    <a:pt x="547" y="206"/>
                    <a:pt x="550" y="207"/>
                  </a:cubicBezTo>
                  <a:cubicBezTo>
                    <a:pt x="594" y="212"/>
                    <a:pt x="633" y="213"/>
                    <a:pt x="675" y="208"/>
                  </a:cubicBezTo>
                  <a:cubicBezTo>
                    <a:pt x="677" y="208"/>
                    <a:pt x="679" y="209"/>
                    <a:pt x="680" y="209"/>
                  </a:cubicBezTo>
                  <a:cubicBezTo>
                    <a:pt x="695" y="207"/>
                    <a:pt x="708" y="205"/>
                    <a:pt x="723" y="203"/>
                  </a:cubicBezTo>
                  <a:cubicBezTo>
                    <a:pt x="734" y="201"/>
                    <a:pt x="742" y="199"/>
                    <a:pt x="752" y="198"/>
                  </a:cubicBezTo>
                  <a:cubicBezTo>
                    <a:pt x="754" y="197"/>
                    <a:pt x="755" y="196"/>
                    <a:pt x="757" y="196"/>
                  </a:cubicBezTo>
                  <a:cubicBezTo>
                    <a:pt x="795" y="188"/>
                    <a:pt x="830" y="177"/>
                    <a:pt x="865" y="163"/>
                  </a:cubicBezTo>
                  <a:cubicBezTo>
                    <a:pt x="751" y="217"/>
                    <a:pt x="621" y="238"/>
                    <a:pt x="495" y="223"/>
                  </a:cubicBezTo>
                  <a:cubicBezTo>
                    <a:pt x="467" y="223"/>
                    <a:pt x="439" y="220"/>
                    <a:pt x="409" y="223"/>
                  </a:cubicBezTo>
                  <a:cubicBezTo>
                    <a:pt x="408" y="223"/>
                    <a:pt x="406" y="223"/>
                    <a:pt x="404" y="223"/>
                  </a:cubicBezTo>
                  <a:cubicBezTo>
                    <a:pt x="366" y="227"/>
                    <a:pt x="332" y="231"/>
                    <a:pt x="295" y="240"/>
                  </a:cubicBezTo>
                  <a:cubicBezTo>
                    <a:pt x="243" y="254"/>
                    <a:pt x="196" y="272"/>
                    <a:pt x="149" y="296"/>
                  </a:cubicBezTo>
                  <a:cubicBezTo>
                    <a:pt x="146" y="297"/>
                    <a:pt x="143" y="300"/>
                    <a:pt x="140" y="301"/>
                  </a:cubicBezTo>
                  <a:cubicBezTo>
                    <a:pt x="94" y="325"/>
                    <a:pt x="54" y="355"/>
                    <a:pt x="15" y="387"/>
                  </a:cubicBezTo>
                  <a:cubicBezTo>
                    <a:pt x="26" y="390"/>
                    <a:pt x="37" y="390"/>
                    <a:pt x="50" y="392"/>
                  </a:cubicBezTo>
                  <a:cubicBezTo>
                    <a:pt x="60" y="394"/>
                    <a:pt x="71" y="395"/>
                    <a:pt x="82" y="395"/>
                  </a:cubicBezTo>
                  <a:cubicBezTo>
                    <a:pt x="91" y="396"/>
                    <a:pt x="99" y="398"/>
                    <a:pt x="107" y="399"/>
                  </a:cubicBezTo>
                  <a:cubicBezTo>
                    <a:pt x="182" y="407"/>
                    <a:pt x="250" y="413"/>
                    <a:pt x="324" y="418"/>
                  </a:cubicBezTo>
                  <a:cubicBezTo>
                    <a:pt x="387" y="421"/>
                    <a:pt x="446" y="425"/>
                    <a:pt x="508" y="424"/>
                  </a:cubicBezTo>
                  <a:cubicBezTo>
                    <a:pt x="511" y="424"/>
                    <a:pt x="514" y="422"/>
                    <a:pt x="516" y="422"/>
                  </a:cubicBezTo>
                  <a:cubicBezTo>
                    <a:pt x="574" y="422"/>
                    <a:pt x="627" y="412"/>
                    <a:pt x="683" y="397"/>
                  </a:cubicBezTo>
                  <a:cubicBezTo>
                    <a:pt x="744" y="379"/>
                    <a:pt x="797" y="352"/>
                    <a:pt x="849" y="314"/>
                  </a:cubicBezTo>
                  <a:cubicBezTo>
                    <a:pt x="850" y="313"/>
                    <a:pt x="852" y="312"/>
                    <a:pt x="853" y="310"/>
                  </a:cubicBezTo>
                  <a:cubicBezTo>
                    <a:pt x="884" y="288"/>
                    <a:pt x="911" y="262"/>
                    <a:pt x="935" y="234"/>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2" name="Freeform 151">
              <a:extLst>
                <a:ext uri="{FF2B5EF4-FFF2-40B4-BE49-F238E27FC236}">
                  <a16:creationId xmlns:a16="http://schemas.microsoft.com/office/drawing/2014/main" id="{3CF8E3D1-204F-3A4D-A93D-3FDAC69F5DE6}"/>
                </a:ext>
              </a:extLst>
            </p:cNvPr>
            <p:cNvSpPr>
              <a:spLocks/>
            </p:cNvSpPr>
            <p:nvPr/>
          </p:nvSpPr>
          <p:spPr bwMode="auto">
            <a:xfrm>
              <a:off x="7477805" y="1714682"/>
              <a:ext cx="174419" cy="559368"/>
            </a:xfrm>
            <a:custGeom>
              <a:avLst/>
              <a:gdLst>
                <a:gd name="T0" fmla="*/ 229 w 229"/>
                <a:gd name="T1" fmla="*/ 0 h 719"/>
                <a:gd name="T2" fmla="*/ 173 w 229"/>
                <a:gd name="T3" fmla="*/ 313 h 719"/>
                <a:gd name="T4" fmla="*/ 171 w 229"/>
                <a:gd name="T5" fmla="*/ 387 h 719"/>
                <a:gd name="T6" fmla="*/ 171 w 229"/>
                <a:gd name="T7" fmla="*/ 391 h 719"/>
                <a:gd name="T8" fmla="*/ 155 w 229"/>
                <a:gd name="T9" fmla="*/ 483 h 719"/>
                <a:gd name="T10" fmla="*/ 105 w 229"/>
                <a:gd name="T11" fmla="*/ 607 h 719"/>
                <a:gd name="T12" fmla="*/ 101 w 229"/>
                <a:gd name="T13" fmla="*/ 614 h 719"/>
                <a:gd name="T14" fmla="*/ 26 w 229"/>
                <a:gd name="T15" fmla="*/ 719 h 719"/>
                <a:gd name="T16" fmla="*/ 23 w 229"/>
                <a:gd name="T17" fmla="*/ 690 h 719"/>
                <a:gd name="T18" fmla="*/ 20 w 229"/>
                <a:gd name="T19" fmla="*/ 662 h 719"/>
                <a:gd name="T20" fmla="*/ 17 w 229"/>
                <a:gd name="T21" fmla="*/ 641 h 719"/>
                <a:gd name="T22" fmla="*/ 4 w 229"/>
                <a:gd name="T23" fmla="*/ 456 h 719"/>
                <a:gd name="T24" fmla="*/ 2 w 229"/>
                <a:gd name="T25" fmla="*/ 300 h 719"/>
                <a:gd name="T26" fmla="*/ 3 w 229"/>
                <a:gd name="T27" fmla="*/ 293 h 719"/>
                <a:gd name="T28" fmla="*/ 27 w 229"/>
                <a:gd name="T29" fmla="*/ 151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719">
                  <a:moveTo>
                    <a:pt x="229" y="0"/>
                  </a:moveTo>
                  <a:cubicBezTo>
                    <a:pt x="181" y="97"/>
                    <a:pt x="161" y="207"/>
                    <a:pt x="173" y="313"/>
                  </a:cubicBezTo>
                  <a:cubicBezTo>
                    <a:pt x="172" y="338"/>
                    <a:pt x="174" y="362"/>
                    <a:pt x="171" y="387"/>
                  </a:cubicBezTo>
                  <a:cubicBezTo>
                    <a:pt x="171" y="388"/>
                    <a:pt x="171" y="390"/>
                    <a:pt x="171" y="391"/>
                  </a:cubicBezTo>
                  <a:cubicBezTo>
                    <a:pt x="168" y="423"/>
                    <a:pt x="163" y="452"/>
                    <a:pt x="155" y="483"/>
                  </a:cubicBezTo>
                  <a:cubicBezTo>
                    <a:pt x="143" y="528"/>
                    <a:pt x="126" y="567"/>
                    <a:pt x="105" y="607"/>
                  </a:cubicBezTo>
                  <a:cubicBezTo>
                    <a:pt x="104" y="609"/>
                    <a:pt x="102" y="612"/>
                    <a:pt x="101" y="614"/>
                  </a:cubicBezTo>
                  <a:cubicBezTo>
                    <a:pt x="80" y="653"/>
                    <a:pt x="54" y="686"/>
                    <a:pt x="26" y="719"/>
                  </a:cubicBezTo>
                  <a:cubicBezTo>
                    <a:pt x="24" y="709"/>
                    <a:pt x="24" y="701"/>
                    <a:pt x="23" y="690"/>
                  </a:cubicBezTo>
                  <a:cubicBezTo>
                    <a:pt x="21" y="681"/>
                    <a:pt x="20" y="672"/>
                    <a:pt x="20" y="662"/>
                  </a:cubicBezTo>
                  <a:cubicBezTo>
                    <a:pt x="19" y="655"/>
                    <a:pt x="18" y="648"/>
                    <a:pt x="17" y="641"/>
                  </a:cubicBezTo>
                  <a:cubicBezTo>
                    <a:pt x="11" y="577"/>
                    <a:pt x="7" y="519"/>
                    <a:pt x="4" y="456"/>
                  </a:cubicBezTo>
                  <a:cubicBezTo>
                    <a:pt x="2" y="402"/>
                    <a:pt x="0" y="353"/>
                    <a:pt x="2" y="300"/>
                  </a:cubicBezTo>
                  <a:cubicBezTo>
                    <a:pt x="2" y="297"/>
                    <a:pt x="3" y="295"/>
                    <a:pt x="3" y="293"/>
                  </a:cubicBezTo>
                  <a:cubicBezTo>
                    <a:pt x="5" y="244"/>
                    <a:pt x="13" y="198"/>
                    <a:pt x="27" y="151"/>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152">
              <a:extLst>
                <a:ext uri="{FF2B5EF4-FFF2-40B4-BE49-F238E27FC236}">
                  <a16:creationId xmlns:a16="http://schemas.microsoft.com/office/drawing/2014/main" id="{0AC603BA-9861-FA4B-B15C-E193099415D8}"/>
                </a:ext>
              </a:extLst>
            </p:cNvPr>
            <p:cNvSpPr>
              <a:spLocks/>
            </p:cNvSpPr>
            <p:nvPr/>
          </p:nvSpPr>
          <p:spPr bwMode="auto">
            <a:xfrm>
              <a:off x="7532016" y="1810507"/>
              <a:ext cx="222739" cy="474326"/>
            </a:xfrm>
            <a:custGeom>
              <a:avLst/>
              <a:gdLst>
                <a:gd name="T0" fmla="*/ 283 w 292"/>
                <a:gd name="T1" fmla="*/ 0 h 609"/>
                <a:gd name="T2" fmla="*/ 287 w 292"/>
                <a:gd name="T3" fmla="*/ 209 h 609"/>
                <a:gd name="T4" fmla="*/ 286 w 292"/>
                <a:gd name="T5" fmla="*/ 213 h 609"/>
                <a:gd name="T6" fmla="*/ 284 w 292"/>
                <a:gd name="T7" fmla="*/ 239 h 609"/>
                <a:gd name="T8" fmla="*/ 280 w 292"/>
                <a:gd name="T9" fmla="*/ 265 h 609"/>
                <a:gd name="T10" fmla="*/ 274 w 292"/>
                <a:gd name="T11" fmla="*/ 295 h 609"/>
                <a:gd name="T12" fmla="*/ 271 w 292"/>
                <a:gd name="T13" fmla="*/ 303 h 609"/>
                <a:gd name="T14" fmla="*/ 262 w 292"/>
                <a:gd name="T15" fmla="*/ 333 h 609"/>
                <a:gd name="T16" fmla="*/ 253 w 292"/>
                <a:gd name="T17" fmla="*/ 360 h 609"/>
                <a:gd name="T18" fmla="*/ 243 w 292"/>
                <a:gd name="T19" fmla="*/ 382 h 609"/>
                <a:gd name="T20" fmla="*/ 216 w 292"/>
                <a:gd name="T21" fmla="*/ 430 h 609"/>
                <a:gd name="T22" fmla="*/ 178 w 292"/>
                <a:gd name="T23" fmla="*/ 481 h 609"/>
                <a:gd name="T24" fmla="*/ 110 w 292"/>
                <a:gd name="T25" fmla="*/ 547 h 609"/>
                <a:gd name="T26" fmla="*/ 84 w 292"/>
                <a:gd name="T27" fmla="*/ 565 h 609"/>
                <a:gd name="T28" fmla="*/ 80 w 292"/>
                <a:gd name="T29" fmla="*/ 567 h 609"/>
                <a:gd name="T30" fmla="*/ 0 w 292"/>
                <a:gd name="T31" fmla="*/ 609 h 609"/>
                <a:gd name="T32" fmla="*/ 89 w 292"/>
                <a:gd name="T33" fmla="*/ 450 h 609"/>
                <a:gd name="T34" fmla="*/ 95 w 292"/>
                <a:gd name="T35" fmla="*/ 434 h 609"/>
                <a:gd name="T36" fmla="*/ 121 w 292"/>
                <a:gd name="T37" fmla="*/ 319 h 609"/>
                <a:gd name="T38" fmla="*/ 125 w 292"/>
                <a:gd name="T39" fmla="*/ 258 h 609"/>
                <a:gd name="T40" fmla="*/ 116 w 292"/>
                <a:gd name="T41" fmla="*/ 151 h 609"/>
                <a:gd name="T42" fmla="*/ 116 w 292"/>
                <a:gd name="T43" fmla="*/ 143 h 609"/>
                <a:gd name="T44" fmla="*/ 117 w 292"/>
                <a:gd name="T45" fmla="*/ 37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609">
                  <a:moveTo>
                    <a:pt x="283" y="0"/>
                  </a:moveTo>
                  <a:cubicBezTo>
                    <a:pt x="287" y="72"/>
                    <a:pt x="292" y="137"/>
                    <a:pt x="287" y="209"/>
                  </a:cubicBezTo>
                  <a:cubicBezTo>
                    <a:pt x="287" y="210"/>
                    <a:pt x="286" y="211"/>
                    <a:pt x="286" y="213"/>
                  </a:cubicBezTo>
                  <a:cubicBezTo>
                    <a:pt x="285" y="221"/>
                    <a:pt x="285" y="230"/>
                    <a:pt x="284" y="239"/>
                  </a:cubicBezTo>
                  <a:cubicBezTo>
                    <a:pt x="282" y="247"/>
                    <a:pt x="282" y="256"/>
                    <a:pt x="280" y="265"/>
                  </a:cubicBezTo>
                  <a:cubicBezTo>
                    <a:pt x="277" y="275"/>
                    <a:pt x="277" y="285"/>
                    <a:pt x="274" y="295"/>
                  </a:cubicBezTo>
                  <a:cubicBezTo>
                    <a:pt x="273" y="298"/>
                    <a:pt x="271" y="300"/>
                    <a:pt x="271" y="303"/>
                  </a:cubicBezTo>
                  <a:cubicBezTo>
                    <a:pt x="269" y="314"/>
                    <a:pt x="267" y="323"/>
                    <a:pt x="262" y="333"/>
                  </a:cubicBezTo>
                  <a:cubicBezTo>
                    <a:pt x="258" y="342"/>
                    <a:pt x="257" y="351"/>
                    <a:pt x="253" y="360"/>
                  </a:cubicBezTo>
                  <a:cubicBezTo>
                    <a:pt x="249" y="367"/>
                    <a:pt x="246" y="375"/>
                    <a:pt x="243" y="382"/>
                  </a:cubicBezTo>
                  <a:cubicBezTo>
                    <a:pt x="235" y="399"/>
                    <a:pt x="226" y="414"/>
                    <a:pt x="216" y="430"/>
                  </a:cubicBezTo>
                  <a:cubicBezTo>
                    <a:pt x="204" y="449"/>
                    <a:pt x="192" y="465"/>
                    <a:pt x="178" y="481"/>
                  </a:cubicBezTo>
                  <a:cubicBezTo>
                    <a:pt x="157" y="506"/>
                    <a:pt x="135" y="527"/>
                    <a:pt x="110" y="547"/>
                  </a:cubicBezTo>
                  <a:cubicBezTo>
                    <a:pt x="101" y="553"/>
                    <a:pt x="93" y="559"/>
                    <a:pt x="84" y="565"/>
                  </a:cubicBezTo>
                  <a:cubicBezTo>
                    <a:pt x="83" y="566"/>
                    <a:pt x="81" y="566"/>
                    <a:pt x="80" y="567"/>
                  </a:cubicBezTo>
                  <a:cubicBezTo>
                    <a:pt x="55" y="585"/>
                    <a:pt x="28" y="597"/>
                    <a:pt x="0" y="609"/>
                  </a:cubicBezTo>
                  <a:cubicBezTo>
                    <a:pt x="37" y="561"/>
                    <a:pt x="67" y="508"/>
                    <a:pt x="89" y="450"/>
                  </a:cubicBezTo>
                  <a:cubicBezTo>
                    <a:pt x="91" y="445"/>
                    <a:pt x="93" y="439"/>
                    <a:pt x="95" y="434"/>
                  </a:cubicBezTo>
                  <a:cubicBezTo>
                    <a:pt x="107" y="396"/>
                    <a:pt x="115" y="360"/>
                    <a:pt x="121" y="319"/>
                  </a:cubicBezTo>
                  <a:cubicBezTo>
                    <a:pt x="123" y="299"/>
                    <a:pt x="125" y="279"/>
                    <a:pt x="125" y="258"/>
                  </a:cubicBezTo>
                  <a:cubicBezTo>
                    <a:pt x="125" y="222"/>
                    <a:pt x="121" y="188"/>
                    <a:pt x="116" y="151"/>
                  </a:cubicBezTo>
                  <a:cubicBezTo>
                    <a:pt x="115" y="148"/>
                    <a:pt x="117" y="146"/>
                    <a:pt x="116" y="143"/>
                  </a:cubicBezTo>
                  <a:cubicBezTo>
                    <a:pt x="112" y="106"/>
                    <a:pt x="112" y="73"/>
                    <a:pt x="117" y="37"/>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153">
              <a:extLst>
                <a:ext uri="{FF2B5EF4-FFF2-40B4-BE49-F238E27FC236}">
                  <a16:creationId xmlns:a16="http://schemas.microsoft.com/office/drawing/2014/main" id="{423B953E-86DC-6045-9F13-6BEE42396D74}"/>
                </a:ext>
              </a:extLst>
            </p:cNvPr>
            <p:cNvSpPr>
              <a:spLocks/>
            </p:cNvSpPr>
            <p:nvPr/>
          </p:nvSpPr>
          <p:spPr bwMode="auto">
            <a:xfrm>
              <a:off x="7837252" y="2076416"/>
              <a:ext cx="575113" cy="239558"/>
            </a:xfrm>
            <a:custGeom>
              <a:avLst/>
              <a:gdLst>
                <a:gd name="T0" fmla="*/ 676 w 751"/>
                <a:gd name="T1" fmla="*/ 169 h 307"/>
                <a:gd name="T2" fmla="*/ 686 w 751"/>
                <a:gd name="T3" fmla="*/ 157 h 307"/>
                <a:gd name="T4" fmla="*/ 718 w 751"/>
                <a:gd name="T5" fmla="*/ 111 h 307"/>
                <a:gd name="T6" fmla="*/ 751 w 751"/>
                <a:gd name="T7" fmla="*/ 38 h 307"/>
                <a:gd name="T8" fmla="*/ 660 w 751"/>
                <a:gd name="T9" fmla="*/ 24 h 307"/>
                <a:gd name="T10" fmla="*/ 522 w 751"/>
                <a:gd name="T11" fmla="*/ 10 h 307"/>
                <a:gd name="T12" fmla="*/ 344 w 751"/>
                <a:gd name="T13" fmla="*/ 3 h 307"/>
                <a:gd name="T14" fmla="*/ 341 w 751"/>
                <a:gd name="T15" fmla="*/ 4 h 307"/>
                <a:gd name="T16" fmla="*/ 319 w 751"/>
                <a:gd name="T17" fmla="*/ 5 h 307"/>
                <a:gd name="T18" fmla="*/ 297 w 751"/>
                <a:gd name="T19" fmla="*/ 8 h 307"/>
                <a:gd name="T20" fmla="*/ 271 w 751"/>
                <a:gd name="T21" fmla="*/ 13 h 307"/>
                <a:gd name="T22" fmla="*/ 265 w 751"/>
                <a:gd name="T23" fmla="*/ 15 h 307"/>
                <a:gd name="T24" fmla="*/ 239 w 751"/>
                <a:gd name="T25" fmla="*/ 22 h 307"/>
                <a:gd name="T26" fmla="*/ 216 w 751"/>
                <a:gd name="T27" fmla="*/ 30 h 307"/>
                <a:gd name="T28" fmla="*/ 196 w 751"/>
                <a:gd name="T29" fmla="*/ 38 h 307"/>
                <a:gd name="T30" fmla="*/ 155 w 751"/>
                <a:gd name="T31" fmla="*/ 60 h 307"/>
                <a:gd name="T32" fmla="*/ 111 w 751"/>
                <a:gd name="T33" fmla="*/ 91 h 307"/>
                <a:gd name="T34" fmla="*/ 55 w 751"/>
                <a:gd name="T35" fmla="*/ 149 h 307"/>
                <a:gd name="T36" fmla="*/ 39 w 751"/>
                <a:gd name="T37" fmla="*/ 170 h 307"/>
                <a:gd name="T38" fmla="*/ 37 w 751"/>
                <a:gd name="T39" fmla="*/ 174 h 307"/>
                <a:gd name="T40" fmla="*/ 0 w 751"/>
                <a:gd name="T41" fmla="*/ 241 h 307"/>
                <a:gd name="T42" fmla="*/ 136 w 751"/>
                <a:gd name="T43" fmla="*/ 168 h 307"/>
                <a:gd name="T44" fmla="*/ 150 w 751"/>
                <a:gd name="T45" fmla="*/ 163 h 307"/>
                <a:gd name="T46" fmla="*/ 248 w 751"/>
                <a:gd name="T47" fmla="*/ 143 h 307"/>
                <a:gd name="T48" fmla="*/ 301 w 751"/>
                <a:gd name="T49" fmla="*/ 140 h 307"/>
                <a:gd name="T50" fmla="*/ 391 w 751"/>
                <a:gd name="T51" fmla="*/ 149 h 307"/>
                <a:gd name="T52" fmla="*/ 398 w 751"/>
                <a:gd name="T53" fmla="*/ 149 h 307"/>
                <a:gd name="T54" fmla="*/ 488 w 751"/>
                <a:gd name="T55" fmla="*/ 150 h 307"/>
                <a:gd name="T56" fmla="*/ 492 w 751"/>
                <a:gd name="T57" fmla="*/ 151 h 307"/>
                <a:gd name="T58" fmla="*/ 523 w 751"/>
                <a:gd name="T59" fmla="*/ 146 h 307"/>
                <a:gd name="T60" fmla="*/ 544 w 751"/>
                <a:gd name="T61" fmla="*/ 143 h 307"/>
                <a:gd name="T62" fmla="*/ 547 w 751"/>
                <a:gd name="T63" fmla="*/ 141 h 307"/>
                <a:gd name="T64" fmla="*/ 625 w 751"/>
                <a:gd name="T65" fmla="*/ 118 h 307"/>
                <a:gd name="T66" fmla="*/ 358 w 751"/>
                <a:gd name="T67" fmla="*/ 161 h 307"/>
                <a:gd name="T68" fmla="*/ 296 w 751"/>
                <a:gd name="T69" fmla="*/ 161 h 307"/>
                <a:gd name="T70" fmla="*/ 292 w 751"/>
                <a:gd name="T71" fmla="*/ 161 h 307"/>
                <a:gd name="T72" fmla="*/ 214 w 751"/>
                <a:gd name="T73" fmla="*/ 173 h 307"/>
                <a:gd name="T74" fmla="*/ 108 w 751"/>
                <a:gd name="T75" fmla="*/ 214 h 307"/>
                <a:gd name="T76" fmla="*/ 102 w 751"/>
                <a:gd name="T77" fmla="*/ 218 h 307"/>
                <a:gd name="T78" fmla="*/ 11 w 751"/>
                <a:gd name="T79" fmla="*/ 279 h 307"/>
                <a:gd name="T80" fmla="*/ 36 w 751"/>
                <a:gd name="T81" fmla="*/ 283 h 307"/>
                <a:gd name="T82" fmla="*/ 60 w 751"/>
                <a:gd name="T83" fmla="*/ 286 h 307"/>
                <a:gd name="T84" fmla="*/ 78 w 751"/>
                <a:gd name="T85" fmla="*/ 288 h 307"/>
                <a:gd name="T86" fmla="*/ 235 w 751"/>
                <a:gd name="T87" fmla="*/ 302 h 307"/>
                <a:gd name="T88" fmla="*/ 368 w 751"/>
                <a:gd name="T89" fmla="*/ 306 h 307"/>
                <a:gd name="T90" fmla="*/ 373 w 751"/>
                <a:gd name="T91" fmla="*/ 305 h 307"/>
                <a:gd name="T92" fmla="*/ 494 w 751"/>
                <a:gd name="T93" fmla="*/ 287 h 307"/>
                <a:gd name="T94" fmla="*/ 614 w 751"/>
                <a:gd name="T95" fmla="*/ 227 h 307"/>
                <a:gd name="T96" fmla="*/ 617 w 751"/>
                <a:gd name="T97" fmla="*/ 224 h 307"/>
                <a:gd name="T98" fmla="*/ 676 w 751"/>
                <a:gd name="T99" fmla="*/ 1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1" h="307">
                  <a:moveTo>
                    <a:pt x="676" y="169"/>
                  </a:moveTo>
                  <a:cubicBezTo>
                    <a:pt x="679" y="165"/>
                    <a:pt x="683" y="161"/>
                    <a:pt x="686" y="157"/>
                  </a:cubicBezTo>
                  <a:cubicBezTo>
                    <a:pt x="698" y="142"/>
                    <a:pt x="708" y="127"/>
                    <a:pt x="718" y="111"/>
                  </a:cubicBezTo>
                  <a:cubicBezTo>
                    <a:pt x="731" y="87"/>
                    <a:pt x="742" y="64"/>
                    <a:pt x="751" y="38"/>
                  </a:cubicBezTo>
                  <a:cubicBezTo>
                    <a:pt x="721" y="32"/>
                    <a:pt x="692" y="28"/>
                    <a:pt x="660" y="24"/>
                  </a:cubicBezTo>
                  <a:cubicBezTo>
                    <a:pt x="613" y="19"/>
                    <a:pt x="569" y="15"/>
                    <a:pt x="522" y="10"/>
                  </a:cubicBezTo>
                  <a:cubicBezTo>
                    <a:pt x="461" y="5"/>
                    <a:pt x="405" y="0"/>
                    <a:pt x="344" y="3"/>
                  </a:cubicBezTo>
                  <a:cubicBezTo>
                    <a:pt x="343" y="3"/>
                    <a:pt x="342" y="4"/>
                    <a:pt x="341" y="4"/>
                  </a:cubicBezTo>
                  <a:cubicBezTo>
                    <a:pt x="334" y="4"/>
                    <a:pt x="327" y="5"/>
                    <a:pt x="319" y="5"/>
                  </a:cubicBezTo>
                  <a:cubicBezTo>
                    <a:pt x="312" y="6"/>
                    <a:pt x="304" y="7"/>
                    <a:pt x="297" y="8"/>
                  </a:cubicBezTo>
                  <a:cubicBezTo>
                    <a:pt x="288" y="10"/>
                    <a:pt x="279" y="11"/>
                    <a:pt x="271" y="13"/>
                  </a:cubicBezTo>
                  <a:cubicBezTo>
                    <a:pt x="269" y="14"/>
                    <a:pt x="267" y="15"/>
                    <a:pt x="265" y="15"/>
                  </a:cubicBezTo>
                  <a:cubicBezTo>
                    <a:pt x="255" y="17"/>
                    <a:pt x="247" y="19"/>
                    <a:pt x="239" y="22"/>
                  </a:cubicBezTo>
                  <a:cubicBezTo>
                    <a:pt x="231" y="26"/>
                    <a:pt x="223" y="26"/>
                    <a:pt x="216" y="30"/>
                  </a:cubicBezTo>
                  <a:cubicBezTo>
                    <a:pt x="209" y="33"/>
                    <a:pt x="203" y="36"/>
                    <a:pt x="196" y="38"/>
                  </a:cubicBezTo>
                  <a:cubicBezTo>
                    <a:pt x="182" y="44"/>
                    <a:pt x="169" y="52"/>
                    <a:pt x="155" y="60"/>
                  </a:cubicBezTo>
                  <a:cubicBezTo>
                    <a:pt x="139" y="70"/>
                    <a:pt x="126" y="80"/>
                    <a:pt x="111" y="91"/>
                  </a:cubicBezTo>
                  <a:cubicBezTo>
                    <a:pt x="90" y="109"/>
                    <a:pt x="72" y="127"/>
                    <a:pt x="55" y="149"/>
                  </a:cubicBezTo>
                  <a:cubicBezTo>
                    <a:pt x="49" y="156"/>
                    <a:pt x="44" y="163"/>
                    <a:pt x="39" y="170"/>
                  </a:cubicBezTo>
                  <a:cubicBezTo>
                    <a:pt x="38" y="171"/>
                    <a:pt x="38" y="173"/>
                    <a:pt x="37" y="174"/>
                  </a:cubicBezTo>
                  <a:cubicBezTo>
                    <a:pt x="22" y="195"/>
                    <a:pt x="11" y="218"/>
                    <a:pt x="0" y="241"/>
                  </a:cubicBezTo>
                  <a:cubicBezTo>
                    <a:pt x="41" y="210"/>
                    <a:pt x="87" y="186"/>
                    <a:pt x="136" y="168"/>
                  </a:cubicBezTo>
                  <a:cubicBezTo>
                    <a:pt x="141" y="166"/>
                    <a:pt x="146" y="164"/>
                    <a:pt x="150" y="163"/>
                  </a:cubicBezTo>
                  <a:cubicBezTo>
                    <a:pt x="183" y="153"/>
                    <a:pt x="214" y="147"/>
                    <a:pt x="248" y="143"/>
                  </a:cubicBezTo>
                  <a:cubicBezTo>
                    <a:pt x="266" y="141"/>
                    <a:pt x="283" y="140"/>
                    <a:pt x="301" y="140"/>
                  </a:cubicBezTo>
                  <a:cubicBezTo>
                    <a:pt x="331" y="140"/>
                    <a:pt x="359" y="144"/>
                    <a:pt x="391" y="149"/>
                  </a:cubicBezTo>
                  <a:cubicBezTo>
                    <a:pt x="394" y="150"/>
                    <a:pt x="396" y="149"/>
                    <a:pt x="398" y="149"/>
                  </a:cubicBezTo>
                  <a:cubicBezTo>
                    <a:pt x="429" y="153"/>
                    <a:pt x="457" y="154"/>
                    <a:pt x="488" y="150"/>
                  </a:cubicBezTo>
                  <a:cubicBezTo>
                    <a:pt x="489" y="150"/>
                    <a:pt x="491" y="151"/>
                    <a:pt x="492" y="151"/>
                  </a:cubicBezTo>
                  <a:cubicBezTo>
                    <a:pt x="503" y="150"/>
                    <a:pt x="512" y="148"/>
                    <a:pt x="523" y="146"/>
                  </a:cubicBezTo>
                  <a:cubicBezTo>
                    <a:pt x="530" y="145"/>
                    <a:pt x="537" y="144"/>
                    <a:pt x="544" y="143"/>
                  </a:cubicBezTo>
                  <a:cubicBezTo>
                    <a:pt x="545" y="142"/>
                    <a:pt x="546" y="142"/>
                    <a:pt x="547" y="141"/>
                  </a:cubicBezTo>
                  <a:cubicBezTo>
                    <a:pt x="575" y="135"/>
                    <a:pt x="600" y="128"/>
                    <a:pt x="625" y="118"/>
                  </a:cubicBezTo>
                  <a:cubicBezTo>
                    <a:pt x="543" y="156"/>
                    <a:pt x="449" y="172"/>
                    <a:pt x="358" y="161"/>
                  </a:cubicBezTo>
                  <a:cubicBezTo>
                    <a:pt x="338" y="161"/>
                    <a:pt x="317" y="159"/>
                    <a:pt x="296" y="161"/>
                  </a:cubicBezTo>
                  <a:cubicBezTo>
                    <a:pt x="295" y="161"/>
                    <a:pt x="293" y="161"/>
                    <a:pt x="292" y="161"/>
                  </a:cubicBezTo>
                  <a:cubicBezTo>
                    <a:pt x="265" y="163"/>
                    <a:pt x="240" y="167"/>
                    <a:pt x="214" y="173"/>
                  </a:cubicBezTo>
                  <a:cubicBezTo>
                    <a:pt x="176" y="183"/>
                    <a:pt x="142" y="197"/>
                    <a:pt x="108" y="214"/>
                  </a:cubicBezTo>
                  <a:cubicBezTo>
                    <a:pt x="106" y="215"/>
                    <a:pt x="104" y="217"/>
                    <a:pt x="102" y="218"/>
                  </a:cubicBezTo>
                  <a:cubicBezTo>
                    <a:pt x="68" y="235"/>
                    <a:pt x="40" y="256"/>
                    <a:pt x="11" y="279"/>
                  </a:cubicBezTo>
                  <a:cubicBezTo>
                    <a:pt x="20" y="282"/>
                    <a:pt x="27" y="281"/>
                    <a:pt x="36" y="283"/>
                  </a:cubicBezTo>
                  <a:cubicBezTo>
                    <a:pt x="44" y="284"/>
                    <a:pt x="52" y="285"/>
                    <a:pt x="60" y="286"/>
                  </a:cubicBezTo>
                  <a:cubicBezTo>
                    <a:pt x="66" y="286"/>
                    <a:pt x="72" y="287"/>
                    <a:pt x="78" y="288"/>
                  </a:cubicBezTo>
                  <a:cubicBezTo>
                    <a:pt x="132" y="294"/>
                    <a:pt x="181" y="298"/>
                    <a:pt x="235" y="302"/>
                  </a:cubicBezTo>
                  <a:cubicBezTo>
                    <a:pt x="280" y="304"/>
                    <a:pt x="322" y="307"/>
                    <a:pt x="368" y="306"/>
                  </a:cubicBezTo>
                  <a:cubicBezTo>
                    <a:pt x="369" y="306"/>
                    <a:pt x="371" y="305"/>
                    <a:pt x="373" y="305"/>
                  </a:cubicBezTo>
                  <a:cubicBezTo>
                    <a:pt x="415" y="304"/>
                    <a:pt x="454" y="298"/>
                    <a:pt x="494" y="287"/>
                  </a:cubicBezTo>
                  <a:cubicBezTo>
                    <a:pt x="538" y="274"/>
                    <a:pt x="576" y="254"/>
                    <a:pt x="614" y="227"/>
                  </a:cubicBezTo>
                  <a:cubicBezTo>
                    <a:pt x="615" y="226"/>
                    <a:pt x="616" y="225"/>
                    <a:pt x="617" y="224"/>
                  </a:cubicBezTo>
                  <a:cubicBezTo>
                    <a:pt x="639" y="208"/>
                    <a:pt x="658" y="189"/>
                    <a:pt x="676" y="169"/>
                  </a:cubicBez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154">
              <a:extLst>
                <a:ext uri="{FF2B5EF4-FFF2-40B4-BE49-F238E27FC236}">
                  <a16:creationId xmlns:a16="http://schemas.microsoft.com/office/drawing/2014/main" id="{2A0571AD-7F3F-0D48-8EC9-88CF5D9801BA}"/>
                </a:ext>
              </a:extLst>
            </p:cNvPr>
            <p:cNvSpPr>
              <a:spLocks/>
            </p:cNvSpPr>
            <p:nvPr/>
          </p:nvSpPr>
          <p:spPr bwMode="auto">
            <a:xfrm>
              <a:off x="7811324" y="1683540"/>
              <a:ext cx="127280" cy="403657"/>
            </a:xfrm>
            <a:custGeom>
              <a:avLst/>
              <a:gdLst>
                <a:gd name="T0" fmla="*/ 166 w 166"/>
                <a:gd name="T1" fmla="*/ 0 h 519"/>
                <a:gd name="T2" fmla="*/ 125 w 166"/>
                <a:gd name="T3" fmla="*/ 226 h 519"/>
                <a:gd name="T4" fmla="*/ 124 w 166"/>
                <a:gd name="T5" fmla="*/ 279 h 519"/>
                <a:gd name="T6" fmla="*/ 124 w 166"/>
                <a:gd name="T7" fmla="*/ 282 h 519"/>
                <a:gd name="T8" fmla="*/ 112 w 166"/>
                <a:gd name="T9" fmla="*/ 349 h 519"/>
                <a:gd name="T10" fmla="*/ 77 w 166"/>
                <a:gd name="T11" fmla="*/ 438 h 519"/>
                <a:gd name="T12" fmla="*/ 73 w 166"/>
                <a:gd name="T13" fmla="*/ 443 h 519"/>
                <a:gd name="T14" fmla="*/ 20 w 166"/>
                <a:gd name="T15" fmla="*/ 519 h 519"/>
                <a:gd name="T16" fmla="*/ 17 w 166"/>
                <a:gd name="T17" fmla="*/ 498 h 519"/>
                <a:gd name="T18" fmla="*/ 15 w 166"/>
                <a:gd name="T19" fmla="*/ 478 h 519"/>
                <a:gd name="T20" fmla="*/ 13 w 166"/>
                <a:gd name="T21" fmla="*/ 462 h 519"/>
                <a:gd name="T22" fmla="*/ 3 w 166"/>
                <a:gd name="T23" fmla="*/ 329 h 519"/>
                <a:gd name="T24" fmla="*/ 2 w 166"/>
                <a:gd name="T25" fmla="*/ 216 h 519"/>
                <a:gd name="T26" fmla="*/ 3 w 166"/>
                <a:gd name="T27" fmla="*/ 211 h 519"/>
                <a:gd name="T28" fmla="*/ 20 w 166"/>
                <a:gd name="T29" fmla="*/ 10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519">
                  <a:moveTo>
                    <a:pt x="166" y="0"/>
                  </a:moveTo>
                  <a:cubicBezTo>
                    <a:pt x="132" y="69"/>
                    <a:pt x="117" y="149"/>
                    <a:pt x="125" y="226"/>
                  </a:cubicBezTo>
                  <a:cubicBezTo>
                    <a:pt x="125" y="244"/>
                    <a:pt x="126" y="261"/>
                    <a:pt x="124" y="279"/>
                  </a:cubicBezTo>
                  <a:cubicBezTo>
                    <a:pt x="124" y="280"/>
                    <a:pt x="124" y="281"/>
                    <a:pt x="124" y="282"/>
                  </a:cubicBezTo>
                  <a:cubicBezTo>
                    <a:pt x="122" y="306"/>
                    <a:pt x="118" y="326"/>
                    <a:pt x="112" y="349"/>
                  </a:cubicBezTo>
                  <a:cubicBezTo>
                    <a:pt x="104" y="381"/>
                    <a:pt x="92" y="409"/>
                    <a:pt x="77" y="438"/>
                  </a:cubicBezTo>
                  <a:cubicBezTo>
                    <a:pt x="76" y="440"/>
                    <a:pt x="74" y="442"/>
                    <a:pt x="73" y="443"/>
                  </a:cubicBezTo>
                  <a:cubicBezTo>
                    <a:pt x="58" y="471"/>
                    <a:pt x="40" y="496"/>
                    <a:pt x="20" y="519"/>
                  </a:cubicBezTo>
                  <a:cubicBezTo>
                    <a:pt x="17" y="512"/>
                    <a:pt x="18" y="506"/>
                    <a:pt x="17" y="498"/>
                  </a:cubicBezTo>
                  <a:cubicBezTo>
                    <a:pt x="16" y="492"/>
                    <a:pt x="15" y="485"/>
                    <a:pt x="15" y="478"/>
                  </a:cubicBezTo>
                  <a:cubicBezTo>
                    <a:pt x="14" y="473"/>
                    <a:pt x="14" y="468"/>
                    <a:pt x="13" y="462"/>
                  </a:cubicBezTo>
                  <a:cubicBezTo>
                    <a:pt x="9" y="417"/>
                    <a:pt x="6" y="374"/>
                    <a:pt x="3" y="329"/>
                  </a:cubicBezTo>
                  <a:cubicBezTo>
                    <a:pt x="2" y="290"/>
                    <a:pt x="0" y="254"/>
                    <a:pt x="2" y="216"/>
                  </a:cubicBezTo>
                  <a:cubicBezTo>
                    <a:pt x="2" y="214"/>
                    <a:pt x="3" y="213"/>
                    <a:pt x="3" y="211"/>
                  </a:cubicBezTo>
                  <a:cubicBezTo>
                    <a:pt x="4" y="176"/>
                    <a:pt x="10" y="143"/>
                    <a:pt x="20" y="109"/>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155">
              <a:extLst>
                <a:ext uri="{FF2B5EF4-FFF2-40B4-BE49-F238E27FC236}">
                  <a16:creationId xmlns:a16="http://schemas.microsoft.com/office/drawing/2014/main" id="{0548A88A-CCEB-964C-AF19-07E9C56A9FB1}"/>
                </a:ext>
              </a:extLst>
            </p:cNvPr>
            <p:cNvSpPr>
              <a:spLocks/>
            </p:cNvSpPr>
            <p:nvPr/>
          </p:nvSpPr>
          <p:spPr bwMode="auto">
            <a:xfrm>
              <a:off x="7851394" y="1753012"/>
              <a:ext cx="161455" cy="341371"/>
            </a:xfrm>
            <a:custGeom>
              <a:avLst/>
              <a:gdLst>
                <a:gd name="T0" fmla="*/ 204 w 211"/>
                <a:gd name="T1" fmla="*/ 0 h 440"/>
                <a:gd name="T2" fmla="*/ 207 w 211"/>
                <a:gd name="T3" fmla="*/ 151 h 440"/>
                <a:gd name="T4" fmla="*/ 206 w 211"/>
                <a:gd name="T5" fmla="*/ 154 h 440"/>
                <a:gd name="T6" fmla="*/ 205 w 211"/>
                <a:gd name="T7" fmla="*/ 173 h 440"/>
                <a:gd name="T8" fmla="*/ 202 w 211"/>
                <a:gd name="T9" fmla="*/ 192 h 440"/>
                <a:gd name="T10" fmla="*/ 198 w 211"/>
                <a:gd name="T11" fmla="*/ 213 h 440"/>
                <a:gd name="T12" fmla="*/ 195 w 211"/>
                <a:gd name="T13" fmla="*/ 219 h 440"/>
                <a:gd name="T14" fmla="*/ 189 w 211"/>
                <a:gd name="T15" fmla="*/ 241 h 440"/>
                <a:gd name="T16" fmla="*/ 182 w 211"/>
                <a:gd name="T17" fmla="*/ 260 h 440"/>
                <a:gd name="T18" fmla="*/ 175 w 211"/>
                <a:gd name="T19" fmla="*/ 276 h 440"/>
                <a:gd name="T20" fmla="*/ 156 w 211"/>
                <a:gd name="T21" fmla="*/ 311 h 440"/>
                <a:gd name="T22" fmla="*/ 129 w 211"/>
                <a:gd name="T23" fmla="*/ 348 h 440"/>
                <a:gd name="T24" fmla="*/ 79 w 211"/>
                <a:gd name="T25" fmla="*/ 395 h 440"/>
                <a:gd name="T26" fmla="*/ 60 w 211"/>
                <a:gd name="T27" fmla="*/ 408 h 440"/>
                <a:gd name="T28" fmla="*/ 57 w 211"/>
                <a:gd name="T29" fmla="*/ 410 h 440"/>
                <a:gd name="T30" fmla="*/ 0 w 211"/>
                <a:gd name="T31" fmla="*/ 440 h 440"/>
                <a:gd name="T32" fmla="*/ 64 w 211"/>
                <a:gd name="T33" fmla="*/ 326 h 440"/>
                <a:gd name="T34" fmla="*/ 68 w 211"/>
                <a:gd name="T35" fmla="*/ 314 h 440"/>
                <a:gd name="T36" fmla="*/ 87 w 211"/>
                <a:gd name="T37" fmla="*/ 231 h 440"/>
                <a:gd name="T38" fmla="*/ 90 w 211"/>
                <a:gd name="T39" fmla="*/ 186 h 440"/>
                <a:gd name="T40" fmla="*/ 84 w 211"/>
                <a:gd name="T41" fmla="*/ 10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440">
                  <a:moveTo>
                    <a:pt x="204" y="0"/>
                  </a:moveTo>
                  <a:cubicBezTo>
                    <a:pt x="207" y="52"/>
                    <a:pt x="211" y="99"/>
                    <a:pt x="207" y="151"/>
                  </a:cubicBezTo>
                  <a:cubicBezTo>
                    <a:pt x="207" y="152"/>
                    <a:pt x="207" y="153"/>
                    <a:pt x="206" y="154"/>
                  </a:cubicBezTo>
                  <a:cubicBezTo>
                    <a:pt x="206" y="160"/>
                    <a:pt x="206" y="166"/>
                    <a:pt x="205" y="173"/>
                  </a:cubicBezTo>
                  <a:cubicBezTo>
                    <a:pt x="204" y="179"/>
                    <a:pt x="203" y="185"/>
                    <a:pt x="202" y="192"/>
                  </a:cubicBezTo>
                  <a:cubicBezTo>
                    <a:pt x="200" y="199"/>
                    <a:pt x="200" y="206"/>
                    <a:pt x="198" y="213"/>
                  </a:cubicBezTo>
                  <a:cubicBezTo>
                    <a:pt x="197" y="215"/>
                    <a:pt x="196" y="217"/>
                    <a:pt x="195" y="219"/>
                  </a:cubicBezTo>
                  <a:cubicBezTo>
                    <a:pt x="194" y="227"/>
                    <a:pt x="192" y="234"/>
                    <a:pt x="189" y="241"/>
                  </a:cubicBezTo>
                  <a:cubicBezTo>
                    <a:pt x="186" y="247"/>
                    <a:pt x="185" y="254"/>
                    <a:pt x="182" y="260"/>
                  </a:cubicBezTo>
                  <a:cubicBezTo>
                    <a:pt x="179" y="265"/>
                    <a:pt x="177" y="271"/>
                    <a:pt x="175" y="276"/>
                  </a:cubicBezTo>
                  <a:cubicBezTo>
                    <a:pt x="170" y="289"/>
                    <a:pt x="163" y="299"/>
                    <a:pt x="156" y="311"/>
                  </a:cubicBezTo>
                  <a:cubicBezTo>
                    <a:pt x="147" y="325"/>
                    <a:pt x="138" y="336"/>
                    <a:pt x="129" y="348"/>
                  </a:cubicBezTo>
                  <a:cubicBezTo>
                    <a:pt x="113" y="366"/>
                    <a:pt x="98" y="381"/>
                    <a:pt x="79" y="395"/>
                  </a:cubicBezTo>
                  <a:cubicBezTo>
                    <a:pt x="73" y="400"/>
                    <a:pt x="67" y="404"/>
                    <a:pt x="60" y="408"/>
                  </a:cubicBezTo>
                  <a:cubicBezTo>
                    <a:pt x="59" y="409"/>
                    <a:pt x="58" y="409"/>
                    <a:pt x="57" y="410"/>
                  </a:cubicBezTo>
                  <a:cubicBezTo>
                    <a:pt x="39" y="423"/>
                    <a:pt x="20" y="432"/>
                    <a:pt x="0" y="440"/>
                  </a:cubicBezTo>
                  <a:cubicBezTo>
                    <a:pt x="27" y="406"/>
                    <a:pt x="48" y="367"/>
                    <a:pt x="64" y="326"/>
                  </a:cubicBezTo>
                  <a:cubicBezTo>
                    <a:pt x="65" y="322"/>
                    <a:pt x="67" y="318"/>
                    <a:pt x="68" y="314"/>
                  </a:cubicBezTo>
                  <a:cubicBezTo>
                    <a:pt x="77" y="287"/>
                    <a:pt x="83" y="260"/>
                    <a:pt x="87" y="231"/>
                  </a:cubicBezTo>
                  <a:cubicBezTo>
                    <a:pt x="89" y="216"/>
                    <a:pt x="90" y="202"/>
                    <a:pt x="90" y="186"/>
                  </a:cubicBezTo>
                  <a:cubicBezTo>
                    <a:pt x="90" y="160"/>
                    <a:pt x="88" y="136"/>
                    <a:pt x="84" y="109"/>
                  </a:cubicBezTo>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156">
              <a:extLst>
                <a:ext uri="{FF2B5EF4-FFF2-40B4-BE49-F238E27FC236}">
                  <a16:creationId xmlns:a16="http://schemas.microsoft.com/office/drawing/2014/main" id="{A1EB30B3-9AEA-E444-8EFC-E003D155BDA3}"/>
                </a:ext>
              </a:extLst>
            </p:cNvPr>
            <p:cNvSpPr>
              <a:spLocks noEditPoints="1"/>
            </p:cNvSpPr>
            <p:nvPr/>
          </p:nvSpPr>
          <p:spPr bwMode="auto">
            <a:xfrm>
              <a:off x="4631698" y="2428566"/>
              <a:ext cx="2896783" cy="4429434"/>
            </a:xfrm>
            <a:custGeom>
              <a:avLst/>
              <a:gdLst>
                <a:gd name="T0" fmla="*/ 2245 w 3788"/>
                <a:gd name="T1" fmla="*/ 2644 h 5698"/>
                <a:gd name="T2" fmla="*/ 2245 w 3788"/>
                <a:gd name="T3" fmla="*/ 2644 h 5698"/>
                <a:gd name="T4" fmla="*/ 2245 w 3788"/>
                <a:gd name="T5" fmla="*/ 2644 h 5698"/>
                <a:gd name="T6" fmla="*/ 2245 w 3788"/>
                <a:gd name="T7" fmla="*/ 2644 h 5698"/>
                <a:gd name="T8" fmla="*/ 3788 w 3788"/>
                <a:gd name="T9" fmla="*/ 0 h 5698"/>
                <a:gd name="T10" fmla="*/ 3703 w 3788"/>
                <a:gd name="T11" fmla="*/ 54 h 5698"/>
                <a:gd name="T12" fmla="*/ 3619 w 3788"/>
                <a:gd name="T13" fmla="*/ 111 h 5698"/>
                <a:gd name="T14" fmla="*/ 3453 w 3788"/>
                <a:gd name="T15" fmla="*/ 229 h 5698"/>
                <a:gd name="T16" fmla="*/ 3133 w 3788"/>
                <a:gd name="T17" fmla="*/ 479 h 5698"/>
                <a:gd name="T18" fmla="*/ 2532 w 3788"/>
                <a:gd name="T19" fmla="*/ 1042 h 5698"/>
                <a:gd name="T20" fmla="*/ 2258 w 3788"/>
                <a:gd name="T21" fmla="*/ 1356 h 5698"/>
                <a:gd name="T22" fmla="*/ 2007 w 3788"/>
                <a:gd name="T23" fmla="*/ 1698 h 5698"/>
                <a:gd name="T24" fmla="*/ 1915 w 3788"/>
                <a:gd name="T25" fmla="*/ 1840 h 5698"/>
                <a:gd name="T26" fmla="*/ 1806 w 3788"/>
                <a:gd name="T27" fmla="*/ 1674 h 5698"/>
                <a:gd name="T28" fmla="*/ 1550 w 3788"/>
                <a:gd name="T29" fmla="*/ 1338 h 5698"/>
                <a:gd name="T30" fmla="*/ 1271 w 3788"/>
                <a:gd name="T31" fmla="*/ 1028 h 5698"/>
                <a:gd name="T32" fmla="*/ 663 w 3788"/>
                <a:gd name="T33" fmla="*/ 476 h 5698"/>
                <a:gd name="T34" fmla="*/ 338 w 3788"/>
                <a:gd name="T35" fmla="*/ 230 h 5698"/>
                <a:gd name="T36" fmla="*/ 171 w 3788"/>
                <a:gd name="T37" fmla="*/ 115 h 5698"/>
                <a:gd name="T38" fmla="*/ 86 w 3788"/>
                <a:gd name="T39" fmla="*/ 60 h 5698"/>
                <a:gd name="T40" fmla="*/ 0 w 3788"/>
                <a:gd name="T41" fmla="*/ 7 h 5698"/>
                <a:gd name="T42" fmla="*/ 74 w 3788"/>
                <a:gd name="T43" fmla="*/ 76 h 5698"/>
                <a:gd name="T44" fmla="*/ 146 w 3788"/>
                <a:gd name="T45" fmla="*/ 146 h 5698"/>
                <a:gd name="T46" fmla="*/ 286 w 3788"/>
                <a:gd name="T47" fmla="*/ 290 h 5698"/>
                <a:gd name="T48" fmla="*/ 552 w 3788"/>
                <a:gd name="T49" fmla="*/ 589 h 5698"/>
                <a:gd name="T50" fmla="*/ 1024 w 3788"/>
                <a:gd name="T51" fmla="*/ 1226 h 5698"/>
                <a:gd name="T52" fmla="*/ 1391 w 3788"/>
                <a:gd name="T53" fmla="*/ 1907 h 5698"/>
                <a:gd name="T54" fmla="*/ 1607 w 3788"/>
                <a:gd name="T55" fmla="*/ 2849 h 5698"/>
                <a:gd name="T56" fmla="*/ 1917 w 3788"/>
                <a:gd name="T57" fmla="*/ 5698 h 5698"/>
                <a:gd name="T58" fmla="*/ 1934 w 3788"/>
                <a:gd name="T59" fmla="*/ 5698 h 5698"/>
                <a:gd name="T60" fmla="*/ 2239 w 3788"/>
                <a:gd name="T61" fmla="*/ 2883 h 5698"/>
                <a:gd name="T62" fmla="*/ 2444 w 3788"/>
                <a:gd name="T63" fmla="*/ 1932 h 5698"/>
                <a:gd name="T64" fmla="*/ 2795 w 3788"/>
                <a:gd name="T65" fmla="*/ 1243 h 5698"/>
                <a:gd name="T66" fmla="*/ 3250 w 3788"/>
                <a:gd name="T67" fmla="*/ 595 h 5698"/>
                <a:gd name="T68" fmla="*/ 3509 w 3788"/>
                <a:gd name="T69" fmla="*/ 290 h 5698"/>
                <a:gd name="T70" fmla="*/ 3646 w 3788"/>
                <a:gd name="T71" fmla="*/ 142 h 5698"/>
                <a:gd name="T72" fmla="*/ 3716 w 3788"/>
                <a:gd name="T73" fmla="*/ 70 h 5698"/>
                <a:gd name="T74" fmla="*/ 3788 w 3788"/>
                <a:gd name="T75" fmla="*/ 0 h 5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88" h="5698">
                  <a:moveTo>
                    <a:pt x="2245" y="2644"/>
                  </a:moveTo>
                  <a:cubicBezTo>
                    <a:pt x="2245" y="2644"/>
                    <a:pt x="2245" y="2644"/>
                    <a:pt x="2245" y="2644"/>
                  </a:cubicBezTo>
                  <a:cubicBezTo>
                    <a:pt x="2245" y="2644"/>
                    <a:pt x="2245" y="2644"/>
                    <a:pt x="2245" y="2644"/>
                  </a:cubicBezTo>
                  <a:cubicBezTo>
                    <a:pt x="2245" y="2644"/>
                    <a:pt x="2245" y="2644"/>
                    <a:pt x="2245" y="2644"/>
                  </a:cubicBezTo>
                  <a:moveTo>
                    <a:pt x="3788" y="0"/>
                  </a:moveTo>
                  <a:cubicBezTo>
                    <a:pt x="3759" y="18"/>
                    <a:pt x="3731" y="36"/>
                    <a:pt x="3703" y="54"/>
                  </a:cubicBezTo>
                  <a:cubicBezTo>
                    <a:pt x="3675" y="73"/>
                    <a:pt x="3647" y="92"/>
                    <a:pt x="3619" y="111"/>
                  </a:cubicBezTo>
                  <a:cubicBezTo>
                    <a:pt x="3563" y="149"/>
                    <a:pt x="3508" y="189"/>
                    <a:pt x="3453" y="229"/>
                  </a:cubicBezTo>
                  <a:cubicBezTo>
                    <a:pt x="3344" y="309"/>
                    <a:pt x="3237" y="393"/>
                    <a:pt x="3133" y="479"/>
                  </a:cubicBezTo>
                  <a:cubicBezTo>
                    <a:pt x="2923" y="653"/>
                    <a:pt x="2722" y="840"/>
                    <a:pt x="2532" y="1042"/>
                  </a:cubicBezTo>
                  <a:cubicBezTo>
                    <a:pt x="2437" y="1143"/>
                    <a:pt x="2346" y="1247"/>
                    <a:pt x="2258" y="1356"/>
                  </a:cubicBezTo>
                  <a:cubicBezTo>
                    <a:pt x="2170" y="1466"/>
                    <a:pt x="2086" y="1579"/>
                    <a:pt x="2007" y="1698"/>
                  </a:cubicBezTo>
                  <a:cubicBezTo>
                    <a:pt x="1975" y="1744"/>
                    <a:pt x="1945" y="1792"/>
                    <a:pt x="1915" y="1840"/>
                  </a:cubicBezTo>
                  <a:cubicBezTo>
                    <a:pt x="1880" y="1784"/>
                    <a:pt x="1844" y="1728"/>
                    <a:pt x="1806" y="1674"/>
                  </a:cubicBezTo>
                  <a:cubicBezTo>
                    <a:pt x="1725" y="1557"/>
                    <a:pt x="1640" y="1445"/>
                    <a:pt x="1550" y="1338"/>
                  </a:cubicBezTo>
                  <a:cubicBezTo>
                    <a:pt x="1461" y="1230"/>
                    <a:pt x="1368" y="1127"/>
                    <a:pt x="1271" y="1028"/>
                  </a:cubicBezTo>
                  <a:cubicBezTo>
                    <a:pt x="1079" y="829"/>
                    <a:pt x="875" y="646"/>
                    <a:pt x="663" y="476"/>
                  </a:cubicBezTo>
                  <a:cubicBezTo>
                    <a:pt x="557" y="391"/>
                    <a:pt x="449" y="309"/>
                    <a:pt x="338" y="230"/>
                  </a:cubicBezTo>
                  <a:cubicBezTo>
                    <a:pt x="283" y="191"/>
                    <a:pt x="227" y="153"/>
                    <a:pt x="171" y="115"/>
                  </a:cubicBezTo>
                  <a:cubicBezTo>
                    <a:pt x="143" y="97"/>
                    <a:pt x="115" y="78"/>
                    <a:pt x="86" y="60"/>
                  </a:cubicBezTo>
                  <a:cubicBezTo>
                    <a:pt x="58" y="42"/>
                    <a:pt x="29" y="24"/>
                    <a:pt x="0" y="7"/>
                  </a:cubicBezTo>
                  <a:cubicBezTo>
                    <a:pt x="26" y="30"/>
                    <a:pt x="50" y="53"/>
                    <a:pt x="74" y="76"/>
                  </a:cubicBezTo>
                  <a:cubicBezTo>
                    <a:pt x="98" y="99"/>
                    <a:pt x="122" y="123"/>
                    <a:pt x="146" y="146"/>
                  </a:cubicBezTo>
                  <a:cubicBezTo>
                    <a:pt x="194" y="194"/>
                    <a:pt x="240" y="242"/>
                    <a:pt x="286" y="290"/>
                  </a:cubicBezTo>
                  <a:cubicBezTo>
                    <a:pt x="378" y="388"/>
                    <a:pt x="467" y="487"/>
                    <a:pt x="552" y="589"/>
                  </a:cubicBezTo>
                  <a:cubicBezTo>
                    <a:pt x="723" y="793"/>
                    <a:pt x="882" y="1006"/>
                    <a:pt x="1024" y="1226"/>
                  </a:cubicBezTo>
                  <a:cubicBezTo>
                    <a:pt x="1165" y="1446"/>
                    <a:pt x="1291" y="1674"/>
                    <a:pt x="1391" y="1907"/>
                  </a:cubicBezTo>
                  <a:cubicBezTo>
                    <a:pt x="1406" y="1942"/>
                    <a:pt x="1625" y="2368"/>
                    <a:pt x="1607" y="2849"/>
                  </a:cubicBezTo>
                  <a:cubicBezTo>
                    <a:pt x="1565" y="3969"/>
                    <a:pt x="1320" y="5698"/>
                    <a:pt x="1917" y="5698"/>
                  </a:cubicBezTo>
                  <a:cubicBezTo>
                    <a:pt x="1923" y="5698"/>
                    <a:pt x="1928" y="5698"/>
                    <a:pt x="1934" y="5698"/>
                  </a:cubicBezTo>
                  <a:cubicBezTo>
                    <a:pt x="2551" y="5666"/>
                    <a:pt x="2290" y="3985"/>
                    <a:pt x="2239" y="2883"/>
                  </a:cubicBezTo>
                  <a:cubicBezTo>
                    <a:pt x="2217" y="2412"/>
                    <a:pt x="2430" y="1967"/>
                    <a:pt x="2444" y="1932"/>
                  </a:cubicBezTo>
                  <a:cubicBezTo>
                    <a:pt x="2539" y="1697"/>
                    <a:pt x="2658" y="1466"/>
                    <a:pt x="2795" y="1243"/>
                  </a:cubicBezTo>
                  <a:cubicBezTo>
                    <a:pt x="2931" y="1020"/>
                    <a:pt x="3084" y="803"/>
                    <a:pt x="3250" y="595"/>
                  </a:cubicBezTo>
                  <a:cubicBezTo>
                    <a:pt x="3333" y="491"/>
                    <a:pt x="3420" y="390"/>
                    <a:pt x="3509" y="290"/>
                  </a:cubicBezTo>
                  <a:cubicBezTo>
                    <a:pt x="3554" y="240"/>
                    <a:pt x="3599" y="191"/>
                    <a:pt x="3646" y="142"/>
                  </a:cubicBezTo>
                  <a:cubicBezTo>
                    <a:pt x="3669" y="118"/>
                    <a:pt x="3692" y="94"/>
                    <a:pt x="3716" y="70"/>
                  </a:cubicBezTo>
                  <a:cubicBezTo>
                    <a:pt x="3740" y="47"/>
                    <a:pt x="3763" y="23"/>
                    <a:pt x="3788" y="0"/>
                  </a:cubicBezTo>
                </a:path>
              </a:pathLst>
            </a:custGeom>
            <a:solidFill>
              <a:schemeClr val="tx2">
                <a:lumMod val="20000"/>
                <a:lumOff val="80000"/>
              </a:schemeClr>
            </a:solidFill>
            <a:ln>
              <a:noFill/>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Oval 157">
              <a:extLst>
                <a:ext uri="{FF2B5EF4-FFF2-40B4-BE49-F238E27FC236}">
                  <a16:creationId xmlns:a16="http://schemas.microsoft.com/office/drawing/2014/main" id="{486919F5-19AB-D145-A1F8-4DE7148C375B}"/>
                </a:ext>
              </a:extLst>
            </p:cNvPr>
            <p:cNvSpPr>
              <a:spLocks noChangeArrowheads="1"/>
            </p:cNvSpPr>
            <p:nvPr/>
          </p:nvSpPr>
          <p:spPr bwMode="auto">
            <a:xfrm>
              <a:off x="5801961" y="2968770"/>
              <a:ext cx="586899" cy="595302"/>
            </a:xfrm>
            <a:prstGeom prst="ellipse">
              <a:avLst/>
            </a:prstGeom>
            <a:solidFill>
              <a:schemeClr val="tx2">
                <a:lumMod val="20000"/>
                <a:lumOff val="80000"/>
              </a:schemeClr>
            </a:solidFill>
            <a:ln>
              <a:noFill/>
            </a:ln>
            <a:effec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9" name="Rectangle 158">
            <a:extLst>
              <a:ext uri="{FF2B5EF4-FFF2-40B4-BE49-F238E27FC236}">
                <a16:creationId xmlns:a16="http://schemas.microsoft.com/office/drawing/2014/main" id="{760BA9DF-AD5C-9C43-A8B7-2EDD6D5CF6E2}"/>
              </a:ext>
            </a:extLst>
          </p:cNvPr>
          <p:cNvSpPr/>
          <p:nvPr/>
        </p:nvSpPr>
        <p:spPr>
          <a:xfrm>
            <a:off x="5067538" y="6333676"/>
            <a:ext cx="1974008" cy="543150"/>
          </a:xfrm>
          <a:prstGeom prst="rect">
            <a:avLst/>
          </a:prstGeom>
          <a:solidFill>
            <a:srgbClr val="1087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 name="Rectangle 159">
            <a:extLst>
              <a:ext uri="{FF2B5EF4-FFF2-40B4-BE49-F238E27FC236}">
                <a16:creationId xmlns:a16="http://schemas.microsoft.com/office/drawing/2014/main" id="{CA84088D-1CA1-034C-89B7-21B08E69B2CF}"/>
              </a:ext>
            </a:extLst>
          </p:cNvPr>
          <p:cNvSpPr/>
          <p:nvPr/>
        </p:nvSpPr>
        <p:spPr>
          <a:xfrm>
            <a:off x="8424809" y="3746078"/>
            <a:ext cx="3223960" cy="2354491"/>
          </a:xfrm>
          <a:prstGeom prst="rect">
            <a:avLst/>
          </a:prstGeom>
        </p:spPr>
        <p:txBody>
          <a:bodyPr wrap="square">
            <a:spAutoFit/>
          </a:bodyPr>
          <a:lstStyle/>
          <a:p>
            <a:pPr algn="r"/>
            <a:r>
              <a:rPr lang="en-GB" sz="1400" b="1" dirty="0">
                <a:solidFill>
                  <a:srgbClr val="000000"/>
                </a:solidFill>
                <a:latin typeface="Montserrat" pitchFamily="2" charset="77"/>
              </a:rPr>
              <a:t>What characterises our people?</a:t>
            </a:r>
          </a:p>
          <a:p>
            <a:pPr algn="r"/>
            <a:endParaRPr lang="en-GB" sz="700" b="1" dirty="0">
              <a:solidFill>
                <a:srgbClr val="000000"/>
              </a:solidFill>
              <a:latin typeface="Montserrat" pitchFamily="2" charset="77"/>
            </a:endParaRPr>
          </a:p>
          <a:p>
            <a:pPr algn="r"/>
            <a:r>
              <a:rPr lang="en-GB" sz="1400" dirty="0">
                <a:solidFill>
                  <a:srgbClr val="000000"/>
                </a:solidFill>
                <a:latin typeface="Montserrat" pitchFamily="2" charset="77"/>
              </a:rPr>
              <a:t>Self-starters, highly intelligent problem solvers, forensically analytical and with exceptional attention to detail, people who get the job done – with a commitment to delivering exceptional customer value underpinned by a deep appreciation of open source.</a:t>
            </a:r>
          </a:p>
        </p:txBody>
      </p:sp>
    </p:spTree>
    <p:extLst>
      <p:ext uri="{BB962C8B-B14F-4D97-AF65-F5344CB8AC3E}">
        <p14:creationId xmlns:p14="http://schemas.microsoft.com/office/powerpoint/2010/main" val="28213797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wipe(left)">
                                      <p:cBhvr>
                                        <p:cTn id="20" dur="500"/>
                                        <p:tgtEl>
                                          <p:spTgt spid="123"/>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60"/>
                                        </p:tgtEl>
                                        <p:attrNameLst>
                                          <p:attrName>style.visibility</p:attrName>
                                        </p:attrNameLst>
                                      </p:cBhvr>
                                      <p:to>
                                        <p:strVal val="visible"/>
                                      </p:to>
                                    </p:set>
                                    <p:animEffect transition="in" filter="wipe(left)">
                                      <p:cBhvr>
                                        <p:cTn id="24"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3" grpId="0"/>
      <p:bldP spid="1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24A80-91DD-BC44-AF3C-B7F1B3C0319D}"/>
              </a:ext>
            </a:extLst>
          </p:cNvPr>
          <p:cNvSpPr>
            <a:spLocks noGrp="1"/>
          </p:cNvSpPr>
          <p:nvPr>
            <p:ph type="title"/>
          </p:nvPr>
        </p:nvSpPr>
        <p:spPr>
          <a:xfrm>
            <a:off x="-1" y="4554975"/>
            <a:ext cx="12192001" cy="1042370"/>
          </a:xfrm>
        </p:spPr>
        <p:txBody>
          <a:bodyPr vert="horz" lIns="91440" tIns="45720" rIns="91440" bIns="45720" rtlCol="0" anchor="ctr">
            <a:noAutofit/>
          </a:bodyPr>
          <a:lstStyle/>
          <a:p>
            <a:r>
              <a:rPr lang="en-US" dirty="0">
                <a:solidFill>
                  <a:schemeClr val="tx1">
                    <a:lumMod val="85000"/>
                    <a:lumOff val="15000"/>
                  </a:schemeClr>
                </a:solidFill>
              </a:rPr>
              <a:t>Find out more about our values</a:t>
            </a:r>
          </a:p>
        </p:txBody>
      </p:sp>
    </p:spTree>
    <p:extLst>
      <p:ext uri="{BB962C8B-B14F-4D97-AF65-F5344CB8AC3E}">
        <p14:creationId xmlns:p14="http://schemas.microsoft.com/office/powerpoint/2010/main" val="20543191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A3881-1CA0-7342-A76F-843EC0F634AD}"/>
              </a:ext>
            </a:extLst>
          </p:cNvPr>
          <p:cNvSpPr>
            <a:spLocks noGrp="1"/>
          </p:cNvSpPr>
          <p:nvPr>
            <p:ph type="title"/>
          </p:nvPr>
        </p:nvSpPr>
        <p:spPr>
          <a:xfrm>
            <a:off x="1604126" y="3429000"/>
            <a:ext cx="8983748" cy="1858779"/>
          </a:xfrm>
        </p:spPr>
        <p:txBody>
          <a:bodyPr/>
          <a:lstStyle/>
          <a:p>
            <a:pPr algn="ctr"/>
            <a:r>
              <a:rPr lang="en-US" dirty="0"/>
              <a:t>Sustainability</a:t>
            </a:r>
          </a:p>
        </p:txBody>
      </p:sp>
      <p:grpSp>
        <p:nvGrpSpPr>
          <p:cNvPr id="4" name="Group 3">
            <a:extLst>
              <a:ext uri="{FF2B5EF4-FFF2-40B4-BE49-F238E27FC236}">
                <a16:creationId xmlns:a16="http://schemas.microsoft.com/office/drawing/2014/main" id="{15C9A5EF-58EE-804A-A1AA-7FCFF4CA56E7}"/>
              </a:ext>
            </a:extLst>
          </p:cNvPr>
          <p:cNvGrpSpPr/>
          <p:nvPr/>
        </p:nvGrpSpPr>
        <p:grpSpPr>
          <a:xfrm>
            <a:off x="4671709" y="1059823"/>
            <a:ext cx="2599303" cy="2852902"/>
            <a:chOff x="4275138" y="1631950"/>
            <a:chExt cx="3641726" cy="4227513"/>
          </a:xfrm>
        </p:grpSpPr>
        <p:sp>
          <p:nvSpPr>
            <p:cNvPr id="5" name="Freeform 21">
              <a:extLst>
                <a:ext uri="{FF2B5EF4-FFF2-40B4-BE49-F238E27FC236}">
                  <a16:creationId xmlns:a16="http://schemas.microsoft.com/office/drawing/2014/main" id="{DAC2CF07-81B5-424B-AA7D-0F0B1C0E9B7E}"/>
                </a:ext>
              </a:extLst>
            </p:cNvPr>
            <p:cNvSpPr>
              <a:spLocks noEditPoints="1"/>
            </p:cNvSpPr>
            <p:nvPr/>
          </p:nvSpPr>
          <p:spPr bwMode="auto">
            <a:xfrm>
              <a:off x="4519613" y="2598738"/>
              <a:ext cx="2195513" cy="3086100"/>
            </a:xfrm>
            <a:custGeom>
              <a:avLst/>
              <a:gdLst>
                <a:gd name="T0" fmla="*/ 437 w 808"/>
                <a:gd name="T1" fmla="*/ 145 h 1136"/>
                <a:gd name="T2" fmla="*/ 521 w 808"/>
                <a:gd name="T3" fmla="*/ 129 h 1136"/>
                <a:gd name="T4" fmla="*/ 606 w 808"/>
                <a:gd name="T5" fmla="*/ 100 h 1136"/>
                <a:gd name="T6" fmla="*/ 569 w 808"/>
                <a:gd name="T7" fmla="*/ 0 h 1136"/>
                <a:gd name="T8" fmla="*/ 469 w 808"/>
                <a:gd name="T9" fmla="*/ 9 h 1136"/>
                <a:gd name="T10" fmla="*/ 312 w 808"/>
                <a:gd name="T11" fmla="*/ 62 h 1136"/>
                <a:gd name="T12" fmla="*/ 302 w 808"/>
                <a:gd name="T13" fmla="*/ 68 h 1136"/>
                <a:gd name="T14" fmla="*/ 252 w 808"/>
                <a:gd name="T15" fmla="*/ 121 h 1136"/>
                <a:gd name="T16" fmla="*/ 219 w 808"/>
                <a:gd name="T17" fmla="*/ 157 h 1136"/>
                <a:gd name="T18" fmla="*/ 191 w 808"/>
                <a:gd name="T19" fmla="*/ 144 h 1136"/>
                <a:gd name="T20" fmla="*/ 179 w 808"/>
                <a:gd name="T21" fmla="*/ 186 h 1136"/>
                <a:gd name="T22" fmla="*/ 108 w 808"/>
                <a:gd name="T23" fmla="*/ 249 h 1136"/>
                <a:gd name="T24" fmla="*/ 95 w 808"/>
                <a:gd name="T25" fmla="*/ 254 h 1136"/>
                <a:gd name="T26" fmla="*/ 40 w 808"/>
                <a:gd name="T27" fmla="*/ 359 h 1136"/>
                <a:gd name="T28" fmla="*/ 20 w 808"/>
                <a:gd name="T29" fmla="*/ 420 h 1136"/>
                <a:gd name="T30" fmla="*/ 2 w 808"/>
                <a:gd name="T31" fmla="*/ 518 h 1136"/>
                <a:gd name="T32" fmla="*/ 1 w 808"/>
                <a:gd name="T33" fmla="*/ 594 h 1136"/>
                <a:gd name="T34" fmla="*/ 18 w 808"/>
                <a:gd name="T35" fmla="*/ 712 h 1136"/>
                <a:gd name="T36" fmla="*/ 106 w 808"/>
                <a:gd name="T37" fmla="*/ 900 h 1136"/>
                <a:gd name="T38" fmla="*/ 181 w 808"/>
                <a:gd name="T39" fmla="*/ 985 h 1136"/>
                <a:gd name="T40" fmla="*/ 207 w 808"/>
                <a:gd name="T41" fmla="*/ 983 h 1136"/>
                <a:gd name="T42" fmla="*/ 352 w 808"/>
                <a:gd name="T43" fmla="*/ 976 h 1136"/>
                <a:gd name="T44" fmla="*/ 356 w 808"/>
                <a:gd name="T45" fmla="*/ 1097 h 1136"/>
                <a:gd name="T46" fmla="*/ 433 w 808"/>
                <a:gd name="T47" fmla="*/ 1111 h 1136"/>
                <a:gd name="T48" fmla="*/ 529 w 808"/>
                <a:gd name="T49" fmla="*/ 97 h 1136"/>
                <a:gd name="T50" fmla="*/ 541 w 808"/>
                <a:gd name="T51" fmla="*/ 117 h 1136"/>
                <a:gd name="T52" fmla="*/ 529 w 808"/>
                <a:gd name="T53" fmla="*/ 97 h 1136"/>
                <a:gd name="T54" fmla="*/ 477 w 808"/>
                <a:gd name="T55" fmla="*/ 123 h 1136"/>
                <a:gd name="T56" fmla="*/ 464 w 808"/>
                <a:gd name="T57" fmla="*/ 141 h 1136"/>
                <a:gd name="T58" fmla="*/ 355 w 808"/>
                <a:gd name="T59" fmla="*/ 113 h 1136"/>
                <a:gd name="T60" fmla="*/ 345 w 808"/>
                <a:gd name="T61" fmla="*/ 143 h 1136"/>
                <a:gd name="T62" fmla="*/ 282 w 808"/>
                <a:gd name="T63" fmla="*/ 93 h 1136"/>
                <a:gd name="T64" fmla="*/ 292 w 808"/>
                <a:gd name="T65" fmla="*/ 157 h 1136"/>
                <a:gd name="T66" fmla="*/ 259 w 808"/>
                <a:gd name="T67" fmla="*/ 174 h 1136"/>
                <a:gd name="T68" fmla="*/ 274 w 808"/>
                <a:gd name="T69" fmla="*/ 256 h 1136"/>
                <a:gd name="T70" fmla="*/ 152 w 808"/>
                <a:gd name="T71" fmla="*/ 212 h 1136"/>
                <a:gd name="T72" fmla="*/ 209 w 808"/>
                <a:gd name="T73" fmla="*/ 307 h 1136"/>
                <a:gd name="T74" fmla="*/ 116 w 808"/>
                <a:gd name="T75" fmla="*/ 290 h 1136"/>
                <a:gd name="T76" fmla="*/ 195 w 808"/>
                <a:gd name="T77" fmla="*/ 367 h 1136"/>
                <a:gd name="T78" fmla="*/ 116 w 808"/>
                <a:gd name="T79" fmla="*/ 290 h 1136"/>
                <a:gd name="T80" fmla="*/ 21 w 808"/>
                <a:gd name="T81" fmla="*/ 665 h 1136"/>
                <a:gd name="T82" fmla="*/ 148 w 808"/>
                <a:gd name="T83" fmla="*/ 600 h 1136"/>
                <a:gd name="T84" fmla="*/ 76 w 808"/>
                <a:gd name="T85" fmla="*/ 412 h 1136"/>
                <a:gd name="T86" fmla="*/ 209 w 808"/>
                <a:gd name="T87" fmla="*/ 492 h 1136"/>
                <a:gd name="T88" fmla="*/ 185 w 808"/>
                <a:gd name="T89" fmla="*/ 679 h 1136"/>
                <a:gd name="T90" fmla="*/ 284 w 808"/>
                <a:gd name="T91" fmla="*/ 630 h 1136"/>
                <a:gd name="T92" fmla="*/ 317 w 808"/>
                <a:gd name="T93" fmla="*/ 815 h 1136"/>
                <a:gd name="T94" fmla="*/ 265 w 808"/>
                <a:gd name="T95" fmla="*/ 830 h 1136"/>
                <a:gd name="T96" fmla="*/ 395 w 808"/>
                <a:gd name="T97" fmla="*/ 810 h 1136"/>
                <a:gd name="T98" fmla="*/ 445 w 808"/>
                <a:gd name="T99" fmla="*/ 719 h 1136"/>
                <a:gd name="T100" fmla="*/ 445 w 808"/>
                <a:gd name="T101" fmla="*/ 891 h 1136"/>
                <a:gd name="T102" fmla="*/ 525 w 808"/>
                <a:gd name="T103" fmla="*/ 811 h 1136"/>
                <a:gd name="T104" fmla="*/ 445 w 808"/>
                <a:gd name="T105" fmla="*/ 891 h 1136"/>
                <a:gd name="T106" fmla="*/ 488 w 808"/>
                <a:gd name="T107" fmla="*/ 1128 h 1136"/>
                <a:gd name="T108" fmla="*/ 524 w 808"/>
                <a:gd name="T109" fmla="*/ 1067 h 1136"/>
                <a:gd name="T110" fmla="*/ 535 w 808"/>
                <a:gd name="T111" fmla="*/ 1066 h 1136"/>
                <a:gd name="T112" fmla="*/ 565 w 808"/>
                <a:gd name="T113" fmla="*/ 1010 h 1136"/>
                <a:gd name="T114" fmla="*/ 545 w 808"/>
                <a:gd name="T115" fmla="*/ 955 h 1136"/>
                <a:gd name="T116" fmla="*/ 555 w 808"/>
                <a:gd name="T117" fmla="*/ 91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8" h="1136">
                  <a:moveTo>
                    <a:pt x="234" y="405"/>
                  </a:moveTo>
                  <a:cubicBezTo>
                    <a:pt x="227" y="313"/>
                    <a:pt x="321" y="240"/>
                    <a:pt x="418" y="189"/>
                  </a:cubicBezTo>
                  <a:cubicBezTo>
                    <a:pt x="419" y="173"/>
                    <a:pt x="425" y="157"/>
                    <a:pt x="432" y="144"/>
                  </a:cubicBezTo>
                  <a:cubicBezTo>
                    <a:pt x="432" y="144"/>
                    <a:pt x="433" y="143"/>
                    <a:pt x="433" y="143"/>
                  </a:cubicBezTo>
                  <a:cubicBezTo>
                    <a:pt x="434" y="142"/>
                    <a:pt x="435" y="142"/>
                    <a:pt x="436" y="143"/>
                  </a:cubicBezTo>
                  <a:cubicBezTo>
                    <a:pt x="437" y="144"/>
                    <a:pt x="437" y="144"/>
                    <a:pt x="437" y="145"/>
                  </a:cubicBezTo>
                  <a:cubicBezTo>
                    <a:pt x="442" y="154"/>
                    <a:pt x="446" y="164"/>
                    <a:pt x="448" y="174"/>
                  </a:cubicBezTo>
                  <a:cubicBezTo>
                    <a:pt x="468" y="165"/>
                    <a:pt x="487" y="156"/>
                    <a:pt x="505" y="149"/>
                  </a:cubicBezTo>
                  <a:cubicBezTo>
                    <a:pt x="508" y="141"/>
                    <a:pt x="511" y="134"/>
                    <a:pt x="515" y="128"/>
                  </a:cubicBezTo>
                  <a:cubicBezTo>
                    <a:pt x="516" y="127"/>
                    <a:pt x="516" y="127"/>
                    <a:pt x="517" y="127"/>
                  </a:cubicBezTo>
                  <a:cubicBezTo>
                    <a:pt x="518" y="126"/>
                    <a:pt x="519" y="126"/>
                    <a:pt x="519" y="127"/>
                  </a:cubicBezTo>
                  <a:cubicBezTo>
                    <a:pt x="520" y="127"/>
                    <a:pt x="521" y="128"/>
                    <a:pt x="521" y="129"/>
                  </a:cubicBezTo>
                  <a:cubicBezTo>
                    <a:pt x="523" y="132"/>
                    <a:pt x="525" y="136"/>
                    <a:pt x="527" y="140"/>
                  </a:cubicBezTo>
                  <a:cubicBezTo>
                    <a:pt x="554" y="130"/>
                    <a:pt x="577" y="122"/>
                    <a:pt x="594" y="117"/>
                  </a:cubicBezTo>
                  <a:cubicBezTo>
                    <a:pt x="596" y="111"/>
                    <a:pt x="599" y="105"/>
                    <a:pt x="602" y="100"/>
                  </a:cubicBezTo>
                  <a:cubicBezTo>
                    <a:pt x="602" y="99"/>
                    <a:pt x="603" y="99"/>
                    <a:pt x="603" y="99"/>
                  </a:cubicBezTo>
                  <a:cubicBezTo>
                    <a:pt x="604" y="98"/>
                    <a:pt x="604" y="98"/>
                    <a:pt x="605" y="99"/>
                  </a:cubicBezTo>
                  <a:cubicBezTo>
                    <a:pt x="605" y="99"/>
                    <a:pt x="606" y="100"/>
                    <a:pt x="606" y="100"/>
                  </a:cubicBezTo>
                  <a:cubicBezTo>
                    <a:pt x="608" y="104"/>
                    <a:pt x="610" y="107"/>
                    <a:pt x="611" y="111"/>
                  </a:cubicBezTo>
                  <a:cubicBezTo>
                    <a:pt x="636" y="100"/>
                    <a:pt x="646" y="81"/>
                    <a:pt x="648" y="62"/>
                  </a:cubicBezTo>
                  <a:cubicBezTo>
                    <a:pt x="571" y="69"/>
                    <a:pt x="571" y="69"/>
                    <a:pt x="571" y="69"/>
                  </a:cubicBezTo>
                  <a:cubicBezTo>
                    <a:pt x="571" y="10"/>
                    <a:pt x="571" y="10"/>
                    <a:pt x="571" y="10"/>
                  </a:cubicBezTo>
                  <a:cubicBezTo>
                    <a:pt x="571" y="0"/>
                    <a:pt x="571" y="0"/>
                    <a:pt x="571" y="0"/>
                  </a:cubicBezTo>
                  <a:cubicBezTo>
                    <a:pt x="570" y="0"/>
                    <a:pt x="570" y="0"/>
                    <a:pt x="569" y="0"/>
                  </a:cubicBezTo>
                  <a:cubicBezTo>
                    <a:pt x="566" y="0"/>
                    <a:pt x="564" y="0"/>
                    <a:pt x="561" y="0"/>
                  </a:cubicBezTo>
                  <a:cubicBezTo>
                    <a:pt x="561" y="69"/>
                    <a:pt x="561" y="69"/>
                    <a:pt x="561" y="69"/>
                  </a:cubicBezTo>
                  <a:cubicBezTo>
                    <a:pt x="475" y="33"/>
                    <a:pt x="475" y="33"/>
                    <a:pt x="475" y="33"/>
                  </a:cubicBezTo>
                  <a:cubicBezTo>
                    <a:pt x="475" y="8"/>
                    <a:pt x="475" y="8"/>
                    <a:pt x="475" y="8"/>
                  </a:cubicBezTo>
                  <a:cubicBezTo>
                    <a:pt x="475" y="8"/>
                    <a:pt x="474" y="8"/>
                    <a:pt x="474" y="8"/>
                  </a:cubicBezTo>
                  <a:cubicBezTo>
                    <a:pt x="472" y="8"/>
                    <a:pt x="470" y="9"/>
                    <a:pt x="469" y="9"/>
                  </a:cubicBezTo>
                  <a:cubicBezTo>
                    <a:pt x="469" y="62"/>
                    <a:pt x="469" y="62"/>
                    <a:pt x="469" y="62"/>
                  </a:cubicBezTo>
                  <a:cubicBezTo>
                    <a:pt x="361" y="49"/>
                    <a:pt x="361" y="49"/>
                    <a:pt x="361" y="49"/>
                  </a:cubicBezTo>
                  <a:cubicBezTo>
                    <a:pt x="362" y="39"/>
                    <a:pt x="362" y="39"/>
                    <a:pt x="362" y="39"/>
                  </a:cubicBezTo>
                  <a:cubicBezTo>
                    <a:pt x="361" y="40"/>
                    <a:pt x="361" y="40"/>
                    <a:pt x="360" y="40"/>
                  </a:cubicBezTo>
                  <a:cubicBezTo>
                    <a:pt x="344" y="46"/>
                    <a:pt x="328" y="54"/>
                    <a:pt x="312" y="61"/>
                  </a:cubicBezTo>
                  <a:cubicBezTo>
                    <a:pt x="312" y="61"/>
                    <a:pt x="312" y="62"/>
                    <a:pt x="312" y="62"/>
                  </a:cubicBezTo>
                  <a:cubicBezTo>
                    <a:pt x="311" y="62"/>
                    <a:pt x="311" y="62"/>
                    <a:pt x="310" y="62"/>
                  </a:cubicBezTo>
                  <a:cubicBezTo>
                    <a:pt x="310" y="64"/>
                    <a:pt x="308" y="66"/>
                    <a:pt x="307" y="66"/>
                  </a:cubicBezTo>
                  <a:cubicBezTo>
                    <a:pt x="313" y="82"/>
                    <a:pt x="313" y="82"/>
                    <a:pt x="313" y="82"/>
                  </a:cubicBezTo>
                  <a:cubicBezTo>
                    <a:pt x="313" y="82"/>
                    <a:pt x="316" y="88"/>
                    <a:pt x="313" y="89"/>
                  </a:cubicBezTo>
                  <a:cubicBezTo>
                    <a:pt x="311" y="90"/>
                    <a:pt x="309" y="84"/>
                    <a:pt x="309" y="84"/>
                  </a:cubicBezTo>
                  <a:cubicBezTo>
                    <a:pt x="302" y="68"/>
                    <a:pt x="302" y="68"/>
                    <a:pt x="302" y="68"/>
                  </a:cubicBezTo>
                  <a:cubicBezTo>
                    <a:pt x="302" y="68"/>
                    <a:pt x="302" y="68"/>
                    <a:pt x="302" y="68"/>
                  </a:cubicBezTo>
                  <a:cubicBezTo>
                    <a:pt x="302" y="68"/>
                    <a:pt x="301" y="68"/>
                    <a:pt x="300" y="68"/>
                  </a:cubicBezTo>
                  <a:cubicBezTo>
                    <a:pt x="283" y="77"/>
                    <a:pt x="266" y="87"/>
                    <a:pt x="249" y="99"/>
                  </a:cubicBezTo>
                  <a:cubicBezTo>
                    <a:pt x="248" y="99"/>
                    <a:pt x="248" y="100"/>
                    <a:pt x="247" y="100"/>
                  </a:cubicBezTo>
                  <a:cubicBezTo>
                    <a:pt x="251" y="111"/>
                    <a:pt x="251" y="111"/>
                    <a:pt x="251" y="111"/>
                  </a:cubicBezTo>
                  <a:cubicBezTo>
                    <a:pt x="251" y="111"/>
                    <a:pt x="255" y="120"/>
                    <a:pt x="252" y="121"/>
                  </a:cubicBezTo>
                  <a:cubicBezTo>
                    <a:pt x="248" y="123"/>
                    <a:pt x="245" y="113"/>
                    <a:pt x="245" y="113"/>
                  </a:cubicBezTo>
                  <a:cubicBezTo>
                    <a:pt x="241" y="104"/>
                    <a:pt x="241" y="104"/>
                    <a:pt x="241" y="104"/>
                  </a:cubicBezTo>
                  <a:cubicBezTo>
                    <a:pt x="232" y="110"/>
                    <a:pt x="224" y="117"/>
                    <a:pt x="215" y="124"/>
                  </a:cubicBezTo>
                  <a:cubicBezTo>
                    <a:pt x="215" y="124"/>
                    <a:pt x="214" y="125"/>
                    <a:pt x="213" y="126"/>
                  </a:cubicBezTo>
                  <a:cubicBezTo>
                    <a:pt x="213" y="126"/>
                    <a:pt x="213" y="126"/>
                    <a:pt x="214" y="126"/>
                  </a:cubicBezTo>
                  <a:cubicBezTo>
                    <a:pt x="221" y="136"/>
                    <a:pt x="226" y="153"/>
                    <a:pt x="219" y="157"/>
                  </a:cubicBezTo>
                  <a:cubicBezTo>
                    <a:pt x="229" y="172"/>
                    <a:pt x="229" y="172"/>
                    <a:pt x="229" y="172"/>
                  </a:cubicBezTo>
                  <a:cubicBezTo>
                    <a:pt x="229" y="172"/>
                    <a:pt x="234" y="178"/>
                    <a:pt x="231" y="180"/>
                  </a:cubicBezTo>
                  <a:cubicBezTo>
                    <a:pt x="229" y="182"/>
                    <a:pt x="225" y="175"/>
                    <a:pt x="225" y="175"/>
                  </a:cubicBezTo>
                  <a:cubicBezTo>
                    <a:pt x="215" y="160"/>
                    <a:pt x="215" y="160"/>
                    <a:pt x="215" y="160"/>
                  </a:cubicBezTo>
                  <a:cubicBezTo>
                    <a:pt x="215" y="160"/>
                    <a:pt x="215" y="160"/>
                    <a:pt x="215" y="160"/>
                  </a:cubicBezTo>
                  <a:cubicBezTo>
                    <a:pt x="207" y="163"/>
                    <a:pt x="198" y="154"/>
                    <a:pt x="191" y="144"/>
                  </a:cubicBezTo>
                  <a:cubicBezTo>
                    <a:pt x="187" y="148"/>
                    <a:pt x="182" y="152"/>
                    <a:pt x="178" y="157"/>
                  </a:cubicBezTo>
                  <a:cubicBezTo>
                    <a:pt x="177" y="157"/>
                    <a:pt x="176" y="158"/>
                    <a:pt x="175" y="159"/>
                  </a:cubicBezTo>
                  <a:cubicBezTo>
                    <a:pt x="175" y="162"/>
                    <a:pt x="174" y="164"/>
                    <a:pt x="172" y="166"/>
                  </a:cubicBezTo>
                  <a:cubicBezTo>
                    <a:pt x="183" y="183"/>
                    <a:pt x="183" y="183"/>
                    <a:pt x="183" y="183"/>
                  </a:cubicBezTo>
                  <a:cubicBezTo>
                    <a:pt x="183" y="183"/>
                    <a:pt x="189" y="189"/>
                    <a:pt x="186" y="191"/>
                  </a:cubicBezTo>
                  <a:cubicBezTo>
                    <a:pt x="183" y="193"/>
                    <a:pt x="179" y="186"/>
                    <a:pt x="179" y="186"/>
                  </a:cubicBezTo>
                  <a:cubicBezTo>
                    <a:pt x="167" y="168"/>
                    <a:pt x="167" y="168"/>
                    <a:pt x="167" y="168"/>
                  </a:cubicBezTo>
                  <a:cubicBezTo>
                    <a:pt x="167" y="168"/>
                    <a:pt x="167" y="168"/>
                    <a:pt x="167" y="168"/>
                  </a:cubicBezTo>
                  <a:cubicBezTo>
                    <a:pt x="166" y="169"/>
                    <a:pt x="166" y="169"/>
                    <a:pt x="165" y="169"/>
                  </a:cubicBezTo>
                  <a:cubicBezTo>
                    <a:pt x="145" y="189"/>
                    <a:pt x="127" y="210"/>
                    <a:pt x="110" y="233"/>
                  </a:cubicBezTo>
                  <a:cubicBezTo>
                    <a:pt x="110" y="234"/>
                    <a:pt x="109" y="234"/>
                    <a:pt x="109" y="235"/>
                  </a:cubicBezTo>
                  <a:cubicBezTo>
                    <a:pt x="111" y="241"/>
                    <a:pt x="111" y="247"/>
                    <a:pt x="108" y="249"/>
                  </a:cubicBezTo>
                  <a:cubicBezTo>
                    <a:pt x="122" y="264"/>
                    <a:pt x="122" y="264"/>
                    <a:pt x="122" y="264"/>
                  </a:cubicBezTo>
                  <a:cubicBezTo>
                    <a:pt x="122" y="264"/>
                    <a:pt x="129" y="270"/>
                    <a:pt x="126" y="272"/>
                  </a:cubicBezTo>
                  <a:cubicBezTo>
                    <a:pt x="124" y="275"/>
                    <a:pt x="118" y="268"/>
                    <a:pt x="118" y="268"/>
                  </a:cubicBezTo>
                  <a:cubicBezTo>
                    <a:pt x="104" y="253"/>
                    <a:pt x="104" y="253"/>
                    <a:pt x="104" y="253"/>
                  </a:cubicBezTo>
                  <a:cubicBezTo>
                    <a:pt x="104" y="253"/>
                    <a:pt x="104" y="253"/>
                    <a:pt x="104" y="253"/>
                  </a:cubicBezTo>
                  <a:cubicBezTo>
                    <a:pt x="101" y="255"/>
                    <a:pt x="98" y="255"/>
                    <a:pt x="95" y="254"/>
                  </a:cubicBezTo>
                  <a:cubicBezTo>
                    <a:pt x="84" y="271"/>
                    <a:pt x="73" y="289"/>
                    <a:pt x="64" y="307"/>
                  </a:cubicBezTo>
                  <a:cubicBezTo>
                    <a:pt x="64" y="308"/>
                    <a:pt x="63" y="309"/>
                    <a:pt x="63" y="310"/>
                  </a:cubicBezTo>
                  <a:cubicBezTo>
                    <a:pt x="58" y="319"/>
                    <a:pt x="54" y="327"/>
                    <a:pt x="50" y="336"/>
                  </a:cubicBezTo>
                  <a:cubicBezTo>
                    <a:pt x="50" y="337"/>
                    <a:pt x="49" y="338"/>
                    <a:pt x="49" y="339"/>
                  </a:cubicBezTo>
                  <a:cubicBezTo>
                    <a:pt x="46" y="345"/>
                    <a:pt x="44" y="350"/>
                    <a:pt x="41" y="356"/>
                  </a:cubicBezTo>
                  <a:cubicBezTo>
                    <a:pt x="41" y="357"/>
                    <a:pt x="41" y="358"/>
                    <a:pt x="40" y="359"/>
                  </a:cubicBezTo>
                  <a:cubicBezTo>
                    <a:pt x="37" y="368"/>
                    <a:pt x="33" y="378"/>
                    <a:pt x="30" y="387"/>
                  </a:cubicBezTo>
                  <a:cubicBezTo>
                    <a:pt x="30" y="388"/>
                    <a:pt x="30" y="389"/>
                    <a:pt x="29" y="389"/>
                  </a:cubicBezTo>
                  <a:cubicBezTo>
                    <a:pt x="27" y="396"/>
                    <a:pt x="25" y="403"/>
                    <a:pt x="23" y="409"/>
                  </a:cubicBezTo>
                  <a:cubicBezTo>
                    <a:pt x="22" y="411"/>
                    <a:pt x="22" y="413"/>
                    <a:pt x="22" y="414"/>
                  </a:cubicBezTo>
                  <a:cubicBezTo>
                    <a:pt x="21" y="416"/>
                    <a:pt x="20" y="418"/>
                    <a:pt x="20" y="420"/>
                  </a:cubicBezTo>
                  <a:cubicBezTo>
                    <a:pt x="20" y="420"/>
                    <a:pt x="20" y="420"/>
                    <a:pt x="20" y="420"/>
                  </a:cubicBezTo>
                  <a:cubicBezTo>
                    <a:pt x="17" y="432"/>
                    <a:pt x="14" y="444"/>
                    <a:pt x="11" y="456"/>
                  </a:cubicBezTo>
                  <a:cubicBezTo>
                    <a:pt x="11" y="457"/>
                    <a:pt x="11" y="459"/>
                    <a:pt x="11" y="460"/>
                  </a:cubicBezTo>
                  <a:cubicBezTo>
                    <a:pt x="10" y="465"/>
                    <a:pt x="9" y="470"/>
                    <a:pt x="8" y="474"/>
                  </a:cubicBezTo>
                  <a:cubicBezTo>
                    <a:pt x="8" y="475"/>
                    <a:pt x="8" y="475"/>
                    <a:pt x="8" y="475"/>
                  </a:cubicBezTo>
                  <a:cubicBezTo>
                    <a:pt x="8" y="475"/>
                    <a:pt x="8" y="475"/>
                    <a:pt x="8" y="475"/>
                  </a:cubicBezTo>
                  <a:cubicBezTo>
                    <a:pt x="6" y="489"/>
                    <a:pt x="4" y="503"/>
                    <a:pt x="2" y="518"/>
                  </a:cubicBezTo>
                  <a:cubicBezTo>
                    <a:pt x="2" y="518"/>
                    <a:pt x="2" y="519"/>
                    <a:pt x="2" y="519"/>
                  </a:cubicBezTo>
                  <a:cubicBezTo>
                    <a:pt x="2" y="528"/>
                    <a:pt x="1" y="537"/>
                    <a:pt x="1" y="546"/>
                  </a:cubicBezTo>
                  <a:cubicBezTo>
                    <a:pt x="1" y="547"/>
                    <a:pt x="1" y="548"/>
                    <a:pt x="1" y="548"/>
                  </a:cubicBezTo>
                  <a:cubicBezTo>
                    <a:pt x="0" y="555"/>
                    <a:pt x="0" y="562"/>
                    <a:pt x="0" y="569"/>
                  </a:cubicBezTo>
                  <a:cubicBezTo>
                    <a:pt x="0" y="577"/>
                    <a:pt x="0" y="584"/>
                    <a:pt x="1" y="592"/>
                  </a:cubicBezTo>
                  <a:cubicBezTo>
                    <a:pt x="1" y="593"/>
                    <a:pt x="1" y="593"/>
                    <a:pt x="1" y="594"/>
                  </a:cubicBezTo>
                  <a:cubicBezTo>
                    <a:pt x="1" y="602"/>
                    <a:pt x="2" y="610"/>
                    <a:pt x="2" y="618"/>
                  </a:cubicBezTo>
                  <a:cubicBezTo>
                    <a:pt x="2" y="618"/>
                    <a:pt x="2" y="619"/>
                    <a:pt x="2" y="619"/>
                  </a:cubicBezTo>
                  <a:cubicBezTo>
                    <a:pt x="4" y="643"/>
                    <a:pt x="8" y="665"/>
                    <a:pt x="13" y="688"/>
                  </a:cubicBezTo>
                  <a:cubicBezTo>
                    <a:pt x="13" y="689"/>
                    <a:pt x="13" y="690"/>
                    <a:pt x="13" y="691"/>
                  </a:cubicBezTo>
                  <a:cubicBezTo>
                    <a:pt x="15" y="698"/>
                    <a:pt x="16" y="705"/>
                    <a:pt x="18" y="711"/>
                  </a:cubicBezTo>
                  <a:cubicBezTo>
                    <a:pt x="18" y="712"/>
                    <a:pt x="18" y="712"/>
                    <a:pt x="18" y="712"/>
                  </a:cubicBezTo>
                  <a:cubicBezTo>
                    <a:pt x="18" y="712"/>
                    <a:pt x="18" y="712"/>
                    <a:pt x="18" y="712"/>
                  </a:cubicBezTo>
                  <a:cubicBezTo>
                    <a:pt x="25" y="738"/>
                    <a:pt x="33" y="762"/>
                    <a:pt x="43" y="786"/>
                  </a:cubicBezTo>
                  <a:cubicBezTo>
                    <a:pt x="43" y="786"/>
                    <a:pt x="43" y="786"/>
                    <a:pt x="43" y="786"/>
                  </a:cubicBezTo>
                  <a:cubicBezTo>
                    <a:pt x="44" y="789"/>
                    <a:pt x="45" y="792"/>
                    <a:pt x="46" y="794"/>
                  </a:cubicBezTo>
                  <a:cubicBezTo>
                    <a:pt x="46" y="794"/>
                    <a:pt x="47" y="795"/>
                    <a:pt x="47" y="795"/>
                  </a:cubicBezTo>
                  <a:cubicBezTo>
                    <a:pt x="63" y="832"/>
                    <a:pt x="83" y="867"/>
                    <a:pt x="106" y="900"/>
                  </a:cubicBezTo>
                  <a:cubicBezTo>
                    <a:pt x="125" y="878"/>
                    <a:pt x="125" y="878"/>
                    <a:pt x="125" y="878"/>
                  </a:cubicBezTo>
                  <a:cubicBezTo>
                    <a:pt x="125" y="878"/>
                    <a:pt x="133" y="867"/>
                    <a:pt x="138" y="870"/>
                  </a:cubicBezTo>
                  <a:cubicBezTo>
                    <a:pt x="142" y="874"/>
                    <a:pt x="132" y="884"/>
                    <a:pt x="132" y="884"/>
                  </a:cubicBezTo>
                  <a:cubicBezTo>
                    <a:pt x="111" y="907"/>
                    <a:pt x="111" y="907"/>
                    <a:pt x="111" y="907"/>
                  </a:cubicBezTo>
                  <a:cubicBezTo>
                    <a:pt x="112" y="909"/>
                    <a:pt x="113" y="910"/>
                    <a:pt x="114" y="911"/>
                  </a:cubicBezTo>
                  <a:cubicBezTo>
                    <a:pt x="134" y="938"/>
                    <a:pt x="156" y="962"/>
                    <a:pt x="181" y="985"/>
                  </a:cubicBezTo>
                  <a:cubicBezTo>
                    <a:pt x="181" y="985"/>
                    <a:pt x="181" y="985"/>
                    <a:pt x="181" y="985"/>
                  </a:cubicBezTo>
                  <a:cubicBezTo>
                    <a:pt x="187" y="980"/>
                    <a:pt x="193" y="977"/>
                    <a:pt x="198" y="979"/>
                  </a:cubicBezTo>
                  <a:cubicBezTo>
                    <a:pt x="211" y="949"/>
                    <a:pt x="211" y="949"/>
                    <a:pt x="211" y="949"/>
                  </a:cubicBezTo>
                  <a:cubicBezTo>
                    <a:pt x="211" y="949"/>
                    <a:pt x="215" y="936"/>
                    <a:pt x="220" y="938"/>
                  </a:cubicBezTo>
                  <a:cubicBezTo>
                    <a:pt x="226" y="940"/>
                    <a:pt x="219" y="952"/>
                    <a:pt x="219" y="952"/>
                  </a:cubicBezTo>
                  <a:cubicBezTo>
                    <a:pt x="207" y="983"/>
                    <a:pt x="207" y="983"/>
                    <a:pt x="207" y="983"/>
                  </a:cubicBezTo>
                  <a:cubicBezTo>
                    <a:pt x="207" y="983"/>
                    <a:pt x="207" y="983"/>
                    <a:pt x="207" y="983"/>
                  </a:cubicBezTo>
                  <a:cubicBezTo>
                    <a:pt x="215" y="989"/>
                    <a:pt x="216" y="1001"/>
                    <a:pt x="214" y="1014"/>
                  </a:cubicBezTo>
                  <a:cubicBezTo>
                    <a:pt x="214" y="1014"/>
                    <a:pt x="215" y="1015"/>
                    <a:pt x="215" y="1015"/>
                  </a:cubicBezTo>
                  <a:cubicBezTo>
                    <a:pt x="238" y="1033"/>
                    <a:pt x="262" y="1050"/>
                    <a:pt x="288" y="1064"/>
                  </a:cubicBezTo>
                  <a:cubicBezTo>
                    <a:pt x="300" y="1038"/>
                    <a:pt x="321" y="1015"/>
                    <a:pt x="337" y="1021"/>
                  </a:cubicBezTo>
                  <a:cubicBezTo>
                    <a:pt x="352" y="976"/>
                    <a:pt x="352" y="976"/>
                    <a:pt x="352" y="976"/>
                  </a:cubicBezTo>
                  <a:cubicBezTo>
                    <a:pt x="352" y="976"/>
                    <a:pt x="357" y="957"/>
                    <a:pt x="365" y="960"/>
                  </a:cubicBezTo>
                  <a:cubicBezTo>
                    <a:pt x="373" y="962"/>
                    <a:pt x="365" y="980"/>
                    <a:pt x="365" y="980"/>
                  </a:cubicBezTo>
                  <a:cubicBezTo>
                    <a:pt x="349" y="1025"/>
                    <a:pt x="349" y="1025"/>
                    <a:pt x="349" y="1025"/>
                  </a:cubicBezTo>
                  <a:cubicBezTo>
                    <a:pt x="349" y="1025"/>
                    <a:pt x="349" y="1025"/>
                    <a:pt x="349" y="1025"/>
                  </a:cubicBezTo>
                  <a:cubicBezTo>
                    <a:pt x="367" y="1037"/>
                    <a:pt x="364" y="1067"/>
                    <a:pt x="355" y="1096"/>
                  </a:cubicBezTo>
                  <a:cubicBezTo>
                    <a:pt x="355" y="1097"/>
                    <a:pt x="355" y="1097"/>
                    <a:pt x="356" y="1097"/>
                  </a:cubicBezTo>
                  <a:cubicBezTo>
                    <a:pt x="374" y="1104"/>
                    <a:pt x="393" y="1111"/>
                    <a:pt x="412" y="1116"/>
                  </a:cubicBezTo>
                  <a:cubicBezTo>
                    <a:pt x="417" y="1111"/>
                    <a:pt x="422" y="1107"/>
                    <a:pt x="427" y="1109"/>
                  </a:cubicBezTo>
                  <a:cubicBezTo>
                    <a:pt x="434" y="1088"/>
                    <a:pt x="434" y="1088"/>
                    <a:pt x="434" y="1088"/>
                  </a:cubicBezTo>
                  <a:cubicBezTo>
                    <a:pt x="434" y="1088"/>
                    <a:pt x="437" y="1079"/>
                    <a:pt x="440" y="1080"/>
                  </a:cubicBezTo>
                  <a:cubicBezTo>
                    <a:pt x="444" y="1081"/>
                    <a:pt x="440" y="1090"/>
                    <a:pt x="440" y="1090"/>
                  </a:cubicBezTo>
                  <a:cubicBezTo>
                    <a:pt x="433" y="1111"/>
                    <a:pt x="433" y="1111"/>
                    <a:pt x="433" y="1111"/>
                  </a:cubicBezTo>
                  <a:cubicBezTo>
                    <a:pt x="433" y="1111"/>
                    <a:pt x="433" y="1111"/>
                    <a:pt x="433" y="1111"/>
                  </a:cubicBezTo>
                  <a:cubicBezTo>
                    <a:pt x="437" y="1113"/>
                    <a:pt x="438" y="1118"/>
                    <a:pt x="439" y="1123"/>
                  </a:cubicBezTo>
                  <a:cubicBezTo>
                    <a:pt x="439" y="1124"/>
                    <a:pt x="440" y="1124"/>
                    <a:pt x="441" y="1124"/>
                  </a:cubicBezTo>
                  <a:cubicBezTo>
                    <a:pt x="466" y="1130"/>
                    <a:pt x="491" y="1134"/>
                    <a:pt x="516" y="1136"/>
                  </a:cubicBezTo>
                  <a:cubicBezTo>
                    <a:pt x="808" y="801"/>
                    <a:pt x="234" y="652"/>
                    <a:pt x="234" y="405"/>
                  </a:cubicBezTo>
                  <a:close/>
                  <a:moveTo>
                    <a:pt x="529" y="97"/>
                  </a:moveTo>
                  <a:cubicBezTo>
                    <a:pt x="530" y="88"/>
                    <a:pt x="534" y="79"/>
                    <a:pt x="538" y="71"/>
                  </a:cubicBezTo>
                  <a:cubicBezTo>
                    <a:pt x="539" y="71"/>
                    <a:pt x="539" y="70"/>
                    <a:pt x="539" y="70"/>
                  </a:cubicBezTo>
                  <a:cubicBezTo>
                    <a:pt x="540" y="70"/>
                    <a:pt x="540" y="70"/>
                    <a:pt x="541" y="70"/>
                  </a:cubicBezTo>
                  <a:cubicBezTo>
                    <a:pt x="541" y="71"/>
                    <a:pt x="542" y="71"/>
                    <a:pt x="542" y="72"/>
                  </a:cubicBezTo>
                  <a:cubicBezTo>
                    <a:pt x="547" y="79"/>
                    <a:pt x="550" y="88"/>
                    <a:pt x="551" y="98"/>
                  </a:cubicBezTo>
                  <a:cubicBezTo>
                    <a:pt x="551" y="106"/>
                    <a:pt x="547" y="117"/>
                    <a:pt x="541" y="117"/>
                  </a:cubicBezTo>
                  <a:cubicBezTo>
                    <a:pt x="541" y="129"/>
                    <a:pt x="541" y="129"/>
                    <a:pt x="541" y="129"/>
                  </a:cubicBezTo>
                  <a:cubicBezTo>
                    <a:pt x="541" y="129"/>
                    <a:pt x="541" y="134"/>
                    <a:pt x="539" y="134"/>
                  </a:cubicBezTo>
                  <a:cubicBezTo>
                    <a:pt x="537" y="134"/>
                    <a:pt x="537" y="129"/>
                    <a:pt x="537" y="129"/>
                  </a:cubicBezTo>
                  <a:cubicBezTo>
                    <a:pt x="537" y="117"/>
                    <a:pt x="537" y="117"/>
                    <a:pt x="537" y="117"/>
                  </a:cubicBezTo>
                  <a:cubicBezTo>
                    <a:pt x="537" y="117"/>
                    <a:pt x="537" y="117"/>
                    <a:pt x="537" y="117"/>
                  </a:cubicBezTo>
                  <a:cubicBezTo>
                    <a:pt x="530" y="115"/>
                    <a:pt x="529" y="106"/>
                    <a:pt x="529" y="97"/>
                  </a:cubicBezTo>
                  <a:close/>
                  <a:moveTo>
                    <a:pt x="455" y="121"/>
                  </a:moveTo>
                  <a:cubicBezTo>
                    <a:pt x="456" y="112"/>
                    <a:pt x="460" y="103"/>
                    <a:pt x="465" y="95"/>
                  </a:cubicBezTo>
                  <a:cubicBezTo>
                    <a:pt x="465" y="95"/>
                    <a:pt x="465" y="95"/>
                    <a:pt x="466" y="95"/>
                  </a:cubicBezTo>
                  <a:cubicBezTo>
                    <a:pt x="466" y="94"/>
                    <a:pt x="467" y="94"/>
                    <a:pt x="467" y="95"/>
                  </a:cubicBezTo>
                  <a:cubicBezTo>
                    <a:pt x="468" y="95"/>
                    <a:pt x="468" y="96"/>
                    <a:pt x="468" y="96"/>
                  </a:cubicBezTo>
                  <a:cubicBezTo>
                    <a:pt x="473" y="104"/>
                    <a:pt x="476" y="113"/>
                    <a:pt x="477" y="123"/>
                  </a:cubicBezTo>
                  <a:cubicBezTo>
                    <a:pt x="478" y="131"/>
                    <a:pt x="473" y="142"/>
                    <a:pt x="467" y="141"/>
                  </a:cubicBezTo>
                  <a:cubicBezTo>
                    <a:pt x="467" y="153"/>
                    <a:pt x="467" y="153"/>
                    <a:pt x="467" y="153"/>
                  </a:cubicBezTo>
                  <a:cubicBezTo>
                    <a:pt x="467" y="153"/>
                    <a:pt x="468" y="158"/>
                    <a:pt x="465" y="158"/>
                  </a:cubicBezTo>
                  <a:cubicBezTo>
                    <a:pt x="463" y="158"/>
                    <a:pt x="463" y="153"/>
                    <a:pt x="463" y="153"/>
                  </a:cubicBezTo>
                  <a:cubicBezTo>
                    <a:pt x="464" y="141"/>
                    <a:pt x="464" y="141"/>
                    <a:pt x="464" y="141"/>
                  </a:cubicBezTo>
                  <a:cubicBezTo>
                    <a:pt x="464" y="141"/>
                    <a:pt x="464" y="141"/>
                    <a:pt x="464" y="141"/>
                  </a:cubicBezTo>
                  <a:cubicBezTo>
                    <a:pt x="456" y="140"/>
                    <a:pt x="455" y="130"/>
                    <a:pt x="455" y="121"/>
                  </a:cubicBezTo>
                  <a:close/>
                  <a:moveTo>
                    <a:pt x="331" y="79"/>
                  </a:moveTo>
                  <a:cubicBezTo>
                    <a:pt x="332" y="78"/>
                    <a:pt x="332" y="78"/>
                    <a:pt x="332" y="77"/>
                  </a:cubicBezTo>
                  <a:cubicBezTo>
                    <a:pt x="333" y="77"/>
                    <a:pt x="334" y="77"/>
                    <a:pt x="334" y="77"/>
                  </a:cubicBezTo>
                  <a:cubicBezTo>
                    <a:pt x="335" y="77"/>
                    <a:pt x="336" y="78"/>
                    <a:pt x="336" y="79"/>
                  </a:cubicBezTo>
                  <a:cubicBezTo>
                    <a:pt x="344" y="88"/>
                    <a:pt x="351" y="100"/>
                    <a:pt x="355" y="113"/>
                  </a:cubicBezTo>
                  <a:cubicBezTo>
                    <a:pt x="359" y="124"/>
                    <a:pt x="357" y="140"/>
                    <a:pt x="350" y="142"/>
                  </a:cubicBezTo>
                  <a:cubicBezTo>
                    <a:pt x="354" y="158"/>
                    <a:pt x="354" y="158"/>
                    <a:pt x="354" y="158"/>
                  </a:cubicBezTo>
                  <a:cubicBezTo>
                    <a:pt x="354" y="158"/>
                    <a:pt x="356" y="165"/>
                    <a:pt x="353" y="166"/>
                  </a:cubicBezTo>
                  <a:cubicBezTo>
                    <a:pt x="350" y="167"/>
                    <a:pt x="349" y="159"/>
                    <a:pt x="349" y="159"/>
                  </a:cubicBezTo>
                  <a:cubicBezTo>
                    <a:pt x="345" y="143"/>
                    <a:pt x="345" y="143"/>
                    <a:pt x="345" y="143"/>
                  </a:cubicBezTo>
                  <a:cubicBezTo>
                    <a:pt x="345" y="143"/>
                    <a:pt x="345" y="143"/>
                    <a:pt x="345" y="143"/>
                  </a:cubicBezTo>
                  <a:cubicBezTo>
                    <a:pt x="337" y="143"/>
                    <a:pt x="331" y="130"/>
                    <a:pt x="329" y="117"/>
                  </a:cubicBezTo>
                  <a:cubicBezTo>
                    <a:pt x="327" y="104"/>
                    <a:pt x="328" y="91"/>
                    <a:pt x="331" y="79"/>
                  </a:cubicBezTo>
                  <a:close/>
                  <a:moveTo>
                    <a:pt x="278" y="93"/>
                  </a:moveTo>
                  <a:cubicBezTo>
                    <a:pt x="278" y="93"/>
                    <a:pt x="278" y="92"/>
                    <a:pt x="279" y="92"/>
                  </a:cubicBezTo>
                  <a:cubicBezTo>
                    <a:pt x="279" y="91"/>
                    <a:pt x="280" y="91"/>
                    <a:pt x="281" y="92"/>
                  </a:cubicBezTo>
                  <a:cubicBezTo>
                    <a:pt x="282" y="92"/>
                    <a:pt x="282" y="92"/>
                    <a:pt x="282" y="93"/>
                  </a:cubicBezTo>
                  <a:cubicBezTo>
                    <a:pt x="291" y="102"/>
                    <a:pt x="298" y="114"/>
                    <a:pt x="302" y="127"/>
                  </a:cubicBezTo>
                  <a:cubicBezTo>
                    <a:pt x="305" y="138"/>
                    <a:pt x="304" y="155"/>
                    <a:pt x="297" y="156"/>
                  </a:cubicBezTo>
                  <a:cubicBezTo>
                    <a:pt x="300" y="173"/>
                    <a:pt x="300" y="173"/>
                    <a:pt x="300" y="173"/>
                  </a:cubicBezTo>
                  <a:cubicBezTo>
                    <a:pt x="300" y="173"/>
                    <a:pt x="302" y="180"/>
                    <a:pt x="300" y="180"/>
                  </a:cubicBezTo>
                  <a:cubicBezTo>
                    <a:pt x="297" y="181"/>
                    <a:pt x="296" y="174"/>
                    <a:pt x="296" y="174"/>
                  </a:cubicBezTo>
                  <a:cubicBezTo>
                    <a:pt x="292" y="157"/>
                    <a:pt x="292" y="157"/>
                    <a:pt x="292" y="157"/>
                  </a:cubicBezTo>
                  <a:cubicBezTo>
                    <a:pt x="292" y="157"/>
                    <a:pt x="292" y="157"/>
                    <a:pt x="292" y="157"/>
                  </a:cubicBezTo>
                  <a:cubicBezTo>
                    <a:pt x="283" y="157"/>
                    <a:pt x="278" y="144"/>
                    <a:pt x="276" y="132"/>
                  </a:cubicBezTo>
                  <a:cubicBezTo>
                    <a:pt x="273" y="119"/>
                    <a:pt x="275" y="105"/>
                    <a:pt x="278" y="93"/>
                  </a:cubicBezTo>
                  <a:close/>
                  <a:moveTo>
                    <a:pt x="256" y="175"/>
                  </a:moveTo>
                  <a:cubicBezTo>
                    <a:pt x="256" y="175"/>
                    <a:pt x="257" y="174"/>
                    <a:pt x="257" y="174"/>
                  </a:cubicBezTo>
                  <a:cubicBezTo>
                    <a:pt x="258" y="173"/>
                    <a:pt x="258" y="173"/>
                    <a:pt x="259" y="174"/>
                  </a:cubicBezTo>
                  <a:cubicBezTo>
                    <a:pt x="260" y="174"/>
                    <a:pt x="260" y="174"/>
                    <a:pt x="261" y="175"/>
                  </a:cubicBezTo>
                  <a:cubicBezTo>
                    <a:pt x="269" y="184"/>
                    <a:pt x="276" y="196"/>
                    <a:pt x="280" y="209"/>
                  </a:cubicBezTo>
                  <a:cubicBezTo>
                    <a:pt x="283" y="220"/>
                    <a:pt x="282" y="237"/>
                    <a:pt x="275" y="238"/>
                  </a:cubicBezTo>
                  <a:cubicBezTo>
                    <a:pt x="279" y="255"/>
                    <a:pt x="279" y="255"/>
                    <a:pt x="279" y="255"/>
                  </a:cubicBezTo>
                  <a:cubicBezTo>
                    <a:pt x="279" y="255"/>
                    <a:pt x="281" y="262"/>
                    <a:pt x="278" y="262"/>
                  </a:cubicBezTo>
                  <a:cubicBezTo>
                    <a:pt x="275" y="263"/>
                    <a:pt x="274" y="256"/>
                    <a:pt x="274" y="256"/>
                  </a:cubicBezTo>
                  <a:cubicBezTo>
                    <a:pt x="270" y="239"/>
                    <a:pt x="270" y="239"/>
                    <a:pt x="270" y="239"/>
                  </a:cubicBezTo>
                  <a:cubicBezTo>
                    <a:pt x="270" y="239"/>
                    <a:pt x="270" y="239"/>
                    <a:pt x="270" y="239"/>
                  </a:cubicBezTo>
                  <a:cubicBezTo>
                    <a:pt x="261" y="239"/>
                    <a:pt x="256" y="226"/>
                    <a:pt x="254" y="214"/>
                  </a:cubicBezTo>
                  <a:cubicBezTo>
                    <a:pt x="252" y="201"/>
                    <a:pt x="253" y="187"/>
                    <a:pt x="256" y="175"/>
                  </a:cubicBezTo>
                  <a:close/>
                  <a:moveTo>
                    <a:pt x="149" y="213"/>
                  </a:moveTo>
                  <a:cubicBezTo>
                    <a:pt x="149" y="212"/>
                    <a:pt x="150" y="211"/>
                    <a:pt x="152" y="212"/>
                  </a:cubicBezTo>
                  <a:cubicBezTo>
                    <a:pt x="153" y="212"/>
                    <a:pt x="153" y="212"/>
                    <a:pt x="154" y="213"/>
                  </a:cubicBezTo>
                  <a:cubicBezTo>
                    <a:pt x="169" y="220"/>
                    <a:pt x="183" y="232"/>
                    <a:pt x="194" y="246"/>
                  </a:cubicBezTo>
                  <a:cubicBezTo>
                    <a:pt x="204" y="258"/>
                    <a:pt x="209" y="279"/>
                    <a:pt x="201" y="284"/>
                  </a:cubicBezTo>
                  <a:cubicBezTo>
                    <a:pt x="214" y="303"/>
                    <a:pt x="214" y="303"/>
                    <a:pt x="214" y="303"/>
                  </a:cubicBezTo>
                  <a:cubicBezTo>
                    <a:pt x="214" y="303"/>
                    <a:pt x="219" y="310"/>
                    <a:pt x="216" y="313"/>
                  </a:cubicBezTo>
                  <a:cubicBezTo>
                    <a:pt x="213" y="315"/>
                    <a:pt x="209" y="307"/>
                    <a:pt x="209" y="307"/>
                  </a:cubicBezTo>
                  <a:cubicBezTo>
                    <a:pt x="196" y="288"/>
                    <a:pt x="196" y="288"/>
                    <a:pt x="196" y="288"/>
                  </a:cubicBezTo>
                  <a:cubicBezTo>
                    <a:pt x="196" y="288"/>
                    <a:pt x="196" y="288"/>
                    <a:pt x="196" y="288"/>
                  </a:cubicBezTo>
                  <a:cubicBezTo>
                    <a:pt x="185" y="292"/>
                    <a:pt x="172" y="278"/>
                    <a:pt x="164" y="264"/>
                  </a:cubicBezTo>
                  <a:cubicBezTo>
                    <a:pt x="155" y="249"/>
                    <a:pt x="151" y="231"/>
                    <a:pt x="149" y="215"/>
                  </a:cubicBezTo>
                  <a:cubicBezTo>
                    <a:pt x="149" y="214"/>
                    <a:pt x="149" y="213"/>
                    <a:pt x="149" y="213"/>
                  </a:cubicBezTo>
                  <a:close/>
                  <a:moveTo>
                    <a:pt x="116" y="290"/>
                  </a:moveTo>
                  <a:cubicBezTo>
                    <a:pt x="116" y="290"/>
                    <a:pt x="117" y="290"/>
                    <a:pt x="118" y="291"/>
                  </a:cubicBezTo>
                  <a:cubicBezTo>
                    <a:pt x="134" y="294"/>
                    <a:pt x="151" y="302"/>
                    <a:pt x="166" y="313"/>
                  </a:cubicBezTo>
                  <a:cubicBezTo>
                    <a:pt x="178" y="322"/>
                    <a:pt x="189" y="341"/>
                    <a:pt x="182" y="348"/>
                  </a:cubicBezTo>
                  <a:cubicBezTo>
                    <a:pt x="199" y="363"/>
                    <a:pt x="199" y="363"/>
                    <a:pt x="199" y="363"/>
                  </a:cubicBezTo>
                  <a:cubicBezTo>
                    <a:pt x="199" y="363"/>
                    <a:pt x="206" y="368"/>
                    <a:pt x="204" y="371"/>
                  </a:cubicBezTo>
                  <a:cubicBezTo>
                    <a:pt x="201" y="374"/>
                    <a:pt x="195" y="367"/>
                    <a:pt x="195" y="367"/>
                  </a:cubicBezTo>
                  <a:cubicBezTo>
                    <a:pt x="178" y="352"/>
                    <a:pt x="178" y="352"/>
                    <a:pt x="178" y="352"/>
                  </a:cubicBezTo>
                  <a:cubicBezTo>
                    <a:pt x="178" y="352"/>
                    <a:pt x="178" y="352"/>
                    <a:pt x="178" y="352"/>
                  </a:cubicBezTo>
                  <a:cubicBezTo>
                    <a:pt x="168" y="359"/>
                    <a:pt x="153" y="349"/>
                    <a:pt x="141" y="337"/>
                  </a:cubicBezTo>
                  <a:cubicBezTo>
                    <a:pt x="128" y="325"/>
                    <a:pt x="119" y="309"/>
                    <a:pt x="114" y="294"/>
                  </a:cubicBezTo>
                  <a:cubicBezTo>
                    <a:pt x="113" y="293"/>
                    <a:pt x="113" y="293"/>
                    <a:pt x="113" y="292"/>
                  </a:cubicBezTo>
                  <a:cubicBezTo>
                    <a:pt x="113" y="291"/>
                    <a:pt x="114" y="290"/>
                    <a:pt x="116" y="290"/>
                  </a:cubicBezTo>
                  <a:close/>
                  <a:moveTo>
                    <a:pt x="140" y="608"/>
                  </a:moveTo>
                  <a:cubicBezTo>
                    <a:pt x="116" y="620"/>
                    <a:pt x="116" y="620"/>
                    <a:pt x="116" y="620"/>
                  </a:cubicBezTo>
                  <a:cubicBezTo>
                    <a:pt x="116" y="620"/>
                    <a:pt x="116" y="620"/>
                    <a:pt x="116" y="620"/>
                  </a:cubicBezTo>
                  <a:cubicBezTo>
                    <a:pt x="119" y="634"/>
                    <a:pt x="101" y="647"/>
                    <a:pt x="83" y="655"/>
                  </a:cubicBezTo>
                  <a:cubicBezTo>
                    <a:pt x="64" y="663"/>
                    <a:pt x="43" y="666"/>
                    <a:pt x="24" y="666"/>
                  </a:cubicBezTo>
                  <a:cubicBezTo>
                    <a:pt x="23" y="666"/>
                    <a:pt x="22" y="665"/>
                    <a:pt x="21" y="665"/>
                  </a:cubicBezTo>
                  <a:cubicBezTo>
                    <a:pt x="20" y="664"/>
                    <a:pt x="20" y="663"/>
                    <a:pt x="20" y="662"/>
                  </a:cubicBezTo>
                  <a:cubicBezTo>
                    <a:pt x="21" y="661"/>
                    <a:pt x="21" y="660"/>
                    <a:pt x="22" y="659"/>
                  </a:cubicBezTo>
                  <a:cubicBezTo>
                    <a:pt x="33" y="643"/>
                    <a:pt x="48" y="628"/>
                    <a:pt x="67" y="616"/>
                  </a:cubicBezTo>
                  <a:cubicBezTo>
                    <a:pt x="83" y="607"/>
                    <a:pt x="108" y="603"/>
                    <a:pt x="113" y="613"/>
                  </a:cubicBezTo>
                  <a:cubicBezTo>
                    <a:pt x="137" y="602"/>
                    <a:pt x="137" y="602"/>
                    <a:pt x="137" y="602"/>
                  </a:cubicBezTo>
                  <a:cubicBezTo>
                    <a:pt x="137" y="602"/>
                    <a:pt x="146" y="596"/>
                    <a:pt x="148" y="600"/>
                  </a:cubicBezTo>
                  <a:cubicBezTo>
                    <a:pt x="150" y="604"/>
                    <a:pt x="140" y="608"/>
                    <a:pt x="140" y="608"/>
                  </a:cubicBezTo>
                  <a:close/>
                  <a:moveTo>
                    <a:pt x="172" y="474"/>
                  </a:moveTo>
                  <a:cubicBezTo>
                    <a:pt x="172" y="474"/>
                    <a:pt x="172" y="474"/>
                    <a:pt x="172" y="474"/>
                  </a:cubicBezTo>
                  <a:cubicBezTo>
                    <a:pt x="161" y="485"/>
                    <a:pt x="139" y="475"/>
                    <a:pt x="121" y="464"/>
                  </a:cubicBezTo>
                  <a:cubicBezTo>
                    <a:pt x="102" y="451"/>
                    <a:pt x="87" y="433"/>
                    <a:pt x="76" y="415"/>
                  </a:cubicBezTo>
                  <a:cubicBezTo>
                    <a:pt x="76" y="414"/>
                    <a:pt x="76" y="413"/>
                    <a:pt x="76" y="412"/>
                  </a:cubicBezTo>
                  <a:cubicBezTo>
                    <a:pt x="76" y="411"/>
                    <a:pt x="76" y="410"/>
                    <a:pt x="78" y="410"/>
                  </a:cubicBezTo>
                  <a:cubicBezTo>
                    <a:pt x="79" y="409"/>
                    <a:pt x="80" y="409"/>
                    <a:pt x="81" y="410"/>
                  </a:cubicBezTo>
                  <a:cubicBezTo>
                    <a:pt x="103" y="410"/>
                    <a:pt x="126" y="415"/>
                    <a:pt x="147" y="426"/>
                  </a:cubicBezTo>
                  <a:cubicBezTo>
                    <a:pt x="164" y="435"/>
                    <a:pt x="183" y="457"/>
                    <a:pt x="176" y="467"/>
                  </a:cubicBezTo>
                  <a:cubicBezTo>
                    <a:pt x="201" y="482"/>
                    <a:pt x="201" y="482"/>
                    <a:pt x="201" y="482"/>
                  </a:cubicBezTo>
                  <a:cubicBezTo>
                    <a:pt x="201" y="482"/>
                    <a:pt x="212" y="487"/>
                    <a:pt x="209" y="492"/>
                  </a:cubicBezTo>
                  <a:cubicBezTo>
                    <a:pt x="207" y="496"/>
                    <a:pt x="197" y="489"/>
                    <a:pt x="197" y="489"/>
                  </a:cubicBezTo>
                  <a:lnTo>
                    <a:pt x="172" y="474"/>
                  </a:lnTo>
                  <a:close/>
                  <a:moveTo>
                    <a:pt x="188" y="686"/>
                  </a:moveTo>
                  <a:cubicBezTo>
                    <a:pt x="186" y="687"/>
                    <a:pt x="185" y="686"/>
                    <a:pt x="185" y="686"/>
                  </a:cubicBezTo>
                  <a:cubicBezTo>
                    <a:pt x="183" y="685"/>
                    <a:pt x="183" y="684"/>
                    <a:pt x="183" y="682"/>
                  </a:cubicBezTo>
                  <a:cubicBezTo>
                    <a:pt x="184" y="681"/>
                    <a:pt x="184" y="680"/>
                    <a:pt x="185" y="679"/>
                  </a:cubicBezTo>
                  <a:cubicBezTo>
                    <a:pt x="196" y="661"/>
                    <a:pt x="211" y="643"/>
                    <a:pt x="231" y="630"/>
                  </a:cubicBezTo>
                  <a:cubicBezTo>
                    <a:pt x="247" y="618"/>
                    <a:pt x="274" y="612"/>
                    <a:pt x="281" y="623"/>
                  </a:cubicBezTo>
                  <a:cubicBezTo>
                    <a:pt x="305" y="608"/>
                    <a:pt x="305" y="608"/>
                    <a:pt x="305" y="608"/>
                  </a:cubicBezTo>
                  <a:cubicBezTo>
                    <a:pt x="305" y="608"/>
                    <a:pt x="315" y="601"/>
                    <a:pt x="318" y="605"/>
                  </a:cubicBezTo>
                  <a:cubicBezTo>
                    <a:pt x="320" y="609"/>
                    <a:pt x="309" y="615"/>
                    <a:pt x="309" y="615"/>
                  </a:cubicBezTo>
                  <a:cubicBezTo>
                    <a:pt x="284" y="630"/>
                    <a:pt x="284" y="630"/>
                    <a:pt x="284" y="630"/>
                  </a:cubicBezTo>
                  <a:cubicBezTo>
                    <a:pt x="284" y="630"/>
                    <a:pt x="284" y="630"/>
                    <a:pt x="284" y="630"/>
                  </a:cubicBezTo>
                  <a:cubicBezTo>
                    <a:pt x="289" y="644"/>
                    <a:pt x="270" y="660"/>
                    <a:pt x="251" y="670"/>
                  </a:cubicBezTo>
                  <a:cubicBezTo>
                    <a:pt x="231" y="681"/>
                    <a:pt x="208" y="685"/>
                    <a:pt x="188" y="686"/>
                  </a:cubicBezTo>
                  <a:close/>
                  <a:moveTo>
                    <a:pt x="336" y="793"/>
                  </a:moveTo>
                  <a:cubicBezTo>
                    <a:pt x="317" y="815"/>
                    <a:pt x="317" y="815"/>
                    <a:pt x="317" y="815"/>
                  </a:cubicBezTo>
                  <a:cubicBezTo>
                    <a:pt x="317" y="815"/>
                    <a:pt x="317" y="815"/>
                    <a:pt x="317" y="815"/>
                  </a:cubicBezTo>
                  <a:cubicBezTo>
                    <a:pt x="325" y="827"/>
                    <a:pt x="312" y="848"/>
                    <a:pt x="297" y="863"/>
                  </a:cubicBezTo>
                  <a:cubicBezTo>
                    <a:pt x="281" y="879"/>
                    <a:pt x="260" y="890"/>
                    <a:pt x="241" y="897"/>
                  </a:cubicBezTo>
                  <a:cubicBezTo>
                    <a:pt x="240" y="898"/>
                    <a:pt x="239" y="898"/>
                    <a:pt x="238" y="898"/>
                  </a:cubicBezTo>
                  <a:cubicBezTo>
                    <a:pt x="236" y="897"/>
                    <a:pt x="235" y="896"/>
                    <a:pt x="236" y="895"/>
                  </a:cubicBezTo>
                  <a:cubicBezTo>
                    <a:pt x="235" y="894"/>
                    <a:pt x="236" y="892"/>
                    <a:pt x="236" y="891"/>
                  </a:cubicBezTo>
                  <a:cubicBezTo>
                    <a:pt x="241" y="870"/>
                    <a:pt x="251" y="849"/>
                    <a:pt x="265" y="830"/>
                  </a:cubicBezTo>
                  <a:cubicBezTo>
                    <a:pt x="277" y="815"/>
                    <a:pt x="302" y="801"/>
                    <a:pt x="311" y="809"/>
                  </a:cubicBezTo>
                  <a:cubicBezTo>
                    <a:pt x="330" y="788"/>
                    <a:pt x="330" y="788"/>
                    <a:pt x="330" y="788"/>
                  </a:cubicBezTo>
                  <a:cubicBezTo>
                    <a:pt x="330" y="788"/>
                    <a:pt x="338" y="778"/>
                    <a:pt x="342" y="782"/>
                  </a:cubicBezTo>
                  <a:cubicBezTo>
                    <a:pt x="345" y="785"/>
                    <a:pt x="336" y="793"/>
                    <a:pt x="336" y="793"/>
                  </a:cubicBezTo>
                  <a:close/>
                  <a:moveTo>
                    <a:pt x="431" y="778"/>
                  </a:moveTo>
                  <a:cubicBezTo>
                    <a:pt x="422" y="792"/>
                    <a:pt x="408" y="802"/>
                    <a:pt x="395" y="810"/>
                  </a:cubicBezTo>
                  <a:cubicBezTo>
                    <a:pt x="394" y="811"/>
                    <a:pt x="394" y="811"/>
                    <a:pt x="393" y="811"/>
                  </a:cubicBezTo>
                  <a:cubicBezTo>
                    <a:pt x="392" y="811"/>
                    <a:pt x="391" y="810"/>
                    <a:pt x="391" y="809"/>
                  </a:cubicBezTo>
                  <a:cubicBezTo>
                    <a:pt x="391" y="808"/>
                    <a:pt x="391" y="807"/>
                    <a:pt x="391" y="806"/>
                  </a:cubicBezTo>
                  <a:cubicBezTo>
                    <a:pt x="392" y="791"/>
                    <a:pt x="396" y="774"/>
                    <a:pt x="404" y="759"/>
                  </a:cubicBezTo>
                  <a:cubicBezTo>
                    <a:pt x="410" y="746"/>
                    <a:pt x="426" y="732"/>
                    <a:pt x="434" y="737"/>
                  </a:cubicBezTo>
                  <a:cubicBezTo>
                    <a:pt x="445" y="719"/>
                    <a:pt x="445" y="719"/>
                    <a:pt x="445" y="719"/>
                  </a:cubicBezTo>
                  <a:cubicBezTo>
                    <a:pt x="445" y="719"/>
                    <a:pt x="449" y="712"/>
                    <a:pt x="452" y="713"/>
                  </a:cubicBezTo>
                  <a:cubicBezTo>
                    <a:pt x="455" y="715"/>
                    <a:pt x="450" y="722"/>
                    <a:pt x="450" y="722"/>
                  </a:cubicBezTo>
                  <a:cubicBezTo>
                    <a:pt x="439" y="741"/>
                    <a:pt x="439" y="741"/>
                    <a:pt x="439" y="741"/>
                  </a:cubicBezTo>
                  <a:cubicBezTo>
                    <a:pt x="439" y="741"/>
                    <a:pt x="439" y="741"/>
                    <a:pt x="439" y="741"/>
                  </a:cubicBezTo>
                  <a:cubicBezTo>
                    <a:pt x="447" y="748"/>
                    <a:pt x="440" y="765"/>
                    <a:pt x="431" y="778"/>
                  </a:cubicBezTo>
                  <a:close/>
                  <a:moveTo>
                    <a:pt x="445" y="891"/>
                  </a:moveTo>
                  <a:cubicBezTo>
                    <a:pt x="444" y="891"/>
                    <a:pt x="443" y="890"/>
                    <a:pt x="443" y="889"/>
                  </a:cubicBezTo>
                  <a:cubicBezTo>
                    <a:pt x="443" y="888"/>
                    <a:pt x="443" y="887"/>
                    <a:pt x="444" y="887"/>
                  </a:cubicBezTo>
                  <a:cubicBezTo>
                    <a:pt x="448" y="872"/>
                    <a:pt x="456" y="856"/>
                    <a:pt x="467" y="843"/>
                  </a:cubicBezTo>
                  <a:cubicBezTo>
                    <a:pt x="477" y="832"/>
                    <a:pt x="496" y="823"/>
                    <a:pt x="502" y="830"/>
                  </a:cubicBezTo>
                  <a:cubicBezTo>
                    <a:pt x="517" y="815"/>
                    <a:pt x="517" y="815"/>
                    <a:pt x="517" y="815"/>
                  </a:cubicBezTo>
                  <a:cubicBezTo>
                    <a:pt x="517" y="815"/>
                    <a:pt x="523" y="808"/>
                    <a:pt x="525" y="811"/>
                  </a:cubicBezTo>
                  <a:cubicBezTo>
                    <a:pt x="528" y="813"/>
                    <a:pt x="521" y="819"/>
                    <a:pt x="521" y="819"/>
                  </a:cubicBezTo>
                  <a:cubicBezTo>
                    <a:pt x="506" y="834"/>
                    <a:pt x="506" y="834"/>
                    <a:pt x="506" y="834"/>
                  </a:cubicBezTo>
                  <a:cubicBezTo>
                    <a:pt x="506" y="834"/>
                    <a:pt x="506" y="834"/>
                    <a:pt x="506" y="834"/>
                  </a:cubicBezTo>
                  <a:cubicBezTo>
                    <a:pt x="512" y="843"/>
                    <a:pt x="501" y="858"/>
                    <a:pt x="489" y="868"/>
                  </a:cubicBezTo>
                  <a:cubicBezTo>
                    <a:pt x="477" y="879"/>
                    <a:pt x="461" y="887"/>
                    <a:pt x="447" y="891"/>
                  </a:cubicBezTo>
                  <a:cubicBezTo>
                    <a:pt x="446" y="892"/>
                    <a:pt x="445" y="892"/>
                    <a:pt x="445" y="891"/>
                  </a:cubicBezTo>
                  <a:close/>
                  <a:moveTo>
                    <a:pt x="523" y="1073"/>
                  </a:moveTo>
                  <a:cubicBezTo>
                    <a:pt x="516" y="1084"/>
                    <a:pt x="516" y="1084"/>
                    <a:pt x="516" y="1084"/>
                  </a:cubicBezTo>
                  <a:cubicBezTo>
                    <a:pt x="516" y="1084"/>
                    <a:pt x="516" y="1084"/>
                    <a:pt x="516" y="1084"/>
                  </a:cubicBezTo>
                  <a:cubicBezTo>
                    <a:pt x="521" y="1089"/>
                    <a:pt x="517" y="1099"/>
                    <a:pt x="512" y="1107"/>
                  </a:cubicBezTo>
                  <a:cubicBezTo>
                    <a:pt x="506" y="1116"/>
                    <a:pt x="498" y="1122"/>
                    <a:pt x="490" y="1127"/>
                  </a:cubicBezTo>
                  <a:cubicBezTo>
                    <a:pt x="489" y="1128"/>
                    <a:pt x="489" y="1128"/>
                    <a:pt x="488" y="1128"/>
                  </a:cubicBezTo>
                  <a:cubicBezTo>
                    <a:pt x="488" y="1128"/>
                    <a:pt x="487" y="1127"/>
                    <a:pt x="487" y="1127"/>
                  </a:cubicBezTo>
                  <a:cubicBezTo>
                    <a:pt x="487" y="1126"/>
                    <a:pt x="487" y="1126"/>
                    <a:pt x="487" y="1125"/>
                  </a:cubicBezTo>
                  <a:cubicBezTo>
                    <a:pt x="487" y="1115"/>
                    <a:pt x="490" y="1105"/>
                    <a:pt x="495" y="1095"/>
                  </a:cubicBezTo>
                  <a:cubicBezTo>
                    <a:pt x="499" y="1087"/>
                    <a:pt x="508" y="1079"/>
                    <a:pt x="513" y="1082"/>
                  </a:cubicBezTo>
                  <a:cubicBezTo>
                    <a:pt x="520" y="1071"/>
                    <a:pt x="520" y="1071"/>
                    <a:pt x="520" y="1071"/>
                  </a:cubicBezTo>
                  <a:cubicBezTo>
                    <a:pt x="520" y="1071"/>
                    <a:pt x="522" y="1066"/>
                    <a:pt x="524" y="1067"/>
                  </a:cubicBezTo>
                  <a:cubicBezTo>
                    <a:pt x="526" y="1068"/>
                    <a:pt x="523" y="1073"/>
                    <a:pt x="523" y="1073"/>
                  </a:cubicBezTo>
                  <a:close/>
                  <a:moveTo>
                    <a:pt x="568" y="1012"/>
                  </a:moveTo>
                  <a:cubicBezTo>
                    <a:pt x="561" y="1023"/>
                    <a:pt x="561" y="1023"/>
                    <a:pt x="561" y="1023"/>
                  </a:cubicBezTo>
                  <a:cubicBezTo>
                    <a:pt x="561" y="1023"/>
                    <a:pt x="561" y="1023"/>
                    <a:pt x="561" y="1023"/>
                  </a:cubicBezTo>
                  <a:cubicBezTo>
                    <a:pt x="566" y="1028"/>
                    <a:pt x="562" y="1038"/>
                    <a:pt x="557" y="1046"/>
                  </a:cubicBezTo>
                  <a:cubicBezTo>
                    <a:pt x="551" y="1055"/>
                    <a:pt x="543" y="1061"/>
                    <a:pt x="535" y="1066"/>
                  </a:cubicBezTo>
                  <a:cubicBezTo>
                    <a:pt x="534" y="1067"/>
                    <a:pt x="534" y="1067"/>
                    <a:pt x="534" y="1067"/>
                  </a:cubicBezTo>
                  <a:cubicBezTo>
                    <a:pt x="533" y="1067"/>
                    <a:pt x="532" y="1066"/>
                    <a:pt x="532" y="1066"/>
                  </a:cubicBezTo>
                  <a:cubicBezTo>
                    <a:pt x="532" y="1065"/>
                    <a:pt x="532" y="1065"/>
                    <a:pt x="532" y="1064"/>
                  </a:cubicBezTo>
                  <a:cubicBezTo>
                    <a:pt x="533" y="1054"/>
                    <a:pt x="535" y="1044"/>
                    <a:pt x="540" y="1034"/>
                  </a:cubicBezTo>
                  <a:cubicBezTo>
                    <a:pt x="544" y="1026"/>
                    <a:pt x="553" y="1018"/>
                    <a:pt x="558" y="1021"/>
                  </a:cubicBezTo>
                  <a:cubicBezTo>
                    <a:pt x="565" y="1010"/>
                    <a:pt x="565" y="1010"/>
                    <a:pt x="565" y="1010"/>
                  </a:cubicBezTo>
                  <a:cubicBezTo>
                    <a:pt x="565" y="1010"/>
                    <a:pt x="567" y="1005"/>
                    <a:pt x="569" y="1006"/>
                  </a:cubicBezTo>
                  <a:cubicBezTo>
                    <a:pt x="571" y="1007"/>
                    <a:pt x="568" y="1012"/>
                    <a:pt x="568" y="1012"/>
                  </a:cubicBezTo>
                  <a:close/>
                  <a:moveTo>
                    <a:pt x="573" y="904"/>
                  </a:moveTo>
                  <a:cubicBezTo>
                    <a:pt x="559" y="920"/>
                    <a:pt x="559" y="920"/>
                    <a:pt x="559" y="920"/>
                  </a:cubicBezTo>
                  <a:cubicBezTo>
                    <a:pt x="559" y="920"/>
                    <a:pt x="559" y="920"/>
                    <a:pt x="559" y="920"/>
                  </a:cubicBezTo>
                  <a:cubicBezTo>
                    <a:pt x="566" y="929"/>
                    <a:pt x="556" y="944"/>
                    <a:pt x="545" y="955"/>
                  </a:cubicBezTo>
                  <a:cubicBezTo>
                    <a:pt x="533" y="967"/>
                    <a:pt x="518" y="975"/>
                    <a:pt x="504" y="981"/>
                  </a:cubicBezTo>
                  <a:cubicBezTo>
                    <a:pt x="503" y="981"/>
                    <a:pt x="503" y="981"/>
                    <a:pt x="502" y="981"/>
                  </a:cubicBezTo>
                  <a:cubicBezTo>
                    <a:pt x="501" y="981"/>
                    <a:pt x="500" y="980"/>
                    <a:pt x="500" y="979"/>
                  </a:cubicBezTo>
                  <a:cubicBezTo>
                    <a:pt x="500" y="978"/>
                    <a:pt x="500" y="977"/>
                    <a:pt x="501" y="976"/>
                  </a:cubicBezTo>
                  <a:cubicBezTo>
                    <a:pt x="504" y="961"/>
                    <a:pt x="511" y="945"/>
                    <a:pt x="522" y="932"/>
                  </a:cubicBezTo>
                  <a:cubicBezTo>
                    <a:pt x="530" y="920"/>
                    <a:pt x="548" y="910"/>
                    <a:pt x="555" y="916"/>
                  </a:cubicBezTo>
                  <a:cubicBezTo>
                    <a:pt x="569" y="900"/>
                    <a:pt x="569" y="900"/>
                    <a:pt x="569" y="900"/>
                  </a:cubicBezTo>
                  <a:cubicBezTo>
                    <a:pt x="569" y="900"/>
                    <a:pt x="574" y="893"/>
                    <a:pt x="577" y="895"/>
                  </a:cubicBezTo>
                  <a:cubicBezTo>
                    <a:pt x="580" y="898"/>
                    <a:pt x="573" y="904"/>
                    <a:pt x="573" y="90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 name="Freeform 22">
              <a:extLst>
                <a:ext uri="{FF2B5EF4-FFF2-40B4-BE49-F238E27FC236}">
                  <a16:creationId xmlns:a16="http://schemas.microsoft.com/office/drawing/2014/main" id="{27121CF6-1519-3B4D-B711-138603C96A1E}"/>
                </a:ext>
              </a:extLst>
            </p:cNvPr>
            <p:cNvSpPr>
              <a:spLocks noEditPoints="1"/>
            </p:cNvSpPr>
            <p:nvPr/>
          </p:nvSpPr>
          <p:spPr bwMode="auto">
            <a:xfrm>
              <a:off x="5199063" y="2705100"/>
              <a:ext cx="2413000" cy="2986088"/>
            </a:xfrm>
            <a:custGeom>
              <a:avLst/>
              <a:gdLst>
                <a:gd name="T0" fmla="*/ 884 w 888"/>
                <a:gd name="T1" fmla="*/ 456 h 1099"/>
                <a:gd name="T2" fmla="*/ 861 w 888"/>
                <a:gd name="T3" fmla="*/ 355 h 1099"/>
                <a:gd name="T4" fmla="*/ 820 w 888"/>
                <a:gd name="T5" fmla="*/ 259 h 1099"/>
                <a:gd name="T6" fmla="*/ 766 w 888"/>
                <a:gd name="T7" fmla="*/ 271 h 1099"/>
                <a:gd name="T8" fmla="*/ 777 w 888"/>
                <a:gd name="T9" fmla="*/ 192 h 1099"/>
                <a:gd name="T10" fmla="*/ 773 w 888"/>
                <a:gd name="T11" fmla="*/ 186 h 1099"/>
                <a:gd name="T12" fmla="*/ 681 w 888"/>
                <a:gd name="T13" fmla="*/ 192 h 1099"/>
                <a:gd name="T14" fmla="*/ 709 w 888"/>
                <a:gd name="T15" fmla="*/ 130 h 1099"/>
                <a:gd name="T16" fmla="*/ 638 w 888"/>
                <a:gd name="T17" fmla="*/ 100 h 1099"/>
                <a:gd name="T18" fmla="*/ 605 w 888"/>
                <a:gd name="T19" fmla="*/ 146 h 1099"/>
                <a:gd name="T20" fmla="*/ 527 w 888"/>
                <a:gd name="T21" fmla="*/ 9 h 1099"/>
                <a:gd name="T22" fmla="*/ 413 w 888"/>
                <a:gd name="T23" fmla="*/ 82 h 1099"/>
                <a:gd name="T24" fmla="*/ 401 w 888"/>
                <a:gd name="T25" fmla="*/ 68 h 1099"/>
                <a:gd name="T26" fmla="*/ 351 w 888"/>
                <a:gd name="T27" fmla="*/ 124 h 1099"/>
                <a:gd name="T28" fmla="*/ 269 w 888"/>
                <a:gd name="T29" fmla="*/ 174 h 1099"/>
                <a:gd name="T30" fmla="*/ 195 w 888"/>
                <a:gd name="T31" fmla="*/ 181 h 1099"/>
                <a:gd name="T32" fmla="*/ 180 w 888"/>
                <a:gd name="T33" fmla="*/ 190 h 1099"/>
                <a:gd name="T34" fmla="*/ 140 w 888"/>
                <a:gd name="T35" fmla="*/ 363 h 1099"/>
                <a:gd name="T36" fmla="*/ 119 w 888"/>
                <a:gd name="T37" fmla="*/ 235 h 1099"/>
                <a:gd name="T38" fmla="*/ 451 w 888"/>
                <a:gd name="T39" fmla="*/ 951 h 1099"/>
                <a:gd name="T40" fmla="*/ 507 w 888"/>
                <a:gd name="T41" fmla="*/ 1020 h 1099"/>
                <a:gd name="T42" fmla="*/ 428 w 888"/>
                <a:gd name="T43" fmla="*/ 934 h 1099"/>
                <a:gd name="T44" fmla="*/ 436 w 888"/>
                <a:gd name="T45" fmla="*/ 1038 h 1099"/>
                <a:gd name="T46" fmla="*/ 482 w 888"/>
                <a:gd name="T47" fmla="*/ 1076 h 1099"/>
                <a:gd name="T48" fmla="*/ 531 w 888"/>
                <a:gd name="T49" fmla="*/ 985 h 1099"/>
                <a:gd name="T50" fmla="*/ 598 w 888"/>
                <a:gd name="T51" fmla="*/ 1018 h 1099"/>
                <a:gd name="T52" fmla="*/ 673 w 888"/>
                <a:gd name="T53" fmla="*/ 903 h 1099"/>
                <a:gd name="T54" fmla="*/ 679 w 888"/>
                <a:gd name="T55" fmla="*/ 898 h 1099"/>
                <a:gd name="T56" fmla="*/ 784 w 888"/>
                <a:gd name="T57" fmla="*/ 859 h 1099"/>
                <a:gd name="T58" fmla="*/ 823 w 888"/>
                <a:gd name="T59" fmla="*/ 795 h 1099"/>
                <a:gd name="T60" fmla="*/ 852 w 888"/>
                <a:gd name="T61" fmla="*/ 730 h 1099"/>
                <a:gd name="T62" fmla="*/ 294 w 888"/>
                <a:gd name="T63" fmla="*/ 478 h 1099"/>
                <a:gd name="T64" fmla="*/ 286 w 888"/>
                <a:gd name="T65" fmla="*/ 473 h 1099"/>
                <a:gd name="T66" fmla="*/ 342 w 888"/>
                <a:gd name="T67" fmla="*/ 379 h 1099"/>
                <a:gd name="T68" fmla="*/ 676 w 888"/>
                <a:gd name="T69" fmla="*/ 243 h 1099"/>
                <a:gd name="T70" fmla="*/ 702 w 888"/>
                <a:gd name="T71" fmla="*/ 270 h 1099"/>
                <a:gd name="T72" fmla="*/ 633 w 888"/>
                <a:gd name="T73" fmla="*/ 378 h 1099"/>
                <a:gd name="T74" fmla="*/ 653 w 888"/>
                <a:gd name="T75" fmla="*/ 410 h 1099"/>
                <a:gd name="T76" fmla="*/ 609 w 888"/>
                <a:gd name="T77" fmla="*/ 414 h 1099"/>
                <a:gd name="T78" fmla="*/ 557 w 888"/>
                <a:gd name="T79" fmla="*/ 96 h 1099"/>
                <a:gd name="T80" fmla="*/ 559 w 888"/>
                <a:gd name="T81" fmla="*/ 161 h 1099"/>
                <a:gd name="T82" fmla="*/ 546 w 888"/>
                <a:gd name="T83" fmla="*/ 126 h 1099"/>
                <a:gd name="T84" fmla="*/ 603 w 888"/>
                <a:gd name="T85" fmla="*/ 201 h 1099"/>
                <a:gd name="T86" fmla="*/ 555 w 888"/>
                <a:gd name="T87" fmla="*/ 300 h 1099"/>
                <a:gd name="T88" fmla="*/ 544 w 888"/>
                <a:gd name="T89" fmla="*/ 606 h 1099"/>
                <a:gd name="T90" fmla="*/ 462 w 888"/>
                <a:gd name="T91" fmla="*/ 605 h 1099"/>
                <a:gd name="T92" fmla="*/ 546 w 888"/>
                <a:gd name="T93" fmla="*/ 603 h 1099"/>
                <a:gd name="T94" fmla="*/ 401 w 888"/>
                <a:gd name="T95" fmla="*/ 305 h 1099"/>
                <a:gd name="T96" fmla="*/ 479 w 888"/>
                <a:gd name="T97" fmla="*/ 174 h 1099"/>
                <a:gd name="T98" fmla="*/ 398 w 888"/>
                <a:gd name="T99" fmla="*/ 536 h 1099"/>
                <a:gd name="T100" fmla="*/ 532 w 888"/>
                <a:gd name="T101" fmla="*/ 431 h 1099"/>
                <a:gd name="T102" fmla="*/ 437 w 888"/>
                <a:gd name="T103" fmla="*/ 512 h 1099"/>
                <a:gd name="T104" fmla="*/ 486 w 888"/>
                <a:gd name="T105" fmla="*/ 891 h 1099"/>
                <a:gd name="T106" fmla="*/ 462 w 888"/>
                <a:gd name="T107" fmla="*/ 845 h 1099"/>
                <a:gd name="T108" fmla="*/ 553 w 888"/>
                <a:gd name="T109" fmla="*/ 903 h 1099"/>
                <a:gd name="T110" fmla="*/ 492 w 888"/>
                <a:gd name="T111" fmla="*/ 775 h 1099"/>
                <a:gd name="T112" fmla="*/ 570 w 888"/>
                <a:gd name="T113" fmla="*/ 781 h 1099"/>
                <a:gd name="T114" fmla="*/ 606 w 888"/>
                <a:gd name="T115" fmla="*/ 539 h 1099"/>
                <a:gd name="T116" fmla="*/ 650 w 888"/>
                <a:gd name="T117" fmla="*/ 521 h 1099"/>
                <a:gd name="T118" fmla="*/ 650 w 888"/>
                <a:gd name="T119" fmla="*/ 548 h 1099"/>
                <a:gd name="T120" fmla="*/ 688 w 888"/>
                <a:gd name="T121" fmla="*/ 795 h 1099"/>
                <a:gd name="T122" fmla="*/ 670 w 888"/>
                <a:gd name="T123" fmla="*/ 74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99">
                  <a:moveTo>
                    <a:pt x="886" y="579"/>
                  </a:moveTo>
                  <a:cubicBezTo>
                    <a:pt x="886" y="579"/>
                    <a:pt x="886" y="578"/>
                    <a:pt x="886" y="577"/>
                  </a:cubicBezTo>
                  <a:cubicBezTo>
                    <a:pt x="888" y="562"/>
                    <a:pt x="888" y="546"/>
                    <a:pt x="888" y="530"/>
                  </a:cubicBezTo>
                  <a:cubicBezTo>
                    <a:pt x="888" y="506"/>
                    <a:pt x="887" y="482"/>
                    <a:pt x="884" y="459"/>
                  </a:cubicBezTo>
                  <a:cubicBezTo>
                    <a:pt x="884" y="458"/>
                    <a:pt x="884" y="457"/>
                    <a:pt x="884" y="456"/>
                  </a:cubicBezTo>
                  <a:cubicBezTo>
                    <a:pt x="882" y="442"/>
                    <a:pt x="879" y="427"/>
                    <a:pt x="876" y="413"/>
                  </a:cubicBezTo>
                  <a:cubicBezTo>
                    <a:pt x="876" y="413"/>
                    <a:pt x="876" y="412"/>
                    <a:pt x="876" y="412"/>
                  </a:cubicBezTo>
                  <a:cubicBezTo>
                    <a:pt x="876" y="412"/>
                    <a:pt x="876" y="412"/>
                    <a:pt x="876" y="412"/>
                  </a:cubicBezTo>
                  <a:cubicBezTo>
                    <a:pt x="873" y="396"/>
                    <a:pt x="869" y="380"/>
                    <a:pt x="864" y="364"/>
                  </a:cubicBezTo>
                  <a:cubicBezTo>
                    <a:pt x="863" y="361"/>
                    <a:pt x="862" y="358"/>
                    <a:pt x="861" y="355"/>
                  </a:cubicBezTo>
                  <a:cubicBezTo>
                    <a:pt x="852" y="327"/>
                    <a:pt x="841" y="300"/>
                    <a:pt x="827" y="274"/>
                  </a:cubicBezTo>
                  <a:cubicBezTo>
                    <a:pt x="827" y="273"/>
                    <a:pt x="827" y="272"/>
                    <a:pt x="826" y="271"/>
                  </a:cubicBezTo>
                  <a:cubicBezTo>
                    <a:pt x="826" y="271"/>
                    <a:pt x="826" y="271"/>
                    <a:pt x="826" y="271"/>
                  </a:cubicBezTo>
                  <a:cubicBezTo>
                    <a:pt x="824" y="267"/>
                    <a:pt x="822" y="263"/>
                    <a:pt x="820" y="259"/>
                  </a:cubicBezTo>
                  <a:cubicBezTo>
                    <a:pt x="820" y="259"/>
                    <a:pt x="820" y="259"/>
                    <a:pt x="820" y="259"/>
                  </a:cubicBezTo>
                  <a:cubicBezTo>
                    <a:pt x="819" y="259"/>
                    <a:pt x="819" y="258"/>
                    <a:pt x="819" y="258"/>
                  </a:cubicBezTo>
                  <a:cubicBezTo>
                    <a:pt x="817" y="254"/>
                    <a:pt x="814" y="249"/>
                    <a:pt x="812" y="245"/>
                  </a:cubicBezTo>
                  <a:cubicBezTo>
                    <a:pt x="804" y="250"/>
                    <a:pt x="795" y="252"/>
                    <a:pt x="791" y="248"/>
                  </a:cubicBezTo>
                  <a:cubicBezTo>
                    <a:pt x="775" y="266"/>
                    <a:pt x="775" y="266"/>
                    <a:pt x="775" y="266"/>
                  </a:cubicBezTo>
                  <a:cubicBezTo>
                    <a:pt x="775" y="266"/>
                    <a:pt x="769" y="274"/>
                    <a:pt x="766" y="271"/>
                  </a:cubicBezTo>
                  <a:cubicBezTo>
                    <a:pt x="763" y="268"/>
                    <a:pt x="770" y="261"/>
                    <a:pt x="770" y="261"/>
                  </a:cubicBezTo>
                  <a:cubicBezTo>
                    <a:pt x="786" y="244"/>
                    <a:pt x="786" y="244"/>
                    <a:pt x="786" y="244"/>
                  </a:cubicBezTo>
                  <a:cubicBezTo>
                    <a:pt x="786" y="244"/>
                    <a:pt x="786" y="244"/>
                    <a:pt x="786" y="244"/>
                  </a:cubicBezTo>
                  <a:cubicBezTo>
                    <a:pt x="781" y="236"/>
                    <a:pt x="786" y="225"/>
                    <a:pt x="793" y="215"/>
                  </a:cubicBezTo>
                  <a:cubicBezTo>
                    <a:pt x="788" y="207"/>
                    <a:pt x="783" y="200"/>
                    <a:pt x="777" y="192"/>
                  </a:cubicBezTo>
                  <a:cubicBezTo>
                    <a:pt x="777" y="192"/>
                    <a:pt x="777" y="192"/>
                    <a:pt x="777" y="192"/>
                  </a:cubicBezTo>
                  <a:cubicBezTo>
                    <a:pt x="765" y="205"/>
                    <a:pt x="765" y="205"/>
                    <a:pt x="765" y="205"/>
                  </a:cubicBezTo>
                  <a:cubicBezTo>
                    <a:pt x="765" y="205"/>
                    <a:pt x="759" y="213"/>
                    <a:pt x="756" y="210"/>
                  </a:cubicBezTo>
                  <a:cubicBezTo>
                    <a:pt x="752" y="207"/>
                    <a:pt x="760" y="200"/>
                    <a:pt x="760" y="200"/>
                  </a:cubicBezTo>
                  <a:cubicBezTo>
                    <a:pt x="773" y="186"/>
                    <a:pt x="773" y="186"/>
                    <a:pt x="773" y="186"/>
                  </a:cubicBezTo>
                  <a:cubicBezTo>
                    <a:pt x="763" y="173"/>
                    <a:pt x="752" y="161"/>
                    <a:pt x="741" y="149"/>
                  </a:cubicBezTo>
                  <a:cubicBezTo>
                    <a:pt x="741" y="148"/>
                    <a:pt x="741" y="148"/>
                    <a:pt x="741" y="148"/>
                  </a:cubicBezTo>
                  <a:cubicBezTo>
                    <a:pt x="739" y="151"/>
                    <a:pt x="737" y="154"/>
                    <a:pt x="735" y="157"/>
                  </a:cubicBezTo>
                  <a:cubicBezTo>
                    <a:pt x="725" y="170"/>
                    <a:pt x="704" y="181"/>
                    <a:pt x="697" y="174"/>
                  </a:cubicBezTo>
                  <a:cubicBezTo>
                    <a:pt x="681" y="192"/>
                    <a:pt x="681" y="192"/>
                    <a:pt x="681" y="192"/>
                  </a:cubicBezTo>
                  <a:cubicBezTo>
                    <a:pt x="681" y="192"/>
                    <a:pt x="675" y="200"/>
                    <a:pt x="671" y="197"/>
                  </a:cubicBezTo>
                  <a:cubicBezTo>
                    <a:pt x="668" y="194"/>
                    <a:pt x="676" y="187"/>
                    <a:pt x="676" y="187"/>
                  </a:cubicBezTo>
                  <a:cubicBezTo>
                    <a:pt x="692" y="170"/>
                    <a:pt x="692" y="170"/>
                    <a:pt x="692" y="170"/>
                  </a:cubicBezTo>
                  <a:cubicBezTo>
                    <a:pt x="692" y="170"/>
                    <a:pt x="692" y="170"/>
                    <a:pt x="692" y="170"/>
                  </a:cubicBezTo>
                  <a:cubicBezTo>
                    <a:pt x="685" y="159"/>
                    <a:pt x="696" y="143"/>
                    <a:pt x="709" y="130"/>
                  </a:cubicBezTo>
                  <a:cubicBezTo>
                    <a:pt x="711" y="127"/>
                    <a:pt x="714" y="125"/>
                    <a:pt x="717" y="123"/>
                  </a:cubicBezTo>
                  <a:cubicBezTo>
                    <a:pt x="717" y="123"/>
                    <a:pt x="716" y="123"/>
                    <a:pt x="716" y="123"/>
                  </a:cubicBezTo>
                  <a:cubicBezTo>
                    <a:pt x="690" y="96"/>
                    <a:pt x="660" y="73"/>
                    <a:pt x="629" y="53"/>
                  </a:cubicBezTo>
                  <a:cubicBezTo>
                    <a:pt x="627" y="52"/>
                    <a:pt x="626" y="51"/>
                    <a:pt x="624" y="50"/>
                  </a:cubicBezTo>
                  <a:cubicBezTo>
                    <a:pt x="632" y="65"/>
                    <a:pt x="637" y="82"/>
                    <a:pt x="638" y="100"/>
                  </a:cubicBezTo>
                  <a:cubicBezTo>
                    <a:pt x="640" y="120"/>
                    <a:pt x="629" y="147"/>
                    <a:pt x="614" y="147"/>
                  </a:cubicBezTo>
                  <a:cubicBezTo>
                    <a:pt x="614" y="176"/>
                    <a:pt x="614" y="176"/>
                    <a:pt x="614" y="176"/>
                  </a:cubicBezTo>
                  <a:cubicBezTo>
                    <a:pt x="614" y="176"/>
                    <a:pt x="615" y="188"/>
                    <a:pt x="609" y="188"/>
                  </a:cubicBezTo>
                  <a:cubicBezTo>
                    <a:pt x="603" y="188"/>
                    <a:pt x="604" y="176"/>
                    <a:pt x="604" y="176"/>
                  </a:cubicBezTo>
                  <a:cubicBezTo>
                    <a:pt x="605" y="146"/>
                    <a:pt x="605" y="146"/>
                    <a:pt x="605" y="146"/>
                  </a:cubicBezTo>
                  <a:cubicBezTo>
                    <a:pt x="605" y="146"/>
                    <a:pt x="605" y="146"/>
                    <a:pt x="605" y="146"/>
                  </a:cubicBezTo>
                  <a:cubicBezTo>
                    <a:pt x="587" y="143"/>
                    <a:pt x="583" y="118"/>
                    <a:pt x="584" y="97"/>
                  </a:cubicBezTo>
                  <a:cubicBezTo>
                    <a:pt x="586" y="76"/>
                    <a:pt x="594" y="55"/>
                    <a:pt x="604" y="38"/>
                  </a:cubicBezTo>
                  <a:cubicBezTo>
                    <a:pt x="580" y="23"/>
                    <a:pt x="554" y="11"/>
                    <a:pt x="527" y="0"/>
                  </a:cubicBezTo>
                  <a:cubicBezTo>
                    <a:pt x="527" y="9"/>
                    <a:pt x="527" y="9"/>
                    <a:pt x="527" y="9"/>
                  </a:cubicBezTo>
                  <a:cubicBezTo>
                    <a:pt x="430" y="19"/>
                    <a:pt x="430" y="19"/>
                    <a:pt x="430" y="19"/>
                  </a:cubicBezTo>
                  <a:cubicBezTo>
                    <a:pt x="428" y="19"/>
                    <a:pt x="428" y="19"/>
                    <a:pt x="428" y="19"/>
                  </a:cubicBezTo>
                  <a:cubicBezTo>
                    <a:pt x="427" y="29"/>
                    <a:pt x="423" y="38"/>
                    <a:pt x="418" y="47"/>
                  </a:cubicBezTo>
                  <a:cubicBezTo>
                    <a:pt x="420" y="52"/>
                    <a:pt x="422" y="58"/>
                    <a:pt x="422" y="64"/>
                  </a:cubicBezTo>
                  <a:cubicBezTo>
                    <a:pt x="423" y="72"/>
                    <a:pt x="419" y="83"/>
                    <a:pt x="413" y="82"/>
                  </a:cubicBezTo>
                  <a:cubicBezTo>
                    <a:pt x="412" y="94"/>
                    <a:pt x="412" y="94"/>
                    <a:pt x="412" y="94"/>
                  </a:cubicBezTo>
                  <a:cubicBezTo>
                    <a:pt x="412" y="94"/>
                    <a:pt x="413" y="99"/>
                    <a:pt x="410" y="99"/>
                  </a:cubicBezTo>
                  <a:cubicBezTo>
                    <a:pt x="408" y="99"/>
                    <a:pt x="409" y="94"/>
                    <a:pt x="409" y="94"/>
                  </a:cubicBezTo>
                  <a:cubicBezTo>
                    <a:pt x="409" y="82"/>
                    <a:pt x="409" y="82"/>
                    <a:pt x="409" y="82"/>
                  </a:cubicBezTo>
                  <a:cubicBezTo>
                    <a:pt x="403" y="81"/>
                    <a:pt x="401" y="75"/>
                    <a:pt x="401" y="68"/>
                  </a:cubicBezTo>
                  <a:cubicBezTo>
                    <a:pt x="391" y="77"/>
                    <a:pt x="379" y="86"/>
                    <a:pt x="366" y="94"/>
                  </a:cubicBezTo>
                  <a:cubicBezTo>
                    <a:pt x="365" y="102"/>
                    <a:pt x="361" y="112"/>
                    <a:pt x="355" y="111"/>
                  </a:cubicBezTo>
                  <a:cubicBezTo>
                    <a:pt x="355" y="124"/>
                    <a:pt x="355" y="124"/>
                    <a:pt x="355" y="124"/>
                  </a:cubicBezTo>
                  <a:cubicBezTo>
                    <a:pt x="355" y="124"/>
                    <a:pt x="355" y="130"/>
                    <a:pt x="353" y="130"/>
                  </a:cubicBezTo>
                  <a:cubicBezTo>
                    <a:pt x="350" y="130"/>
                    <a:pt x="351" y="124"/>
                    <a:pt x="351" y="124"/>
                  </a:cubicBezTo>
                  <a:cubicBezTo>
                    <a:pt x="351" y="111"/>
                    <a:pt x="351" y="111"/>
                    <a:pt x="351" y="111"/>
                  </a:cubicBezTo>
                  <a:cubicBezTo>
                    <a:pt x="348" y="111"/>
                    <a:pt x="346" y="109"/>
                    <a:pt x="344" y="106"/>
                  </a:cubicBezTo>
                  <a:cubicBezTo>
                    <a:pt x="326" y="116"/>
                    <a:pt x="305" y="126"/>
                    <a:pt x="284" y="136"/>
                  </a:cubicBezTo>
                  <a:cubicBezTo>
                    <a:pt x="282" y="146"/>
                    <a:pt x="277" y="157"/>
                    <a:pt x="270" y="157"/>
                  </a:cubicBezTo>
                  <a:cubicBezTo>
                    <a:pt x="269" y="174"/>
                    <a:pt x="269" y="174"/>
                    <a:pt x="269" y="174"/>
                  </a:cubicBezTo>
                  <a:cubicBezTo>
                    <a:pt x="269" y="174"/>
                    <a:pt x="270" y="181"/>
                    <a:pt x="266" y="181"/>
                  </a:cubicBezTo>
                  <a:cubicBezTo>
                    <a:pt x="263" y="181"/>
                    <a:pt x="264" y="174"/>
                    <a:pt x="264" y="174"/>
                  </a:cubicBezTo>
                  <a:cubicBezTo>
                    <a:pt x="264" y="156"/>
                    <a:pt x="264" y="156"/>
                    <a:pt x="264" y="156"/>
                  </a:cubicBezTo>
                  <a:cubicBezTo>
                    <a:pt x="260" y="156"/>
                    <a:pt x="257" y="153"/>
                    <a:pt x="255" y="150"/>
                  </a:cubicBezTo>
                  <a:cubicBezTo>
                    <a:pt x="235" y="159"/>
                    <a:pt x="215" y="170"/>
                    <a:pt x="195" y="181"/>
                  </a:cubicBezTo>
                  <a:cubicBezTo>
                    <a:pt x="193" y="185"/>
                    <a:pt x="190" y="188"/>
                    <a:pt x="186" y="188"/>
                  </a:cubicBezTo>
                  <a:cubicBezTo>
                    <a:pt x="186" y="209"/>
                    <a:pt x="186" y="209"/>
                    <a:pt x="186" y="209"/>
                  </a:cubicBezTo>
                  <a:cubicBezTo>
                    <a:pt x="186" y="209"/>
                    <a:pt x="186" y="217"/>
                    <a:pt x="183" y="218"/>
                  </a:cubicBezTo>
                  <a:cubicBezTo>
                    <a:pt x="179" y="218"/>
                    <a:pt x="180" y="209"/>
                    <a:pt x="180" y="209"/>
                  </a:cubicBezTo>
                  <a:cubicBezTo>
                    <a:pt x="180" y="190"/>
                    <a:pt x="180" y="190"/>
                    <a:pt x="180" y="190"/>
                  </a:cubicBezTo>
                  <a:cubicBezTo>
                    <a:pt x="163" y="200"/>
                    <a:pt x="146" y="211"/>
                    <a:pt x="132" y="224"/>
                  </a:cubicBezTo>
                  <a:cubicBezTo>
                    <a:pt x="138" y="239"/>
                    <a:pt x="143" y="257"/>
                    <a:pt x="145" y="276"/>
                  </a:cubicBezTo>
                  <a:cubicBezTo>
                    <a:pt x="148" y="295"/>
                    <a:pt x="146" y="322"/>
                    <a:pt x="139" y="322"/>
                  </a:cubicBezTo>
                  <a:cubicBezTo>
                    <a:pt x="141" y="351"/>
                    <a:pt x="141" y="351"/>
                    <a:pt x="141" y="351"/>
                  </a:cubicBezTo>
                  <a:cubicBezTo>
                    <a:pt x="141" y="351"/>
                    <a:pt x="143" y="362"/>
                    <a:pt x="140" y="363"/>
                  </a:cubicBezTo>
                  <a:cubicBezTo>
                    <a:pt x="138" y="363"/>
                    <a:pt x="137" y="351"/>
                    <a:pt x="137" y="351"/>
                  </a:cubicBezTo>
                  <a:cubicBezTo>
                    <a:pt x="134" y="323"/>
                    <a:pt x="134" y="323"/>
                    <a:pt x="134" y="323"/>
                  </a:cubicBezTo>
                  <a:cubicBezTo>
                    <a:pt x="134" y="322"/>
                    <a:pt x="134" y="322"/>
                    <a:pt x="134" y="322"/>
                  </a:cubicBezTo>
                  <a:cubicBezTo>
                    <a:pt x="125" y="320"/>
                    <a:pt x="120" y="297"/>
                    <a:pt x="119" y="276"/>
                  </a:cubicBezTo>
                  <a:cubicBezTo>
                    <a:pt x="118" y="262"/>
                    <a:pt x="118" y="248"/>
                    <a:pt x="119" y="235"/>
                  </a:cubicBezTo>
                  <a:cubicBezTo>
                    <a:pt x="107" y="248"/>
                    <a:pt x="96" y="261"/>
                    <a:pt x="87" y="276"/>
                  </a:cubicBezTo>
                  <a:cubicBezTo>
                    <a:pt x="0" y="416"/>
                    <a:pt x="292" y="577"/>
                    <a:pt x="391" y="767"/>
                  </a:cubicBezTo>
                  <a:cubicBezTo>
                    <a:pt x="424" y="830"/>
                    <a:pt x="433" y="884"/>
                    <a:pt x="429" y="929"/>
                  </a:cubicBezTo>
                  <a:cubicBezTo>
                    <a:pt x="432" y="928"/>
                    <a:pt x="436" y="934"/>
                    <a:pt x="436" y="934"/>
                  </a:cubicBezTo>
                  <a:cubicBezTo>
                    <a:pt x="451" y="951"/>
                    <a:pt x="451" y="951"/>
                    <a:pt x="451" y="951"/>
                  </a:cubicBezTo>
                  <a:cubicBezTo>
                    <a:pt x="451" y="951"/>
                    <a:pt x="452" y="951"/>
                    <a:pt x="452" y="951"/>
                  </a:cubicBezTo>
                  <a:cubicBezTo>
                    <a:pt x="462" y="945"/>
                    <a:pt x="476" y="957"/>
                    <a:pt x="487" y="970"/>
                  </a:cubicBezTo>
                  <a:cubicBezTo>
                    <a:pt x="498" y="984"/>
                    <a:pt x="505" y="1001"/>
                    <a:pt x="509" y="1016"/>
                  </a:cubicBezTo>
                  <a:cubicBezTo>
                    <a:pt x="510" y="1017"/>
                    <a:pt x="510" y="1018"/>
                    <a:pt x="509" y="1018"/>
                  </a:cubicBezTo>
                  <a:cubicBezTo>
                    <a:pt x="509" y="1019"/>
                    <a:pt x="508" y="1020"/>
                    <a:pt x="507" y="1020"/>
                  </a:cubicBezTo>
                  <a:cubicBezTo>
                    <a:pt x="506" y="1020"/>
                    <a:pt x="505" y="1020"/>
                    <a:pt x="504" y="1019"/>
                  </a:cubicBezTo>
                  <a:cubicBezTo>
                    <a:pt x="489" y="1014"/>
                    <a:pt x="473" y="1005"/>
                    <a:pt x="459" y="992"/>
                  </a:cubicBezTo>
                  <a:cubicBezTo>
                    <a:pt x="448" y="981"/>
                    <a:pt x="439" y="961"/>
                    <a:pt x="447" y="955"/>
                  </a:cubicBezTo>
                  <a:cubicBezTo>
                    <a:pt x="432" y="938"/>
                    <a:pt x="432" y="938"/>
                    <a:pt x="432" y="938"/>
                  </a:cubicBezTo>
                  <a:cubicBezTo>
                    <a:pt x="432" y="938"/>
                    <a:pt x="429" y="936"/>
                    <a:pt x="428" y="934"/>
                  </a:cubicBezTo>
                  <a:cubicBezTo>
                    <a:pt x="414" y="1046"/>
                    <a:pt x="313" y="1096"/>
                    <a:pt x="307" y="1099"/>
                  </a:cubicBezTo>
                  <a:cubicBezTo>
                    <a:pt x="311" y="1099"/>
                    <a:pt x="315" y="1099"/>
                    <a:pt x="319" y="1099"/>
                  </a:cubicBezTo>
                  <a:cubicBezTo>
                    <a:pt x="362" y="1099"/>
                    <a:pt x="404" y="1095"/>
                    <a:pt x="444" y="1086"/>
                  </a:cubicBezTo>
                  <a:cubicBezTo>
                    <a:pt x="441" y="1074"/>
                    <a:pt x="442" y="1064"/>
                    <a:pt x="448" y="1061"/>
                  </a:cubicBezTo>
                  <a:cubicBezTo>
                    <a:pt x="436" y="1038"/>
                    <a:pt x="436" y="1038"/>
                    <a:pt x="436" y="1038"/>
                  </a:cubicBezTo>
                  <a:cubicBezTo>
                    <a:pt x="436" y="1038"/>
                    <a:pt x="430" y="1028"/>
                    <a:pt x="434" y="1026"/>
                  </a:cubicBezTo>
                  <a:cubicBezTo>
                    <a:pt x="438" y="1024"/>
                    <a:pt x="442" y="1034"/>
                    <a:pt x="442" y="1034"/>
                  </a:cubicBezTo>
                  <a:cubicBezTo>
                    <a:pt x="455" y="1058"/>
                    <a:pt x="455" y="1058"/>
                    <a:pt x="455" y="1058"/>
                  </a:cubicBezTo>
                  <a:cubicBezTo>
                    <a:pt x="455" y="1058"/>
                    <a:pt x="455" y="1058"/>
                    <a:pt x="455" y="1058"/>
                  </a:cubicBezTo>
                  <a:cubicBezTo>
                    <a:pt x="465" y="1055"/>
                    <a:pt x="474" y="1064"/>
                    <a:pt x="482" y="1076"/>
                  </a:cubicBezTo>
                  <a:cubicBezTo>
                    <a:pt x="483" y="1076"/>
                    <a:pt x="484" y="1075"/>
                    <a:pt x="485" y="1075"/>
                  </a:cubicBezTo>
                  <a:cubicBezTo>
                    <a:pt x="485" y="1075"/>
                    <a:pt x="485" y="1075"/>
                    <a:pt x="485" y="1075"/>
                  </a:cubicBezTo>
                  <a:cubicBezTo>
                    <a:pt x="513" y="1067"/>
                    <a:pt x="540" y="1056"/>
                    <a:pt x="566" y="1044"/>
                  </a:cubicBezTo>
                  <a:cubicBezTo>
                    <a:pt x="553" y="1032"/>
                    <a:pt x="542" y="1011"/>
                    <a:pt x="549" y="1003"/>
                  </a:cubicBezTo>
                  <a:cubicBezTo>
                    <a:pt x="531" y="985"/>
                    <a:pt x="531" y="985"/>
                    <a:pt x="531" y="985"/>
                  </a:cubicBezTo>
                  <a:cubicBezTo>
                    <a:pt x="531" y="985"/>
                    <a:pt x="522" y="978"/>
                    <a:pt x="525" y="975"/>
                  </a:cubicBezTo>
                  <a:cubicBezTo>
                    <a:pt x="528" y="971"/>
                    <a:pt x="536" y="980"/>
                    <a:pt x="536" y="980"/>
                  </a:cubicBezTo>
                  <a:cubicBezTo>
                    <a:pt x="555" y="998"/>
                    <a:pt x="555" y="998"/>
                    <a:pt x="555" y="998"/>
                  </a:cubicBezTo>
                  <a:cubicBezTo>
                    <a:pt x="555" y="998"/>
                    <a:pt x="555" y="998"/>
                    <a:pt x="555" y="998"/>
                  </a:cubicBezTo>
                  <a:cubicBezTo>
                    <a:pt x="566" y="991"/>
                    <a:pt x="584" y="1003"/>
                    <a:pt x="598" y="1018"/>
                  </a:cubicBezTo>
                  <a:cubicBezTo>
                    <a:pt x="600" y="1019"/>
                    <a:pt x="601" y="1022"/>
                    <a:pt x="603" y="1024"/>
                  </a:cubicBezTo>
                  <a:cubicBezTo>
                    <a:pt x="604" y="1023"/>
                    <a:pt x="605" y="1023"/>
                    <a:pt x="606" y="1022"/>
                  </a:cubicBezTo>
                  <a:cubicBezTo>
                    <a:pt x="640" y="1002"/>
                    <a:pt x="672" y="979"/>
                    <a:pt x="701" y="952"/>
                  </a:cubicBezTo>
                  <a:cubicBezTo>
                    <a:pt x="698" y="950"/>
                    <a:pt x="695" y="948"/>
                    <a:pt x="692" y="945"/>
                  </a:cubicBezTo>
                  <a:cubicBezTo>
                    <a:pt x="678" y="934"/>
                    <a:pt x="666" y="911"/>
                    <a:pt x="673" y="903"/>
                  </a:cubicBezTo>
                  <a:cubicBezTo>
                    <a:pt x="655" y="885"/>
                    <a:pt x="655" y="885"/>
                    <a:pt x="655" y="885"/>
                  </a:cubicBezTo>
                  <a:cubicBezTo>
                    <a:pt x="655" y="885"/>
                    <a:pt x="646" y="878"/>
                    <a:pt x="649" y="875"/>
                  </a:cubicBezTo>
                  <a:cubicBezTo>
                    <a:pt x="652" y="871"/>
                    <a:pt x="660" y="880"/>
                    <a:pt x="660" y="880"/>
                  </a:cubicBezTo>
                  <a:cubicBezTo>
                    <a:pt x="679" y="898"/>
                    <a:pt x="679" y="898"/>
                    <a:pt x="679" y="898"/>
                  </a:cubicBezTo>
                  <a:cubicBezTo>
                    <a:pt x="679" y="898"/>
                    <a:pt x="679" y="898"/>
                    <a:pt x="679" y="898"/>
                  </a:cubicBezTo>
                  <a:cubicBezTo>
                    <a:pt x="690" y="891"/>
                    <a:pt x="708" y="903"/>
                    <a:pt x="722" y="917"/>
                  </a:cubicBezTo>
                  <a:cubicBezTo>
                    <a:pt x="724" y="920"/>
                    <a:pt x="726" y="923"/>
                    <a:pt x="729" y="926"/>
                  </a:cubicBezTo>
                  <a:cubicBezTo>
                    <a:pt x="729" y="925"/>
                    <a:pt x="730" y="924"/>
                    <a:pt x="731" y="923"/>
                  </a:cubicBezTo>
                  <a:cubicBezTo>
                    <a:pt x="749" y="904"/>
                    <a:pt x="767" y="883"/>
                    <a:pt x="782" y="861"/>
                  </a:cubicBezTo>
                  <a:cubicBezTo>
                    <a:pt x="783" y="860"/>
                    <a:pt x="784" y="859"/>
                    <a:pt x="784" y="859"/>
                  </a:cubicBezTo>
                  <a:cubicBezTo>
                    <a:pt x="788" y="854"/>
                    <a:pt x="791" y="849"/>
                    <a:pt x="794" y="845"/>
                  </a:cubicBezTo>
                  <a:cubicBezTo>
                    <a:pt x="794" y="844"/>
                    <a:pt x="794" y="844"/>
                    <a:pt x="795" y="843"/>
                  </a:cubicBezTo>
                  <a:cubicBezTo>
                    <a:pt x="804" y="829"/>
                    <a:pt x="812" y="815"/>
                    <a:pt x="820" y="800"/>
                  </a:cubicBezTo>
                  <a:cubicBezTo>
                    <a:pt x="821" y="800"/>
                    <a:pt x="821" y="799"/>
                    <a:pt x="822" y="798"/>
                  </a:cubicBezTo>
                  <a:cubicBezTo>
                    <a:pt x="822" y="797"/>
                    <a:pt x="823" y="796"/>
                    <a:pt x="823" y="795"/>
                  </a:cubicBezTo>
                  <a:cubicBezTo>
                    <a:pt x="824" y="794"/>
                    <a:pt x="824" y="793"/>
                    <a:pt x="824" y="793"/>
                  </a:cubicBezTo>
                  <a:cubicBezTo>
                    <a:pt x="829" y="783"/>
                    <a:pt x="834" y="774"/>
                    <a:pt x="838" y="764"/>
                  </a:cubicBezTo>
                  <a:cubicBezTo>
                    <a:pt x="839" y="763"/>
                    <a:pt x="839" y="762"/>
                    <a:pt x="839" y="761"/>
                  </a:cubicBezTo>
                  <a:cubicBezTo>
                    <a:pt x="844" y="752"/>
                    <a:pt x="848" y="742"/>
                    <a:pt x="852" y="732"/>
                  </a:cubicBezTo>
                  <a:cubicBezTo>
                    <a:pt x="852" y="731"/>
                    <a:pt x="852" y="731"/>
                    <a:pt x="852" y="730"/>
                  </a:cubicBezTo>
                  <a:cubicBezTo>
                    <a:pt x="869" y="684"/>
                    <a:pt x="881" y="636"/>
                    <a:pt x="886" y="586"/>
                  </a:cubicBezTo>
                  <a:cubicBezTo>
                    <a:pt x="886" y="585"/>
                    <a:pt x="886" y="585"/>
                    <a:pt x="886" y="584"/>
                  </a:cubicBezTo>
                  <a:cubicBezTo>
                    <a:pt x="886" y="582"/>
                    <a:pt x="886" y="581"/>
                    <a:pt x="886" y="579"/>
                  </a:cubicBezTo>
                  <a:close/>
                  <a:moveTo>
                    <a:pt x="335" y="446"/>
                  </a:moveTo>
                  <a:cubicBezTo>
                    <a:pt x="328" y="465"/>
                    <a:pt x="307" y="484"/>
                    <a:pt x="294" y="478"/>
                  </a:cubicBezTo>
                  <a:cubicBezTo>
                    <a:pt x="282" y="504"/>
                    <a:pt x="282" y="504"/>
                    <a:pt x="282" y="504"/>
                  </a:cubicBezTo>
                  <a:cubicBezTo>
                    <a:pt x="282" y="504"/>
                    <a:pt x="278" y="515"/>
                    <a:pt x="272" y="513"/>
                  </a:cubicBezTo>
                  <a:cubicBezTo>
                    <a:pt x="267" y="510"/>
                    <a:pt x="273" y="500"/>
                    <a:pt x="273" y="500"/>
                  </a:cubicBezTo>
                  <a:cubicBezTo>
                    <a:pt x="286" y="474"/>
                    <a:pt x="286" y="474"/>
                    <a:pt x="286" y="474"/>
                  </a:cubicBezTo>
                  <a:cubicBezTo>
                    <a:pt x="286" y="474"/>
                    <a:pt x="286" y="474"/>
                    <a:pt x="286" y="473"/>
                  </a:cubicBezTo>
                  <a:cubicBezTo>
                    <a:pt x="272" y="463"/>
                    <a:pt x="278" y="440"/>
                    <a:pt x="288" y="421"/>
                  </a:cubicBezTo>
                  <a:cubicBezTo>
                    <a:pt x="299" y="401"/>
                    <a:pt x="317" y="385"/>
                    <a:pt x="335" y="374"/>
                  </a:cubicBezTo>
                  <a:cubicBezTo>
                    <a:pt x="336" y="373"/>
                    <a:pt x="337" y="373"/>
                    <a:pt x="338" y="373"/>
                  </a:cubicBezTo>
                  <a:cubicBezTo>
                    <a:pt x="340" y="372"/>
                    <a:pt x="341" y="373"/>
                    <a:pt x="342" y="375"/>
                  </a:cubicBezTo>
                  <a:cubicBezTo>
                    <a:pt x="342" y="376"/>
                    <a:pt x="342" y="377"/>
                    <a:pt x="342" y="379"/>
                  </a:cubicBezTo>
                  <a:cubicBezTo>
                    <a:pt x="345" y="401"/>
                    <a:pt x="343" y="424"/>
                    <a:pt x="335" y="446"/>
                  </a:cubicBezTo>
                  <a:close/>
                  <a:moveTo>
                    <a:pt x="643" y="301"/>
                  </a:moveTo>
                  <a:cubicBezTo>
                    <a:pt x="659" y="283"/>
                    <a:pt x="659" y="283"/>
                    <a:pt x="659" y="283"/>
                  </a:cubicBezTo>
                  <a:cubicBezTo>
                    <a:pt x="659" y="283"/>
                    <a:pt x="659" y="283"/>
                    <a:pt x="659" y="283"/>
                  </a:cubicBezTo>
                  <a:cubicBezTo>
                    <a:pt x="652" y="273"/>
                    <a:pt x="663" y="256"/>
                    <a:pt x="676" y="243"/>
                  </a:cubicBezTo>
                  <a:cubicBezTo>
                    <a:pt x="689" y="230"/>
                    <a:pt x="706" y="221"/>
                    <a:pt x="722" y="215"/>
                  </a:cubicBezTo>
                  <a:cubicBezTo>
                    <a:pt x="723" y="215"/>
                    <a:pt x="724" y="215"/>
                    <a:pt x="725" y="215"/>
                  </a:cubicBezTo>
                  <a:cubicBezTo>
                    <a:pt x="726" y="215"/>
                    <a:pt x="727" y="216"/>
                    <a:pt x="727" y="217"/>
                  </a:cubicBezTo>
                  <a:cubicBezTo>
                    <a:pt x="727" y="218"/>
                    <a:pt x="727" y="219"/>
                    <a:pt x="726" y="220"/>
                  </a:cubicBezTo>
                  <a:cubicBezTo>
                    <a:pt x="722" y="237"/>
                    <a:pt x="714" y="255"/>
                    <a:pt x="702" y="270"/>
                  </a:cubicBezTo>
                  <a:cubicBezTo>
                    <a:pt x="692" y="283"/>
                    <a:pt x="671" y="295"/>
                    <a:pt x="664" y="288"/>
                  </a:cubicBezTo>
                  <a:cubicBezTo>
                    <a:pt x="648" y="305"/>
                    <a:pt x="648" y="305"/>
                    <a:pt x="648" y="305"/>
                  </a:cubicBezTo>
                  <a:cubicBezTo>
                    <a:pt x="648" y="305"/>
                    <a:pt x="642" y="313"/>
                    <a:pt x="638" y="311"/>
                  </a:cubicBezTo>
                  <a:cubicBezTo>
                    <a:pt x="635" y="308"/>
                    <a:pt x="643" y="301"/>
                    <a:pt x="643" y="301"/>
                  </a:cubicBezTo>
                  <a:close/>
                  <a:moveTo>
                    <a:pt x="633" y="378"/>
                  </a:moveTo>
                  <a:cubicBezTo>
                    <a:pt x="648" y="368"/>
                    <a:pt x="667" y="362"/>
                    <a:pt x="684" y="359"/>
                  </a:cubicBezTo>
                  <a:cubicBezTo>
                    <a:pt x="685" y="359"/>
                    <a:pt x="686" y="359"/>
                    <a:pt x="686" y="359"/>
                  </a:cubicBezTo>
                  <a:cubicBezTo>
                    <a:pt x="687" y="360"/>
                    <a:pt x="688" y="361"/>
                    <a:pt x="688" y="362"/>
                  </a:cubicBezTo>
                  <a:cubicBezTo>
                    <a:pt x="688" y="363"/>
                    <a:pt x="687" y="364"/>
                    <a:pt x="687" y="365"/>
                  </a:cubicBezTo>
                  <a:cubicBezTo>
                    <a:pt x="679" y="381"/>
                    <a:pt x="668" y="397"/>
                    <a:pt x="653" y="410"/>
                  </a:cubicBezTo>
                  <a:cubicBezTo>
                    <a:pt x="641" y="420"/>
                    <a:pt x="619" y="428"/>
                    <a:pt x="613" y="420"/>
                  </a:cubicBezTo>
                  <a:cubicBezTo>
                    <a:pt x="594" y="434"/>
                    <a:pt x="594" y="434"/>
                    <a:pt x="594" y="434"/>
                  </a:cubicBezTo>
                  <a:cubicBezTo>
                    <a:pt x="594" y="434"/>
                    <a:pt x="586" y="441"/>
                    <a:pt x="584" y="437"/>
                  </a:cubicBezTo>
                  <a:cubicBezTo>
                    <a:pt x="581" y="434"/>
                    <a:pt x="590" y="429"/>
                    <a:pt x="590" y="429"/>
                  </a:cubicBezTo>
                  <a:cubicBezTo>
                    <a:pt x="609" y="414"/>
                    <a:pt x="609" y="414"/>
                    <a:pt x="609" y="414"/>
                  </a:cubicBezTo>
                  <a:cubicBezTo>
                    <a:pt x="609" y="414"/>
                    <a:pt x="609" y="414"/>
                    <a:pt x="609" y="414"/>
                  </a:cubicBezTo>
                  <a:cubicBezTo>
                    <a:pt x="604" y="403"/>
                    <a:pt x="618" y="388"/>
                    <a:pt x="633" y="378"/>
                  </a:cubicBezTo>
                  <a:close/>
                  <a:moveTo>
                    <a:pt x="546" y="126"/>
                  </a:moveTo>
                  <a:cubicBezTo>
                    <a:pt x="547" y="115"/>
                    <a:pt x="551" y="106"/>
                    <a:pt x="556" y="97"/>
                  </a:cubicBezTo>
                  <a:cubicBezTo>
                    <a:pt x="557" y="97"/>
                    <a:pt x="557" y="96"/>
                    <a:pt x="557" y="96"/>
                  </a:cubicBezTo>
                  <a:cubicBezTo>
                    <a:pt x="558" y="96"/>
                    <a:pt x="559" y="96"/>
                    <a:pt x="559" y="97"/>
                  </a:cubicBezTo>
                  <a:cubicBezTo>
                    <a:pt x="560" y="97"/>
                    <a:pt x="560" y="97"/>
                    <a:pt x="560" y="98"/>
                  </a:cubicBezTo>
                  <a:cubicBezTo>
                    <a:pt x="566" y="106"/>
                    <a:pt x="569" y="117"/>
                    <a:pt x="570" y="127"/>
                  </a:cubicBezTo>
                  <a:cubicBezTo>
                    <a:pt x="571" y="136"/>
                    <a:pt x="566" y="148"/>
                    <a:pt x="559" y="148"/>
                  </a:cubicBezTo>
                  <a:cubicBezTo>
                    <a:pt x="559" y="161"/>
                    <a:pt x="559" y="161"/>
                    <a:pt x="559" y="161"/>
                  </a:cubicBezTo>
                  <a:cubicBezTo>
                    <a:pt x="559" y="161"/>
                    <a:pt x="560" y="166"/>
                    <a:pt x="557" y="166"/>
                  </a:cubicBezTo>
                  <a:cubicBezTo>
                    <a:pt x="554" y="166"/>
                    <a:pt x="555" y="161"/>
                    <a:pt x="555" y="161"/>
                  </a:cubicBezTo>
                  <a:cubicBezTo>
                    <a:pt x="555" y="148"/>
                    <a:pt x="555" y="148"/>
                    <a:pt x="555" y="148"/>
                  </a:cubicBezTo>
                  <a:cubicBezTo>
                    <a:pt x="555" y="148"/>
                    <a:pt x="555" y="148"/>
                    <a:pt x="555" y="148"/>
                  </a:cubicBezTo>
                  <a:cubicBezTo>
                    <a:pt x="547" y="146"/>
                    <a:pt x="546" y="135"/>
                    <a:pt x="546" y="126"/>
                  </a:cubicBezTo>
                  <a:close/>
                  <a:moveTo>
                    <a:pt x="538" y="323"/>
                  </a:moveTo>
                  <a:cubicBezTo>
                    <a:pt x="551" y="298"/>
                    <a:pt x="551" y="298"/>
                    <a:pt x="551" y="298"/>
                  </a:cubicBezTo>
                  <a:cubicBezTo>
                    <a:pt x="551" y="298"/>
                    <a:pt x="551" y="298"/>
                    <a:pt x="551" y="298"/>
                  </a:cubicBezTo>
                  <a:cubicBezTo>
                    <a:pt x="545" y="291"/>
                    <a:pt x="554" y="269"/>
                    <a:pt x="565" y="251"/>
                  </a:cubicBezTo>
                  <a:cubicBezTo>
                    <a:pt x="576" y="231"/>
                    <a:pt x="590" y="214"/>
                    <a:pt x="603" y="201"/>
                  </a:cubicBezTo>
                  <a:cubicBezTo>
                    <a:pt x="604" y="200"/>
                    <a:pt x="605" y="199"/>
                    <a:pt x="605" y="199"/>
                  </a:cubicBezTo>
                  <a:cubicBezTo>
                    <a:pt x="606" y="199"/>
                    <a:pt x="607" y="199"/>
                    <a:pt x="607" y="201"/>
                  </a:cubicBezTo>
                  <a:cubicBezTo>
                    <a:pt x="607" y="202"/>
                    <a:pt x="607" y="203"/>
                    <a:pt x="607" y="204"/>
                  </a:cubicBezTo>
                  <a:cubicBezTo>
                    <a:pt x="603" y="223"/>
                    <a:pt x="597" y="244"/>
                    <a:pt x="587" y="265"/>
                  </a:cubicBezTo>
                  <a:cubicBezTo>
                    <a:pt x="578" y="283"/>
                    <a:pt x="561" y="304"/>
                    <a:pt x="555" y="300"/>
                  </a:cubicBezTo>
                  <a:cubicBezTo>
                    <a:pt x="542" y="325"/>
                    <a:pt x="542" y="325"/>
                    <a:pt x="542" y="325"/>
                  </a:cubicBezTo>
                  <a:cubicBezTo>
                    <a:pt x="542" y="325"/>
                    <a:pt x="537" y="336"/>
                    <a:pt x="534" y="335"/>
                  </a:cubicBezTo>
                  <a:cubicBezTo>
                    <a:pt x="531" y="334"/>
                    <a:pt x="538" y="323"/>
                    <a:pt x="538" y="323"/>
                  </a:cubicBezTo>
                  <a:close/>
                  <a:moveTo>
                    <a:pt x="545" y="605"/>
                  </a:moveTo>
                  <a:cubicBezTo>
                    <a:pt x="545" y="606"/>
                    <a:pt x="545" y="606"/>
                    <a:pt x="544" y="606"/>
                  </a:cubicBezTo>
                  <a:cubicBezTo>
                    <a:pt x="533" y="613"/>
                    <a:pt x="520" y="618"/>
                    <a:pt x="507" y="619"/>
                  </a:cubicBezTo>
                  <a:cubicBezTo>
                    <a:pt x="495" y="621"/>
                    <a:pt x="479" y="616"/>
                    <a:pt x="479" y="609"/>
                  </a:cubicBezTo>
                  <a:cubicBezTo>
                    <a:pt x="462" y="610"/>
                    <a:pt x="462" y="610"/>
                    <a:pt x="462" y="610"/>
                  </a:cubicBezTo>
                  <a:cubicBezTo>
                    <a:pt x="462" y="610"/>
                    <a:pt x="455" y="611"/>
                    <a:pt x="455" y="608"/>
                  </a:cubicBezTo>
                  <a:cubicBezTo>
                    <a:pt x="455" y="605"/>
                    <a:pt x="462" y="605"/>
                    <a:pt x="462" y="605"/>
                  </a:cubicBezTo>
                  <a:cubicBezTo>
                    <a:pt x="479" y="604"/>
                    <a:pt x="479" y="604"/>
                    <a:pt x="479" y="604"/>
                  </a:cubicBezTo>
                  <a:cubicBezTo>
                    <a:pt x="479" y="604"/>
                    <a:pt x="479" y="604"/>
                    <a:pt x="479" y="604"/>
                  </a:cubicBezTo>
                  <a:cubicBezTo>
                    <a:pt x="481" y="596"/>
                    <a:pt x="495" y="593"/>
                    <a:pt x="507" y="593"/>
                  </a:cubicBezTo>
                  <a:cubicBezTo>
                    <a:pt x="520" y="593"/>
                    <a:pt x="533" y="597"/>
                    <a:pt x="544" y="602"/>
                  </a:cubicBezTo>
                  <a:cubicBezTo>
                    <a:pt x="545" y="602"/>
                    <a:pt x="546" y="602"/>
                    <a:pt x="546" y="603"/>
                  </a:cubicBezTo>
                  <a:cubicBezTo>
                    <a:pt x="546" y="604"/>
                    <a:pt x="546" y="604"/>
                    <a:pt x="545" y="605"/>
                  </a:cubicBezTo>
                  <a:close/>
                  <a:moveTo>
                    <a:pt x="382" y="360"/>
                  </a:moveTo>
                  <a:cubicBezTo>
                    <a:pt x="375" y="356"/>
                    <a:pt x="383" y="342"/>
                    <a:pt x="383" y="342"/>
                  </a:cubicBezTo>
                  <a:cubicBezTo>
                    <a:pt x="401" y="306"/>
                    <a:pt x="401" y="306"/>
                    <a:pt x="401" y="306"/>
                  </a:cubicBezTo>
                  <a:cubicBezTo>
                    <a:pt x="401" y="306"/>
                    <a:pt x="401" y="305"/>
                    <a:pt x="401" y="305"/>
                  </a:cubicBezTo>
                  <a:cubicBezTo>
                    <a:pt x="381" y="291"/>
                    <a:pt x="390" y="259"/>
                    <a:pt x="404" y="233"/>
                  </a:cubicBezTo>
                  <a:cubicBezTo>
                    <a:pt x="419" y="205"/>
                    <a:pt x="444" y="184"/>
                    <a:pt x="469" y="167"/>
                  </a:cubicBezTo>
                  <a:cubicBezTo>
                    <a:pt x="470" y="166"/>
                    <a:pt x="472" y="166"/>
                    <a:pt x="473" y="166"/>
                  </a:cubicBezTo>
                  <a:cubicBezTo>
                    <a:pt x="475" y="166"/>
                    <a:pt x="477" y="167"/>
                    <a:pt x="478" y="169"/>
                  </a:cubicBezTo>
                  <a:cubicBezTo>
                    <a:pt x="479" y="171"/>
                    <a:pt x="479" y="172"/>
                    <a:pt x="479" y="174"/>
                  </a:cubicBezTo>
                  <a:cubicBezTo>
                    <a:pt x="483" y="204"/>
                    <a:pt x="480" y="237"/>
                    <a:pt x="469" y="268"/>
                  </a:cubicBezTo>
                  <a:cubicBezTo>
                    <a:pt x="459" y="293"/>
                    <a:pt x="430" y="321"/>
                    <a:pt x="412" y="312"/>
                  </a:cubicBezTo>
                  <a:cubicBezTo>
                    <a:pt x="395" y="347"/>
                    <a:pt x="395" y="347"/>
                    <a:pt x="395" y="347"/>
                  </a:cubicBezTo>
                  <a:cubicBezTo>
                    <a:pt x="395" y="347"/>
                    <a:pt x="389" y="363"/>
                    <a:pt x="382" y="360"/>
                  </a:cubicBezTo>
                  <a:close/>
                  <a:moveTo>
                    <a:pt x="398" y="536"/>
                  </a:moveTo>
                  <a:cubicBezTo>
                    <a:pt x="394" y="531"/>
                    <a:pt x="406" y="524"/>
                    <a:pt x="406" y="524"/>
                  </a:cubicBezTo>
                  <a:cubicBezTo>
                    <a:pt x="432" y="505"/>
                    <a:pt x="432" y="505"/>
                    <a:pt x="432" y="505"/>
                  </a:cubicBezTo>
                  <a:cubicBezTo>
                    <a:pt x="432" y="505"/>
                    <a:pt x="432" y="505"/>
                    <a:pt x="432" y="505"/>
                  </a:cubicBezTo>
                  <a:cubicBezTo>
                    <a:pt x="425" y="489"/>
                    <a:pt x="444" y="470"/>
                    <a:pt x="463" y="457"/>
                  </a:cubicBezTo>
                  <a:cubicBezTo>
                    <a:pt x="484" y="443"/>
                    <a:pt x="509" y="435"/>
                    <a:pt x="532" y="431"/>
                  </a:cubicBezTo>
                  <a:cubicBezTo>
                    <a:pt x="533" y="431"/>
                    <a:pt x="534" y="431"/>
                    <a:pt x="535" y="432"/>
                  </a:cubicBezTo>
                  <a:cubicBezTo>
                    <a:pt x="536" y="432"/>
                    <a:pt x="537" y="433"/>
                    <a:pt x="537" y="435"/>
                  </a:cubicBezTo>
                  <a:cubicBezTo>
                    <a:pt x="537" y="437"/>
                    <a:pt x="536" y="438"/>
                    <a:pt x="535" y="439"/>
                  </a:cubicBezTo>
                  <a:cubicBezTo>
                    <a:pt x="526" y="460"/>
                    <a:pt x="511" y="482"/>
                    <a:pt x="491" y="499"/>
                  </a:cubicBezTo>
                  <a:cubicBezTo>
                    <a:pt x="474" y="513"/>
                    <a:pt x="445" y="523"/>
                    <a:pt x="437" y="512"/>
                  </a:cubicBezTo>
                  <a:cubicBezTo>
                    <a:pt x="411" y="531"/>
                    <a:pt x="411" y="531"/>
                    <a:pt x="411" y="531"/>
                  </a:cubicBezTo>
                  <a:cubicBezTo>
                    <a:pt x="411" y="531"/>
                    <a:pt x="401" y="540"/>
                    <a:pt x="398" y="536"/>
                  </a:cubicBezTo>
                  <a:close/>
                  <a:moveTo>
                    <a:pt x="553" y="903"/>
                  </a:moveTo>
                  <a:cubicBezTo>
                    <a:pt x="552" y="904"/>
                    <a:pt x="550" y="904"/>
                    <a:pt x="549" y="904"/>
                  </a:cubicBezTo>
                  <a:cubicBezTo>
                    <a:pt x="529" y="904"/>
                    <a:pt x="507" y="900"/>
                    <a:pt x="486" y="891"/>
                  </a:cubicBezTo>
                  <a:cubicBezTo>
                    <a:pt x="469" y="883"/>
                    <a:pt x="451" y="863"/>
                    <a:pt x="457" y="852"/>
                  </a:cubicBezTo>
                  <a:cubicBezTo>
                    <a:pt x="433" y="839"/>
                    <a:pt x="433" y="839"/>
                    <a:pt x="433" y="839"/>
                  </a:cubicBezTo>
                  <a:cubicBezTo>
                    <a:pt x="433" y="839"/>
                    <a:pt x="423" y="834"/>
                    <a:pt x="425" y="830"/>
                  </a:cubicBezTo>
                  <a:cubicBezTo>
                    <a:pt x="428" y="825"/>
                    <a:pt x="437" y="832"/>
                    <a:pt x="437" y="832"/>
                  </a:cubicBezTo>
                  <a:cubicBezTo>
                    <a:pt x="462" y="845"/>
                    <a:pt x="462" y="845"/>
                    <a:pt x="462" y="845"/>
                  </a:cubicBezTo>
                  <a:cubicBezTo>
                    <a:pt x="462" y="845"/>
                    <a:pt x="462" y="845"/>
                    <a:pt x="462" y="845"/>
                  </a:cubicBezTo>
                  <a:cubicBezTo>
                    <a:pt x="472" y="834"/>
                    <a:pt x="493" y="842"/>
                    <a:pt x="511" y="853"/>
                  </a:cubicBezTo>
                  <a:cubicBezTo>
                    <a:pt x="529" y="864"/>
                    <a:pt x="543" y="881"/>
                    <a:pt x="554" y="898"/>
                  </a:cubicBezTo>
                  <a:cubicBezTo>
                    <a:pt x="555" y="899"/>
                    <a:pt x="555" y="900"/>
                    <a:pt x="555" y="901"/>
                  </a:cubicBezTo>
                  <a:cubicBezTo>
                    <a:pt x="555" y="902"/>
                    <a:pt x="554" y="903"/>
                    <a:pt x="553" y="903"/>
                  </a:cubicBezTo>
                  <a:close/>
                  <a:moveTo>
                    <a:pt x="617" y="827"/>
                  </a:moveTo>
                  <a:cubicBezTo>
                    <a:pt x="616" y="828"/>
                    <a:pt x="615" y="828"/>
                    <a:pt x="614" y="828"/>
                  </a:cubicBezTo>
                  <a:cubicBezTo>
                    <a:pt x="593" y="830"/>
                    <a:pt x="571" y="829"/>
                    <a:pt x="550" y="822"/>
                  </a:cubicBezTo>
                  <a:cubicBezTo>
                    <a:pt x="532" y="816"/>
                    <a:pt x="512" y="798"/>
                    <a:pt x="517" y="786"/>
                  </a:cubicBezTo>
                  <a:cubicBezTo>
                    <a:pt x="492" y="775"/>
                    <a:pt x="492" y="775"/>
                    <a:pt x="492" y="775"/>
                  </a:cubicBezTo>
                  <a:cubicBezTo>
                    <a:pt x="492" y="775"/>
                    <a:pt x="481" y="772"/>
                    <a:pt x="483" y="767"/>
                  </a:cubicBezTo>
                  <a:cubicBezTo>
                    <a:pt x="484" y="763"/>
                    <a:pt x="495" y="768"/>
                    <a:pt x="495" y="768"/>
                  </a:cubicBezTo>
                  <a:cubicBezTo>
                    <a:pt x="520" y="779"/>
                    <a:pt x="520" y="779"/>
                    <a:pt x="520" y="779"/>
                  </a:cubicBezTo>
                  <a:cubicBezTo>
                    <a:pt x="520" y="779"/>
                    <a:pt x="520" y="779"/>
                    <a:pt x="520" y="779"/>
                  </a:cubicBezTo>
                  <a:cubicBezTo>
                    <a:pt x="529" y="767"/>
                    <a:pt x="551" y="772"/>
                    <a:pt x="570" y="781"/>
                  </a:cubicBezTo>
                  <a:cubicBezTo>
                    <a:pt x="589" y="790"/>
                    <a:pt x="605" y="806"/>
                    <a:pt x="618" y="821"/>
                  </a:cubicBezTo>
                  <a:cubicBezTo>
                    <a:pt x="618" y="822"/>
                    <a:pt x="619" y="823"/>
                    <a:pt x="619" y="824"/>
                  </a:cubicBezTo>
                  <a:cubicBezTo>
                    <a:pt x="619" y="825"/>
                    <a:pt x="619" y="826"/>
                    <a:pt x="617" y="827"/>
                  </a:cubicBezTo>
                  <a:close/>
                  <a:moveTo>
                    <a:pt x="622" y="538"/>
                  </a:moveTo>
                  <a:cubicBezTo>
                    <a:pt x="606" y="539"/>
                    <a:pt x="606" y="539"/>
                    <a:pt x="606" y="539"/>
                  </a:cubicBezTo>
                  <a:cubicBezTo>
                    <a:pt x="606" y="539"/>
                    <a:pt x="599" y="539"/>
                    <a:pt x="599" y="537"/>
                  </a:cubicBezTo>
                  <a:cubicBezTo>
                    <a:pt x="598" y="534"/>
                    <a:pt x="605" y="534"/>
                    <a:pt x="605" y="534"/>
                  </a:cubicBezTo>
                  <a:cubicBezTo>
                    <a:pt x="622" y="533"/>
                    <a:pt x="622" y="533"/>
                    <a:pt x="622" y="533"/>
                  </a:cubicBezTo>
                  <a:cubicBezTo>
                    <a:pt x="622" y="533"/>
                    <a:pt x="622" y="533"/>
                    <a:pt x="622" y="533"/>
                  </a:cubicBezTo>
                  <a:cubicBezTo>
                    <a:pt x="624" y="524"/>
                    <a:pt x="638" y="522"/>
                    <a:pt x="650" y="521"/>
                  </a:cubicBezTo>
                  <a:cubicBezTo>
                    <a:pt x="664" y="521"/>
                    <a:pt x="677" y="525"/>
                    <a:pt x="688" y="530"/>
                  </a:cubicBezTo>
                  <a:cubicBezTo>
                    <a:pt x="688" y="531"/>
                    <a:pt x="689" y="531"/>
                    <a:pt x="689" y="532"/>
                  </a:cubicBezTo>
                  <a:cubicBezTo>
                    <a:pt x="690" y="532"/>
                    <a:pt x="690" y="533"/>
                    <a:pt x="689" y="534"/>
                  </a:cubicBezTo>
                  <a:cubicBezTo>
                    <a:pt x="688" y="534"/>
                    <a:pt x="688" y="535"/>
                    <a:pt x="687" y="535"/>
                  </a:cubicBezTo>
                  <a:cubicBezTo>
                    <a:pt x="677" y="541"/>
                    <a:pt x="664" y="546"/>
                    <a:pt x="650" y="548"/>
                  </a:cubicBezTo>
                  <a:cubicBezTo>
                    <a:pt x="639" y="549"/>
                    <a:pt x="623" y="545"/>
                    <a:pt x="622" y="538"/>
                  </a:cubicBezTo>
                  <a:close/>
                  <a:moveTo>
                    <a:pt x="755" y="814"/>
                  </a:moveTo>
                  <a:cubicBezTo>
                    <a:pt x="755" y="815"/>
                    <a:pt x="754" y="816"/>
                    <a:pt x="752" y="816"/>
                  </a:cubicBezTo>
                  <a:cubicBezTo>
                    <a:pt x="751" y="817"/>
                    <a:pt x="750" y="817"/>
                    <a:pt x="749" y="816"/>
                  </a:cubicBezTo>
                  <a:cubicBezTo>
                    <a:pt x="728" y="814"/>
                    <a:pt x="707" y="807"/>
                    <a:pt x="688" y="795"/>
                  </a:cubicBezTo>
                  <a:cubicBezTo>
                    <a:pt x="672" y="785"/>
                    <a:pt x="657" y="763"/>
                    <a:pt x="664" y="753"/>
                  </a:cubicBezTo>
                  <a:cubicBezTo>
                    <a:pt x="643" y="737"/>
                    <a:pt x="643" y="737"/>
                    <a:pt x="643" y="737"/>
                  </a:cubicBezTo>
                  <a:cubicBezTo>
                    <a:pt x="643" y="737"/>
                    <a:pt x="633" y="731"/>
                    <a:pt x="636" y="727"/>
                  </a:cubicBezTo>
                  <a:cubicBezTo>
                    <a:pt x="639" y="723"/>
                    <a:pt x="647" y="730"/>
                    <a:pt x="647" y="730"/>
                  </a:cubicBezTo>
                  <a:cubicBezTo>
                    <a:pt x="670" y="747"/>
                    <a:pt x="670" y="747"/>
                    <a:pt x="670" y="747"/>
                  </a:cubicBezTo>
                  <a:cubicBezTo>
                    <a:pt x="670" y="747"/>
                    <a:pt x="670" y="747"/>
                    <a:pt x="670" y="747"/>
                  </a:cubicBezTo>
                  <a:cubicBezTo>
                    <a:pt x="681" y="737"/>
                    <a:pt x="701" y="748"/>
                    <a:pt x="717" y="760"/>
                  </a:cubicBezTo>
                  <a:cubicBezTo>
                    <a:pt x="734" y="774"/>
                    <a:pt x="746" y="793"/>
                    <a:pt x="754" y="811"/>
                  </a:cubicBezTo>
                  <a:cubicBezTo>
                    <a:pt x="755" y="812"/>
                    <a:pt x="755" y="813"/>
                    <a:pt x="755" y="81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 name="Freeform 5">
              <a:extLst>
                <a:ext uri="{FF2B5EF4-FFF2-40B4-BE49-F238E27FC236}">
                  <a16:creationId xmlns:a16="http://schemas.microsoft.com/office/drawing/2014/main" id="{4C628628-0954-0E41-9385-C2384DA6A09A}"/>
                </a:ext>
              </a:extLst>
            </p:cNvPr>
            <p:cNvSpPr>
              <a:spLocks/>
            </p:cNvSpPr>
            <p:nvPr/>
          </p:nvSpPr>
          <p:spPr bwMode="auto">
            <a:xfrm>
              <a:off x="7475538" y="4683125"/>
              <a:ext cx="365125" cy="222250"/>
            </a:xfrm>
            <a:custGeom>
              <a:avLst/>
              <a:gdLst>
                <a:gd name="T0" fmla="*/ 0 w 134"/>
                <a:gd name="T1" fmla="*/ 36 h 82"/>
                <a:gd name="T2" fmla="*/ 41 w 134"/>
                <a:gd name="T3" fmla="*/ 68 h 82"/>
                <a:gd name="T4" fmla="*/ 127 w 134"/>
                <a:gd name="T5" fmla="*/ 80 h 82"/>
                <a:gd name="T6" fmla="*/ 131 w 134"/>
                <a:gd name="T7" fmla="*/ 80 h 82"/>
                <a:gd name="T8" fmla="*/ 134 w 134"/>
                <a:gd name="T9" fmla="*/ 76 h 82"/>
                <a:gd name="T10" fmla="*/ 132 w 134"/>
                <a:gd name="T11" fmla="*/ 72 h 82"/>
                <a:gd name="T12" fmla="*/ 69 w 134"/>
                <a:gd name="T13" fmla="*/ 17 h 82"/>
                <a:gd name="T14" fmla="*/ 14 w 134"/>
                <a:gd name="T15" fmla="*/ 4 h 82"/>
                <a:gd name="T16" fmla="*/ 1 w 134"/>
                <a:gd name="T17" fmla="*/ 33 h 82"/>
                <a:gd name="T18" fmla="*/ 0 w 134"/>
                <a:gd name="T19"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82">
                  <a:moveTo>
                    <a:pt x="0" y="36"/>
                  </a:moveTo>
                  <a:cubicBezTo>
                    <a:pt x="8" y="49"/>
                    <a:pt x="25" y="62"/>
                    <a:pt x="41" y="68"/>
                  </a:cubicBezTo>
                  <a:cubicBezTo>
                    <a:pt x="69" y="79"/>
                    <a:pt x="99" y="82"/>
                    <a:pt x="127" y="80"/>
                  </a:cubicBezTo>
                  <a:cubicBezTo>
                    <a:pt x="128" y="81"/>
                    <a:pt x="130" y="80"/>
                    <a:pt x="131" y="80"/>
                  </a:cubicBezTo>
                  <a:cubicBezTo>
                    <a:pt x="133" y="79"/>
                    <a:pt x="134" y="78"/>
                    <a:pt x="134" y="76"/>
                  </a:cubicBezTo>
                  <a:cubicBezTo>
                    <a:pt x="134" y="75"/>
                    <a:pt x="133" y="74"/>
                    <a:pt x="132" y="72"/>
                  </a:cubicBezTo>
                  <a:cubicBezTo>
                    <a:pt x="116" y="51"/>
                    <a:pt x="94" y="30"/>
                    <a:pt x="69" y="17"/>
                  </a:cubicBezTo>
                  <a:cubicBezTo>
                    <a:pt x="50" y="7"/>
                    <a:pt x="28" y="0"/>
                    <a:pt x="14" y="4"/>
                  </a:cubicBezTo>
                  <a:cubicBezTo>
                    <a:pt x="10" y="14"/>
                    <a:pt x="6" y="24"/>
                    <a:pt x="1" y="33"/>
                  </a:cubicBezTo>
                  <a:cubicBezTo>
                    <a:pt x="1" y="34"/>
                    <a:pt x="1" y="35"/>
                    <a:pt x="0"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 name="Freeform 6">
              <a:extLst>
                <a:ext uri="{FF2B5EF4-FFF2-40B4-BE49-F238E27FC236}">
                  <a16:creationId xmlns:a16="http://schemas.microsoft.com/office/drawing/2014/main" id="{504E7FFD-5669-FE43-A8E1-8F9A4C89B496}"/>
                </a:ext>
              </a:extLst>
            </p:cNvPr>
            <p:cNvSpPr>
              <a:spLocks/>
            </p:cNvSpPr>
            <p:nvPr/>
          </p:nvSpPr>
          <p:spPr bwMode="auto">
            <a:xfrm>
              <a:off x="7427913" y="4864100"/>
              <a:ext cx="233363" cy="166688"/>
            </a:xfrm>
            <a:custGeom>
              <a:avLst/>
              <a:gdLst>
                <a:gd name="T0" fmla="*/ 0 w 86"/>
                <a:gd name="T1" fmla="*/ 5 h 61"/>
                <a:gd name="T2" fmla="*/ 12 w 86"/>
                <a:gd name="T3" fmla="*/ 13 h 61"/>
                <a:gd name="T4" fmla="*/ 33 w 86"/>
                <a:gd name="T5" fmla="*/ 45 h 61"/>
                <a:gd name="T6" fmla="*/ 82 w 86"/>
                <a:gd name="T7" fmla="*/ 60 h 61"/>
                <a:gd name="T8" fmla="*/ 84 w 86"/>
                <a:gd name="T9" fmla="*/ 61 h 61"/>
                <a:gd name="T10" fmla="*/ 86 w 86"/>
                <a:gd name="T11" fmla="*/ 59 h 61"/>
                <a:gd name="T12" fmla="*/ 86 w 86"/>
                <a:gd name="T13" fmla="*/ 56 h 61"/>
                <a:gd name="T14" fmla="*/ 54 w 86"/>
                <a:gd name="T15" fmla="*/ 18 h 61"/>
                <a:gd name="T16" fmla="*/ 16 w 86"/>
                <a:gd name="T17" fmla="*/ 9 h 61"/>
                <a:gd name="T18" fmla="*/ 16 w 86"/>
                <a:gd name="T19" fmla="*/ 9 h 61"/>
                <a:gd name="T20" fmla="*/ 3 w 86"/>
                <a:gd name="T21" fmla="*/ 0 h 61"/>
                <a:gd name="T22" fmla="*/ 2 w 86"/>
                <a:gd name="T23" fmla="*/ 3 h 61"/>
                <a:gd name="T24" fmla="*/ 0 w 86"/>
                <a:gd name="T25"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61">
                  <a:moveTo>
                    <a:pt x="0" y="5"/>
                  </a:moveTo>
                  <a:cubicBezTo>
                    <a:pt x="12" y="13"/>
                    <a:pt x="12" y="13"/>
                    <a:pt x="12" y="13"/>
                  </a:cubicBezTo>
                  <a:cubicBezTo>
                    <a:pt x="7" y="21"/>
                    <a:pt x="20" y="38"/>
                    <a:pt x="33" y="45"/>
                  </a:cubicBezTo>
                  <a:cubicBezTo>
                    <a:pt x="48" y="54"/>
                    <a:pt x="65" y="59"/>
                    <a:pt x="82" y="60"/>
                  </a:cubicBezTo>
                  <a:cubicBezTo>
                    <a:pt x="82" y="61"/>
                    <a:pt x="83" y="61"/>
                    <a:pt x="84" y="61"/>
                  </a:cubicBezTo>
                  <a:cubicBezTo>
                    <a:pt x="86" y="60"/>
                    <a:pt x="86" y="60"/>
                    <a:pt x="86" y="59"/>
                  </a:cubicBezTo>
                  <a:cubicBezTo>
                    <a:pt x="86" y="58"/>
                    <a:pt x="86" y="57"/>
                    <a:pt x="86" y="56"/>
                  </a:cubicBezTo>
                  <a:cubicBezTo>
                    <a:pt x="78" y="43"/>
                    <a:pt x="67" y="28"/>
                    <a:pt x="54" y="18"/>
                  </a:cubicBezTo>
                  <a:cubicBezTo>
                    <a:pt x="41" y="9"/>
                    <a:pt x="24" y="1"/>
                    <a:pt x="16" y="9"/>
                  </a:cubicBezTo>
                  <a:cubicBezTo>
                    <a:pt x="16" y="9"/>
                    <a:pt x="16" y="9"/>
                    <a:pt x="16" y="9"/>
                  </a:cubicBezTo>
                  <a:cubicBezTo>
                    <a:pt x="3" y="0"/>
                    <a:pt x="3" y="0"/>
                    <a:pt x="3" y="0"/>
                  </a:cubicBezTo>
                  <a:cubicBezTo>
                    <a:pt x="3" y="1"/>
                    <a:pt x="2" y="2"/>
                    <a:pt x="2" y="3"/>
                  </a:cubicBezTo>
                  <a:cubicBezTo>
                    <a:pt x="1" y="4"/>
                    <a:pt x="1" y="5"/>
                    <a:pt x="0"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9" name="Freeform 7">
              <a:extLst>
                <a:ext uri="{FF2B5EF4-FFF2-40B4-BE49-F238E27FC236}">
                  <a16:creationId xmlns:a16="http://schemas.microsoft.com/office/drawing/2014/main" id="{4D95E9A6-96E9-B848-91BB-707D2AC2067A}"/>
                </a:ext>
              </a:extLst>
            </p:cNvPr>
            <p:cNvSpPr>
              <a:spLocks/>
            </p:cNvSpPr>
            <p:nvPr/>
          </p:nvSpPr>
          <p:spPr bwMode="auto">
            <a:xfrm>
              <a:off x="7324726" y="4997450"/>
              <a:ext cx="203200" cy="152400"/>
            </a:xfrm>
            <a:custGeom>
              <a:avLst/>
              <a:gdLst>
                <a:gd name="T0" fmla="*/ 0 w 75"/>
                <a:gd name="T1" fmla="*/ 17 h 56"/>
                <a:gd name="T2" fmla="*/ 22 w 75"/>
                <a:gd name="T3" fmla="*/ 41 h 56"/>
                <a:gd name="T4" fmla="*/ 70 w 75"/>
                <a:gd name="T5" fmla="*/ 56 h 56"/>
                <a:gd name="T6" fmla="*/ 73 w 75"/>
                <a:gd name="T7" fmla="*/ 56 h 56"/>
                <a:gd name="T8" fmla="*/ 75 w 75"/>
                <a:gd name="T9" fmla="*/ 54 h 56"/>
                <a:gd name="T10" fmla="*/ 74 w 75"/>
                <a:gd name="T11" fmla="*/ 52 h 56"/>
                <a:gd name="T12" fmla="*/ 43 w 75"/>
                <a:gd name="T13" fmla="*/ 14 h 56"/>
                <a:gd name="T14" fmla="*/ 12 w 75"/>
                <a:gd name="T15" fmla="*/ 1 h 56"/>
                <a:gd name="T16" fmla="*/ 2 w 75"/>
                <a:gd name="T17" fmla="*/ 15 h 56"/>
                <a:gd name="T18" fmla="*/ 0 w 75"/>
                <a:gd name="T1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6">
                  <a:moveTo>
                    <a:pt x="0" y="17"/>
                  </a:moveTo>
                  <a:cubicBezTo>
                    <a:pt x="3" y="25"/>
                    <a:pt x="12" y="35"/>
                    <a:pt x="22" y="41"/>
                  </a:cubicBezTo>
                  <a:cubicBezTo>
                    <a:pt x="37" y="50"/>
                    <a:pt x="54" y="55"/>
                    <a:pt x="70" y="56"/>
                  </a:cubicBezTo>
                  <a:cubicBezTo>
                    <a:pt x="71" y="56"/>
                    <a:pt x="72" y="56"/>
                    <a:pt x="73" y="56"/>
                  </a:cubicBezTo>
                  <a:cubicBezTo>
                    <a:pt x="74" y="56"/>
                    <a:pt x="75" y="55"/>
                    <a:pt x="75" y="54"/>
                  </a:cubicBezTo>
                  <a:cubicBezTo>
                    <a:pt x="75" y="53"/>
                    <a:pt x="75" y="53"/>
                    <a:pt x="74" y="52"/>
                  </a:cubicBezTo>
                  <a:cubicBezTo>
                    <a:pt x="67" y="38"/>
                    <a:pt x="56" y="24"/>
                    <a:pt x="43" y="14"/>
                  </a:cubicBezTo>
                  <a:cubicBezTo>
                    <a:pt x="32" y="6"/>
                    <a:pt x="20" y="0"/>
                    <a:pt x="12" y="1"/>
                  </a:cubicBezTo>
                  <a:cubicBezTo>
                    <a:pt x="9" y="5"/>
                    <a:pt x="6" y="10"/>
                    <a:pt x="2" y="15"/>
                  </a:cubicBezTo>
                  <a:cubicBezTo>
                    <a:pt x="2" y="15"/>
                    <a:pt x="1" y="16"/>
                    <a:pt x="0"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0" name="Freeform 8">
              <a:extLst>
                <a:ext uri="{FF2B5EF4-FFF2-40B4-BE49-F238E27FC236}">
                  <a16:creationId xmlns:a16="http://schemas.microsoft.com/office/drawing/2014/main" id="{5308B20E-C5CC-9A46-AE4B-C7B31B4AB294}"/>
                </a:ext>
              </a:extLst>
            </p:cNvPr>
            <p:cNvSpPr>
              <a:spLocks/>
            </p:cNvSpPr>
            <p:nvPr/>
          </p:nvSpPr>
          <p:spPr bwMode="auto">
            <a:xfrm>
              <a:off x="7607301" y="4237038"/>
              <a:ext cx="309563" cy="106363"/>
            </a:xfrm>
            <a:custGeom>
              <a:avLst/>
              <a:gdLst>
                <a:gd name="T0" fmla="*/ 113 w 114"/>
                <a:gd name="T1" fmla="*/ 17 h 39"/>
                <a:gd name="T2" fmla="*/ 112 w 114"/>
                <a:gd name="T3" fmla="*/ 15 h 39"/>
                <a:gd name="T4" fmla="*/ 59 w 114"/>
                <a:gd name="T5" fmla="*/ 0 h 39"/>
                <a:gd name="T6" fmla="*/ 19 w 114"/>
                <a:gd name="T7" fmla="*/ 15 h 39"/>
                <a:gd name="T8" fmla="*/ 19 w 114"/>
                <a:gd name="T9" fmla="*/ 15 h 39"/>
                <a:gd name="T10" fmla="*/ 0 w 114"/>
                <a:gd name="T11" fmla="*/ 15 h 39"/>
                <a:gd name="T12" fmla="*/ 0 w 114"/>
                <a:gd name="T13" fmla="*/ 20 h 39"/>
                <a:gd name="T14" fmla="*/ 0 w 114"/>
                <a:gd name="T15" fmla="*/ 22 h 39"/>
                <a:gd name="T16" fmla="*/ 19 w 114"/>
                <a:gd name="T17" fmla="*/ 22 h 39"/>
                <a:gd name="T18" fmla="*/ 57 w 114"/>
                <a:gd name="T19" fmla="*/ 38 h 39"/>
                <a:gd name="T20" fmla="*/ 111 w 114"/>
                <a:gd name="T21" fmla="*/ 21 h 39"/>
                <a:gd name="T22" fmla="*/ 113 w 114"/>
                <a:gd name="T23" fmla="*/ 20 h 39"/>
                <a:gd name="T24" fmla="*/ 113 w 114"/>
                <a:gd name="T25"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39">
                  <a:moveTo>
                    <a:pt x="113" y="17"/>
                  </a:moveTo>
                  <a:cubicBezTo>
                    <a:pt x="113" y="16"/>
                    <a:pt x="113" y="16"/>
                    <a:pt x="112" y="15"/>
                  </a:cubicBezTo>
                  <a:cubicBezTo>
                    <a:pt x="96" y="8"/>
                    <a:pt x="78" y="1"/>
                    <a:pt x="59" y="0"/>
                  </a:cubicBezTo>
                  <a:cubicBezTo>
                    <a:pt x="41" y="0"/>
                    <a:pt x="21" y="3"/>
                    <a:pt x="19" y="15"/>
                  </a:cubicBezTo>
                  <a:cubicBezTo>
                    <a:pt x="19" y="15"/>
                    <a:pt x="19" y="15"/>
                    <a:pt x="19" y="15"/>
                  </a:cubicBezTo>
                  <a:cubicBezTo>
                    <a:pt x="0" y="15"/>
                    <a:pt x="0" y="15"/>
                    <a:pt x="0" y="15"/>
                  </a:cubicBezTo>
                  <a:cubicBezTo>
                    <a:pt x="0" y="17"/>
                    <a:pt x="0" y="18"/>
                    <a:pt x="0" y="20"/>
                  </a:cubicBezTo>
                  <a:cubicBezTo>
                    <a:pt x="0" y="21"/>
                    <a:pt x="0" y="21"/>
                    <a:pt x="0" y="22"/>
                  </a:cubicBezTo>
                  <a:cubicBezTo>
                    <a:pt x="19" y="22"/>
                    <a:pt x="19" y="22"/>
                    <a:pt x="19" y="22"/>
                  </a:cubicBezTo>
                  <a:cubicBezTo>
                    <a:pt x="18" y="32"/>
                    <a:pt x="41" y="39"/>
                    <a:pt x="57" y="38"/>
                  </a:cubicBezTo>
                  <a:cubicBezTo>
                    <a:pt x="77" y="36"/>
                    <a:pt x="95" y="30"/>
                    <a:pt x="111" y="21"/>
                  </a:cubicBezTo>
                  <a:cubicBezTo>
                    <a:pt x="112" y="21"/>
                    <a:pt x="112" y="21"/>
                    <a:pt x="113" y="20"/>
                  </a:cubicBezTo>
                  <a:cubicBezTo>
                    <a:pt x="114" y="19"/>
                    <a:pt x="114" y="18"/>
                    <a:pt x="113"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1" name="Freeform 9">
              <a:extLst>
                <a:ext uri="{FF2B5EF4-FFF2-40B4-BE49-F238E27FC236}">
                  <a16:creationId xmlns:a16="http://schemas.microsoft.com/office/drawing/2014/main" id="{8C1A2A64-E2AA-8A46-A7E9-5159B3480872}"/>
                </a:ext>
              </a:extLst>
            </p:cNvPr>
            <p:cNvSpPr>
              <a:spLocks/>
            </p:cNvSpPr>
            <p:nvPr/>
          </p:nvSpPr>
          <p:spPr bwMode="auto">
            <a:xfrm>
              <a:off x="7580313" y="3794125"/>
              <a:ext cx="309563" cy="160338"/>
            </a:xfrm>
            <a:custGeom>
              <a:avLst/>
              <a:gdLst>
                <a:gd name="T0" fmla="*/ 8 w 114"/>
                <a:gd name="T1" fmla="*/ 58 h 59"/>
                <a:gd name="T2" fmla="*/ 39 w 114"/>
                <a:gd name="T3" fmla="*/ 56 h 59"/>
                <a:gd name="T4" fmla="*/ 110 w 114"/>
                <a:gd name="T5" fmla="*/ 20 h 59"/>
                <a:gd name="T6" fmla="*/ 113 w 114"/>
                <a:gd name="T7" fmla="*/ 18 h 59"/>
                <a:gd name="T8" fmla="*/ 113 w 114"/>
                <a:gd name="T9" fmla="*/ 13 h 59"/>
                <a:gd name="T10" fmla="*/ 110 w 114"/>
                <a:gd name="T11" fmla="*/ 11 h 59"/>
                <a:gd name="T12" fmla="*/ 33 w 114"/>
                <a:gd name="T13" fmla="*/ 3 h 59"/>
                <a:gd name="T14" fmla="*/ 0 w 114"/>
                <a:gd name="T15" fmla="*/ 12 h 59"/>
                <a:gd name="T16" fmla="*/ 8 w 114"/>
                <a:gd name="T17" fmla="*/ 55 h 59"/>
                <a:gd name="T18" fmla="*/ 8 w 114"/>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59">
                  <a:moveTo>
                    <a:pt x="8" y="58"/>
                  </a:moveTo>
                  <a:cubicBezTo>
                    <a:pt x="18" y="59"/>
                    <a:pt x="30" y="58"/>
                    <a:pt x="39" y="56"/>
                  </a:cubicBezTo>
                  <a:cubicBezTo>
                    <a:pt x="66" y="49"/>
                    <a:pt x="90" y="36"/>
                    <a:pt x="110" y="20"/>
                  </a:cubicBezTo>
                  <a:cubicBezTo>
                    <a:pt x="111" y="20"/>
                    <a:pt x="112" y="19"/>
                    <a:pt x="113" y="18"/>
                  </a:cubicBezTo>
                  <a:cubicBezTo>
                    <a:pt x="114" y="16"/>
                    <a:pt x="114" y="14"/>
                    <a:pt x="113" y="13"/>
                  </a:cubicBezTo>
                  <a:cubicBezTo>
                    <a:pt x="112" y="12"/>
                    <a:pt x="111" y="12"/>
                    <a:pt x="110" y="11"/>
                  </a:cubicBezTo>
                  <a:cubicBezTo>
                    <a:pt x="86" y="5"/>
                    <a:pt x="59" y="0"/>
                    <a:pt x="33" y="3"/>
                  </a:cubicBezTo>
                  <a:cubicBezTo>
                    <a:pt x="22" y="5"/>
                    <a:pt x="10" y="8"/>
                    <a:pt x="0" y="12"/>
                  </a:cubicBezTo>
                  <a:cubicBezTo>
                    <a:pt x="3" y="26"/>
                    <a:pt x="6" y="41"/>
                    <a:pt x="8" y="55"/>
                  </a:cubicBezTo>
                  <a:cubicBezTo>
                    <a:pt x="8" y="56"/>
                    <a:pt x="8" y="57"/>
                    <a:pt x="8" y="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2" name="Freeform 10">
              <a:extLst>
                <a:ext uri="{FF2B5EF4-FFF2-40B4-BE49-F238E27FC236}">
                  <a16:creationId xmlns:a16="http://schemas.microsoft.com/office/drawing/2014/main" id="{2A0BA1B6-7BD9-B549-9EF1-3BA7513B10C3}"/>
                </a:ext>
              </a:extLst>
            </p:cNvPr>
            <p:cNvSpPr>
              <a:spLocks/>
            </p:cNvSpPr>
            <p:nvPr/>
          </p:nvSpPr>
          <p:spPr bwMode="auto">
            <a:xfrm>
              <a:off x="7539038" y="3506788"/>
              <a:ext cx="355600" cy="211138"/>
            </a:xfrm>
            <a:custGeom>
              <a:avLst/>
              <a:gdLst>
                <a:gd name="T0" fmla="*/ 11 w 131"/>
                <a:gd name="T1" fmla="*/ 65 h 78"/>
                <a:gd name="T2" fmla="*/ 70 w 131"/>
                <a:gd name="T3" fmla="*/ 62 h 78"/>
                <a:gd name="T4" fmla="*/ 128 w 131"/>
                <a:gd name="T5" fmla="*/ 8 h 78"/>
                <a:gd name="T6" fmla="*/ 130 w 131"/>
                <a:gd name="T7" fmla="*/ 5 h 78"/>
                <a:gd name="T8" fmla="*/ 129 w 131"/>
                <a:gd name="T9" fmla="*/ 1 h 78"/>
                <a:gd name="T10" fmla="*/ 126 w 131"/>
                <a:gd name="T11" fmla="*/ 0 h 78"/>
                <a:gd name="T12" fmla="*/ 50 w 131"/>
                <a:gd name="T13" fmla="*/ 13 h 78"/>
                <a:gd name="T14" fmla="*/ 7 w 131"/>
                <a:gd name="T15" fmla="*/ 57 h 78"/>
                <a:gd name="T16" fmla="*/ 7 w 131"/>
                <a:gd name="T17" fmla="*/ 57 h 78"/>
                <a:gd name="T18" fmla="*/ 0 w 131"/>
                <a:gd name="T19" fmla="*/ 60 h 78"/>
                <a:gd name="T20" fmla="*/ 3 w 131"/>
                <a:gd name="T21" fmla="*/ 69 h 78"/>
                <a:gd name="T22" fmla="*/ 11 w 131"/>
                <a:gd name="T23"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78">
                  <a:moveTo>
                    <a:pt x="11" y="65"/>
                  </a:moveTo>
                  <a:cubicBezTo>
                    <a:pt x="17" y="78"/>
                    <a:pt x="50" y="74"/>
                    <a:pt x="70" y="62"/>
                  </a:cubicBezTo>
                  <a:cubicBezTo>
                    <a:pt x="94" y="48"/>
                    <a:pt x="114" y="29"/>
                    <a:pt x="128" y="8"/>
                  </a:cubicBezTo>
                  <a:cubicBezTo>
                    <a:pt x="129" y="7"/>
                    <a:pt x="130" y="6"/>
                    <a:pt x="130" y="5"/>
                  </a:cubicBezTo>
                  <a:cubicBezTo>
                    <a:pt x="131" y="3"/>
                    <a:pt x="130" y="2"/>
                    <a:pt x="129" y="1"/>
                  </a:cubicBezTo>
                  <a:cubicBezTo>
                    <a:pt x="128" y="0"/>
                    <a:pt x="127" y="0"/>
                    <a:pt x="126" y="0"/>
                  </a:cubicBezTo>
                  <a:cubicBezTo>
                    <a:pt x="101" y="0"/>
                    <a:pt x="74" y="2"/>
                    <a:pt x="50" y="13"/>
                  </a:cubicBezTo>
                  <a:cubicBezTo>
                    <a:pt x="27" y="23"/>
                    <a:pt x="3" y="39"/>
                    <a:pt x="7" y="57"/>
                  </a:cubicBezTo>
                  <a:cubicBezTo>
                    <a:pt x="7" y="57"/>
                    <a:pt x="7" y="57"/>
                    <a:pt x="7" y="57"/>
                  </a:cubicBezTo>
                  <a:cubicBezTo>
                    <a:pt x="0" y="60"/>
                    <a:pt x="0" y="60"/>
                    <a:pt x="0" y="60"/>
                  </a:cubicBezTo>
                  <a:cubicBezTo>
                    <a:pt x="1" y="63"/>
                    <a:pt x="2" y="66"/>
                    <a:pt x="3" y="69"/>
                  </a:cubicBezTo>
                  <a:lnTo>
                    <a:pt x="11" y="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3" name="Freeform 11">
              <a:extLst>
                <a:ext uri="{FF2B5EF4-FFF2-40B4-BE49-F238E27FC236}">
                  <a16:creationId xmlns:a16="http://schemas.microsoft.com/office/drawing/2014/main" id="{82A810EE-4347-1043-91BB-2DAA1A253784}"/>
                </a:ext>
              </a:extLst>
            </p:cNvPr>
            <p:cNvSpPr>
              <a:spLocks/>
            </p:cNvSpPr>
            <p:nvPr/>
          </p:nvSpPr>
          <p:spPr bwMode="auto">
            <a:xfrm>
              <a:off x="7424738" y="3319463"/>
              <a:ext cx="155575" cy="130175"/>
            </a:xfrm>
            <a:custGeom>
              <a:avLst/>
              <a:gdLst>
                <a:gd name="T0" fmla="*/ 1 w 57"/>
                <a:gd name="T1" fmla="*/ 33 h 48"/>
                <a:gd name="T2" fmla="*/ 7 w 57"/>
                <a:gd name="T3" fmla="*/ 45 h 48"/>
                <a:gd name="T4" fmla="*/ 7 w 57"/>
                <a:gd name="T5" fmla="*/ 45 h 48"/>
                <a:gd name="T6" fmla="*/ 8 w 57"/>
                <a:gd name="T7" fmla="*/ 48 h 48"/>
                <a:gd name="T8" fmla="*/ 32 w 57"/>
                <a:gd name="T9" fmla="*/ 38 h 48"/>
                <a:gd name="T10" fmla="*/ 56 w 57"/>
                <a:gd name="T11" fmla="*/ 5 h 48"/>
                <a:gd name="T12" fmla="*/ 57 w 57"/>
                <a:gd name="T13" fmla="*/ 3 h 48"/>
                <a:gd name="T14" fmla="*/ 56 w 57"/>
                <a:gd name="T15" fmla="*/ 1 h 48"/>
                <a:gd name="T16" fmla="*/ 54 w 57"/>
                <a:gd name="T17" fmla="*/ 1 h 48"/>
                <a:gd name="T18" fmla="*/ 16 w 57"/>
                <a:gd name="T19" fmla="*/ 15 h 48"/>
                <a:gd name="T20" fmla="*/ 0 w 57"/>
                <a:gd name="T21" fmla="*/ 32 h 48"/>
                <a:gd name="T22" fmla="*/ 1 w 57"/>
                <a:gd name="T23"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48">
                  <a:moveTo>
                    <a:pt x="1" y="33"/>
                  </a:moveTo>
                  <a:cubicBezTo>
                    <a:pt x="3" y="37"/>
                    <a:pt x="5" y="41"/>
                    <a:pt x="7" y="45"/>
                  </a:cubicBezTo>
                  <a:cubicBezTo>
                    <a:pt x="7" y="45"/>
                    <a:pt x="7" y="45"/>
                    <a:pt x="7" y="45"/>
                  </a:cubicBezTo>
                  <a:cubicBezTo>
                    <a:pt x="8" y="46"/>
                    <a:pt x="8" y="47"/>
                    <a:pt x="8" y="48"/>
                  </a:cubicBezTo>
                  <a:cubicBezTo>
                    <a:pt x="15" y="48"/>
                    <a:pt x="25" y="43"/>
                    <a:pt x="32" y="38"/>
                  </a:cubicBezTo>
                  <a:cubicBezTo>
                    <a:pt x="42" y="28"/>
                    <a:pt x="51" y="17"/>
                    <a:pt x="56" y="5"/>
                  </a:cubicBezTo>
                  <a:cubicBezTo>
                    <a:pt x="56" y="4"/>
                    <a:pt x="57" y="3"/>
                    <a:pt x="57" y="3"/>
                  </a:cubicBezTo>
                  <a:cubicBezTo>
                    <a:pt x="57" y="2"/>
                    <a:pt x="56" y="1"/>
                    <a:pt x="56" y="1"/>
                  </a:cubicBezTo>
                  <a:cubicBezTo>
                    <a:pt x="55" y="1"/>
                    <a:pt x="55" y="0"/>
                    <a:pt x="54" y="1"/>
                  </a:cubicBezTo>
                  <a:cubicBezTo>
                    <a:pt x="41" y="3"/>
                    <a:pt x="28" y="7"/>
                    <a:pt x="16" y="15"/>
                  </a:cubicBezTo>
                  <a:cubicBezTo>
                    <a:pt x="9" y="20"/>
                    <a:pt x="3" y="26"/>
                    <a:pt x="0" y="32"/>
                  </a:cubicBezTo>
                  <a:cubicBezTo>
                    <a:pt x="0" y="32"/>
                    <a:pt x="0" y="33"/>
                    <a:pt x="1"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4" name="Freeform 12">
              <a:extLst>
                <a:ext uri="{FF2B5EF4-FFF2-40B4-BE49-F238E27FC236}">
                  <a16:creationId xmlns:a16="http://schemas.microsoft.com/office/drawing/2014/main" id="{B97284B8-C3E1-8C41-AA43-2A3A9BF37B18}"/>
                </a:ext>
              </a:extLst>
            </p:cNvPr>
            <p:cNvSpPr>
              <a:spLocks/>
            </p:cNvSpPr>
            <p:nvPr/>
          </p:nvSpPr>
          <p:spPr bwMode="auto">
            <a:xfrm>
              <a:off x="4275138" y="4722813"/>
              <a:ext cx="373063" cy="212725"/>
            </a:xfrm>
            <a:custGeom>
              <a:avLst/>
              <a:gdLst>
                <a:gd name="T0" fmla="*/ 133 w 137"/>
                <a:gd name="T1" fmla="*/ 4 h 78"/>
                <a:gd name="T2" fmla="*/ 116 w 137"/>
                <a:gd name="T3" fmla="*/ 13 h 78"/>
                <a:gd name="T4" fmla="*/ 58 w 137"/>
                <a:gd name="T5" fmla="*/ 17 h 78"/>
                <a:gd name="T6" fmla="*/ 3 w 137"/>
                <a:gd name="T7" fmla="*/ 70 h 78"/>
                <a:gd name="T8" fmla="*/ 0 w 137"/>
                <a:gd name="T9" fmla="*/ 73 h 78"/>
                <a:gd name="T10" fmla="*/ 2 w 137"/>
                <a:gd name="T11" fmla="*/ 77 h 78"/>
                <a:gd name="T12" fmla="*/ 5 w 137"/>
                <a:gd name="T13" fmla="*/ 78 h 78"/>
                <a:gd name="T14" fmla="*/ 79 w 137"/>
                <a:gd name="T15" fmla="*/ 64 h 78"/>
                <a:gd name="T16" fmla="*/ 120 w 137"/>
                <a:gd name="T17" fmla="*/ 21 h 78"/>
                <a:gd name="T18" fmla="*/ 120 w 137"/>
                <a:gd name="T19" fmla="*/ 21 h 78"/>
                <a:gd name="T20" fmla="*/ 137 w 137"/>
                <a:gd name="T21" fmla="*/ 13 h 78"/>
                <a:gd name="T22" fmla="*/ 136 w 137"/>
                <a:gd name="T23" fmla="*/ 12 h 78"/>
                <a:gd name="T24" fmla="*/ 133 w 137"/>
                <a:gd name="T25"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78">
                  <a:moveTo>
                    <a:pt x="133" y="4"/>
                  </a:moveTo>
                  <a:cubicBezTo>
                    <a:pt x="116" y="13"/>
                    <a:pt x="116" y="13"/>
                    <a:pt x="116" y="13"/>
                  </a:cubicBezTo>
                  <a:cubicBezTo>
                    <a:pt x="110" y="0"/>
                    <a:pt x="78" y="5"/>
                    <a:pt x="58" y="17"/>
                  </a:cubicBezTo>
                  <a:cubicBezTo>
                    <a:pt x="35" y="31"/>
                    <a:pt x="16" y="49"/>
                    <a:pt x="3" y="70"/>
                  </a:cubicBezTo>
                  <a:cubicBezTo>
                    <a:pt x="1" y="70"/>
                    <a:pt x="1" y="72"/>
                    <a:pt x="0" y="73"/>
                  </a:cubicBezTo>
                  <a:cubicBezTo>
                    <a:pt x="0" y="75"/>
                    <a:pt x="0" y="76"/>
                    <a:pt x="2" y="77"/>
                  </a:cubicBezTo>
                  <a:cubicBezTo>
                    <a:pt x="2" y="78"/>
                    <a:pt x="4" y="78"/>
                    <a:pt x="5" y="78"/>
                  </a:cubicBezTo>
                  <a:cubicBezTo>
                    <a:pt x="29" y="78"/>
                    <a:pt x="55" y="75"/>
                    <a:pt x="79" y="64"/>
                  </a:cubicBezTo>
                  <a:cubicBezTo>
                    <a:pt x="101" y="54"/>
                    <a:pt x="124" y="38"/>
                    <a:pt x="120" y="21"/>
                  </a:cubicBezTo>
                  <a:cubicBezTo>
                    <a:pt x="120" y="21"/>
                    <a:pt x="120" y="21"/>
                    <a:pt x="120" y="21"/>
                  </a:cubicBezTo>
                  <a:cubicBezTo>
                    <a:pt x="137" y="13"/>
                    <a:pt x="137" y="13"/>
                    <a:pt x="137" y="13"/>
                  </a:cubicBezTo>
                  <a:cubicBezTo>
                    <a:pt x="137" y="13"/>
                    <a:pt x="136" y="12"/>
                    <a:pt x="136" y="12"/>
                  </a:cubicBezTo>
                  <a:cubicBezTo>
                    <a:pt x="135" y="10"/>
                    <a:pt x="134" y="7"/>
                    <a:pt x="133"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5" name="Freeform 13">
              <a:extLst>
                <a:ext uri="{FF2B5EF4-FFF2-40B4-BE49-F238E27FC236}">
                  <a16:creationId xmlns:a16="http://schemas.microsoft.com/office/drawing/2014/main" id="{66B730F2-4D0A-804C-8BF9-66D3656BE967}"/>
                </a:ext>
              </a:extLst>
            </p:cNvPr>
            <p:cNvSpPr>
              <a:spLocks/>
            </p:cNvSpPr>
            <p:nvPr/>
          </p:nvSpPr>
          <p:spPr bwMode="auto">
            <a:xfrm>
              <a:off x="4343401" y="4206875"/>
              <a:ext cx="182563" cy="93663"/>
            </a:xfrm>
            <a:custGeom>
              <a:avLst/>
              <a:gdLst>
                <a:gd name="T0" fmla="*/ 66 w 67"/>
                <a:gd name="T1" fmla="*/ 2 h 34"/>
                <a:gd name="T2" fmla="*/ 44 w 67"/>
                <a:gd name="T3" fmla="*/ 2 h 34"/>
                <a:gd name="T4" fmla="*/ 3 w 67"/>
                <a:gd name="T5" fmla="*/ 22 h 34"/>
                <a:gd name="T6" fmla="*/ 1 w 67"/>
                <a:gd name="T7" fmla="*/ 23 h 34"/>
                <a:gd name="T8" fmla="*/ 1 w 67"/>
                <a:gd name="T9" fmla="*/ 26 h 34"/>
                <a:gd name="T10" fmla="*/ 2 w 67"/>
                <a:gd name="T11" fmla="*/ 27 h 34"/>
                <a:gd name="T12" fmla="*/ 47 w 67"/>
                <a:gd name="T13" fmla="*/ 33 h 34"/>
                <a:gd name="T14" fmla="*/ 67 w 67"/>
                <a:gd name="T15" fmla="*/ 27 h 34"/>
                <a:gd name="T16" fmla="*/ 67 w 67"/>
                <a:gd name="T17" fmla="*/ 26 h 34"/>
                <a:gd name="T18" fmla="*/ 66 w 67"/>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4">
                  <a:moveTo>
                    <a:pt x="66" y="2"/>
                  </a:moveTo>
                  <a:cubicBezTo>
                    <a:pt x="59" y="1"/>
                    <a:pt x="51" y="0"/>
                    <a:pt x="44" y="2"/>
                  </a:cubicBezTo>
                  <a:cubicBezTo>
                    <a:pt x="28" y="6"/>
                    <a:pt x="14" y="13"/>
                    <a:pt x="3" y="22"/>
                  </a:cubicBezTo>
                  <a:cubicBezTo>
                    <a:pt x="2" y="22"/>
                    <a:pt x="1" y="23"/>
                    <a:pt x="1" y="23"/>
                  </a:cubicBezTo>
                  <a:cubicBezTo>
                    <a:pt x="0" y="24"/>
                    <a:pt x="0" y="25"/>
                    <a:pt x="1" y="26"/>
                  </a:cubicBezTo>
                  <a:cubicBezTo>
                    <a:pt x="1" y="26"/>
                    <a:pt x="2" y="27"/>
                    <a:pt x="2" y="27"/>
                  </a:cubicBezTo>
                  <a:cubicBezTo>
                    <a:pt x="16" y="31"/>
                    <a:pt x="31" y="34"/>
                    <a:pt x="47" y="33"/>
                  </a:cubicBezTo>
                  <a:cubicBezTo>
                    <a:pt x="54" y="32"/>
                    <a:pt x="62" y="30"/>
                    <a:pt x="67" y="27"/>
                  </a:cubicBezTo>
                  <a:cubicBezTo>
                    <a:pt x="67" y="27"/>
                    <a:pt x="67" y="26"/>
                    <a:pt x="67" y="26"/>
                  </a:cubicBezTo>
                  <a:cubicBezTo>
                    <a:pt x="67" y="18"/>
                    <a:pt x="66" y="10"/>
                    <a:pt x="6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6" name="Freeform 14">
              <a:extLst>
                <a:ext uri="{FF2B5EF4-FFF2-40B4-BE49-F238E27FC236}">
                  <a16:creationId xmlns:a16="http://schemas.microsoft.com/office/drawing/2014/main" id="{9ADCE0A5-7672-694D-8CE3-E074E8410D11}"/>
                </a:ext>
              </a:extLst>
            </p:cNvPr>
            <p:cNvSpPr>
              <a:spLocks/>
            </p:cNvSpPr>
            <p:nvPr/>
          </p:nvSpPr>
          <p:spPr bwMode="auto">
            <a:xfrm>
              <a:off x="4311651" y="4460875"/>
              <a:ext cx="257175" cy="168275"/>
            </a:xfrm>
            <a:custGeom>
              <a:avLst/>
              <a:gdLst>
                <a:gd name="T0" fmla="*/ 47 w 95"/>
                <a:gd name="T1" fmla="*/ 13 h 62"/>
                <a:gd name="T2" fmla="*/ 2 w 95"/>
                <a:gd name="T3" fmla="*/ 55 h 62"/>
                <a:gd name="T4" fmla="*/ 0 w 95"/>
                <a:gd name="T5" fmla="*/ 58 h 62"/>
                <a:gd name="T6" fmla="*/ 2 w 95"/>
                <a:gd name="T7" fmla="*/ 61 h 62"/>
                <a:gd name="T8" fmla="*/ 4 w 95"/>
                <a:gd name="T9" fmla="*/ 62 h 62"/>
                <a:gd name="T10" fmla="*/ 63 w 95"/>
                <a:gd name="T11" fmla="*/ 51 h 62"/>
                <a:gd name="T12" fmla="*/ 95 w 95"/>
                <a:gd name="T13" fmla="*/ 26 h 62"/>
                <a:gd name="T14" fmla="*/ 90 w 95"/>
                <a:gd name="T15" fmla="*/ 6 h 62"/>
                <a:gd name="T16" fmla="*/ 47 w 95"/>
                <a:gd name="T17"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47" y="13"/>
                  </a:moveTo>
                  <a:cubicBezTo>
                    <a:pt x="28" y="24"/>
                    <a:pt x="13" y="39"/>
                    <a:pt x="2" y="55"/>
                  </a:cubicBezTo>
                  <a:cubicBezTo>
                    <a:pt x="1" y="56"/>
                    <a:pt x="1" y="57"/>
                    <a:pt x="0" y="58"/>
                  </a:cubicBezTo>
                  <a:cubicBezTo>
                    <a:pt x="0" y="59"/>
                    <a:pt x="0" y="60"/>
                    <a:pt x="2" y="61"/>
                  </a:cubicBezTo>
                  <a:cubicBezTo>
                    <a:pt x="2" y="61"/>
                    <a:pt x="3" y="62"/>
                    <a:pt x="4" y="62"/>
                  </a:cubicBezTo>
                  <a:cubicBezTo>
                    <a:pt x="23" y="62"/>
                    <a:pt x="45" y="59"/>
                    <a:pt x="63" y="51"/>
                  </a:cubicBezTo>
                  <a:cubicBezTo>
                    <a:pt x="77" y="45"/>
                    <a:pt x="90" y="36"/>
                    <a:pt x="95" y="26"/>
                  </a:cubicBezTo>
                  <a:cubicBezTo>
                    <a:pt x="93" y="20"/>
                    <a:pt x="92" y="13"/>
                    <a:pt x="90" y="6"/>
                  </a:cubicBezTo>
                  <a:cubicBezTo>
                    <a:pt x="82" y="0"/>
                    <a:pt x="61" y="4"/>
                    <a:pt x="47"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7" name="Freeform 15">
              <a:extLst>
                <a:ext uri="{FF2B5EF4-FFF2-40B4-BE49-F238E27FC236}">
                  <a16:creationId xmlns:a16="http://schemas.microsoft.com/office/drawing/2014/main" id="{09FFB4F4-59A2-5947-8514-8746136FBF9B}"/>
                </a:ext>
              </a:extLst>
            </p:cNvPr>
            <p:cNvSpPr>
              <a:spLocks/>
            </p:cNvSpPr>
            <p:nvPr/>
          </p:nvSpPr>
          <p:spPr bwMode="auto">
            <a:xfrm>
              <a:off x="4537076" y="3392488"/>
              <a:ext cx="153988" cy="127000"/>
            </a:xfrm>
            <a:custGeom>
              <a:avLst/>
              <a:gdLst>
                <a:gd name="T0" fmla="*/ 57 w 57"/>
                <a:gd name="T1" fmla="*/ 18 h 47"/>
                <a:gd name="T2" fmla="*/ 50 w 57"/>
                <a:gd name="T3" fmla="*/ 14 h 47"/>
                <a:gd name="T4" fmla="*/ 4 w 57"/>
                <a:gd name="T5" fmla="*/ 1 h 47"/>
                <a:gd name="T6" fmla="*/ 2 w 57"/>
                <a:gd name="T7" fmla="*/ 0 h 47"/>
                <a:gd name="T8" fmla="*/ 0 w 57"/>
                <a:gd name="T9" fmla="*/ 2 h 47"/>
                <a:gd name="T10" fmla="*/ 0 w 57"/>
                <a:gd name="T11" fmla="*/ 4 h 47"/>
                <a:gd name="T12" fmla="*/ 31 w 57"/>
                <a:gd name="T13" fmla="*/ 40 h 47"/>
                <a:gd name="T14" fmla="*/ 43 w 57"/>
                <a:gd name="T15" fmla="*/ 47 h 47"/>
                <a:gd name="T16" fmla="*/ 44 w 57"/>
                <a:gd name="T17" fmla="*/ 44 h 47"/>
                <a:gd name="T18" fmla="*/ 57 w 57"/>
                <a:gd name="T19"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7">
                  <a:moveTo>
                    <a:pt x="57" y="18"/>
                  </a:moveTo>
                  <a:cubicBezTo>
                    <a:pt x="55" y="16"/>
                    <a:pt x="52" y="15"/>
                    <a:pt x="50" y="14"/>
                  </a:cubicBezTo>
                  <a:cubicBezTo>
                    <a:pt x="35" y="6"/>
                    <a:pt x="19" y="1"/>
                    <a:pt x="4" y="1"/>
                  </a:cubicBezTo>
                  <a:cubicBezTo>
                    <a:pt x="3" y="0"/>
                    <a:pt x="2" y="0"/>
                    <a:pt x="2" y="0"/>
                  </a:cubicBezTo>
                  <a:cubicBezTo>
                    <a:pt x="0" y="1"/>
                    <a:pt x="0" y="1"/>
                    <a:pt x="0" y="2"/>
                  </a:cubicBezTo>
                  <a:cubicBezTo>
                    <a:pt x="0" y="3"/>
                    <a:pt x="0" y="4"/>
                    <a:pt x="0" y="4"/>
                  </a:cubicBezTo>
                  <a:cubicBezTo>
                    <a:pt x="8" y="17"/>
                    <a:pt x="18" y="31"/>
                    <a:pt x="31" y="40"/>
                  </a:cubicBezTo>
                  <a:cubicBezTo>
                    <a:pt x="35" y="42"/>
                    <a:pt x="39" y="45"/>
                    <a:pt x="43" y="47"/>
                  </a:cubicBezTo>
                  <a:cubicBezTo>
                    <a:pt x="43" y="46"/>
                    <a:pt x="44" y="45"/>
                    <a:pt x="44" y="44"/>
                  </a:cubicBezTo>
                  <a:cubicBezTo>
                    <a:pt x="48" y="35"/>
                    <a:pt x="52" y="27"/>
                    <a:pt x="57"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8" name="Freeform 16">
              <a:extLst>
                <a:ext uri="{FF2B5EF4-FFF2-40B4-BE49-F238E27FC236}">
                  <a16:creationId xmlns:a16="http://schemas.microsoft.com/office/drawing/2014/main" id="{E9EADC4B-C88E-4746-A7FB-B5AA21F5EEFA}"/>
                </a:ext>
              </a:extLst>
            </p:cNvPr>
            <p:cNvSpPr>
              <a:spLocks/>
            </p:cNvSpPr>
            <p:nvPr/>
          </p:nvSpPr>
          <p:spPr bwMode="auto">
            <a:xfrm>
              <a:off x="4406901" y="3509963"/>
              <a:ext cx="222250" cy="146050"/>
            </a:xfrm>
            <a:custGeom>
              <a:avLst/>
              <a:gdLst>
                <a:gd name="T0" fmla="*/ 82 w 82"/>
                <a:gd name="T1" fmla="*/ 24 h 54"/>
                <a:gd name="T2" fmla="*/ 62 w 82"/>
                <a:gd name="T3" fmla="*/ 11 h 54"/>
                <a:gd name="T4" fmla="*/ 5 w 82"/>
                <a:gd name="T5" fmla="*/ 1 h 54"/>
                <a:gd name="T6" fmla="*/ 2 w 82"/>
                <a:gd name="T7" fmla="*/ 1 h 54"/>
                <a:gd name="T8" fmla="*/ 0 w 82"/>
                <a:gd name="T9" fmla="*/ 4 h 54"/>
                <a:gd name="T10" fmla="*/ 1 w 82"/>
                <a:gd name="T11" fmla="*/ 6 h 54"/>
                <a:gd name="T12" fmla="*/ 43 w 82"/>
                <a:gd name="T13" fmla="*/ 44 h 54"/>
                <a:gd name="T14" fmla="*/ 71 w 82"/>
                <a:gd name="T15" fmla="*/ 54 h 54"/>
                <a:gd name="T16" fmla="*/ 72 w 82"/>
                <a:gd name="T17" fmla="*/ 52 h 54"/>
                <a:gd name="T18" fmla="*/ 82 w 82"/>
                <a:gd name="T19"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54">
                  <a:moveTo>
                    <a:pt x="82" y="24"/>
                  </a:moveTo>
                  <a:cubicBezTo>
                    <a:pt x="77" y="19"/>
                    <a:pt x="69" y="13"/>
                    <a:pt x="62" y="11"/>
                  </a:cubicBezTo>
                  <a:cubicBezTo>
                    <a:pt x="43" y="3"/>
                    <a:pt x="23" y="0"/>
                    <a:pt x="5" y="1"/>
                  </a:cubicBezTo>
                  <a:cubicBezTo>
                    <a:pt x="4" y="1"/>
                    <a:pt x="3" y="1"/>
                    <a:pt x="2" y="1"/>
                  </a:cubicBezTo>
                  <a:cubicBezTo>
                    <a:pt x="0" y="2"/>
                    <a:pt x="0" y="3"/>
                    <a:pt x="0" y="4"/>
                  </a:cubicBezTo>
                  <a:cubicBezTo>
                    <a:pt x="0" y="5"/>
                    <a:pt x="0" y="5"/>
                    <a:pt x="1" y="6"/>
                  </a:cubicBezTo>
                  <a:cubicBezTo>
                    <a:pt x="12" y="20"/>
                    <a:pt x="26" y="35"/>
                    <a:pt x="43" y="44"/>
                  </a:cubicBezTo>
                  <a:cubicBezTo>
                    <a:pt x="52" y="49"/>
                    <a:pt x="62" y="54"/>
                    <a:pt x="71" y="54"/>
                  </a:cubicBezTo>
                  <a:cubicBezTo>
                    <a:pt x="72" y="54"/>
                    <a:pt x="72" y="53"/>
                    <a:pt x="72" y="52"/>
                  </a:cubicBezTo>
                  <a:cubicBezTo>
                    <a:pt x="75" y="43"/>
                    <a:pt x="79" y="33"/>
                    <a:pt x="82" y="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9" name="Freeform 17">
              <a:extLst>
                <a:ext uri="{FF2B5EF4-FFF2-40B4-BE49-F238E27FC236}">
                  <a16:creationId xmlns:a16="http://schemas.microsoft.com/office/drawing/2014/main" id="{A2A76C19-A106-1B4A-A67D-68610FED6FD5}"/>
                </a:ext>
              </a:extLst>
            </p:cNvPr>
            <p:cNvSpPr>
              <a:spLocks/>
            </p:cNvSpPr>
            <p:nvPr/>
          </p:nvSpPr>
          <p:spPr bwMode="auto">
            <a:xfrm>
              <a:off x="4414838" y="3678238"/>
              <a:ext cx="165100" cy="80963"/>
            </a:xfrm>
            <a:custGeom>
              <a:avLst/>
              <a:gdLst>
                <a:gd name="T0" fmla="*/ 39 w 61"/>
                <a:gd name="T1" fmla="*/ 2 h 30"/>
                <a:gd name="T2" fmla="*/ 3 w 61"/>
                <a:gd name="T3" fmla="*/ 4 h 30"/>
                <a:gd name="T4" fmla="*/ 1 w 61"/>
                <a:gd name="T5" fmla="*/ 5 h 30"/>
                <a:gd name="T6" fmla="*/ 0 w 61"/>
                <a:gd name="T7" fmla="*/ 7 h 30"/>
                <a:gd name="T8" fmla="*/ 1 w 61"/>
                <a:gd name="T9" fmla="*/ 8 h 30"/>
                <a:gd name="T10" fmla="*/ 32 w 61"/>
                <a:gd name="T11" fmla="*/ 26 h 30"/>
                <a:gd name="T12" fmla="*/ 59 w 61"/>
                <a:gd name="T13" fmla="*/ 23 h 30"/>
                <a:gd name="T14" fmla="*/ 61 w 61"/>
                <a:gd name="T15" fmla="*/ 17 h 30"/>
                <a:gd name="T16" fmla="*/ 39 w 6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0">
                  <a:moveTo>
                    <a:pt x="39" y="2"/>
                  </a:moveTo>
                  <a:cubicBezTo>
                    <a:pt x="26" y="0"/>
                    <a:pt x="14" y="1"/>
                    <a:pt x="3" y="4"/>
                  </a:cubicBezTo>
                  <a:cubicBezTo>
                    <a:pt x="2" y="4"/>
                    <a:pt x="1" y="4"/>
                    <a:pt x="1" y="5"/>
                  </a:cubicBezTo>
                  <a:cubicBezTo>
                    <a:pt x="0" y="5"/>
                    <a:pt x="0" y="6"/>
                    <a:pt x="0" y="7"/>
                  </a:cubicBezTo>
                  <a:cubicBezTo>
                    <a:pt x="0" y="7"/>
                    <a:pt x="0" y="8"/>
                    <a:pt x="1" y="8"/>
                  </a:cubicBezTo>
                  <a:cubicBezTo>
                    <a:pt x="9" y="15"/>
                    <a:pt x="20" y="22"/>
                    <a:pt x="32" y="26"/>
                  </a:cubicBezTo>
                  <a:cubicBezTo>
                    <a:pt x="42" y="29"/>
                    <a:pt x="55" y="30"/>
                    <a:pt x="59" y="23"/>
                  </a:cubicBezTo>
                  <a:cubicBezTo>
                    <a:pt x="59" y="21"/>
                    <a:pt x="60" y="19"/>
                    <a:pt x="61" y="17"/>
                  </a:cubicBezTo>
                  <a:cubicBezTo>
                    <a:pt x="61" y="11"/>
                    <a:pt x="49" y="4"/>
                    <a:pt x="39"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0" name="Freeform 18">
              <a:extLst>
                <a:ext uri="{FF2B5EF4-FFF2-40B4-BE49-F238E27FC236}">
                  <a16:creationId xmlns:a16="http://schemas.microsoft.com/office/drawing/2014/main" id="{01B8C24C-1E64-1643-A6DE-EF8DBDA27CA8}"/>
                </a:ext>
              </a:extLst>
            </p:cNvPr>
            <p:cNvSpPr>
              <a:spLocks/>
            </p:cNvSpPr>
            <p:nvPr/>
          </p:nvSpPr>
          <p:spPr bwMode="auto">
            <a:xfrm>
              <a:off x="4343401" y="3813175"/>
              <a:ext cx="206375" cy="90488"/>
            </a:xfrm>
            <a:custGeom>
              <a:avLst/>
              <a:gdLst>
                <a:gd name="T0" fmla="*/ 73 w 76"/>
                <a:gd name="T1" fmla="*/ 27 h 33"/>
                <a:gd name="T2" fmla="*/ 76 w 76"/>
                <a:gd name="T3" fmla="*/ 13 h 33"/>
                <a:gd name="T4" fmla="*/ 48 w 76"/>
                <a:gd name="T5" fmla="*/ 1 h 33"/>
                <a:gd name="T6" fmla="*/ 3 w 76"/>
                <a:gd name="T7" fmla="*/ 8 h 33"/>
                <a:gd name="T8" fmla="*/ 1 w 76"/>
                <a:gd name="T9" fmla="*/ 9 h 33"/>
                <a:gd name="T10" fmla="*/ 0 w 76"/>
                <a:gd name="T11" fmla="*/ 11 h 33"/>
                <a:gd name="T12" fmla="*/ 2 w 76"/>
                <a:gd name="T13" fmla="*/ 13 h 33"/>
                <a:gd name="T14" fmla="*/ 42 w 76"/>
                <a:gd name="T15" fmla="*/ 31 h 33"/>
                <a:gd name="T16" fmla="*/ 73 w 76"/>
                <a:gd name="T17" fmla="*/ 28 h 33"/>
                <a:gd name="T18" fmla="*/ 73 w 76"/>
                <a:gd name="T19" fmla="*/ 28 h 33"/>
                <a:gd name="T20" fmla="*/ 73 w 76"/>
                <a:gd name="T2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33">
                  <a:moveTo>
                    <a:pt x="73" y="27"/>
                  </a:moveTo>
                  <a:cubicBezTo>
                    <a:pt x="74" y="23"/>
                    <a:pt x="75" y="18"/>
                    <a:pt x="76" y="13"/>
                  </a:cubicBezTo>
                  <a:cubicBezTo>
                    <a:pt x="71" y="7"/>
                    <a:pt x="59" y="2"/>
                    <a:pt x="48" y="1"/>
                  </a:cubicBezTo>
                  <a:cubicBezTo>
                    <a:pt x="32" y="0"/>
                    <a:pt x="17" y="3"/>
                    <a:pt x="3" y="8"/>
                  </a:cubicBezTo>
                  <a:cubicBezTo>
                    <a:pt x="2" y="8"/>
                    <a:pt x="2" y="8"/>
                    <a:pt x="1" y="9"/>
                  </a:cubicBezTo>
                  <a:cubicBezTo>
                    <a:pt x="0" y="9"/>
                    <a:pt x="0" y="10"/>
                    <a:pt x="0" y="11"/>
                  </a:cubicBezTo>
                  <a:cubicBezTo>
                    <a:pt x="1" y="12"/>
                    <a:pt x="1" y="12"/>
                    <a:pt x="2" y="13"/>
                  </a:cubicBezTo>
                  <a:cubicBezTo>
                    <a:pt x="13" y="21"/>
                    <a:pt x="27" y="28"/>
                    <a:pt x="42" y="31"/>
                  </a:cubicBezTo>
                  <a:cubicBezTo>
                    <a:pt x="54" y="33"/>
                    <a:pt x="66" y="33"/>
                    <a:pt x="73" y="28"/>
                  </a:cubicBezTo>
                  <a:cubicBezTo>
                    <a:pt x="73" y="28"/>
                    <a:pt x="73" y="28"/>
                    <a:pt x="73" y="28"/>
                  </a:cubicBezTo>
                  <a:lnTo>
                    <a:pt x="73" y="2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1" name="Freeform 19">
              <a:extLst>
                <a:ext uri="{FF2B5EF4-FFF2-40B4-BE49-F238E27FC236}">
                  <a16:creationId xmlns:a16="http://schemas.microsoft.com/office/drawing/2014/main" id="{F321F83D-16C1-9945-9E9B-028CC9B5D0E4}"/>
                </a:ext>
              </a:extLst>
            </p:cNvPr>
            <p:cNvSpPr>
              <a:spLocks/>
            </p:cNvSpPr>
            <p:nvPr/>
          </p:nvSpPr>
          <p:spPr bwMode="auto">
            <a:xfrm>
              <a:off x="4427538" y="4008438"/>
              <a:ext cx="98425" cy="79375"/>
            </a:xfrm>
            <a:custGeom>
              <a:avLst/>
              <a:gdLst>
                <a:gd name="T0" fmla="*/ 36 w 36"/>
                <a:gd name="T1" fmla="*/ 0 h 29"/>
                <a:gd name="T2" fmla="*/ 2 w 36"/>
                <a:gd name="T3" fmla="*/ 18 h 29"/>
                <a:gd name="T4" fmla="*/ 1 w 36"/>
                <a:gd name="T5" fmla="*/ 20 h 29"/>
                <a:gd name="T6" fmla="*/ 1 w 36"/>
                <a:gd name="T7" fmla="*/ 22 h 29"/>
                <a:gd name="T8" fmla="*/ 2 w 36"/>
                <a:gd name="T9" fmla="*/ 23 h 29"/>
                <a:gd name="T10" fmla="*/ 35 w 36"/>
                <a:gd name="T11" fmla="*/ 29 h 29"/>
                <a:gd name="T12" fmla="*/ 35 w 36"/>
                <a:gd name="T13" fmla="*/ 27 h 29"/>
                <a:gd name="T14" fmla="*/ 36 w 36"/>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9">
                  <a:moveTo>
                    <a:pt x="36" y="0"/>
                  </a:moveTo>
                  <a:cubicBezTo>
                    <a:pt x="24" y="4"/>
                    <a:pt x="12" y="11"/>
                    <a:pt x="2" y="18"/>
                  </a:cubicBezTo>
                  <a:cubicBezTo>
                    <a:pt x="2" y="18"/>
                    <a:pt x="1" y="19"/>
                    <a:pt x="1" y="20"/>
                  </a:cubicBezTo>
                  <a:cubicBezTo>
                    <a:pt x="0" y="20"/>
                    <a:pt x="0" y="21"/>
                    <a:pt x="1" y="22"/>
                  </a:cubicBezTo>
                  <a:cubicBezTo>
                    <a:pt x="1" y="23"/>
                    <a:pt x="2" y="23"/>
                    <a:pt x="2" y="23"/>
                  </a:cubicBezTo>
                  <a:cubicBezTo>
                    <a:pt x="12" y="26"/>
                    <a:pt x="23" y="29"/>
                    <a:pt x="35" y="29"/>
                  </a:cubicBezTo>
                  <a:cubicBezTo>
                    <a:pt x="35" y="29"/>
                    <a:pt x="35" y="28"/>
                    <a:pt x="35" y="27"/>
                  </a:cubicBezTo>
                  <a:cubicBezTo>
                    <a:pt x="35" y="18"/>
                    <a:pt x="36" y="9"/>
                    <a:pt x="3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22" name="Group 21">
              <a:extLst>
                <a:ext uri="{FF2B5EF4-FFF2-40B4-BE49-F238E27FC236}">
                  <a16:creationId xmlns:a16="http://schemas.microsoft.com/office/drawing/2014/main" id="{AC77F2B1-10DD-2547-848D-F29769B353F9}"/>
                </a:ext>
              </a:extLst>
            </p:cNvPr>
            <p:cNvGrpSpPr/>
            <p:nvPr/>
          </p:nvGrpSpPr>
          <p:grpSpPr>
            <a:xfrm>
              <a:off x="5137151" y="2757488"/>
              <a:ext cx="1577975" cy="2933700"/>
              <a:chOff x="5137151" y="2757488"/>
              <a:chExt cx="1577975" cy="2933700"/>
            </a:xfrm>
          </p:grpSpPr>
          <p:sp>
            <p:nvSpPr>
              <p:cNvPr id="76" name="Freeform 20">
                <a:extLst>
                  <a:ext uri="{FF2B5EF4-FFF2-40B4-BE49-F238E27FC236}">
                    <a16:creationId xmlns:a16="http://schemas.microsoft.com/office/drawing/2014/main" id="{061BFAB8-4CBA-444A-91E4-E9B2AE6B912E}"/>
                  </a:ext>
                </a:extLst>
              </p:cNvPr>
              <p:cNvSpPr>
                <a:spLocks/>
              </p:cNvSpPr>
              <p:nvPr/>
            </p:nvSpPr>
            <p:spPr bwMode="auto">
              <a:xfrm>
                <a:off x="5137151" y="3113088"/>
                <a:ext cx="1577975" cy="2578100"/>
              </a:xfrm>
              <a:custGeom>
                <a:avLst/>
                <a:gdLst>
                  <a:gd name="T0" fmla="*/ 414 w 581"/>
                  <a:gd name="T1" fmla="*/ 617 h 949"/>
                  <a:gd name="T2" fmla="*/ 110 w 581"/>
                  <a:gd name="T3" fmla="*/ 126 h 949"/>
                  <a:gd name="T4" fmla="*/ 142 w 581"/>
                  <a:gd name="T5" fmla="*/ 85 h 949"/>
                  <a:gd name="T6" fmla="*/ 146 w 581"/>
                  <a:gd name="T7" fmla="*/ 63 h 949"/>
                  <a:gd name="T8" fmla="*/ 147 w 581"/>
                  <a:gd name="T9" fmla="*/ 60 h 949"/>
                  <a:gd name="T10" fmla="*/ 149 w 581"/>
                  <a:gd name="T11" fmla="*/ 61 h 949"/>
                  <a:gd name="T12" fmla="*/ 150 w 581"/>
                  <a:gd name="T13" fmla="*/ 64 h 949"/>
                  <a:gd name="T14" fmla="*/ 155 w 581"/>
                  <a:gd name="T15" fmla="*/ 74 h 949"/>
                  <a:gd name="T16" fmla="*/ 203 w 581"/>
                  <a:gd name="T17" fmla="*/ 40 h 949"/>
                  <a:gd name="T18" fmla="*/ 203 w 581"/>
                  <a:gd name="T19" fmla="*/ 37 h 949"/>
                  <a:gd name="T20" fmla="*/ 190 w 581"/>
                  <a:gd name="T21" fmla="*/ 7 h 949"/>
                  <a:gd name="T22" fmla="*/ 191 w 581"/>
                  <a:gd name="T23" fmla="*/ 1 h 949"/>
                  <a:gd name="T24" fmla="*/ 191 w 581"/>
                  <a:gd name="T25" fmla="*/ 0 h 949"/>
                  <a:gd name="T26" fmla="*/ 7 w 581"/>
                  <a:gd name="T27" fmla="*/ 216 h 949"/>
                  <a:gd name="T28" fmla="*/ 289 w 581"/>
                  <a:gd name="T29" fmla="*/ 947 h 949"/>
                  <a:gd name="T30" fmla="*/ 330 w 581"/>
                  <a:gd name="T31" fmla="*/ 949 h 949"/>
                  <a:gd name="T32" fmla="*/ 330 w 581"/>
                  <a:gd name="T33" fmla="*/ 949 h 949"/>
                  <a:gd name="T34" fmla="*/ 414 w 581"/>
                  <a:gd name="T35" fmla="*/ 617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1" h="949">
                    <a:moveTo>
                      <a:pt x="414" y="617"/>
                    </a:moveTo>
                    <a:cubicBezTo>
                      <a:pt x="295" y="439"/>
                      <a:pt x="23" y="266"/>
                      <a:pt x="110" y="126"/>
                    </a:cubicBezTo>
                    <a:cubicBezTo>
                      <a:pt x="119" y="111"/>
                      <a:pt x="130" y="98"/>
                      <a:pt x="142" y="85"/>
                    </a:cubicBezTo>
                    <a:cubicBezTo>
                      <a:pt x="143" y="77"/>
                      <a:pt x="145" y="70"/>
                      <a:pt x="146" y="63"/>
                    </a:cubicBezTo>
                    <a:cubicBezTo>
                      <a:pt x="146" y="61"/>
                      <a:pt x="146" y="61"/>
                      <a:pt x="147" y="60"/>
                    </a:cubicBezTo>
                    <a:cubicBezTo>
                      <a:pt x="147" y="59"/>
                      <a:pt x="148" y="59"/>
                      <a:pt x="149" y="61"/>
                    </a:cubicBezTo>
                    <a:cubicBezTo>
                      <a:pt x="150" y="61"/>
                      <a:pt x="150" y="62"/>
                      <a:pt x="150" y="64"/>
                    </a:cubicBezTo>
                    <a:cubicBezTo>
                      <a:pt x="152" y="67"/>
                      <a:pt x="153" y="70"/>
                      <a:pt x="155" y="74"/>
                    </a:cubicBezTo>
                    <a:cubicBezTo>
                      <a:pt x="169" y="61"/>
                      <a:pt x="186" y="50"/>
                      <a:pt x="203" y="40"/>
                    </a:cubicBezTo>
                    <a:cubicBezTo>
                      <a:pt x="203" y="37"/>
                      <a:pt x="203" y="37"/>
                      <a:pt x="203" y="37"/>
                    </a:cubicBezTo>
                    <a:cubicBezTo>
                      <a:pt x="193" y="35"/>
                      <a:pt x="190" y="21"/>
                      <a:pt x="190" y="7"/>
                    </a:cubicBezTo>
                    <a:cubicBezTo>
                      <a:pt x="190" y="5"/>
                      <a:pt x="190" y="3"/>
                      <a:pt x="191" y="1"/>
                    </a:cubicBezTo>
                    <a:cubicBezTo>
                      <a:pt x="191" y="1"/>
                      <a:pt x="191" y="1"/>
                      <a:pt x="191" y="0"/>
                    </a:cubicBezTo>
                    <a:cubicBezTo>
                      <a:pt x="94" y="51"/>
                      <a:pt x="0" y="124"/>
                      <a:pt x="7" y="216"/>
                    </a:cubicBezTo>
                    <a:cubicBezTo>
                      <a:pt x="7" y="463"/>
                      <a:pt x="581" y="612"/>
                      <a:pt x="289" y="947"/>
                    </a:cubicBezTo>
                    <a:cubicBezTo>
                      <a:pt x="303" y="948"/>
                      <a:pt x="317" y="949"/>
                      <a:pt x="330" y="949"/>
                    </a:cubicBezTo>
                    <a:cubicBezTo>
                      <a:pt x="330" y="949"/>
                      <a:pt x="330" y="949"/>
                      <a:pt x="330" y="949"/>
                    </a:cubicBezTo>
                    <a:cubicBezTo>
                      <a:pt x="339" y="945"/>
                      <a:pt x="509" y="858"/>
                      <a:pt x="414" y="617"/>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7" name="Freeform 23">
                <a:extLst>
                  <a:ext uri="{FF2B5EF4-FFF2-40B4-BE49-F238E27FC236}">
                    <a16:creationId xmlns:a16="http://schemas.microsoft.com/office/drawing/2014/main" id="{F619452E-5847-694E-BA73-9A5E12B4385E}"/>
                  </a:ext>
                </a:extLst>
              </p:cNvPr>
              <p:cNvSpPr>
                <a:spLocks/>
              </p:cNvSpPr>
              <p:nvPr/>
            </p:nvSpPr>
            <p:spPr bwMode="auto">
              <a:xfrm>
                <a:off x="5729288" y="3003550"/>
                <a:ext cx="163513" cy="193675"/>
              </a:xfrm>
              <a:custGeom>
                <a:avLst/>
                <a:gdLst>
                  <a:gd name="T0" fmla="*/ 57 w 60"/>
                  <a:gd name="T1" fmla="*/ 17 h 71"/>
                  <a:gd name="T2" fmla="*/ 60 w 60"/>
                  <a:gd name="T3" fmla="*/ 0 h 71"/>
                  <a:gd name="T4" fmla="*/ 3 w 60"/>
                  <a:gd name="T5" fmla="*/ 25 h 71"/>
                  <a:gd name="T6" fmla="*/ 6 w 60"/>
                  <a:gd name="T7" fmla="*/ 44 h 71"/>
                  <a:gd name="T8" fmla="*/ 0 w 60"/>
                  <a:gd name="T9" fmla="*/ 71 h 71"/>
                  <a:gd name="T10" fmla="*/ 60 w 60"/>
                  <a:gd name="T11" fmla="*/ 40 h 71"/>
                  <a:gd name="T12" fmla="*/ 57 w 60"/>
                  <a:gd name="T13" fmla="*/ 21 h 71"/>
                  <a:gd name="T14" fmla="*/ 57 w 60"/>
                  <a:gd name="T15" fmla="*/ 1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1">
                    <a:moveTo>
                      <a:pt x="57" y="17"/>
                    </a:moveTo>
                    <a:cubicBezTo>
                      <a:pt x="57" y="11"/>
                      <a:pt x="58" y="5"/>
                      <a:pt x="60" y="0"/>
                    </a:cubicBezTo>
                    <a:cubicBezTo>
                      <a:pt x="42" y="7"/>
                      <a:pt x="23" y="16"/>
                      <a:pt x="3" y="25"/>
                    </a:cubicBezTo>
                    <a:cubicBezTo>
                      <a:pt x="5" y="31"/>
                      <a:pt x="6" y="37"/>
                      <a:pt x="6" y="44"/>
                    </a:cubicBezTo>
                    <a:cubicBezTo>
                      <a:pt x="7" y="53"/>
                      <a:pt x="4" y="64"/>
                      <a:pt x="0" y="71"/>
                    </a:cubicBezTo>
                    <a:cubicBezTo>
                      <a:pt x="20" y="60"/>
                      <a:pt x="40" y="49"/>
                      <a:pt x="60" y="40"/>
                    </a:cubicBezTo>
                    <a:cubicBezTo>
                      <a:pt x="58" y="35"/>
                      <a:pt x="57" y="28"/>
                      <a:pt x="57" y="21"/>
                    </a:cubicBezTo>
                    <a:cubicBezTo>
                      <a:pt x="57" y="20"/>
                      <a:pt x="57" y="18"/>
                      <a:pt x="57" y="17"/>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8" name="Freeform 24">
                <a:extLst>
                  <a:ext uri="{FF2B5EF4-FFF2-40B4-BE49-F238E27FC236}">
                    <a16:creationId xmlns:a16="http://schemas.microsoft.com/office/drawing/2014/main" id="{4FF998DD-5D27-6A40-BBC2-31ED5D9F2927}"/>
                  </a:ext>
                </a:extLst>
              </p:cNvPr>
              <p:cNvSpPr>
                <a:spLocks/>
              </p:cNvSpPr>
              <p:nvPr/>
            </p:nvSpPr>
            <p:spPr bwMode="auto">
              <a:xfrm>
                <a:off x="5951538" y="2917825"/>
                <a:ext cx="182563" cy="157163"/>
              </a:xfrm>
              <a:custGeom>
                <a:avLst/>
                <a:gdLst>
                  <a:gd name="T0" fmla="*/ 65 w 67"/>
                  <a:gd name="T1" fmla="*/ 11 h 58"/>
                  <a:gd name="T2" fmla="*/ 67 w 67"/>
                  <a:gd name="T3" fmla="*/ 0 h 58"/>
                  <a:gd name="T4" fmla="*/ 0 w 67"/>
                  <a:gd name="T5" fmla="*/ 23 h 58"/>
                  <a:gd name="T6" fmla="*/ 7 w 67"/>
                  <a:gd name="T7" fmla="*/ 51 h 58"/>
                  <a:gd name="T8" fmla="*/ 7 w 67"/>
                  <a:gd name="T9" fmla="*/ 58 h 58"/>
                  <a:gd name="T10" fmla="*/ 67 w 67"/>
                  <a:gd name="T11" fmla="*/ 28 h 58"/>
                  <a:gd name="T12" fmla="*/ 65 w 67"/>
                  <a:gd name="T13" fmla="*/ 14 h 58"/>
                  <a:gd name="T14" fmla="*/ 65 w 67"/>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65" y="11"/>
                    </a:moveTo>
                    <a:cubicBezTo>
                      <a:pt x="65" y="7"/>
                      <a:pt x="66" y="4"/>
                      <a:pt x="67" y="0"/>
                    </a:cubicBezTo>
                    <a:cubicBezTo>
                      <a:pt x="50" y="5"/>
                      <a:pt x="27" y="13"/>
                      <a:pt x="0" y="23"/>
                    </a:cubicBezTo>
                    <a:cubicBezTo>
                      <a:pt x="4" y="32"/>
                      <a:pt x="6" y="41"/>
                      <a:pt x="7" y="51"/>
                    </a:cubicBezTo>
                    <a:cubicBezTo>
                      <a:pt x="7" y="53"/>
                      <a:pt x="7" y="56"/>
                      <a:pt x="7" y="58"/>
                    </a:cubicBezTo>
                    <a:cubicBezTo>
                      <a:pt x="28" y="48"/>
                      <a:pt x="49" y="38"/>
                      <a:pt x="67" y="28"/>
                    </a:cubicBezTo>
                    <a:cubicBezTo>
                      <a:pt x="65" y="24"/>
                      <a:pt x="65" y="19"/>
                      <a:pt x="65" y="14"/>
                    </a:cubicBezTo>
                    <a:cubicBezTo>
                      <a:pt x="65" y="13"/>
                      <a:pt x="65" y="12"/>
                      <a:pt x="65" y="1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9" name="Freeform 25">
                <a:extLst>
                  <a:ext uri="{FF2B5EF4-FFF2-40B4-BE49-F238E27FC236}">
                    <a16:creationId xmlns:a16="http://schemas.microsoft.com/office/drawing/2014/main" id="{8A063730-1777-1147-8AA7-5CDA083C719E}"/>
                  </a:ext>
                </a:extLst>
              </p:cNvPr>
              <p:cNvSpPr>
                <a:spLocks/>
              </p:cNvSpPr>
              <p:nvPr/>
            </p:nvSpPr>
            <p:spPr bwMode="auto">
              <a:xfrm>
                <a:off x="6180138" y="2757488"/>
                <a:ext cx="182563" cy="203200"/>
              </a:xfrm>
              <a:custGeom>
                <a:avLst/>
                <a:gdLst>
                  <a:gd name="T0" fmla="*/ 37 w 67"/>
                  <a:gd name="T1" fmla="*/ 4 h 75"/>
                  <a:gd name="T2" fmla="*/ 0 w 67"/>
                  <a:gd name="T3" fmla="*/ 53 h 75"/>
                  <a:gd name="T4" fmla="*/ 5 w 67"/>
                  <a:gd name="T5" fmla="*/ 72 h 75"/>
                  <a:gd name="T6" fmla="*/ 5 w 67"/>
                  <a:gd name="T7" fmla="*/ 75 h 75"/>
                  <a:gd name="T8" fmla="*/ 40 w 67"/>
                  <a:gd name="T9" fmla="*/ 49 h 75"/>
                  <a:gd name="T10" fmla="*/ 40 w 67"/>
                  <a:gd name="T11" fmla="*/ 46 h 75"/>
                  <a:gd name="T12" fmla="*/ 40 w 67"/>
                  <a:gd name="T13" fmla="*/ 43 h 75"/>
                  <a:gd name="T14" fmla="*/ 49 w 67"/>
                  <a:gd name="T15" fmla="*/ 17 h 75"/>
                  <a:gd name="T16" fmla="*/ 50 w 67"/>
                  <a:gd name="T17" fmla="*/ 17 h 75"/>
                  <a:gd name="T18" fmla="*/ 51 w 67"/>
                  <a:gd name="T19" fmla="*/ 17 h 75"/>
                  <a:gd name="T20" fmla="*/ 52 w 67"/>
                  <a:gd name="T21" fmla="*/ 18 h 75"/>
                  <a:gd name="T22" fmla="*/ 57 w 67"/>
                  <a:gd name="T23" fmla="*/ 28 h 75"/>
                  <a:gd name="T24" fmla="*/ 67 w 67"/>
                  <a:gd name="T25" fmla="*/ 0 h 75"/>
                  <a:gd name="T26" fmla="*/ 40 w 67"/>
                  <a:gd name="T27" fmla="*/ 3 h 75"/>
                  <a:gd name="T28" fmla="*/ 37 w 67"/>
                  <a:gd name="T29"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75">
                    <a:moveTo>
                      <a:pt x="37" y="4"/>
                    </a:moveTo>
                    <a:cubicBezTo>
                      <a:pt x="35" y="23"/>
                      <a:pt x="25" y="42"/>
                      <a:pt x="0" y="53"/>
                    </a:cubicBezTo>
                    <a:cubicBezTo>
                      <a:pt x="3" y="59"/>
                      <a:pt x="4" y="65"/>
                      <a:pt x="5" y="72"/>
                    </a:cubicBezTo>
                    <a:cubicBezTo>
                      <a:pt x="5" y="73"/>
                      <a:pt x="5" y="74"/>
                      <a:pt x="5" y="75"/>
                    </a:cubicBezTo>
                    <a:cubicBezTo>
                      <a:pt x="18" y="67"/>
                      <a:pt x="30" y="58"/>
                      <a:pt x="40" y="49"/>
                    </a:cubicBezTo>
                    <a:cubicBezTo>
                      <a:pt x="40" y="48"/>
                      <a:pt x="40" y="47"/>
                      <a:pt x="40" y="46"/>
                    </a:cubicBezTo>
                    <a:cubicBezTo>
                      <a:pt x="40" y="45"/>
                      <a:pt x="40" y="44"/>
                      <a:pt x="40" y="43"/>
                    </a:cubicBezTo>
                    <a:cubicBezTo>
                      <a:pt x="40" y="34"/>
                      <a:pt x="44" y="25"/>
                      <a:pt x="49" y="17"/>
                    </a:cubicBezTo>
                    <a:cubicBezTo>
                      <a:pt x="49" y="17"/>
                      <a:pt x="49" y="17"/>
                      <a:pt x="50" y="17"/>
                    </a:cubicBezTo>
                    <a:cubicBezTo>
                      <a:pt x="50" y="16"/>
                      <a:pt x="51" y="16"/>
                      <a:pt x="51" y="17"/>
                    </a:cubicBezTo>
                    <a:cubicBezTo>
                      <a:pt x="52" y="17"/>
                      <a:pt x="52" y="18"/>
                      <a:pt x="52" y="18"/>
                    </a:cubicBezTo>
                    <a:cubicBezTo>
                      <a:pt x="54" y="21"/>
                      <a:pt x="56" y="24"/>
                      <a:pt x="57" y="28"/>
                    </a:cubicBezTo>
                    <a:cubicBezTo>
                      <a:pt x="62" y="19"/>
                      <a:pt x="66" y="10"/>
                      <a:pt x="67" y="0"/>
                    </a:cubicBezTo>
                    <a:cubicBezTo>
                      <a:pt x="40" y="3"/>
                      <a:pt x="40" y="3"/>
                      <a:pt x="40" y="3"/>
                    </a:cubicBezTo>
                    <a:lnTo>
                      <a:pt x="37" y="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23" name="Freeform 26">
              <a:extLst>
                <a:ext uri="{FF2B5EF4-FFF2-40B4-BE49-F238E27FC236}">
                  <a16:creationId xmlns:a16="http://schemas.microsoft.com/office/drawing/2014/main" id="{4F31D5CC-6F96-9D46-9FCC-DB788CBD4FF6}"/>
                </a:ext>
              </a:extLst>
            </p:cNvPr>
            <p:cNvSpPr>
              <a:spLocks/>
            </p:cNvSpPr>
            <p:nvPr/>
          </p:nvSpPr>
          <p:spPr bwMode="auto">
            <a:xfrm>
              <a:off x="5924551" y="3716338"/>
              <a:ext cx="212725" cy="387350"/>
            </a:xfrm>
            <a:custGeom>
              <a:avLst/>
              <a:gdLst>
                <a:gd name="T0" fmla="*/ 75 w 78"/>
                <a:gd name="T1" fmla="*/ 3 h 143"/>
                <a:gd name="T2" fmla="*/ 71 w 78"/>
                <a:gd name="T3" fmla="*/ 1 h 143"/>
                <a:gd name="T4" fmla="*/ 68 w 78"/>
                <a:gd name="T5" fmla="*/ 2 h 143"/>
                <a:gd name="T6" fmla="*/ 21 w 78"/>
                <a:gd name="T7" fmla="*/ 49 h 143"/>
                <a:gd name="T8" fmla="*/ 19 w 78"/>
                <a:gd name="T9" fmla="*/ 101 h 143"/>
                <a:gd name="T10" fmla="*/ 19 w 78"/>
                <a:gd name="T11" fmla="*/ 102 h 143"/>
                <a:gd name="T12" fmla="*/ 6 w 78"/>
                <a:gd name="T13" fmla="*/ 128 h 143"/>
                <a:gd name="T14" fmla="*/ 5 w 78"/>
                <a:gd name="T15" fmla="*/ 141 h 143"/>
                <a:gd name="T16" fmla="*/ 15 w 78"/>
                <a:gd name="T17" fmla="*/ 132 h 143"/>
                <a:gd name="T18" fmla="*/ 27 w 78"/>
                <a:gd name="T19" fmla="*/ 106 h 143"/>
                <a:gd name="T20" fmla="*/ 68 w 78"/>
                <a:gd name="T21" fmla="*/ 74 h 143"/>
                <a:gd name="T22" fmla="*/ 75 w 78"/>
                <a:gd name="T23" fmla="*/ 7 h 143"/>
                <a:gd name="T24" fmla="*/ 75 w 78"/>
                <a:gd name="T25"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43">
                  <a:moveTo>
                    <a:pt x="75" y="3"/>
                  </a:moveTo>
                  <a:cubicBezTo>
                    <a:pt x="74" y="1"/>
                    <a:pt x="73" y="0"/>
                    <a:pt x="71" y="1"/>
                  </a:cubicBezTo>
                  <a:cubicBezTo>
                    <a:pt x="70" y="1"/>
                    <a:pt x="69" y="1"/>
                    <a:pt x="68" y="2"/>
                  </a:cubicBezTo>
                  <a:cubicBezTo>
                    <a:pt x="50" y="13"/>
                    <a:pt x="32" y="29"/>
                    <a:pt x="21" y="49"/>
                  </a:cubicBezTo>
                  <a:cubicBezTo>
                    <a:pt x="11" y="68"/>
                    <a:pt x="5" y="91"/>
                    <a:pt x="19" y="101"/>
                  </a:cubicBezTo>
                  <a:cubicBezTo>
                    <a:pt x="19" y="102"/>
                    <a:pt x="19" y="102"/>
                    <a:pt x="19" y="102"/>
                  </a:cubicBezTo>
                  <a:cubicBezTo>
                    <a:pt x="6" y="128"/>
                    <a:pt x="6" y="128"/>
                    <a:pt x="6" y="128"/>
                  </a:cubicBezTo>
                  <a:cubicBezTo>
                    <a:pt x="6" y="128"/>
                    <a:pt x="0" y="138"/>
                    <a:pt x="5" y="141"/>
                  </a:cubicBezTo>
                  <a:cubicBezTo>
                    <a:pt x="11" y="143"/>
                    <a:pt x="15" y="132"/>
                    <a:pt x="15" y="132"/>
                  </a:cubicBezTo>
                  <a:cubicBezTo>
                    <a:pt x="27" y="106"/>
                    <a:pt x="27" y="106"/>
                    <a:pt x="27" y="106"/>
                  </a:cubicBezTo>
                  <a:cubicBezTo>
                    <a:pt x="40" y="112"/>
                    <a:pt x="61" y="93"/>
                    <a:pt x="68" y="74"/>
                  </a:cubicBezTo>
                  <a:cubicBezTo>
                    <a:pt x="76" y="52"/>
                    <a:pt x="78" y="29"/>
                    <a:pt x="75" y="7"/>
                  </a:cubicBezTo>
                  <a:cubicBezTo>
                    <a:pt x="75" y="5"/>
                    <a:pt x="75" y="4"/>
                    <a:pt x="75"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4" name="Freeform 27">
              <a:extLst>
                <a:ext uri="{FF2B5EF4-FFF2-40B4-BE49-F238E27FC236}">
                  <a16:creationId xmlns:a16="http://schemas.microsoft.com/office/drawing/2014/main" id="{01787735-39F0-2040-995A-62E9EC9BF3BC}"/>
                </a:ext>
              </a:extLst>
            </p:cNvPr>
            <p:cNvSpPr>
              <a:spLocks/>
            </p:cNvSpPr>
            <p:nvPr/>
          </p:nvSpPr>
          <p:spPr bwMode="auto">
            <a:xfrm>
              <a:off x="6218238" y="3155950"/>
              <a:ext cx="293688" cy="534988"/>
            </a:xfrm>
            <a:custGeom>
              <a:avLst/>
              <a:gdLst>
                <a:gd name="T0" fmla="*/ 94 w 108"/>
                <a:gd name="T1" fmla="*/ 102 h 197"/>
                <a:gd name="T2" fmla="*/ 104 w 108"/>
                <a:gd name="T3" fmla="*/ 8 h 197"/>
                <a:gd name="T4" fmla="*/ 103 w 108"/>
                <a:gd name="T5" fmla="*/ 3 h 197"/>
                <a:gd name="T6" fmla="*/ 98 w 108"/>
                <a:gd name="T7" fmla="*/ 0 h 197"/>
                <a:gd name="T8" fmla="*/ 94 w 108"/>
                <a:gd name="T9" fmla="*/ 1 h 197"/>
                <a:gd name="T10" fmla="*/ 29 w 108"/>
                <a:gd name="T11" fmla="*/ 67 h 197"/>
                <a:gd name="T12" fmla="*/ 26 w 108"/>
                <a:gd name="T13" fmla="*/ 139 h 197"/>
                <a:gd name="T14" fmla="*/ 26 w 108"/>
                <a:gd name="T15" fmla="*/ 140 h 197"/>
                <a:gd name="T16" fmla="*/ 8 w 108"/>
                <a:gd name="T17" fmla="*/ 176 h 197"/>
                <a:gd name="T18" fmla="*/ 7 w 108"/>
                <a:gd name="T19" fmla="*/ 194 h 197"/>
                <a:gd name="T20" fmla="*/ 20 w 108"/>
                <a:gd name="T21" fmla="*/ 181 h 197"/>
                <a:gd name="T22" fmla="*/ 37 w 108"/>
                <a:gd name="T23" fmla="*/ 146 h 197"/>
                <a:gd name="T24" fmla="*/ 94 w 108"/>
                <a:gd name="T25" fmla="*/ 10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97">
                  <a:moveTo>
                    <a:pt x="94" y="102"/>
                  </a:moveTo>
                  <a:cubicBezTo>
                    <a:pt x="105" y="71"/>
                    <a:pt x="108" y="38"/>
                    <a:pt x="104" y="8"/>
                  </a:cubicBezTo>
                  <a:cubicBezTo>
                    <a:pt x="104" y="6"/>
                    <a:pt x="104" y="5"/>
                    <a:pt x="103" y="3"/>
                  </a:cubicBezTo>
                  <a:cubicBezTo>
                    <a:pt x="102" y="1"/>
                    <a:pt x="100" y="0"/>
                    <a:pt x="98" y="0"/>
                  </a:cubicBezTo>
                  <a:cubicBezTo>
                    <a:pt x="97" y="0"/>
                    <a:pt x="95" y="0"/>
                    <a:pt x="94" y="1"/>
                  </a:cubicBezTo>
                  <a:cubicBezTo>
                    <a:pt x="69" y="18"/>
                    <a:pt x="44" y="39"/>
                    <a:pt x="29" y="67"/>
                  </a:cubicBezTo>
                  <a:cubicBezTo>
                    <a:pt x="15" y="93"/>
                    <a:pt x="6" y="125"/>
                    <a:pt x="26" y="139"/>
                  </a:cubicBezTo>
                  <a:cubicBezTo>
                    <a:pt x="26" y="139"/>
                    <a:pt x="26" y="140"/>
                    <a:pt x="26" y="140"/>
                  </a:cubicBezTo>
                  <a:cubicBezTo>
                    <a:pt x="8" y="176"/>
                    <a:pt x="8" y="176"/>
                    <a:pt x="8" y="176"/>
                  </a:cubicBezTo>
                  <a:cubicBezTo>
                    <a:pt x="8" y="176"/>
                    <a:pt x="0" y="190"/>
                    <a:pt x="7" y="194"/>
                  </a:cubicBezTo>
                  <a:cubicBezTo>
                    <a:pt x="14" y="197"/>
                    <a:pt x="20" y="181"/>
                    <a:pt x="20" y="181"/>
                  </a:cubicBezTo>
                  <a:cubicBezTo>
                    <a:pt x="37" y="146"/>
                    <a:pt x="37" y="146"/>
                    <a:pt x="37" y="146"/>
                  </a:cubicBezTo>
                  <a:cubicBezTo>
                    <a:pt x="55" y="155"/>
                    <a:pt x="84" y="127"/>
                    <a:pt x="94"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5" name="Freeform 28">
              <a:extLst>
                <a:ext uri="{FF2B5EF4-FFF2-40B4-BE49-F238E27FC236}">
                  <a16:creationId xmlns:a16="http://schemas.microsoft.com/office/drawing/2014/main" id="{45AB8EDF-DB19-9844-8BBC-F849EB4D0F5A}"/>
                </a:ext>
              </a:extLst>
            </p:cNvPr>
            <p:cNvSpPr>
              <a:spLocks/>
            </p:cNvSpPr>
            <p:nvPr/>
          </p:nvSpPr>
          <p:spPr bwMode="auto">
            <a:xfrm>
              <a:off x="6683376" y="2965450"/>
              <a:ext cx="68263" cy="190500"/>
            </a:xfrm>
            <a:custGeom>
              <a:avLst/>
              <a:gdLst>
                <a:gd name="T0" fmla="*/ 9 w 25"/>
                <a:gd name="T1" fmla="*/ 52 h 70"/>
                <a:gd name="T2" fmla="*/ 9 w 25"/>
                <a:gd name="T3" fmla="*/ 52 h 70"/>
                <a:gd name="T4" fmla="*/ 9 w 25"/>
                <a:gd name="T5" fmla="*/ 65 h 70"/>
                <a:gd name="T6" fmla="*/ 11 w 25"/>
                <a:gd name="T7" fmla="*/ 70 h 70"/>
                <a:gd name="T8" fmla="*/ 13 w 25"/>
                <a:gd name="T9" fmla="*/ 65 h 70"/>
                <a:gd name="T10" fmla="*/ 13 w 25"/>
                <a:gd name="T11" fmla="*/ 52 h 70"/>
                <a:gd name="T12" fmla="*/ 24 w 25"/>
                <a:gd name="T13" fmla="*/ 31 h 70"/>
                <a:gd name="T14" fmla="*/ 14 w 25"/>
                <a:gd name="T15" fmla="*/ 2 h 70"/>
                <a:gd name="T16" fmla="*/ 13 w 25"/>
                <a:gd name="T17" fmla="*/ 1 h 70"/>
                <a:gd name="T18" fmla="*/ 11 w 25"/>
                <a:gd name="T19" fmla="*/ 0 h 70"/>
                <a:gd name="T20" fmla="*/ 10 w 25"/>
                <a:gd name="T21" fmla="*/ 1 h 70"/>
                <a:gd name="T22" fmla="*/ 0 w 25"/>
                <a:gd name="T23" fmla="*/ 30 h 70"/>
                <a:gd name="T24" fmla="*/ 9 w 25"/>
                <a:gd name="T2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70">
                  <a:moveTo>
                    <a:pt x="9" y="52"/>
                  </a:moveTo>
                  <a:cubicBezTo>
                    <a:pt x="9" y="52"/>
                    <a:pt x="9" y="52"/>
                    <a:pt x="9" y="52"/>
                  </a:cubicBezTo>
                  <a:cubicBezTo>
                    <a:pt x="9" y="65"/>
                    <a:pt x="9" y="65"/>
                    <a:pt x="9" y="65"/>
                  </a:cubicBezTo>
                  <a:cubicBezTo>
                    <a:pt x="9" y="65"/>
                    <a:pt x="8" y="70"/>
                    <a:pt x="11" y="70"/>
                  </a:cubicBezTo>
                  <a:cubicBezTo>
                    <a:pt x="14" y="70"/>
                    <a:pt x="13" y="65"/>
                    <a:pt x="13" y="65"/>
                  </a:cubicBezTo>
                  <a:cubicBezTo>
                    <a:pt x="13" y="52"/>
                    <a:pt x="13" y="52"/>
                    <a:pt x="13" y="52"/>
                  </a:cubicBezTo>
                  <a:cubicBezTo>
                    <a:pt x="20" y="52"/>
                    <a:pt x="25" y="40"/>
                    <a:pt x="24" y="31"/>
                  </a:cubicBezTo>
                  <a:cubicBezTo>
                    <a:pt x="23" y="21"/>
                    <a:pt x="20" y="10"/>
                    <a:pt x="14" y="2"/>
                  </a:cubicBezTo>
                  <a:cubicBezTo>
                    <a:pt x="14" y="1"/>
                    <a:pt x="14" y="1"/>
                    <a:pt x="13" y="1"/>
                  </a:cubicBezTo>
                  <a:cubicBezTo>
                    <a:pt x="13" y="0"/>
                    <a:pt x="12" y="0"/>
                    <a:pt x="11" y="0"/>
                  </a:cubicBezTo>
                  <a:cubicBezTo>
                    <a:pt x="11" y="0"/>
                    <a:pt x="11" y="1"/>
                    <a:pt x="10" y="1"/>
                  </a:cubicBezTo>
                  <a:cubicBezTo>
                    <a:pt x="5" y="10"/>
                    <a:pt x="1" y="19"/>
                    <a:pt x="0" y="30"/>
                  </a:cubicBezTo>
                  <a:cubicBezTo>
                    <a:pt x="0" y="39"/>
                    <a:pt x="1" y="50"/>
                    <a:pt x="9" y="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6" name="Freeform 29">
              <a:extLst>
                <a:ext uri="{FF2B5EF4-FFF2-40B4-BE49-F238E27FC236}">
                  <a16:creationId xmlns:a16="http://schemas.microsoft.com/office/drawing/2014/main" id="{B22F9F21-054E-CA4E-B883-A3D489AEA019}"/>
                </a:ext>
              </a:extLst>
            </p:cNvPr>
            <p:cNvSpPr>
              <a:spLocks/>
            </p:cNvSpPr>
            <p:nvPr/>
          </p:nvSpPr>
          <p:spPr bwMode="auto">
            <a:xfrm>
              <a:off x="6129338" y="2865438"/>
              <a:ext cx="65088" cy="193675"/>
            </a:xfrm>
            <a:custGeom>
              <a:avLst/>
              <a:gdLst>
                <a:gd name="T0" fmla="*/ 19 w 24"/>
                <a:gd name="T1" fmla="*/ 13 h 71"/>
                <a:gd name="T2" fmla="*/ 14 w 24"/>
                <a:gd name="T3" fmla="*/ 2 h 71"/>
                <a:gd name="T4" fmla="*/ 13 w 24"/>
                <a:gd name="T5" fmla="*/ 1 h 71"/>
                <a:gd name="T6" fmla="*/ 11 w 24"/>
                <a:gd name="T7" fmla="*/ 1 h 71"/>
                <a:gd name="T8" fmla="*/ 10 w 24"/>
                <a:gd name="T9" fmla="*/ 2 h 71"/>
                <a:gd name="T10" fmla="*/ 2 w 24"/>
                <a:gd name="T11" fmla="*/ 19 h 71"/>
                <a:gd name="T12" fmla="*/ 0 w 24"/>
                <a:gd name="T13" fmla="*/ 30 h 71"/>
                <a:gd name="T14" fmla="*/ 0 w 24"/>
                <a:gd name="T15" fmla="*/ 33 h 71"/>
                <a:gd name="T16" fmla="*/ 2 w 24"/>
                <a:gd name="T17" fmla="*/ 47 h 71"/>
                <a:gd name="T18" fmla="*/ 9 w 24"/>
                <a:gd name="T19" fmla="*/ 52 h 71"/>
                <a:gd name="T20" fmla="*/ 9 w 24"/>
                <a:gd name="T21" fmla="*/ 65 h 71"/>
                <a:gd name="T22" fmla="*/ 11 w 24"/>
                <a:gd name="T23" fmla="*/ 71 h 71"/>
                <a:gd name="T24" fmla="*/ 13 w 24"/>
                <a:gd name="T25" fmla="*/ 65 h 71"/>
                <a:gd name="T26" fmla="*/ 13 w 24"/>
                <a:gd name="T27" fmla="*/ 52 h 71"/>
                <a:gd name="T28" fmla="*/ 24 w 24"/>
                <a:gd name="T29" fmla="*/ 35 h 71"/>
                <a:gd name="T30" fmla="*/ 24 w 24"/>
                <a:gd name="T31" fmla="*/ 32 h 71"/>
                <a:gd name="T32" fmla="*/ 19 w 24"/>
                <a:gd name="T3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71">
                  <a:moveTo>
                    <a:pt x="19" y="13"/>
                  </a:moveTo>
                  <a:cubicBezTo>
                    <a:pt x="18" y="9"/>
                    <a:pt x="16" y="6"/>
                    <a:pt x="14" y="2"/>
                  </a:cubicBezTo>
                  <a:cubicBezTo>
                    <a:pt x="14" y="2"/>
                    <a:pt x="13" y="1"/>
                    <a:pt x="13" y="1"/>
                  </a:cubicBezTo>
                  <a:cubicBezTo>
                    <a:pt x="12" y="0"/>
                    <a:pt x="12" y="0"/>
                    <a:pt x="11" y="1"/>
                  </a:cubicBezTo>
                  <a:cubicBezTo>
                    <a:pt x="11" y="1"/>
                    <a:pt x="10" y="1"/>
                    <a:pt x="10" y="2"/>
                  </a:cubicBezTo>
                  <a:cubicBezTo>
                    <a:pt x="7" y="7"/>
                    <a:pt x="4" y="13"/>
                    <a:pt x="2" y="19"/>
                  </a:cubicBezTo>
                  <a:cubicBezTo>
                    <a:pt x="1" y="23"/>
                    <a:pt x="0" y="26"/>
                    <a:pt x="0" y="30"/>
                  </a:cubicBezTo>
                  <a:cubicBezTo>
                    <a:pt x="0" y="31"/>
                    <a:pt x="0" y="32"/>
                    <a:pt x="0" y="33"/>
                  </a:cubicBezTo>
                  <a:cubicBezTo>
                    <a:pt x="0" y="38"/>
                    <a:pt x="0" y="43"/>
                    <a:pt x="2" y="47"/>
                  </a:cubicBezTo>
                  <a:cubicBezTo>
                    <a:pt x="4" y="50"/>
                    <a:pt x="6" y="52"/>
                    <a:pt x="9" y="52"/>
                  </a:cubicBezTo>
                  <a:cubicBezTo>
                    <a:pt x="9" y="65"/>
                    <a:pt x="9" y="65"/>
                    <a:pt x="9" y="65"/>
                  </a:cubicBezTo>
                  <a:cubicBezTo>
                    <a:pt x="9" y="65"/>
                    <a:pt x="8" y="71"/>
                    <a:pt x="11" y="71"/>
                  </a:cubicBezTo>
                  <a:cubicBezTo>
                    <a:pt x="13" y="71"/>
                    <a:pt x="13" y="65"/>
                    <a:pt x="13" y="65"/>
                  </a:cubicBezTo>
                  <a:cubicBezTo>
                    <a:pt x="13" y="52"/>
                    <a:pt x="13" y="52"/>
                    <a:pt x="13" y="52"/>
                  </a:cubicBezTo>
                  <a:cubicBezTo>
                    <a:pt x="19" y="53"/>
                    <a:pt x="23" y="43"/>
                    <a:pt x="24" y="35"/>
                  </a:cubicBezTo>
                  <a:cubicBezTo>
                    <a:pt x="24" y="34"/>
                    <a:pt x="24" y="33"/>
                    <a:pt x="24" y="32"/>
                  </a:cubicBezTo>
                  <a:cubicBezTo>
                    <a:pt x="23" y="25"/>
                    <a:pt x="22" y="19"/>
                    <a:pt x="19"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7" name="Freeform 30">
              <a:extLst>
                <a:ext uri="{FF2B5EF4-FFF2-40B4-BE49-F238E27FC236}">
                  <a16:creationId xmlns:a16="http://schemas.microsoft.com/office/drawing/2014/main" id="{0FEB6627-1474-654F-8D68-2CEA194E6100}"/>
                </a:ext>
              </a:extLst>
            </p:cNvPr>
            <p:cNvSpPr>
              <a:spLocks/>
            </p:cNvSpPr>
            <p:nvPr/>
          </p:nvSpPr>
          <p:spPr bwMode="auto">
            <a:xfrm>
              <a:off x="6289676" y="2800350"/>
              <a:ext cx="58738" cy="174625"/>
            </a:xfrm>
            <a:custGeom>
              <a:avLst/>
              <a:gdLst>
                <a:gd name="T0" fmla="*/ 11 w 22"/>
                <a:gd name="T1" fmla="*/ 1 h 64"/>
                <a:gd name="T2" fmla="*/ 10 w 22"/>
                <a:gd name="T3" fmla="*/ 1 h 64"/>
                <a:gd name="T4" fmla="*/ 9 w 22"/>
                <a:gd name="T5" fmla="*/ 1 h 64"/>
                <a:gd name="T6" fmla="*/ 0 w 22"/>
                <a:gd name="T7" fmla="*/ 27 h 64"/>
                <a:gd name="T8" fmla="*/ 0 w 22"/>
                <a:gd name="T9" fmla="*/ 30 h 64"/>
                <a:gd name="T10" fmla="*/ 0 w 22"/>
                <a:gd name="T11" fmla="*/ 33 h 64"/>
                <a:gd name="T12" fmla="*/ 8 w 22"/>
                <a:gd name="T13" fmla="*/ 47 h 64"/>
                <a:gd name="T14" fmla="*/ 8 w 22"/>
                <a:gd name="T15" fmla="*/ 59 h 64"/>
                <a:gd name="T16" fmla="*/ 9 w 22"/>
                <a:gd name="T17" fmla="*/ 64 h 64"/>
                <a:gd name="T18" fmla="*/ 11 w 22"/>
                <a:gd name="T19" fmla="*/ 59 h 64"/>
                <a:gd name="T20" fmla="*/ 12 w 22"/>
                <a:gd name="T21" fmla="*/ 47 h 64"/>
                <a:gd name="T22" fmla="*/ 21 w 22"/>
                <a:gd name="T23" fmla="*/ 29 h 64"/>
                <a:gd name="T24" fmla="*/ 17 w 22"/>
                <a:gd name="T25" fmla="*/ 12 h 64"/>
                <a:gd name="T26" fmla="*/ 12 w 22"/>
                <a:gd name="T27" fmla="*/ 2 h 64"/>
                <a:gd name="T28" fmla="*/ 11 w 22"/>
                <a:gd name="T29"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64">
                  <a:moveTo>
                    <a:pt x="11" y="1"/>
                  </a:moveTo>
                  <a:cubicBezTo>
                    <a:pt x="11" y="0"/>
                    <a:pt x="10" y="0"/>
                    <a:pt x="10" y="1"/>
                  </a:cubicBezTo>
                  <a:cubicBezTo>
                    <a:pt x="9" y="1"/>
                    <a:pt x="9" y="1"/>
                    <a:pt x="9" y="1"/>
                  </a:cubicBezTo>
                  <a:cubicBezTo>
                    <a:pt x="4" y="9"/>
                    <a:pt x="0" y="18"/>
                    <a:pt x="0" y="27"/>
                  </a:cubicBezTo>
                  <a:cubicBezTo>
                    <a:pt x="0" y="28"/>
                    <a:pt x="0" y="29"/>
                    <a:pt x="0" y="30"/>
                  </a:cubicBezTo>
                  <a:cubicBezTo>
                    <a:pt x="0" y="31"/>
                    <a:pt x="0" y="32"/>
                    <a:pt x="0" y="33"/>
                  </a:cubicBezTo>
                  <a:cubicBezTo>
                    <a:pt x="0" y="40"/>
                    <a:pt x="2" y="46"/>
                    <a:pt x="8" y="47"/>
                  </a:cubicBezTo>
                  <a:cubicBezTo>
                    <a:pt x="8" y="59"/>
                    <a:pt x="8" y="59"/>
                    <a:pt x="8" y="59"/>
                  </a:cubicBezTo>
                  <a:cubicBezTo>
                    <a:pt x="8" y="59"/>
                    <a:pt x="7" y="64"/>
                    <a:pt x="9" y="64"/>
                  </a:cubicBezTo>
                  <a:cubicBezTo>
                    <a:pt x="12" y="64"/>
                    <a:pt x="11" y="59"/>
                    <a:pt x="11" y="59"/>
                  </a:cubicBezTo>
                  <a:cubicBezTo>
                    <a:pt x="12" y="47"/>
                    <a:pt x="12" y="47"/>
                    <a:pt x="12" y="47"/>
                  </a:cubicBezTo>
                  <a:cubicBezTo>
                    <a:pt x="18" y="48"/>
                    <a:pt x="22" y="37"/>
                    <a:pt x="21" y="29"/>
                  </a:cubicBezTo>
                  <a:cubicBezTo>
                    <a:pt x="21" y="23"/>
                    <a:pt x="19" y="17"/>
                    <a:pt x="17" y="12"/>
                  </a:cubicBezTo>
                  <a:cubicBezTo>
                    <a:pt x="16" y="8"/>
                    <a:pt x="14" y="5"/>
                    <a:pt x="12" y="2"/>
                  </a:cubicBezTo>
                  <a:cubicBezTo>
                    <a:pt x="12" y="2"/>
                    <a:pt x="12" y="1"/>
                    <a:pt x="1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8" name="Freeform 31">
              <a:extLst>
                <a:ext uri="{FF2B5EF4-FFF2-40B4-BE49-F238E27FC236}">
                  <a16:creationId xmlns:a16="http://schemas.microsoft.com/office/drawing/2014/main" id="{538CEED2-F79E-1C49-9608-ED2633D23CAF}"/>
                </a:ext>
              </a:extLst>
            </p:cNvPr>
            <p:cNvSpPr>
              <a:spLocks/>
            </p:cNvSpPr>
            <p:nvPr/>
          </p:nvSpPr>
          <p:spPr bwMode="auto">
            <a:xfrm>
              <a:off x="5957888" y="2789238"/>
              <a:ext cx="58738" cy="174625"/>
            </a:xfrm>
            <a:custGeom>
              <a:avLst/>
              <a:gdLst>
                <a:gd name="T0" fmla="*/ 8 w 22"/>
                <a:gd name="T1" fmla="*/ 47 h 64"/>
                <a:gd name="T2" fmla="*/ 8 w 22"/>
                <a:gd name="T3" fmla="*/ 47 h 64"/>
                <a:gd name="T4" fmla="*/ 8 w 22"/>
                <a:gd name="T5" fmla="*/ 59 h 64"/>
                <a:gd name="T6" fmla="*/ 10 w 22"/>
                <a:gd name="T7" fmla="*/ 64 h 64"/>
                <a:gd name="T8" fmla="*/ 12 w 22"/>
                <a:gd name="T9" fmla="*/ 59 h 64"/>
                <a:gd name="T10" fmla="*/ 12 w 22"/>
                <a:gd name="T11" fmla="*/ 47 h 64"/>
                <a:gd name="T12" fmla="*/ 22 w 22"/>
                <a:gd name="T13" fmla="*/ 28 h 64"/>
                <a:gd name="T14" fmla="*/ 13 w 22"/>
                <a:gd name="T15" fmla="*/ 2 h 64"/>
                <a:gd name="T16" fmla="*/ 12 w 22"/>
                <a:gd name="T17" fmla="*/ 0 h 64"/>
                <a:gd name="T18" fmla="*/ 10 w 22"/>
                <a:gd name="T19" fmla="*/ 0 h 64"/>
                <a:gd name="T20" fmla="*/ 9 w 22"/>
                <a:gd name="T21" fmla="*/ 1 h 64"/>
                <a:gd name="T22" fmla="*/ 0 w 22"/>
                <a:gd name="T23" fmla="*/ 27 h 64"/>
                <a:gd name="T24" fmla="*/ 8 w 22"/>
                <a:gd name="T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64">
                  <a:moveTo>
                    <a:pt x="8" y="47"/>
                  </a:moveTo>
                  <a:cubicBezTo>
                    <a:pt x="8" y="47"/>
                    <a:pt x="8" y="47"/>
                    <a:pt x="8" y="47"/>
                  </a:cubicBezTo>
                  <a:cubicBezTo>
                    <a:pt x="8" y="59"/>
                    <a:pt x="8" y="59"/>
                    <a:pt x="8" y="59"/>
                  </a:cubicBezTo>
                  <a:cubicBezTo>
                    <a:pt x="8" y="59"/>
                    <a:pt x="8" y="64"/>
                    <a:pt x="10" y="64"/>
                  </a:cubicBezTo>
                  <a:cubicBezTo>
                    <a:pt x="12" y="64"/>
                    <a:pt x="12" y="59"/>
                    <a:pt x="12" y="59"/>
                  </a:cubicBezTo>
                  <a:cubicBezTo>
                    <a:pt x="12" y="47"/>
                    <a:pt x="12" y="47"/>
                    <a:pt x="12" y="47"/>
                  </a:cubicBezTo>
                  <a:cubicBezTo>
                    <a:pt x="18" y="47"/>
                    <a:pt x="22" y="36"/>
                    <a:pt x="22" y="28"/>
                  </a:cubicBezTo>
                  <a:cubicBezTo>
                    <a:pt x="21" y="18"/>
                    <a:pt x="18" y="9"/>
                    <a:pt x="13" y="2"/>
                  </a:cubicBezTo>
                  <a:cubicBezTo>
                    <a:pt x="13" y="1"/>
                    <a:pt x="12" y="1"/>
                    <a:pt x="12" y="0"/>
                  </a:cubicBezTo>
                  <a:cubicBezTo>
                    <a:pt x="11" y="0"/>
                    <a:pt x="11" y="0"/>
                    <a:pt x="10" y="0"/>
                  </a:cubicBezTo>
                  <a:cubicBezTo>
                    <a:pt x="10" y="0"/>
                    <a:pt x="10" y="1"/>
                    <a:pt x="9" y="1"/>
                  </a:cubicBezTo>
                  <a:cubicBezTo>
                    <a:pt x="5" y="9"/>
                    <a:pt x="1" y="18"/>
                    <a:pt x="0" y="27"/>
                  </a:cubicBezTo>
                  <a:cubicBezTo>
                    <a:pt x="0" y="36"/>
                    <a:pt x="1" y="45"/>
                    <a:pt x="8"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9" name="Freeform 32">
              <a:extLst>
                <a:ext uri="{FF2B5EF4-FFF2-40B4-BE49-F238E27FC236}">
                  <a16:creationId xmlns:a16="http://schemas.microsoft.com/office/drawing/2014/main" id="{57F0B578-FCA3-B24A-B36E-C1156DD06E00}"/>
                </a:ext>
              </a:extLst>
            </p:cNvPr>
            <p:cNvSpPr>
              <a:spLocks/>
            </p:cNvSpPr>
            <p:nvPr/>
          </p:nvSpPr>
          <p:spPr bwMode="auto">
            <a:xfrm>
              <a:off x="5756276" y="2854325"/>
              <a:ext cx="61913" cy="174625"/>
            </a:xfrm>
            <a:custGeom>
              <a:avLst/>
              <a:gdLst>
                <a:gd name="T0" fmla="*/ 9 w 23"/>
                <a:gd name="T1" fmla="*/ 47 h 64"/>
                <a:gd name="T2" fmla="*/ 9 w 23"/>
                <a:gd name="T3" fmla="*/ 47 h 64"/>
                <a:gd name="T4" fmla="*/ 8 w 23"/>
                <a:gd name="T5" fmla="*/ 59 h 64"/>
                <a:gd name="T6" fmla="*/ 10 w 23"/>
                <a:gd name="T7" fmla="*/ 64 h 64"/>
                <a:gd name="T8" fmla="*/ 12 w 23"/>
                <a:gd name="T9" fmla="*/ 59 h 64"/>
                <a:gd name="T10" fmla="*/ 12 w 23"/>
                <a:gd name="T11" fmla="*/ 47 h 64"/>
                <a:gd name="T12" fmla="*/ 22 w 23"/>
                <a:gd name="T13" fmla="*/ 29 h 64"/>
                <a:gd name="T14" fmla="*/ 13 w 23"/>
                <a:gd name="T15" fmla="*/ 2 h 64"/>
                <a:gd name="T16" fmla="*/ 12 w 23"/>
                <a:gd name="T17" fmla="*/ 1 h 64"/>
                <a:gd name="T18" fmla="*/ 11 w 23"/>
                <a:gd name="T19" fmla="*/ 1 h 64"/>
                <a:gd name="T20" fmla="*/ 10 w 23"/>
                <a:gd name="T21" fmla="*/ 1 h 64"/>
                <a:gd name="T22" fmla="*/ 0 w 23"/>
                <a:gd name="T23" fmla="*/ 27 h 64"/>
                <a:gd name="T24" fmla="*/ 9 w 23"/>
                <a:gd name="T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64">
                  <a:moveTo>
                    <a:pt x="9" y="47"/>
                  </a:moveTo>
                  <a:cubicBezTo>
                    <a:pt x="9" y="47"/>
                    <a:pt x="9" y="47"/>
                    <a:pt x="9" y="47"/>
                  </a:cubicBezTo>
                  <a:cubicBezTo>
                    <a:pt x="8" y="59"/>
                    <a:pt x="8" y="59"/>
                    <a:pt x="8" y="59"/>
                  </a:cubicBezTo>
                  <a:cubicBezTo>
                    <a:pt x="8" y="59"/>
                    <a:pt x="8" y="64"/>
                    <a:pt x="10" y="64"/>
                  </a:cubicBezTo>
                  <a:cubicBezTo>
                    <a:pt x="13" y="64"/>
                    <a:pt x="12" y="59"/>
                    <a:pt x="12" y="59"/>
                  </a:cubicBezTo>
                  <a:cubicBezTo>
                    <a:pt x="12" y="47"/>
                    <a:pt x="12" y="47"/>
                    <a:pt x="12" y="47"/>
                  </a:cubicBezTo>
                  <a:cubicBezTo>
                    <a:pt x="18" y="48"/>
                    <a:pt x="23" y="37"/>
                    <a:pt x="22" y="29"/>
                  </a:cubicBezTo>
                  <a:cubicBezTo>
                    <a:pt x="21" y="19"/>
                    <a:pt x="18" y="10"/>
                    <a:pt x="13" y="2"/>
                  </a:cubicBezTo>
                  <a:cubicBezTo>
                    <a:pt x="13" y="2"/>
                    <a:pt x="13" y="1"/>
                    <a:pt x="12" y="1"/>
                  </a:cubicBezTo>
                  <a:cubicBezTo>
                    <a:pt x="12" y="0"/>
                    <a:pt x="11" y="0"/>
                    <a:pt x="11" y="1"/>
                  </a:cubicBezTo>
                  <a:cubicBezTo>
                    <a:pt x="10" y="1"/>
                    <a:pt x="10" y="1"/>
                    <a:pt x="10" y="1"/>
                  </a:cubicBezTo>
                  <a:cubicBezTo>
                    <a:pt x="5" y="9"/>
                    <a:pt x="1" y="18"/>
                    <a:pt x="0" y="27"/>
                  </a:cubicBezTo>
                  <a:cubicBezTo>
                    <a:pt x="0" y="36"/>
                    <a:pt x="1" y="46"/>
                    <a:pt x="9"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0" name="Freeform 33">
              <a:extLst>
                <a:ext uri="{FF2B5EF4-FFF2-40B4-BE49-F238E27FC236}">
                  <a16:creationId xmlns:a16="http://schemas.microsoft.com/office/drawing/2014/main" id="{18D1C728-854F-E349-B838-FEFF868478EB}"/>
                </a:ext>
              </a:extLst>
            </p:cNvPr>
            <p:cNvSpPr>
              <a:spLocks/>
            </p:cNvSpPr>
            <p:nvPr/>
          </p:nvSpPr>
          <p:spPr bwMode="auto">
            <a:xfrm>
              <a:off x="5884863" y="2941638"/>
              <a:ext cx="85725" cy="255588"/>
            </a:xfrm>
            <a:custGeom>
              <a:avLst/>
              <a:gdLst>
                <a:gd name="T0" fmla="*/ 32 w 32"/>
                <a:gd name="T1" fmla="*/ 42 h 94"/>
                <a:gd name="T2" fmla="*/ 25 w 32"/>
                <a:gd name="T3" fmla="*/ 14 h 94"/>
                <a:gd name="T4" fmla="*/ 19 w 32"/>
                <a:gd name="T5" fmla="*/ 3 h 94"/>
                <a:gd name="T6" fmla="*/ 17 w 32"/>
                <a:gd name="T7" fmla="*/ 1 h 94"/>
                <a:gd name="T8" fmla="*/ 15 w 32"/>
                <a:gd name="T9" fmla="*/ 1 h 94"/>
                <a:gd name="T10" fmla="*/ 13 w 32"/>
                <a:gd name="T11" fmla="*/ 2 h 94"/>
                <a:gd name="T12" fmla="*/ 3 w 32"/>
                <a:gd name="T13" fmla="*/ 23 h 94"/>
                <a:gd name="T14" fmla="*/ 0 w 32"/>
                <a:gd name="T15" fmla="*/ 40 h 94"/>
                <a:gd name="T16" fmla="*/ 0 w 32"/>
                <a:gd name="T17" fmla="*/ 44 h 94"/>
                <a:gd name="T18" fmla="*/ 3 w 32"/>
                <a:gd name="T19" fmla="*/ 63 h 94"/>
                <a:gd name="T20" fmla="*/ 12 w 32"/>
                <a:gd name="T21" fmla="*/ 69 h 94"/>
                <a:gd name="T22" fmla="*/ 12 w 32"/>
                <a:gd name="T23" fmla="*/ 87 h 94"/>
                <a:gd name="T24" fmla="*/ 14 w 32"/>
                <a:gd name="T25" fmla="*/ 94 h 94"/>
                <a:gd name="T26" fmla="*/ 17 w 32"/>
                <a:gd name="T27" fmla="*/ 87 h 94"/>
                <a:gd name="T28" fmla="*/ 18 w 32"/>
                <a:gd name="T29" fmla="*/ 70 h 94"/>
                <a:gd name="T30" fmla="*/ 32 w 32"/>
                <a:gd name="T31" fmla="*/ 49 h 94"/>
                <a:gd name="T32" fmla="*/ 32 w 32"/>
                <a:gd name="T33"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94">
                  <a:moveTo>
                    <a:pt x="32" y="42"/>
                  </a:moveTo>
                  <a:cubicBezTo>
                    <a:pt x="31" y="32"/>
                    <a:pt x="29" y="23"/>
                    <a:pt x="25" y="14"/>
                  </a:cubicBezTo>
                  <a:cubicBezTo>
                    <a:pt x="23" y="10"/>
                    <a:pt x="21" y="6"/>
                    <a:pt x="19" y="3"/>
                  </a:cubicBezTo>
                  <a:cubicBezTo>
                    <a:pt x="19" y="2"/>
                    <a:pt x="18" y="1"/>
                    <a:pt x="17" y="1"/>
                  </a:cubicBezTo>
                  <a:cubicBezTo>
                    <a:pt x="17" y="0"/>
                    <a:pt x="16" y="0"/>
                    <a:pt x="15" y="1"/>
                  </a:cubicBezTo>
                  <a:cubicBezTo>
                    <a:pt x="14" y="1"/>
                    <a:pt x="14" y="1"/>
                    <a:pt x="13" y="2"/>
                  </a:cubicBezTo>
                  <a:cubicBezTo>
                    <a:pt x="9" y="8"/>
                    <a:pt x="6" y="15"/>
                    <a:pt x="3" y="23"/>
                  </a:cubicBezTo>
                  <a:cubicBezTo>
                    <a:pt x="1" y="28"/>
                    <a:pt x="0" y="34"/>
                    <a:pt x="0" y="40"/>
                  </a:cubicBezTo>
                  <a:cubicBezTo>
                    <a:pt x="0" y="41"/>
                    <a:pt x="0" y="43"/>
                    <a:pt x="0" y="44"/>
                  </a:cubicBezTo>
                  <a:cubicBezTo>
                    <a:pt x="0" y="51"/>
                    <a:pt x="1" y="58"/>
                    <a:pt x="3" y="63"/>
                  </a:cubicBezTo>
                  <a:cubicBezTo>
                    <a:pt x="5" y="66"/>
                    <a:pt x="8" y="69"/>
                    <a:pt x="12" y="69"/>
                  </a:cubicBezTo>
                  <a:cubicBezTo>
                    <a:pt x="12" y="87"/>
                    <a:pt x="12" y="87"/>
                    <a:pt x="12" y="87"/>
                  </a:cubicBezTo>
                  <a:cubicBezTo>
                    <a:pt x="12" y="87"/>
                    <a:pt x="11" y="94"/>
                    <a:pt x="14" y="94"/>
                  </a:cubicBezTo>
                  <a:cubicBezTo>
                    <a:pt x="18" y="94"/>
                    <a:pt x="17" y="87"/>
                    <a:pt x="17" y="87"/>
                  </a:cubicBezTo>
                  <a:cubicBezTo>
                    <a:pt x="18" y="70"/>
                    <a:pt x="18" y="70"/>
                    <a:pt x="18" y="70"/>
                  </a:cubicBezTo>
                  <a:cubicBezTo>
                    <a:pt x="25" y="70"/>
                    <a:pt x="30" y="59"/>
                    <a:pt x="32" y="49"/>
                  </a:cubicBezTo>
                  <a:cubicBezTo>
                    <a:pt x="32" y="47"/>
                    <a:pt x="32" y="44"/>
                    <a:pt x="32" y="4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1" name="Freeform 34">
              <a:extLst>
                <a:ext uri="{FF2B5EF4-FFF2-40B4-BE49-F238E27FC236}">
                  <a16:creationId xmlns:a16="http://schemas.microsoft.com/office/drawing/2014/main" id="{9649E19F-1A2E-5B4C-A32B-6FF5DBCD4D2E}"/>
                </a:ext>
              </a:extLst>
            </p:cNvPr>
            <p:cNvSpPr>
              <a:spLocks/>
            </p:cNvSpPr>
            <p:nvPr/>
          </p:nvSpPr>
          <p:spPr bwMode="auto">
            <a:xfrm>
              <a:off x="5653088" y="2984500"/>
              <a:ext cx="95250" cy="312738"/>
            </a:xfrm>
            <a:custGeom>
              <a:avLst/>
              <a:gdLst>
                <a:gd name="T0" fmla="*/ 31 w 35"/>
                <a:gd name="T1" fmla="*/ 32 h 115"/>
                <a:gd name="T2" fmla="*/ 20 w 35"/>
                <a:gd name="T3" fmla="*/ 3 h 115"/>
                <a:gd name="T4" fmla="*/ 19 w 35"/>
                <a:gd name="T5" fmla="*/ 1 h 115"/>
                <a:gd name="T6" fmla="*/ 16 w 35"/>
                <a:gd name="T7" fmla="*/ 1 h 115"/>
                <a:gd name="T8" fmla="*/ 15 w 35"/>
                <a:gd name="T9" fmla="*/ 2 h 115"/>
                <a:gd name="T10" fmla="*/ 1 w 35"/>
                <a:gd name="T11" fmla="*/ 47 h 115"/>
                <a:gd name="T12" fmla="*/ 1 w 35"/>
                <a:gd name="T13" fmla="*/ 48 h 115"/>
                <a:gd name="T14" fmla="*/ 0 w 35"/>
                <a:gd name="T15" fmla="*/ 54 h 115"/>
                <a:gd name="T16" fmla="*/ 13 w 35"/>
                <a:gd name="T17" fmla="*/ 84 h 115"/>
                <a:gd name="T18" fmla="*/ 13 w 35"/>
                <a:gd name="T19" fmla="*/ 87 h 115"/>
                <a:gd name="T20" fmla="*/ 13 w 35"/>
                <a:gd name="T21" fmla="*/ 106 h 115"/>
                <a:gd name="T22" fmla="*/ 16 w 35"/>
                <a:gd name="T23" fmla="*/ 115 h 115"/>
                <a:gd name="T24" fmla="*/ 19 w 35"/>
                <a:gd name="T25" fmla="*/ 106 h 115"/>
                <a:gd name="T26" fmla="*/ 19 w 35"/>
                <a:gd name="T27" fmla="*/ 85 h 115"/>
                <a:gd name="T28" fmla="*/ 28 w 35"/>
                <a:gd name="T29" fmla="*/ 78 h 115"/>
                <a:gd name="T30" fmla="*/ 34 w 35"/>
                <a:gd name="T31" fmla="*/ 51 h 115"/>
                <a:gd name="T32" fmla="*/ 31 w 35"/>
                <a:gd name="T33" fmla="*/ 3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15">
                  <a:moveTo>
                    <a:pt x="31" y="32"/>
                  </a:moveTo>
                  <a:cubicBezTo>
                    <a:pt x="29" y="22"/>
                    <a:pt x="25" y="12"/>
                    <a:pt x="20" y="3"/>
                  </a:cubicBezTo>
                  <a:cubicBezTo>
                    <a:pt x="20" y="2"/>
                    <a:pt x="20" y="2"/>
                    <a:pt x="19" y="1"/>
                  </a:cubicBezTo>
                  <a:cubicBezTo>
                    <a:pt x="18" y="0"/>
                    <a:pt x="17" y="0"/>
                    <a:pt x="16" y="1"/>
                  </a:cubicBezTo>
                  <a:cubicBezTo>
                    <a:pt x="16" y="1"/>
                    <a:pt x="15" y="2"/>
                    <a:pt x="15" y="2"/>
                  </a:cubicBezTo>
                  <a:cubicBezTo>
                    <a:pt x="8" y="15"/>
                    <a:pt x="2" y="31"/>
                    <a:pt x="1" y="47"/>
                  </a:cubicBezTo>
                  <a:cubicBezTo>
                    <a:pt x="1" y="48"/>
                    <a:pt x="1" y="48"/>
                    <a:pt x="1" y="48"/>
                  </a:cubicBezTo>
                  <a:cubicBezTo>
                    <a:pt x="0" y="50"/>
                    <a:pt x="0" y="52"/>
                    <a:pt x="0" y="54"/>
                  </a:cubicBezTo>
                  <a:cubicBezTo>
                    <a:pt x="0" y="68"/>
                    <a:pt x="3" y="82"/>
                    <a:pt x="13" y="84"/>
                  </a:cubicBezTo>
                  <a:cubicBezTo>
                    <a:pt x="13" y="87"/>
                    <a:pt x="13" y="87"/>
                    <a:pt x="13" y="87"/>
                  </a:cubicBezTo>
                  <a:cubicBezTo>
                    <a:pt x="13" y="106"/>
                    <a:pt x="13" y="106"/>
                    <a:pt x="13" y="106"/>
                  </a:cubicBezTo>
                  <a:cubicBezTo>
                    <a:pt x="13" y="106"/>
                    <a:pt x="12" y="115"/>
                    <a:pt x="16" y="115"/>
                  </a:cubicBezTo>
                  <a:cubicBezTo>
                    <a:pt x="19" y="114"/>
                    <a:pt x="19" y="106"/>
                    <a:pt x="19" y="106"/>
                  </a:cubicBezTo>
                  <a:cubicBezTo>
                    <a:pt x="19" y="85"/>
                    <a:pt x="19" y="85"/>
                    <a:pt x="19" y="85"/>
                  </a:cubicBezTo>
                  <a:cubicBezTo>
                    <a:pt x="23" y="85"/>
                    <a:pt x="26" y="82"/>
                    <a:pt x="28" y="78"/>
                  </a:cubicBezTo>
                  <a:cubicBezTo>
                    <a:pt x="32" y="71"/>
                    <a:pt x="35" y="60"/>
                    <a:pt x="34" y="51"/>
                  </a:cubicBezTo>
                  <a:cubicBezTo>
                    <a:pt x="34" y="44"/>
                    <a:pt x="33" y="38"/>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2" name="Freeform 35">
              <a:extLst>
                <a:ext uri="{FF2B5EF4-FFF2-40B4-BE49-F238E27FC236}">
                  <a16:creationId xmlns:a16="http://schemas.microsoft.com/office/drawing/2014/main" id="{7DB6EFBA-CB49-EA42-AD22-62F8AA63FE0E}"/>
                </a:ext>
              </a:extLst>
            </p:cNvPr>
            <p:cNvSpPr>
              <a:spLocks/>
            </p:cNvSpPr>
            <p:nvPr/>
          </p:nvSpPr>
          <p:spPr bwMode="auto">
            <a:xfrm>
              <a:off x="6783388" y="2787650"/>
              <a:ext cx="155575" cy="428625"/>
            </a:xfrm>
            <a:custGeom>
              <a:avLst/>
              <a:gdLst>
                <a:gd name="T0" fmla="*/ 22 w 57"/>
                <a:gd name="T1" fmla="*/ 116 h 158"/>
                <a:gd name="T2" fmla="*/ 22 w 57"/>
                <a:gd name="T3" fmla="*/ 116 h 158"/>
                <a:gd name="T4" fmla="*/ 21 w 57"/>
                <a:gd name="T5" fmla="*/ 146 h 158"/>
                <a:gd name="T6" fmla="*/ 26 w 57"/>
                <a:gd name="T7" fmla="*/ 158 h 158"/>
                <a:gd name="T8" fmla="*/ 31 w 57"/>
                <a:gd name="T9" fmla="*/ 146 h 158"/>
                <a:gd name="T10" fmla="*/ 31 w 57"/>
                <a:gd name="T11" fmla="*/ 117 h 158"/>
                <a:gd name="T12" fmla="*/ 55 w 57"/>
                <a:gd name="T13" fmla="*/ 70 h 158"/>
                <a:gd name="T14" fmla="*/ 41 w 57"/>
                <a:gd name="T15" fmla="*/ 20 h 158"/>
                <a:gd name="T16" fmla="*/ 33 w 57"/>
                <a:gd name="T17" fmla="*/ 5 h 158"/>
                <a:gd name="T18" fmla="*/ 31 w 57"/>
                <a:gd name="T19" fmla="*/ 2 h 158"/>
                <a:gd name="T20" fmla="*/ 26 w 57"/>
                <a:gd name="T21" fmla="*/ 1 h 158"/>
                <a:gd name="T22" fmla="*/ 24 w 57"/>
                <a:gd name="T23" fmla="*/ 3 h 158"/>
                <a:gd name="T24" fmla="*/ 21 w 57"/>
                <a:gd name="T25" fmla="*/ 8 h 158"/>
                <a:gd name="T26" fmla="*/ 1 w 57"/>
                <a:gd name="T27" fmla="*/ 67 h 158"/>
                <a:gd name="T28" fmla="*/ 22 w 57"/>
                <a:gd name="T2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158">
                  <a:moveTo>
                    <a:pt x="22" y="116"/>
                  </a:moveTo>
                  <a:cubicBezTo>
                    <a:pt x="22" y="116"/>
                    <a:pt x="22" y="116"/>
                    <a:pt x="22" y="116"/>
                  </a:cubicBezTo>
                  <a:cubicBezTo>
                    <a:pt x="21" y="146"/>
                    <a:pt x="21" y="146"/>
                    <a:pt x="21" y="146"/>
                  </a:cubicBezTo>
                  <a:cubicBezTo>
                    <a:pt x="21" y="146"/>
                    <a:pt x="20" y="158"/>
                    <a:pt x="26" y="158"/>
                  </a:cubicBezTo>
                  <a:cubicBezTo>
                    <a:pt x="32" y="158"/>
                    <a:pt x="31" y="146"/>
                    <a:pt x="31" y="146"/>
                  </a:cubicBezTo>
                  <a:cubicBezTo>
                    <a:pt x="31" y="117"/>
                    <a:pt x="31" y="117"/>
                    <a:pt x="31" y="117"/>
                  </a:cubicBezTo>
                  <a:cubicBezTo>
                    <a:pt x="46" y="117"/>
                    <a:pt x="57" y="90"/>
                    <a:pt x="55" y="70"/>
                  </a:cubicBezTo>
                  <a:cubicBezTo>
                    <a:pt x="54" y="52"/>
                    <a:pt x="49" y="35"/>
                    <a:pt x="41" y="20"/>
                  </a:cubicBezTo>
                  <a:cubicBezTo>
                    <a:pt x="39" y="15"/>
                    <a:pt x="36" y="10"/>
                    <a:pt x="33" y="5"/>
                  </a:cubicBezTo>
                  <a:cubicBezTo>
                    <a:pt x="33" y="3"/>
                    <a:pt x="32" y="2"/>
                    <a:pt x="31" y="2"/>
                  </a:cubicBezTo>
                  <a:cubicBezTo>
                    <a:pt x="29" y="0"/>
                    <a:pt x="28" y="0"/>
                    <a:pt x="26" y="1"/>
                  </a:cubicBezTo>
                  <a:cubicBezTo>
                    <a:pt x="26" y="1"/>
                    <a:pt x="25" y="2"/>
                    <a:pt x="24" y="3"/>
                  </a:cubicBezTo>
                  <a:cubicBezTo>
                    <a:pt x="23" y="5"/>
                    <a:pt x="22" y="6"/>
                    <a:pt x="21" y="8"/>
                  </a:cubicBezTo>
                  <a:cubicBezTo>
                    <a:pt x="11" y="25"/>
                    <a:pt x="3" y="46"/>
                    <a:pt x="1" y="67"/>
                  </a:cubicBezTo>
                  <a:cubicBezTo>
                    <a:pt x="0" y="88"/>
                    <a:pt x="4" y="113"/>
                    <a:pt x="22" y="1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3" name="Freeform 36">
              <a:extLst>
                <a:ext uri="{FF2B5EF4-FFF2-40B4-BE49-F238E27FC236}">
                  <a16:creationId xmlns:a16="http://schemas.microsoft.com/office/drawing/2014/main" id="{78EA3D1B-9524-8841-99E2-913D0718ED2F}"/>
                </a:ext>
              </a:extLst>
            </p:cNvPr>
            <p:cNvSpPr>
              <a:spLocks/>
            </p:cNvSpPr>
            <p:nvPr/>
          </p:nvSpPr>
          <p:spPr bwMode="auto">
            <a:xfrm>
              <a:off x="6778626" y="3679825"/>
              <a:ext cx="290513" cy="223838"/>
            </a:xfrm>
            <a:custGeom>
              <a:avLst/>
              <a:gdLst>
                <a:gd name="T0" fmla="*/ 28 w 107"/>
                <a:gd name="T1" fmla="*/ 55 h 82"/>
                <a:gd name="T2" fmla="*/ 9 w 107"/>
                <a:gd name="T3" fmla="*/ 70 h 82"/>
                <a:gd name="T4" fmla="*/ 3 w 107"/>
                <a:gd name="T5" fmla="*/ 78 h 82"/>
                <a:gd name="T6" fmla="*/ 13 w 107"/>
                <a:gd name="T7" fmla="*/ 75 h 82"/>
                <a:gd name="T8" fmla="*/ 32 w 107"/>
                <a:gd name="T9" fmla="*/ 61 h 82"/>
                <a:gd name="T10" fmla="*/ 72 w 107"/>
                <a:gd name="T11" fmla="*/ 51 h 82"/>
                <a:gd name="T12" fmla="*/ 106 w 107"/>
                <a:gd name="T13" fmla="*/ 6 h 82"/>
                <a:gd name="T14" fmla="*/ 107 w 107"/>
                <a:gd name="T15" fmla="*/ 3 h 82"/>
                <a:gd name="T16" fmla="*/ 105 w 107"/>
                <a:gd name="T17" fmla="*/ 0 h 82"/>
                <a:gd name="T18" fmla="*/ 103 w 107"/>
                <a:gd name="T19" fmla="*/ 0 h 82"/>
                <a:gd name="T20" fmla="*/ 52 w 107"/>
                <a:gd name="T21" fmla="*/ 19 h 82"/>
                <a:gd name="T22" fmla="*/ 28 w 107"/>
                <a:gd name="T23" fmla="*/ 55 h 82"/>
                <a:gd name="T24" fmla="*/ 28 w 107"/>
                <a:gd name="T25"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82">
                  <a:moveTo>
                    <a:pt x="28" y="55"/>
                  </a:moveTo>
                  <a:cubicBezTo>
                    <a:pt x="9" y="70"/>
                    <a:pt x="9" y="70"/>
                    <a:pt x="9" y="70"/>
                  </a:cubicBezTo>
                  <a:cubicBezTo>
                    <a:pt x="9" y="70"/>
                    <a:pt x="0" y="75"/>
                    <a:pt x="3" y="78"/>
                  </a:cubicBezTo>
                  <a:cubicBezTo>
                    <a:pt x="5" y="82"/>
                    <a:pt x="13" y="75"/>
                    <a:pt x="13" y="75"/>
                  </a:cubicBezTo>
                  <a:cubicBezTo>
                    <a:pt x="32" y="61"/>
                    <a:pt x="32" y="61"/>
                    <a:pt x="32" y="61"/>
                  </a:cubicBezTo>
                  <a:cubicBezTo>
                    <a:pt x="38" y="69"/>
                    <a:pt x="60" y="61"/>
                    <a:pt x="72" y="51"/>
                  </a:cubicBezTo>
                  <a:cubicBezTo>
                    <a:pt x="87" y="38"/>
                    <a:pt x="98" y="22"/>
                    <a:pt x="106" y="6"/>
                  </a:cubicBezTo>
                  <a:cubicBezTo>
                    <a:pt x="106" y="5"/>
                    <a:pt x="107" y="4"/>
                    <a:pt x="107" y="3"/>
                  </a:cubicBezTo>
                  <a:cubicBezTo>
                    <a:pt x="107" y="2"/>
                    <a:pt x="106" y="1"/>
                    <a:pt x="105" y="0"/>
                  </a:cubicBezTo>
                  <a:cubicBezTo>
                    <a:pt x="105" y="0"/>
                    <a:pt x="104" y="0"/>
                    <a:pt x="103" y="0"/>
                  </a:cubicBezTo>
                  <a:cubicBezTo>
                    <a:pt x="86" y="3"/>
                    <a:pt x="67" y="9"/>
                    <a:pt x="52" y="19"/>
                  </a:cubicBezTo>
                  <a:cubicBezTo>
                    <a:pt x="37" y="29"/>
                    <a:pt x="23" y="44"/>
                    <a:pt x="28" y="55"/>
                  </a:cubicBezTo>
                  <a:cubicBezTo>
                    <a:pt x="28" y="55"/>
                    <a:pt x="28" y="55"/>
                    <a:pt x="28" y="5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4" name="Freeform 37">
              <a:extLst>
                <a:ext uri="{FF2B5EF4-FFF2-40B4-BE49-F238E27FC236}">
                  <a16:creationId xmlns:a16="http://schemas.microsoft.com/office/drawing/2014/main" id="{46F6AFD7-33E7-8F45-8AB9-2452DF8DE96D}"/>
                </a:ext>
              </a:extLst>
            </p:cNvPr>
            <p:cNvSpPr>
              <a:spLocks/>
            </p:cNvSpPr>
            <p:nvPr/>
          </p:nvSpPr>
          <p:spPr bwMode="auto">
            <a:xfrm>
              <a:off x="6270626" y="3876675"/>
              <a:ext cx="387350" cy="295275"/>
            </a:xfrm>
            <a:custGeom>
              <a:avLst/>
              <a:gdLst>
                <a:gd name="T0" fmla="*/ 97 w 143"/>
                <a:gd name="T1" fmla="*/ 68 h 109"/>
                <a:gd name="T2" fmla="*/ 141 w 143"/>
                <a:gd name="T3" fmla="*/ 8 h 109"/>
                <a:gd name="T4" fmla="*/ 143 w 143"/>
                <a:gd name="T5" fmla="*/ 4 h 109"/>
                <a:gd name="T6" fmla="*/ 141 w 143"/>
                <a:gd name="T7" fmla="*/ 1 h 109"/>
                <a:gd name="T8" fmla="*/ 138 w 143"/>
                <a:gd name="T9" fmla="*/ 0 h 109"/>
                <a:gd name="T10" fmla="*/ 69 w 143"/>
                <a:gd name="T11" fmla="*/ 26 h 109"/>
                <a:gd name="T12" fmla="*/ 38 w 143"/>
                <a:gd name="T13" fmla="*/ 74 h 109"/>
                <a:gd name="T14" fmla="*/ 38 w 143"/>
                <a:gd name="T15" fmla="*/ 74 h 109"/>
                <a:gd name="T16" fmla="*/ 12 w 143"/>
                <a:gd name="T17" fmla="*/ 93 h 109"/>
                <a:gd name="T18" fmla="*/ 4 w 143"/>
                <a:gd name="T19" fmla="*/ 105 h 109"/>
                <a:gd name="T20" fmla="*/ 17 w 143"/>
                <a:gd name="T21" fmla="*/ 100 h 109"/>
                <a:gd name="T22" fmla="*/ 43 w 143"/>
                <a:gd name="T23" fmla="*/ 81 h 109"/>
                <a:gd name="T24" fmla="*/ 97 w 143"/>
                <a:gd name="T25" fmla="*/ 6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09">
                  <a:moveTo>
                    <a:pt x="97" y="68"/>
                  </a:moveTo>
                  <a:cubicBezTo>
                    <a:pt x="117" y="51"/>
                    <a:pt x="132" y="29"/>
                    <a:pt x="141" y="8"/>
                  </a:cubicBezTo>
                  <a:cubicBezTo>
                    <a:pt x="142" y="7"/>
                    <a:pt x="143" y="6"/>
                    <a:pt x="143" y="4"/>
                  </a:cubicBezTo>
                  <a:cubicBezTo>
                    <a:pt x="143" y="2"/>
                    <a:pt x="142" y="1"/>
                    <a:pt x="141" y="1"/>
                  </a:cubicBezTo>
                  <a:cubicBezTo>
                    <a:pt x="140" y="0"/>
                    <a:pt x="139" y="0"/>
                    <a:pt x="138" y="0"/>
                  </a:cubicBezTo>
                  <a:cubicBezTo>
                    <a:pt x="115" y="4"/>
                    <a:pt x="90" y="12"/>
                    <a:pt x="69" y="26"/>
                  </a:cubicBezTo>
                  <a:cubicBezTo>
                    <a:pt x="50" y="39"/>
                    <a:pt x="31" y="58"/>
                    <a:pt x="38" y="74"/>
                  </a:cubicBezTo>
                  <a:cubicBezTo>
                    <a:pt x="38" y="74"/>
                    <a:pt x="38" y="74"/>
                    <a:pt x="38" y="74"/>
                  </a:cubicBezTo>
                  <a:cubicBezTo>
                    <a:pt x="12" y="93"/>
                    <a:pt x="12" y="93"/>
                    <a:pt x="12" y="93"/>
                  </a:cubicBezTo>
                  <a:cubicBezTo>
                    <a:pt x="12" y="93"/>
                    <a:pt x="0" y="100"/>
                    <a:pt x="4" y="105"/>
                  </a:cubicBezTo>
                  <a:cubicBezTo>
                    <a:pt x="7" y="109"/>
                    <a:pt x="17" y="100"/>
                    <a:pt x="17" y="100"/>
                  </a:cubicBezTo>
                  <a:cubicBezTo>
                    <a:pt x="43" y="81"/>
                    <a:pt x="43" y="81"/>
                    <a:pt x="43" y="81"/>
                  </a:cubicBezTo>
                  <a:cubicBezTo>
                    <a:pt x="51" y="92"/>
                    <a:pt x="80" y="82"/>
                    <a:pt x="97"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5" name="Freeform 38">
              <a:extLst>
                <a:ext uri="{FF2B5EF4-FFF2-40B4-BE49-F238E27FC236}">
                  <a16:creationId xmlns:a16="http://schemas.microsoft.com/office/drawing/2014/main" id="{7B6151AA-1A44-334F-ACC4-172A587ABA09}"/>
                </a:ext>
              </a:extLst>
            </p:cNvPr>
            <p:cNvSpPr>
              <a:spLocks/>
            </p:cNvSpPr>
            <p:nvPr/>
          </p:nvSpPr>
          <p:spPr bwMode="auto">
            <a:xfrm>
              <a:off x="6824663" y="4121150"/>
              <a:ext cx="249238" cy="76200"/>
            </a:xfrm>
            <a:custGeom>
              <a:avLst/>
              <a:gdLst>
                <a:gd name="T0" fmla="*/ 52 w 92"/>
                <a:gd name="T1" fmla="*/ 27 h 28"/>
                <a:gd name="T2" fmla="*/ 89 w 92"/>
                <a:gd name="T3" fmla="*/ 14 h 28"/>
                <a:gd name="T4" fmla="*/ 91 w 92"/>
                <a:gd name="T5" fmla="*/ 13 h 28"/>
                <a:gd name="T6" fmla="*/ 91 w 92"/>
                <a:gd name="T7" fmla="*/ 11 h 28"/>
                <a:gd name="T8" fmla="*/ 90 w 92"/>
                <a:gd name="T9" fmla="*/ 9 h 28"/>
                <a:gd name="T10" fmla="*/ 52 w 92"/>
                <a:gd name="T11" fmla="*/ 0 h 28"/>
                <a:gd name="T12" fmla="*/ 24 w 92"/>
                <a:gd name="T13" fmla="*/ 12 h 28"/>
                <a:gd name="T14" fmla="*/ 24 w 92"/>
                <a:gd name="T15" fmla="*/ 12 h 28"/>
                <a:gd name="T16" fmla="*/ 7 w 92"/>
                <a:gd name="T17" fmla="*/ 13 h 28"/>
                <a:gd name="T18" fmla="*/ 1 w 92"/>
                <a:gd name="T19" fmla="*/ 16 h 28"/>
                <a:gd name="T20" fmla="*/ 8 w 92"/>
                <a:gd name="T21" fmla="*/ 18 h 28"/>
                <a:gd name="T22" fmla="*/ 24 w 92"/>
                <a:gd name="T23" fmla="*/ 17 h 28"/>
                <a:gd name="T24" fmla="*/ 52 w 92"/>
                <a:gd name="T2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28">
                  <a:moveTo>
                    <a:pt x="52" y="27"/>
                  </a:moveTo>
                  <a:cubicBezTo>
                    <a:pt x="66" y="25"/>
                    <a:pt x="79" y="20"/>
                    <a:pt x="89" y="14"/>
                  </a:cubicBezTo>
                  <a:cubicBezTo>
                    <a:pt x="90" y="14"/>
                    <a:pt x="90" y="13"/>
                    <a:pt x="91" y="13"/>
                  </a:cubicBezTo>
                  <a:cubicBezTo>
                    <a:pt x="92" y="12"/>
                    <a:pt x="92" y="11"/>
                    <a:pt x="91" y="11"/>
                  </a:cubicBezTo>
                  <a:cubicBezTo>
                    <a:pt x="91" y="10"/>
                    <a:pt x="90" y="10"/>
                    <a:pt x="90" y="9"/>
                  </a:cubicBezTo>
                  <a:cubicBezTo>
                    <a:pt x="79" y="4"/>
                    <a:pt x="66" y="0"/>
                    <a:pt x="52" y="0"/>
                  </a:cubicBezTo>
                  <a:cubicBezTo>
                    <a:pt x="40" y="1"/>
                    <a:pt x="26" y="3"/>
                    <a:pt x="24" y="12"/>
                  </a:cubicBezTo>
                  <a:cubicBezTo>
                    <a:pt x="24" y="12"/>
                    <a:pt x="24" y="12"/>
                    <a:pt x="24" y="12"/>
                  </a:cubicBezTo>
                  <a:cubicBezTo>
                    <a:pt x="7" y="13"/>
                    <a:pt x="7" y="13"/>
                    <a:pt x="7" y="13"/>
                  </a:cubicBezTo>
                  <a:cubicBezTo>
                    <a:pt x="7" y="13"/>
                    <a:pt x="0" y="13"/>
                    <a:pt x="1" y="16"/>
                  </a:cubicBezTo>
                  <a:cubicBezTo>
                    <a:pt x="1" y="18"/>
                    <a:pt x="8" y="18"/>
                    <a:pt x="8" y="18"/>
                  </a:cubicBezTo>
                  <a:cubicBezTo>
                    <a:pt x="24" y="17"/>
                    <a:pt x="24" y="17"/>
                    <a:pt x="24" y="17"/>
                  </a:cubicBezTo>
                  <a:cubicBezTo>
                    <a:pt x="25" y="24"/>
                    <a:pt x="41" y="28"/>
                    <a:pt x="52"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6" name="Freeform 39">
              <a:extLst>
                <a:ext uri="{FF2B5EF4-FFF2-40B4-BE49-F238E27FC236}">
                  <a16:creationId xmlns:a16="http://schemas.microsoft.com/office/drawing/2014/main" id="{93A4699F-D410-8E41-A5BA-AEFF7E0B6CFE}"/>
                </a:ext>
              </a:extLst>
            </p:cNvPr>
            <p:cNvSpPr>
              <a:spLocks/>
            </p:cNvSpPr>
            <p:nvPr/>
          </p:nvSpPr>
          <p:spPr bwMode="auto">
            <a:xfrm>
              <a:off x="6919913" y="4668838"/>
              <a:ext cx="330200" cy="255588"/>
            </a:xfrm>
            <a:custGeom>
              <a:avLst/>
              <a:gdLst>
                <a:gd name="T0" fmla="*/ 84 w 122"/>
                <a:gd name="T1" fmla="*/ 37 h 94"/>
                <a:gd name="T2" fmla="*/ 37 w 122"/>
                <a:gd name="T3" fmla="*/ 24 h 94"/>
                <a:gd name="T4" fmla="*/ 37 w 122"/>
                <a:gd name="T5" fmla="*/ 24 h 94"/>
                <a:gd name="T6" fmla="*/ 14 w 122"/>
                <a:gd name="T7" fmla="*/ 7 h 94"/>
                <a:gd name="T8" fmla="*/ 3 w 122"/>
                <a:gd name="T9" fmla="*/ 4 h 94"/>
                <a:gd name="T10" fmla="*/ 10 w 122"/>
                <a:gd name="T11" fmla="*/ 14 h 94"/>
                <a:gd name="T12" fmla="*/ 31 w 122"/>
                <a:gd name="T13" fmla="*/ 30 h 94"/>
                <a:gd name="T14" fmla="*/ 55 w 122"/>
                <a:gd name="T15" fmla="*/ 72 h 94"/>
                <a:gd name="T16" fmla="*/ 116 w 122"/>
                <a:gd name="T17" fmla="*/ 93 h 94"/>
                <a:gd name="T18" fmla="*/ 119 w 122"/>
                <a:gd name="T19" fmla="*/ 93 h 94"/>
                <a:gd name="T20" fmla="*/ 122 w 122"/>
                <a:gd name="T21" fmla="*/ 91 h 94"/>
                <a:gd name="T22" fmla="*/ 121 w 122"/>
                <a:gd name="T23" fmla="*/ 88 h 94"/>
                <a:gd name="T24" fmla="*/ 84 w 122"/>
                <a:gd name="T25"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94">
                  <a:moveTo>
                    <a:pt x="84" y="37"/>
                  </a:moveTo>
                  <a:cubicBezTo>
                    <a:pt x="68" y="25"/>
                    <a:pt x="48" y="14"/>
                    <a:pt x="37" y="24"/>
                  </a:cubicBezTo>
                  <a:cubicBezTo>
                    <a:pt x="37" y="24"/>
                    <a:pt x="37" y="24"/>
                    <a:pt x="37" y="24"/>
                  </a:cubicBezTo>
                  <a:cubicBezTo>
                    <a:pt x="14" y="7"/>
                    <a:pt x="14" y="7"/>
                    <a:pt x="14" y="7"/>
                  </a:cubicBezTo>
                  <a:cubicBezTo>
                    <a:pt x="14" y="7"/>
                    <a:pt x="6" y="0"/>
                    <a:pt x="3" y="4"/>
                  </a:cubicBezTo>
                  <a:cubicBezTo>
                    <a:pt x="0" y="8"/>
                    <a:pt x="10" y="14"/>
                    <a:pt x="10" y="14"/>
                  </a:cubicBezTo>
                  <a:cubicBezTo>
                    <a:pt x="31" y="30"/>
                    <a:pt x="31" y="30"/>
                    <a:pt x="31" y="30"/>
                  </a:cubicBezTo>
                  <a:cubicBezTo>
                    <a:pt x="24" y="40"/>
                    <a:pt x="39" y="62"/>
                    <a:pt x="55" y="72"/>
                  </a:cubicBezTo>
                  <a:cubicBezTo>
                    <a:pt x="74" y="84"/>
                    <a:pt x="95" y="91"/>
                    <a:pt x="116" y="93"/>
                  </a:cubicBezTo>
                  <a:cubicBezTo>
                    <a:pt x="117" y="94"/>
                    <a:pt x="118" y="94"/>
                    <a:pt x="119" y="93"/>
                  </a:cubicBezTo>
                  <a:cubicBezTo>
                    <a:pt x="121" y="93"/>
                    <a:pt x="122" y="92"/>
                    <a:pt x="122" y="91"/>
                  </a:cubicBezTo>
                  <a:cubicBezTo>
                    <a:pt x="122" y="90"/>
                    <a:pt x="122" y="89"/>
                    <a:pt x="121" y="88"/>
                  </a:cubicBezTo>
                  <a:cubicBezTo>
                    <a:pt x="113" y="70"/>
                    <a:pt x="101" y="51"/>
                    <a:pt x="84"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7" name="Freeform 40">
              <a:extLst>
                <a:ext uri="{FF2B5EF4-FFF2-40B4-BE49-F238E27FC236}">
                  <a16:creationId xmlns:a16="http://schemas.microsoft.com/office/drawing/2014/main" id="{A4B35FF3-76D2-CC47-B931-72C744F5AAC3}"/>
                </a:ext>
              </a:extLst>
            </p:cNvPr>
            <p:cNvSpPr>
              <a:spLocks/>
            </p:cNvSpPr>
            <p:nvPr/>
          </p:nvSpPr>
          <p:spPr bwMode="auto">
            <a:xfrm>
              <a:off x="6505576" y="4778375"/>
              <a:ext cx="376238" cy="180975"/>
            </a:xfrm>
            <a:custGeom>
              <a:avLst/>
              <a:gdLst>
                <a:gd name="T0" fmla="*/ 89 w 138"/>
                <a:gd name="T1" fmla="*/ 18 h 67"/>
                <a:gd name="T2" fmla="*/ 39 w 138"/>
                <a:gd name="T3" fmla="*/ 16 h 67"/>
                <a:gd name="T4" fmla="*/ 39 w 138"/>
                <a:gd name="T5" fmla="*/ 16 h 67"/>
                <a:gd name="T6" fmla="*/ 14 w 138"/>
                <a:gd name="T7" fmla="*/ 5 h 67"/>
                <a:gd name="T8" fmla="*/ 2 w 138"/>
                <a:gd name="T9" fmla="*/ 4 h 67"/>
                <a:gd name="T10" fmla="*/ 11 w 138"/>
                <a:gd name="T11" fmla="*/ 12 h 67"/>
                <a:gd name="T12" fmla="*/ 36 w 138"/>
                <a:gd name="T13" fmla="*/ 23 h 67"/>
                <a:gd name="T14" fmla="*/ 69 w 138"/>
                <a:gd name="T15" fmla="*/ 59 h 67"/>
                <a:gd name="T16" fmla="*/ 133 w 138"/>
                <a:gd name="T17" fmla="*/ 65 h 67"/>
                <a:gd name="T18" fmla="*/ 136 w 138"/>
                <a:gd name="T19" fmla="*/ 64 h 67"/>
                <a:gd name="T20" fmla="*/ 138 w 138"/>
                <a:gd name="T21" fmla="*/ 61 h 67"/>
                <a:gd name="T22" fmla="*/ 137 w 138"/>
                <a:gd name="T23" fmla="*/ 58 h 67"/>
                <a:gd name="T24" fmla="*/ 89 w 138"/>
                <a:gd name="T25"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67">
                  <a:moveTo>
                    <a:pt x="89" y="18"/>
                  </a:moveTo>
                  <a:cubicBezTo>
                    <a:pt x="70" y="9"/>
                    <a:pt x="48" y="4"/>
                    <a:pt x="39" y="16"/>
                  </a:cubicBezTo>
                  <a:cubicBezTo>
                    <a:pt x="39" y="16"/>
                    <a:pt x="39" y="16"/>
                    <a:pt x="39" y="16"/>
                  </a:cubicBezTo>
                  <a:cubicBezTo>
                    <a:pt x="14" y="5"/>
                    <a:pt x="14" y="5"/>
                    <a:pt x="14" y="5"/>
                  </a:cubicBezTo>
                  <a:cubicBezTo>
                    <a:pt x="14" y="5"/>
                    <a:pt x="3" y="0"/>
                    <a:pt x="2" y="4"/>
                  </a:cubicBezTo>
                  <a:cubicBezTo>
                    <a:pt x="0" y="9"/>
                    <a:pt x="11" y="12"/>
                    <a:pt x="11" y="12"/>
                  </a:cubicBezTo>
                  <a:cubicBezTo>
                    <a:pt x="36" y="23"/>
                    <a:pt x="36" y="23"/>
                    <a:pt x="36" y="23"/>
                  </a:cubicBezTo>
                  <a:cubicBezTo>
                    <a:pt x="31" y="35"/>
                    <a:pt x="51" y="53"/>
                    <a:pt x="69" y="59"/>
                  </a:cubicBezTo>
                  <a:cubicBezTo>
                    <a:pt x="90" y="66"/>
                    <a:pt x="112" y="67"/>
                    <a:pt x="133" y="65"/>
                  </a:cubicBezTo>
                  <a:cubicBezTo>
                    <a:pt x="134" y="65"/>
                    <a:pt x="135" y="65"/>
                    <a:pt x="136" y="64"/>
                  </a:cubicBezTo>
                  <a:cubicBezTo>
                    <a:pt x="138" y="63"/>
                    <a:pt x="138" y="62"/>
                    <a:pt x="138" y="61"/>
                  </a:cubicBezTo>
                  <a:cubicBezTo>
                    <a:pt x="138" y="60"/>
                    <a:pt x="137" y="59"/>
                    <a:pt x="137" y="58"/>
                  </a:cubicBezTo>
                  <a:cubicBezTo>
                    <a:pt x="124" y="43"/>
                    <a:pt x="108" y="27"/>
                    <a:pt x="8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8" name="Freeform 41">
              <a:extLst>
                <a:ext uri="{FF2B5EF4-FFF2-40B4-BE49-F238E27FC236}">
                  <a16:creationId xmlns:a16="http://schemas.microsoft.com/office/drawing/2014/main" id="{9C0DED94-0FE3-B744-9923-2A53FAC82282}"/>
                </a:ext>
              </a:extLst>
            </p:cNvPr>
            <p:cNvSpPr>
              <a:spLocks/>
            </p:cNvSpPr>
            <p:nvPr/>
          </p:nvSpPr>
          <p:spPr bwMode="auto">
            <a:xfrm>
              <a:off x="6348413" y="4946650"/>
              <a:ext cx="358775" cy="214313"/>
            </a:xfrm>
            <a:custGeom>
              <a:avLst/>
              <a:gdLst>
                <a:gd name="T0" fmla="*/ 88 w 132"/>
                <a:gd name="T1" fmla="*/ 28 h 79"/>
                <a:gd name="T2" fmla="*/ 39 w 132"/>
                <a:gd name="T3" fmla="*/ 20 h 79"/>
                <a:gd name="T4" fmla="*/ 39 w 132"/>
                <a:gd name="T5" fmla="*/ 20 h 79"/>
                <a:gd name="T6" fmla="*/ 14 w 132"/>
                <a:gd name="T7" fmla="*/ 7 h 79"/>
                <a:gd name="T8" fmla="*/ 2 w 132"/>
                <a:gd name="T9" fmla="*/ 5 h 79"/>
                <a:gd name="T10" fmla="*/ 10 w 132"/>
                <a:gd name="T11" fmla="*/ 14 h 79"/>
                <a:gd name="T12" fmla="*/ 34 w 132"/>
                <a:gd name="T13" fmla="*/ 27 h 79"/>
                <a:gd name="T14" fmla="*/ 63 w 132"/>
                <a:gd name="T15" fmla="*/ 66 h 79"/>
                <a:gd name="T16" fmla="*/ 126 w 132"/>
                <a:gd name="T17" fmla="*/ 79 h 79"/>
                <a:gd name="T18" fmla="*/ 130 w 132"/>
                <a:gd name="T19" fmla="*/ 78 h 79"/>
                <a:gd name="T20" fmla="*/ 132 w 132"/>
                <a:gd name="T21" fmla="*/ 76 h 79"/>
                <a:gd name="T22" fmla="*/ 131 w 132"/>
                <a:gd name="T23" fmla="*/ 73 h 79"/>
                <a:gd name="T24" fmla="*/ 88 w 132"/>
                <a:gd name="T25"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79">
                  <a:moveTo>
                    <a:pt x="88" y="28"/>
                  </a:moveTo>
                  <a:cubicBezTo>
                    <a:pt x="70" y="17"/>
                    <a:pt x="49" y="9"/>
                    <a:pt x="39" y="20"/>
                  </a:cubicBezTo>
                  <a:cubicBezTo>
                    <a:pt x="39" y="20"/>
                    <a:pt x="39" y="20"/>
                    <a:pt x="39" y="20"/>
                  </a:cubicBezTo>
                  <a:cubicBezTo>
                    <a:pt x="14" y="7"/>
                    <a:pt x="14" y="7"/>
                    <a:pt x="14" y="7"/>
                  </a:cubicBezTo>
                  <a:cubicBezTo>
                    <a:pt x="14" y="7"/>
                    <a:pt x="5" y="0"/>
                    <a:pt x="2" y="5"/>
                  </a:cubicBezTo>
                  <a:cubicBezTo>
                    <a:pt x="0" y="9"/>
                    <a:pt x="10" y="14"/>
                    <a:pt x="10" y="14"/>
                  </a:cubicBezTo>
                  <a:cubicBezTo>
                    <a:pt x="34" y="27"/>
                    <a:pt x="34" y="27"/>
                    <a:pt x="34" y="27"/>
                  </a:cubicBezTo>
                  <a:cubicBezTo>
                    <a:pt x="28" y="38"/>
                    <a:pt x="46" y="58"/>
                    <a:pt x="63" y="66"/>
                  </a:cubicBezTo>
                  <a:cubicBezTo>
                    <a:pt x="84" y="75"/>
                    <a:pt x="106" y="79"/>
                    <a:pt x="126" y="79"/>
                  </a:cubicBezTo>
                  <a:cubicBezTo>
                    <a:pt x="127" y="79"/>
                    <a:pt x="129" y="79"/>
                    <a:pt x="130" y="78"/>
                  </a:cubicBezTo>
                  <a:cubicBezTo>
                    <a:pt x="131" y="78"/>
                    <a:pt x="132" y="77"/>
                    <a:pt x="132" y="76"/>
                  </a:cubicBezTo>
                  <a:cubicBezTo>
                    <a:pt x="132" y="75"/>
                    <a:pt x="132" y="74"/>
                    <a:pt x="131" y="73"/>
                  </a:cubicBezTo>
                  <a:cubicBezTo>
                    <a:pt x="120" y="56"/>
                    <a:pt x="106" y="39"/>
                    <a:pt x="88"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9" name="Freeform 42">
              <a:extLst>
                <a:ext uri="{FF2B5EF4-FFF2-40B4-BE49-F238E27FC236}">
                  <a16:creationId xmlns:a16="http://schemas.microsoft.com/office/drawing/2014/main" id="{6B4E7CAA-ED8D-B04A-9D8D-9BC02E5E25AE}"/>
                </a:ext>
              </a:extLst>
            </p:cNvPr>
            <p:cNvSpPr>
              <a:spLocks/>
            </p:cNvSpPr>
            <p:nvPr/>
          </p:nvSpPr>
          <p:spPr bwMode="auto">
            <a:xfrm>
              <a:off x="6435726" y="4316413"/>
              <a:ext cx="247650" cy="76200"/>
            </a:xfrm>
            <a:custGeom>
              <a:avLst/>
              <a:gdLst>
                <a:gd name="T0" fmla="*/ 52 w 91"/>
                <a:gd name="T1" fmla="*/ 0 h 28"/>
                <a:gd name="T2" fmla="*/ 24 w 91"/>
                <a:gd name="T3" fmla="*/ 11 h 28"/>
                <a:gd name="T4" fmla="*/ 24 w 91"/>
                <a:gd name="T5" fmla="*/ 11 h 28"/>
                <a:gd name="T6" fmla="*/ 7 w 91"/>
                <a:gd name="T7" fmla="*/ 12 h 28"/>
                <a:gd name="T8" fmla="*/ 0 w 91"/>
                <a:gd name="T9" fmla="*/ 15 h 28"/>
                <a:gd name="T10" fmla="*/ 7 w 91"/>
                <a:gd name="T11" fmla="*/ 17 h 28"/>
                <a:gd name="T12" fmla="*/ 24 w 91"/>
                <a:gd name="T13" fmla="*/ 16 h 28"/>
                <a:gd name="T14" fmla="*/ 52 w 91"/>
                <a:gd name="T15" fmla="*/ 26 h 28"/>
                <a:gd name="T16" fmla="*/ 89 w 91"/>
                <a:gd name="T17" fmla="*/ 13 h 28"/>
                <a:gd name="T18" fmla="*/ 90 w 91"/>
                <a:gd name="T19" fmla="*/ 12 h 28"/>
                <a:gd name="T20" fmla="*/ 91 w 91"/>
                <a:gd name="T21" fmla="*/ 10 h 28"/>
                <a:gd name="T22" fmla="*/ 89 w 91"/>
                <a:gd name="T23" fmla="*/ 9 h 28"/>
                <a:gd name="T24" fmla="*/ 52 w 91"/>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28">
                  <a:moveTo>
                    <a:pt x="52" y="0"/>
                  </a:moveTo>
                  <a:cubicBezTo>
                    <a:pt x="40" y="0"/>
                    <a:pt x="26" y="3"/>
                    <a:pt x="24" y="11"/>
                  </a:cubicBezTo>
                  <a:cubicBezTo>
                    <a:pt x="24" y="11"/>
                    <a:pt x="24" y="11"/>
                    <a:pt x="24" y="11"/>
                  </a:cubicBezTo>
                  <a:cubicBezTo>
                    <a:pt x="7" y="12"/>
                    <a:pt x="7" y="12"/>
                    <a:pt x="7" y="12"/>
                  </a:cubicBezTo>
                  <a:cubicBezTo>
                    <a:pt x="7" y="12"/>
                    <a:pt x="0" y="12"/>
                    <a:pt x="0" y="15"/>
                  </a:cubicBezTo>
                  <a:cubicBezTo>
                    <a:pt x="0" y="18"/>
                    <a:pt x="7" y="17"/>
                    <a:pt x="7" y="17"/>
                  </a:cubicBezTo>
                  <a:cubicBezTo>
                    <a:pt x="24" y="16"/>
                    <a:pt x="24" y="16"/>
                    <a:pt x="24" y="16"/>
                  </a:cubicBezTo>
                  <a:cubicBezTo>
                    <a:pt x="24" y="23"/>
                    <a:pt x="40" y="28"/>
                    <a:pt x="52" y="26"/>
                  </a:cubicBezTo>
                  <a:cubicBezTo>
                    <a:pt x="65" y="25"/>
                    <a:pt x="78" y="20"/>
                    <a:pt x="89" y="13"/>
                  </a:cubicBezTo>
                  <a:cubicBezTo>
                    <a:pt x="90" y="13"/>
                    <a:pt x="90" y="13"/>
                    <a:pt x="90" y="12"/>
                  </a:cubicBezTo>
                  <a:cubicBezTo>
                    <a:pt x="91" y="11"/>
                    <a:pt x="91" y="11"/>
                    <a:pt x="91" y="10"/>
                  </a:cubicBezTo>
                  <a:cubicBezTo>
                    <a:pt x="91" y="9"/>
                    <a:pt x="90" y="9"/>
                    <a:pt x="89" y="9"/>
                  </a:cubicBezTo>
                  <a:cubicBezTo>
                    <a:pt x="78" y="4"/>
                    <a:pt x="65" y="0"/>
                    <a:pt x="5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0" name="Freeform 43">
              <a:extLst>
                <a:ext uri="{FF2B5EF4-FFF2-40B4-BE49-F238E27FC236}">
                  <a16:creationId xmlns:a16="http://schemas.microsoft.com/office/drawing/2014/main" id="{151C8EE1-C924-F847-9796-E4FA69DF25D1}"/>
                </a:ext>
              </a:extLst>
            </p:cNvPr>
            <p:cNvSpPr>
              <a:spLocks/>
            </p:cNvSpPr>
            <p:nvPr/>
          </p:nvSpPr>
          <p:spPr bwMode="auto">
            <a:xfrm>
              <a:off x="6924676" y="3289300"/>
              <a:ext cx="250825" cy="266700"/>
            </a:xfrm>
            <a:custGeom>
              <a:avLst/>
              <a:gdLst>
                <a:gd name="T0" fmla="*/ 13 w 92"/>
                <a:gd name="T1" fmla="*/ 90 h 98"/>
                <a:gd name="T2" fmla="*/ 29 w 92"/>
                <a:gd name="T3" fmla="*/ 73 h 98"/>
                <a:gd name="T4" fmla="*/ 67 w 92"/>
                <a:gd name="T5" fmla="*/ 55 h 98"/>
                <a:gd name="T6" fmla="*/ 91 w 92"/>
                <a:gd name="T7" fmla="*/ 5 h 98"/>
                <a:gd name="T8" fmla="*/ 92 w 92"/>
                <a:gd name="T9" fmla="*/ 2 h 98"/>
                <a:gd name="T10" fmla="*/ 90 w 92"/>
                <a:gd name="T11" fmla="*/ 0 h 98"/>
                <a:gd name="T12" fmla="*/ 87 w 92"/>
                <a:gd name="T13" fmla="*/ 0 h 98"/>
                <a:gd name="T14" fmla="*/ 41 w 92"/>
                <a:gd name="T15" fmla="*/ 28 h 98"/>
                <a:gd name="T16" fmla="*/ 24 w 92"/>
                <a:gd name="T17" fmla="*/ 68 h 98"/>
                <a:gd name="T18" fmla="*/ 24 w 92"/>
                <a:gd name="T19" fmla="*/ 68 h 98"/>
                <a:gd name="T20" fmla="*/ 8 w 92"/>
                <a:gd name="T21" fmla="*/ 86 h 98"/>
                <a:gd name="T22" fmla="*/ 3 w 92"/>
                <a:gd name="T23" fmla="*/ 96 h 98"/>
                <a:gd name="T24" fmla="*/ 13 w 92"/>
                <a:gd name="T25"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8">
                  <a:moveTo>
                    <a:pt x="13" y="90"/>
                  </a:moveTo>
                  <a:cubicBezTo>
                    <a:pt x="29" y="73"/>
                    <a:pt x="29" y="73"/>
                    <a:pt x="29" y="73"/>
                  </a:cubicBezTo>
                  <a:cubicBezTo>
                    <a:pt x="36" y="80"/>
                    <a:pt x="57" y="68"/>
                    <a:pt x="67" y="55"/>
                  </a:cubicBezTo>
                  <a:cubicBezTo>
                    <a:pt x="79" y="40"/>
                    <a:pt x="87" y="22"/>
                    <a:pt x="91" y="5"/>
                  </a:cubicBezTo>
                  <a:cubicBezTo>
                    <a:pt x="92" y="4"/>
                    <a:pt x="92" y="3"/>
                    <a:pt x="92" y="2"/>
                  </a:cubicBezTo>
                  <a:cubicBezTo>
                    <a:pt x="92" y="1"/>
                    <a:pt x="91" y="0"/>
                    <a:pt x="90" y="0"/>
                  </a:cubicBezTo>
                  <a:cubicBezTo>
                    <a:pt x="89" y="0"/>
                    <a:pt x="88" y="0"/>
                    <a:pt x="87" y="0"/>
                  </a:cubicBezTo>
                  <a:cubicBezTo>
                    <a:pt x="71" y="6"/>
                    <a:pt x="54" y="15"/>
                    <a:pt x="41" y="28"/>
                  </a:cubicBezTo>
                  <a:cubicBezTo>
                    <a:pt x="28" y="41"/>
                    <a:pt x="17" y="58"/>
                    <a:pt x="24" y="68"/>
                  </a:cubicBezTo>
                  <a:cubicBezTo>
                    <a:pt x="24" y="68"/>
                    <a:pt x="24" y="68"/>
                    <a:pt x="24" y="68"/>
                  </a:cubicBezTo>
                  <a:cubicBezTo>
                    <a:pt x="8" y="86"/>
                    <a:pt x="8" y="86"/>
                    <a:pt x="8" y="86"/>
                  </a:cubicBezTo>
                  <a:cubicBezTo>
                    <a:pt x="8" y="86"/>
                    <a:pt x="0" y="93"/>
                    <a:pt x="3" y="96"/>
                  </a:cubicBezTo>
                  <a:cubicBezTo>
                    <a:pt x="7" y="98"/>
                    <a:pt x="13" y="90"/>
                    <a:pt x="13" y="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1" name="Freeform 44">
              <a:extLst>
                <a:ext uri="{FF2B5EF4-FFF2-40B4-BE49-F238E27FC236}">
                  <a16:creationId xmlns:a16="http://schemas.microsoft.com/office/drawing/2014/main" id="{8B3E0E5B-7B67-094A-B872-B0BBCE1E5049}"/>
                </a:ext>
              </a:extLst>
            </p:cNvPr>
            <p:cNvSpPr>
              <a:spLocks/>
            </p:cNvSpPr>
            <p:nvPr/>
          </p:nvSpPr>
          <p:spPr bwMode="auto">
            <a:xfrm>
              <a:off x="7272338" y="3181350"/>
              <a:ext cx="247650" cy="268288"/>
            </a:xfrm>
            <a:custGeom>
              <a:avLst/>
              <a:gdLst>
                <a:gd name="T0" fmla="*/ 23 w 91"/>
                <a:gd name="T1" fmla="*/ 69 h 99"/>
                <a:gd name="T2" fmla="*/ 23 w 91"/>
                <a:gd name="T3" fmla="*/ 69 h 99"/>
                <a:gd name="T4" fmla="*/ 7 w 91"/>
                <a:gd name="T5" fmla="*/ 86 h 99"/>
                <a:gd name="T6" fmla="*/ 3 w 91"/>
                <a:gd name="T7" fmla="*/ 96 h 99"/>
                <a:gd name="T8" fmla="*/ 12 w 91"/>
                <a:gd name="T9" fmla="*/ 91 h 99"/>
                <a:gd name="T10" fmla="*/ 28 w 91"/>
                <a:gd name="T11" fmla="*/ 73 h 99"/>
                <a:gd name="T12" fmla="*/ 49 w 91"/>
                <a:gd name="T13" fmla="*/ 70 h 99"/>
                <a:gd name="T14" fmla="*/ 66 w 91"/>
                <a:gd name="T15" fmla="*/ 56 h 99"/>
                <a:gd name="T16" fmla="*/ 90 w 91"/>
                <a:gd name="T17" fmla="*/ 5 h 99"/>
                <a:gd name="T18" fmla="*/ 91 w 91"/>
                <a:gd name="T19" fmla="*/ 3 h 99"/>
                <a:gd name="T20" fmla="*/ 89 w 91"/>
                <a:gd name="T21" fmla="*/ 0 h 99"/>
                <a:gd name="T22" fmla="*/ 87 w 91"/>
                <a:gd name="T23" fmla="*/ 0 h 99"/>
                <a:gd name="T24" fmla="*/ 40 w 91"/>
                <a:gd name="T25" fmla="*/ 29 h 99"/>
                <a:gd name="T26" fmla="*/ 30 w 91"/>
                <a:gd name="T27" fmla="*/ 40 h 99"/>
                <a:gd name="T28" fmla="*/ 23 w 91"/>
                <a:gd name="T29"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99">
                  <a:moveTo>
                    <a:pt x="23" y="69"/>
                  </a:moveTo>
                  <a:cubicBezTo>
                    <a:pt x="23" y="69"/>
                    <a:pt x="23" y="69"/>
                    <a:pt x="23" y="69"/>
                  </a:cubicBezTo>
                  <a:cubicBezTo>
                    <a:pt x="7" y="86"/>
                    <a:pt x="7" y="86"/>
                    <a:pt x="7" y="86"/>
                  </a:cubicBezTo>
                  <a:cubicBezTo>
                    <a:pt x="7" y="86"/>
                    <a:pt x="0" y="93"/>
                    <a:pt x="3" y="96"/>
                  </a:cubicBezTo>
                  <a:cubicBezTo>
                    <a:pt x="6" y="99"/>
                    <a:pt x="12" y="91"/>
                    <a:pt x="12" y="91"/>
                  </a:cubicBezTo>
                  <a:cubicBezTo>
                    <a:pt x="28" y="73"/>
                    <a:pt x="28" y="73"/>
                    <a:pt x="28" y="73"/>
                  </a:cubicBezTo>
                  <a:cubicBezTo>
                    <a:pt x="32" y="77"/>
                    <a:pt x="41" y="75"/>
                    <a:pt x="49" y="70"/>
                  </a:cubicBezTo>
                  <a:cubicBezTo>
                    <a:pt x="55" y="67"/>
                    <a:pt x="62" y="61"/>
                    <a:pt x="66" y="56"/>
                  </a:cubicBezTo>
                  <a:cubicBezTo>
                    <a:pt x="78" y="40"/>
                    <a:pt x="86" y="23"/>
                    <a:pt x="90" y="5"/>
                  </a:cubicBezTo>
                  <a:cubicBezTo>
                    <a:pt x="91" y="5"/>
                    <a:pt x="91" y="4"/>
                    <a:pt x="91" y="3"/>
                  </a:cubicBezTo>
                  <a:cubicBezTo>
                    <a:pt x="91" y="1"/>
                    <a:pt x="90" y="0"/>
                    <a:pt x="89" y="0"/>
                  </a:cubicBezTo>
                  <a:cubicBezTo>
                    <a:pt x="88" y="0"/>
                    <a:pt x="87" y="0"/>
                    <a:pt x="87" y="0"/>
                  </a:cubicBezTo>
                  <a:cubicBezTo>
                    <a:pt x="70" y="7"/>
                    <a:pt x="53" y="16"/>
                    <a:pt x="40" y="29"/>
                  </a:cubicBezTo>
                  <a:cubicBezTo>
                    <a:pt x="36" y="32"/>
                    <a:pt x="33" y="36"/>
                    <a:pt x="30" y="40"/>
                  </a:cubicBezTo>
                  <a:cubicBezTo>
                    <a:pt x="23" y="50"/>
                    <a:pt x="18" y="61"/>
                    <a:pt x="23"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2" name="Freeform 45">
              <a:extLst>
                <a:ext uri="{FF2B5EF4-FFF2-40B4-BE49-F238E27FC236}">
                  <a16:creationId xmlns:a16="http://schemas.microsoft.com/office/drawing/2014/main" id="{10CE4D2F-DA31-9645-882C-82A1DB6D12A6}"/>
                </a:ext>
              </a:extLst>
            </p:cNvPr>
            <p:cNvSpPr>
              <a:spLocks/>
            </p:cNvSpPr>
            <p:nvPr/>
          </p:nvSpPr>
          <p:spPr bwMode="auto">
            <a:xfrm>
              <a:off x="7242176" y="3014663"/>
              <a:ext cx="250825" cy="269875"/>
            </a:xfrm>
            <a:custGeom>
              <a:avLst/>
              <a:gdLst>
                <a:gd name="T0" fmla="*/ 4 w 92"/>
                <a:gd name="T1" fmla="*/ 96 h 99"/>
                <a:gd name="T2" fmla="*/ 13 w 92"/>
                <a:gd name="T3" fmla="*/ 91 h 99"/>
                <a:gd name="T4" fmla="*/ 25 w 92"/>
                <a:gd name="T5" fmla="*/ 78 h 99"/>
                <a:gd name="T6" fmla="*/ 29 w 92"/>
                <a:gd name="T7" fmla="*/ 73 h 99"/>
                <a:gd name="T8" fmla="*/ 67 w 92"/>
                <a:gd name="T9" fmla="*/ 56 h 99"/>
                <a:gd name="T10" fmla="*/ 91 w 92"/>
                <a:gd name="T11" fmla="*/ 6 h 99"/>
                <a:gd name="T12" fmla="*/ 92 w 92"/>
                <a:gd name="T13" fmla="*/ 3 h 99"/>
                <a:gd name="T14" fmla="*/ 90 w 92"/>
                <a:gd name="T15" fmla="*/ 0 h 99"/>
                <a:gd name="T16" fmla="*/ 87 w 92"/>
                <a:gd name="T17" fmla="*/ 1 h 99"/>
                <a:gd name="T18" fmla="*/ 41 w 92"/>
                <a:gd name="T19" fmla="*/ 29 h 99"/>
                <a:gd name="T20" fmla="*/ 24 w 92"/>
                <a:gd name="T21" fmla="*/ 69 h 99"/>
                <a:gd name="T22" fmla="*/ 24 w 92"/>
                <a:gd name="T23" fmla="*/ 69 h 99"/>
                <a:gd name="T24" fmla="*/ 21 w 92"/>
                <a:gd name="T25" fmla="*/ 72 h 99"/>
                <a:gd name="T26" fmla="*/ 8 w 92"/>
                <a:gd name="T27" fmla="*/ 86 h 99"/>
                <a:gd name="T28" fmla="*/ 4 w 92"/>
                <a:gd name="T29" fmla="*/ 9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9">
                  <a:moveTo>
                    <a:pt x="4" y="96"/>
                  </a:moveTo>
                  <a:cubicBezTo>
                    <a:pt x="7" y="99"/>
                    <a:pt x="13" y="91"/>
                    <a:pt x="13" y="91"/>
                  </a:cubicBezTo>
                  <a:cubicBezTo>
                    <a:pt x="25" y="78"/>
                    <a:pt x="25" y="78"/>
                    <a:pt x="25" y="78"/>
                  </a:cubicBezTo>
                  <a:cubicBezTo>
                    <a:pt x="29" y="73"/>
                    <a:pt x="29" y="73"/>
                    <a:pt x="29" y="73"/>
                  </a:cubicBezTo>
                  <a:cubicBezTo>
                    <a:pt x="36" y="80"/>
                    <a:pt x="57" y="69"/>
                    <a:pt x="67" y="56"/>
                  </a:cubicBezTo>
                  <a:cubicBezTo>
                    <a:pt x="79" y="40"/>
                    <a:pt x="87" y="23"/>
                    <a:pt x="91" y="6"/>
                  </a:cubicBezTo>
                  <a:cubicBezTo>
                    <a:pt x="92" y="5"/>
                    <a:pt x="92" y="4"/>
                    <a:pt x="92" y="3"/>
                  </a:cubicBezTo>
                  <a:cubicBezTo>
                    <a:pt x="92" y="1"/>
                    <a:pt x="91" y="0"/>
                    <a:pt x="90" y="0"/>
                  </a:cubicBezTo>
                  <a:cubicBezTo>
                    <a:pt x="89" y="0"/>
                    <a:pt x="88" y="0"/>
                    <a:pt x="87" y="1"/>
                  </a:cubicBezTo>
                  <a:cubicBezTo>
                    <a:pt x="71" y="7"/>
                    <a:pt x="54" y="16"/>
                    <a:pt x="41" y="29"/>
                  </a:cubicBezTo>
                  <a:cubicBezTo>
                    <a:pt x="28" y="42"/>
                    <a:pt x="17" y="58"/>
                    <a:pt x="24" y="69"/>
                  </a:cubicBezTo>
                  <a:cubicBezTo>
                    <a:pt x="24" y="69"/>
                    <a:pt x="24" y="69"/>
                    <a:pt x="24" y="69"/>
                  </a:cubicBezTo>
                  <a:cubicBezTo>
                    <a:pt x="21" y="72"/>
                    <a:pt x="21" y="72"/>
                    <a:pt x="21" y="72"/>
                  </a:cubicBezTo>
                  <a:cubicBezTo>
                    <a:pt x="8" y="86"/>
                    <a:pt x="8" y="86"/>
                    <a:pt x="8" y="86"/>
                  </a:cubicBezTo>
                  <a:cubicBezTo>
                    <a:pt x="8" y="86"/>
                    <a:pt x="0" y="93"/>
                    <a:pt x="4" y="9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3" name="Freeform 46">
              <a:extLst>
                <a:ext uri="{FF2B5EF4-FFF2-40B4-BE49-F238E27FC236}">
                  <a16:creationId xmlns:a16="http://schemas.microsoft.com/office/drawing/2014/main" id="{20DB36CB-AADB-6E47-B42F-FB46E1154B16}"/>
                </a:ext>
              </a:extLst>
            </p:cNvPr>
            <p:cNvSpPr>
              <a:spLocks/>
            </p:cNvSpPr>
            <p:nvPr/>
          </p:nvSpPr>
          <p:spPr bwMode="auto">
            <a:xfrm>
              <a:off x="7015163" y="2979738"/>
              <a:ext cx="249238" cy="268288"/>
            </a:xfrm>
            <a:custGeom>
              <a:avLst/>
              <a:gdLst>
                <a:gd name="T0" fmla="*/ 24 w 92"/>
                <a:gd name="T1" fmla="*/ 69 h 99"/>
                <a:gd name="T2" fmla="*/ 24 w 92"/>
                <a:gd name="T3" fmla="*/ 69 h 99"/>
                <a:gd name="T4" fmla="*/ 8 w 92"/>
                <a:gd name="T5" fmla="*/ 86 h 99"/>
                <a:gd name="T6" fmla="*/ 3 w 92"/>
                <a:gd name="T7" fmla="*/ 96 h 99"/>
                <a:gd name="T8" fmla="*/ 13 w 92"/>
                <a:gd name="T9" fmla="*/ 91 h 99"/>
                <a:gd name="T10" fmla="*/ 29 w 92"/>
                <a:gd name="T11" fmla="*/ 73 h 99"/>
                <a:gd name="T12" fmla="*/ 67 w 92"/>
                <a:gd name="T13" fmla="*/ 56 h 99"/>
                <a:gd name="T14" fmla="*/ 73 w 92"/>
                <a:gd name="T15" fmla="*/ 47 h 99"/>
                <a:gd name="T16" fmla="*/ 91 w 92"/>
                <a:gd name="T17" fmla="*/ 6 h 99"/>
                <a:gd name="T18" fmla="*/ 92 w 92"/>
                <a:gd name="T19" fmla="*/ 3 h 99"/>
                <a:gd name="T20" fmla="*/ 90 w 92"/>
                <a:gd name="T21" fmla="*/ 0 h 99"/>
                <a:gd name="T22" fmla="*/ 87 w 92"/>
                <a:gd name="T23" fmla="*/ 0 h 99"/>
                <a:gd name="T24" fmla="*/ 49 w 92"/>
                <a:gd name="T25" fmla="*/ 22 h 99"/>
                <a:gd name="T26" fmla="*/ 41 w 92"/>
                <a:gd name="T27" fmla="*/ 29 h 99"/>
                <a:gd name="T28" fmla="*/ 24 w 92"/>
                <a:gd name="T29"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9">
                  <a:moveTo>
                    <a:pt x="24" y="69"/>
                  </a:moveTo>
                  <a:cubicBezTo>
                    <a:pt x="24" y="69"/>
                    <a:pt x="24" y="69"/>
                    <a:pt x="24" y="69"/>
                  </a:cubicBezTo>
                  <a:cubicBezTo>
                    <a:pt x="8" y="86"/>
                    <a:pt x="8" y="86"/>
                    <a:pt x="8" y="86"/>
                  </a:cubicBezTo>
                  <a:cubicBezTo>
                    <a:pt x="8" y="86"/>
                    <a:pt x="0" y="93"/>
                    <a:pt x="3" y="96"/>
                  </a:cubicBezTo>
                  <a:cubicBezTo>
                    <a:pt x="7" y="99"/>
                    <a:pt x="13" y="91"/>
                    <a:pt x="13" y="91"/>
                  </a:cubicBezTo>
                  <a:cubicBezTo>
                    <a:pt x="29" y="73"/>
                    <a:pt x="29" y="73"/>
                    <a:pt x="29" y="73"/>
                  </a:cubicBezTo>
                  <a:cubicBezTo>
                    <a:pt x="36" y="80"/>
                    <a:pt x="57" y="69"/>
                    <a:pt x="67" y="56"/>
                  </a:cubicBezTo>
                  <a:cubicBezTo>
                    <a:pt x="69" y="53"/>
                    <a:pt x="71" y="50"/>
                    <a:pt x="73" y="47"/>
                  </a:cubicBezTo>
                  <a:cubicBezTo>
                    <a:pt x="82" y="34"/>
                    <a:pt x="88" y="20"/>
                    <a:pt x="91" y="6"/>
                  </a:cubicBezTo>
                  <a:cubicBezTo>
                    <a:pt x="92" y="5"/>
                    <a:pt x="92" y="4"/>
                    <a:pt x="92" y="3"/>
                  </a:cubicBezTo>
                  <a:cubicBezTo>
                    <a:pt x="92" y="1"/>
                    <a:pt x="91" y="0"/>
                    <a:pt x="90" y="0"/>
                  </a:cubicBezTo>
                  <a:cubicBezTo>
                    <a:pt x="89" y="0"/>
                    <a:pt x="88" y="0"/>
                    <a:pt x="87" y="0"/>
                  </a:cubicBezTo>
                  <a:cubicBezTo>
                    <a:pt x="74" y="5"/>
                    <a:pt x="60" y="12"/>
                    <a:pt x="49" y="22"/>
                  </a:cubicBezTo>
                  <a:cubicBezTo>
                    <a:pt x="46" y="24"/>
                    <a:pt x="43" y="26"/>
                    <a:pt x="41" y="29"/>
                  </a:cubicBezTo>
                  <a:cubicBezTo>
                    <a:pt x="28" y="42"/>
                    <a:pt x="17" y="58"/>
                    <a:pt x="24"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4" name="Freeform 47">
              <a:extLst>
                <a:ext uri="{FF2B5EF4-FFF2-40B4-BE49-F238E27FC236}">
                  <a16:creationId xmlns:a16="http://schemas.microsoft.com/office/drawing/2014/main" id="{83F56243-2028-AF4E-A649-1717DBD4977B}"/>
                </a:ext>
              </a:extLst>
            </p:cNvPr>
            <p:cNvSpPr>
              <a:spLocks/>
            </p:cNvSpPr>
            <p:nvPr/>
          </p:nvSpPr>
          <p:spPr bwMode="auto">
            <a:xfrm>
              <a:off x="5583238" y="4533900"/>
              <a:ext cx="173038" cy="268288"/>
            </a:xfrm>
            <a:custGeom>
              <a:avLst/>
              <a:gdLst>
                <a:gd name="T0" fmla="*/ 48 w 64"/>
                <a:gd name="T1" fmla="*/ 29 h 99"/>
                <a:gd name="T2" fmla="*/ 59 w 64"/>
                <a:gd name="T3" fmla="*/ 10 h 99"/>
                <a:gd name="T4" fmla="*/ 61 w 64"/>
                <a:gd name="T5" fmla="*/ 1 h 99"/>
                <a:gd name="T6" fmla="*/ 54 w 64"/>
                <a:gd name="T7" fmla="*/ 7 h 99"/>
                <a:gd name="T8" fmla="*/ 43 w 64"/>
                <a:gd name="T9" fmla="*/ 25 h 99"/>
                <a:gd name="T10" fmla="*/ 13 w 64"/>
                <a:gd name="T11" fmla="*/ 47 h 99"/>
                <a:gd name="T12" fmla="*/ 0 w 64"/>
                <a:gd name="T13" fmla="*/ 94 h 99"/>
                <a:gd name="T14" fmla="*/ 0 w 64"/>
                <a:gd name="T15" fmla="*/ 97 h 99"/>
                <a:gd name="T16" fmla="*/ 2 w 64"/>
                <a:gd name="T17" fmla="*/ 99 h 99"/>
                <a:gd name="T18" fmla="*/ 4 w 64"/>
                <a:gd name="T19" fmla="*/ 98 h 99"/>
                <a:gd name="T20" fmla="*/ 40 w 64"/>
                <a:gd name="T21" fmla="*/ 66 h 99"/>
                <a:gd name="T22" fmla="*/ 48 w 64"/>
                <a:gd name="T23" fmla="*/ 29 h 99"/>
                <a:gd name="T24" fmla="*/ 48 w 64"/>
                <a:gd name="T2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9">
                  <a:moveTo>
                    <a:pt x="48" y="29"/>
                  </a:moveTo>
                  <a:cubicBezTo>
                    <a:pt x="59" y="10"/>
                    <a:pt x="59" y="10"/>
                    <a:pt x="59" y="10"/>
                  </a:cubicBezTo>
                  <a:cubicBezTo>
                    <a:pt x="59" y="10"/>
                    <a:pt x="64" y="3"/>
                    <a:pt x="61" y="1"/>
                  </a:cubicBezTo>
                  <a:cubicBezTo>
                    <a:pt x="58" y="0"/>
                    <a:pt x="54" y="7"/>
                    <a:pt x="54" y="7"/>
                  </a:cubicBezTo>
                  <a:cubicBezTo>
                    <a:pt x="43" y="25"/>
                    <a:pt x="43" y="25"/>
                    <a:pt x="43" y="25"/>
                  </a:cubicBezTo>
                  <a:cubicBezTo>
                    <a:pt x="35" y="20"/>
                    <a:pt x="19" y="34"/>
                    <a:pt x="13" y="47"/>
                  </a:cubicBezTo>
                  <a:cubicBezTo>
                    <a:pt x="5" y="62"/>
                    <a:pt x="1" y="79"/>
                    <a:pt x="0" y="94"/>
                  </a:cubicBezTo>
                  <a:cubicBezTo>
                    <a:pt x="0" y="95"/>
                    <a:pt x="0" y="96"/>
                    <a:pt x="0" y="97"/>
                  </a:cubicBezTo>
                  <a:cubicBezTo>
                    <a:pt x="0" y="98"/>
                    <a:pt x="1" y="99"/>
                    <a:pt x="2" y="99"/>
                  </a:cubicBezTo>
                  <a:cubicBezTo>
                    <a:pt x="3" y="99"/>
                    <a:pt x="3" y="99"/>
                    <a:pt x="4" y="98"/>
                  </a:cubicBezTo>
                  <a:cubicBezTo>
                    <a:pt x="17" y="90"/>
                    <a:pt x="31" y="80"/>
                    <a:pt x="40" y="66"/>
                  </a:cubicBezTo>
                  <a:cubicBezTo>
                    <a:pt x="49" y="53"/>
                    <a:pt x="56" y="36"/>
                    <a:pt x="48" y="29"/>
                  </a:cubicBezTo>
                  <a:cubicBezTo>
                    <a:pt x="48" y="29"/>
                    <a:pt x="48" y="29"/>
                    <a:pt x="48"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5" name="Freeform 48">
              <a:extLst>
                <a:ext uri="{FF2B5EF4-FFF2-40B4-BE49-F238E27FC236}">
                  <a16:creationId xmlns:a16="http://schemas.microsoft.com/office/drawing/2014/main" id="{82379DE0-7E52-1248-84D8-8C22A04A35FA}"/>
                </a:ext>
              </a:extLst>
            </p:cNvPr>
            <p:cNvSpPr>
              <a:spLocks/>
            </p:cNvSpPr>
            <p:nvPr/>
          </p:nvSpPr>
          <p:spPr bwMode="auto">
            <a:xfrm>
              <a:off x="5724526" y="4794250"/>
              <a:ext cx="230188" cy="228600"/>
            </a:xfrm>
            <a:custGeom>
              <a:avLst/>
              <a:gdLst>
                <a:gd name="T0" fmla="*/ 63 w 85"/>
                <a:gd name="T1" fmla="*/ 26 h 84"/>
                <a:gd name="T2" fmla="*/ 63 w 85"/>
                <a:gd name="T3" fmla="*/ 26 h 84"/>
                <a:gd name="T4" fmla="*/ 78 w 85"/>
                <a:gd name="T5" fmla="*/ 11 h 84"/>
                <a:gd name="T6" fmla="*/ 82 w 85"/>
                <a:gd name="T7" fmla="*/ 3 h 84"/>
                <a:gd name="T8" fmla="*/ 74 w 85"/>
                <a:gd name="T9" fmla="*/ 7 h 84"/>
                <a:gd name="T10" fmla="*/ 59 w 85"/>
                <a:gd name="T11" fmla="*/ 22 h 84"/>
                <a:gd name="T12" fmla="*/ 24 w 85"/>
                <a:gd name="T13" fmla="*/ 35 h 84"/>
                <a:gd name="T14" fmla="*/ 1 w 85"/>
                <a:gd name="T15" fmla="*/ 79 h 84"/>
                <a:gd name="T16" fmla="*/ 0 w 85"/>
                <a:gd name="T17" fmla="*/ 81 h 84"/>
                <a:gd name="T18" fmla="*/ 2 w 85"/>
                <a:gd name="T19" fmla="*/ 83 h 84"/>
                <a:gd name="T20" fmla="*/ 4 w 85"/>
                <a:gd name="T21" fmla="*/ 83 h 84"/>
                <a:gd name="T22" fmla="*/ 46 w 85"/>
                <a:gd name="T23" fmla="*/ 60 h 84"/>
                <a:gd name="T24" fmla="*/ 63 w 85"/>
                <a:gd name="T25"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4">
                  <a:moveTo>
                    <a:pt x="63" y="26"/>
                  </a:moveTo>
                  <a:cubicBezTo>
                    <a:pt x="63" y="26"/>
                    <a:pt x="63" y="26"/>
                    <a:pt x="63" y="26"/>
                  </a:cubicBezTo>
                  <a:cubicBezTo>
                    <a:pt x="78" y="11"/>
                    <a:pt x="78" y="11"/>
                    <a:pt x="78" y="11"/>
                  </a:cubicBezTo>
                  <a:cubicBezTo>
                    <a:pt x="78" y="11"/>
                    <a:pt x="85" y="5"/>
                    <a:pt x="82" y="3"/>
                  </a:cubicBezTo>
                  <a:cubicBezTo>
                    <a:pt x="80" y="0"/>
                    <a:pt x="74" y="7"/>
                    <a:pt x="74" y="7"/>
                  </a:cubicBezTo>
                  <a:cubicBezTo>
                    <a:pt x="59" y="22"/>
                    <a:pt x="59" y="22"/>
                    <a:pt x="59" y="22"/>
                  </a:cubicBezTo>
                  <a:cubicBezTo>
                    <a:pt x="53" y="15"/>
                    <a:pt x="34" y="24"/>
                    <a:pt x="24" y="35"/>
                  </a:cubicBezTo>
                  <a:cubicBezTo>
                    <a:pt x="13" y="48"/>
                    <a:pt x="5" y="64"/>
                    <a:pt x="1" y="79"/>
                  </a:cubicBezTo>
                  <a:cubicBezTo>
                    <a:pt x="0" y="79"/>
                    <a:pt x="0" y="80"/>
                    <a:pt x="0" y="81"/>
                  </a:cubicBezTo>
                  <a:cubicBezTo>
                    <a:pt x="0" y="82"/>
                    <a:pt x="1" y="83"/>
                    <a:pt x="2" y="83"/>
                  </a:cubicBezTo>
                  <a:cubicBezTo>
                    <a:pt x="2" y="84"/>
                    <a:pt x="3" y="84"/>
                    <a:pt x="4" y="83"/>
                  </a:cubicBezTo>
                  <a:cubicBezTo>
                    <a:pt x="18" y="79"/>
                    <a:pt x="34" y="71"/>
                    <a:pt x="46" y="60"/>
                  </a:cubicBezTo>
                  <a:cubicBezTo>
                    <a:pt x="58" y="50"/>
                    <a:pt x="69" y="35"/>
                    <a:pt x="6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6" name="Freeform 49">
              <a:extLst>
                <a:ext uri="{FF2B5EF4-FFF2-40B4-BE49-F238E27FC236}">
                  <a16:creationId xmlns:a16="http://schemas.microsoft.com/office/drawing/2014/main" id="{FF67E43D-6F71-E849-91F3-A66495C565D8}"/>
                </a:ext>
              </a:extLst>
            </p:cNvPr>
            <p:cNvSpPr>
              <a:spLocks/>
            </p:cNvSpPr>
            <p:nvPr/>
          </p:nvSpPr>
          <p:spPr bwMode="auto">
            <a:xfrm>
              <a:off x="5878513" y="5024438"/>
              <a:ext cx="217488" cy="239713"/>
            </a:xfrm>
            <a:custGeom>
              <a:avLst/>
              <a:gdLst>
                <a:gd name="T0" fmla="*/ 77 w 80"/>
                <a:gd name="T1" fmla="*/ 2 h 88"/>
                <a:gd name="T2" fmla="*/ 69 w 80"/>
                <a:gd name="T3" fmla="*/ 7 h 88"/>
                <a:gd name="T4" fmla="*/ 55 w 80"/>
                <a:gd name="T5" fmla="*/ 23 h 88"/>
                <a:gd name="T6" fmla="*/ 22 w 80"/>
                <a:gd name="T7" fmla="*/ 39 h 88"/>
                <a:gd name="T8" fmla="*/ 1 w 80"/>
                <a:gd name="T9" fmla="*/ 83 h 88"/>
                <a:gd name="T10" fmla="*/ 0 w 80"/>
                <a:gd name="T11" fmla="*/ 86 h 88"/>
                <a:gd name="T12" fmla="*/ 2 w 80"/>
                <a:gd name="T13" fmla="*/ 88 h 88"/>
                <a:gd name="T14" fmla="*/ 4 w 80"/>
                <a:gd name="T15" fmla="*/ 88 h 88"/>
                <a:gd name="T16" fmla="*/ 45 w 80"/>
                <a:gd name="T17" fmla="*/ 62 h 88"/>
                <a:gd name="T18" fmla="*/ 59 w 80"/>
                <a:gd name="T19" fmla="*/ 27 h 88"/>
                <a:gd name="T20" fmla="*/ 59 w 80"/>
                <a:gd name="T21" fmla="*/ 27 h 88"/>
                <a:gd name="T22" fmla="*/ 73 w 80"/>
                <a:gd name="T23" fmla="*/ 11 h 88"/>
                <a:gd name="T24" fmla="*/ 77 w 80"/>
                <a:gd name="T2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8">
                  <a:moveTo>
                    <a:pt x="77" y="2"/>
                  </a:moveTo>
                  <a:cubicBezTo>
                    <a:pt x="74" y="0"/>
                    <a:pt x="69" y="7"/>
                    <a:pt x="69" y="7"/>
                  </a:cubicBezTo>
                  <a:cubicBezTo>
                    <a:pt x="55" y="23"/>
                    <a:pt x="55" y="23"/>
                    <a:pt x="55" y="23"/>
                  </a:cubicBezTo>
                  <a:cubicBezTo>
                    <a:pt x="48" y="17"/>
                    <a:pt x="30" y="27"/>
                    <a:pt x="22" y="39"/>
                  </a:cubicBezTo>
                  <a:cubicBezTo>
                    <a:pt x="11" y="52"/>
                    <a:pt x="4" y="68"/>
                    <a:pt x="1" y="83"/>
                  </a:cubicBezTo>
                  <a:cubicBezTo>
                    <a:pt x="0" y="84"/>
                    <a:pt x="0" y="85"/>
                    <a:pt x="0" y="86"/>
                  </a:cubicBezTo>
                  <a:cubicBezTo>
                    <a:pt x="0" y="87"/>
                    <a:pt x="1" y="88"/>
                    <a:pt x="2" y="88"/>
                  </a:cubicBezTo>
                  <a:cubicBezTo>
                    <a:pt x="3" y="88"/>
                    <a:pt x="3" y="88"/>
                    <a:pt x="4" y="88"/>
                  </a:cubicBezTo>
                  <a:cubicBezTo>
                    <a:pt x="18" y="82"/>
                    <a:pt x="33" y="74"/>
                    <a:pt x="45" y="62"/>
                  </a:cubicBezTo>
                  <a:cubicBezTo>
                    <a:pt x="56" y="51"/>
                    <a:pt x="66" y="36"/>
                    <a:pt x="59" y="27"/>
                  </a:cubicBezTo>
                  <a:cubicBezTo>
                    <a:pt x="59" y="27"/>
                    <a:pt x="59" y="27"/>
                    <a:pt x="59" y="27"/>
                  </a:cubicBezTo>
                  <a:cubicBezTo>
                    <a:pt x="73" y="11"/>
                    <a:pt x="73" y="11"/>
                    <a:pt x="73" y="11"/>
                  </a:cubicBezTo>
                  <a:cubicBezTo>
                    <a:pt x="73" y="11"/>
                    <a:pt x="80" y="5"/>
                    <a:pt x="77"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7" name="Freeform 50">
              <a:extLst>
                <a:ext uri="{FF2B5EF4-FFF2-40B4-BE49-F238E27FC236}">
                  <a16:creationId xmlns:a16="http://schemas.microsoft.com/office/drawing/2014/main" id="{3C3FDFAF-BCCD-3641-9ADB-6266BEAD07EB}"/>
                </a:ext>
              </a:extLst>
            </p:cNvPr>
            <p:cNvSpPr>
              <a:spLocks/>
            </p:cNvSpPr>
            <p:nvPr/>
          </p:nvSpPr>
          <p:spPr bwMode="auto">
            <a:xfrm>
              <a:off x="5965826" y="5329238"/>
              <a:ext cx="106363" cy="168275"/>
            </a:xfrm>
            <a:custGeom>
              <a:avLst/>
              <a:gdLst>
                <a:gd name="T0" fmla="*/ 33 w 39"/>
                <a:gd name="T1" fmla="*/ 5 h 62"/>
                <a:gd name="T2" fmla="*/ 26 w 39"/>
                <a:gd name="T3" fmla="*/ 16 h 62"/>
                <a:gd name="T4" fmla="*/ 8 w 39"/>
                <a:gd name="T5" fmla="*/ 29 h 62"/>
                <a:gd name="T6" fmla="*/ 0 w 39"/>
                <a:gd name="T7" fmla="*/ 59 h 62"/>
                <a:gd name="T8" fmla="*/ 0 w 39"/>
                <a:gd name="T9" fmla="*/ 61 h 62"/>
                <a:gd name="T10" fmla="*/ 2 w 39"/>
                <a:gd name="T11" fmla="*/ 62 h 62"/>
                <a:gd name="T12" fmla="*/ 3 w 39"/>
                <a:gd name="T13" fmla="*/ 61 h 62"/>
                <a:gd name="T14" fmla="*/ 25 w 39"/>
                <a:gd name="T15" fmla="*/ 41 h 62"/>
                <a:gd name="T16" fmla="*/ 29 w 39"/>
                <a:gd name="T17" fmla="*/ 18 h 62"/>
                <a:gd name="T18" fmla="*/ 29 w 39"/>
                <a:gd name="T19" fmla="*/ 18 h 62"/>
                <a:gd name="T20" fmla="*/ 36 w 39"/>
                <a:gd name="T21" fmla="*/ 7 h 62"/>
                <a:gd name="T22" fmla="*/ 37 w 39"/>
                <a:gd name="T23" fmla="*/ 1 h 62"/>
                <a:gd name="T24" fmla="*/ 33 w 39"/>
                <a:gd name="T2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2">
                  <a:moveTo>
                    <a:pt x="33" y="5"/>
                  </a:moveTo>
                  <a:cubicBezTo>
                    <a:pt x="26" y="16"/>
                    <a:pt x="26" y="16"/>
                    <a:pt x="26" y="16"/>
                  </a:cubicBezTo>
                  <a:cubicBezTo>
                    <a:pt x="21" y="13"/>
                    <a:pt x="12" y="21"/>
                    <a:pt x="8" y="29"/>
                  </a:cubicBezTo>
                  <a:cubicBezTo>
                    <a:pt x="3" y="39"/>
                    <a:pt x="1" y="49"/>
                    <a:pt x="0" y="59"/>
                  </a:cubicBezTo>
                  <a:cubicBezTo>
                    <a:pt x="0" y="60"/>
                    <a:pt x="0" y="60"/>
                    <a:pt x="0" y="61"/>
                  </a:cubicBezTo>
                  <a:cubicBezTo>
                    <a:pt x="0" y="61"/>
                    <a:pt x="1" y="62"/>
                    <a:pt x="2" y="62"/>
                  </a:cubicBezTo>
                  <a:cubicBezTo>
                    <a:pt x="2" y="62"/>
                    <a:pt x="2" y="62"/>
                    <a:pt x="3" y="61"/>
                  </a:cubicBezTo>
                  <a:cubicBezTo>
                    <a:pt x="11" y="56"/>
                    <a:pt x="19" y="50"/>
                    <a:pt x="25" y="41"/>
                  </a:cubicBezTo>
                  <a:cubicBezTo>
                    <a:pt x="30" y="33"/>
                    <a:pt x="34" y="23"/>
                    <a:pt x="29" y="18"/>
                  </a:cubicBezTo>
                  <a:cubicBezTo>
                    <a:pt x="29" y="18"/>
                    <a:pt x="29" y="18"/>
                    <a:pt x="29" y="18"/>
                  </a:cubicBezTo>
                  <a:cubicBezTo>
                    <a:pt x="36" y="7"/>
                    <a:pt x="36" y="7"/>
                    <a:pt x="36" y="7"/>
                  </a:cubicBezTo>
                  <a:cubicBezTo>
                    <a:pt x="36" y="7"/>
                    <a:pt x="39" y="2"/>
                    <a:pt x="37" y="1"/>
                  </a:cubicBezTo>
                  <a:cubicBezTo>
                    <a:pt x="35" y="0"/>
                    <a:pt x="33" y="5"/>
                    <a:pt x="33"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8" name="Freeform 51">
              <a:extLst>
                <a:ext uri="{FF2B5EF4-FFF2-40B4-BE49-F238E27FC236}">
                  <a16:creationId xmlns:a16="http://schemas.microsoft.com/office/drawing/2014/main" id="{4F73510B-F298-924F-9362-6F9F1331CE62}"/>
                </a:ext>
              </a:extLst>
            </p:cNvPr>
            <p:cNvSpPr>
              <a:spLocks/>
            </p:cNvSpPr>
            <p:nvPr/>
          </p:nvSpPr>
          <p:spPr bwMode="auto">
            <a:xfrm>
              <a:off x="5843588" y="5494338"/>
              <a:ext cx="106363" cy="168275"/>
            </a:xfrm>
            <a:custGeom>
              <a:avLst/>
              <a:gdLst>
                <a:gd name="T0" fmla="*/ 33 w 39"/>
                <a:gd name="T1" fmla="*/ 5 h 62"/>
                <a:gd name="T2" fmla="*/ 26 w 39"/>
                <a:gd name="T3" fmla="*/ 16 h 62"/>
                <a:gd name="T4" fmla="*/ 8 w 39"/>
                <a:gd name="T5" fmla="*/ 29 h 62"/>
                <a:gd name="T6" fmla="*/ 0 w 39"/>
                <a:gd name="T7" fmla="*/ 59 h 62"/>
                <a:gd name="T8" fmla="*/ 0 w 39"/>
                <a:gd name="T9" fmla="*/ 61 h 62"/>
                <a:gd name="T10" fmla="*/ 1 w 39"/>
                <a:gd name="T11" fmla="*/ 62 h 62"/>
                <a:gd name="T12" fmla="*/ 3 w 39"/>
                <a:gd name="T13" fmla="*/ 61 h 62"/>
                <a:gd name="T14" fmla="*/ 25 w 39"/>
                <a:gd name="T15" fmla="*/ 41 h 62"/>
                <a:gd name="T16" fmla="*/ 29 w 39"/>
                <a:gd name="T17" fmla="*/ 18 h 62"/>
                <a:gd name="T18" fmla="*/ 29 w 39"/>
                <a:gd name="T19" fmla="*/ 18 h 62"/>
                <a:gd name="T20" fmla="*/ 36 w 39"/>
                <a:gd name="T21" fmla="*/ 7 h 62"/>
                <a:gd name="T22" fmla="*/ 37 w 39"/>
                <a:gd name="T23" fmla="*/ 1 h 62"/>
                <a:gd name="T24" fmla="*/ 33 w 39"/>
                <a:gd name="T2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2">
                  <a:moveTo>
                    <a:pt x="33" y="5"/>
                  </a:moveTo>
                  <a:cubicBezTo>
                    <a:pt x="26" y="16"/>
                    <a:pt x="26" y="16"/>
                    <a:pt x="26" y="16"/>
                  </a:cubicBezTo>
                  <a:cubicBezTo>
                    <a:pt x="21" y="13"/>
                    <a:pt x="12" y="21"/>
                    <a:pt x="8" y="29"/>
                  </a:cubicBezTo>
                  <a:cubicBezTo>
                    <a:pt x="3" y="39"/>
                    <a:pt x="0" y="49"/>
                    <a:pt x="0" y="59"/>
                  </a:cubicBezTo>
                  <a:cubicBezTo>
                    <a:pt x="0" y="60"/>
                    <a:pt x="0" y="60"/>
                    <a:pt x="0" y="61"/>
                  </a:cubicBezTo>
                  <a:cubicBezTo>
                    <a:pt x="0" y="61"/>
                    <a:pt x="1" y="62"/>
                    <a:pt x="1" y="62"/>
                  </a:cubicBezTo>
                  <a:cubicBezTo>
                    <a:pt x="2" y="62"/>
                    <a:pt x="2" y="62"/>
                    <a:pt x="3" y="61"/>
                  </a:cubicBezTo>
                  <a:cubicBezTo>
                    <a:pt x="11" y="56"/>
                    <a:pt x="19" y="50"/>
                    <a:pt x="25" y="41"/>
                  </a:cubicBezTo>
                  <a:cubicBezTo>
                    <a:pt x="30" y="33"/>
                    <a:pt x="34" y="23"/>
                    <a:pt x="29" y="18"/>
                  </a:cubicBezTo>
                  <a:cubicBezTo>
                    <a:pt x="29" y="18"/>
                    <a:pt x="29" y="18"/>
                    <a:pt x="29" y="18"/>
                  </a:cubicBezTo>
                  <a:cubicBezTo>
                    <a:pt x="36" y="7"/>
                    <a:pt x="36" y="7"/>
                    <a:pt x="36" y="7"/>
                  </a:cubicBezTo>
                  <a:cubicBezTo>
                    <a:pt x="36" y="7"/>
                    <a:pt x="39" y="2"/>
                    <a:pt x="37" y="1"/>
                  </a:cubicBezTo>
                  <a:cubicBezTo>
                    <a:pt x="35" y="0"/>
                    <a:pt x="33" y="5"/>
                    <a:pt x="33"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9" name="Freeform 52">
              <a:extLst>
                <a:ext uri="{FF2B5EF4-FFF2-40B4-BE49-F238E27FC236}">
                  <a16:creationId xmlns:a16="http://schemas.microsoft.com/office/drawing/2014/main" id="{DAB99703-7EBE-C94D-9AD8-1EA4D77638E2}"/>
                </a:ext>
              </a:extLst>
            </p:cNvPr>
            <p:cNvSpPr>
              <a:spLocks/>
            </p:cNvSpPr>
            <p:nvPr/>
          </p:nvSpPr>
          <p:spPr bwMode="auto">
            <a:xfrm>
              <a:off x="5256213" y="5199063"/>
              <a:ext cx="277813" cy="660400"/>
            </a:xfrm>
            <a:custGeom>
              <a:avLst/>
              <a:gdLst>
                <a:gd name="T0" fmla="*/ 78 w 102"/>
                <a:gd name="T1" fmla="*/ 68 h 243"/>
                <a:gd name="T2" fmla="*/ 78 w 102"/>
                <a:gd name="T3" fmla="*/ 68 h 243"/>
                <a:gd name="T4" fmla="*/ 94 w 102"/>
                <a:gd name="T5" fmla="*/ 23 h 243"/>
                <a:gd name="T6" fmla="*/ 94 w 102"/>
                <a:gd name="T7" fmla="*/ 3 h 243"/>
                <a:gd name="T8" fmla="*/ 81 w 102"/>
                <a:gd name="T9" fmla="*/ 19 h 243"/>
                <a:gd name="T10" fmla="*/ 66 w 102"/>
                <a:gd name="T11" fmla="*/ 64 h 243"/>
                <a:gd name="T12" fmla="*/ 17 w 102"/>
                <a:gd name="T13" fmla="*/ 107 h 243"/>
                <a:gd name="T14" fmla="*/ 11 w 102"/>
                <a:gd name="T15" fmla="*/ 125 h 243"/>
                <a:gd name="T16" fmla="*/ 6 w 102"/>
                <a:gd name="T17" fmla="*/ 234 h 243"/>
                <a:gd name="T18" fmla="*/ 7 w 102"/>
                <a:gd name="T19" fmla="*/ 240 h 243"/>
                <a:gd name="T20" fmla="*/ 12 w 102"/>
                <a:gd name="T21" fmla="*/ 243 h 243"/>
                <a:gd name="T22" fmla="*/ 16 w 102"/>
                <a:gd name="T23" fmla="*/ 241 h 243"/>
                <a:gd name="T24" fmla="*/ 79 w 102"/>
                <a:gd name="T25" fmla="*/ 153 h 243"/>
                <a:gd name="T26" fmla="*/ 84 w 102"/>
                <a:gd name="T27" fmla="*/ 139 h 243"/>
                <a:gd name="T28" fmla="*/ 78 w 102"/>
                <a:gd name="T29" fmla="*/ 6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43">
                  <a:moveTo>
                    <a:pt x="78" y="68"/>
                  </a:moveTo>
                  <a:cubicBezTo>
                    <a:pt x="78" y="68"/>
                    <a:pt x="78" y="68"/>
                    <a:pt x="78" y="68"/>
                  </a:cubicBezTo>
                  <a:cubicBezTo>
                    <a:pt x="94" y="23"/>
                    <a:pt x="94" y="23"/>
                    <a:pt x="94" y="23"/>
                  </a:cubicBezTo>
                  <a:cubicBezTo>
                    <a:pt x="94" y="23"/>
                    <a:pt x="102" y="5"/>
                    <a:pt x="94" y="3"/>
                  </a:cubicBezTo>
                  <a:cubicBezTo>
                    <a:pt x="86" y="0"/>
                    <a:pt x="81" y="19"/>
                    <a:pt x="81" y="19"/>
                  </a:cubicBezTo>
                  <a:cubicBezTo>
                    <a:pt x="66" y="64"/>
                    <a:pt x="66" y="64"/>
                    <a:pt x="66" y="64"/>
                  </a:cubicBezTo>
                  <a:cubicBezTo>
                    <a:pt x="50" y="58"/>
                    <a:pt x="29" y="81"/>
                    <a:pt x="17" y="107"/>
                  </a:cubicBezTo>
                  <a:cubicBezTo>
                    <a:pt x="14" y="113"/>
                    <a:pt x="12" y="119"/>
                    <a:pt x="11" y="125"/>
                  </a:cubicBezTo>
                  <a:cubicBezTo>
                    <a:pt x="0" y="162"/>
                    <a:pt x="0" y="200"/>
                    <a:pt x="6" y="234"/>
                  </a:cubicBezTo>
                  <a:cubicBezTo>
                    <a:pt x="5" y="236"/>
                    <a:pt x="6" y="238"/>
                    <a:pt x="7" y="240"/>
                  </a:cubicBezTo>
                  <a:cubicBezTo>
                    <a:pt x="8" y="243"/>
                    <a:pt x="10" y="243"/>
                    <a:pt x="12" y="243"/>
                  </a:cubicBezTo>
                  <a:cubicBezTo>
                    <a:pt x="14" y="243"/>
                    <a:pt x="15" y="242"/>
                    <a:pt x="16" y="241"/>
                  </a:cubicBezTo>
                  <a:cubicBezTo>
                    <a:pt x="41" y="217"/>
                    <a:pt x="65" y="187"/>
                    <a:pt x="79" y="153"/>
                  </a:cubicBezTo>
                  <a:cubicBezTo>
                    <a:pt x="80" y="149"/>
                    <a:pt x="82" y="144"/>
                    <a:pt x="84" y="139"/>
                  </a:cubicBezTo>
                  <a:cubicBezTo>
                    <a:pt x="93" y="110"/>
                    <a:pt x="96" y="80"/>
                    <a:pt x="78"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0" name="Freeform 53">
              <a:extLst>
                <a:ext uri="{FF2B5EF4-FFF2-40B4-BE49-F238E27FC236}">
                  <a16:creationId xmlns:a16="http://schemas.microsoft.com/office/drawing/2014/main" id="{B87F96D0-D1ED-0846-88C7-131017557F12}"/>
                </a:ext>
              </a:extLst>
            </p:cNvPr>
            <p:cNvSpPr>
              <a:spLocks/>
            </p:cNvSpPr>
            <p:nvPr/>
          </p:nvSpPr>
          <p:spPr bwMode="auto">
            <a:xfrm>
              <a:off x="5595938" y="5530850"/>
              <a:ext cx="130175" cy="311150"/>
            </a:xfrm>
            <a:custGeom>
              <a:avLst/>
              <a:gdLst>
                <a:gd name="T0" fmla="*/ 37 w 48"/>
                <a:gd name="T1" fmla="*/ 32 h 115"/>
                <a:gd name="T2" fmla="*/ 37 w 48"/>
                <a:gd name="T3" fmla="*/ 32 h 115"/>
                <a:gd name="T4" fmla="*/ 44 w 48"/>
                <a:gd name="T5" fmla="*/ 11 h 115"/>
                <a:gd name="T6" fmla="*/ 44 w 48"/>
                <a:gd name="T7" fmla="*/ 1 h 115"/>
                <a:gd name="T8" fmla="*/ 38 w 48"/>
                <a:gd name="T9" fmla="*/ 9 h 115"/>
                <a:gd name="T10" fmla="*/ 31 w 48"/>
                <a:gd name="T11" fmla="*/ 30 h 115"/>
                <a:gd name="T12" fmla="*/ 16 w 48"/>
                <a:gd name="T13" fmla="*/ 37 h 115"/>
                <a:gd name="T14" fmla="*/ 5 w 48"/>
                <a:gd name="T15" fmla="*/ 59 h 115"/>
                <a:gd name="T16" fmla="*/ 2 w 48"/>
                <a:gd name="T17" fmla="*/ 111 h 115"/>
                <a:gd name="T18" fmla="*/ 3 w 48"/>
                <a:gd name="T19" fmla="*/ 113 h 115"/>
                <a:gd name="T20" fmla="*/ 6 w 48"/>
                <a:gd name="T21" fmla="*/ 115 h 115"/>
                <a:gd name="T22" fmla="*/ 8 w 48"/>
                <a:gd name="T23" fmla="*/ 113 h 115"/>
                <a:gd name="T24" fmla="*/ 37 w 48"/>
                <a:gd name="T25" fmla="*/ 72 h 115"/>
                <a:gd name="T26" fmla="*/ 43 w 48"/>
                <a:gd name="T27" fmla="*/ 44 h 115"/>
                <a:gd name="T28" fmla="*/ 37 w 48"/>
                <a:gd name="T29" fmla="*/ 3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115">
                  <a:moveTo>
                    <a:pt x="37" y="32"/>
                  </a:moveTo>
                  <a:cubicBezTo>
                    <a:pt x="37" y="32"/>
                    <a:pt x="37" y="32"/>
                    <a:pt x="37" y="32"/>
                  </a:cubicBezTo>
                  <a:cubicBezTo>
                    <a:pt x="44" y="11"/>
                    <a:pt x="44" y="11"/>
                    <a:pt x="44" y="11"/>
                  </a:cubicBezTo>
                  <a:cubicBezTo>
                    <a:pt x="44" y="11"/>
                    <a:pt x="48" y="2"/>
                    <a:pt x="44" y="1"/>
                  </a:cubicBezTo>
                  <a:cubicBezTo>
                    <a:pt x="41" y="0"/>
                    <a:pt x="38" y="9"/>
                    <a:pt x="38" y="9"/>
                  </a:cubicBezTo>
                  <a:cubicBezTo>
                    <a:pt x="31" y="30"/>
                    <a:pt x="31" y="30"/>
                    <a:pt x="31" y="30"/>
                  </a:cubicBezTo>
                  <a:cubicBezTo>
                    <a:pt x="26" y="28"/>
                    <a:pt x="21" y="32"/>
                    <a:pt x="16" y="37"/>
                  </a:cubicBezTo>
                  <a:cubicBezTo>
                    <a:pt x="11" y="43"/>
                    <a:pt x="7" y="51"/>
                    <a:pt x="5" y="59"/>
                  </a:cubicBezTo>
                  <a:cubicBezTo>
                    <a:pt x="0" y="76"/>
                    <a:pt x="0" y="94"/>
                    <a:pt x="2" y="111"/>
                  </a:cubicBezTo>
                  <a:cubicBezTo>
                    <a:pt x="2" y="112"/>
                    <a:pt x="3" y="112"/>
                    <a:pt x="3" y="113"/>
                  </a:cubicBezTo>
                  <a:cubicBezTo>
                    <a:pt x="3" y="114"/>
                    <a:pt x="4" y="115"/>
                    <a:pt x="6" y="115"/>
                  </a:cubicBezTo>
                  <a:cubicBezTo>
                    <a:pt x="6" y="114"/>
                    <a:pt x="7" y="114"/>
                    <a:pt x="8" y="113"/>
                  </a:cubicBezTo>
                  <a:cubicBezTo>
                    <a:pt x="19" y="102"/>
                    <a:pt x="31" y="88"/>
                    <a:pt x="37" y="72"/>
                  </a:cubicBezTo>
                  <a:cubicBezTo>
                    <a:pt x="41" y="63"/>
                    <a:pt x="43" y="53"/>
                    <a:pt x="43" y="44"/>
                  </a:cubicBezTo>
                  <a:cubicBezTo>
                    <a:pt x="42" y="39"/>
                    <a:pt x="41" y="34"/>
                    <a:pt x="3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1" name="Freeform 54">
              <a:extLst>
                <a:ext uri="{FF2B5EF4-FFF2-40B4-BE49-F238E27FC236}">
                  <a16:creationId xmlns:a16="http://schemas.microsoft.com/office/drawing/2014/main" id="{41790CEE-A611-2E47-B615-87462840B298}"/>
                </a:ext>
              </a:extLst>
            </p:cNvPr>
            <p:cNvSpPr>
              <a:spLocks/>
            </p:cNvSpPr>
            <p:nvPr/>
          </p:nvSpPr>
          <p:spPr bwMode="auto">
            <a:xfrm>
              <a:off x="5159376" y="4713288"/>
              <a:ext cx="298450" cy="325438"/>
            </a:xfrm>
            <a:custGeom>
              <a:avLst/>
              <a:gdLst>
                <a:gd name="T0" fmla="*/ 95 w 110"/>
                <a:gd name="T1" fmla="*/ 10 h 120"/>
                <a:gd name="T2" fmla="*/ 76 w 110"/>
                <a:gd name="T3" fmla="*/ 31 h 120"/>
                <a:gd name="T4" fmla="*/ 30 w 110"/>
                <a:gd name="T5" fmla="*/ 52 h 120"/>
                <a:gd name="T6" fmla="*/ 1 w 110"/>
                <a:gd name="T7" fmla="*/ 113 h 120"/>
                <a:gd name="T8" fmla="*/ 1 w 110"/>
                <a:gd name="T9" fmla="*/ 117 h 120"/>
                <a:gd name="T10" fmla="*/ 3 w 110"/>
                <a:gd name="T11" fmla="*/ 120 h 120"/>
                <a:gd name="T12" fmla="*/ 6 w 110"/>
                <a:gd name="T13" fmla="*/ 119 h 120"/>
                <a:gd name="T14" fmla="*/ 62 w 110"/>
                <a:gd name="T15" fmla="*/ 85 h 120"/>
                <a:gd name="T16" fmla="*/ 82 w 110"/>
                <a:gd name="T17" fmla="*/ 37 h 120"/>
                <a:gd name="T18" fmla="*/ 82 w 110"/>
                <a:gd name="T19" fmla="*/ 37 h 120"/>
                <a:gd name="T20" fmla="*/ 101 w 110"/>
                <a:gd name="T21" fmla="*/ 15 h 120"/>
                <a:gd name="T22" fmla="*/ 107 w 110"/>
                <a:gd name="T23" fmla="*/ 4 h 120"/>
                <a:gd name="T24" fmla="*/ 95 w 110"/>
                <a:gd name="T25" fmla="*/ 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20">
                  <a:moveTo>
                    <a:pt x="95" y="10"/>
                  </a:moveTo>
                  <a:cubicBezTo>
                    <a:pt x="76" y="31"/>
                    <a:pt x="76" y="31"/>
                    <a:pt x="76" y="31"/>
                  </a:cubicBezTo>
                  <a:cubicBezTo>
                    <a:pt x="67" y="23"/>
                    <a:pt x="42" y="37"/>
                    <a:pt x="30" y="52"/>
                  </a:cubicBezTo>
                  <a:cubicBezTo>
                    <a:pt x="16" y="71"/>
                    <a:pt x="6" y="92"/>
                    <a:pt x="1" y="113"/>
                  </a:cubicBezTo>
                  <a:cubicBezTo>
                    <a:pt x="1" y="114"/>
                    <a:pt x="0" y="116"/>
                    <a:pt x="1" y="117"/>
                  </a:cubicBezTo>
                  <a:cubicBezTo>
                    <a:pt x="0" y="118"/>
                    <a:pt x="1" y="119"/>
                    <a:pt x="3" y="120"/>
                  </a:cubicBezTo>
                  <a:cubicBezTo>
                    <a:pt x="4" y="120"/>
                    <a:pt x="5" y="120"/>
                    <a:pt x="6" y="119"/>
                  </a:cubicBezTo>
                  <a:cubicBezTo>
                    <a:pt x="25" y="112"/>
                    <a:pt x="46" y="101"/>
                    <a:pt x="62" y="85"/>
                  </a:cubicBezTo>
                  <a:cubicBezTo>
                    <a:pt x="77" y="70"/>
                    <a:pt x="90" y="49"/>
                    <a:pt x="82" y="37"/>
                  </a:cubicBezTo>
                  <a:cubicBezTo>
                    <a:pt x="82" y="37"/>
                    <a:pt x="82" y="37"/>
                    <a:pt x="82" y="37"/>
                  </a:cubicBezTo>
                  <a:cubicBezTo>
                    <a:pt x="101" y="15"/>
                    <a:pt x="101" y="15"/>
                    <a:pt x="101" y="15"/>
                  </a:cubicBezTo>
                  <a:cubicBezTo>
                    <a:pt x="101" y="15"/>
                    <a:pt x="110" y="7"/>
                    <a:pt x="107" y="4"/>
                  </a:cubicBezTo>
                  <a:cubicBezTo>
                    <a:pt x="103" y="0"/>
                    <a:pt x="95" y="10"/>
                    <a:pt x="9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2" name="Freeform 55">
              <a:extLst>
                <a:ext uri="{FF2B5EF4-FFF2-40B4-BE49-F238E27FC236}">
                  <a16:creationId xmlns:a16="http://schemas.microsoft.com/office/drawing/2014/main" id="{96EE2B26-791D-3E47-870A-6F4D3BDB08CE}"/>
                </a:ext>
              </a:extLst>
            </p:cNvPr>
            <p:cNvSpPr>
              <a:spLocks/>
            </p:cNvSpPr>
            <p:nvPr/>
          </p:nvSpPr>
          <p:spPr bwMode="auto">
            <a:xfrm>
              <a:off x="5018088" y="4232275"/>
              <a:ext cx="371475" cy="233363"/>
            </a:xfrm>
            <a:custGeom>
              <a:avLst/>
              <a:gdLst>
                <a:gd name="T0" fmla="*/ 101 w 137"/>
                <a:gd name="T1" fmla="*/ 29 h 86"/>
                <a:gd name="T2" fmla="*/ 101 w 137"/>
                <a:gd name="T3" fmla="*/ 29 h 86"/>
                <a:gd name="T4" fmla="*/ 126 w 137"/>
                <a:gd name="T5" fmla="*/ 14 h 86"/>
                <a:gd name="T6" fmla="*/ 135 w 137"/>
                <a:gd name="T7" fmla="*/ 4 h 86"/>
                <a:gd name="T8" fmla="*/ 122 w 137"/>
                <a:gd name="T9" fmla="*/ 7 h 86"/>
                <a:gd name="T10" fmla="*/ 98 w 137"/>
                <a:gd name="T11" fmla="*/ 22 h 86"/>
                <a:gd name="T12" fmla="*/ 48 w 137"/>
                <a:gd name="T13" fmla="*/ 29 h 86"/>
                <a:gd name="T14" fmla="*/ 2 w 137"/>
                <a:gd name="T15" fmla="*/ 78 h 86"/>
                <a:gd name="T16" fmla="*/ 0 w 137"/>
                <a:gd name="T17" fmla="*/ 81 h 86"/>
                <a:gd name="T18" fmla="*/ 2 w 137"/>
                <a:gd name="T19" fmla="*/ 85 h 86"/>
                <a:gd name="T20" fmla="*/ 5 w 137"/>
                <a:gd name="T21" fmla="*/ 85 h 86"/>
                <a:gd name="T22" fmla="*/ 68 w 137"/>
                <a:gd name="T23" fmla="*/ 69 h 86"/>
                <a:gd name="T24" fmla="*/ 101 w 137"/>
                <a:gd name="T25"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86">
                  <a:moveTo>
                    <a:pt x="101" y="29"/>
                  </a:moveTo>
                  <a:cubicBezTo>
                    <a:pt x="101" y="29"/>
                    <a:pt x="101" y="29"/>
                    <a:pt x="101" y="29"/>
                  </a:cubicBezTo>
                  <a:cubicBezTo>
                    <a:pt x="126" y="14"/>
                    <a:pt x="126" y="14"/>
                    <a:pt x="126" y="14"/>
                  </a:cubicBezTo>
                  <a:cubicBezTo>
                    <a:pt x="126" y="14"/>
                    <a:pt x="137" y="8"/>
                    <a:pt x="135" y="4"/>
                  </a:cubicBezTo>
                  <a:cubicBezTo>
                    <a:pt x="132" y="0"/>
                    <a:pt x="122" y="7"/>
                    <a:pt x="122" y="7"/>
                  </a:cubicBezTo>
                  <a:cubicBezTo>
                    <a:pt x="98" y="22"/>
                    <a:pt x="98" y="22"/>
                    <a:pt x="98" y="22"/>
                  </a:cubicBezTo>
                  <a:cubicBezTo>
                    <a:pt x="91" y="11"/>
                    <a:pt x="64" y="17"/>
                    <a:pt x="48" y="29"/>
                  </a:cubicBezTo>
                  <a:cubicBezTo>
                    <a:pt x="28" y="42"/>
                    <a:pt x="13" y="60"/>
                    <a:pt x="2" y="78"/>
                  </a:cubicBezTo>
                  <a:cubicBezTo>
                    <a:pt x="1" y="79"/>
                    <a:pt x="1" y="80"/>
                    <a:pt x="0" y="81"/>
                  </a:cubicBezTo>
                  <a:cubicBezTo>
                    <a:pt x="0" y="83"/>
                    <a:pt x="0" y="84"/>
                    <a:pt x="2" y="85"/>
                  </a:cubicBezTo>
                  <a:cubicBezTo>
                    <a:pt x="2" y="85"/>
                    <a:pt x="3" y="86"/>
                    <a:pt x="5" y="85"/>
                  </a:cubicBezTo>
                  <a:cubicBezTo>
                    <a:pt x="25" y="84"/>
                    <a:pt x="48" y="80"/>
                    <a:pt x="68" y="69"/>
                  </a:cubicBezTo>
                  <a:cubicBezTo>
                    <a:pt x="87" y="59"/>
                    <a:pt x="106" y="43"/>
                    <a:pt x="101"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3" name="Freeform 56">
              <a:extLst>
                <a:ext uri="{FF2B5EF4-FFF2-40B4-BE49-F238E27FC236}">
                  <a16:creationId xmlns:a16="http://schemas.microsoft.com/office/drawing/2014/main" id="{0A9A66FC-512E-184F-B627-533807DD978D}"/>
                </a:ext>
              </a:extLst>
            </p:cNvPr>
            <p:cNvSpPr>
              <a:spLocks/>
            </p:cNvSpPr>
            <p:nvPr/>
          </p:nvSpPr>
          <p:spPr bwMode="auto">
            <a:xfrm>
              <a:off x="4725988" y="3709988"/>
              <a:ext cx="369888" cy="236538"/>
            </a:xfrm>
            <a:custGeom>
              <a:avLst/>
              <a:gdLst>
                <a:gd name="T0" fmla="*/ 133 w 136"/>
                <a:gd name="T1" fmla="*/ 83 h 87"/>
                <a:gd name="T2" fmla="*/ 125 w 136"/>
                <a:gd name="T3" fmla="*/ 73 h 87"/>
                <a:gd name="T4" fmla="*/ 100 w 136"/>
                <a:gd name="T5" fmla="*/ 58 h 87"/>
                <a:gd name="T6" fmla="*/ 71 w 136"/>
                <a:gd name="T7" fmla="*/ 17 h 87"/>
                <a:gd name="T8" fmla="*/ 5 w 136"/>
                <a:gd name="T9" fmla="*/ 1 h 87"/>
                <a:gd name="T10" fmla="*/ 2 w 136"/>
                <a:gd name="T11" fmla="*/ 1 h 87"/>
                <a:gd name="T12" fmla="*/ 0 w 136"/>
                <a:gd name="T13" fmla="*/ 3 h 87"/>
                <a:gd name="T14" fmla="*/ 0 w 136"/>
                <a:gd name="T15" fmla="*/ 6 h 87"/>
                <a:gd name="T16" fmla="*/ 45 w 136"/>
                <a:gd name="T17" fmla="*/ 55 h 87"/>
                <a:gd name="T18" fmla="*/ 96 w 136"/>
                <a:gd name="T19" fmla="*/ 65 h 87"/>
                <a:gd name="T20" fmla="*/ 96 w 136"/>
                <a:gd name="T21" fmla="*/ 65 h 87"/>
                <a:gd name="T22" fmla="*/ 121 w 136"/>
                <a:gd name="T23" fmla="*/ 80 h 87"/>
                <a:gd name="T24" fmla="*/ 133 w 136"/>
                <a:gd name="T2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87">
                  <a:moveTo>
                    <a:pt x="133" y="83"/>
                  </a:moveTo>
                  <a:cubicBezTo>
                    <a:pt x="136" y="78"/>
                    <a:pt x="125" y="73"/>
                    <a:pt x="125" y="73"/>
                  </a:cubicBezTo>
                  <a:cubicBezTo>
                    <a:pt x="100" y="58"/>
                    <a:pt x="100" y="58"/>
                    <a:pt x="100" y="58"/>
                  </a:cubicBezTo>
                  <a:cubicBezTo>
                    <a:pt x="107" y="48"/>
                    <a:pt x="88" y="26"/>
                    <a:pt x="71" y="17"/>
                  </a:cubicBezTo>
                  <a:cubicBezTo>
                    <a:pt x="50" y="6"/>
                    <a:pt x="27" y="1"/>
                    <a:pt x="5" y="1"/>
                  </a:cubicBezTo>
                  <a:cubicBezTo>
                    <a:pt x="4" y="0"/>
                    <a:pt x="3" y="0"/>
                    <a:pt x="2" y="1"/>
                  </a:cubicBezTo>
                  <a:cubicBezTo>
                    <a:pt x="0" y="1"/>
                    <a:pt x="0" y="2"/>
                    <a:pt x="0" y="3"/>
                  </a:cubicBezTo>
                  <a:cubicBezTo>
                    <a:pt x="0" y="4"/>
                    <a:pt x="0" y="5"/>
                    <a:pt x="0" y="6"/>
                  </a:cubicBezTo>
                  <a:cubicBezTo>
                    <a:pt x="11" y="24"/>
                    <a:pt x="26" y="42"/>
                    <a:pt x="45" y="55"/>
                  </a:cubicBezTo>
                  <a:cubicBezTo>
                    <a:pt x="63" y="66"/>
                    <a:pt x="85" y="76"/>
                    <a:pt x="96" y="65"/>
                  </a:cubicBezTo>
                  <a:cubicBezTo>
                    <a:pt x="96" y="65"/>
                    <a:pt x="96" y="65"/>
                    <a:pt x="96" y="65"/>
                  </a:cubicBezTo>
                  <a:cubicBezTo>
                    <a:pt x="121" y="80"/>
                    <a:pt x="121" y="80"/>
                    <a:pt x="121" y="80"/>
                  </a:cubicBezTo>
                  <a:cubicBezTo>
                    <a:pt x="121" y="80"/>
                    <a:pt x="131" y="87"/>
                    <a:pt x="133" y="8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4" name="Freeform 57">
              <a:extLst>
                <a:ext uri="{FF2B5EF4-FFF2-40B4-BE49-F238E27FC236}">
                  <a16:creationId xmlns:a16="http://schemas.microsoft.com/office/drawing/2014/main" id="{7E661272-04FE-9941-BABB-4BBC3F7D9A7A}"/>
                </a:ext>
              </a:extLst>
            </p:cNvPr>
            <p:cNvSpPr>
              <a:spLocks/>
            </p:cNvSpPr>
            <p:nvPr/>
          </p:nvSpPr>
          <p:spPr bwMode="auto">
            <a:xfrm>
              <a:off x="4827588" y="3387725"/>
              <a:ext cx="252413" cy="227013"/>
            </a:xfrm>
            <a:custGeom>
              <a:avLst/>
              <a:gdLst>
                <a:gd name="T0" fmla="*/ 28 w 93"/>
                <a:gd name="T1" fmla="*/ 47 h 84"/>
                <a:gd name="T2" fmla="*/ 65 w 93"/>
                <a:gd name="T3" fmla="*/ 62 h 84"/>
                <a:gd name="T4" fmla="*/ 65 w 93"/>
                <a:gd name="T5" fmla="*/ 62 h 84"/>
                <a:gd name="T6" fmla="*/ 82 w 93"/>
                <a:gd name="T7" fmla="*/ 77 h 84"/>
                <a:gd name="T8" fmla="*/ 91 w 93"/>
                <a:gd name="T9" fmla="*/ 81 h 84"/>
                <a:gd name="T10" fmla="*/ 86 w 93"/>
                <a:gd name="T11" fmla="*/ 73 h 84"/>
                <a:gd name="T12" fmla="*/ 69 w 93"/>
                <a:gd name="T13" fmla="*/ 58 h 84"/>
                <a:gd name="T14" fmla="*/ 53 w 93"/>
                <a:gd name="T15" fmla="*/ 23 h 84"/>
                <a:gd name="T16" fmla="*/ 5 w 93"/>
                <a:gd name="T17" fmla="*/ 1 h 84"/>
                <a:gd name="T18" fmla="*/ 3 w 93"/>
                <a:gd name="T19" fmla="*/ 0 h 84"/>
                <a:gd name="T20" fmla="*/ 0 w 93"/>
                <a:gd name="T21" fmla="*/ 2 h 84"/>
                <a:gd name="T22" fmla="*/ 1 w 93"/>
                <a:gd name="T23" fmla="*/ 4 h 84"/>
                <a:gd name="T24" fmla="*/ 28 w 93"/>
                <a:gd name="T25"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4">
                  <a:moveTo>
                    <a:pt x="28" y="47"/>
                  </a:moveTo>
                  <a:cubicBezTo>
                    <a:pt x="40" y="59"/>
                    <a:pt x="55" y="69"/>
                    <a:pt x="65" y="62"/>
                  </a:cubicBezTo>
                  <a:cubicBezTo>
                    <a:pt x="65" y="62"/>
                    <a:pt x="65" y="62"/>
                    <a:pt x="65" y="62"/>
                  </a:cubicBezTo>
                  <a:cubicBezTo>
                    <a:pt x="82" y="77"/>
                    <a:pt x="82" y="77"/>
                    <a:pt x="82" y="77"/>
                  </a:cubicBezTo>
                  <a:cubicBezTo>
                    <a:pt x="82" y="77"/>
                    <a:pt x="88" y="84"/>
                    <a:pt x="91" y="81"/>
                  </a:cubicBezTo>
                  <a:cubicBezTo>
                    <a:pt x="93" y="78"/>
                    <a:pt x="86" y="73"/>
                    <a:pt x="86" y="73"/>
                  </a:cubicBezTo>
                  <a:cubicBezTo>
                    <a:pt x="69" y="58"/>
                    <a:pt x="69" y="58"/>
                    <a:pt x="69" y="58"/>
                  </a:cubicBezTo>
                  <a:cubicBezTo>
                    <a:pt x="76" y="51"/>
                    <a:pt x="65" y="32"/>
                    <a:pt x="53" y="23"/>
                  </a:cubicBezTo>
                  <a:cubicBezTo>
                    <a:pt x="38" y="12"/>
                    <a:pt x="21" y="4"/>
                    <a:pt x="5" y="1"/>
                  </a:cubicBezTo>
                  <a:cubicBezTo>
                    <a:pt x="4" y="0"/>
                    <a:pt x="3" y="0"/>
                    <a:pt x="3" y="0"/>
                  </a:cubicBezTo>
                  <a:cubicBezTo>
                    <a:pt x="1" y="0"/>
                    <a:pt x="0" y="1"/>
                    <a:pt x="0" y="2"/>
                  </a:cubicBezTo>
                  <a:cubicBezTo>
                    <a:pt x="0" y="3"/>
                    <a:pt x="0" y="3"/>
                    <a:pt x="1" y="4"/>
                  </a:cubicBezTo>
                  <a:cubicBezTo>
                    <a:pt x="6" y="19"/>
                    <a:pt x="15" y="35"/>
                    <a:pt x="28"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5" name="Freeform 58">
              <a:extLst>
                <a:ext uri="{FF2B5EF4-FFF2-40B4-BE49-F238E27FC236}">
                  <a16:creationId xmlns:a16="http://schemas.microsoft.com/office/drawing/2014/main" id="{47027F14-A422-0540-A8C1-AFE64499DC53}"/>
                </a:ext>
              </a:extLst>
            </p:cNvPr>
            <p:cNvSpPr>
              <a:spLocks/>
            </p:cNvSpPr>
            <p:nvPr/>
          </p:nvSpPr>
          <p:spPr bwMode="auto">
            <a:xfrm>
              <a:off x="4924426" y="3171825"/>
              <a:ext cx="190500" cy="282575"/>
            </a:xfrm>
            <a:custGeom>
              <a:avLst/>
              <a:gdLst>
                <a:gd name="T0" fmla="*/ 47 w 70"/>
                <a:gd name="T1" fmla="*/ 77 h 104"/>
                <a:gd name="T2" fmla="*/ 47 w 70"/>
                <a:gd name="T3" fmla="*/ 77 h 104"/>
                <a:gd name="T4" fmla="*/ 60 w 70"/>
                <a:gd name="T5" fmla="*/ 96 h 104"/>
                <a:gd name="T6" fmla="*/ 67 w 70"/>
                <a:gd name="T7" fmla="*/ 102 h 104"/>
                <a:gd name="T8" fmla="*/ 65 w 70"/>
                <a:gd name="T9" fmla="*/ 92 h 104"/>
                <a:gd name="T10" fmla="*/ 52 w 70"/>
                <a:gd name="T11" fmla="*/ 73 h 104"/>
                <a:gd name="T12" fmla="*/ 45 w 70"/>
                <a:gd name="T13" fmla="*/ 35 h 104"/>
                <a:gd name="T14" fmla="*/ 5 w 70"/>
                <a:gd name="T15" fmla="*/ 2 h 104"/>
                <a:gd name="T16" fmla="*/ 3 w 70"/>
                <a:gd name="T17" fmla="*/ 1 h 104"/>
                <a:gd name="T18" fmla="*/ 0 w 70"/>
                <a:gd name="T19" fmla="*/ 2 h 104"/>
                <a:gd name="T20" fmla="*/ 0 w 70"/>
                <a:gd name="T21" fmla="*/ 4 h 104"/>
                <a:gd name="T22" fmla="*/ 15 w 70"/>
                <a:gd name="T23" fmla="*/ 53 h 104"/>
                <a:gd name="T24" fmla="*/ 47 w 70"/>
                <a:gd name="T25"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04">
                  <a:moveTo>
                    <a:pt x="47" y="77"/>
                  </a:moveTo>
                  <a:cubicBezTo>
                    <a:pt x="47" y="77"/>
                    <a:pt x="47" y="77"/>
                    <a:pt x="47" y="77"/>
                  </a:cubicBezTo>
                  <a:cubicBezTo>
                    <a:pt x="60" y="96"/>
                    <a:pt x="60" y="96"/>
                    <a:pt x="60" y="96"/>
                  </a:cubicBezTo>
                  <a:cubicBezTo>
                    <a:pt x="60" y="96"/>
                    <a:pt x="64" y="104"/>
                    <a:pt x="67" y="102"/>
                  </a:cubicBezTo>
                  <a:cubicBezTo>
                    <a:pt x="70" y="99"/>
                    <a:pt x="65" y="92"/>
                    <a:pt x="65" y="92"/>
                  </a:cubicBezTo>
                  <a:cubicBezTo>
                    <a:pt x="52" y="73"/>
                    <a:pt x="52" y="73"/>
                    <a:pt x="52" y="73"/>
                  </a:cubicBezTo>
                  <a:cubicBezTo>
                    <a:pt x="60" y="68"/>
                    <a:pt x="55" y="47"/>
                    <a:pt x="45" y="35"/>
                  </a:cubicBezTo>
                  <a:cubicBezTo>
                    <a:pt x="34" y="21"/>
                    <a:pt x="20" y="9"/>
                    <a:pt x="5" y="2"/>
                  </a:cubicBezTo>
                  <a:cubicBezTo>
                    <a:pt x="4" y="1"/>
                    <a:pt x="4" y="1"/>
                    <a:pt x="3" y="1"/>
                  </a:cubicBezTo>
                  <a:cubicBezTo>
                    <a:pt x="1" y="0"/>
                    <a:pt x="0" y="1"/>
                    <a:pt x="0" y="2"/>
                  </a:cubicBezTo>
                  <a:cubicBezTo>
                    <a:pt x="0" y="2"/>
                    <a:pt x="0" y="3"/>
                    <a:pt x="0" y="4"/>
                  </a:cubicBezTo>
                  <a:cubicBezTo>
                    <a:pt x="2" y="20"/>
                    <a:pt x="6" y="38"/>
                    <a:pt x="15" y="53"/>
                  </a:cubicBezTo>
                  <a:cubicBezTo>
                    <a:pt x="23" y="67"/>
                    <a:pt x="36" y="81"/>
                    <a:pt x="47"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6" name="Freeform 59">
              <a:extLst>
                <a:ext uri="{FF2B5EF4-FFF2-40B4-BE49-F238E27FC236}">
                  <a16:creationId xmlns:a16="http://schemas.microsoft.com/office/drawing/2014/main" id="{7FEC6047-7EA6-894F-8915-8EB186D30FF8}"/>
                </a:ext>
              </a:extLst>
            </p:cNvPr>
            <p:cNvSpPr>
              <a:spLocks/>
            </p:cNvSpPr>
            <p:nvPr/>
          </p:nvSpPr>
          <p:spPr bwMode="auto">
            <a:xfrm>
              <a:off x="5000626" y="2865438"/>
              <a:ext cx="155575" cy="228600"/>
            </a:xfrm>
            <a:custGeom>
              <a:avLst/>
              <a:gdLst>
                <a:gd name="T0" fmla="*/ 38 w 57"/>
                <a:gd name="T1" fmla="*/ 62 h 84"/>
                <a:gd name="T2" fmla="*/ 38 w 57"/>
                <a:gd name="T3" fmla="*/ 62 h 84"/>
                <a:gd name="T4" fmla="*/ 48 w 57"/>
                <a:gd name="T5" fmla="*/ 77 h 84"/>
                <a:gd name="T6" fmla="*/ 54 w 57"/>
                <a:gd name="T7" fmla="*/ 82 h 84"/>
                <a:gd name="T8" fmla="*/ 52 w 57"/>
                <a:gd name="T9" fmla="*/ 74 h 84"/>
                <a:gd name="T10" fmla="*/ 42 w 57"/>
                <a:gd name="T11" fmla="*/ 59 h 84"/>
                <a:gd name="T12" fmla="*/ 37 w 57"/>
                <a:gd name="T13" fmla="*/ 28 h 84"/>
                <a:gd name="T14" fmla="*/ 36 w 57"/>
                <a:gd name="T15" fmla="*/ 28 h 84"/>
                <a:gd name="T16" fmla="*/ 4 w 57"/>
                <a:gd name="T17" fmla="*/ 1 h 84"/>
                <a:gd name="T18" fmla="*/ 2 w 57"/>
                <a:gd name="T19" fmla="*/ 0 h 84"/>
                <a:gd name="T20" fmla="*/ 0 w 57"/>
                <a:gd name="T21" fmla="*/ 1 h 84"/>
                <a:gd name="T22" fmla="*/ 0 w 57"/>
                <a:gd name="T23" fmla="*/ 3 h 84"/>
                <a:gd name="T24" fmla="*/ 12 w 57"/>
                <a:gd name="T25" fmla="*/ 42 h 84"/>
                <a:gd name="T26" fmla="*/ 14 w 57"/>
                <a:gd name="T27" fmla="*/ 46 h 84"/>
                <a:gd name="T28" fmla="*/ 38 w 57"/>
                <a:gd name="T29"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4">
                  <a:moveTo>
                    <a:pt x="38" y="62"/>
                  </a:moveTo>
                  <a:cubicBezTo>
                    <a:pt x="38" y="62"/>
                    <a:pt x="38" y="62"/>
                    <a:pt x="38" y="62"/>
                  </a:cubicBezTo>
                  <a:cubicBezTo>
                    <a:pt x="48" y="77"/>
                    <a:pt x="48" y="77"/>
                    <a:pt x="48" y="77"/>
                  </a:cubicBezTo>
                  <a:cubicBezTo>
                    <a:pt x="48" y="77"/>
                    <a:pt x="52" y="84"/>
                    <a:pt x="54" y="82"/>
                  </a:cubicBezTo>
                  <a:cubicBezTo>
                    <a:pt x="57" y="80"/>
                    <a:pt x="52" y="74"/>
                    <a:pt x="52" y="74"/>
                  </a:cubicBezTo>
                  <a:cubicBezTo>
                    <a:pt x="42" y="59"/>
                    <a:pt x="42" y="59"/>
                    <a:pt x="42" y="59"/>
                  </a:cubicBezTo>
                  <a:cubicBezTo>
                    <a:pt x="49" y="55"/>
                    <a:pt x="44" y="38"/>
                    <a:pt x="37" y="28"/>
                  </a:cubicBezTo>
                  <a:cubicBezTo>
                    <a:pt x="36" y="28"/>
                    <a:pt x="36" y="28"/>
                    <a:pt x="36" y="28"/>
                  </a:cubicBezTo>
                  <a:cubicBezTo>
                    <a:pt x="27" y="16"/>
                    <a:pt x="16" y="7"/>
                    <a:pt x="4" y="1"/>
                  </a:cubicBezTo>
                  <a:cubicBezTo>
                    <a:pt x="3" y="1"/>
                    <a:pt x="3" y="0"/>
                    <a:pt x="2" y="0"/>
                  </a:cubicBezTo>
                  <a:cubicBezTo>
                    <a:pt x="1" y="0"/>
                    <a:pt x="0" y="0"/>
                    <a:pt x="0" y="1"/>
                  </a:cubicBezTo>
                  <a:cubicBezTo>
                    <a:pt x="0" y="2"/>
                    <a:pt x="0" y="2"/>
                    <a:pt x="0" y="3"/>
                  </a:cubicBezTo>
                  <a:cubicBezTo>
                    <a:pt x="1" y="16"/>
                    <a:pt x="5" y="30"/>
                    <a:pt x="12" y="42"/>
                  </a:cubicBezTo>
                  <a:cubicBezTo>
                    <a:pt x="13" y="44"/>
                    <a:pt x="14" y="45"/>
                    <a:pt x="14" y="46"/>
                  </a:cubicBezTo>
                  <a:cubicBezTo>
                    <a:pt x="21" y="56"/>
                    <a:pt x="30" y="65"/>
                    <a:pt x="38" y="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7" name="Freeform 60">
              <a:extLst>
                <a:ext uri="{FF2B5EF4-FFF2-40B4-BE49-F238E27FC236}">
                  <a16:creationId xmlns:a16="http://schemas.microsoft.com/office/drawing/2014/main" id="{25405849-1CA4-FA4B-87DC-40502C474EB4}"/>
                </a:ext>
              </a:extLst>
            </p:cNvPr>
            <p:cNvSpPr>
              <a:spLocks/>
            </p:cNvSpPr>
            <p:nvPr/>
          </p:nvSpPr>
          <p:spPr bwMode="auto">
            <a:xfrm>
              <a:off x="4854576" y="2865438"/>
              <a:ext cx="179388" cy="258763"/>
            </a:xfrm>
            <a:custGeom>
              <a:avLst/>
              <a:gdLst>
                <a:gd name="T0" fmla="*/ 44 w 66"/>
                <a:gd name="T1" fmla="*/ 70 h 95"/>
                <a:gd name="T2" fmla="*/ 56 w 66"/>
                <a:gd name="T3" fmla="*/ 88 h 95"/>
                <a:gd name="T4" fmla="*/ 63 w 66"/>
                <a:gd name="T5" fmla="*/ 93 h 95"/>
                <a:gd name="T6" fmla="*/ 60 w 66"/>
                <a:gd name="T7" fmla="*/ 85 h 95"/>
                <a:gd name="T8" fmla="*/ 49 w 66"/>
                <a:gd name="T9" fmla="*/ 68 h 95"/>
                <a:gd name="T10" fmla="*/ 52 w 66"/>
                <a:gd name="T11" fmla="*/ 61 h 95"/>
                <a:gd name="T12" fmla="*/ 42 w 66"/>
                <a:gd name="T13" fmla="*/ 32 h 95"/>
                <a:gd name="T14" fmla="*/ 6 w 66"/>
                <a:gd name="T15" fmla="*/ 1 h 95"/>
                <a:gd name="T16" fmla="*/ 3 w 66"/>
                <a:gd name="T17" fmla="*/ 0 h 95"/>
                <a:gd name="T18" fmla="*/ 1 w 66"/>
                <a:gd name="T19" fmla="*/ 1 h 95"/>
                <a:gd name="T20" fmla="*/ 1 w 66"/>
                <a:gd name="T21" fmla="*/ 4 h 95"/>
                <a:gd name="T22" fmla="*/ 15 w 66"/>
                <a:gd name="T23" fmla="*/ 48 h 95"/>
                <a:gd name="T24" fmla="*/ 42 w 66"/>
                <a:gd name="T25" fmla="*/ 71 h 95"/>
                <a:gd name="T26" fmla="*/ 44 w 66"/>
                <a:gd name="T27" fmla="*/ 70 h 95"/>
                <a:gd name="T28" fmla="*/ 44 w 66"/>
                <a:gd name="T29" fmla="*/ 7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95">
                  <a:moveTo>
                    <a:pt x="44" y="70"/>
                  </a:moveTo>
                  <a:cubicBezTo>
                    <a:pt x="56" y="88"/>
                    <a:pt x="56" y="88"/>
                    <a:pt x="56" y="88"/>
                  </a:cubicBezTo>
                  <a:cubicBezTo>
                    <a:pt x="56" y="88"/>
                    <a:pt x="60" y="95"/>
                    <a:pt x="63" y="93"/>
                  </a:cubicBezTo>
                  <a:cubicBezTo>
                    <a:pt x="66" y="91"/>
                    <a:pt x="60" y="85"/>
                    <a:pt x="60" y="85"/>
                  </a:cubicBezTo>
                  <a:cubicBezTo>
                    <a:pt x="49" y="68"/>
                    <a:pt x="49" y="68"/>
                    <a:pt x="49" y="68"/>
                  </a:cubicBezTo>
                  <a:cubicBezTo>
                    <a:pt x="51" y="66"/>
                    <a:pt x="52" y="64"/>
                    <a:pt x="52" y="61"/>
                  </a:cubicBezTo>
                  <a:cubicBezTo>
                    <a:pt x="53" y="53"/>
                    <a:pt x="49" y="40"/>
                    <a:pt x="42" y="32"/>
                  </a:cubicBezTo>
                  <a:cubicBezTo>
                    <a:pt x="32" y="19"/>
                    <a:pt x="19" y="8"/>
                    <a:pt x="6" y="1"/>
                  </a:cubicBezTo>
                  <a:cubicBezTo>
                    <a:pt x="5" y="1"/>
                    <a:pt x="4" y="0"/>
                    <a:pt x="3" y="0"/>
                  </a:cubicBezTo>
                  <a:cubicBezTo>
                    <a:pt x="2" y="0"/>
                    <a:pt x="1" y="1"/>
                    <a:pt x="1" y="1"/>
                  </a:cubicBezTo>
                  <a:cubicBezTo>
                    <a:pt x="1" y="2"/>
                    <a:pt x="0" y="3"/>
                    <a:pt x="1" y="4"/>
                  </a:cubicBezTo>
                  <a:cubicBezTo>
                    <a:pt x="2" y="18"/>
                    <a:pt x="6" y="35"/>
                    <a:pt x="15" y="48"/>
                  </a:cubicBezTo>
                  <a:cubicBezTo>
                    <a:pt x="22" y="61"/>
                    <a:pt x="32" y="72"/>
                    <a:pt x="42" y="71"/>
                  </a:cubicBezTo>
                  <a:cubicBezTo>
                    <a:pt x="43" y="71"/>
                    <a:pt x="43" y="71"/>
                    <a:pt x="44" y="70"/>
                  </a:cubicBezTo>
                  <a:cubicBezTo>
                    <a:pt x="44" y="70"/>
                    <a:pt x="44" y="70"/>
                    <a:pt x="44" y="7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8" name="Freeform 61">
              <a:extLst>
                <a:ext uri="{FF2B5EF4-FFF2-40B4-BE49-F238E27FC236}">
                  <a16:creationId xmlns:a16="http://schemas.microsoft.com/office/drawing/2014/main" id="{F0E1E6BE-302E-D543-A9C1-A1824A4609F3}"/>
                </a:ext>
              </a:extLst>
            </p:cNvPr>
            <p:cNvSpPr>
              <a:spLocks/>
            </p:cNvSpPr>
            <p:nvPr/>
          </p:nvSpPr>
          <p:spPr bwMode="auto">
            <a:xfrm>
              <a:off x="4651376" y="3121025"/>
              <a:ext cx="219075" cy="225425"/>
            </a:xfrm>
            <a:custGeom>
              <a:avLst/>
              <a:gdLst>
                <a:gd name="T0" fmla="*/ 56 w 81"/>
                <a:gd name="T1" fmla="*/ 61 h 83"/>
                <a:gd name="T2" fmla="*/ 56 w 81"/>
                <a:gd name="T3" fmla="*/ 61 h 83"/>
                <a:gd name="T4" fmla="*/ 70 w 81"/>
                <a:gd name="T5" fmla="*/ 76 h 83"/>
                <a:gd name="T6" fmla="*/ 78 w 81"/>
                <a:gd name="T7" fmla="*/ 80 h 83"/>
                <a:gd name="T8" fmla="*/ 74 w 81"/>
                <a:gd name="T9" fmla="*/ 72 h 83"/>
                <a:gd name="T10" fmla="*/ 60 w 81"/>
                <a:gd name="T11" fmla="*/ 57 h 83"/>
                <a:gd name="T12" fmla="*/ 61 w 81"/>
                <a:gd name="T13" fmla="*/ 43 h 83"/>
                <a:gd name="T14" fmla="*/ 47 w 81"/>
                <a:gd name="T15" fmla="*/ 24 h 83"/>
                <a:gd name="T16" fmla="*/ 5 w 81"/>
                <a:gd name="T17" fmla="*/ 0 h 83"/>
                <a:gd name="T18" fmla="*/ 3 w 81"/>
                <a:gd name="T19" fmla="*/ 0 h 83"/>
                <a:gd name="T20" fmla="*/ 0 w 81"/>
                <a:gd name="T21" fmla="*/ 1 h 83"/>
                <a:gd name="T22" fmla="*/ 1 w 81"/>
                <a:gd name="T23" fmla="*/ 3 h 83"/>
                <a:gd name="T24" fmla="*/ 23 w 81"/>
                <a:gd name="T25" fmla="*/ 45 h 83"/>
                <a:gd name="T26" fmla="*/ 47 w 81"/>
                <a:gd name="T27" fmla="*/ 62 h 83"/>
                <a:gd name="T28" fmla="*/ 56 w 81"/>
                <a:gd name="T29"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3">
                  <a:moveTo>
                    <a:pt x="56" y="61"/>
                  </a:moveTo>
                  <a:cubicBezTo>
                    <a:pt x="56" y="61"/>
                    <a:pt x="56" y="61"/>
                    <a:pt x="56" y="61"/>
                  </a:cubicBezTo>
                  <a:cubicBezTo>
                    <a:pt x="70" y="76"/>
                    <a:pt x="70" y="76"/>
                    <a:pt x="70" y="76"/>
                  </a:cubicBezTo>
                  <a:cubicBezTo>
                    <a:pt x="70" y="76"/>
                    <a:pt x="76" y="83"/>
                    <a:pt x="78" y="80"/>
                  </a:cubicBezTo>
                  <a:cubicBezTo>
                    <a:pt x="81" y="78"/>
                    <a:pt x="74" y="72"/>
                    <a:pt x="74" y="72"/>
                  </a:cubicBezTo>
                  <a:cubicBezTo>
                    <a:pt x="60" y="57"/>
                    <a:pt x="60" y="57"/>
                    <a:pt x="60" y="57"/>
                  </a:cubicBezTo>
                  <a:cubicBezTo>
                    <a:pt x="63" y="55"/>
                    <a:pt x="63" y="49"/>
                    <a:pt x="61" y="43"/>
                  </a:cubicBezTo>
                  <a:cubicBezTo>
                    <a:pt x="58" y="36"/>
                    <a:pt x="53" y="29"/>
                    <a:pt x="47" y="24"/>
                  </a:cubicBezTo>
                  <a:cubicBezTo>
                    <a:pt x="34" y="13"/>
                    <a:pt x="20" y="5"/>
                    <a:pt x="5" y="0"/>
                  </a:cubicBezTo>
                  <a:cubicBezTo>
                    <a:pt x="4" y="0"/>
                    <a:pt x="3" y="0"/>
                    <a:pt x="3" y="0"/>
                  </a:cubicBezTo>
                  <a:cubicBezTo>
                    <a:pt x="1" y="0"/>
                    <a:pt x="1" y="0"/>
                    <a:pt x="0" y="1"/>
                  </a:cubicBezTo>
                  <a:cubicBezTo>
                    <a:pt x="0" y="2"/>
                    <a:pt x="0" y="3"/>
                    <a:pt x="1" y="3"/>
                  </a:cubicBezTo>
                  <a:cubicBezTo>
                    <a:pt x="5" y="18"/>
                    <a:pt x="12" y="33"/>
                    <a:pt x="23" y="45"/>
                  </a:cubicBezTo>
                  <a:cubicBezTo>
                    <a:pt x="30" y="53"/>
                    <a:pt x="39" y="61"/>
                    <a:pt x="47" y="62"/>
                  </a:cubicBezTo>
                  <a:cubicBezTo>
                    <a:pt x="50" y="63"/>
                    <a:pt x="53" y="63"/>
                    <a:pt x="56" y="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9" name="Freeform 62">
              <a:extLst>
                <a:ext uri="{FF2B5EF4-FFF2-40B4-BE49-F238E27FC236}">
                  <a16:creationId xmlns:a16="http://schemas.microsoft.com/office/drawing/2014/main" id="{E3230BC4-EE9B-5F45-859E-5AC7EE343EFF}"/>
                </a:ext>
              </a:extLst>
            </p:cNvPr>
            <p:cNvSpPr>
              <a:spLocks/>
            </p:cNvSpPr>
            <p:nvPr/>
          </p:nvSpPr>
          <p:spPr bwMode="auto">
            <a:xfrm>
              <a:off x="5205413" y="3068638"/>
              <a:ext cx="84138" cy="244475"/>
            </a:xfrm>
            <a:custGeom>
              <a:avLst/>
              <a:gdLst>
                <a:gd name="T0" fmla="*/ 18 w 31"/>
                <a:gd name="T1" fmla="*/ 66 h 90"/>
                <a:gd name="T2" fmla="*/ 18 w 31"/>
                <a:gd name="T3" fmla="*/ 66 h 90"/>
                <a:gd name="T4" fmla="*/ 22 w 31"/>
                <a:gd name="T5" fmla="*/ 83 h 90"/>
                <a:gd name="T6" fmla="*/ 26 w 31"/>
                <a:gd name="T7" fmla="*/ 89 h 90"/>
                <a:gd name="T8" fmla="*/ 27 w 31"/>
                <a:gd name="T9" fmla="*/ 82 h 90"/>
                <a:gd name="T10" fmla="*/ 23 w 31"/>
                <a:gd name="T11" fmla="*/ 65 h 90"/>
                <a:gd name="T12" fmla="*/ 28 w 31"/>
                <a:gd name="T13" fmla="*/ 36 h 90"/>
                <a:gd name="T14" fmla="*/ 9 w 31"/>
                <a:gd name="T15" fmla="*/ 2 h 90"/>
                <a:gd name="T16" fmla="*/ 7 w 31"/>
                <a:gd name="T17" fmla="*/ 1 h 90"/>
                <a:gd name="T18" fmla="*/ 5 w 31"/>
                <a:gd name="T19" fmla="*/ 1 h 90"/>
                <a:gd name="T20" fmla="*/ 4 w 31"/>
                <a:gd name="T21" fmla="*/ 2 h 90"/>
                <a:gd name="T22" fmla="*/ 2 w 31"/>
                <a:gd name="T23" fmla="*/ 41 h 90"/>
                <a:gd name="T24" fmla="*/ 18 w 31"/>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90">
                  <a:moveTo>
                    <a:pt x="18" y="66"/>
                  </a:moveTo>
                  <a:cubicBezTo>
                    <a:pt x="18" y="66"/>
                    <a:pt x="18" y="66"/>
                    <a:pt x="18" y="66"/>
                  </a:cubicBezTo>
                  <a:cubicBezTo>
                    <a:pt x="22" y="83"/>
                    <a:pt x="22" y="83"/>
                    <a:pt x="22" y="83"/>
                  </a:cubicBezTo>
                  <a:cubicBezTo>
                    <a:pt x="22" y="83"/>
                    <a:pt x="23" y="90"/>
                    <a:pt x="26" y="89"/>
                  </a:cubicBezTo>
                  <a:cubicBezTo>
                    <a:pt x="29" y="89"/>
                    <a:pt x="27" y="82"/>
                    <a:pt x="27" y="82"/>
                  </a:cubicBezTo>
                  <a:cubicBezTo>
                    <a:pt x="23" y="65"/>
                    <a:pt x="23" y="65"/>
                    <a:pt x="23" y="65"/>
                  </a:cubicBezTo>
                  <a:cubicBezTo>
                    <a:pt x="30" y="64"/>
                    <a:pt x="31" y="47"/>
                    <a:pt x="28" y="36"/>
                  </a:cubicBezTo>
                  <a:cubicBezTo>
                    <a:pt x="24" y="23"/>
                    <a:pt x="17" y="11"/>
                    <a:pt x="9" y="2"/>
                  </a:cubicBezTo>
                  <a:cubicBezTo>
                    <a:pt x="8" y="1"/>
                    <a:pt x="8" y="1"/>
                    <a:pt x="7" y="1"/>
                  </a:cubicBezTo>
                  <a:cubicBezTo>
                    <a:pt x="6" y="0"/>
                    <a:pt x="6" y="0"/>
                    <a:pt x="5" y="1"/>
                  </a:cubicBezTo>
                  <a:cubicBezTo>
                    <a:pt x="5" y="1"/>
                    <a:pt x="4" y="2"/>
                    <a:pt x="4" y="2"/>
                  </a:cubicBezTo>
                  <a:cubicBezTo>
                    <a:pt x="1" y="14"/>
                    <a:pt x="0" y="28"/>
                    <a:pt x="2" y="41"/>
                  </a:cubicBezTo>
                  <a:cubicBezTo>
                    <a:pt x="4" y="53"/>
                    <a:pt x="9" y="66"/>
                    <a:pt x="18"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0" name="Freeform 63">
              <a:extLst>
                <a:ext uri="{FF2B5EF4-FFF2-40B4-BE49-F238E27FC236}">
                  <a16:creationId xmlns:a16="http://schemas.microsoft.com/office/drawing/2014/main" id="{BC99696A-0D18-544A-BDCE-11094D718524}"/>
                </a:ext>
              </a:extLst>
            </p:cNvPr>
            <p:cNvSpPr>
              <a:spLocks/>
            </p:cNvSpPr>
            <p:nvPr/>
          </p:nvSpPr>
          <p:spPr bwMode="auto">
            <a:xfrm>
              <a:off x="5519738" y="3273425"/>
              <a:ext cx="82550" cy="417513"/>
            </a:xfrm>
            <a:custGeom>
              <a:avLst/>
              <a:gdLst>
                <a:gd name="T0" fmla="*/ 8 w 30"/>
                <a:gd name="T1" fmla="*/ 2 h 154"/>
                <a:gd name="T2" fmla="*/ 6 w 30"/>
                <a:gd name="T3" fmla="*/ 1 h 154"/>
                <a:gd name="T4" fmla="*/ 5 w 30"/>
                <a:gd name="T5" fmla="*/ 4 h 154"/>
                <a:gd name="T6" fmla="*/ 1 w 30"/>
                <a:gd name="T7" fmla="*/ 26 h 154"/>
                <a:gd name="T8" fmla="*/ 1 w 30"/>
                <a:gd name="T9" fmla="*/ 67 h 154"/>
                <a:gd name="T10" fmla="*/ 16 w 30"/>
                <a:gd name="T11" fmla="*/ 113 h 154"/>
                <a:gd name="T12" fmla="*/ 16 w 30"/>
                <a:gd name="T13" fmla="*/ 114 h 154"/>
                <a:gd name="T14" fmla="*/ 19 w 30"/>
                <a:gd name="T15" fmla="*/ 142 h 154"/>
                <a:gd name="T16" fmla="*/ 22 w 30"/>
                <a:gd name="T17" fmla="*/ 154 h 154"/>
                <a:gd name="T18" fmla="*/ 23 w 30"/>
                <a:gd name="T19" fmla="*/ 142 h 154"/>
                <a:gd name="T20" fmla="*/ 21 w 30"/>
                <a:gd name="T21" fmla="*/ 113 h 154"/>
                <a:gd name="T22" fmla="*/ 27 w 30"/>
                <a:gd name="T23" fmla="*/ 67 h 154"/>
                <a:gd name="T24" fmla="*/ 14 w 30"/>
                <a:gd name="T25" fmla="*/ 15 h 154"/>
                <a:gd name="T26" fmla="*/ 9 w 30"/>
                <a:gd name="T27" fmla="*/ 5 h 154"/>
                <a:gd name="T28" fmla="*/ 8 w 30"/>
                <a:gd name="T29"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54">
                  <a:moveTo>
                    <a:pt x="8" y="2"/>
                  </a:moveTo>
                  <a:cubicBezTo>
                    <a:pt x="7" y="0"/>
                    <a:pt x="6" y="0"/>
                    <a:pt x="6" y="1"/>
                  </a:cubicBezTo>
                  <a:cubicBezTo>
                    <a:pt x="5" y="2"/>
                    <a:pt x="5" y="2"/>
                    <a:pt x="5" y="4"/>
                  </a:cubicBezTo>
                  <a:cubicBezTo>
                    <a:pt x="4" y="11"/>
                    <a:pt x="2" y="18"/>
                    <a:pt x="1" y="26"/>
                  </a:cubicBezTo>
                  <a:cubicBezTo>
                    <a:pt x="0" y="39"/>
                    <a:pt x="0" y="53"/>
                    <a:pt x="1" y="67"/>
                  </a:cubicBezTo>
                  <a:cubicBezTo>
                    <a:pt x="2" y="88"/>
                    <a:pt x="7" y="111"/>
                    <a:pt x="16" y="113"/>
                  </a:cubicBezTo>
                  <a:cubicBezTo>
                    <a:pt x="16" y="113"/>
                    <a:pt x="16" y="113"/>
                    <a:pt x="16" y="114"/>
                  </a:cubicBezTo>
                  <a:cubicBezTo>
                    <a:pt x="19" y="142"/>
                    <a:pt x="19" y="142"/>
                    <a:pt x="19" y="142"/>
                  </a:cubicBezTo>
                  <a:cubicBezTo>
                    <a:pt x="19" y="142"/>
                    <a:pt x="20" y="154"/>
                    <a:pt x="22" y="154"/>
                  </a:cubicBezTo>
                  <a:cubicBezTo>
                    <a:pt x="25" y="153"/>
                    <a:pt x="23" y="142"/>
                    <a:pt x="23" y="142"/>
                  </a:cubicBezTo>
                  <a:cubicBezTo>
                    <a:pt x="21" y="113"/>
                    <a:pt x="21" y="113"/>
                    <a:pt x="21" y="113"/>
                  </a:cubicBezTo>
                  <a:cubicBezTo>
                    <a:pt x="28" y="113"/>
                    <a:pt x="30" y="86"/>
                    <a:pt x="27" y="67"/>
                  </a:cubicBezTo>
                  <a:cubicBezTo>
                    <a:pt x="25" y="48"/>
                    <a:pt x="20" y="30"/>
                    <a:pt x="14" y="15"/>
                  </a:cubicBezTo>
                  <a:cubicBezTo>
                    <a:pt x="12" y="11"/>
                    <a:pt x="11" y="8"/>
                    <a:pt x="9" y="5"/>
                  </a:cubicBezTo>
                  <a:cubicBezTo>
                    <a:pt x="9" y="3"/>
                    <a:pt x="9" y="2"/>
                    <a:pt x="8"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1" name="Freeform 64">
              <a:extLst>
                <a:ext uri="{FF2B5EF4-FFF2-40B4-BE49-F238E27FC236}">
                  <a16:creationId xmlns:a16="http://schemas.microsoft.com/office/drawing/2014/main" id="{235D4D97-37F9-6C43-B287-3B5DD74DDA7D}"/>
                </a:ext>
              </a:extLst>
            </p:cNvPr>
            <p:cNvSpPr>
              <a:spLocks/>
            </p:cNvSpPr>
            <p:nvPr/>
          </p:nvSpPr>
          <p:spPr bwMode="auto">
            <a:xfrm>
              <a:off x="6642101" y="3246438"/>
              <a:ext cx="206375" cy="371475"/>
            </a:xfrm>
            <a:custGeom>
              <a:avLst/>
              <a:gdLst>
                <a:gd name="T0" fmla="*/ 11 w 76"/>
                <a:gd name="T1" fmla="*/ 126 h 137"/>
                <a:gd name="T2" fmla="*/ 24 w 76"/>
                <a:gd name="T3" fmla="*/ 101 h 137"/>
                <a:gd name="T4" fmla="*/ 56 w 76"/>
                <a:gd name="T5" fmla="*/ 66 h 137"/>
                <a:gd name="T6" fmla="*/ 76 w 76"/>
                <a:gd name="T7" fmla="*/ 5 h 137"/>
                <a:gd name="T8" fmla="*/ 76 w 76"/>
                <a:gd name="T9" fmla="*/ 2 h 137"/>
                <a:gd name="T10" fmla="*/ 74 w 76"/>
                <a:gd name="T11" fmla="*/ 0 h 137"/>
                <a:gd name="T12" fmla="*/ 72 w 76"/>
                <a:gd name="T13" fmla="*/ 2 h 137"/>
                <a:gd name="T14" fmla="*/ 34 w 76"/>
                <a:gd name="T15" fmla="*/ 52 h 137"/>
                <a:gd name="T16" fmla="*/ 20 w 76"/>
                <a:gd name="T17" fmla="*/ 99 h 137"/>
                <a:gd name="T18" fmla="*/ 20 w 76"/>
                <a:gd name="T19" fmla="*/ 99 h 137"/>
                <a:gd name="T20" fmla="*/ 7 w 76"/>
                <a:gd name="T21" fmla="*/ 124 h 137"/>
                <a:gd name="T22" fmla="*/ 3 w 76"/>
                <a:gd name="T23" fmla="*/ 136 h 137"/>
                <a:gd name="T24" fmla="*/ 11 w 76"/>
                <a:gd name="T25" fmla="*/ 12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37">
                  <a:moveTo>
                    <a:pt x="11" y="126"/>
                  </a:moveTo>
                  <a:cubicBezTo>
                    <a:pt x="24" y="101"/>
                    <a:pt x="24" y="101"/>
                    <a:pt x="24" y="101"/>
                  </a:cubicBezTo>
                  <a:cubicBezTo>
                    <a:pt x="30" y="105"/>
                    <a:pt x="47" y="84"/>
                    <a:pt x="56" y="66"/>
                  </a:cubicBezTo>
                  <a:cubicBezTo>
                    <a:pt x="66" y="45"/>
                    <a:pt x="72" y="24"/>
                    <a:pt x="76" y="5"/>
                  </a:cubicBezTo>
                  <a:cubicBezTo>
                    <a:pt x="76" y="4"/>
                    <a:pt x="76" y="3"/>
                    <a:pt x="76" y="2"/>
                  </a:cubicBezTo>
                  <a:cubicBezTo>
                    <a:pt x="76" y="0"/>
                    <a:pt x="75" y="0"/>
                    <a:pt x="74" y="0"/>
                  </a:cubicBezTo>
                  <a:cubicBezTo>
                    <a:pt x="74" y="0"/>
                    <a:pt x="73" y="1"/>
                    <a:pt x="72" y="2"/>
                  </a:cubicBezTo>
                  <a:cubicBezTo>
                    <a:pt x="59" y="15"/>
                    <a:pt x="45" y="32"/>
                    <a:pt x="34" y="52"/>
                  </a:cubicBezTo>
                  <a:cubicBezTo>
                    <a:pt x="23" y="70"/>
                    <a:pt x="14" y="92"/>
                    <a:pt x="20" y="99"/>
                  </a:cubicBezTo>
                  <a:cubicBezTo>
                    <a:pt x="20" y="99"/>
                    <a:pt x="20" y="99"/>
                    <a:pt x="20" y="99"/>
                  </a:cubicBezTo>
                  <a:cubicBezTo>
                    <a:pt x="7" y="124"/>
                    <a:pt x="7" y="124"/>
                    <a:pt x="7" y="124"/>
                  </a:cubicBezTo>
                  <a:cubicBezTo>
                    <a:pt x="7" y="124"/>
                    <a:pt x="0" y="135"/>
                    <a:pt x="3" y="136"/>
                  </a:cubicBezTo>
                  <a:cubicBezTo>
                    <a:pt x="6" y="137"/>
                    <a:pt x="11" y="126"/>
                    <a:pt x="11" y="1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2" name="Freeform 65">
              <a:extLst>
                <a:ext uri="{FF2B5EF4-FFF2-40B4-BE49-F238E27FC236}">
                  <a16:creationId xmlns:a16="http://schemas.microsoft.com/office/drawing/2014/main" id="{1D8BFEAD-A04F-6D4B-BB67-59092A3ACF01}"/>
                </a:ext>
              </a:extLst>
            </p:cNvPr>
            <p:cNvSpPr>
              <a:spLocks/>
            </p:cNvSpPr>
            <p:nvPr/>
          </p:nvSpPr>
          <p:spPr bwMode="auto">
            <a:xfrm>
              <a:off x="5408613" y="2808288"/>
              <a:ext cx="87313" cy="244475"/>
            </a:xfrm>
            <a:custGeom>
              <a:avLst/>
              <a:gdLst>
                <a:gd name="T0" fmla="*/ 18 w 32"/>
                <a:gd name="T1" fmla="*/ 66 h 90"/>
                <a:gd name="T2" fmla="*/ 18 w 32"/>
                <a:gd name="T3" fmla="*/ 66 h 90"/>
                <a:gd name="T4" fmla="*/ 22 w 32"/>
                <a:gd name="T5" fmla="*/ 82 h 90"/>
                <a:gd name="T6" fmla="*/ 26 w 32"/>
                <a:gd name="T7" fmla="*/ 89 h 90"/>
                <a:gd name="T8" fmla="*/ 27 w 32"/>
                <a:gd name="T9" fmla="*/ 81 h 90"/>
                <a:gd name="T10" fmla="*/ 23 w 32"/>
                <a:gd name="T11" fmla="*/ 65 h 90"/>
                <a:gd name="T12" fmla="*/ 28 w 32"/>
                <a:gd name="T13" fmla="*/ 36 h 90"/>
                <a:gd name="T14" fmla="*/ 9 w 32"/>
                <a:gd name="T15" fmla="*/ 2 h 90"/>
                <a:gd name="T16" fmla="*/ 7 w 32"/>
                <a:gd name="T17" fmla="*/ 0 h 90"/>
                <a:gd name="T18" fmla="*/ 5 w 32"/>
                <a:gd name="T19" fmla="*/ 0 h 90"/>
                <a:gd name="T20" fmla="*/ 4 w 32"/>
                <a:gd name="T21" fmla="*/ 2 h 90"/>
                <a:gd name="T22" fmla="*/ 2 w 32"/>
                <a:gd name="T23" fmla="*/ 40 h 90"/>
                <a:gd name="T24" fmla="*/ 18 w 32"/>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0">
                  <a:moveTo>
                    <a:pt x="18" y="66"/>
                  </a:moveTo>
                  <a:cubicBezTo>
                    <a:pt x="18" y="66"/>
                    <a:pt x="18" y="66"/>
                    <a:pt x="18" y="66"/>
                  </a:cubicBezTo>
                  <a:cubicBezTo>
                    <a:pt x="22" y="82"/>
                    <a:pt x="22" y="82"/>
                    <a:pt x="22" y="82"/>
                  </a:cubicBezTo>
                  <a:cubicBezTo>
                    <a:pt x="22" y="82"/>
                    <a:pt x="23" y="90"/>
                    <a:pt x="26" y="89"/>
                  </a:cubicBezTo>
                  <a:cubicBezTo>
                    <a:pt x="29" y="88"/>
                    <a:pt x="27" y="81"/>
                    <a:pt x="27" y="81"/>
                  </a:cubicBezTo>
                  <a:cubicBezTo>
                    <a:pt x="23" y="65"/>
                    <a:pt x="23" y="65"/>
                    <a:pt x="23" y="65"/>
                  </a:cubicBezTo>
                  <a:cubicBezTo>
                    <a:pt x="30" y="63"/>
                    <a:pt x="32" y="47"/>
                    <a:pt x="28" y="36"/>
                  </a:cubicBezTo>
                  <a:cubicBezTo>
                    <a:pt x="24" y="23"/>
                    <a:pt x="17" y="11"/>
                    <a:pt x="9" y="2"/>
                  </a:cubicBezTo>
                  <a:cubicBezTo>
                    <a:pt x="9" y="1"/>
                    <a:pt x="8" y="0"/>
                    <a:pt x="7" y="0"/>
                  </a:cubicBezTo>
                  <a:cubicBezTo>
                    <a:pt x="7" y="0"/>
                    <a:pt x="6" y="0"/>
                    <a:pt x="5" y="0"/>
                  </a:cubicBezTo>
                  <a:cubicBezTo>
                    <a:pt x="5" y="1"/>
                    <a:pt x="5" y="1"/>
                    <a:pt x="4" y="2"/>
                  </a:cubicBezTo>
                  <a:cubicBezTo>
                    <a:pt x="1" y="14"/>
                    <a:pt x="0" y="27"/>
                    <a:pt x="2" y="40"/>
                  </a:cubicBezTo>
                  <a:cubicBezTo>
                    <a:pt x="4" y="53"/>
                    <a:pt x="10" y="66"/>
                    <a:pt x="18"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3" name="Freeform 66">
              <a:extLst>
                <a:ext uri="{FF2B5EF4-FFF2-40B4-BE49-F238E27FC236}">
                  <a16:creationId xmlns:a16="http://schemas.microsoft.com/office/drawing/2014/main" id="{480509EB-2380-B448-87A3-58909E352EAA}"/>
                </a:ext>
              </a:extLst>
            </p:cNvPr>
            <p:cNvSpPr>
              <a:spLocks/>
            </p:cNvSpPr>
            <p:nvPr/>
          </p:nvSpPr>
          <p:spPr bwMode="auto">
            <a:xfrm>
              <a:off x="5275263" y="2609850"/>
              <a:ext cx="103188" cy="233363"/>
            </a:xfrm>
            <a:custGeom>
              <a:avLst/>
              <a:gdLst>
                <a:gd name="T0" fmla="*/ 24 w 38"/>
                <a:gd name="T1" fmla="*/ 64 h 86"/>
                <a:gd name="T2" fmla="*/ 31 w 38"/>
                <a:gd name="T3" fmla="*/ 80 h 86"/>
                <a:gd name="T4" fmla="*/ 35 w 38"/>
                <a:gd name="T5" fmla="*/ 85 h 86"/>
                <a:gd name="T6" fmla="*/ 35 w 38"/>
                <a:gd name="T7" fmla="*/ 78 h 86"/>
                <a:gd name="T8" fmla="*/ 29 w 38"/>
                <a:gd name="T9" fmla="*/ 62 h 86"/>
                <a:gd name="T10" fmla="*/ 32 w 38"/>
                <a:gd name="T11" fmla="*/ 58 h 86"/>
                <a:gd name="T12" fmla="*/ 30 w 38"/>
                <a:gd name="T13" fmla="*/ 33 h 86"/>
                <a:gd name="T14" fmla="*/ 5 w 38"/>
                <a:gd name="T15" fmla="*/ 2 h 86"/>
                <a:gd name="T16" fmla="*/ 4 w 38"/>
                <a:gd name="T17" fmla="*/ 1 h 86"/>
                <a:gd name="T18" fmla="*/ 2 w 38"/>
                <a:gd name="T19" fmla="*/ 1 h 86"/>
                <a:gd name="T20" fmla="*/ 1 w 38"/>
                <a:gd name="T21" fmla="*/ 3 h 86"/>
                <a:gd name="T22" fmla="*/ 4 w 38"/>
                <a:gd name="T23" fmla="*/ 41 h 86"/>
                <a:gd name="T24" fmla="*/ 22 w 38"/>
                <a:gd name="T25" fmla="*/ 64 h 86"/>
                <a:gd name="T26" fmla="*/ 24 w 38"/>
                <a:gd name="T27" fmla="*/ 64 h 86"/>
                <a:gd name="T28" fmla="*/ 24 w 38"/>
                <a:gd name="T2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86">
                  <a:moveTo>
                    <a:pt x="24" y="64"/>
                  </a:moveTo>
                  <a:cubicBezTo>
                    <a:pt x="31" y="80"/>
                    <a:pt x="31" y="80"/>
                    <a:pt x="31" y="80"/>
                  </a:cubicBezTo>
                  <a:cubicBezTo>
                    <a:pt x="31" y="80"/>
                    <a:pt x="33" y="86"/>
                    <a:pt x="35" y="85"/>
                  </a:cubicBezTo>
                  <a:cubicBezTo>
                    <a:pt x="38" y="84"/>
                    <a:pt x="35" y="78"/>
                    <a:pt x="35" y="78"/>
                  </a:cubicBezTo>
                  <a:cubicBezTo>
                    <a:pt x="29" y="62"/>
                    <a:pt x="29" y="62"/>
                    <a:pt x="29" y="62"/>
                  </a:cubicBezTo>
                  <a:cubicBezTo>
                    <a:pt x="30" y="62"/>
                    <a:pt x="32" y="60"/>
                    <a:pt x="32" y="58"/>
                  </a:cubicBezTo>
                  <a:cubicBezTo>
                    <a:pt x="35" y="52"/>
                    <a:pt x="33" y="41"/>
                    <a:pt x="30" y="33"/>
                  </a:cubicBezTo>
                  <a:cubicBezTo>
                    <a:pt x="24" y="20"/>
                    <a:pt x="15" y="10"/>
                    <a:pt x="5" y="2"/>
                  </a:cubicBezTo>
                  <a:cubicBezTo>
                    <a:pt x="5" y="1"/>
                    <a:pt x="4" y="1"/>
                    <a:pt x="4" y="1"/>
                  </a:cubicBezTo>
                  <a:cubicBezTo>
                    <a:pt x="3" y="0"/>
                    <a:pt x="2" y="0"/>
                    <a:pt x="2" y="1"/>
                  </a:cubicBezTo>
                  <a:cubicBezTo>
                    <a:pt x="1" y="1"/>
                    <a:pt x="1" y="2"/>
                    <a:pt x="1" y="3"/>
                  </a:cubicBezTo>
                  <a:cubicBezTo>
                    <a:pt x="0" y="15"/>
                    <a:pt x="0" y="28"/>
                    <a:pt x="4" y="41"/>
                  </a:cubicBezTo>
                  <a:cubicBezTo>
                    <a:pt x="8" y="52"/>
                    <a:pt x="15" y="63"/>
                    <a:pt x="22" y="64"/>
                  </a:cubicBezTo>
                  <a:cubicBezTo>
                    <a:pt x="23" y="64"/>
                    <a:pt x="24" y="64"/>
                    <a:pt x="24" y="64"/>
                  </a:cubicBezTo>
                  <a:cubicBezTo>
                    <a:pt x="24" y="64"/>
                    <a:pt x="24" y="64"/>
                    <a:pt x="24"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4" name="Freeform 67">
              <a:extLst>
                <a:ext uri="{FF2B5EF4-FFF2-40B4-BE49-F238E27FC236}">
                  <a16:creationId xmlns:a16="http://schemas.microsoft.com/office/drawing/2014/main" id="{D14F229B-C84E-C542-93F9-91937EDCF9B7}"/>
                </a:ext>
              </a:extLst>
            </p:cNvPr>
            <p:cNvSpPr>
              <a:spLocks/>
            </p:cNvSpPr>
            <p:nvPr/>
          </p:nvSpPr>
          <p:spPr bwMode="auto">
            <a:xfrm>
              <a:off x="5068888" y="2605088"/>
              <a:ext cx="144463" cy="328613"/>
            </a:xfrm>
            <a:custGeom>
              <a:avLst/>
              <a:gdLst>
                <a:gd name="T0" fmla="*/ 50 w 53"/>
                <a:gd name="T1" fmla="*/ 119 h 121"/>
                <a:gd name="T2" fmla="*/ 49 w 53"/>
                <a:gd name="T3" fmla="*/ 109 h 121"/>
                <a:gd name="T4" fmla="*/ 45 w 53"/>
                <a:gd name="T5" fmla="*/ 98 h 121"/>
                <a:gd name="T6" fmla="*/ 40 w 53"/>
                <a:gd name="T7" fmla="*/ 87 h 121"/>
                <a:gd name="T8" fmla="*/ 41 w 53"/>
                <a:gd name="T9" fmla="*/ 46 h 121"/>
                <a:gd name="T10" fmla="*/ 8 w 53"/>
                <a:gd name="T11" fmla="*/ 3 h 121"/>
                <a:gd name="T12" fmla="*/ 5 w 53"/>
                <a:gd name="T13" fmla="*/ 1 h 121"/>
                <a:gd name="T14" fmla="*/ 2 w 53"/>
                <a:gd name="T15" fmla="*/ 2 h 121"/>
                <a:gd name="T16" fmla="*/ 1 w 53"/>
                <a:gd name="T17" fmla="*/ 4 h 121"/>
                <a:gd name="T18" fmla="*/ 6 w 53"/>
                <a:gd name="T19" fmla="*/ 57 h 121"/>
                <a:gd name="T20" fmla="*/ 34 w 53"/>
                <a:gd name="T21" fmla="*/ 89 h 121"/>
                <a:gd name="T22" fmla="*/ 34 w 53"/>
                <a:gd name="T23" fmla="*/ 89 h 121"/>
                <a:gd name="T24" fmla="*/ 39 w 53"/>
                <a:gd name="T25" fmla="*/ 102 h 121"/>
                <a:gd name="T26" fmla="*/ 43 w 53"/>
                <a:gd name="T27" fmla="*/ 111 h 121"/>
                <a:gd name="T28" fmla="*/ 50 w 53"/>
                <a:gd name="T29"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21">
                  <a:moveTo>
                    <a:pt x="50" y="119"/>
                  </a:moveTo>
                  <a:cubicBezTo>
                    <a:pt x="53" y="118"/>
                    <a:pt x="49" y="109"/>
                    <a:pt x="49" y="109"/>
                  </a:cubicBezTo>
                  <a:cubicBezTo>
                    <a:pt x="45" y="98"/>
                    <a:pt x="45" y="98"/>
                    <a:pt x="45" y="98"/>
                  </a:cubicBezTo>
                  <a:cubicBezTo>
                    <a:pt x="40" y="87"/>
                    <a:pt x="40" y="87"/>
                    <a:pt x="40" y="87"/>
                  </a:cubicBezTo>
                  <a:cubicBezTo>
                    <a:pt x="50" y="84"/>
                    <a:pt x="48" y="60"/>
                    <a:pt x="41" y="46"/>
                  </a:cubicBezTo>
                  <a:cubicBezTo>
                    <a:pt x="33" y="28"/>
                    <a:pt x="21" y="14"/>
                    <a:pt x="8" y="3"/>
                  </a:cubicBezTo>
                  <a:cubicBezTo>
                    <a:pt x="7" y="2"/>
                    <a:pt x="6" y="1"/>
                    <a:pt x="5" y="1"/>
                  </a:cubicBezTo>
                  <a:cubicBezTo>
                    <a:pt x="4" y="0"/>
                    <a:pt x="3" y="1"/>
                    <a:pt x="2" y="2"/>
                  </a:cubicBezTo>
                  <a:cubicBezTo>
                    <a:pt x="2" y="2"/>
                    <a:pt x="2" y="3"/>
                    <a:pt x="1" y="4"/>
                  </a:cubicBezTo>
                  <a:cubicBezTo>
                    <a:pt x="0" y="21"/>
                    <a:pt x="0" y="40"/>
                    <a:pt x="6" y="57"/>
                  </a:cubicBezTo>
                  <a:cubicBezTo>
                    <a:pt x="12" y="74"/>
                    <a:pt x="22" y="91"/>
                    <a:pt x="34" y="89"/>
                  </a:cubicBezTo>
                  <a:cubicBezTo>
                    <a:pt x="34" y="89"/>
                    <a:pt x="34" y="89"/>
                    <a:pt x="34" y="89"/>
                  </a:cubicBezTo>
                  <a:cubicBezTo>
                    <a:pt x="39" y="102"/>
                    <a:pt x="39" y="102"/>
                    <a:pt x="39" y="102"/>
                  </a:cubicBezTo>
                  <a:cubicBezTo>
                    <a:pt x="43" y="111"/>
                    <a:pt x="43" y="111"/>
                    <a:pt x="43" y="111"/>
                  </a:cubicBezTo>
                  <a:cubicBezTo>
                    <a:pt x="43" y="111"/>
                    <a:pt x="46" y="121"/>
                    <a:pt x="50" y="1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5" name="Freeform 68">
              <a:extLst>
                <a:ext uri="{FF2B5EF4-FFF2-40B4-BE49-F238E27FC236}">
                  <a16:creationId xmlns:a16="http://schemas.microsoft.com/office/drawing/2014/main" id="{DBC724E6-C6EA-FB4B-BE71-9BFF21AA4232}"/>
                </a:ext>
              </a:extLst>
            </p:cNvPr>
            <p:cNvSpPr>
              <a:spLocks/>
            </p:cNvSpPr>
            <p:nvPr/>
          </p:nvSpPr>
          <p:spPr bwMode="auto">
            <a:xfrm>
              <a:off x="5262563" y="2846388"/>
              <a:ext cx="85725" cy="244475"/>
            </a:xfrm>
            <a:custGeom>
              <a:avLst/>
              <a:gdLst>
                <a:gd name="T0" fmla="*/ 19 w 32"/>
                <a:gd name="T1" fmla="*/ 66 h 90"/>
                <a:gd name="T2" fmla="*/ 19 w 32"/>
                <a:gd name="T3" fmla="*/ 66 h 90"/>
                <a:gd name="T4" fmla="*/ 23 w 32"/>
                <a:gd name="T5" fmla="*/ 83 h 90"/>
                <a:gd name="T6" fmla="*/ 27 w 32"/>
                <a:gd name="T7" fmla="*/ 89 h 90"/>
                <a:gd name="T8" fmla="*/ 27 w 32"/>
                <a:gd name="T9" fmla="*/ 82 h 90"/>
                <a:gd name="T10" fmla="*/ 24 w 32"/>
                <a:gd name="T11" fmla="*/ 65 h 90"/>
                <a:gd name="T12" fmla="*/ 29 w 32"/>
                <a:gd name="T13" fmla="*/ 36 h 90"/>
                <a:gd name="T14" fmla="*/ 9 w 32"/>
                <a:gd name="T15" fmla="*/ 2 h 90"/>
                <a:gd name="T16" fmla="*/ 8 w 32"/>
                <a:gd name="T17" fmla="*/ 1 h 90"/>
                <a:gd name="T18" fmla="*/ 6 w 32"/>
                <a:gd name="T19" fmla="*/ 1 h 90"/>
                <a:gd name="T20" fmla="*/ 5 w 32"/>
                <a:gd name="T21" fmla="*/ 2 h 90"/>
                <a:gd name="T22" fmla="*/ 3 w 32"/>
                <a:gd name="T23" fmla="*/ 41 h 90"/>
                <a:gd name="T24" fmla="*/ 19 w 32"/>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0">
                  <a:moveTo>
                    <a:pt x="19" y="66"/>
                  </a:moveTo>
                  <a:cubicBezTo>
                    <a:pt x="19" y="66"/>
                    <a:pt x="19" y="66"/>
                    <a:pt x="19" y="66"/>
                  </a:cubicBezTo>
                  <a:cubicBezTo>
                    <a:pt x="23" y="83"/>
                    <a:pt x="23" y="83"/>
                    <a:pt x="23" y="83"/>
                  </a:cubicBezTo>
                  <a:cubicBezTo>
                    <a:pt x="23" y="83"/>
                    <a:pt x="24" y="90"/>
                    <a:pt x="27" y="89"/>
                  </a:cubicBezTo>
                  <a:cubicBezTo>
                    <a:pt x="29" y="89"/>
                    <a:pt x="27" y="82"/>
                    <a:pt x="27" y="82"/>
                  </a:cubicBezTo>
                  <a:cubicBezTo>
                    <a:pt x="24" y="65"/>
                    <a:pt x="24" y="65"/>
                    <a:pt x="24" y="65"/>
                  </a:cubicBezTo>
                  <a:cubicBezTo>
                    <a:pt x="31" y="64"/>
                    <a:pt x="32" y="47"/>
                    <a:pt x="29" y="36"/>
                  </a:cubicBezTo>
                  <a:cubicBezTo>
                    <a:pt x="25" y="23"/>
                    <a:pt x="18" y="11"/>
                    <a:pt x="9" y="2"/>
                  </a:cubicBezTo>
                  <a:cubicBezTo>
                    <a:pt x="9" y="1"/>
                    <a:pt x="9" y="1"/>
                    <a:pt x="8" y="1"/>
                  </a:cubicBezTo>
                  <a:cubicBezTo>
                    <a:pt x="7" y="0"/>
                    <a:pt x="6" y="0"/>
                    <a:pt x="6" y="1"/>
                  </a:cubicBezTo>
                  <a:cubicBezTo>
                    <a:pt x="5" y="1"/>
                    <a:pt x="5" y="2"/>
                    <a:pt x="5" y="2"/>
                  </a:cubicBezTo>
                  <a:cubicBezTo>
                    <a:pt x="2" y="14"/>
                    <a:pt x="0" y="28"/>
                    <a:pt x="3" y="41"/>
                  </a:cubicBezTo>
                  <a:cubicBezTo>
                    <a:pt x="5" y="53"/>
                    <a:pt x="10" y="66"/>
                    <a:pt x="19"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6" name="Freeform 69">
              <a:extLst>
                <a:ext uri="{FF2B5EF4-FFF2-40B4-BE49-F238E27FC236}">
                  <a16:creationId xmlns:a16="http://schemas.microsoft.com/office/drawing/2014/main" id="{E144619D-C0DE-EF4B-82E6-FCEBF43FAAAD}"/>
                </a:ext>
              </a:extLst>
            </p:cNvPr>
            <p:cNvSpPr>
              <a:spLocks/>
            </p:cNvSpPr>
            <p:nvPr/>
          </p:nvSpPr>
          <p:spPr bwMode="auto">
            <a:xfrm>
              <a:off x="4575176" y="4217988"/>
              <a:ext cx="352425" cy="190500"/>
            </a:xfrm>
            <a:custGeom>
              <a:avLst/>
              <a:gdLst>
                <a:gd name="T0" fmla="*/ 117 w 130"/>
                <a:gd name="T1" fmla="*/ 6 h 70"/>
                <a:gd name="T2" fmla="*/ 93 w 130"/>
                <a:gd name="T3" fmla="*/ 17 h 70"/>
                <a:gd name="T4" fmla="*/ 47 w 130"/>
                <a:gd name="T5" fmla="*/ 20 h 70"/>
                <a:gd name="T6" fmla="*/ 2 w 130"/>
                <a:gd name="T7" fmla="*/ 63 h 70"/>
                <a:gd name="T8" fmla="*/ 0 w 130"/>
                <a:gd name="T9" fmla="*/ 66 h 70"/>
                <a:gd name="T10" fmla="*/ 1 w 130"/>
                <a:gd name="T11" fmla="*/ 69 h 70"/>
                <a:gd name="T12" fmla="*/ 4 w 130"/>
                <a:gd name="T13" fmla="*/ 70 h 70"/>
                <a:gd name="T14" fmla="*/ 63 w 130"/>
                <a:gd name="T15" fmla="*/ 59 h 70"/>
                <a:gd name="T16" fmla="*/ 96 w 130"/>
                <a:gd name="T17" fmla="*/ 24 h 70"/>
                <a:gd name="T18" fmla="*/ 96 w 130"/>
                <a:gd name="T19" fmla="*/ 24 h 70"/>
                <a:gd name="T20" fmla="*/ 120 w 130"/>
                <a:gd name="T21" fmla="*/ 12 h 70"/>
                <a:gd name="T22" fmla="*/ 128 w 130"/>
                <a:gd name="T23" fmla="*/ 4 h 70"/>
                <a:gd name="T24" fmla="*/ 117 w 130"/>
                <a:gd name="T25"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70">
                  <a:moveTo>
                    <a:pt x="117" y="6"/>
                  </a:moveTo>
                  <a:cubicBezTo>
                    <a:pt x="93" y="17"/>
                    <a:pt x="93" y="17"/>
                    <a:pt x="93" y="17"/>
                  </a:cubicBezTo>
                  <a:cubicBezTo>
                    <a:pt x="88" y="7"/>
                    <a:pt x="63" y="11"/>
                    <a:pt x="47" y="20"/>
                  </a:cubicBezTo>
                  <a:cubicBezTo>
                    <a:pt x="28" y="32"/>
                    <a:pt x="13" y="47"/>
                    <a:pt x="2" y="63"/>
                  </a:cubicBezTo>
                  <a:cubicBezTo>
                    <a:pt x="1" y="64"/>
                    <a:pt x="1" y="65"/>
                    <a:pt x="0" y="66"/>
                  </a:cubicBezTo>
                  <a:cubicBezTo>
                    <a:pt x="0" y="67"/>
                    <a:pt x="0" y="68"/>
                    <a:pt x="1" y="69"/>
                  </a:cubicBezTo>
                  <a:cubicBezTo>
                    <a:pt x="2" y="69"/>
                    <a:pt x="3" y="70"/>
                    <a:pt x="4" y="70"/>
                  </a:cubicBezTo>
                  <a:cubicBezTo>
                    <a:pt x="23" y="70"/>
                    <a:pt x="44" y="67"/>
                    <a:pt x="63" y="59"/>
                  </a:cubicBezTo>
                  <a:cubicBezTo>
                    <a:pt x="81" y="51"/>
                    <a:pt x="99" y="38"/>
                    <a:pt x="96" y="24"/>
                  </a:cubicBezTo>
                  <a:cubicBezTo>
                    <a:pt x="96" y="24"/>
                    <a:pt x="96" y="24"/>
                    <a:pt x="96" y="24"/>
                  </a:cubicBezTo>
                  <a:cubicBezTo>
                    <a:pt x="120" y="12"/>
                    <a:pt x="120" y="12"/>
                    <a:pt x="120" y="12"/>
                  </a:cubicBezTo>
                  <a:cubicBezTo>
                    <a:pt x="120" y="12"/>
                    <a:pt x="130" y="8"/>
                    <a:pt x="128" y="4"/>
                  </a:cubicBezTo>
                  <a:cubicBezTo>
                    <a:pt x="126" y="0"/>
                    <a:pt x="117" y="6"/>
                    <a:pt x="117"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7" name="Freeform 70">
              <a:extLst>
                <a:ext uri="{FF2B5EF4-FFF2-40B4-BE49-F238E27FC236}">
                  <a16:creationId xmlns:a16="http://schemas.microsoft.com/office/drawing/2014/main" id="{BF79C165-DD68-E743-9127-A91261F66762}"/>
                </a:ext>
              </a:extLst>
            </p:cNvPr>
            <p:cNvSpPr>
              <a:spLocks/>
            </p:cNvSpPr>
            <p:nvPr/>
          </p:nvSpPr>
          <p:spPr bwMode="auto">
            <a:xfrm>
              <a:off x="4572001" y="4954588"/>
              <a:ext cx="333375" cy="374650"/>
            </a:xfrm>
            <a:custGeom>
              <a:avLst/>
              <a:gdLst>
                <a:gd name="T0" fmla="*/ 119 w 123"/>
                <a:gd name="T1" fmla="*/ 3 h 138"/>
                <a:gd name="T2" fmla="*/ 106 w 123"/>
                <a:gd name="T3" fmla="*/ 11 h 138"/>
                <a:gd name="T4" fmla="*/ 87 w 123"/>
                <a:gd name="T5" fmla="*/ 33 h 138"/>
                <a:gd name="T6" fmla="*/ 84 w 123"/>
                <a:gd name="T7" fmla="*/ 36 h 138"/>
                <a:gd name="T8" fmla="*/ 33 w 123"/>
                <a:gd name="T9" fmla="*/ 61 h 138"/>
                <a:gd name="T10" fmla="*/ 1 w 123"/>
                <a:gd name="T11" fmla="*/ 131 h 138"/>
                <a:gd name="T12" fmla="*/ 0 w 123"/>
                <a:gd name="T13" fmla="*/ 135 h 138"/>
                <a:gd name="T14" fmla="*/ 3 w 123"/>
                <a:gd name="T15" fmla="*/ 138 h 138"/>
                <a:gd name="T16" fmla="*/ 6 w 123"/>
                <a:gd name="T17" fmla="*/ 138 h 138"/>
                <a:gd name="T18" fmla="*/ 70 w 123"/>
                <a:gd name="T19" fmla="*/ 97 h 138"/>
                <a:gd name="T20" fmla="*/ 91 w 123"/>
                <a:gd name="T21" fmla="*/ 42 h 138"/>
                <a:gd name="T22" fmla="*/ 91 w 123"/>
                <a:gd name="T23" fmla="*/ 42 h 138"/>
                <a:gd name="T24" fmla="*/ 92 w 123"/>
                <a:gd name="T25" fmla="*/ 40 h 138"/>
                <a:gd name="T26" fmla="*/ 113 w 123"/>
                <a:gd name="T27" fmla="*/ 17 h 138"/>
                <a:gd name="T28" fmla="*/ 119 w 123"/>
                <a:gd name="T29"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38">
                  <a:moveTo>
                    <a:pt x="119" y="3"/>
                  </a:moveTo>
                  <a:cubicBezTo>
                    <a:pt x="114" y="0"/>
                    <a:pt x="106" y="11"/>
                    <a:pt x="106" y="11"/>
                  </a:cubicBezTo>
                  <a:cubicBezTo>
                    <a:pt x="87" y="33"/>
                    <a:pt x="87" y="33"/>
                    <a:pt x="87" y="33"/>
                  </a:cubicBezTo>
                  <a:cubicBezTo>
                    <a:pt x="84" y="36"/>
                    <a:pt x="84" y="36"/>
                    <a:pt x="84" y="36"/>
                  </a:cubicBezTo>
                  <a:cubicBezTo>
                    <a:pt x="74" y="26"/>
                    <a:pt x="46" y="43"/>
                    <a:pt x="33" y="61"/>
                  </a:cubicBezTo>
                  <a:cubicBezTo>
                    <a:pt x="16" y="82"/>
                    <a:pt x="6" y="107"/>
                    <a:pt x="1" y="131"/>
                  </a:cubicBezTo>
                  <a:cubicBezTo>
                    <a:pt x="0" y="132"/>
                    <a:pt x="0" y="134"/>
                    <a:pt x="0" y="135"/>
                  </a:cubicBezTo>
                  <a:cubicBezTo>
                    <a:pt x="0" y="137"/>
                    <a:pt x="1" y="138"/>
                    <a:pt x="3" y="138"/>
                  </a:cubicBezTo>
                  <a:cubicBezTo>
                    <a:pt x="4" y="138"/>
                    <a:pt x="5" y="138"/>
                    <a:pt x="6" y="138"/>
                  </a:cubicBezTo>
                  <a:cubicBezTo>
                    <a:pt x="28" y="129"/>
                    <a:pt x="52" y="116"/>
                    <a:pt x="70" y="97"/>
                  </a:cubicBezTo>
                  <a:cubicBezTo>
                    <a:pt x="86" y="79"/>
                    <a:pt x="101" y="56"/>
                    <a:pt x="91" y="42"/>
                  </a:cubicBezTo>
                  <a:cubicBezTo>
                    <a:pt x="91" y="42"/>
                    <a:pt x="91" y="42"/>
                    <a:pt x="91" y="42"/>
                  </a:cubicBezTo>
                  <a:cubicBezTo>
                    <a:pt x="92" y="40"/>
                    <a:pt x="92" y="40"/>
                    <a:pt x="92" y="40"/>
                  </a:cubicBezTo>
                  <a:cubicBezTo>
                    <a:pt x="113" y="17"/>
                    <a:pt x="113" y="17"/>
                    <a:pt x="113" y="17"/>
                  </a:cubicBezTo>
                  <a:cubicBezTo>
                    <a:pt x="113" y="17"/>
                    <a:pt x="123" y="7"/>
                    <a:pt x="119"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8" name="Freeform 71">
              <a:extLst>
                <a:ext uri="{FF2B5EF4-FFF2-40B4-BE49-F238E27FC236}">
                  <a16:creationId xmlns:a16="http://schemas.microsoft.com/office/drawing/2014/main" id="{9628F71E-F2CD-4E43-A442-4C576A3E87CE}"/>
                </a:ext>
              </a:extLst>
            </p:cNvPr>
            <p:cNvSpPr>
              <a:spLocks/>
            </p:cNvSpPr>
            <p:nvPr/>
          </p:nvSpPr>
          <p:spPr bwMode="auto">
            <a:xfrm>
              <a:off x="4922838" y="5141913"/>
              <a:ext cx="211138" cy="454025"/>
            </a:xfrm>
            <a:custGeom>
              <a:avLst/>
              <a:gdLst>
                <a:gd name="T0" fmla="*/ 59 w 78"/>
                <a:gd name="T1" fmla="*/ 47 h 167"/>
                <a:gd name="T2" fmla="*/ 59 w 78"/>
                <a:gd name="T3" fmla="*/ 47 h 167"/>
                <a:gd name="T4" fmla="*/ 71 w 78"/>
                <a:gd name="T5" fmla="*/ 16 h 167"/>
                <a:gd name="T6" fmla="*/ 72 w 78"/>
                <a:gd name="T7" fmla="*/ 2 h 167"/>
                <a:gd name="T8" fmla="*/ 63 w 78"/>
                <a:gd name="T9" fmla="*/ 13 h 167"/>
                <a:gd name="T10" fmla="*/ 50 w 78"/>
                <a:gd name="T11" fmla="*/ 43 h 167"/>
                <a:gd name="T12" fmla="*/ 33 w 78"/>
                <a:gd name="T13" fmla="*/ 49 h 167"/>
                <a:gd name="T14" fmla="*/ 10 w 78"/>
                <a:gd name="T15" fmla="*/ 84 h 167"/>
                <a:gd name="T16" fmla="*/ 3 w 78"/>
                <a:gd name="T17" fmla="*/ 161 h 167"/>
                <a:gd name="T18" fmla="*/ 4 w 78"/>
                <a:gd name="T19" fmla="*/ 165 h 167"/>
                <a:gd name="T20" fmla="*/ 7 w 78"/>
                <a:gd name="T21" fmla="*/ 167 h 167"/>
                <a:gd name="T22" fmla="*/ 10 w 78"/>
                <a:gd name="T23" fmla="*/ 165 h 167"/>
                <a:gd name="T24" fmla="*/ 57 w 78"/>
                <a:gd name="T25" fmla="*/ 106 h 167"/>
                <a:gd name="T26" fmla="*/ 66 w 78"/>
                <a:gd name="T27" fmla="*/ 78 h 167"/>
                <a:gd name="T28" fmla="*/ 59 w 78"/>
                <a:gd name="T29"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67">
                  <a:moveTo>
                    <a:pt x="59" y="47"/>
                  </a:moveTo>
                  <a:cubicBezTo>
                    <a:pt x="59" y="47"/>
                    <a:pt x="59" y="47"/>
                    <a:pt x="59" y="47"/>
                  </a:cubicBezTo>
                  <a:cubicBezTo>
                    <a:pt x="71" y="16"/>
                    <a:pt x="71" y="16"/>
                    <a:pt x="71" y="16"/>
                  </a:cubicBezTo>
                  <a:cubicBezTo>
                    <a:pt x="71" y="16"/>
                    <a:pt x="78" y="4"/>
                    <a:pt x="72" y="2"/>
                  </a:cubicBezTo>
                  <a:cubicBezTo>
                    <a:pt x="67" y="0"/>
                    <a:pt x="63" y="13"/>
                    <a:pt x="63" y="13"/>
                  </a:cubicBezTo>
                  <a:cubicBezTo>
                    <a:pt x="50" y="43"/>
                    <a:pt x="50" y="43"/>
                    <a:pt x="50" y="43"/>
                  </a:cubicBezTo>
                  <a:cubicBezTo>
                    <a:pt x="45" y="41"/>
                    <a:pt x="39" y="44"/>
                    <a:pt x="33" y="49"/>
                  </a:cubicBezTo>
                  <a:cubicBezTo>
                    <a:pt x="23" y="57"/>
                    <a:pt x="14" y="71"/>
                    <a:pt x="10" y="84"/>
                  </a:cubicBezTo>
                  <a:cubicBezTo>
                    <a:pt x="2" y="110"/>
                    <a:pt x="0" y="137"/>
                    <a:pt x="3" y="161"/>
                  </a:cubicBezTo>
                  <a:cubicBezTo>
                    <a:pt x="3" y="162"/>
                    <a:pt x="3" y="164"/>
                    <a:pt x="4" y="165"/>
                  </a:cubicBezTo>
                  <a:cubicBezTo>
                    <a:pt x="4" y="167"/>
                    <a:pt x="6" y="167"/>
                    <a:pt x="7" y="167"/>
                  </a:cubicBezTo>
                  <a:cubicBezTo>
                    <a:pt x="8" y="167"/>
                    <a:pt x="9" y="166"/>
                    <a:pt x="10" y="165"/>
                  </a:cubicBezTo>
                  <a:cubicBezTo>
                    <a:pt x="28" y="150"/>
                    <a:pt x="46" y="130"/>
                    <a:pt x="57" y="106"/>
                  </a:cubicBezTo>
                  <a:cubicBezTo>
                    <a:pt x="61" y="97"/>
                    <a:pt x="64" y="87"/>
                    <a:pt x="66" y="78"/>
                  </a:cubicBezTo>
                  <a:cubicBezTo>
                    <a:pt x="68" y="65"/>
                    <a:pt x="67" y="53"/>
                    <a:pt x="59"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9" name="Freeform 72">
              <a:extLst>
                <a:ext uri="{FF2B5EF4-FFF2-40B4-BE49-F238E27FC236}">
                  <a16:creationId xmlns:a16="http://schemas.microsoft.com/office/drawing/2014/main" id="{54BC4CA9-7499-D443-ABD4-8FFA2055E47F}"/>
                </a:ext>
              </a:extLst>
            </p:cNvPr>
            <p:cNvSpPr>
              <a:spLocks/>
            </p:cNvSpPr>
            <p:nvPr/>
          </p:nvSpPr>
          <p:spPr bwMode="auto">
            <a:xfrm>
              <a:off x="6356351" y="5226050"/>
              <a:ext cx="228600" cy="249238"/>
            </a:xfrm>
            <a:custGeom>
              <a:avLst/>
              <a:gdLst>
                <a:gd name="T0" fmla="*/ 2 w 84"/>
                <a:gd name="T1" fmla="*/ 6 h 92"/>
                <a:gd name="T2" fmla="*/ 6 w 84"/>
                <a:gd name="T3" fmla="*/ 10 h 92"/>
                <a:gd name="T4" fmla="*/ 21 w 84"/>
                <a:gd name="T5" fmla="*/ 27 h 92"/>
                <a:gd name="T6" fmla="*/ 33 w 84"/>
                <a:gd name="T7" fmla="*/ 64 h 92"/>
                <a:gd name="T8" fmla="*/ 78 w 84"/>
                <a:gd name="T9" fmla="*/ 91 h 92"/>
                <a:gd name="T10" fmla="*/ 81 w 84"/>
                <a:gd name="T11" fmla="*/ 92 h 92"/>
                <a:gd name="T12" fmla="*/ 83 w 84"/>
                <a:gd name="T13" fmla="*/ 90 h 92"/>
                <a:gd name="T14" fmla="*/ 83 w 84"/>
                <a:gd name="T15" fmla="*/ 88 h 92"/>
                <a:gd name="T16" fmla="*/ 61 w 84"/>
                <a:gd name="T17" fmla="*/ 42 h 92"/>
                <a:gd name="T18" fmla="*/ 26 w 84"/>
                <a:gd name="T19" fmla="*/ 23 h 92"/>
                <a:gd name="T20" fmla="*/ 25 w 84"/>
                <a:gd name="T21" fmla="*/ 23 h 92"/>
                <a:gd name="T22" fmla="*/ 10 w 84"/>
                <a:gd name="T23" fmla="*/ 6 h 92"/>
                <a:gd name="T24" fmla="*/ 3 w 84"/>
                <a:gd name="T25" fmla="*/ 1 h 92"/>
                <a:gd name="T26" fmla="*/ 2 w 84"/>
                <a:gd name="T27" fmla="*/ 1 h 92"/>
                <a:gd name="T28" fmla="*/ 2 w 84"/>
                <a:gd name="T29"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2">
                  <a:moveTo>
                    <a:pt x="2" y="6"/>
                  </a:moveTo>
                  <a:cubicBezTo>
                    <a:pt x="3" y="8"/>
                    <a:pt x="6" y="10"/>
                    <a:pt x="6" y="10"/>
                  </a:cubicBezTo>
                  <a:cubicBezTo>
                    <a:pt x="21" y="27"/>
                    <a:pt x="21" y="27"/>
                    <a:pt x="21" y="27"/>
                  </a:cubicBezTo>
                  <a:cubicBezTo>
                    <a:pt x="13" y="33"/>
                    <a:pt x="22" y="53"/>
                    <a:pt x="33" y="64"/>
                  </a:cubicBezTo>
                  <a:cubicBezTo>
                    <a:pt x="47" y="77"/>
                    <a:pt x="63" y="86"/>
                    <a:pt x="78" y="91"/>
                  </a:cubicBezTo>
                  <a:cubicBezTo>
                    <a:pt x="79" y="92"/>
                    <a:pt x="80" y="92"/>
                    <a:pt x="81" y="92"/>
                  </a:cubicBezTo>
                  <a:cubicBezTo>
                    <a:pt x="82" y="92"/>
                    <a:pt x="83" y="91"/>
                    <a:pt x="83" y="90"/>
                  </a:cubicBezTo>
                  <a:cubicBezTo>
                    <a:pt x="84" y="90"/>
                    <a:pt x="84" y="89"/>
                    <a:pt x="83" y="88"/>
                  </a:cubicBezTo>
                  <a:cubicBezTo>
                    <a:pt x="79" y="73"/>
                    <a:pt x="72" y="56"/>
                    <a:pt x="61" y="42"/>
                  </a:cubicBezTo>
                  <a:cubicBezTo>
                    <a:pt x="50" y="29"/>
                    <a:pt x="36" y="17"/>
                    <a:pt x="26" y="23"/>
                  </a:cubicBezTo>
                  <a:cubicBezTo>
                    <a:pt x="26" y="23"/>
                    <a:pt x="25" y="23"/>
                    <a:pt x="25" y="23"/>
                  </a:cubicBezTo>
                  <a:cubicBezTo>
                    <a:pt x="10" y="6"/>
                    <a:pt x="10" y="6"/>
                    <a:pt x="10" y="6"/>
                  </a:cubicBezTo>
                  <a:cubicBezTo>
                    <a:pt x="10" y="6"/>
                    <a:pt x="6" y="0"/>
                    <a:pt x="3" y="1"/>
                  </a:cubicBezTo>
                  <a:cubicBezTo>
                    <a:pt x="2" y="1"/>
                    <a:pt x="2" y="1"/>
                    <a:pt x="2" y="1"/>
                  </a:cubicBezTo>
                  <a:cubicBezTo>
                    <a:pt x="0" y="2"/>
                    <a:pt x="1" y="4"/>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0" name="Freeform 73">
              <a:extLst>
                <a:ext uri="{FF2B5EF4-FFF2-40B4-BE49-F238E27FC236}">
                  <a16:creationId xmlns:a16="http://schemas.microsoft.com/office/drawing/2014/main" id="{EF485B85-E426-A547-B3CA-B802D0B15E66}"/>
                </a:ext>
              </a:extLst>
            </p:cNvPr>
            <p:cNvSpPr>
              <a:spLocks/>
            </p:cNvSpPr>
            <p:nvPr/>
          </p:nvSpPr>
          <p:spPr bwMode="auto">
            <a:xfrm>
              <a:off x="6618288" y="5343525"/>
              <a:ext cx="287338" cy="279400"/>
            </a:xfrm>
            <a:custGeom>
              <a:avLst/>
              <a:gdLst>
                <a:gd name="T0" fmla="*/ 33 w 106"/>
                <a:gd name="T1" fmla="*/ 27 h 103"/>
                <a:gd name="T2" fmla="*/ 33 w 106"/>
                <a:gd name="T3" fmla="*/ 27 h 103"/>
                <a:gd name="T4" fmla="*/ 14 w 106"/>
                <a:gd name="T5" fmla="*/ 9 h 103"/>
                <a:gd name="T6" fmla="*/ 3 w 106"/>
                <a:gd name="T7" fmla="*/ 4 h 103"/>
                <a:gd name="T8" fmla="*/ 9 w 106"/>
                <a:gd name="T9" fmla="*/ 14 h 103"/>
                <a:gd name="T10" fmla="*/ 27 w 106"/>
                <a:gd name="T11" fmla="*/ 32 h 103"/>
                <a:gd name="T12" fmla="*/ 44 w 106"/>
                <a:gd name="T13" fmla="*/ 73 h 103"/>
                <a:gd name="T14" fmla="*/ 46 w 106"/>
                <a:gd name="T15" fmla="*/ 74 h 103"/>
                <a:gd name="T16" fmla="*/ 100 w 106"/>
                <a:gd name="T17" fmla="*/ 102 h 103"/>
                <a:gd name="T18" fmla="*/ 103 w 106"/>
                <a:gd name="T19" fmla="*/ 103 h 103"/>
                <a:gd name="T20" fmla="*/ 106 w 106"/>
                <a:gd name="T21" fmla="*/ 101 h 103"/>
                <a:gd name="T22" fmla="*/ 106 w 106"/>
                <a:gd name="T23" fmla="*/ 98 h 103"/>
                <a:gd name="T24" fmla="*/ 81 w 106"/>
                <a:gd name="T25" fmla="*/ 53 h 103"/>
                <a:gd name="T26" fmla="*/ 76 w 106"/>
                <a:gd name="T27" fmla="*/ 47 h 103"/>
                <a:gd name="T28" fmla="*/ 33 w 106"/>
                <a:gd name="T29"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3">
                  <a:moveTo>
                    <a:pt x="33" y="27"/>
                  </a:moveTo>
                  <a:cubicBezTo>
                    <a:pt x="33" y="27"/>
                    <a:pt x="33" y="27"/>
                    <a:pt x="33" y="27"/>
                  </a:cubicBezTo>
                  <a:cubicBezTo>
                    <a:pt x="14" y="9"/>
                    <a:pt x="14" y="9"/>
                    <a:pt x="14" y="9"/>
                  </a:cubicBezTo>
                  <a:cubicBezTo>
                    <a:pt x="14" y="9"/>
                    <a:pt x="6" y="0"/>
                    <a:pt x="3" y="4"/>
                  </a:cubicBezTo>
                  <a:cubicBezTo>
                    <a:pt x="0" y="7"/>
                    <a:pt x="9" y="14"/>
                    <a:pt x="9" y="14"/>
                  </a:cubicBezTo>
                  <a:cubicBezTo>
                    <a:pt x="27" y="32"/>
                    <a:pt x="27" y="32"/>
                    <a:pt x="27" y="32"/>
                  </a:cubicBezTo>
                  <a:cubicBezTo>
                    <a:pt x="20" y="40"/>
                    <a:pt x="31" y="61"/>
                    <a:pt x="44" y="73"/>
                  </a:cubicBezTo>
                  <a:cubicBezTo>
                    <a:pt x="44" y="73"/>
                    <a:pt x="45" y="74"/>
                    <a:pt x="46" y="74"/>
                  </a:cubicBezTo>
                  <a:cubicBezTo>
                    <a:pt x="62" y="88"/>
                    <a:pt x="81" y="98"/>
                    <a:pt x="100" y="102"/>
                  </a:cubicBezTo>
                  <a:cubicBezTo>
                    <a:pt x="101" y="103"/>
                    <a:pt x="102" y="103"/>
                    <a:pt x="103" y="103"/>
                  </a:cubicBezTo>
                  <a:cubicBezTo>
                    <a:pt x="105" y="103"/>
                    <a:pt x="106" y="102"/>
                    <a:pt x="106" y="101"/>
                  </a:cubicBezTo>
                  <a:cubicBezTo>
                    <a:pt x="106" y="100"/>
                    <a:pt x="106" y="99"/>
                    <a:pt x="106" y="98"/>
                  </a:cubicBezTo>
                  <a:cubicBezTo>
                    <a:pt x="100" y="83"/>
                    <a:pt x="92" y="67"/>
                    <a:pt x="81" y="53"/>
                  </a:cubicBezTo>
                  <a:cubicBezTo>
                    <a:pt x="79" y="51"/>
                    <a:pt x="78" y="48"/>
                    <a:pt x="76" y="47"/>
                  </a:cubicBezTo>
                  <a:cubicBezTo>
                    <a:pt x="62" y="32"/>
                    <a:pt x="44" y="20"/>
                    <a:pt x="33"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1" name="Freeform 74">
              <a:extLst>
                <a:ext uri="{FF2B5EF4-FFF2-40B4-BE49-F238E27FC236}">
                  <a16:creationId xmlns:a16="http://schemas.microsoft.com/office/drawing/2014/main" id="{C43B5180-CDC8-8245-A127-66AE88D59B16}"/>
                </a:ext>
              </a:extLst>
            </p:cNvPr>
            <p:cNvSpPr>
              <a:spLocks/>
            </p:cNvSpPr>
            <p:nvPr/>
          </p:nvSpPr>
          <p:spPr bwMode="auto">
            <a:xfrm>
              <a:off x="6954838" y="5070475"/>
              <a:ext cx="287338" cy="280988"/>
            </a:xfrm>
            <a:custGeom>
              <a:avLst/>
              <a:gdLst>
                <a:gd name="T0" fmla="*/ 33 w 106"/>
                <a:gd name="T1" fmla="*/ 27 h 103"/>
                <a:gd name="T2" fmla="*/ 33 w 106"/>
                <a:gd name="T3" fmla="*/ 27 h 103"/>
                <a:gd name="T4" fmla="*/ 14 w 106"/>
                <a:gd name="T5" fmla="*/ 9 h 103"/>
                <a:gd name="T6" fmla="*/ 3 w 106"/>
                <a:gd name="T7" fmla="*/ 4 h 103"/>
                <a:gd name="T8" fmla="*/ 9 w 106"/>
                <a:gd name="T9" fmla="*/ 14 h 103"/>
                <a:gd name="T10" fmla="*/ 27 w 106"/>
                <a:gd name="T11" fmla="*/ 32 h 103"/>
                <a:gd name="T12" fmla="*/ 46 w 106"/>
                <a:gd name="T13" fmla="*/ 74 h 103"/>
                <a:gd name="T14" fmla="*/ 55 w 106"/>
                <a:gd name="T15" fmla="*/ 81 h 103"/>
                <a:gd name="T16" fmla="*/ 100 w 106"/>
                <a:gd name="T17" fmla="*/ 102 h 103"/>
                <a:gd name="T18" fmla="*/ 103 w 106"/>
                <a:gd name="T19" fmla="*/ 103 h 103"/>
                <a:gd name="T20" fmla="*/ 106 w 106"/>
                <a:gd name="T21" fmla="*/ 101 h 103"/>
                <a:gd name="T22" fmla="*/ 106 w 106"/>
                <a:gd name="T23" fmla="*/ 98 h 103"/>
                <a:gd name="T24" fmla="*/ 83 w 106"/>
                <a:gd name="T25" fmla="*/ 55 h 103"/>
                <a:gd name="T26" fmla="*/ 76 w 106"/>
                <a:gd name="T27" fmla="*/ 46 h 103"/>
                <a:gd name="T28" fmla="*/ 33 w 106"/>
                <a:gd name="T29"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3">
                  <a:moveTo>
                    <a:pt x="33" y="27"/>
                  </a:moveTo>
                  <a:cubicBezTo>
                    <a:pt x="33" y="27"/>
                    <a:pt x="33" y="27"/>
                    <a:pt x="33" y="27"/>
                  </a:cubicBezTo>
                  <a:cubicBezTo>
                    <a:pt x="14" y="9"/>
                    <a:pt x="14" y="9"/>
                    <a:pt x="14" y="9"/>
                  </a:cubicBezTo>
                  <a:cubicBezTo>
                    <a:pt x="14" y="9"/>
                    <a:pt x="6" y="0"/>
                    <a:pt x="3" y="4"/>
                  </a:cubicBezTo>
                  <a:cubicBezTo>
                    <a:pt x="0" y="7"/>
                    <a:pt x="9" y="14"/>
                    <a:pt x="9" y="14"/>
                  </a:cubicBezTo>
                  <a:cubicBezTo>
                    <a:pt x="27" y="32"/>
                    <a:pt x="27" y="32"/>
                    <a:pt x="27" y="32"/>
                  </a:cubicBezTo>
                  <a:cubicBezTo>
                    <a:pt x="20" y="40"/>
                    <a:pt x="32" y="63"/>
                    <a:pt x="46" y="74"/>
                  </a:cubicBezTo>
                  <a:cubicBezTo>
                    <a:pt x="49" y="77"/>
                    <a:pt x="52" y="79"/>
                    <a:pt x="55" y="81"/>
                  </a:cubicBezTo>
                  <a:cubicBezTo>
                    <a:pt x="69" y="91"/>
                    <a:pt x="85" y="98"/>
                    <a:pt x="100" y="102"/>
                  </a:cubicBezTo>
                  <a:cubicBezTo>
                    <a:pt x="101" y="103"/>
                    <a:pt x="102" y="103"/>
                    <a:pt x="103" y="103"/>
                  </a:cubicBezTo>
                  <a:cubicBezTo>
                    <a:pt x="105" y="103"/>
                    <a:pt x="106" y="102"/>
                    <a:pt x="106" y="101"/>
                  </a:cubicBezTo>
                  <a:cubicBezTo>
                    <a:pt x="106" y="100"/>
                    <a:pt x="106" y="99"/>
                    <a:pt x="106" y="98"/>
                  </a:cubicBezTo>
                  <a:cubicBezTo>
                    <a:pt x="101" y="84"/>
                    <a:pt x="93" y="68"/>
                    <a:pt x="83" y="55"/>
                  </a:cubicBezTo>
                  <a:cubicBezTo>
                    <a:pt x="80" y="52"/>
                    <a:pt x="78" y="49"/>
                    <a:pt x="76" y="46"/>
                  </a:cubicBezTo>
                  <a:cubicBezTo>
                    <a:pt x="62" y="32"/>
                    <a:pt x="44" y="20"/>
                    <a:pt x="33"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2" name="Freeform 75">
              <a:extLst>
                <a:ext uri="{FF2B5EF4-FFF2-40B4-BE49-F238E27FC236}">
                  <a16:creationId xmlns:a16="http://schemas.microsoft.com/office/drawing/2014/main" id="{13300D77-CA7C-AA44-AB27-238CAFF30845}"/>
                </a:ext>
              </a:extLst>
            </p:cNvPr>
            <p:cNvSpPr>
              <a:spLocks/>
            </p:cNvSpPr>
            <p:nvPr/>
          </p:nvSpPr>
          <p:spPr bwMode="auto">
            <a:xfrm>
              <a:off x="6367463" y="5486400"/>
              <a:ext cx="195263" cy="347663"/>
            </a:xfrm>
            <a:custGeom>
              <a:avLst/>
              <a:gdLst>
                <a:gd name="T0" fmla="*/ 25 w 72"/>
                <a:gd name="T1" fmla="*/ 34 h 128"/>
                <a:gd name="T2" fmla="*/ 25 w 72"/>
                <a:gd name="T3" fmla="*/ 34 h 128"/>
                <a:gd name="T4" fmla="*/ 12 w 72"/>
                <a:gd name="T5" fmla="*/ 10 h 128"/>
                <a:gd name="T6" fmla="*/ 4 w 72"/>
                <a:gd name="T7" fmla="*/ 2 h 128"/>
                <a:gd name="T8" fmla="*/ 6 w 72"/>
                <a:gd name="T9" fmla="*/ 14 h 128"/>
                <a:gd name="T10" fmla="*/ 18 w 72"/>
                <a:gd name="T11" fmla="*/ 37 h 128"/>
                <a:gd name="T12" fmla="*/ 14 w 72"/>
                <a:gd name="T13" fmla="*/ 62 h 128"/>
                <a:gd name="T14" fmla="*/ 22 w 72"/>
                <a:gd name="T15" fmla="*/ 83 h 128"/>
                <a:gd name="T16" fmla="*/ 65 w 72"/>
                <a:gd name="T17" fmla="*/ 126 h 128"/>
                <a:gd name="T18" fmla="*/ 68 w 72"/>
                <a:gd name="T19" fmla="*/ 128 h 128"/>
                <a:gd name="T20" fmla="*/ 71 w 72"/>
                <a:gd name="T21" fmla="*/ 127 h 128"/>
                <a:gd name="T22" fmla="*/ 72 w 72"/>
                <a:gd name="T23" fmla="*/ 124 h 128"/>
                <a:gd name="T24" fmla="*/ 60 w 72"/>
                <a:gd name="T25" fmla="*/ 66 h 128"/>
                <a:gd name="T26" fmla="*/ 52 w 72"/>
                <a:gd name="T27" fmla="*/ 52 h 128"/>
                <a:gd name="T28" fmla="*/ 25 w 72"/>
                <a:gd name="T29" fmla="*/ 3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128">
                  <a:moveTo>
                    <a:pt x="25" y="34"/>
                  </a:moveTo>
                  <a:cubicBezTo>
                    <a:pt x="25" y="34"/>
                    <a:pt x="25" y="34"/>
                    <a:pt x="25" y="34"/>
                  </a:cubicBezTo>
                  <a:cubicBezTo>
                    <a:pt x="12" y="10"/>
                    <a:pt x="12" y="10"/>
                    <a:pt x="12" y="10"/>
                  </a:cubicBezTo>
                  <a:cubicBezTo>
                    <a:pt x="12" y="10"/>
                    <a:pt x="8" y="0"/>
                    <a:pt x="4" y="2"/>
                  </a:cubicBezTo>
                  <a:cubicBezTo>
                    <a:pt x="0" y="4"/>
                    <a:pt x="6" y="14"/>
                    <a:pt x="6" y="14"/>
                  </a:cubicBezTo>
                  <a:cubicBezTo>
                    <a:pt x="18" y="37"/>
                    <a:pt x="18" y="37"/>
                    <a:pt x="18" y="37"/>
                  </a:cubicBezTo>
                  <a:cubicBezTo>
                    <a:pt x="12" y="40"/>
                    <a:pt x="11" y="50"/>
                    <a:pt x="14" y="62"/>
                  </a:cubicBezTo>
                  <a:cubicBezTo>
                    <a:pt x="15" y="69"/>
                    <a:pt x="18" y="77"/>
                    <a:pt x="22" y="83"/>
                  </a:cubicBezTo>
                  <a:cubicBezTo>
                    <a:pt x="34" y="101"/>
                    <a:pt x="49" y="116"/>
                    <a:pt x="65" y="126"/>
                  </a:cubicBezTo>
                  <a:cubicBezTo>
                    <a:pt x="66" y="127"/>
                    <a:pt x="67" y="128"/>
                    <a:pt x="68" y="128"/>
                  </a:cubicBezTo>
                  <a:cubicBezTo>
                    <a:pt x="69" y="128"/>
                    <a:pt x="70" y="128"/>
                    <a:pt x="71" y="127"/>
                  </a:cubicBezTo>
                  <a:cubicBezTo>
                    <a:pt x="72" y="126"/>
                    <a:pt x="72" y="125"/>
                    <a:pt x="72" y="124"/>
                  </a:cubicBezTo>
                  <a:cubicBezTo>
                    <a:pt x="71" y="105"/>
                    <a:pt x="69" y="84"/>
                    <a:pt x="60" y="66"/>
                  </a:cubicBezTo>
                  <a:cubicBezTo>
                    <a:pt x="57" y="61"/>
                    <a:pt x="55" y="56"/>
                    <a:pt x="52" y="52"/>
                  </a:cubicBezTo>
                  <a:cubicBezTo>
                    <a:pt x="44" y="40"/>
                    <a:pt x="35" y="31"/>
                    <a:pt x="25"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3" name="Freeform 76">
              <a:extLst>
                <a:ext uri="{FF2B5EF4-FFF2-40B4-BE49-F238E27FC236}">
                  <a16:creationId xmlns:a16="http://schemas.microsoft.com/office/drawing/2014/main" id="{52CA6DF9-4F86-5947-B220-302D28A6C7A4}"/>
                </a:ext>
              </a:extLst>
            </p:cNvPr>
            <p:cNvSpPr>
              <a:spLocks noEditPoints="1"/>
            </p:cNvSpPr>
            <p:nvPr/>
          </p:nvSpPr>
          <p:spPr bwMode="auto">
            <a:xfrm>
              <a:off x="6069013" y="1631950"/>
              <a:ext cx="561975" cy="1155700"/>
            </a:xfrm>
            <a:custGeom>
              <a:avLst/>
              <a:gdLst>
                <a:gd name="T0" fmla="*/ 133 w 354"/>
                <a:gd name="T1" fmla="*/ 716 h 728"/>
                <a:gd name="T2" fmla="*/ 185 w 354"/>
                <a:gd name="T3" fmla="*/ 709 h 728"/>
                <a:gd name="T4" fmla="*/ 354 w 354"/>
                <a:gd name="T5" fmla="*/ 692 h 728"/>
                <a:gd name="T6" fmla="*/ 354 w 354"/>
                <a:gd name="T7" fmla="*/ 445 h 728"/>
                <a:gd name="T8" fmla="*/ 344 w 354"/>
                <a:gd name="T9" fmla="*/ 317 h 728"/>
                <a:gd name="T10" fmla="*/ 224 w 354"/>
                <a:gd name="T11" fmla="*/ 390 h 728"/>
                <a:gd name="T12" fmla="*/ 207 w 354"/>
                <a:gd name="T13" fmla="*/ 510 h 728"/>
                <a:gd name="T14" fmla="*/ 181 w 354"/>
                <a:gd name="T15" fmla="*/ 115 h 728"/>
                <a:gd name="T16" fmla="*/ 2 w 354"/>
                <a:gd name="T17" fmla="*/ 609 h 728"/>
                <a:gd name="T18" fmla="*/ 2 w 354"/>
                <a:gd name="T19" fmla="*/ 728 h 728"/>
                <a:gd name="T20" fmla="*/ 332 w 354"/>
                <a:gd name="T21" fmla="*/ 341 h 728"/>
                <a:gd name="T22" fmla="*/ 293 w 354"/>
                <a:gd name="T23" fmla="*/ 372 h 728"/>
                <a:gd name="T24" fmla="*/ 289 w 354"/>
                <a:gd name="T25" fmla="*/ 401 h 728"/>
                <a:gd name="T26" fmla="*/ 329 w 354"/>
                <a:gd name="T27" fmla="*/ 467 h 728"/>
                <a:gd name="T28" fmla="*/ 289 w 354"/>
                <a:gd name="T29" fmla="*/ 401 h 728"/>
                <a:gd name="T30" fmla="*/ 329 w 354"/>
                <a:gd name="T31" fmla="*/ 490 h 728"/>
                <a:gd name="T32" fmla="*/ 287 w 354"/>
                <a:gd name="T33" fmla="*/ 520 h 728"/>
                <a:gd name="T34" fmla="*/ 287 w 354"/>
                <a:gd name="T35" fmla="*/ 546 h 728"/>
                <a:gd name="T36" fmla="*/ 329 w 354"/>
                <a:gd name="T37" fmla="*/ 611 h 728"/>
                <a:gd name="T38" fmla="*/ 287 w 354"/>
                <a:gd name="T39" fmla="*/ 546 h 728"/>
                <a:gd name="T40" fmla="*/ 282 w 354"/>
                <a:gd name="T41" fmla="*/ 319 h 728"/>
                <a:gd name="T42" fmla="*/ 241 w 354"/>
                <a:gd name="T43" fmla="*/ 348 h 728"/>
                <a:gd name="T44" fmla="*/ 238 w 354"/>
                <a:gd name="T45" fmla="*/ 378 h 728"/>
                <a:gd name="T46" fmla="*/ 279 w 354"/>
                <a:gd name="T47" fmla="*/ 445 h 728"/>
                <a:gd name="T48" fmla="*/ 238 w 354"/>
                <a:gd name="T49" fmla="*/ 378 h 728"/>
                <a:gd name="T50" fmla="*/ 274 w 354"/>
                <a:gd name="T51" fmla="*/ 467 h 728"/>
                <a:gd name="T52" fmla="*/ 234 w 354"/>
                <a:gd name="T53" fmla="*/ 497 h 728"/>
                <a:gd name="T54" fmla="*/ 234 w 354"/>
                <a:gd name="T55" fmla="*/ 522 h 728"/>
                <a:gd name="T56" fmla="*/ 274 w 354"/>
                <a:gd name="T57" fmla="*/ 589 h 728"/>
                <a:gd name="T58" fmla="*/ 234 w 354"/>
                <a:gd name="T59" fmla="*/ 522 h 728"/>
                <a:gd name="T60" fmla="*/ 161 w 354"/>
                <a:gd name="T61" fmla="*/ 139 h 728"/>
                <a:gd name="T62" fmla="*/ 104 w 354"/>
                <a:gd name="T63" fmla="*/ 156 h 728"/>
                <a:gd name="T64" fmla="*/ 104 w 354"/>
                <a:gd name="T65" fmla="*/ 190 h 728"/>
                <a:gd name="T66" fmla="*/ 161 w 354"/>
                <a:gd name="T67" fmla="*/ 278 h 728"/>
                <a:gd name="T68" fmla="*/ 104 w 354"/>
                <a:gd name="T69" fmla="*/ 190 h 728"/>
                <a:gd name="T70" fmla="*/ 161 w 354"/>
                <a:gd name="T71" fmla="*/ 313 h 728"/>
                <a:gd name="T72" fmla="*/ 104 w 354"/>
                <a:gd name="T73" fmla="*/ 331 h 728"/>
                <a:gd name="T74" fmla="*/ 104 w 354"/>
                <a:gd name="T75" fmla="*/ 365 h 728"/>
                <a:gd name="T76" fmla="*/ 161 w 354"/>
                <a:gd name="T77" fmla="*/ 454 h 728"/>
                <a:gd name="T78" fmla="*/ 104 w 354"/>
                <a:gd name="T79" fmla="*/ 365 h 728"/>
                <a:gd name="T80" fmla="*/ 161 w 354"/>
                <a:gd name="T81" fmla="*/ 488 h 728"/>
                <a:gd name="T82" fmla="*/ 104 w 354"/>
                <a:gd name="T83" fmla="*/ 505 h 728"/>
                <a:gd name="T84" fmla="*/ 22 w 354"/>
                <a:gd name="T85" fmla="*/ 50 h 728"/>
                <a:gd name="T86" fmla="*/ 87 w 354"/>
                <a:gd name="T87" fmla="*/ 144 h 728"/>
                <a:gd name="T88" fmla="*/ 22 w 354"/>
                <a:gd name="T89" fmla="*/ 50 h 728"/>
                <a:gd name="T90" fmla="*/ 87 w 354"/>
                <a:gd name="T91" fmla="*/ 178 h 728"/>
                <a:gd name="T92" fmla="*/ 22 w 354"/>
                <a:gd name="T93" fmla="*/ 192 h 728"/>
                <a:gd name="T94" fmla="*/ 22 w 354"/>
                <a:gd name="T95" fmla="*/ 224 h 728"/>
                <a:gd name="T96" fmla="*/ 87 w 354"/>
                <a:gd name="T97" fmla="*/ 320 h 728"/>
                <a:gd name="T98" fmla="*/ 22 w 354"/>
                <a:gd name="T99" fmla="*/ 224 h 728"/>
                <a:gd name="T100" fmla="*/ 87 w 354"/>
                <a:gd name="T101" fmla="*/ 355 h 728"/>
                <a:gd name="T102" fmla="*/ 22 w 354"/>
                <a:gd name="T103" fmla="*/ 366 h 728"/>
                <a:gd name="T104" fmla="*/ 22 w 354"/>
                <a:gd name="T105" fmla="*/ 399 h 728"/>
                <a:gd name="T106" fmla="*/ 87 w 354"/>
                <a:gd name="T107" fmla="*/ 495 h 728"/>
                <a:gd name="T108" fmla="*/ 22 w 354"/>
                <a:gd name="T109" fmla="*/ 39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4" h="728">
                  <a:moveTo>
                    <a:pt x="2" y="728"/>
                  </a:moveTo>
                  <a:lnTo>
                    <a:pt x="133" y="716"/>
                  </a:lnTo>
                  <a:lnTo>
                    <a:pt x="139" y="714"/>
                  </a:lnTo>
                  <a:lnTo>
                    <a:pt x="185" y="709"/>
                  </a:lnTo>
                  <a:lnTo>
                    <a:pt x="188" y="709"/>
                  </a:lnTo>
                  <a:lnTo>
                    <a:pt x="354" y="692"/>
                  </a:lnTo>
                  <a:lnTo>
                    <a:pt x="354" y="676"/>
                  </a:lnTo>
                  <a:lnTo>
                    <a:pt x="354" y="445"/>
                  </a:lnTo>
                  <a:lnTo>
                    <a:pt x="344" y="440"/>
                  </a:lnTo>
                  <a:lnTo>
                    <a:pt x="344" y="317"/>
                  </a:lnTo>
                  <a:lnTo>
                    <a:pt x="224" y="266"/>
                  </a:lnTo>
                  <a:lnTo>
                    <a:pt x="224" y="390"/>
                  </a:lnTo>
                  <a:lnTo>
                    <a:pt x="207" y="384"/>
                  </a:lnTo>
                  <a:lnTo>
                    <a:pt x="207" y="510"/>
                  </a:lnTo>
                  <a:lnTo>
                    <a:pt x="181" y="493"/>
                  </a:lnTo>
                  <a:lnTo>
                    <a:pt x="181" y="115"/>
                  </a:lnTo>
                  <a:lnTo>
                    <a:pt x="0" y="0"/>
                  </a:lnTo>
                  <a:lnTo>
                    <a:pt x="2" y="609"/>
                  </a:lnTo>
                  <a:lnTo>
                    <a:pt x="2" y="627"/>
                  </a:lnTo>
                  <a:lnTo>
                    <a:pt x="2" y="728"/>
                  </a:lnTo>
                  <a:close/>
                  <a:moveTo>
                    <a:pt x="293" y="322"/>
                  </a:moveTo>
                  <a:lnTo>
                    <a:pt x="332" y="341"/>
                  </a:lnTo>
                  <a:lnTo>
                    <a:pt x="332" y="389"/>
                  </a:lnTo>
                  <a:lnTo>
                    <a:pt x="293" y="372"/>
                  </a:lnTo>
                  <a:lnTo>
                    <a:pt x="293" y="322"/>
                  </a:lnTo>
                  <a:close/>
                  <a:moveTo>
                    <a:pt x="289" y="401"/>
                  </a:moveTo>
                  <a:lnTo>
                    <a:pt x="329" y="420"/>
                  </a:lnTo>
                  <a:lnTo>
                    <a:pt x="329" y="467"/>
                  </a:lnTo>
                  <a:lnTo>
                    <a:pt x="289" y="450"/>
                  </a:lnTo>
                  <a:lnTo>
                    <a:pt x="289" y="401"/>
                  </a:lnTo>
                  <a:close/>
                  <a:moveTo>
                    <a:pt x="287" y="473"/>
                  </a:moveTo>
                  <a:lnTo>
                    <a:pt x="329" y="490"/>
                  </a:lnTo>
                  <a:lnTo>
                    <a:pt x="329" y="538"/>
                  </a:lnTo>
                  <a:lnTo>
                    <a:pt x="287" y="520"/>
                  </a:lnTo>
                  <a:lnTo>
                    <a:pt x="287" y="473"/>
                  </a:lnTo>
                  <a:close/>
                  <a:moveTo>
                    <a:pt x="287" y="546"/>
                  </a:moveTo>
                  <a:lnTo>
                    <a:pt x="329" y="565"/>
                  </a:lnTo>
                  <a:lnTo>
                    <a:pt x="329" y="611"/>
                  </a:lnTo>
                  <a:lnTo>
                    <a:pt x="287" y="594"/>
                  </a:lnTo>
                  <a:lnTo>
                    <a:pt x="287" y="546"/>
                  </a:lnTo>
                  <a:close/>
                  <a:moveTo>
                    <a:pt x="241" y="300"/>
                  </a:moveTo>
                  <a:lnTo>
                    <a:pt x="282" y="319"/>
                  </a:lnTo>
                  <a:lnTo>
                    <a:pt x="282" y="366"/>
                  </a:lnTo>
                  <a:lnTo>
                    <a:pt x="241" y="348"/>
                  </a:lnTo>
                  <a:lnTo>
                    <a:pt x="241" y="300"/>
                  </a:lnTo>
                  <a:close/>
                  <a:moveTo>
                    <a:pt x="238" y="378"/>
                  </a:moveTo>
                  <a:lnTo>
                    <a:pt x="279" y="397"/>
                  </a:lnTo>
                  <a:lnTo>
                    <a:pt x="279" y="445"/>
                  </a:lnTo>
                  <a:lnTo>
                    <a:pt x="238" y="426"/>
                  </a:lnTo>
                  <a:lnTo>
                    <a:pt x="238" y="378"/>
                  </a:lnTo>
                  <a:close/>
                  <a:moveTo>
                    <a:pt x="234" y="449"/>
                  </a:moveTo>
                  <a:lnTo>
                    <a:pt x="274" y="467"/>
                  </a:lnTo>
                  <a:lnTo>
                    <a:pt x="274" y="515"/>
                  </a:lnTo>
                  <a:lnTo>
                    <a:pt x="234" y="497"/>
                  </a:lnTo>
                  <a:lnTo>
                    <a:pt x="234" y="449"/>
                  </a:lnTo>
                  <a:close/>
                  <a:moveTo>
                    <a:pt x="234" y="522"/>
                  </a:moveTo>
                  <a:lnTo>
                    <a:pt x="274" y="541"/>
                  </a:lnTo>
                  <a:lnTo>
                    <a:pt x="274" y="589"/>
                  </a:lnTo>
                  <a:lnTo>
                    <a:pt x="234" y="572"/>
                  </a:lnTo>
                  <a:lnTo>
                    <a:pt x="234" y="522"/>
                  </a:lnTo>
                  <a:close/>
                  <a:moveTo>
                    <a:pt x="104" y="103"/>
                  </a:moveTo>
                  <a:lnTo>
                    <a:pt x="161" y="139"/>
                  </a:lnTo>
                  <a:lnTo>
                    <a:pt x="161" y="190"/>
                  </a:lnTo>
                  <a:lnTo>
                    <a:pt x="104" y="156"/>
                  </a:lnTo>
                  <a:lnTo>
                    <a:pt x="104" y="103"/>
                  </a:lnTo>
                  <a:close/>
                  <a:moveTo>
                    <a:pt x="104" y="190"/>
                  </a:moveTo>
                  <a:lnTo>
                    <a:pt x="161" y="226"/>
                  </a:lnTo>
                  <a:lnTo>
                    <a:pt x="161" y="278"/>
                  </a:lnTo>
                  <a:lnTo>
                    <a:pt x="104" y="243"/>
                  </a:lnTo>
                  <a:lnTo>
                    <a:pt x="104" y="190"/>
                  </a:lnTo>
                  <a:close/>
                  <a:moveTo>
                    <a:pt x="104" y="278"/>
                  </a:moveTo>
                  <a:lnTo>
                    <a:pt x="161" y="313"/>
                  </a:lnTo>
                  <a:lnTo>
                    <a:pt x="161" y="366"/>
                  </a:lnTo>
                  <a:lnTo>
                    <a:pt x="104" y="331"/>
                  </a:lnTo>
                  <a:lnTo>
                    <a:pt x="104" y="278"/>
                  </a:lnTo>
                  <a:close/>
                  <a:moveTo>
                    <a:pt x="104" y="365"/>
                  </a:moveTo>
                  <a:lnTo>
                    <a:pt x="161" y="401"/>
                  </a:lnTo>
                  <a:lnTo>
                    <a:pt x="161" y="454"/>
                  </a:lnTo>
                  <a:lnTo>
                    <a:pt x="104" y="418"/>
                  </a:lnTo>
                  <a:lnTo>
                    <a:pt x="104" y="365"/>
                  </a:lnTo>
                  <a:close/>
                  <a:moveTo>
                    <a:pt x="104" y="452"/>
                  </a:moveTo>
                  <a:lnTo>
                    <a:pt x="161" y="488"/>
                  </a:lnTo>
                  <a:lnTo>
                    <a:pt x="161" y="541"/>
                  </a:lnTo>
                  <a:lnTo>
                    <a:pt x="104" y="505"/>
                  </a:lnTo>
                  <a:lnTo>
                    <a:pt x="104" y="452"/>
                  </a:lnTo>
                  <a:close/>
                  <a:moveTo>
                    <a:pt x="22" y="50"/>
                  </a:moveTo>
                  <a:lnTo>
                    <a:pt x="87" y="91"/>
                  </a:lnTo>
                  <a:lnTo>
                    <a:pt x="87" y="144"/>
                  </a:lnTo>
                  <a:lnTo>
                    <a:pt x="22" y="105"/>
                  </a:lnTo>
                  <a:lnTo>
                    <a:pt x="22" y="50"/>
                  </a:lnTo>
                  <a:close/>
                  <a:moveTo>
                    <a:pt x="22" y="137"/>
                  </a:moveTo>
                  <a:lnTo>
                    <a:pt x="87" y="178"/>
                  </a:lnTo>
                  <a:lnTo>
                    <a:pt x="87" y="233"/>
                  </a:lnTo>
                  <a:lnTo>
                    <a:pt x="22" y="192"/>
                  </a:lnTo>
                  <a:lnTo>
                    <a:pt x="22" y="137"/>
                  </a:lnTo>
                  <a:close/>
                  <a:moveTo>
                    <a:pt x="22" y="224"/>
                  </a:moveTo>
                  <a:lnTo>
                    <a:pt x="87" y="266"/>
                  </a:lnTo>
                  <a:lnTo>
                    <a:pt x="87" y="320"/>
                  </a:lnTo>
                  <a:lnTo>
                    <a:pt x="22" y="279"/>
                  </a:lnTo>
                  <a:lnTo>
                    <a:pt x="22" y="224"/>
                  </a:lnTo>
                  <a:close/>
                  <a:moveTo>
                    <a:pt x="22" y="312"/>
                  </a:moveTo>
                  <a:lnTo>
                    <a:pt x="87" y="355"/>
                  </a:lnTo>
                  <a:lnTo>
                    <a:pt x="87" y="408"/>
                  </a:lnTo>
                  <a:lnTo>
                    <a:pt x="22" y="366"/>
                  </a:lnTo>
                  <a:lnTo>
                    <a:pt x="22" y="312"/>
                  </a:lnTo>
                  <a:close/>
                  <a:moveTo>
                    <a:pt x="22" y="399"/>
                  </a:moveTo>
                  <a:lnTo>
                    <a:pt x="87" y="442"/>
                  </a:lnTo>
                  <a:lnTo>
                    <a:pt x="87" y="495"/>
                  </a:lnTo>
                  <a:lnTo>
                    <a:pt x="22" y="454"/>
                  </a:lnTo>
                  <a:lnTo>
                    <a:pt x="22" y="399"/>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4" name="Freeform 77">
              <a:extLst>
                <a:ext uri="{FF2B5EF4-FFF2-40B4-BE49-F238E27FC236}">
                  <a16:creationId xmlns:a16="http://schemas.microsoft.com/office/drawing/2014/main" id="{6E194549-4D3D-FF49-8D22-4FBFA47D81B9}"/>
                </a:ext>
              </a:extLst>
            </p:cNvPr>
            <p:cNvSpPr>
              <a:spLocks/>
            </p:cNvSpPr>
            <p:nvPr/>
          </p:nvSpPr>
          <p:spPr bwMode="auto">
            <a:xfrm>
              <a:off x="5810251" y="1631950"/>
              <a:ext cx="234950" cy="1155700"/>
            </a:xfrm>
            <a:custGeom>
              <a:avLst/>
              <a:gdLst>
                <a:gd name="T0" fmla="*/ 148 w 148"/>
                <a:gd name="T1" fmla="*/ 728 h 728"/>
                <a:gd name="T2" fmla="*/ 148 w 148"/>
                <a:gd name="T3" fmla="*/ 609 h 728"/>
                <a:gd name="T4" fmla="*/ 148 w 148"/>
                <a:gd name="T5" fmla="*/ 0 h 728"/>
                <a:gd name="T6" fmla="*/ 0 w 148"/>
                <a:gd name="T7" fmla="*/ 96 h 728"/>
                <a:gd name="T8" fmla="*/ 0 w 148"/>
                <a:gd name="T9" fmla="*/ 623 h 728"/>
                <a:gd name="T10" fmla="*/ 0 w 148"/>
                <a:gd name="T11" fmla="*/ 666 h 728"/>
                <a:gd name="T12" fmla="*/ 148 w 148"/>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148" h="728">
                  <a:moveTo>
                    <a:pt x="148" y="728"/>
                  </a:moveTo>
                  <a:lnTo>
                    <a:pt x="148" y="609"/>
                  </a:lnTo>
                  <a:lnTo>
                    <a:pt x="148" y="0"/>
                  </a:lnTo>
                  <a:lnTo>
                    <a:pt x="0" y="96"/>
                  </a:lnTo>
                  <a:lnTo>
                    <a:pt x="0" y="623"/>
                  </a:lnTo>
                  <a:lnTo>
                    <a:pt x="0" y="666"/>
                  </a:lnTo>
                  <a:lnTo>
                    <a:pt x="148" y="72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5" name="Freeform 78">
              <a:extLst>
                <a:ext uri="{FF2B5EF4-FFF2-40B4-BE49-F238E27FC236}">
                  <a16:creationId xmlns:a16="http://schemas.microsoft.com/office/drawing/2014/main" id="{94BF181D-7637-4A46-B0BC-C0748387329E}"/>
                </a:ext>
              </a:extLst>
            </p:cNvPr>
            <p:cNvSpPr>
              <a:spLocks noEditPoints="1"/>
            </p:cNvSpPr>
            <p:nvPr/>
          </p:nvSpPr>
          <p:spPr bwMode="auto">
            <a:xfrm>
              <a:off x="5500688" y="2287588"/>
              <a:ext cx="293688" cy="481013"/>
            </a:xfrm>
            <a:custGeom>
              <a:avLst/>
              <a:gdLst>
                <a:gd name="T0" fmla="*/ 185 w 185"/>
                <a:gd name="T1" fmla="*/ 303 h 303"/>
                <a:gd name="T2" fmla="*/ 185 w 185"/>
                <a:gd name="T3" fmla="*/ 212 h 303"/>
                <a:gd name="T4" fmla="*/ 185 w 185"/>
                <a:gd name="T5" fmla="*/ 0 h 303"/>
                <a:gd name="T6" fmla="*/ 5 w 185"/>
                <a:gd name="T7" fmla="*/ 56 h 303"/>
                <a:gd name="T8" fmla="*/ 2 w 185"/>
                <a:gd name="T9" fmla="*/ 263 h 303"/>
                <a:gd name="T10" fmla="*/ 0 w 185"/>
                <a:gd name="T11" fmla="*/ 280 h 303"/>
                <a:gd name="T12" fmla="*/ 185 w 185"/>
                <a:gd name="T13" fmla="*/ 303 h 303"/>
                <a:gd name="T14" fmla="*/ 108 w 185"/>
                <a:gd name="T15" fmla="*/ 72 h 303"/>
                <a:gd name="T16" fmla="*/ 163 w 185"/>
                <a:gd name="T17" fmla="*/ 51 h 303"/>
                <a:gd name="T18" fmla="*/ 163 w 185"/>
                <a:gd name="T19" fmla="*/ 99 h 303"/>
                <a:gd name="T20" fmla="*/ 108 w 185"/>
                <a:gd name="T21" fmla="*/ 114 h 303"/>
                <a:gd name="T22" fmla="*/ 108 w 185"/>
                <a:gd name="T23" fmla="*/ 72 h 303"/>
                <a:gd name="T24" fmla="*/ 108 w 185"/>
                <a:gd name="T25" fmla="*/ 154 h 303"/>
                <a:gd name="T26" fmla="*/ 163 w 185"/>
                <a:gd name="T27" fmla="*/ 133 h 303"/>
                <a:gd name="T28" fmla="*/ 163 w 185"/>
                <a:gd name="T29" fmla="*/ 181 h 303"/>
                <a:gd name="T30" fmla="*/ 108 w 185"/>
                <a:gd name="T31" fmla="*/ 196 h 303"/>
                <a:gd name="T32" fmla="*/ 108 w 185"/>
                <a:gd name="T33" fmla="*/ 154 h 303"/>
                <a:gd name="T34" fmla="*/ 40 w 185"/>
                <a:gd name="T35" fmla="*/ 90 h 303"/>
                <a:gd name="T36" fmla="*/ 94 w 185"/>
                <a:gd name="T37" fmla="*/ 72 h 303"/>
                <a:gd name="T38" fmla="*/ 94 w 185"/>
                <a:gd name="T39" fmla="*/ 118 h 303"/>
                <a:gd name="T40" fmla="*/ 40 w 185"/>
                <a:gd name="T41" fmla="*/ 133 h 303"/>
                <a:gd name="T42" fmla="*/ 40 w 185"/>
                <a:gd name="T43" fmla="*/ 90 h 303"/>
                <a:gd name="T44" fmla="*/ 40 w 185"/>
                <a:gd name="T45" fmla="*/ 173 h 303"/>
                <a:gd name="T46" fmla="*/ 94 w 185"/>
                <a:gd name="T47" fmla="*/ 154 h 303"/>
                <a:gd name="T48" fmla="*/ 94 w 185"/>
                <a:gd name="T49" fmla="*/ 200 h 303"/>
                <a:gd name="T50" fmla="*/ 40 w 185"/>
                <a:gd name="T51" fmla="*/ 217 h 303"/>
                <a:gd name="T52" fmla="*/ 40 w 185"/>
                <a:gd name="T53" fmla="*/ 17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303">
                  <a:moveTo>
                    <a:pt x="185" y="303"/>
                  </a:moveTo>
                  <a:lnTo>
                    <a:pt x="185" y="212"/>
                  </a:lnTo>
                  <a:lnTo>
                    <a:pt x="185" y="0"/>
                  </a:lnTo>
                  <a:lnTo>
                    <a:pt x="5" y="56"/>
                  </a:lnTo>
                  <a:lnTo>
                    <a:pt x="2" y="263"/>
                  </a:lnTo>
                  <a:lnTo>
                    <a:pt x="0" y="280"/>
                  </a:lnTo>
                  <a:lnTo>
                    <a:pt x="185" y="303"/>
                  </a:lnTo>
                  <a:close/>
                  <a:moveTo>
                    <a:pt x="108" y="72"/>
                  </a:moveTo>
                  <a:lnTo>
                    <a:pt x="163" y="51"/>
                  </a:lnTo>
                  <a:lnTo>
                    <a:pt x="163" y="99"/>
                  </a:lnTo>
                  <a:lnTo>
                    <a:pt x="108" y="114"/>
                  </a:lnTo>
                  <a:lnTo>
                    <a:pt x="108" y="72"/>
                  </a:lnTo>
                  <a:close/>
                  <a:moveTo>
                    <a:pt x="108" y="154"/>
                  </a:moveTo>
                  <a:lnTo>
                    <a:pt x="163" y="133"/>
                  </a:lnTo>
                  <a:lnTo>
                    <a:pt x="163" y="181"/>
                  </a:lnTo>
                  <a:lnTo>
                    <a:pt x="108" y="196"/>
                  </a:lnTo>
                  <a:lnTo>
                    <a:pt x="108" y="154"/>
                  </a:lnTo>
                  <a:close/>
                  <a:moveTo>
                    <a:pt x="40" y="90"/>
                  </a:moveTo>
                  <a:lnTo>
                    <a:pt x="94" y="72"/>
                  </a:lnTo>
                  <a:lnTo>
                    <a:pt x="94" y="118"/>
                  </a:lnTo>
                  <a:lnTo>
                    <a:pt x="40" y="133"/>
                  </a:lnTo>
                  <a:lnTo>
                    <a:pt x="40" y="90"/>
                  </a:lnTo>
                  <a:close/>
                  <a:moveTo>
                    <a:pt x="40" y="173"/>
                  </a:moveTo>
                  <a:lnTo>
                    <a:pt x="94" y="154"/>
                  </a:lnTo>
                  <a:lnTo>
                    <a:pt x="94" y="200"/>
                  </a:lnTo>
                  <a:lnTo>
                    <a:pt x="40" y="217"/>
                  </a:lnTo>
                  <a:lnTo>
                    <a:pt x="40" y="17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Tree>
    <p:extLst>
      <p:ext uri="{BB962C8B-B14F-4D97-AF65-F5344CB8AC3E}">
        <p14:creationId xmlns:p14="http://schemas.microsoft.com/office/powerpoint/2010/main" val="25255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16F6-8459-974C-B2F8-3AED3F23303A}"/>
              </a:ext>
            </a:extLst>
          </p:cNvPr>
          <p:cNvSpPr>
            <a:spLocks noGrp="1"/>
          </p:cNvSpPr>
          <p:nvPr>
            <p:ph type="title"/>
          </p:nvPr>
        </p:nvSpPr>
        <p:spPr>
          <a:xfrm>
            <a:off x="3645074" y="226755"/>
            <a:ext cx="8354860" cy="913113"/>
          </a:xfrm>
        </p:spPr>
        <p:txBody>
          <a:bodyPr/>
          <a:lstStyle/>
          <a:p>
            <a:pPr algn="ctr"/>
            <a:r>
              <a:rPr lang="en-GB" sz="4400" dirty="0"/>
              <a:t>We care about the planet</a:t>
            </a:r>
            <a:endParaRPr lang="en-US" sz="4400" dirty="0"/>
          </a:p>
        </p:txBody>
      </p:sp>
      <p:grpSp>
        <p:nvGrpSpPr>
          <p:cNvPr id="10" name="Group 9">
            <a:extLst>
              <a:ext uri="{FF2B5EF4-FFF2-40B4-BE49-F238E27FC236}">
                <a16:creationId xmlns:a16="http://schemas.microsoft.com/office/drawing/2014/main" id="{6FFCC95A-C50D-D74B-97BF-F24AB38D5DD9}"/>
              </a:ext>
            </a:extLst>
          </p:cNvPr>
          <p:cNvGrpSpPr/>
          <p:nvPr/>
        </p:nvGrpSpPr>
        <p:grpSpPr>
          <a:xfrm>
            <a:off x="433505" y="1603331"/>
            <a:ext cx="2599303" cy="2852902"/>
            <a:chOff x="4275138" y="1631950"/>
            <a:chExt cx="3641726" cy="4227513"/>
          </a:xfrm>
        </p:grpSpPr>
        <p:sp>
          <p:nvSpPr>
            <p:cNvPr id="11" name="Freeform 21">
              <a:extLst>
                <a:ext uri="{FF2B5EF4-FFF2-40B4-BE49-F238E27FC236}">
                  <a16:creationId xmlns:a16="http://schemas.microsoft.com/office/drawing/2014/main" id="{872A8675-626D-0A48-AFDD-98F446EF3886}"/>
                </a:ext>
              </a:extLst>
            </p:cNvPr>
            <p:cNvSpPr>
              <a:spLocks noEditPoints="1"/>
            </p:cNvSpPr>
            <p:nvPr/>
          </p:nvSpPr>
          <p:spPr bwMode="auto">
            <a:xfrm>
              <a:off x="4519613" y="2598738"/>
              <a:ext cx="2195513" cy="3086100"/>
            </a:xfrm>
            <a:custGeom>
              <a:avLst/>
              <a:gdLst>
                <a:gd name="T0" fmla="*/ 437 w 808"/>
                <a:gd name="T1" fmla="*/ 145 h 1136"/>
                <a:gd name="T2" fmla="*/ 521 w 808"/>
                <a:gd name="T3" fmla="*/ 129 h 1136"/>
                <a:gd name="T4" fmla="*/ 606 w 808"/>
                <a:gd name="T5" fmla="*/ 100 h 1136"/>
                <a:gd name="T6" fmla="*/ 569 w 808"/>
                <a:gd name="T7" fmla="*/ 0 h 1136"/>
                <a:gd name="T8" fmla="*/ 469 w 808"/>
                <a:gd name="T9" fmla="*/ 9 h 1136"/>
                <a:gd name="T10" fmla="*/ 312 w 808"/>
                <a:gd name="T11" fmla="*/ 62 h 1136"/>
                <a:gd name="T12" fmla="*/ 302 w 808"/>
                <a:gd name="T13" fmla="*/ 68 h 1136"/>
                <a:gd name="T14" fmla="*/ 252 w 808"/>
                <a:gd name="T15" fmla="*/ 121 h 1136"/>
                <a:gd name="T16" fmla="*/ 219 w 808"/>
                <a:gd name="T17" fmla="*/ 157 h 1136"/>
                <a:gd name="T18" fmla="*/ 191 w 808"/>
                <a:gd name="T19" fmla="*/ 144 h 1136"/>
                <a:gd name="T20" fmla="*/ 179 w 808"/>
                <a:gd name="T21" fmla="*/ 186 h 1136"/>
                <a:gd name="T22" fmla="*/ 108 w 808"/>
                <a:gd name="T23" fmla="*/ 249 h 1136"/>
                <a:gd name="T24" fmla="*/ 95 w 808"/>
                <a:gd name="T25" fmla="*/ 254 h 1136"/>
                <a:gd name="T26" fmla="*/ 40 w 808"/>
                <a:gd name="T27" fmla="*/ 359 h 1136"/>
                <a:gd name="T28" fmla="*/ 20 w 808"/>
                <a:gd name="T29" fmla="*/ 420 h 1136"/>
                <a:gd name="T30" fmla="*/ 2 w 808"/>
                <a:gd name="T31" fmla="*/ 518 h 1136"/>
                <a:gd name="T32" fmla="*/ 1 w 808"/>
                <a:gd name="T33" fmla="*/ 594 h 1136"/>
                <a:gd name="T34" fmla="*/ 18 w 808"/>
                <a:gd name="T35" fmla="*/ 712 h 1136"/>
                <a:gd name="T36" fmla="*/ 106 w 808"/>
                <a:gd name="T37" fmla="*/ 900 h 1136"/>
                <a:gd name="T38" fmla="*/ 181 w 808"/>
                <a:gd name="T39" fmla="*/ 985 h 1136"/>
                <a:gd name="T40" fmla="*/ 207 w 808"/>
                <a:gd name="T41" fmla="*/ 983 h 1136"/>
                <a:gd name="T42" fmla="*/ 352 w 808"/>
                <a:gd name="T43" fmla="*/ 976 h 1136"/>
                <a:gd name="T44" fmla="*/ 356 w 808"/>
                <a:gd name="T45" fmla="*/ 1097 h 1136"/>
                <a:gd name="T46" fmla="*/ 433 w 808"/>
                <a:gd name="T47" fmla="*/ 1111 h 1136"/>
                <a:gd name="T48" fmla="*/ 529 w 808"/>
                <a:gd name="T49" fmla="*/ 97 h 1136"/>
                <a:gd name="T50" fmla="*/ 541 w 808"/>
                <a:gd name="T51" fmla="*/ 117 h 1136"/>
                <a:gd name="T52" fmla="*/ 529 w 808"/>
                <a:gd name="T53" fmla="*/ 97 h 1136"/>
                <a:gd name="T54" fmla="*/ 477 w 808"/>
                <a:gd name="T55" fmla="*/ 123 h 1136"/>
                <a:gd name="T56" fmla="*/ 464 w 808"/>
                <a:gd name="T57" fmla="*/ 141 h 1136"/>
                <a:gd name="T58" fmla="*/ 355 w 808"/>
                <a:gd name="T59" fmla="*/ 113 h 1136"/>
                <a:gd name="T60" fmla="*/ 345 w 808"/>
                <a:gd name="T61" fmla="*/ 143 h 1136"/>
                <a:gd name="T62" fmla="*/ 282 w 808"/>
                <a:gd name="T63" fmla="*/ 93 h 1136"/>
                <a:gd name="T64" fmla="*/ 292 w 808"/>
                <a:gd name="T65" fmla="*/ 157 h 1136"/>
                <a:gd name="T66" fmla="*/ 259 w 808"/>
                <a:gd name="T67" fmla="*/ 174 h 1136"/>
                <a:gd name="T68" fmla="*/ 274 w 808"/>
                <a:gd name="T69" fmla="*/ 256 h 1136"/>
                <a:gd name="T70" fmla="*/ 152 w 808"/>
                <a:gd name="T71" fmla="*/ 212 h 1136"/>
                <a:gd name="T72" fmla="*/ 209 w 808"/>
                <a:gd name="T73" fmla="*/ 307 h 1136"/>
                <a:gd name="T74" fmla="*/ 116 w 808"/>
                <a:gd name="T75" fmla="*/ 290 h 1136"/>
                <a:gd name="T76" fmla="*/ 195 w 808"/>
                <a:gd name="T77" fmla="*/ 367 h 1136"/>
                <a:gd name="T78" fmla="*/ 116 w 808"/>
                <a:gd name="T79" fmla="*/ 290 h 1136"/>
                <a:gd name="T80" fmla="*/ 21 w 808"/>
                <a:gd name="T81" fmla="*/ 665 h 1136"/>
                <a:gd name="T82" fmla="*/ 148 w 808"/>
                <a:gd name="T83" fmla="*/ 600 h 1136"/>
                <a:gd name="T84" fmla="*/ 76 w 808"/>
                <a:gd name="T85" fmla="*/ 412 h 1136"/>
                <a:gd name="T86" fmla="*/ 209 w 808"/>
                <a:gd name="T87" fmla="*/ 492 h 1136"/>
                <a:gd name="T88" fmla="*/ 185 w 808"/>
                <a:gd name="T89" fmla="*/ 679 h 1136"/>
                <a:gd name="T90" fmla="*/ 284 w 808"/>
                <a:gd name="T91" fmla="*/ 630 h 1136"/>
                <a:gd name="T92" fmla="*/ 317 w 808"/>
                <a:gd name="T93" fmla="*/ 815 h 1136"/>
                <a:gd name="T94" fmla="*/ 265 w 808"/>
                <a:gd name="T95" fmla="*/ 830 h 1136"/>
                <a:gd name="T96" fmla="*/ 395 w 808"/>
                <a:gd name="T97" fmla="*/ 810 h 1136"/>
                <a:gd name="T98" fmla="*/ 445 w 808"/>
                <a:gd name="T99" fmla="*/ 719 h 1136"/>
                <a:gd name="T100" fmla="*/ 445 w 808"/>
                <a:gd name="T101" fmla="*/ 891 h 1136"/>
                <a:gd name="T102" fmla="*/ 525 w 808"/>
                <a:gd name="T103" fmla="*/ 811 h 1136"/>
                <a:gd name="T104" fmla="*/ 445 w 808"/>
                <a:gd name="T105" fmla="*/ 891 h 1136"/>
                <a:gd name="T106" fmla="*/ 488 w 808"/>
                <a:gd name="T107" fmla="*/ 1128 h 1136"/>
                <a:gd name="T108" fmla="*/ 524 w 808"/>
                <a:gd name="T109" fmla="*/ 1067 h 1136"/>
                <a:gd name="T110" fmla="*/ 535 w 808"/>
                <a:gd name="T111" fmla="*/ 1066 h 1136"/>
                <a:gd name="T112" fmla="*/ 565 w 808"/>
                <a:gd name="T113" fmla="*/ 1010 h 1136"/>
                <a:gd name="T114" fmla="*/ 545 w 808"/>
                <a:gd name="T115" fmla="*/ 955 h 1136"/>
                <a:gd name="T116" fmla="*/ 555 w 808"/>
                <a:gd name="T117" fmla="*/ 91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8" h="1136">
                  <a:moveTo>
                    <a:pt x="234" y="405"/>
                  </a:moveTo>
                  <a:cubicBezTo>
                    <a:pt x="227" y="313"/>
                    <a:pt x="321" y="240"/>
                    <a:pt x="418" y="189"/>
                  </a:cubicBezTo>
                  <a:cubicBezTo>
                    <a:pt x="419" y="173"/>
                    <a:pt x="425" y="157"/>
                    <a:pt x="432" y="144"/>
                  </a:cubicBezTo>
                  <a:cubicBezTo>
                    <a:pt x="432" y="144"/>
                    <a:pt x="433" y="143"/>
                    <a:pt x="433" y="143"/>
                  </a:cubicBezTo>
                  <a:cubicBezTo>
                    <a:pt x="434" y="142"/>
                    <a:pt x="435" y="142"/>
                    <a:pt x="436" y="143"/>
                  </a:cubicBezTo>
                  <a:cubicBezTo>
                    <a:pt x="437" y="144"/>
                    <a:pt x="437" y="144"/>
                    <a:pt x="437" y="145"/>
                  </a:cubicBezTo>
                  <a:cubicBezTo>
                    <a:pt x="442" y="154"/>
                    <a:pt x="446" y="164"/>
                    <a:pt x="448" y="174"/>
                  </a:cubicBezTo>
                  <a:cubicBezTo>
                    <a:pt x="468" y="165"/>
                    <a:pt x="487" y="156"/>
                    <a:pt x="505" y="149"/>
                  </a:cubicBezTo>
                  <a:cubicBezTo>
                    <a:pt x="508" y="141"/>
                    <a:pt x="511" y="134"/>
                    <a:pt x="515" y="128"/>
                  </a:cubicBezTo>
                  <a:cubicBezTo>
                    <a:pt x="516" y="127"/>
                    <a:pt x="516" y="127"/>
                    <a:pt x="517" y="127"/>
                  </a:cubicBezTo>
                  <a:cubicBezTo>
                    <a:pt x="518" y="126"/>
                    <a:pt x="519" y="126"/>
                    <a:pt x="519" y="127"/>
                  </a:cubicBezTo>
                  <a:cubicBezTo>
                    <a:pt x="520" y="127"/>
                    <a:pt x="521" y="128"/>
                    <a:pt x="521" y="129"/>
                  </a:cubicBezTo>
                  <a:cubicBezTo>
                    <a:pt x="523" y="132"/>
                    <a:pt x="525" y="136"/>
                    <a:pt x="527" y="140"/>
                  </a:cubicBezTo>
                  <a:cubicBezTo>
                    <a:pt x="554" y="130"/>
                    <a:pt x="577" y="122"/>
                    <a:pt x="594" y="117"/>
                  </a:cubicBezTo>
                  <a:cubicBezTo>
                    <a:pt x="596" y="111"/>
                    <a:pt x="599" y="105"/>
                    <a:pt x="602" y="100"/>
                  </a:cubicBezTo>
                  <a:cubicBezTo>
                    <a:pt x="602" y="99"/>
                    <a:pt x="603" y="99"/>
                    <a:pt x="603" y="99"/>
                  </a:cubicBezTo>
                  <a:cubicBezTo>
                    <a:pt x="604" y="98"/>
                    <a:pt x="604" y="98"/>
                    <a:pt x="605" y="99"/>
                  </a:cubicBezTo>
                  <a:cubicBezTo>
                    <a:pt x="605" y="99"/>
                    <a:pt x="606" y="100"/>
                    <a:pt x="606" y="100"/>
                  </a:cubicBezTo>
                  <a:cubicBezTo>
                    <a:pt x="608" y="104"/>
                    <a:pt x="610" y="107"/>
                    <a:pt x="611" y="111"/>
                  </a:cubicBezTo>
                  <a:cubicBezTo>
                    <a:pt x="636" y="100"/>
                    <a:pt x="646" y="81"/>
                    <a:pt x="648" y="62"/>
                  </a:cubicBezTo>
                  <a:cubicBezTo>
                    <a:pt x="571" y="69"/>
                    <a:pt x="571" y="69"/>
                    <a:pt x="571" y="69"/>
                  </a:cubicBezTo>
                  <a:cubicBezTo>
                    <a:pt x="571" y="10"/>
                    <a:pt x="571" y="10"/>
                    <a:pt x="571" y="10"/>
                  </a:cubicBezTo>
                  <a:cubicBezTo>
                    <a:pt x="571" y="0"/>
                    <a:pt x="571" y="0"/>
                    <a:pt x="571" y="0"/>
                  </a:cubicBezTo>
                  <a:cubicBezTo>
                    <a:pt x="570" y="0"/>
                    <a:pt x="570" y="0"/>
                    <a:pt x="569" y="0"/>
                  </a:cubicBezTo>
                  <a:cubicBezTo>
                    <a:pt x="566" y="0"/>
                    <a:pt x="564" y="0"/>
                    <a:pt x="561" y="0"/>
                  </a:cubicBezTo>
                  <a:cubicBezTo>
                    <a:pt x="561" y="69"/>
                    <a:pt x="561" y="69"/>
                    <a:pt x="561" y="69"/>
                  </a:cubicBezTo>
                  <a:cubicBezTo>
                    <a:pt x="475" y="33"/>
                    <a:pt x="475" y="33"/>
                    <a:pt x="475" y="33"/>
                  </a:cubicBezTo>
                  <a:cubicBezTo>
                    <a:pt x="475" y="8"/>
                    <a:pt x="475" y="8"/>
                    <a:pt x="475" y="8"/>
                  </a:cubicBezTo>
                  <a:cubicBezTo>
                    <a:pt x="475" y="8"/>
                    <a:pt x="474" y="8"/>
                    <a:pt x="474" y="8"/>
                  </a:cubicBezTo>
                  <a:cubicBezTo>
                    <a:pt x="472" y="8"/>
                    <a:pt x="470" y="9"/>
                    <a:pt x="469" y="9"/>
                  </a:cubicBezTo>
                  <a:cubicBezTo>
                    <a:pt x="469" y="62"/>
                    <a:pt x="469" y="62"/>
                    <a:pt x="469" y="62"/>
                  </a:cubicBezTo>
                  <a:cubicBezTo>
                    <a:pt x="361" y="49"/>
                    <a:pt x="361" y="49"/>
                    <a:pt x="361" y="49"/>
                  </a:cubicBezTo>
                  <a:cubicBezTo>
                    <a:pt x="362" y="39"/>
                    <a:pt x="362" y="39"/>
                    <a:pt x="362" y="39"/>
                  </a:cubicBezTo>
                  <a:cubicBezTo>
                    <a:pt x="361" y="40"/>
                    <a:pt x="361" y="40"/>
                    <a:pt x="360" y="40"/>
                  </a:cubicBezTo>
                  <a:cubicBezTo>
                    <a:pt x="344" y="46"/>
                    <a:pt x="328" y="54"/>
                    <a:pt x="312" y="61"/>
                  </a:cubicBezTo>
                  <a:cubicBezTo>
                    <a:pt x="312" y="61"/>
                    <a:pt x="312" y="62"/>
                    <a:pt x="312" y="62"/>
                  </a:cubicBezTo>
                  <a:cubicBezTo>
                    <a:pt x="311" y="62"/>
                    <a:pt x="311" y="62"/>
                    <a:pt x="310" y="62"/>
                  </a:cubicBezTo>
                  <a:cubicBezTo>
                    <a:pt x="310" y="64"/>
                    <a:pt x="308" y="66"/>
                    <a:pt x="307" y="66"/>
                  </a:cubicBezTo>
                  <a:cubicBezTo>
                    <a:pt x="313" y="82"/>
                    <a:pt x="313" y="82"/>
                    <a:pt x="313" y="82"/>
                  </a:cubicBezTo>
                  <a:cubicBezTo>
                    <a:pt x="313" y="82"/>
                    <a:pt x="316" y="88"/>
                    <a:pt x="313" y="89"/>
                  </a:cubicBezTo>
                  <a:cubicBezTo>
                    <a:pt x="311" y="90"/>
                    <a:pt x="309" y="84"/>
                    <a:pt x="309" y="84"/>
                  </a:cubicBezTo>
                  <a:cubicBezTo>
                    <a:pt x="302" y="68"/>
                    <a:pt x="302" y="68"/>
                    <a:pt x="302" y="68"/>
                  </a:cubicBezTo>
                  <a:cubicBezTo>
                    <a:pt x="302" y="68"/>
                    <a:pt x="302" y="68"/>
                    <a:pt x="302" y="68"/>
                  </a:cubicBezTo>
                  <a:cubicBezTo>
                    <a:pt x="302" y="68"/>
                    <a:pt x="301" y="68"/>
                    <a:pt x="300" y="68"/>
                  </a:cubicBezTo>
                  <a:cubicBezTo>
                    <a:pt x="283" y="77"/>
                    <a:pt x="266" y="87"/>
                    <a:pt x="249" y="99"/>
                  </a:cubicBezTo>
                  <a:cubicBezTo>
                    <a:pt x="248" y="99"/>
                    <a:pt x="248" y="100"/>
                    <a:pt x="247" y="100"/>
                  </a:cubicBezTo>
                  <a:cubicBezTo>
                    <a:pt x="251" y="111"/>
                    <a:pt x="251" y="111"/>
                    <a:pt x="251" y="111"/>
                  </a:cubicBezTo>
                  <a:cubicBezTo>
                    <a:pt x="251" y="111"/>
                    <a:pt x="255" y="120"/>
                    <a:pt x="252" y="121"/>
                  </a:cubicBezTo>
                  <a:cubicBezTo>
                    <a:pt x="248" y="123"/>
                    <a:pt x="245" y="113"/>
                    <a:pt x="245" y="113"/>
                  </a:cubicBezTo>
                  <a:cubicBezTo>
                    <a:pt x="241" y="104"/>
                    <a:pt x="241" y="104"/>
                    <a:pt x="241" y="104"/>
                  </a:cubicBezTo>
                  <a:cubicBezTo>
                    <a:pt x="232" y="110"/>
                    <a:pt x="224" y="117"/>
                    <a:pt x="215" y="124"/>
                  </a:cubicBezTo>
                  <a:cubicBezTo>
                    <a:pt x="215" y="124"/>
                    <a:pt x="214" y="125"/>
                    <a:pt x="213" y="126"/>
                  </a:cubicBezTo>
                  <a:cubicBezTo>
                    <a:pt x="213" y="126"/>
                    <a:pt x="213" y="126"/>
                    <a:pt x="214" y="126"/>
                  </a:cubicBezTo>
                  <a:cubicBezTo>
                    <a:pt x="221" y="136"/>
                    <a:pt x="226" y="153"/>
                    <a:pt x="219" y="157"/>
                  </a:cubicBezTo>
                  <a:cubicBezTo>
                    <a:pt x="229" y="172"/>
                    <a:pt x="229" y="172"/>
                    <a:pt x="229" y="172"/>
                  </a:cubicBezTo>
                  <a:cubicBezTo>
                    <a:pt x="229" y="172"/>
                    <a:pt x="234" y="178"/>
                    <a:pt x="231" y="180"/>
                  </a:cubicBezTo>
                  <a:cubicBezTo>
                    <a:pt x="229" y="182"/>
                    <a:pt x="225" y="175"/>
                    <a:pt x="225" y="175"/>
                  </a:cubicBezTo>
                  <a:cubicBezTo>
                    <a:pt x="215" y="160"/>
                    <a:pt x="215" y="160"/>
                    <a:pt x="215" y="160"/>
                  </a:cubicBezTo>
                  <a:cubicBezTo>
                    <a:pt x="215" y="160"/>
                    <a:pt x="215" y="160"/>
                    <a:pt x="215" y="160"/>
                  </a:cubicBezTo>
                  <a:cubicBezTo>
                    <a:pt x="207" y="163"/>
                    <a:pt x="198" y="154"/>
                    <a:pt x="191" y="144"/>
                  </a:cubicBezTo>
                  <a:cubicBezTo>
                    <a:pt x="187" y="148"/>
                    <a:pt x="182" y="152"/>
                    <a:pt x="178" y="157"/>
                  </a:cubicBezTo>
                  <a:cubicBezTo>
                    <a:pt x="177" y="157"/>
                    <a:pt x="176" y="158"/>
                    <a:pt x="175" y="159"/>
                  </a:cubicBezTo>
                  <a:cubicBezTo>
                    <a:pt x="175" y="162"/>
                    <a:pt x="174" y="164"/>
                    <a:pt x="172" y="166"/>
                  </a:cubicBezTo>
                  <a:cubicBezTo>
                    <a:pt x="183" y="183"/>
                    <a:pt x="183" y="183"/>
                    <a:pt x="183" y="183"/>
                  </a:cubicBezTo>
                  <a:cubicBezTo>
                    <a:pt x="183" y="183"/>
                    <a:pt x="189" y="189"/>
                    <a:pt x="186" y="191"/>
                  </a:cubicBezTo>
                  <a:cubicBezTo>
                    <a:pt x="183" y="193"/>
                    <a:pt x="179" y="186"/>
                    <a:pt x="179" y="186"/>
                  </a:cubicBezTo>
                  <a:cubicBezTo>
                    <a:pt x="167" y="168"/>
                    <a:pt x="167" y="168"/>
                    <a:pt x="167" y="168"/>
                  </a:cubicBezTo>
                  <a:cubicBezTo>
                    <a:pt x="167" y="168"/>
                    <a:pt x="167" y="168"/>
                    <a:pt x="167" y="168"/>
                  </a:cubicBezTo>
                  <a:cubicBezTo>
                    <a:pt x="166" y="169"/>
                    <a:pt x="166" y="169"/>
                    <a:pt x="165" y="169"/>
                  </a:cubicBezTo>
                  <a:cubicBezTo>
                    <a:pt x="145" y="189"/>
                    <a:pt x="127" y="210"/>
                    <a:pt x="110" y="233"/>
                  </a:cubicBezTo>
                  <a:cubicBezTo>
                    <a:pt x="110" y="234"/>
                    <a:pt x="109" y="234"/>
                    <a:pt x="109" y="235"/>
                  </a:cubicBezTo>
                  <a:cubicBezTo>
                    <a:pt x="111" y="241"/>
                    <a:pt x="111" y="247"/>
                    <a:pt x="108" y="249"/>
                  </a:cubicBezTo>
                  <a:cubicBezTo>
                    <a:pt x="122" y="264"/>
                    <a:pt x="122" y="264"/>
                    <a:pt x="122" y="264"/>
                  </a:cubicBezTo>
                  <a:cubicBezTo>
                    <a:pt x="122" y="264"/>
                    <a:pt x="129" y="270"/>
                    <a:pt x="126" y="272"/>
                  </a:cubicBezTo>
                  <a:cubicBezTo>
                    <a:pt x="124" y="275"/>
                    <a:pt x="118" y="268"/>
                    <a:pt x="118" y="268"/>
                  </a:cubicBezTo>
                  <a:cubicBezTo>
                    <a:pt x="104" y="253"/>
                    <a:pt x="104" y="253"/>
                    <a:pt x="104" y="253"/>
                  </a:cubicBezTo>
                  <a:cubicBezTo>
                    <a:pt x="104" y="253"/>
                    <a:pt x="104" y="253"/>
                    <a:pt x="104" y="253"/>
                  </a:cubicBezTo>
                  <a:cubicBezTo>
                    <a:pt x="101" y="255"/>
                    <a:pt x="98" y="255"/>
                    <a:pt x="95" y="254"/>
                  </a:cubicBezTo>
                  <a:cubicBezTo>
                    <a:pt x="84" y="271"/>
                    <a:pt x="73" y="289"/>
                    <a:pt x="64" y="307"/>
                  </a:cubicBezTo>
                  <a:cubicBezTo>
                    <a:pt x="64" y="308"/>
                    <a:pt x="63" y="309"/>
                    <a:pt x="63" y="310"/>
                  </a:cubicBezTo>
                  <a:cubicBezTo>
                    <a:pt x="58" y="319"/>
                    <a:pt x="54" y="327"/>
                    <a:pt x="50" y="336"/>
                  </a:cubicBezTo>
                  <a:cubicBezTo>
                    <a:pt x="50" y="337"/>
                    <a:pt x="49" y="338"/>
                    <a:pt x="49" y="339"/>
                  </a:cubicBezTo>
                  <a:cubicBezTo>
                    <a:pt x="46" y="345"/>
                    <a:pt x="44" y="350"/>
                    <a:pt x="41" y="356"/>
                  </a:cubicBezTo>
                  <a:cubicBezTo>
                    <a:pt x="41" y="357"/>
                    <a:pt x="41" y="358"/>
                    <a:pt x="40" y="359"/>
                  </a:cubicBezTo>
                  <a:cubicBezTo>
                    <a:pt x="37" y="368"/>
                    <a:pt x="33" y="378"/>
                    <a:pt x="30" y="387"/>
                  </a:cubicBezTo>
                  <a:cubicBezTo>
                    <a:pt x="30" y="388"/>
                    <a:pt x="30" y="389"/>
                    <a:pt x="29" y="389"/>
                  </a:cubicBezTo>
                  <a:cubicBezTo>
                    <a:pt x="27" y="396"/>
                    <a:pt x="25" y="403"/>
                    <a:pt x="23" y="409"/>
                  </a:cubicBezTo>
                  <a:cubicBezTo>
                    <a:pt x="22" y="411"/>
                    <a:pt x="22" y="413"/>
                    <a:pt x="22" y="414"/>
                  </a:cubicBezTo>
                  <a:cubicBezTo>
                    <a:pt x="21" y="416"/>
                    <a:pt x="20" y="418"/>
                    <a:pt x="20" y="420"/>
                  </a:cubicBezTo>
                  <a:cubicBezTo>
                    <a:pt x="20" y="420"/>
                    <a:pt x="20" y="420"/>
                    <a:pt x="20" y="420"/>
                  </a:cubicBezTo>
                  <a:cubicBezTo>
                    <a:pt x="17" y="432"/>
                    <a:pt x="14" y="444"/>
                    <a:pt x="11" y="456"/>
                  </a:cubicBezTo>
                  <a:cubicBezTo>
                    <a:pt x="11" y="457"/>
                    <a:pt x="11" y="459"/>
                    <a:pt x="11" y="460"/>
                  </a:cubicBezTo>
                  <a:cubicBezTo>
                    <a:pt x="10" y="465"/>
                    <a:pt x="9" y="470"/>
                    <a:pt x="8" y="474"/>
                  </a:cubicBezTo>
                  <a:cubicBezTo>
                    <a:pt x="8" y="475"/>
                    <a:pt x="8" y="475"/>
                    <a:pt x="8" y="475"/>
                  </a:cubicBezTo>
                  <a:cubicBezTo>
                    <a:pt x="8" y="475"/>
                    <a:pt x="8" y="475"/>
                    <a:pt x="8" y="475"/>
                  </a:cubicBezTo>
                  <a:cubicBezTo>
                    <a:pt x="6" y="489"/>
                    <a:pt x="4" y="503"/>
                    <a:pt x="2" y="518"/>
                  </a:cubicBezTo>
                  <a:cubicBezTo>
                    <a:pt x="2" y="518"/>
                    <a:pt x="2" y="519"/>
                    <a:pt x="2" y="519"/>
                  </a:cubicBezTo>
                  <a:cubicBezTo>
                    <a:pt x="2" y="528"/>
                    <a:pt x="1" y="537"/>
                    <a:pt x="1" y="546"/>
                  </a:cubicBezTo>
                  <a:cubicBezTo>
                    <a:pt x="1" y="547"/>
                    <a:pt x="1" y="548"/>
                    <a:pt x="1" y="548"/>
                  </a:cubicBezTo>
                  <a:cubicBezTo>
                    <a:pt x="0" y="555"/>
                    <a:pt x="0" y="562"/>
                    <a:pt x="0" y="569"/>
                  </a:cubicBezTo>
                  <a:cubicBezTo>
                    <a:pt x="0" y="577"/>
                    <a:pt x="0" y="584"/>
                    <a:pt x="1" y="592"/>
                  </a:cubicBezTo>
                  <a:cubicBezTo>
                    <a:pt x="1" y="593"/>
                    <a:pt x="1" y="593"/>
                    <a:pt x="1" y="594"/>
                  </a:cubicBezTo>
                  <a:cubicBezTo>
                    <a:pt x="1" y="602"/>
                    <a:pt x="2" y="610"/>
                    <a:pt x="2" y="618"/>
                  </a:cubicBezTo>
                  <a:cubicBezTo>
                    <a:pt x="2" y="618"/>
                    <a:pt x="2" y="619"/>
                    <a:pt x="2" y="619"/>
                  </a:cubicBezTo>
                  <a:cubicBezTo>
                    <a:pt x="4" y="643"/>
                    <a:pt x="8" y="665"/>
                    <a:pt x="13" y="688"/>
                  </a:cubicBezTo>
                  <a:cubicBezTo>
                    <a:pt x="13" y="689"/>
                    <a:pt x="13" y="690"/>
                    <a:pt x="13" y="691"/>
                  </a:cubicBezTo>
                  <a:cubicBezTo>
                    <a:pt x="15" y="698"/>
                    <a:pt x="16" y="705"/>
                    <a:pt x="18" y="711"/>
                  </a:cubicBezTo>
                  <a:cubicBezTo>
                    <a:pt x="18" y="712"/>
                    <a:pt x="18" y="712"/>
                    <a:pt x="18" y="712"/>
                  </a:cubicBezTo>
                  <a:cubicBezTo>
                    <a:pt x="18" y="712"/>
                    <a:pt x="18" y="712"/>
                    <a:pt x="18" y="712"/>
                  </a:cubicBezTo>
                  <a:cubicBezTo>
                    <a:pt x="25" y="738"/>
                    <a:pt x="33" y="762"/>
                    <a:pt x="43" y="786"/>
                  </a:cubicBezTo>
                  <a:cubicBezTo>
                    <a:pt x="43" y="786"/>
                    <a:pt x="43" y="786"/>
                    <a:pt x="43" y="786"/>
                  </a:cubicBezTo>
                  <a:cubicBezTo>
                    <a:pt x="44" y="789"/>
                    <a:pt x="45" y="792"/>
                    <a:pt x="46" y="794"/>
                  </a:cubicBezTo>
                  <a:cubicBezTo>
                    <a:pt x="46" y="794"/>
                    <a:pt x="47" y="795"/>
                    <a:pt x="47" y="795"/>
                  </a:cubicBezTo>
                  <a:cubicBezTo>
                    <a:pt x="63" y="832"/>
                    <a:pt x="83" y="867"/>
                    <a:pt x="106" y="900"/>
                  </a:cubicBezTo>
                  <a:cubicBezTo>
                    <a:pt x="125" y="878"/>
                    <a:pt x="125" y="878"/>
                    <a:pt x="125" y="878"/>
                  </a:cubicBezTo>
                  <a:cubicBezTo>
                    <a:pt x="125" y="878"/>
                    <a:pt x="133" y="867"/>
                    <a:pt x="138" y="870"/>
                  </a:cubicBezTo>
                  <a:cubicBezTo>
                    <a:pt x="142" y="874"/>
                    <a:pt x="132" y="884"/>
                    <a:pt x="132" y="884"/>
                  </a:cubicBezTo>
                  <a:cubicBezTo>
                    <a:pt x="111" y="907"/>
                    <a:pt x="111" y="907"/>
                    <a:pt x="111" y="907"/>
                  </a:cubicBezTo>
                  <a:cubicBezTo>
                    <a:pt x="112" y="909"/>
                    <a:pt x="113" y="910"/>
                    <a:pt x="114" y="911"/>
                  </a:cubicBezTo>
                  <a:cubicBezTo>
                    <a:pt x="134" y="938"/>
                    <a:pt x="156" y="962"/>
                    <a:pt x="181" y="985"/>
                  </a:cubicBezTo>
                  <a:cubicBezTo>
                    <a:pt x="181" y="985"/>
                    <a:pt x="181" y="985"/>
                    <a:pt x="181" y="985"/>
                  </a:cubicBezTo>
                  <a:cubicBezTo>
                    <a:pt x="187" y="980"/>
                    <a:pt x="193" y="977"/>
                    <a:pt x="198" y="979"/>
                  </a:cubicBezTo>
                  <a:cubicBezTo>
                    <a:pt x="211" y="949"/>
                    <a:pt x="211" y="949"/>
                    <a:pt x="211" y="949"/>
                  </a:cubicBezTo>
                  <a:cubicBezTo>
                    <a:pt x="211" y="949"/>
                    <a:pt x="215" y="936"/>
                    <a:pt x="220" y="938"/>
                  </a:cubicBezTo>
                  <a:cubicBezTo>
                    <a:pt x="226" y="940"/>
                    <a:pt x="219" y="952"/>
                    <a:pt x="219" y="952"/>
                  </a:cubicBezTo>
                  <a:cubicBezTo>
                    <a:pt x="207" y="983"/>
                    <a:pt x="207" y="983"/>
                    <a:pt x="207" y="983"/>
                  </a:cubicBezTo>
                  <a:cubicBezTo>
                    <a:pt x="207" y="983"/>
                    <a:pt x="207" y="983"/>
                    <a:pt x="207" y="983"/>
                  </a:cubicBezTo>
                  <a:cubicBezTo>
                    <a:pt x="215" y="989"/>
                    <a:pt x="216" y="1001"/>
                    <a:pt x="214" y="1014"/>
                  </a:cubicBezTo>
                  <a:cubicBezTo>
                    <a:pt x="214" y="1014"/>
                    <a:pt x="215" y="1015"/>
                    <a:pt x="215" y="1015"/>
                  </a:cubicBezTo>
                  <a:cubicBezTo>
                    <a:pt x="238" y="1033"/>
                    <a:pt x="262" y="1050"/>
                    <a:pt x="288" y="1064"/>
                  </a:cubicBezTo>
                  <a:cubicBezTo>
                    <a:pt x="300" y="1038"/>
                    <a:pt x="321" y="1015"/>
                    <a:pt x="337" y="1021"/>
                  </a:cubicBezTo>
                  <a:cubicBezTo>
                    <a:pt x="352" y="976"/>
                    <a:pt x="352" y="976"/>
                    <a:pt x="352" y="976"/>
                  </a:cubicBezTo>
                  <a:cubicBezTo>
                    <a:pt x="352" y="976"/>
                    <a:pt x="357" y="957"/>
                    <a:pt x="365" y="960"/>
                  </a:cubicBezTo>
                  <a:cubicBezTo>
                    <a:pt x="373" y="962"/>
                    <a:pt x="365" y="980"/>
                    <a:pt x="365" y="980"/>
                  </a:cubicBezTo>
                  <a:cubicBezTo>
                    <a:pt x="349" y="1025"/>
                    <a:pt x="349" y="1025"/>
                    <a:pt x="349" y="1025"/>
                  </a:cubicBezTo>
                  <a:cubicBezTo>
                    <a:pt x="349" y="1025"/>
                    <a:pt x="349" y="1025"/>
                    <a:pt x="349" y="1025"/>
                  </a:cubicBezTo>
                  <a:cubicBezTo>
                    <a:pt x="367" y="1037"/>
                    <a:pt x="364" y="1067"/>
                    <a:pt x="355" y="1096"/>
                  </a:cubicBezTo>
                  <a:cubicBezTo>
                    <a:pt x="355" y="1097"/>
                    <a:pt x="355" y="1097"/>
                    <a:pt x="356" y="1097"/>
                  </a:cubicBezTo>
                  <a:cubicBezTo>
                    <a:pt x="374" y="1104"/>
                    <a:pt x="393" y="1111"/>
                    <a:pt x="412" y="1116"/>
                  </a:cubicBezTo>
                  <a:cubicBezTo>
                    <a:pt x="417" y="1111"/>
                    <a:pt x="422" y="1107"/>
                    <a:pt x="427" y="1109"/>
                  </a:cubicBezTo>
                  <a:cubicBezTo>
                    <a:pt x="434" y="1088"/>
                    <a:pt x="434" y="1088"/>
                    <a:pt x="434" y="1088"/>
                  </a:cubicBezTo>
                  <a:cubicBezTo>
                    <a:pt x="434" y="1088"/>
                    <a:pt x="437" y="1079"/>
                    <a:pt x="440" y="1080"/>
                  </a:cubicBezTo>
                  <a:cubicBezTo>
                    <a:pt x="444" y="1081"/>
                    <a:pt x="440" y="1090"/>
                    <a:pt x="440" y="1090"/>
                  </a:cubicBezTo>
                  <a:cubicBezTo>
                    <a:pt x="433" y="1111"/>
                    <a:pt x="433" y="1111"/>
                    <a:pt x="433" y="1111"/>
                  </a:cubicBezTo>
                  <a:cubicBezTo>
                    <a:pt x="433" y="1111"/>
                    <a:pt x="433" y="1111"/>
                    <a:pt x="433" y="1111"/>
                  </a:cubicBezTo>
                  <a:cubicBezTo>
                    <a:pt x="437" y="1113"/>
                    <a:pt x="438" y="1118"/>
                    <a:pt x="439" y="1123"/>
                  </a:cubicBezTo>
                  <a:cubicBezTo>
                    <a:pt x="439" y="1124"/>
                    <a:pt x="440" y="1124"/>
                    <a:pt x="441" y="1124"/>
                  </a:cubicBezTo>
                  <a:cubicBezTo>
                    <a:pt x="466" y="1130"/>
                    <a:pt x="491" y="1134"/>
                    <a:pt x="516" y="1136"/>
                  </a:cubicBezTo>
                  <a:cubicBezTo>
                    <a:pt x="808" y="801"/>
                    <a:pt x="234" y="652"/>
                    <a:pt x="234" y="405"/>
                  </a:cubicBezTo>
                  <a:close/>
                  <a:moveTo>
                    <a:pt x="529" y="97"/>
                  </a:moveTo>
                  <a:cubicBezTo>
                    <a:pt x="530" y="88"/>
                    <a:pt x="534" y="79"/>
                    <a:pt x="538" y="71"/>
                  </a:cubicBezTo>
                  <a:cubicBezTo>
                    <a:pt x="539" y="71"/>
                    <a:pt x="539" y="70"/>
                    <a:pt x="539" y="70"/>
                  </a:cubicBezTo>
                  <a:cubicBezTo>
                    <a:pt x="540" y="70"/>
                    <a:pt x="540" y="70"/>
                    <a:pt x="541" y="70"/>
                  </a:cubicBezTo>
                  <a:cubicBezTo>
                    <a:pt x="541" y="71"/>
                    <a:pt x="542" y="71"/>
                    <a:pt x="542" y="72"/>
                  </a:cubicBezTo>
                  <a:cubicBezTo>
                    <a:pt x="547" y="79"/>
                    <a:pt x="550" y="88"/>
                    <a:pt x="551" y="98"/>
                  </a:cubicBezTo>
                  <a:cubicBezTo>
                    <a:pt x="551" y="106"/>
                    <a:pt x="547" y="117"/>
                    <a:pt x="541" y="117"/>
                  </a:cubicBezTo>
                  <a:cubicBezTo>
                    <a:pt x="541" y="129"/>
                    <a:pt x="541" y="129"/>
                    <a:pt x="541" y="129"/>
                  </a:cubicBezTo>
                  <a:cubicBezTo>
                    <a:pt x="541" y="129"/>
                    <a:pt x="541" y="134"/>
                    <a:pt x="539" y="134"/>
                  </a:cubicBezTo>
                  <a:cubicBezTo>
                    <a:pt x="537" y="134"/>
                    <a:pt x="537" y="129"/>
                    <a:pt x="537" y="129"/>
                  </a:cubicBezTo>
                  <a:cubicBezTo>
                    <a:pt x="537" y="117"/>
                    <a:pt x="537" y="117"/>
                    <a:pt x="537" y="117"/>
                  </a:cubicBezTo>
                  <a:cubicBezTo>
                    <a:pt x="537" y="117"/>
                    <a:pt x="537" y="117"/>
                    <a:pt x="537" y="117"/>
                  </a:cubicBezTo>
                  <a:cubicBezTo>
                    <a:pt x="530" y="115"/>
                    <a:pt x="529" y="106"/>
                    <a:pt x="529" y="97"/>
                  </a:cubicBezTo>
                  <a:close/>
                  <a:moveTo>
                    <a:pt x="455" y="121"/>
                  </a:moveTo>
                  <a:cubicBezTo>
                    <a:pt x="456" y="112"/>
                    <a:pt x="460" y="103"/>
                    <a:pt x="465" y="95"/>
                  </a:cubicBezTo>
                  <a:cubicBezTo>
                    <a:pt x="465" y="95"/>
                    <a:pt x="465" y="95"/>
                    <a:pt x="466" y="95"/>
                  </a:cubicBezTo>
                  <a:cubicBezTo>
                    <a:pt x="466" y="94"/>
                    <a:pt x="467" y="94"/>
                    <a:pt x="467" y="95"/>
                  </a:cubicBezTo>
                  <a:cubicBezTo>
                    <a:pt x="468" y="95"/>
                    <a:pt x="468" y="96"/>
                    <a:pt x="468" y="96"/>
                  </a:cubicBezTo>
                  <a:cubicBezTo>
                    <a:pt x="473" y="104"/>
                    <a:pt x="476" y="113"/>
                    <a:pt x="477" y="123"/>
                  </a:cubicBezTo>
                  <a:cubicBezTo>
                    <a:pt x="478" y="131"/>
                    <a:pt x="473" y="142"/>
                    <a:pt x="467" y="141"/>
                  </a:cubicBezTo>
                  <a:cubicBezTo>
                    <a:pt x="467" y="153"/>
                    <a:pt x="467" y="153"/>
                    <a:pt x="467" y="153"/>
                  </a:cubicBezTo>
                  <a:cubicBezTo>
                    <a:pt x="467" y="153"/>
                    <a:pt x="468" y="158"/>
                    <a:pt x="465" y="158"/>
                  </a:cubicBezTo>
                  <a:cubicBezTo>
                    <a:pt x="463" y="158"/>
                    <a:pt x="463" y="153"/>
                    <a:pt x="463" y="153"/>
                  </a:cubicBezTo>
                  <a:cubicBezTo>
                    <a:pt x="464" y="141"/>
                    <a:pt x="464" y="141"/>
                    <a:pt x="464" y="141"/>
                  </a:cubicBezTo>
                  <a:cubicBezTo>
                    <a:pt x="464" y="141"/>
                    <a:pt x="464" y="141"/>
                    <a:pt x="464" y="141"/>
                  </a:cubicBezTo>
                  <a:cubicBezTo>
                    <a:pt x="456" y="140"/>
                    <a:pt x="455" y="130"/>
                    <a:pt x="455" y="121"/>
                  </a:cubicBezTo>
                  <a:close/>
                  <a:moveTo>
                    <a:pt x="331" y="79"/>
                  </a:moveTo>
                  <a:cubicBezTo>
                    <a:pt x="332" y="78"/>
                    <a:pt x="332" y="78"/>
                    <a:pt x="332" y="77"/>
                  </a:cubicBezTo>
                  <a:cubicBezTo>
                    <a:pt x="333" y="77"/>
                    <a:pt x="334" y="77"/>
                    <a:pt x="334" y="77"/>
                  </a:cubicBezTo>
                  <a:cubicBezTo>
                    <a:pt x="335" y="77"/>
                    <a:pt x="336" y="78"/>
                    <a:pt x="336" y="79"/>
                  </a:cubicBezTo>
                  <a:cubicBezTo>
                    <a:pt x="344" y="88"/>
                    <a:pt x="351" y="100"/>
                    <a:pt x="355" y="113"/>
                  </a:cubicBezTo>
                  <a:cubicBezTo>
                    <a:pt x="359" y="124"/>
                    <a:pt x="357" y="140"/>
                    <a:pt x="350" y="142"/>
                  </a:cubicBezTo>
                  <a:cubicBezTo>
                    <a:pt x="354" y="158"/>
                    <a:pt x="354" y="158"/>
                    <a:pt x="354" y="158"/>
                  </a:cubicBezTo>
                  <a:cubicBezTo>
                    <a:pt x="354" y="158"/>
                    <a:pt x="356" y="165"/>
                    <a:pt x="353" y="166"/>
                  </a:cubicBezTo>
                  <a:cubicBezTo>
                    <a:pt x="350" y="167"/>
                    <a:pt x="349" y="159"/>
                    <a:pt x="349" y="159"/>
                  </a:cubicBezTo>
                  <a:cubicBezTo>
                    <a:pt x="345" y="143"/>
                    <a:pt x="345" y="143"/>
                    <a:pt x="345" y="143"/>
                  </a:cubicBezTo>
                  <a:cubicBezTo>
                    <a:pt x="345" y="143"/>
                    <a:pt x="345" y="143"/>
                    <a:pt x="345" y="143"/>
                  </a:cubicBezTo>
                  <a:cubicBezTo>
                    <a:pt x="337" y="143"/>
                    <a:pt x="331" y="130"/>
                    <a:pt x="329" y="117"/>
                  </a:cubicBezTo>
                  <a:cubicBezTo>
                    <a:pt x="327" y="104"/>
                    <a:pt x="328" y="91"/>
                    <a:pt x="331" y="79"/>
                  </a:cubicBezTo>
                  <a:close/>
                  <a:moveTo>
                    <a:pt x="278" y="93"/>
                  </a:moveTo>
                  <a:cubicBezTo>
                    <a:pt x="278" y="93"/>
                    <a:pt x="278" y="92"/>
                    <a:pt x="279" y="92"/>
                  </a:cubicBezTo>
                  <a:cubicBezTo>
                    <a:pt x="279" y="91"/>
                    <a:pt x="280" y="91"/>
                    <a:pt x="281" y="92"/>
                  </a:cubicBezTo>
                  <a:cubicBezTo>
                    <a:pt x="282" y="92"/>
                    <a:pt x="282" y="92"/>
                    <a:pt x="282" y="93"/>
                  </a:cubicBezTo>
                  <a:cubicBezTo>
                    <a:pt x="291" y="102"/>
                    <a:pt x="298" y="114"/>
                    <a:pt x="302" y="127"/>
                  </a:cubicBezTo>
                  <a:cubicBezTo>
                    <a:pt x="305" y="138"/>
                    <a:pt x="304" y="155"/>
                    <a:pt x="297" y="156"/>
                  </a:cubicBezTo>
                  <a:cubicBezTo>
                    <a:pt x="300" y="173"/>
                    <a:pt x="300" y="173"/>
                    <a:pt x="300" y="173"/>
                  </a:cubicBezTo>
                  <a:cubicBezTo>
                    <a:pt x="300" y="173"/>
                    <a:pt x="302" y="180"/>
                    <a:pt x="300" y="180"/>
                  </a:cubicBezTo>
                  <a:cubicBezTo>
                    <a:pt x="297" y="181"/>
                    <a:pt x="296" y="174"/>
                    <a:pt x="296" y="174"/>
                  </a:cubicBezTo>
                  <a:cubicBezTo>
                    <a:pt x="292" y="157"/>
                    <a:pt x="292" y="157"/>
                    <a:pt x="292" y="157"/>
                  </a:cubicBezTo>
                  <a:cubicBezTo>
                    <a:pt x="292" y="157"/>
                    <a:pt x="292" y="157"/>
                    <a:pt x="292" y="157"/>
                  </a:cubicBezTo>
                  <a:cubicBezTo>
                    <a:pt x="283" y="157"/>
                    <a:pt x="278" y="144"/>
                    <a:pt x="276" y="132"/>
                  </a:cubicBezTo>
                  <a:cubicBezTo>
                    <a:pt x="273" y="119"/>
                    <a:pt x="275" y="105"/>
                    <a:pt x="278" y="93"/>
                  </a:cubicBezTo>
                  <a:close/>
                  <a:moveTo>
                    <a:pt x="256" y="175"/>
                  </a:moveTo>
                  <a:cubicBezTo>
                    <a:pt x="256" y="175"/>
                    <a:pt x="257" y="174"/>
                    <a:pt x="257" y="174"/>
                  </a:cubicBezTo>
                  <a:cubicBezTo>
                    <a:pt x="258" y="173"/>
                    <a:pt x="258" y="173"/>
                    <a:pt x="259" y="174"/>
                  </a:cubicBezTo>
                  <a:cubicBezTo>
                    <a:pt x="260" y="174"/>
                    <a:pt x="260" y="174"/>
                    <a:pt x="261" y="175"/>
                  </a:cubicBezTo>
                  <a:cubicBezTo>
                    <a:pt x="269" y="184"/>
                    <a:pt x="276" y="196"/>
                    <a:pt x="280" y="209"/>
                  </a:cubicBezTo>
                  <a:cubicBezTo>
                    <a:pt x="283" y="220"/>
                    <a:pt x="282" y="237"/>
                    <a:pt x="275" y="238"/>
                  </a:cubicBezTo>
                  <a:cubicBezTo>
                    <a:pt x="279" y="255"/>
                    <a:pt x="279" y="255"/>
                    <a:pt x="279" y="255"/>
                  </a:cubicBezTo>
                  <a:cubicBezTo>
                    <a:pt x="279" y="255"/>
                    <a:pt x="281" y="262"/>
                    <a:pt x="278" y="262"/>
                  </a:cubicBezTo>
                  <a:cubicBezTo>
                    <a:pt x="275" y="263"/>
                    <a:pt x="274" y="256"/>
                    <a:pt x="274" y="256"/>
                  </a:cubicBezTo>
                  <a:cubicBezTo>
                    <a:pt x="270" y="239"/>
                    <a:pt x="270" y="239"/>
                    <a:pt x="270" y="239"/>
                  </a:cubicBezTo>
                  <a:cubicBezTo>
                    <a:pt x="270" y="239"/>
                    <a:pt x="270" y="239"/>
                    <a:pt x="270" y="239"/>
                  </a:cubicBezTo>
                  <a:cubicBezTo>
                    <a:pt x="261" y="239"/>
                    <a:pt x="256" y="226"/>
                    <a:pt x="254" y="214"/>
                  </a:cubicBezTo>
                  <a:cubicBezTo>
                    <a:pt x="252" y="201"/>
                    <a:pt x="253" y="187"/>
                    <a:pt x="256" y="175"/>
                  </a:cubicBezTo>
                  <a:close/>
                  <a:moveTo>
                    <a:pt x="149" y="213"/>
                  </a:moveTo>
                  <a:cubicBezTo>
                    <a:pt x="149" y="212"/>
                    <a:pt x="150" y="211"/>
                    <a:pt x="152" y="212"/>
                  </a:cubicBezTo>
                  <a:cubicBezTo>
                    <a:pt x="153" y="212"/>
                    <a:pt x="153" y="212"/>
                    <a:pt x="154" y="213"/>
                  </a:cubicBezTo>
                  <a:cubicBezTo>
                    <a:pt x="169" y="220"/>
                    <a:pt x="183" y="232"/>
                    <a:pt x="194" y="246"/>
                  </a:cubicBezTo>
                  <a:cubicBezTo>
                    <a:pt x="204" y="258"/>
                    <a:pt x="209" y="279"/>
                    <a:pt x="201" y="284"/>
                  </a:cubicBezTo>
                  <a:cubicBezTo>
                    <a:pt x="214" y="303"/>
                    <a:pt x="214" y="303"/>
                    <a:pt x="214" y="303"/>
                  </a:cubicBezTo>
                  <a:cubicBezTo>
                    <a:pt x="214" y="303"/>
                    <a:pt x="219" y="310"/>
                    <a:pt x="216" y="313"/>
                  </a:cubicBezTo>
                  <a:cubicBezTo>
                    <a:pt x="213" y="315"/>
                    <a:pt x="209" y="307"/>
                    <a:pt x="209" y="307"/>
                  </a:cubicBezTo>
                  <a:cubicBezTo>
                    <a:pt x="196" y="288"/>
                    <a:pt x="196" y="288"/>
                    <a:pt x="196" y="288"/>
                  </a:cubicBezTo>
                  <a:cubicBezTo>
                    <a:pt x="196" y="288"/>
                    <a:pt x="196" y="288"/>
                    <a:pt x="196" y="288"/>
                  </a:cubicBezTo>
                  <a:cubicBezTo>
                    <a:pt x="185" y="292"/>
                    <a:pt x="172" y="278"/>
                    <a:pt x="164" y="264"/>
                  </a:cubicBezTo>
                  <a:cubicBezTo>
                    <a:pt x="155" y="249"/>
                    <a:pt x="151" y="231"/>
                    <a:pt x="149" y="215"/>
                  </a:cubicBezTo>
                  <a:cubicBezTo>
                    <a:pt x="149" y="214"/>
                    <a:pt x="149" y="213"/>
                    <a:pt x="149" y="213"/>
                  </a:cubicBezTo>
                  <a:close/>
                  <a:moveTo>
                    <a:pt x="116" y="290"/>
                  </a:moveTo>
                  <a:cubicBezTo>
                    <a:pt x="116" y="290"/>
                    <a:pt x="117" y="290"/>
                    <a:pt x="118" y="291"/>
                  </a:cubicBezTo>
                  <a:cubicBezTo>
                    <a:pt x="134" y="294"/>
                    <a:pt x="151" y="302"/>
                    <a:pt x="166" y="313"/>
                  </a:cubicBezTo>
                  <a:cubicBezTo>
                    <a:pt x="178" y="322"/>
                    <a:pt x="189" y="341"/>
                    <a:pt x="182" y="348"/>
                  </a:cubicBezTo>
                  <a:cubicBezTo>
                    <a:pt x="199" y="363"/>
                    <a:pt x="199" y="363"/>
                    <a:pt x="199" y="363"/>
                  </a:cubicBezTo>
                  <a:cubicBezTo>
                    <a:pt x="199" y="363"/>
                    <a:pt x="206" y="368"/>
                    <a:pt x="204" y="371"/>
                  </a:cubicBezTo>
                  <a:cubicBezTo>
                    <a:pt x="201" y="374"/>
                    <a:pt x="195" y="367"/>
                    <a:pt x="195" y="367"/>
                  </a:cubicBezTo>
                  <a:cubicBezTo>
                    <a:pt x="178" y="352"/>
                    <a:pt x="178" y="352"/>
                    <a:pt x="178" y="352"/>
                  </a:cubicBezTo>
                  <a:cubicBezTo>
                    <a:pt x="178" y="352"/>
                    <a:pt x="178" y="352"/>
                    <a:pt x="178" y="352"/>
                  </a:cubicBezTo>
                  <a:cubicBezTo>
                    <a:pt x="168" y="359"/>
                    <a:pt x="153" y="349"/>
                    <a:pt x="141" y="337"/>
                  </a:cubicBezTo>
                  <a:cubicBezTo>
                    <a:pt x="128" y="325"/>
                    <a:pt x="119" y="309"/>
                    <a:pt x="114" y="294"/>
                  </a:cubicBezTo>
                  <a:cubicBezTo>
                    <a:pt x="113" y="293"/>
                    <a:pt x="113" y="293"/>
                    <a:pt x="113" y="292"/>
                  </a:cubicBezTo>
                  <a:cubicBezTo>
                    <a:pt x="113" y="291"/>
                    <a:pt x="114" y="290"/>
                    <a:pt x="116" y="290"/>
                  </a:cubicBezTo>
                  <a:close/>
                  <a:moveTo>
                    <a:pt x="140" y="608"/>
                  </a:moveTo>
                  <a:cubicBezTo>
                    <a:pt x="116" y="620"/>
                    <a:pt x="116" y="620"/>
                    <a:pt x="116" y="620"/>
                  </a:cubicBezTo>
                  <a:cubicBezTo>
                    <a:pt x="116" y="620"/>
                    <a:pt x="116" y="620"/>
                    <a:pt x="116" y="620"/>
                  </a:cubicBezTo>
                  <a:cubicBezTo>
                    <a:pt x="119" y="634"/>
                    <a:pt x="101" y="647"/>
                    <a:pt x="83" y="655"/>
                  </a:cubicBezTo>
                  <a:cubicBezTo>
                    <a:pt x="64" y="663"/>
                    <a:pt x="43" y="666"/>
                    <a:pt x="24" y="666"/>
                  </a:cubicBezTo>
                  <a:cubicBezTo>
                    <a:pt x="23" y="666"/>
                    <a:pt x="22" y="665"/>
                    <a:pt x="21" y="665"/>
                  </a:cubicBezTo>
                  <a:cubicBezTo>
                    <a:pt x="20" y="664"/>
                    <a:pt x="20" y="663"/>
                    <a:pt x="20" y="662"/>
                  </a:cubicBezTo>
                  <a:cubicBezTo>
                    <a:pt x="21" y="661"/>
                    <a:pt x="21" y="660"/>
                    <a:pt x="22" y="659"/>
                  </a:cubicBezTo>
                  <a:cubicBezTo>
                    <a:pt x="33" y="643"/>
                    <a:pt x="48" y="628"/>
                    <a:pt x="67" y="616"/>
                  </a:cubicBezTo>
                  <a:cubicBezTo>
                    <a:pt x="83" y="607"/>
                    <a:pt x="108" y="603"/>
                    <a:pt x="113" y="613"/>
                  </a:cubicBezTo>
                  <a:cubicBezTo>
                    <a:pt x="137" y="602"/>
                    <a:pt x="137" y="602"/>
                    <a:pt x="137" y="602"/>
                  </a:cubicBezTo>
                  <a:cubicBezTo>
                    <a:pt x="137" y="602"/>
                    <a:pt x="146" y="596"/>
                    <a:pt x="148" y="600"/>
                  </a:cubicBezTo>
                  <a:cubicBezTo>
                    <a:pt x="150" y="604"/>
                    <a:pt x="140" y="608"/>
                    <a:pt x="140" y="608"/>
                  </a:cubicBezTo>
                  <a:close/>
                  <a:moveTo>
                    <a:pt x="172" y="474"/>
                  </a:moveTo>
                  <a:cubicBezTo>
                    <a:pt x="172" y="474"/>
                    <a:pt x="172" y="474"/>
                    <a:pt x="172" y="474"/>
                  </a:cubicBezTo>
                  <a:cubicBezTo>
                    <a:pt x="161" y="485"/>
                    <a:pt x="139" y="475"/>
                    <a:pt x="121" y="464"/>
                  </a:cubicBezTo>
                  <a:cubicBezTo>
                    <a:pt x="102" y="451"/>
                    <a:pt x="87" y="433"/>
                    <a:pt x="76" y="415"/>
                  </a:cubicBezTo>
                  <a:cubicBezTo>
                    <a:pt x="76" y="414"/>
                    <a:pt x="76" y="413"/>
                    <a:pt x="76" y="412"/>
                  </a:cubicBezTo>
                  <a:cubicBezTo>
                    <a:pt x="76" y="411"/>
                    <a:pt x="76" y="410"/>
                    <a:pt x="78" y="410"/>
                  </a:cubicBezTo>
                  <a:cubicBezTo>
                    <a:pt x="79" y="409"/>
                    <a:pt x="80" y="409"/>
                    <a:pt x="81" y="410"/>
                  </a:cubicBezTo>
                  <a:cubicBezTo>
                    <a:pt x="103" y="410"/>
                    <a:pt x="126" y="415"/>
                    <a:pt x="147" y="426"/>
                  </a:cubicBezTo>
                  <a:cubicBezTo>
                    <a:pt x="164" y="435"/>
                    <a:pt x="183" y="457"/>
                    <a:pt x="176" y="467"/>
                  </a:cubicBezTo>
                  <a:cubicBezTo>
                    <a:pt x="201" y="482"/>
                    <a:pt x="201" y="482"/>
                    <a:pt x="201" y="482"/>
                  </a:cubicBezTo>
                  <a:cubicBezTo>
                    <a:pt x="201" y="482"/>
                    <a:pt x="212" y="487"/>
                    <a:pt x="209" y="492"/>
                  </a:cubicBezTo>
                  <a:cubicBezTo>
                    <a:pt x="207" y="496"/>
                    <a:pt x="197" y="489"/>
                    <a:pt x="197" y="489"/>
                  </a:cubicBezTo>
                  <a:lnTo>
                    <a:pt x="172" y="474"/>
                  </a:lnTo>
                  <a:close/>
                  <a:moveTo>
                    <a:pt x="188" y="686"/>
                  </a:moveTo>
                  <a:cubicBezTo>
                    <a:pt x="186" y="687"/>
                    <a:pt x="185" y="686"/>
                    <a:pt x="185" y="686"/>
                  </a:cubicBezTo>
                  <a:cubicBezTo>
                    <a:pt x="183" y="685"/>
                    <a:pt x="183" y="684"/>
                    <a:pt x="183" y="682"/>
                  </a:cubicBezTo>
                  <a:cubicBezTo>
                    <a:pt x="184" y="681"/>
                    <a:pt x="184" y="680"/>
                    <a:pt x="185" y="679"/>
                  </a:cubicBezTo>
                  <a:cubicBezTo>
                    <a:pt x="196" y="661"/>
                    <a:pt x="211" y="643"/>
                    <a:pt x="231" y="630"/>
                  </a:cubicBezTo>
                  <a:cubicBezTo>
                    <a:pt x="247" y="618"/>
                    <a:pt x="274" y="612"/>
                    <a:pt x="281" y="623"/>
                  </a:cubicBezTo>
                  <a:cubicBezTo>
                    <a:pt x="305" y="608"/>
                    <a:pt x="305" y="608"/>
                    <a:pt x="305" y="608"/>
                  </a:cubicBezTo>
                  <a:cubicBezTo>
                    <a:pt x="305" y="608"/>
                    <a:pt x="315" y="601"/>
                    <a:pt x="318" y="605"/>
                  </a:cubicBezTo>
                  <a:cubicBezTo>
                    <a:pt x="320" y="609"/>
                    <a:pt x="309" y="615"/>
                    <a:pt x="309" y="615"/>
                  </a:cubicBezTo>
                  <a:cubicBezTo>
                    <a:pt x="284" y="630"/>
                    <a:pt x="284" y="630"/>
                    <a:pt x="284" y="630"/>
                  </a:cubicBezTo>
                  <a:cubicBezTo>
                    <a:pt x="284" y="630"/>
                    <a:pt x="284" y="630"/>
                    <a:pt x="284" y="630"/>
                  </a:cubicBezTo>
                  <a:cubicBezTo>
                    <a:pt x="289" y="644"/>
                    <a:pt x="270" y="660"/>
                    <a:pt x="251" y="670"/>
                  </a:cubicBezTo>
                  <a:cubicBezTo>
                    <a:pt x="231" y="681"/>
                    <a:pt x="208" y="685"/>
                    <a:pt x="188" y="686"/>
                  </a:cubicBezTo>
                  <a:close/>
                  <a:moveTo>
                    <a:pt x="336" y="793"/>
                  </a:moveTo>
                  <a:cubicBezTo>
                    <a:pt x="317" y="815"/>
                    <a:pt x="317" y="815"/>
                    <a:pt x="317" y="815"/>
                  </a:cubicBezTo>
                  <a:cubicBezTo>
                    <a:pt x="317" y="815"/>
                    <a:pt x="317" y="815"/>
                    <a:pt x="317" y="815"/>
                  </a:cubicBezTo>
                  <a:cubicBezTo>
                    <a:pt x="325" y="827"/>
                    <a:pt x="312" y="848"/>
                    <a:pt x="297" y="863"/>
                  </a:cubicBezTo>
                  <a:cubicBezTo>
                    <a:pt x="281" y="879"/>
                    <a:pt x="260" y="890"/>
                    <a:pt x="241" y="897"/>
                  </a:cubicBezTo>
                  <a:cubicBezTo>
                    <a:pt x="240" y="898"/>
                    <a:pt x="239" y="898"/>
                    <a:pt x="238" y="898"/>
                  </a:cubicBezTo>
                  <a:cubicBezTo>
                    <a:pt x="236" y="897"/>
                    <a:pt x="235" y="896"/>
                    <a:pt x="236" y="895"/>
                  </a:cubicBezTo>
                  <a:cubicBezTo>
                    <a:pt x="235" y="894"/>
                    <a:pt x="236" y="892"/>
                    <a:pt x="236" y="891"/>
                  </a:cubicBezTo>
                  <a:cubicBezTo>
                    <a:pt x="241" y="870"/>
                    <a:pt x="251" y="849"/>
                    <a:pt x="265" y="830"/>
                  </a:cubicBezTo>
                  <a:cubicBezTo>
                    <a:pt x="277" y="815"/>
                    <a:pt x="302" y="801"/>
                    <a:pt x="311" y="809"/>
                  </a:cubicBezTo>
                  <a:cubicBezTo>
                    <a:pt x="330" y="788"/>
                    <a:pt x="330" y="788"/>
                    <a:pt x="330" y="788"/>
                  </a:cubicBezTo>
                  <a:cubicBezTo>
                    <a:pt x="330" y="788"/>
                    <a:pt x="338" y="778"/>
                    <a:pt x="342" y="782"/>
                  </a:cubicBezTo>
                  <a:cubicBezTo>
                    <a:pt x="345" y="785"/>
                    <a:pt x="336" y="793"/>
                    <a:pt x="336" y="793"/>
                  </a:cubicBezTo>
                  <a:close/>
                  <a:moveTo>
                    <a:pt x="431" y="778"/>
                  </a:moveTo>
                  <a:cubicBezTo>
                    <a:pt x="422" y="792"/>
                    <a:pt x="408" y="802"/>
                    <a:pt x="395" y="810"/>
                  </a:cubicBezTo>
                  <a:cubicBezTo>
                    <a:pt x="394" y="811"/>
                    <a:pt x="394" y="811"/>
                    <a:pt x="393" y="811"/>
                  </a:cubicBezTo>
                  <a:cubicBezTo>
                    <a:pt x="392" y="811"/>
                    <a:pt x="391" y="810"/>
                    <a:pt x="391" y="809"/>
                  </a:cubicBezTo>
                  <a:cubicBezTo>
                    <a:pt x="391" y="808"/>
                    <a:pt x="391" y="807"/>
                    <a:pt x="391" y="806"/>
                  </a:cubicBezTo>
                  <a:cubicBezTo>
                    <a:pt x="392" y="791"/>
                    <a:pt x="396" y="774"/>
                    <a:pt x="404" y="759"/>
                  </a:cubicBezTo>
                  <a:cubicBezTo>
                    <a:pt x="410" y="746"/>
                    <a:pt x="426" y="732"/>
                    <a:pt x="434" y="737"/>
                  </a:cubicBezTo>
                  <a:cubicBezTo>
                    <a:pt x="445" y="719"/>
                    <a:pt x="445" y="719"/>
                    <a:pt x="445" y="719"/>
                  </a:cubicBezTo>
                  <a:cubicBezTo>
                    <a:pt x="445" y="719"/>
                    <a:pt x="449" y="712"/>
                    <a:pt x="452" y="713"/>
                  </a:cubicBezTo>
                  <a:cubicBezTo>
                    <a:pt x="455" y="715"/>
                    <a:pt x="450" y="722"/>
                    <a:pt x="450" y="722"/>
                  </a:cubicBezTo>
                  <a:cubicBezTo>
                    <a:pt x="439" y="741"/>
                    <a:pt x="439" y="741"/>
                    <a:pt x="439" y="741"/>
                  </a:cubicBezTo>
                  <a:cubicBezTo>
                    <a:pt x="439" y="741"/>
                    <a:pt x="439" y="741"/>
                    <a:pt x="439" y="741"/>
                  </a:cubicBezTo>
                  <a:cubicBezTo>
                    <a:pt x="447" y="748"/>
                    <a:pt x="440" y="765"/>
                    <a:pt x="431" y="778"/>
                  </a:cubicBezTo>
                  <a:close/>
                  <a:moveTo>
                    <a:pt x="445" y="891"/>
                  </a:moveTo>
                  <a:cubicBezTo>
                    <a:pt x="444" y="891"/>
                    <a:pt x="443" y="890"/>
                    <a:pt x="443" y="889"/>
                  </a:cubicBezTo>
                  <a:cubicBezTo>
                    <a:pt x="443" y="888"/>
                    <a:pt x="443" y="887"/>
                    <a:pt x="444" y="887"/>
                  </a:cubicBezTo>
                  <a:cubicBezTo>
                    <a:pt x="448" y="872"/>
                    <a:pt x="456" y="856"/>
                    <a:pt x="467" y="843"/>
                  </a:cubicBezTo>
                  <a:cubicBezTo>
                    <a:pt x="477" y="832"/>
                    <a:pt x="496" y="823"/>
                    <a:pt x="502" y="830"/>
                  </a:cubicBezTo>
                  <a:cubicBezTo>
                    <a:pt x="517" y="815"/>
                    <a:pt x="517" y="815"/>
                    <a:pt x="517" y="815"/>
                  </a:cubicBezTo>
                  <a:cubicBezTo>
                    <a:pt x="517" y="815"/>
                    <a:pt x="523" y="808"/>
                    <a:pt x="525" y="811"/>
                  </a:cubicBezTo>
                  <a:cubicBezTo>
                    <a:pt x="528" y="813"/>
                    <a:pt x="521" y="819"/>
                    <a:pt x="521" y="819"/>
                  </a:cubicBezTo>
                  <a:cubicBezTo>
                    <a:pt x="506" y="834"/>
                    <a:pt x="506" y="834"/>
                    <a:pt x="506" y="834"/>
                  </a:cubicBezTo>
                  <a:cubicBezTo>
                    <a:pt x="506" y="834"/>
                    <a:pt x="506" y="834"/>
                    <a:pt x="506" y="834"/>
                  </a:cubicBezTo>
                  <a:cubicBezTo>
                    <a:pt x="512" y="843"/>
                    <a:pt x="501" y="858"/>
                    <a:pt x="489" y="868"/>
                  </a:cubicBezTo>
                  <a:cubicBezTo>
                    <a:pt x="477" y="879"/>
                    <a:pt x="461" y="887"/>
                    <a:pt x="447" y="891"/>
                  </a:cubicBezTo>
                  <a:cubicBezTo>
                    <a:pt x="446" y="892"/>
                    <a:pt x="445" y="892"/>
                    <a:pt x="445" y="891"/>
                  </a:cubicBezTo>
                  <a:close/>
                  <a:moveTo>
                    <a:pt x="523" y="1073"/>
                  </a:moveTo>
                  <a:cubicBezTo>
                    <a:pt x="516" y="1084"/>
                    <a:pt x="516" y="1084"/>
                    <a:pt x="516" y="1084"/>
                  </a:cubicBezTo>
                  <a:cubicBezTo>
                    <a:pt x="516" y="1084"/>
                    <a:pt x="516" y="1084"/>
                    <a:pt x="516" y="1084"/>
                  </a:cubicBezTo>
                  <a:cubicBezTo>
                    <a:pt x="521" y="1089"/>
                    <a:pt x="517" y="1099"/>
                    <a:pt x="512" y="1107"/>
                  </a:cubicBezTo>
                  <a:cubicBezTo>
                    <a:pt x="506" y="1116"/>
                    <a:pt x="498" y="1122"/>
                    <a:pt x="490" y="1127"/>
                  </a:cubicBezTo>
                  <a:cubicBezTo>
                    <a:pt x="489" y="1128"/>
                    <a:pt x="489" y="1128"/>
                    <a:pt x="488" y="1128"/>
                  </a:cubicBezTo>
                  <a:cubicBezTo>
                    <a:pt x="488" y="1128"/>
                    <a:pt x="487" y="1127"/>
                    <a:pt x="487" y="1127"/>
                  </a:cubicBezTo>
                  <a:cubicBezTo>
                    <a:pt x="487" y="1126"/>
                    <a:pt x="487" y="1126"/>
                    <a:pt x="487" y="1125"/>
                  </a:cubicBezTo>
                  <a:cubicBezTo>
                    <a:pt x="487" y="1115"/>
                    <a:pt x="490" y="1105"/>
                    <a:pt x="495" y="1095"/>
                  </a:cubicBezTo>
                  <a:cubicBezTo>
                    <a:pt x="499" y="1087"/>
                    <a:pt x="508" y="1079"/>
                    <a:pt x="513" y="1082"/>
                  </a:cubicBezTo>
                  <a:cubicBezTo>
                    <a:pt x="520" y="1071"/>
                    <a:pt x="520" y="1071"/>
                    <a:pt x="520" y="1071"/>
                  </a:cubicBezTo>
                  <a:cubicBezTo>
                    <a:pt x="520" y="1071"/>
                    <a:pt x="522" y="1066"/>
                    <a:pt x="524" y="1067"/>
                  </a:cubicBezTo>
                  <a:cubicBezTo>
                    <a:pt x="526" y="1068"/>
                    <a:pt x="523" y="1073"/>
                    <a:pt x="523" y="1073"/>
                  </a:cubicBezTo>
                  <a:close/>
                  <a:moveTo>
                    <a:pt x="568" y="1012"/>
                  </a:moveTo>
                  <a:cubicBezTo>
                    <a:pt x="561" y="1023"/>
                    <a:pt x="561" y="1023"/>
                    <a:pt x="561" y="1023"/>
                  </a:cubicBezTo>
                  <a:cubicBezTo>
                    <a:pt x="561" y="1023"/>
                    <a:pt x="561" y="1023"/>
                    <a:pt x="561" y="1023"/>
                  </a:cubicBezTo>
                  <a:cubicBezTo>
                    <a:pt x="566" y="1028"/>
                    <a:pt x="562" y="1038"/>
                    <a:pt x="557" y="1046"/>
                  </a:cubicBezTo>
                  <a:cubicBezTo>
                    <a:pt x="551" y="1055"/>
                    <a:pt x="543" y="1061"/>
                    <a:pt x="535" y="1066"/>
                  </a:cubicBezTo>
                  <a:cubicBezTo>
                    <a:pt x="534" y="1067"/>
                    <a:pt x="534" y="1067"/>
                    <a:pt x="534" y="1067"/>
                  </a:cubicBezTo>
                  <a:cubicBezTo>
                    <a:pt x="533" y="1067"/>
                    <a:pt x="532" y="1066"/>
                    <a:pt x="532" y="1066"/>
                  </a:cubicBezTo>
                  <a:cubicBezTo>
                    <a:pt x="532" y="1065"/>
                    <a:pt x="532" y="1065"/>
                    <a:pt x="532" y="1064"/>
                  </a:cubicBezTo>
                  <a:cubicBezTo>
                    <a:pt x="533" y="1054"/>
                    <a:pt x="535" y="1044"/>
                    <a:pt x="540" y="1034"/>
                  </a:cubicBezTo>
                  <a:cubicBezTo>
                    <a:pt x="544" y="1026"/>
                    <a:pt x="553" y="1018"/>
                    <a:pt x="558" y="1021"/>
                  </a:cubicBezTo>
                  <a:cubicBezTo>
                    <a:pt x="565" y="1010"/>
                    <a:pt x="565" y="1010"/>
                    <a:pt x="565" y="1010"/>
                  </a:cubicBezTo>
                  <a:cubicBezTo>
                    <a:pt x="565" y="1010"/>
                    <a:pt x="567" y="1005"/>
                    <a:pt x="569" y="1006"/>
                  </a:cubicBezTo>
                  <a:cubicBezTo>
                    <a:pt x="571" y="1007"/>
                    <a:pt x="568" y="1012"/>
                    <a:pt x="568" y="1012"/>
                  </a:cubicBezTo>
                  <a:close/>
                  <a:moveTo>
                    <a:pt x="573" y="904"/>
                  </a:moveTo>
                  <a:cubicBezTo>
                    <a:pt x="559" y="920"/>
                    <a:pt x="559" y="920"/>
                    <a:pt x="559" y="920"/>
                  </a:cubicBezTo>
                  <a:cubicBezTo>
                    <a:pt x="559" y="920"/>
                    <a:pt x="559" y="920"/>
                    <a:pt x="559" y="920"/>
                  </a:cubicBezTo>
                  <a:cubicBezTo>
                    <a:pt x="566" y="929"/>
                    <a:pt x="556" y="944"/>
                    <a:pt x="545" y="955"/>
                  </a:cubicBezTo>
                  <a:cubicBezTo>
                    <a:pt x="533" y="967"/>
                    <a:pt x="518" y="975"/>
                    <a:pt x="504" y="981"/>
                  </a:cubicBezTo>
                  <a:cubicBezTo>
                    <a:pt x="503" y="981"/>
                    <a:pt x="503" y="981"/>
                    <a:pt x="502" y="981"/>
                  </a:cubicBezTo>
                  <a:cubicBezTo>
                    <a:pt x="501" y="981"/>
                    <a:pt x="500" y="980"/>
                    <a:pt x="500" y="979"/>
                  </a:cubicBezTo>
                  <a:cubicBezTo>
                    <a:pt x="500" y="978"/>
                    <a:pt x="500" y="977"/>
                    <a:pt x="501" y="976"/>
                  </a:cubicBezTo>
                  <a:cubicBezTo>
                    <a:pt x="504" y="961"/>
                    <a:pt x="511" y="945"/>
                    <a:pt x="522" y="932"/>
                  </a:cubicBezTo>
                  <a:cubicBezTo>
                    <a:pt x="530" y="920"/>
                    <a:pt x="548" y="910"/>
                    <a:pt x="555" y="916"/>
                  </a:cubicBezTo>
                  <a:cubicBezTo>
                    <a:pt x="569" y="900"/>
                    <a:pt x="569" y="900"/>
                    <a:pt x="569" y="900"/>
                  </a:cubicBezTo>
                  <a:cubicBezTo>
                    <a:pt x="569" y="900"/>
                    <a:pt x="574" y="893"/>
                    <a:pt x="577" y="895"/>
                  </a:cubicBezTo>
                  <a:cubicBezTo>
                    <a:pt x="580" y="898"/>
                    <a:pt x="573" y="904"/>
                    <a:pt x="573" y="90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2" name="Freeform 22">
              <a:extLst>
                <a:ext uri="{FF2B5EF4-FFF2-40B4-BE49-F238E27FC236}">
                  <a16:creationId xmlns:a16="http://schemas.microsoft.com/office/drawing/2014/main" id="{28D8B3F1-66FD-6445-B51C-0113E1CBB20A}"/>
                </a:ext>
              </a:extLst>
            </p:cNvPr>
            <p:cNvSpPr>
              <a:spLocks noEditPoints="1"/>
            </p:cNvSpPr>
            <p:nvPr/>
          </p:nvSpPr>
          <p:spPr bwMode="auto">
            <a:xfrm>
              <a:off x="5199063" y="2705100"/>
              <a:ext cx="2413000" cy="2986088"/>
            </a:xfrm>
            <a:custGeom>
              <a:avLst/>
              <a:gdLst>
                <a:gd name="T0" fmla="*/ 884 w 888"/>
                <a:gd name="T1" fmla="*/ 456 h 1099"/>
                <a:gd name="T2" fmla="*/ 861 w 888"/>
                <a:gd name="T3" fmla="*/ 355 h 1099"/>
                <a:gd name="T4" fmla="*/ 820 w 888"/>
                <a:gd name="T5" fmla="*/ 259 h 1099"/>
                <a:gd name="T6" fmla="*/ 766 w 888"/>
                <a:gd name="T7" fmla="*/ 271 h 1099"/>
                <a:gd name="T8" fmla="*/ 777 w 888"/>
                <a:gd name="T9" fmla="*/ 192 h 1099"/>
                <a:gd name="T10" fmla="*/ 773 w 888"/>
                <a:gd name="T11" fmla="*/ 186 h 1099"/>
                <a:gd name="T12" fmla="*/ 681 w 888"/>
                <a:gd name="T13" fmla="*/ 192 h 1099"/>
                <a:gd name="T14" fmla="*/ 709 w 888"/>
                <a:gd name="T15" fmla="*/ 130 h 1099"/>
                <a:gd name="T16" fmla="*/ 638 w 888"/>
                <a:gd name="T17" fmla="*/ 100 h 1099"/>
                <a:gd name="T18" fmla="*/ 605 w 888"/>
                <a:gd name="T19" fmla="*/ 146 h 1099"/>
                <a:gd name="T20" fmla="*/ 527 w 888"/>
                <a:gd name="T21" fmla="*/ 9 h 1099"/>
                <a:gd name="T22" fmla="*/ 413 w 888"/>
                <a:gd name="T23" fmla="*/ 82 h 1099"/>
                <a:gd name="T24" fmla="*/ 401 w 888"/>
                <a:gd name="T25" fmla="*/ 68 h 1099"/>
                <a:gd name="T26" fmla="*/ 351 w 888"/>
                <a:gd name="T27" fmla="*/ 124 h 1099"/>
                <a:gd name="T28" fmla="*/ 269 w 888"/>
                <a:gd name="T29" fmla="*/ 174 h 1099"/>
                <a:gd name="T30" fmla="*/ 195 w 888"/>
                <a:gd name="T31" fmla="*/ 181 h 1099"/>
                <a:gd name="T32" fmla="*/ 180 w 888"/>
                <a:gd name="T33" fmla="*/ 190 h 1099"/>
                <a:gd name="T34" fmla="*/ 140 w 888"/>
                <a:gd name="T35" fmla="*/ 363 h 1099"/>
                <a:gd name="T36" fmla="*/ 119 w 888"/>
                <a:gd name="T37" fmla="*/ 235 h 1099"/>
                <a:gd name="T38" fmla="*/ 451 w 888"/>
                <a:gd name="T39" fmla="*/ 951 h 1099"/>
                <a:gd name="T40" fmla="*/ 507 w 888"/>
                <a:gd name="T41" fmla="*/ 1020 h 1099"/>
                <a:gd name="T42" fmla="*/ 428 w 888"/>
                <a:gd name="T43" fmla="*/ 934 h 1099"/>
                <a:gd name="T44" fmla="*/ 436 w 888"/>
                <a:gd name="T45" fmla="*/ 1038 h 1099"/>
                <a:gd name="T46" fmla="*/ 482 w 888"/>
                <a:gd name="T47" fmla="*/ 1076 h 1099"/>
                <a:gd name="T48" fmla="*/ 531 w 888"/>
                <a:gd name="T49" fmla="*/ 985 h 1099"/>
                <a:gd name="T50" fmla="*/ 598 w 888"/>
                <a:gd name="T51" fmla="*/ 1018 h 1099"/>
                <a:gd name="T52" fmla="*/ 673 w 888"/>
                <a:gd name="T53" fmla="*/ 903 h 1099"/>
                <a:gd name="T54" fmla="*/ 679 w 888"/>
                <a:gd name="T55" fmla="*/ 898 h 1099"/>
                <a:gd name="T56" fmla="*/ 784 w 888"/>
                <a:gd name="T57" fmla="*/ 859 h 1099"/>
                <a:gd name="T58" fmla="*/ 823 w 888"/>
                <a:gd name="T59" fmla="*/ 795 h 1099"/>
                <a:gd name="T60" fmla="*/ 852 w 888"/>
                <a:gd name="T61" fmla="*/ 730 h 1099"/>
                <a:gd name="T62" fmla="*/ 294 w 888"/>
                <a:gd name="T63" fmla="*/ 478 h 1099"/>
                <a:gd name="T64" fmla="*/ 286 w 888"/>
                <a:gd name="T65" fmla="*/ 473 h 1099"/>
                <a:gd name="T66" fmla="*/ 342 w 888"/>
                <a:gd name="T67" fmla="*/ 379 h 1099"/>
                <a:gd name="T68" fmla="*/ 676 w 888"/>
                <a:gd name="T69" fmla="*/ 243 h 1099"/>
                <a:gd name="T70" fmla="*/ 702 w 888"/>
                <a:gd name="T71" fmla="*/ 270 h 1099"/>
                <a:gd name="T72" fmla="*/ 633 w 888"/>
                <a:gd name="T73" fmla="*/ 378 h 1099"/>
                <a:gd name="T74" fmla="*/ 653 w 888"/>
                <a:gd name="T75" fmla="*/ 410 h 1099"/>
                <a:gd name="T76" fmla="*/ 609 w 888"/>
                <a:gd name="T77" fmla="*/ 414 h 1099"/>
                <a:gd name="T78" fmla="*/ 557 w 888"/>
                <a:gd name="T79" fmla="*/ 96 h 1099"/>
                <a:gd name="T80" fmla="*/ 559 w 888"/>
                <a:gd name="T81" fmla="*/ 161 h 1099"/>
                <a:gd name="T82" fmla="*/ 546 w 888"/>
                <a:gd name="T83" fmla="*/ 126 h 1099"/>
                <a:gd name="T84" fmla="*/ 603 w 888"/>
                <a:gd name="T85" fmla="*/ 201 h 1099"/>
                <a:gd name="T86" fmla="*/ 555 w 888"/>
                <a:gd name="T87" fmla="*/ 300 h 1099"/>
                <a:gd name="T88" fmla="*/ 544 w 888"/>
                <a:gd name="T89" fmla="*/ 606 h 1099"/>
                <a:gd name="T90" fmla="*/ 462 w 888"/>
                <a:gd name="T91" fmla="*/ 605 h 1099"/>
                <a:gd name="T92" fmla="*/ 546 w 888"/>
                <a:gd name="T93" fmla="*/ 603 h 1099"/>
                <a:gd name="T94" fmla="*/ 401 w 888"/>
                <a:gd name="T95" fmla="*/ 305 h 1099"/>
                <a:gd name="T96" fmla="*/ 479 w 888"/>
                <a:gd name="T97" fmla="*/ 174 h 1099"/>
                <a:gd name="T98" fmla="*/ 398 w 888"/>
                <a:gd name="T99" fmla="*/ 536 h 1099"/>
                <a:gd name="T100" fmla="*/ 532 w 888"/>
                <a:gd name="T101" fmla="*/ 431 h 1099"/>
                <a:gd name="T102" fmla="*/ 437 w 888"/>
                <a:gd name="T103" fmla="*/ 512 h 1099"/>
                <a:gd name="T104" fmla="*/ 486 w 888"/>
                <a:gd name="T105" fmla="*/ 891 h 1099"/>
                <a:gd name="T106" fmla="*/ 462 w 888"/>
                <a:gd name="T107" fmla="*/ 845 h 1099"/>
                <a:gd name="T108" fmla="*/ 553 w 888"/>
                <a:gd name="T109" fmla="*/ 903 h 1099"/>
                <a:gd name="T110" fmla="*/ 492 w 888"/>
                <a:gd name="T111" fmla="*/ 775 h 1099"/>
                <a:gd name="T112" fmla="*/ 570 w 888"/>
                <a:gd name="T113" fmla="*/ 781 h 1099"/>
                <a:gd name="T114" fmla="*/ 606 w 888"/>
                <a:gd name="T115" fmla="*/ 539 h 1099"/>
                <a:gd name="T116" fmla="*/ 650 w 888"/>
                <a:gd name="T117" fmla="*/ 521 h 1099"/>
                <a:gd name="T118" fmla="*/ 650 w 888"/>
                <a:gd name="T119" fmla="*/ 548 h 1099"/>
                <a:gd name="T120" fmla="*/ 688 w 888"/>
                <a:gd name="T121" fmla="*/ 795 h 1099"/>
                <a:gd name="T122" fmla="*/ 670 w 888"/>
                <a:gd name="T123" fmla="*/ 74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8" h="1099">
                  <a:moveTo>
                    <a:pt x="886" y="579"/>
                  </a:moveTo>
                  <a:cubicBezTo>
                    <a:pt x="886" y="579"/>
                    <a:pt x="886" y="578"/>
                    <a:pt x="886" y="577"/>
                  </a:cubicBezTo>
                  <a:cubicBezTo>
                    <a:pt x="888" y="562"/>
                    <a:pt x="888" y="546"/>
                    <a:pt x="888" y="530"/>
                  </a:cubicBezTo>
                  <a:cubicBezTo>
                    <a:pt x="888" y="506"/>
                    <a:pt x="887" y="482"/>
                    <a:pt x="884" y="459"/>
                  </a:cubicBezTo>
                  <a:cubicBezTo>
                    <a:pt x="884" y="458"/>
                    <a:pt x="884" y="457"/>
                    <a:pt x="884" y="456"/>
                  </a:cubicBezTo>
                  <a:cubicBezTo>
                    <a:pt x="882" y="442"/>
                    <a:pt x="879" y="427"/>
                    <a:pt x="876" y="413"/>
                  </a:cubicBezTo>
                  <a:cubicBezTo>
                    <a:pt x="876" y="413"/>
                    <a:pt x="876" y="412"/>
                    <a:pt x="876" y="412"/>
                  </a:cubicBezTo>
                  <a:cubicBezTo>
                    <a:pt x="876" y="412"/>
                    <a:pt x="876" y="412"/>
                    <a:pt x="876" y="412"/>
                  </a:cubicBezTo>
                  <a:cubicBezTo>
                    <a:pt x="873" y="396"/>
                    <a:pt x="869" y="380"/>
                    <a:pt x="864" y="364"/>
                  </a:cubicBezTo>
                  <a:cubicBezTo>
                    <a:pt x="863" y="361"/>
                    <a:pt x="862" y="358"/>
                    <a:pt x="861" y="355"/>
                  </a:cubicBezTo>
                  <a:cubicBezTo>
                    <a:pt x="852" y="327"/>
                    <a:pt x="841" y="300"/>
                    <a:pt x="827" y="274"/>
                  </a:cubicBezTo>
                  <a:cubicBezTo>
                    <a:pt x="827" y="273"/>
                    <a:pt x="827" y="272"/>
                    <a:pt x="826" y="271"/>
                  </a:cubicBezTo>
                  <a:cubicBezTo>
                    <a:pt x="826" y="271"/>
                    <a:pt x="826" y="271"/>
                    <a:pt x="826" y="271"/>
                  </a:cubicBezTo>
                  <a:cubicBezTo>
                    <a:pt x="824" y="267"/>
                    <a:pt x="822" y="263"/>
                    <a:pt x="820" y="259"/>
                  </a:cubicBezTo>
                  <a:cubicBezTo>
                    <a:pt x="820" y="259"/>
                    <a:pt x="820" y="259"/>
                    <a:pt x="820" y="259"/>
                  </a:cubicBezTo>
                  <a:cubicBezTo>
                    <a:pt x="819" y="259"/>
                    <a:pt x="819" y="258"/>
                    <a:pt x="819" y="258"/>
                  </a:cubicBezTo>
                  <a:cubicBezTo>
                    <a:pt x="817" y="254"/>
                    <a:pt x="814" y="249"/>
                    <a:pt x="812" y="245"/>
                  </a:cubicBezTo>
                  <a:cubicBezTo>
                    <a:pt x="804" y="250"/>
                    <a:pt x="795" y="252"/>
                    <a:pt x="791" y="248"/>
                  </a:cubicBezTo>
                  <a:cubicBezTo>
                    <a:pt x="775" y="266"/>
                    <a:pt x="775" y="266"/>
                    <a:pt x="775" y="266"/>
                  </a:cubicBezTo>
                  <a:cubicBezTo>
                    <a:pt x="775" y="266"/>
                    <a:pt x="769" y="274"/>
                    <a:pt x="766" y="271"/>
                  </a:cubicBezTo>
                  <a:cubicBezTo>
                    <a:pt x="763" y="268"/>
                    <a:pt x="770" y="261"/>
                    <a:pt x="770" y="261"/>
                  </a:cubicBezTo>
                  <a:cubicBezTo>
                    <a:pt x="786" y="244"/>
                    <a:pt x="786" y="244"/>
                    <a:pt x="786" y="244"/>
                  </a:cubicBezTo>
                  <a:cubicBezTo>
                    <a:pt x="786" y="244"/>
                    <a:pt x="786" y="244"/>
                    <a:pt x="786" y="244"/>
                  </a:cubicBezTo>
                  <a:cubicBezTo>
                    <a:pt x="781" y="236"/>
                    <a:pt x="786" y="225"/>
                    <a:pt x="793" y="215"/>
                  </a:cubicBezTo>
                  <a:cubicBezTo>
                    <a:pt x="788" y="207"/>
                    <a:pt x="783" y="200"/>
                    <a:pt x="777" y="192"/>
                  </a:cubicBezTo>
                  <a:cubicBezTo>
                    <a:pt x="777" y="192"/>
                    <a:pt x="777" y="192"/>
                    <a:pt x="777" y="192"/>
                  </a:cubicBezTo>
                  <a:cubicBezTo>
                    <a:pt x="765" y="205"/>
                    <a:pt x="765" y="205"/>
                    <a:pt x="765" y="205"/>
                  </a:cubicBezTo>
                  <a:cubicBezTo>
                    <a:pt x="765" y="205"/>
                    <a:pt x="759" y="213"/>
                    <a:pt x="756" y="210"/>
                  </a:cubicBezTo>
                  <a:cubicBezTo>
                    <a:pt x="752" y="207"/>
                    <a:pt x="760" y="200"/>
                    <a:pt x="760" y="200"/>
                  </a:cubicBezTo>
                  <a:cubicBezTo>
                    <a:pt x="773" y="186"/>
                    <a:pt x="773" y="186"/>
                    <a:pt x="773" y="186"/>
                  </a:cubicBezTo>
                  <a:cubicBezTo>
                    <a:pt x="763" y="173"/>
                    <a:pt x="752" y="161"/>
                    <a:pt x="741" y="149"/>
                  </a:cubicBezTo>
                  <a:cubicBezTo>
                    <a:pt x="741" y="148"/>
                    <a:pt x="741" y="148"/>
                    <a:pt x="741" y="148"/>
                  </a:cubicBezTo>
                  <a:cubicBezTo>
                    <a:pt x="739" y="151"/>
                    <a:pt x="737" y="154"/>
                    <a:pt x="735" y="157"/>
                  </a:cubicBezTo>
                  <a:cubicBezTo>
                    <a:pt x="725" y="170"/>
                    <a:pt x="704" y="181"/>
                    <a:pt x="697" y="174"/>
                  </a:cubicBezTo>
                  <a:cubicBezTo>
                    <a:pt x="681" y="192"/>
                    <a:pt x="681" y="192"/>
                    <a:pt x="681" y="192"/>
                  </a:cubicBezTo>
                  <a:cubicBezTo>
                    <a:pt x="681" y="192"/>
                    <a:pt x="675" y="200"/>
                    <a:pt x="671" y="197"/>
                  </a:cubicBezTo>
                  <a:cubicBezTo>
                    <a:pt x="668" y="194"/>
                    <a:pt x="676" y="187"/>
                    <a:pt x="676" y="187"/>
                  </a:cubicBezTo>
                  <a:cubicBezTo>
                    <a:pt x="692" y="170"/>
                    <a:pt x="692" y="170"/>
                    <a:pt x="692" y="170"/>
                  </a:cubicBezTo>
                  <a:cubicBezTo>
                    <a:pt x="692" y="170"/>
                    <a:pt x="692" y="170"/>
                    <a:pt x="692" y="170"/>
                  </a:cubicBezTo>
                  <a:cubicBezTo>
                    <a:pt x="685" y="159"/>
                    <a:pt x="696" y="143"/>
                    <a:pt x="709" y="130"/>
                  </a:cubicBezTo>
                  <a:cubicBezTo>
                    <a:pt x="711" y="127"/>
                    <a:pt x="714" y="125"/>
                    <a:pt x="717" y="123"/>
                  </a:cubicBezTo>
                  <a:cubicBezTo>
                    <a:pt x="717" y="123"/>
                    <a:pt x="716" y="123"/>
                    <a:pt x="716" y="123"/>
                  </a:cubicBezTo>
                  <a:cubicBezTo>
                    <a:pt x="690" y="96"/>
                    <a:pt x="660" y="73"/>
                    <a:pt x="629" y="53"/>
                  </a:cubicBezTo>
                  <a:cubicBezTo>
                    <a:pt x="627" y="52"/>
                    <a:pt x="626" y="51"/>
                    <a:pt x="624" y="50"/>
                  </a:cubicBezTo>
                  <a:cubicBezTo>
                    <a:pt x="632" y="65"/>
                    <a:pt x="637" y="82"/>
                    <a:pt x="638" y="100"/>
                  </a:cubicBezTo>
                  <a:cubicBezTo>
                    <a:pt x="640" y="120"/>
                    <a:pt x="629" y="147"/>
                    <a:pt x="614" y="147"/>
                  </a:cubicBezTo>
                  <a:cubicBezTo>
                    <a:pt x="614" y="176"/>
                    <a:pt x="614" y="176"/>
                    <a:pt x="614" y="176"/>
                  </a:cubicBezTo>
                  <a:cubicBezTo>
                    <a:pt x="614" y="176"/>
                    <a:pt x="615" y="188"/>
                    <a:pt x="609" y="188"/>
                  </a:cubicBezTo>
                  <a:cubicBezTo>
                    <a:pt x="603" y="188"/>
                    <a:pt x="604" y="176"/>
                    <a:pt x="604" y="176"/>
                  </a:cubicBezTo>
                  <a:cubicBezTo>
                    <a:pt x="605" y="146"/>
                    <a:pt x="605" y="146"/>
                    <a:pt x="605" y="146"/>
                  </a:cubicBezTo>
                  <a:cubicBezTo>
                    <a:pt x="605" y="146"/>
                    <a:pt x="605" y="146"/>
                    <a:pt x="605" y="146"/>
                  </a:cubicBezTo>
                  <a:cubicBezTo>
                    <a:pt x="587" y="143"/>
                    <a:pt x="583" y="118"/>
                    <a:pt x="584" y="97"/>
                  </a:cubicBezTo>
                  <a:cubicBezTo>
                    <a:pt x="586" y="76"/>
                    <a:pt x="594" y="55"/>
                    <a:pt x="604" y="38"/>
                  </a:cubicBezTo>
                  <a:cubicBezTo>
                    <a:pt x="580" y="23"/>
                    <a:pt x="554" y="11"/>
                    <a:pt x="527" y="0"/>
                  </a:cubicBezTo>
                  <a:cubicBezTo>
                    <a:pt x="527" y="9"/>
                    <a:pt x="527" y="9"/>
                    <a:pt x="527" y="9"/>
                  </a:cubicBezTo>
                  <a:cubicBezTo>
                    <a:pt x="430" y="19"/>
                    <a:pt x="430" y="19"/>
                    <a:pt x="430" y="19"/>
                  </a:cubicBezTo>
                  <a:cubicBezTo>
                    <a:pt x="428" y="19"/>
                    <a:pt x="428" y="19"/>
                    <a:pt x="428" y="19"/>
                  </a:cubicBezTo>
                  <a:cubicBezTo>
                    <a:pt x="427" y="29"/>
                    <a:pt x="423" y="38"/>
                    <a:pt x="418" y="47"/>
                  </a:cubicBezTo>
                  <a:cubicBezTo>
                    <a:pt x="420" y="52"/>
                    <a:pt x="422" y="58"/>
                    <a:pt x="422" y="64"/>
                  </a:cubicBezTo>
                  <a:cubicBezTo>
                    <a:pt x="423" y="72"/>
                    <a:pt x="419" y="83"/>
                    <a:pt x="413" y="82"/>
                  </a:cubicBezTo>
                  <a:cubicBezTo>
                    <a:pt x="412" y="94"/>
                    <a:pt x="412" y="94"/>
                    <a:pt x="412" y="94"/>
                  </a:cubicBezTo>
                  <a:cubicBezTo>
                    <a:pt x="412" y="94"/>
                    <a:pt x="413" y="99"/>
                    <a:pt x="410" y="99"/>
                  </a:cubicBezTo>
                  <a:cubicBezTo>
                    <a:pt x="408" y="99"/>
                    <a:pt x="409" y="94"/>
                    <a:pt x="409" y="94"/>
                  </a:cubicBezTo>
                  <a:cubicBezTo>
                    <a:pt x="409" y="82"/>
                    <a:pt x="409" y="82"/>
                    <a:pt x="409" y="82"/>
                  </a:cubicBezTo>
                  <a:cubicBezTo>
                    <a:pt x="403" y="81"/>
                    <a:pt x="401" y="75"/>
                    <a:pt x="401" y="68"/>
                  </a:cubicBezTo>
                  <a:cubicBezTo>
                    <a:pt x="391" y="77"/>
                    <a:pt x="379" y="86"/>
                    <a:pt x="366" y="94"/>
                  </a:cubicBezTo>
                  <a:cubicBezTo>
                    <a:pt x="365" y="102"/>
                    <a:pt x="361" y="112"/>
                    <a:pt x="355" y="111"/>
                  </a:cubicBezTo>
                  <a:cubicBezTo>
                    <a:pt x="355" y="124"/>
                    <a:pt x="355" y="124"/>
                    <a:pt x="355" y="124"/>
                  </a:cubicBezTo>
                  <a:cubicBezTo>
                    <a:pt x="355" y="124"/>
                    <a:pt x="355" y="130"/>
                    <a:pt x="353" y="130"/>
                  </a:cubicBezTo>
                  <a:cubicBezTo>
                    <a:pt x="350" y="130"/>
                    <a:pt x="351" y="124"/>
                    <a:pt x="351" y="124"/>
                  </a:cubicBezTo>
                  <a:cubicBezTo>
                    <a:pt x="351" y="111"/>
                    <a:pt x="351" y="111"/>
                    <a:pt x="351" y="111"/>
                  </a:cubicBezTo>
                  <a:cubicBezTo>
                    <a:pt x="348" y="111"/>
                    <a:pt x="346" y="109"/>
                    <a:pt x="344" y="106"/>
                  </a:cubicBezTo>
                  <a:cubicBezTo>
                    <a:pt x="326" y="116"/>
                    <a:pt x="305" y="126"/>
                    <a:pt x="284" y="136"/>
                  </a:cubicBezTo>
                  <a:cubicBezTo>
                    <a:pt x="282" y="146"/>
                    <a:pt x="277" y="157"/>
                    <a:pt x="270" y="157"/>
                  </a:cubicBezTo>
                  <a:cubicBezTo>
                    <a:pt x="269" y="174"/>
                    <a:pt x="269" y="174"/>
                    <a:pt x="269" y="174"/>
                  </a:cubicBezTo>
                  <a:cubicBezTo>
                    <a:pt x="269" y="174"/>
                    <a:pt x="270" y="181"/>
                    <a:pt x="266" y="181"/>
                  </a:cubicBezTo>
                  <a:cubicBezTo>
                    <a:pt x="263" y="181"/>
                    <a:pt x="264" y="174"/>
                    <a:pt x="264" y="174"/>
                  </a:cubicBezTo>
                  <a:cubicBezTo>
                    <a:pt x="264" y="156"/>
                    <a:pt x="264" y="156"/>
                    <a:pt x="264" y="156"/>
                  </a:cubicBezTo>
                  <a:cubicBezTo>
                    <a:pt x="260" y="156"/>
                    <a:pt x="257" y="153"/>
                    <a:pt x="255" y="150"/>
                  </a:cubicBezTo>
                  <a:cubicBezTo>
                    <a:pt x="235" y="159"/>
                    <a:pt x="215" y="170"/>
                    <a:pt x="195" y="181"/>
                  </a:cubicBezTo>
                  <a:cubicBezTo>
                    <a:pt x="193" y="185"/>
                    <a:pt x="190" y="188"/>
                    <a:pt x="186" y="188"/>
                  </a:cubicBezTo>
                  <a:cubicBezTo>
                    <a:pt x="186" y="209"/>
                    <a:pt x="186" y="209"/>
                    <a:pt x="186" y="209"/>
                  </a:cubicBezTo>
                  <a:cubicBezTo>
                    <a:pt x="186" y="209"/>
                    <a:pt x="186" y="217"/>
                    <a:pt x="183" y="218"/>
                  </a:cubicBezTo>
                  <a:cubicBezTo>
                    <a:pt x="179" y="218"/>
                    <a:pt x="180" y="209"/>
                    <a:pt x="180" y="209"/>
                  </a:cubicBezTo>
                  <a:cubicBezTo>
                    <a:pt x="180" y="190"/>
                    <a:pt x="180" y="190"/>
                    <a:pt x="180" y="190"/>
                  </a:cubicBezTo>
                  <a:cubicBezTo>
                    <a:pt x="163" y="200"/>
                    <a:pt x="146" y="211"/>
                    <a:pt x="132" y="224"/>
                  </a:cubicBezTo>
                  <a:cubicBezTo>
                    <a:pt x="138" y="239"/>
                    <a:pt x="143" y="257"/>
                    <a:pt x="145" y="276"/>
                  </a:cubicBezTo>
                  <a:cubicBezTo>
                    <a:pt x="148" y="295"/>
                    <a:pt x="146" y="322"/>
                    <a:pt x="139" y="322"/>
                  </a:cubicBezTo>
                  <a:cubicBezTo>
                    <a:pt x="141" y="351"/>
                    <a:pt x="141" y="351"/>
                    <a:pt x="141" y="351"/>
                  </a:cubicBezTo>
                  <a:cubicBezTo>
                    <a:pt x="141" y="351"/>
                    <a:pt x="143" y="362"/>
                    <a:pt x="140" y="363"/>
                  </a:cubicBezTo>
                  <a:cubicBezTo>
                    <a:pt x="138" y="363"/>
                    <a:pt x="137" y="351"/>
                    <a:pt x="137" y="351"/>
                  </a:cubicBezTo>
                  <a:cubicBezTo>
                    <a:pt x="134" y="323"/>
                    <a:pt x="134" y="323"/>
                    <a:pt x="134" y="323"/>
                  </a:cubicBezTo>
                  <a:cubicBezTo>
                    <a:pt x="134" y="322"/>
                    <a:pt x="134" y="322"/>
                    <a:pt x="134" y="322"/>
                  </a:cubicBezTo>
                  <a:cubicBezTo>
                    <a:pt x="125" y="320"/>
                    <a:pt x="120" y="297"/>
                    <a:pt x="119" y="276"/>
                  </a:cubicBezTo>
                  <a:cubicBezTo>
                    <a:pt x="118" y="262"/>
                    <a:pt x="118" y="248"/>
                    <a:pt x="119" y="235"/>
                  </a:cubicBezTo>
                  <a:cubicBezTo>
                    <a:pt x="107" y="248"/>
                    <a:pt x="96" y="261"/>
                    <a:pt x="87" y="276"/>
                  </a:cubicBezTo>
                  <a:cubicBezTo>
                    <a:pt x="0" y="416"/>
                    <a:pt x="292" y="577"/>
                    <a:pt x="391" y="767"/>
                  </a:cubicBezTo>
                  <a:cubicBezTo>
                    <a:pt x="424" y="830"/>
                    <a:pt x="433" y="884"/>
                    <a:pt x="429" y="929"/>
                  </a:cubicBezTo>
                  <a:cubicBezTo>
                    <a:pt x="432" y="928"/>
                    <a:pt x="436" y="934"/>
                    <a:pt x="436" y="934"/>
                  </a:cubicBezTo>
                  <a:cubicBezTo>
                    <a:pt x="451" y="951"/>
                    <a:pt x="451" y="951"/>
                    <a:pt x="451" y="951"/>
                  </a:cubicBezTo>
                  <a:cubicBezTo>
                    <a:pt x="451" y="951"/>
                    <a:pt x="452" y="951"/>
                    <a:pt x="452" y="951"/>
                  </a:cubicBezTo>
                  <a:cubicBezTo>
                    <a:pt x="462" y="945"/>
                    <a:pt x="476" y="957"/>
                    <a:pt x="487" y="970"/>
                  </a:cubicBezTo>
                  <a:cubicBezTo>
                    <a:pt x="498" y="984"/>
                    <a:pt x="505" y="1001"/>
                    <a:pt x="509" y="1016"/>
                  </a:cubicBezTo>
                  <a:cubicBezTo>
                    <a:pt x="510" y="1017"/>
                    <a:pt x="510" y="1018"/>
                    <a:pt x="509" y="1018"/>
                  </a:cubicBezTo>
                  <a:cubicBezTo>
                    <a:pt x="509" y="1019"/>
                    <a:pt x="508" y="1020"/>
                    <a:pt x="507" y="1020"/>
                  </a:cubicBezTo>
                  <a:cubicBezTo>
                    <a:pt x="506" y="1020"/>
                    <a:pt x="505" y="1020"/>
                    <a:pt x="504" y="1019"/>
                  </a:cubicBezTo>
                  <a:cubicBezTo>
                    <a:pt x="489" y="1014"/>
                    <a:pt x="473" y="1005"/>
                    <a:pt x="459" y="992"/>
                  </a:cubicBezTo>
                  <a:cubicBezTo>
                    <a:pt x="448" y="981"/>
                    <a:pt x="439" y="961"/>
                    <a:pt x="447" y="955"/>
                  </a:cubicBezTo>
                  <a:cubicBezTo>
                    <a:pt x="432" y="938"/>
                    <a:pt x="432" y="938"/>
                    <a:pt x="432" y="938"/>
                  </a:cubicBezTo>
                  <a:cubicBezTo>
                    <a:pt x="432" y="938"/>
                    <a:pt x="429" y="936"/>
                    <a:pt x="428" y="934"/>
                  </a:cubicBezTo>
                  <a:cubicBezTo>
                    <a:pt x="414" y="1046"/>
                    <a:pt x="313" y="1096"/>
                    <a:pt x="307" y="1099"/>
                  </a:cubicBezTo>
                  <a:cubicBezTo>
                    <a:pt x="311" y="1099"/>
                    <a:pt x="315" y="1099"/>
                    <a:pt x="319" y="1099"/>
                  </a:cubicBezTo>
                  <a:cubicBezTo>
                    <a:pt x="362" y="1099"/>
                    <a:pt x="404" y="1095"/>
                    <a:pt x="444" y="1086"/>
                  </a:cubicBezTo>
                  <a:cubicBezTo>
                    <a:pt x="441" y="1074"/>
                    <a:pt x="442" y="1064"/>
                    <a:pt x="448" y="1061"/>
                  </a:cubicBezTo>
                  <a:cubicBezTo>
                    <a:pt x="436" y="1038"/>
                    <a:pt x="436" y="1038"/>
                    <a:pt x="436" y="1038"/>
                  </a:cubicBezTo>
                  <a:cubicBezTo>
                    <a:pt x="436" y="1038"/>
                    <a:pt x="430" y="1028"/>
                    <a:pt x="434" y="1026"/>
                  </a:cubicBezTo>
                  <a:cubicBezTo>
                    <a:pt x="438" y="1024"/>
                    <a:pt x="442" y="1034"/>
                    <a:pt x="442" y="1034"/>
                  </a:cubicBezTo>
                  <a:cubicBezTo>
                    <a:pt x="455" y="1058"/>
                    <a:pt x="455" y="1058"/>
                    <a:pt x="455" y="1058"/>
                  </a:cubicBezTo>
                  <a:cubicBezTo>
                    <a:pt x="455" y="1058"/>
                    <a:pt x="455" y="1058"/>
                    <a:pt x="455" y="1058"/>
                  </a:cubicBezTo>
                  <a:cubicBezTo>
                    <a:pt x="465" y="1055"/>
                    <a:pt x="474" y="1064"/>
                    <a:pt x="482" y="1076"/>
                  </a:cubicBezTo>
                  <a:cubicBezTo>
                    <a:pt x="483" y="1076"/>
                    <a:pt x="484" y="1075"/>
                    <a:pt x="485" y="1075"/>
                  </a:cubicBezTo>
                  <a:cubicBezTo>
                    <a:pt x="485" y="1075"/>
                    <a:pt x="485" y="1075"/>
                    <a:pt x="485" y="1075"/>
                  </a:cubicBezTo>
                  <a:cubicBezTo>
                    <a:pt x="513" y="1067"/>
                    <a:pt x="540" y="1056"/>
                    <a:pt x="566" y="1044"/>
                  </a:cubicBezTo>
                  <a:cubicBezTo>
                    <a:pt x="553" y="1032"/>
                    <a:pt x="542" y="1011"/>
                    <a:pt x="549" y="1003"/>
                  </a:cubicBezTo>
                  <a:cubicBezTo>
                    <a:pt x="531" y="985"/>
                    <a:pt x="531" y="985"/>
                    <a:pt x="531" y="985"/>
                  </a:cubicBezTo>
                  <a:cubicBezTo>
                    <a:pt x="531" y="985"/>
                    <a:pt x="522" y="978"/>
                    <a:pt x="525" y="975"/>
                  </a:cubicBezTo>
                  <a:cubicBezTo>
                    <a:pt x="528" y="971"/>
                    <a:pt x="536" y="980"/>
                    <a:pt x="536" y="980"/>
                  </a:cubicBezTo>
                  <a:cubicBezTo>
                    <a:pt x="555" y="998"/>
                    <a:pt x="555" y="998"/>
                    <a:pt x="555" y="998"/>
                  </a:cubicBezTo>
                  <a:cubicBezTo>
                    <a:pt x="555" y="998"/>
                    <a:pt x="555" y="998"/>
                    <a:pt x="555" y="998"/>
                  </a:cubicBezTo>
                  <a:cubicBezTo>
                    <a:pt x="566" y="991"/>
                    <a:pt x="584" y="1003"/>
                    <a:pt x="598" y="1018"/>
                  </a:cubicBezTo>
                  <a:cubicBezTo>
                    <a:pt x="600" y="1019"/>
                    <a:pt x="601" y="1022"/>
                    <a:pt x="603" y="1024"/>
                  </a:cubicBezTo>
                  <a:cubicBezTo>
                    <a:pt x="604" y="1023"/>
                    <a:pt x="605" y="1023"/>
                    <a:pt x="606" y="1022"/>
                  </a:cubicBezTo>
                  <a:cubicBezTo>
                    <a:pt x="640" y="1002"/>
                    <a:pt x="672" y="979"/>
                    <a:pt x="701" y="952"/>
                  </a:cubicBezTo>
                  <a:cubicBezTo>
                    <a:pt x="698" y="950"/>
                    <a:pt x="695" y="948"/>
                    <a:pt x="692" y="945"/>
                  </a:cubicBezTo>
                  <a:cubicBezTo>
                    <a:pt x="678" y="934"/>
                    <a:pt x="666" y="911"/>
                    <a:pt x="673" y="903"/>
                  </a:cubicBezTo>
                  <a:cubicBezTo>
                    <a:pt x="655" y="885"/>
                    <a:pt x="655" y="885"/>
                    <a:pt x="655" y="885"/>
                  </a:cubicBezTo>
                  <a:cubicBezTo>
                    <a:pt x="655" y="885"/>
                    <a:pt x="646" y="878"/>
                    <a:pt x="649" y="875"/>
                  </a:cubicBezTo>
                  <a:cubicBezTo>
                    <a:pt x="652" y="871"/>
                    <a:pt x="660" y="880"/>
                    <a:pt x="660" y="880"/>
                  </a:cubicBezTo>
                  <a:cubicBezTo>
                    <a:pt x="679" y="898"/>
                    <a:pt x="679" y="898"/>
                    <a:pt x="679" y="898"/>
                  </a:cubicBezTo>
                  <a:cubicBezTo>
                    <a:pt x="679" y="898"/>
                    <a:pt x="679" y="898"/>
                    <a:pt x="679" y="898"/>
                  </a:cubicBezTo>
                  <a:cubicBezTo>
                    <a:pt x="690" y="891"/>
                    <a:pt x="708" y="903"/>
                    <a:pt x="722" y="917"/>
                  </a:cubicBezTo>
                  <a:cubicBezTo>
                    <a:pt x="724" y="920"/>
                    <a:pt x="726" y="923"/>
                    <a:pt x="729" y="926"/>
                  </a:cubicBezTo>
                  <a:cubicBezTo>
                    <a:pt x="729" y="925"/>
                    <a:pt x="730" y="924"/>
                    <a:pt x="731" y="923"/>
                  </a:cubicBezTo>
                  <a:cubicBezTo>
                    <a:pt x="749" y="904"/>
                    <a:pt x="767" y="883"/>
                    <a:pt x="782" y="861"/>
                  </a:cubicBezTo>
                  <a:cubicBezTo>
                    <a:pt x="783" y="860"/>
                    <a:pt x="784" y="859"/>
                    <a:pt x="784" y="859"/>
                  </a:cubicBezTo>
                  <a:cubicBezTo>
                    <a:pt x="788" y="854"/>
                    <a:pt x="791" y="849"/>
                    <a:pt x="794" y="845"/>
                  </a:cubicBezTo>
                  <a:cubicBezTo>
                    <a:pt x="794" y="844"/>
                    <a:pt x="794" y="844"/>
                    <a:pt x="795" y="843"/>
                  </a:cubicBezTo>
                  <a:cubicBezTo>
                    <a:pt x="804" y="829"/>
                    <a:pt x="812" y="815"/>
                    <a:pt x="820" y="800"/>
                  </a:cubicBezTo>
                  <a:cubicBezTo>
                    <a:pt x="821" y="800"/>
                    <a:pt x="821" y="799"/>
                    <a:pt x="822" y="798"/>
                  </a:cubicBezTo>
                  <a:cubicBezTo>
                    <a:pt x="822" y="797"/>
                    <a:pt x="823" y="796"/>
                    <a:pt x="823" y="795"/>
                  </a:cubicBezTo>
                  <a:cubicBezTo>
                    <a:pt x="824" y="794"/>
                    <a:pt x="824" y="793"/>
                    <a:pt x="824" y="793"/>
                  </a:cubicBezTo>
                  <a:cubicBezTo>
                    <a:pt x="829" y="783"/>
                    <a:pt x="834" y="774"/>
                    <a:pt x="838" y="764"/>
                  </a:cubicBezTo>
                  <a:cubicBezTo>
                    <a:pt x="839" y="763"/>
                    <a:pt x="839" y="762"/>
                    <a:pt x="839" y="761"/>
                  </a:cubicBezTo>
                  <a:cubicBezTo>
                    <a:pt x="844" y="752"/>
                    <a:pt x="848" y="742"/>
                    <a:pt x="852" y="732"/>
                  </a:cubicBezTo>
                  <a:cubicBezTo>
                    <a:pt x="852" y="731"/>
                    <a:pt x="852" y="731"/>
                    <a:pt x="852" y="730"/>
                  </a:cubicBezTo>
                  <a:cubicBezTo>
                    <a:pt x="869" y="684"/>
                    <a:pt x="881" y="636"/>
                    <a:pt x="886" y="586"/>
                  </a:cubicBezTo>
                  <a:cubicBezTo>
                    <a:pt x="886" y="585"/>
                    <a:pt x="886" y="585"/>
                    <a:pt x="886" y="584"/>
                  </a:cubicBezTo>
                  <a:cubicBezTo>
                    <a:pt x="886" y="582"/>
                    <a:pt x="886" y="581"/>
                    <a:pt x="886" y="579"/>
                  </a:cubicBezTo>
                  <a:close/>
                  <a:moveTo>
                    <a:pt x="335" y="446"/>
                  </a:moveTo>
                  <a:cubicBezTo>
                    <a:pt x="328" y="465"/>
                    <a:pt x="307" y="484"/>
                    <a:pt x="294" y="478"/>
                  </a:cubicBezTo>
                  <a:cubicBezTo>
                    <a:pt x="282" y="504"/>
                    <a:pt x="282" y="504"/>
                    <a:pt x="282" y="504"/>
                  </a:cubicBezTo>
                  <a:cubicBezTo>
                    <a:pt x="282" y="504"/>
                    <a:pt x="278" y="515"/>
                    <a:pt x="272" y="513"/>
                  </a:cubicBezTo>
                  <a:cubicBezTo>
                    <a:pt x="267" y="510"/>
                    <a:pt x="273" y="500"/>
                    <a:pt x="273" y="500"/>
                  </a:cubicBezTo>
                  <a:cubicBezTo>
                    <a:pt x="286" y="474"/>
                    <a:pt x="286" y="474"/>
                    <a:pt x="286" y="474"/>
                  </a:cubicBezTo>
                  <a:cubicBezTo>
                    <a:pt x="286" y="474"/>
                    <a:pt x="286" y="474"/>
                    <a:pt x="286" y="473"/>
                  </a:cubicBezTo>
                  <a:cubicBezTo>
                    <a:pt x="272" y="463"/>
                    <a:pt x="278" y="440"/>
                    <a:pt x="288" y="421"/>
                  </a:cubicBezTo>
                  <a:cubicBezTo>
                    <a:pt x="299" y="401"/>
                    <a:pt x="317" y="385"/>
                    <a:pt x="335" y="374"/>
                  </a:cubicBezTo>
                  <a:cubicBezTo>
                    <a:pt x="336" y="373"/>
                    <a:pt x="337" y="373"/>
                    <a:pt x="338" y="373"/>
                  </a:cubicBezTo>
                  <a:cubicBezTo>
                    <a:pt x="340" y="372"/>
                    <a:pt x="341" y="373"/>
                    <a:pt x="342" y="375"/>
                  </a:cubicBezTo>
                  <a:cubicBezTo>
                    <a:pt x="342" y="376"/>
                    <a:pt x="342" y="377"/>
                    <a:pt x="342" y="379"/>
                  </a:cubicBezTo>
                  <a:cubicBezTo>
                    <a:pt x="345" y="401"/>
                    <a:pt x="343" y="424"/>
                    <a:pt x="335" y="446"/>
                  </a:cubicBezTo>
                  <a:close/>
                  <a:moveTo>
                    <a:pt x="643" y="301"/>
                  </a:moveTo>
                  <a:cubicBezTo>
                    <a:pt x="659" y="283"/>
                    <a:pt x="659" y="283"/>
                    <a:pt x="659" y="283"/>
                  </a:cubicBezTo>
                  <a:cubicBezTo>
                    <a:pt x="659" y="283"/>
                    <a:pt x="659" y="283"/>
                    <a:pt x="659" y="283"/>
                  </a:cubicBezTo>
                  <a:cubicBezTo>
                    <a:pt x="652" y="273"/>
                    <a:pt x="663" y="256"/>
                    <a:pt x="676" y="243"/>
                  </a:cubicBezTo>
                  <a:cubicBezTo>
                    <a:pt x="689" y="230"/>
                    <a:pt x="706" y="221"/>
                    <a:pt x="722" y="215"/>
                  </a:cubicBezTo>
                  <a:cubicBezTo>
                    <a:pt x="723" y="215"/>
                    <a:pt x="724" y="215"/>
                    <a:pt x="725" y="215"/>
                  </a:cubicBezTo>
                  <a:cubicBezTo>
                    <a:pt x="726" y="215"/>
                    <a:pt x="727" y="216"/>
                    <a:pt x="727" y="217"/>
                  </a:cubicBezTo>
                  <a:cubicBezTo>
                    <a:pt x="727" y="218"/>
                    <a:pt x="727" y="219"/>
                    <a:pt x="726" y="220"/>
                  </a:cubicBezTo>
                  <a:cubicBezTo>
                    <a:pt x="722" y="237"/>
                    <a:pt x="714" y="255"/>
                    <a:pt x="702" y="270"/>
                  </a:cubicBezTo>
                  <a:cubicBezTo>
                    <a:pt x="692" y="283"/>
                    <a:pt x="671" y="295"/>
                    <a:pt x="664" y="288"/>
                  </a:cubicBezTo>
                  <a:cubicBezTo>
                    <a:pt x="648" y="305"/>
                    <a:pt x="648" y="305"/>
                    <a:pt x="648" y="305"/>
                  </a:cubicBezTo>
                  <a:cubicBezTo>
                    <a:pt x="648" y="305"/>
                    <a:pt x="642" y="313"/>
                    <a:pt x="638" y="311"/>
                  </a:cubicBezTo>
                  <a:cubicBezTo>
                    <a:pt x="635" y="308"/>
                    <a:pt x="643" y="301"/>
                    <a:pt x="643" y="301"/>
                  </a:cubicBezTo>
                  <a:close/>
                  <a:moveTo>
                    <a:pt x="633" y="378"/>
                  </a:moveTo>
                  <a:cubicBezTo>
                    <a:pt x="648" y="368"/>
                    <a:pt x="667" y="362"/>
                    <a:pt x="684" y="359"/>
                  </a:cubicBezTo>
                  <a:cubicBezTo>
                    <a:pt x="685" y="359"/>
                    <a:pt x="686" y="359"/>
                    <a:pt x="686" y="359"/>
                  </a:cubicBezTo>
                  <a:cubicBezTo>
                    <a:pt x="687" y="360"/>
                    <a:pt x="688" y="361"/>
                    <a:pt x="688" y="362"/>
                  </a:cubicBezTo>
                  <a:cubicBezTo>
                    <a:pt x="688" y="363"/>
                    <a:pt x="687" y="364"/>
                    <a:pt x="687" y="365"/>
                  </a:cubicBezTo>
                  <a:cubicBezTo>
                    <a:pt x="679" y="381"/>
                    <a:pt x="668" y="397"/>
                    <a:pt x="653" y="410"/>
                  </a:cubicBezTo>
                  <a:cubicBezTo>
                    <a:pt x="641" y="420"/>
                    <a:pt x="619" y="428"/>
                    <a:pt x="613" y="420"/>
                  </a:cubicBezTo>
                  <a:cubicBezTo>
                    <a:pt x="594" y="434"/>
                    <a:pt x="594" y="434"/>
                    <a:pt x="594" y="434"/>
                  </a:cubicBezTo>
                  <a:cubicBezTo>
                    <a:pt x="594" y="434"/>
                    <a:pt x="586" y="441"/>
                    <a:pt x="584" y="437"/>
                  </a:cubicBezTo>
                  <a:cubicBezTo>
                    <a:pt x="581" y="434"/>
                    <a:pt x="590" y="429"/>
                    <a:pt x="590" y="429"/>
                  </a:cubicBezTo>
                  <a:cubicBezTo>
                    <a:pt x="609" y="414"/>
                    <a:pt x="609" y="414"/>
                    <a:pt x="609" y="414"/>
                  </a:cubicBezTo>
                  <a:cubicBezTo>
                    <a:pt x="609" y="414"/>
                    <a:pt x="609" y="414"/>
                    <a:pt x="609" y="414"/>
                  </a:cubicBezTo>
                  <a:cubicBezTo>
                    <a:pt x="604" y="403"/>
                    <a:pt x="618" y="388"/>
                    <a:pt x="633" y="378"/>
                  </a:cubicBezTo>
                  <a:close/>
                  <a:moveTo>
                    <a:pt x="546" y="126"/>
                  </a:moveTo>
                  <a:cubicBezTo>
                    <a:pt x="547" y="115"/>
                    <a:pt x="551" y="106"/>
                    <a:pt x="556" y="97"/>
                  </a:cubicBezTo>
                  <a:cubicBezTo>
                    <a:pt x="557" y="97"/>
                    <a:pt x="557" y="96"/>
                    <a:pt x="557" y="96"/>
                  </a:cubicBezTo>
                  <a:cubicBezTo>
                    <a:pt x="558" y="96"/>
                    <a:pt x="559" y="96"/>
                    <a:pt x="559" y="97"/>
                  </a:cubicBezTo>
                  <a:cubicBezTo>
                    <a:pt x="560" y="97"/>
                    <a:pt x="560" y="97"/>
                    <a:pt x="560" y="98"/>
                  </a:cubicBezTo>
                  <a:cubicBezTo>
                    <a:pt x="566" y="106"/>
                    <a:pt x="569" y="117"/>
                    <a:pt x="570" y="127"/>
                  </a:cubicBezTo>
                  <a:cubicBezTo>
                    <a:pt x="571" y="136"/>
                    <a:pt x="566" y="148"/>
                    <a:pt x="559" y="148"/>
                  </a:cubicBezTo>
                  <a:cubicBezTo>
                    <a:pt x="559" y="161"/>
                    <a:pt x="559" y="161"/>
                    <a:pt x="559" y="161"/>
                  </a:cubicBezTo>
                  <a:cubicBezTo>
                    <a:pt x="559" y="161"/>
                    <a:pt x="560" y="166"/>
                    <a:pt x="557" y="166"/>
                  </a:cubicBezTo>
                  <a:cubicBezTo>
                    <a:pt x="554" y="166"/>
                    <a:pt x="555" y="161"/>
                    <a:pt x="555" y="161"/>
                  </a:cubicBezTo>
                  <a:cubicBezTo>
                    <a:pt x="555" y="148"/>
                    <a:pt x="555" y="148"/>
                    <a:pt x="555" y="148"/>
                  </a:cubicBezTo>
                  <a:cubicBezTo>
                    <a:pt x="555" y="148"/>
                    <a:pt x="555" y="148"/>
                    <a:pt x="555" y="148"/>
                  </a:cubicBezTo>
                  <a:cubicBezTo>
                    <a:pt x="547" y="146"/>
                    <a:pt x="546" y="135"/>
                    <a:pt x="546" y="126"/>
                  </a:cubicBezTo>
                  <a:close/>
                  <a:moveTo>
                    <a:pt x="538" y="323"/>
                  </a:moveTo>
                  <a:cubicBezTo>
                    <a:pt x="551" y="298"/>
                    <a:pt x="551" y="298"/>
                    <a:pt x="551" y="298"/>
                  </a:cubicBezTo>
                  <a:cubicBezTo>
                    <a:pt x="551" y="298"/>
                    <a:pt x="551" y="298"/>
                    <a:pt x="551" y="298"/>
                  </a:cubicBezTo>
                  <a:cubicBezTo>
                    <a:pt x="545" y="291"/>
                    <a:pt x="554" y="269"/>
                    <a:pt x="565" y="251"/>
                  </a:cubicBezTo>
                  <a:cubicBezTo>
                    <a:pt x="576" y="231"/>
                    <a:pt x="590" y="214"/>
                    <a:pt x="603" y="201"/>
                  </a:cubicBezTo>
                  <a:cubicBezTo>
                    <a:pt x="604" y="200"/>
                    <a:pt x="605" y="199"/>
                    <a:pt x="605" y="199"/>
                  </a:cubicBezTo>
                  <a:cubicBezTo>
                    <a:pt x="606" y="199"/>
                    <a:pt x="607" y="199"/>
                    <a:pt x="607" y="201"/>
                  </a:cubicBezTo>
                  <a:cubicBezTo>
                    <a:pt x="607" y="202"/>
                    <a:pt x="607" y="203"/>
                    <a:pt x="607" y="204"/>
                  </a:cubicBezTo>
                  <a:cubicBezTo>
                    <a:pt x="603" y="223"/>
                    <a:pt x="597" y="244"/>
                    <a:pt x="587" y="265"/>
                  </a:cubicBezTo>
                  <a:cubicBezTo>
                    <a:pt x="578" y="283"/>
                    <a:pt x="561" y="304"/>
                    <a:pt x="555" y="300"/>
                  </a:cubicBezTo>
                  <a:cubicBezTo>
                    <a:pt x="542" y="325"/>
                    <a:pt x="542" y="325"/>
                    <a:pt x="542" y="325"/>
                  </a:cubicBezTo>
                  <a:cubicBezTo>
                    <a:pt x="542" y="325"/>
                    <a:pt x="537" y="336"/>
                    <a:pt x="534" y="335"/>
                  </a:cubicBezTo>
                  <a:cubicBezTo>
                    <a:pt x="531" y="334"/>
                    <a:pt x="538" y="323"/>
                    <a:pt x="538" y="323"/>
                  </a:cubicBezTo>
                  <a:close/>
                  <a:moveTo>
                    <a:pt x="545" y="605"/>
                  </a:moveTo>
                  <a:cubicBezTo>
                    <a:pt x="545" y="606"/>
                    <a:pt x="545" y="606"/>
                    <a:pt x="544" y="606"/>
                  </a:cubicBezTo>
                  <a:cubicBezTo>
                    <a:pt x="533" y="613"/>
                    <a:pt x="520" y="618"/>
                    <a:pt x="507" y="619"/>
                  </a:cubicBezTo>
                  <a:cubicBezTo>
                    <a:pt x="495" y="621"/>
                    <a:pt x="479" y="616"/>
                    <a:pt x="479" y="609"/>
                  </a:cubicBezTo>
                  <a:cubicBezTo>
                    <a:pt x="462" y="610"/>
                    <a:pt x="462" y="610"/>
                    <a:pt x="462" y="610"/>
                  </a:cubicBezTo>
                  <a:cubicBezTo>
                    <a:pt x="462" y="610"/>
                    <a:pt x="455" y="611"/>
                    <a:pt x="455" y="608"/>
                  </a:cubicBezTo>
                  <a:cubicBezTo>
                    <a:pt x="455" y="605"/>
                    <a:pt x="462" y="605"/>
                    <a:pt x="462" y="605"/>
                  </a:cubicBezTo>
                  <a:cubicBezTo>
                    <a:pt x="479" y="604"/>
                    <a:pt x="479" y="604"/>
                    <a:pt x="479" y="604"/>
                  </a:cubicBezTo>
                  <a:cubicBezTo>
                    <a:pt x="479" y="604"/>
                    <a:pt x="479" y="604"/>
                    <a:pt x="479" y="604"/>
                  </a:cubicBezTo>
                  <a:cubicBezTo>
                    <a:pt x="481" y="596"/>
                    <a:pt x="495" y="593"/>
                    <a:pt x="507" y="593"/>
                  </a:cubicBezTo>
                  <a:cubicBezTo>
                    <a:pt x="520" y="593"/>
                    <a:pt x="533" y="597"/>
                    <a:pt x="544" y="602"/>
                  </a:cubicBezTo>
                  <a:cubicBezTo>
                    <a:pt x="545" y="602"/>
                    <a:pt x="546" y="602"/>
                    <a:pt x="546" y="603"/>
                  </a:cubicBezTo>
                  <a:cubicBezTo>
                    <a:pt x="546" y="604"/>
                    <a:pt x="546" y="604"/>
                    <a:pt x="545" y="605"/>
                  </a:cubicBezTo>
                  <a:close/>
                  <a:moveTo>
                    <a:pt x="382" y="360"/>
                  </a:moveTo>
                  <a:cubicBezTo>
                    <a:pt x="375" y="356"/>
                    <a:pt x="383" y="342"/>
                    <a:pt x="383" y="342"/>
                  </a:cubicBezTo>
                  <a:cubicBezTo>
                    <a:pt x="401" y="306"/>
                    <a:pt x="401" y="306"/>
                    <a:pt x="401" y="306"/>
                  </a:cubicBezTo>
                  <a:cubicBezTo>
                    <a:pt x="401" y="306"/>
                    <a:pt x="401" y="305"/>
                    <a:pt x="401" y="305"/>
                  </a:cubicBezTo>
                  <a:cubicBezTo>
                    <a:pt x="381" y="291"/>
                    <a:pt x="390" y="259"/>
                    <a:pt x="404" y="233"/>
                  </a:cubicBezTo>
                  <a:cubicBezTo>
                    <a:pt x="419" y="205"/>
                    <a:pt x="444" y="184"/>
                    <a:pt x="469" y="167"/>
                  </a:cubicBezTo>
                  <a:cubicBezTo>
                    <a:pt x="470" y="166"/>
                    <a:pt x="472" y="166"/>
                    <a:pt x="473" y="166"/>
                  </a:cubicBezTo>
                  <a:cubicBezTo>
                    <a:pt x="475" y="166"/>
                    <a:pt x="477" y="167"/>
                    <a:pt x="478" y="169"/>
                  </a:cubicBezTo>
                  <a:cubicBezTo>
                    <a:pt x="479" y="171"/>
                    <a:pt x="479" y="172"/>
                    <a:pt x="479" y="174"/>
                  </a:cubicBezTo>
                  <a:cubicBezTo>
                    <a:pt x="483" y="204"/>
                    <a:pt x="480" y="237"/>
                    <a:pt x="469" y="268"/>
                  </a:cubicBezTo>
                  <a:cubicBezTo>
                    <a:pt x="459" y="293"/>
                    <a:pt x="430" y="321"/>
                    <a:pt x="412" y="312"/>
                  </a:cubicBezTo>
                  <a:cubicBezTo>
                    <a:pt x="395" y="347"/>
                    <a:pt x="395" y="347"/>
                    <a:pt x="395" y="347"/>
                  </a:cubicBezTo>
                  <a:cubicBezTo>
                    <a:pt x="395" y="347"/>
                    <a:pt x="389" y="363"/>
                    <a:pt x="382" y="360"/>
                  </a:cubicBezTo>
                  <a:close/>
                  <a:moveTo>
                    <a:pt x="398" y="536"/>
                  </a:moveTo>
                  <a:cubicBezTo>
                    <a:pt x="394" y="531"/>
                    <a:pt x="406" y="524"/>
                    <a:pt x="406" y="524"/>
                  </a:cubicBezTo>
                  <a:cubicBezTo>
                    <a:pt x="432" y="505"/>
                    <a:pt x="432" y="505"/>
                    <a:pt x="432" y="505"/>
                  </a:cubicBezTo>
                  <a:cubicBezTo>
                    <a:pt x="432" y="505"/>
                    <a:pt x="432" y="505"/>
                    <a:pt x="432" y="505"/>
                  </a:cubicBezTo>
                  <a:cubicBezTo>
                    <a:pt x="425" y="489"/>
                    <a:pt x="444" y="470"/>
                    <a:pt x="463" y="457"/>
                  </a:cubicBezTo>
                  <a:cubicBezTo>
                    <a:pt x="484" y="443"/>
                    <a:pt x="509" y="435"/>
                    <a:pt x="532" y="431"/>
                  </a:cubicBezTo>
                  <a:cubicBezTo>
                    <a:pt x="533" y="431"/>
                    <a:pt x="534" y="431"/>
                    <a:pt x="535" y="432"/>
                  </a:cubicBezTo>
                  <a:cubicBezTo>
                    <a:pt x="536" y="432"/>
                    <a:pt x="537" y="433"/>
                    <a:pt x="537" y="435"/>
                  </a:cubicBezTo>
                  <a:cubicBezTo>
                    <a:pt x="537" y="437"/>
                    <a:pt x="536" y="438"/>
                    <a:pt x="535" y="439"/>
                  </a:cubicBezTo>
                  <a:cubicBezTo>
                    <a:pt x="526" y="460"/>
                    <a:pt x="511" y="482"/>
                    <a:pt x="491" y="499"/>
                  </a:cubicBezTo>
                  <a:cubicBezTo>
                    <a:pt x="474" y="513"/>
                    <a:pt x="445" y="523"/>
                    <a:pt x="437" y="512"/>
                  </a:cubicBezTo>
                  <a:cubicBezTo>
                    <a:pt x="411" y="531"/>
                    <a:pt x="411" y="531"/>
                    <a:pt x="411" y="531"/>
                  </a:cubicBezTo>
                  <a:cubicBezTo>
                    <a:pt x="411" y="531"/>
                    <a:pt x="401" y="540"/>
                    <a:pt x="398" y="536"/>
                  </a:cubicBezTo>
                  <a:close/>
                  <a:moveTo>
                    <a:pt x="553" y="903"/>
                  </a:moveTo>
                  <a:cubicBezTo>
                    <a:pt x="552" y="904"/>
                    <a:pt x="550" y="904"/>
                    <a:pt x="549" y="904"/>
                  </a:cubicBezTo>
                  <a:cubicBezTo>
                    <a:pt x="529" y="904"/>
                    <a:pt x="507" y="900"/>
                    <a:pt x="486" y="891"/>
                  </a:cubicBezTo>
                  <a:cubicBezTo>
                    <a:pt x="469" y="883"/>
                    <a:pt x="451" y="863"/>
                    <a:pt x="457" y="852"/>
                  </a:cubicBezTo>
                  <a:cubicBezTo>
                    <a:pt x="433" y="839"/>
                    <a:pt x="433" y="839"/>
                    <a:pt x="433" y="839"/>
                  </a:cubicBezTo>
                  <a:cubicBezTo>
                    <a:pt x="433" y="839"/>
                    <a:pt x="423" y="834"/>
                    <a:pt x="425" y="830"/>
                  </a:cubicBezTo>
                  <a:cubicBezTo>
                    <a:pt x="428" y="825"/>
                    <a:pt x="437" y="832"/>
                    <a:pt x="437" y="832"/>
                  </a:cubicBezTo>
                  <a:cubicBezTo>
                    <a:pt x="462" y="845"/>
                    <a:pt x="462" y="845"/>
                    <a:pt x="462" y="845"/>
                  </a:cubicBezTo>
                  <a:cubicBezTo>
                    <a:pt x="462" y="845"/>
                    <a:pt x="462" y="845"/>
                    <a:pt x="462" y="845"/>
                  </a:cubicBezTo>
                  <a:cubicBezTo>
                    <a:pt x="472" y="834"/>
                    <a:pt x="493" y="842"/>
                    <a:pt x="511" y="853"/>
                  </a:cubicBezTo>
                  <a:cubicBezTo>
                    <a:pt x="529" y="864"/>
                    <a:pt x="543" y="881"/>
                    <a:pt x="554" y="898"/>
                  </a:cubicBezTo>
                  <a:cubicBezTo>
                    <a:pt x="555" y="899"/>
                    <a:pt x="555" y="900"/>
                    <a:pt x="555" y="901"/>
                  </a:cubicBezTo>
                  <a:cubicBezTo>
                    <a:pt x="555" y="902"/>
                    <a:pt x="554" y="903"/>
                    <a:pt x="553" y="903"/>
                  </a:cubicBezTo>
                  <a:close/>
                  <a:moveTo>
                    <a:pt x="617" y="827"/>
                  </a:moveTo>
                  <a:cubicBezTo>
                    <a:pt x="616" y="828"/>
                    <a:pt x="615" y="828"/>
                    <a:pt x="614" y="828"/>
                  </a:cubicBezTo>
                  <a:cubicBezTo>
                    <a:pt x="593" y="830"/>
                    <a:pt x="571" y="829"/>
                    <a:pt x="550" y="822"/>
                  </a:cubicBezTo>
                  <a:cubicBezTo>
                    <a:pt x="532" y="816"/>
                    <a:pt x="512" y="798"/>
                    <a:pt x="517" y="786"/>
                  </a:cubicBezTo>
                  <a:cubicBezTo>
                    <a:pt x="492" y="775"/>
                    <a:pt x="492" y="775"/>
                    <a:pt x="492" y="775"/>
                  </a:cubicBezTo>
                  <a:cubicBezTo>
                    <a:pt x="492" y="775"/>
                    <a:pt x="481" y="772"/>
                    <a:pt x="483" y="767"/>
                  </a:cubicBezTo>
                  <a:cubicBezTo>
                    <a:pt x="484" y="763"/>
                    <a:pt x="495" y="768"/>
                    <a:pt x="495" y="768"/>
                  </a:cubicBezTo>
                  <a:cubicBezTo>
                    <a:pt x="520" y="779"/>
                    <a:pt x="520" y="779"/>
                    <a:pt x="520" y="779"/>
                  </a:cubicBezTo>
                  <a:cubicBezTo>
                    <a:pt x="520" y="779"/>
                    <a:pt x="520" y="779"/>
                    <a:pt x="520" y="779"/>
                  </a:cubicBezTo>
                  <a:cubicBezTo>
                    <a:pt x="529" y="767"/>
                    <a:pt x="551" y="772"/>
                    <a:pt x="570" y="781"/>
                  </a:cubicBezTo>
                  <a:cubicBezTo>
                    <a:pt x="589" y="790"/>
                    <a:pt x="605" y="806"/>
                    <a:pt x="618" y="821"/>
                  </a:cubicBezTo>
                  <a:cubicBezTo>
                    <a:pt x="618" y="822"/>
                    <a:pt x="619" y="823"/>
                    <a:pt x="619" y="824"/>
                  </a:cubicBezTo>
                  <a:cubicBezTo>
                    <a:pt x="619" y="825"/>
                    <a:pt x="619" y="826"/>
                    <a:pt x="617" y="827"/>
                  </a:cubicBezTo>
                  <a:close/>
                  <a:moveTo>
                    <a:pt x="622" y="538"/>
                  </a:moveTo>
                  <a:cubicBezTo>
                    <a:pt x="606" y="539"/>
                    <a:pt x="606" y="539"/>
                    <a:pt x="606" y="539"/>
                  </a:cubicBezTo>
                  <a:cubicBezTo>
                    <a:pt x="606" y="539"/>
                    <a:pt x="599" y="539"/>
                    <a:pt x="599" y="537"/>
                  </a:cubicBezTo>
                  <a:cubicBezTo>
                    <a:pt x="598" y="534"/>
                    <a:pt x="605" y="534"/>
                    <a:pt x="605" y="534"/>
                  </a:cubicBezTo>
                  <a:cubicBezTo>
                    <a:pt x="622" y="533"/>
                    <a:pt x="622" y="533"/>
                    <a:pt x="622" y="533"/>
                  </a:cubicBezTo>
                  <a:cubicBezTo>
                    <a:pt x="622" y="533"/>
                    <a:pt x="622" y="533"/>
                    <a:pt x="622" y="533"/>
                  </a:cubicBezTo>
                  <a:cubicBezTo>
                    <a:pt x="624" y="524"/>
                    <a:pt x="638" y="522"/>
                    <a:pt x="650" y="521"/>
                  </a:cubicBezTo>
                  <a:cubicBezTo>
                    <a:pt x="664" y="521"/>
                    <a:pt x="677" y="525"/>
                    <a:pt x="688" y="530"/>
                  </a:cubicBezTo>
                  <a:cubicBezTo>
                    <a:pt x="688" y="531"/>
                    <a:pt x="689" y="531"/>
                    <a:pt x="689" y="532"/>
                  </a:cubicBezTo>
                  <a:cubicBezTo>
                    <a:pt x="690" y="532"/>
                    <a:pt x="690" y="533"/>
                    <a:pt x="689" y="534"/>
                  </a:cubicBezTo>
                  <a:cubicBezTo>
                    <a:pt x="688" y="534"/>
                    <a:pt x="688" y="535"/>
                    <a:pt x="687" y="535"/>
                  </a:cubicBezTo>
                  <a:cubicBezTo>
                    <a:pt x="677" y="541"/>
                    <a:pt x="664" y="546"/>
                    <a:pt x="650" y="548"/>
                  </a:cubicBezTo>
                  <a:cubicBezTo>
                    <a:pt x="639" y="549"/>
                    <a:pt x="623" y="545"/>
                    <a:pt x="622" y="538"/>
                  </a:cubicBezTo>
                  <a:close/>
                  <a:moveTo>
                    <a:pt x="755" y="814"/>
                  </a:moveTo>
                  <a:cubicBezTo>
                    <a:pt x="755" y="815"/>
                    <a:pt x="754" y="816"/>
                    <a:pt x="752" y="816"/>
                  </a:cubicBezTo>
                  <a:cubicBezTo>
                    <a:pt x="751" y="817"/>
                    <a:pt x="750" y="817"/>
                    <a:pt x="749" y="816"/>
                  </a:cubicBezTo>
                  <a:cubicBezTo>
                    <a:pt x="728" y="814"/>
                    <a:pt x="707" y="807"/>
                    <a:pt x="688" y="795"/>
                  </a:cubicBezTo>
                  <a:cubicBezTo>
                    <a:pt x="672" y="785"/>
                    <a:pt x="657" y="763"/>
                    <a:pt x="664" y="753"/>
                  </a:cubicBezTo>
                  <a:cubicBezTo>
                    <a:pt x="643" y="737"/>
                    <a:pt x="643" y="737"/>
                    <a:pt x="643" y="737"/>
                  </a:cubicBezTo>
                  <a:cubicBezTo>
                    <a:pt x="643" y="737"/>
                    <a:pt x="633" y="731"/>
                    <a:pt x="636" y="727"/>
                  </a:cubicBezTo>
                  <a:cubicBezTo>
                    <a:pt x="639" y="723"/>
                    <a:pt x="647" y="730"/>
                    <a:pt x="647" y="730"/>
                  </a:cubicBezTo>
                  <a:cubicBezTo>
                    <a:pt x="670" y="747"/>
                    <a:pt x="670" y="747"/>
                    <a:pt x="670" y="747"/>
                  </a:cubicBezTo>
                  <a:cubicBezTo>
                    <a:pt x="670" y="747"/>
                    <a:pt x="670" y="747"/>
                    <a:pt x="670" y="747"/>
                  </a:cubicBezTo>
                  <a:cubicBezTo>
                    <a:pt x="681" y="737"/>
                    <a:pt x="701" y="748"/>
                    <a:pt x="717" y="760"/>
                  </a:cubicBezTo>
                  <a:cubicBezTo>
                    <a:pt x="734" y="774"/>
                    <a:pt x="746" y="793"/>
                    <a:pt x="754" y="811"/>
                  </a:cubicBezTo>
                  <a:cubicBezTo>
                    <a:pt x="755" y="812"/>
                    <a:pt x="755" y="813"/>
                    <a:pt x="755" y="81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3" name="Freeform 5">
              <a:extLst>
                <a:ext uri="{FF2B5EF4-FFF2-40B4-BE49-F238E27FC236}">
                  <a16:creationId xmlns:a16="http://schemas.microsoft.com/office/drawing/2014/main" id="{1FDBD0EB-3D18-A549-B435-3EDE27A5A631}"/>
                </a:ext>
              </a:extLst>
            </p:cNvPr>
            <p:cNvSpPr>
              <a:spLocks/>
            </p:cNvSpPr>
            <p:nvPr/>
          </p:nvSpPr>
          <p:spPr bwMode="auto">
            <a:xfrm>
              <a:off x="7475538" y="4683125"/>
              <a:ext cx="365125" cy="222250"/>
            </a:xfrm>
            <a:custGeom>
              <a:avLst/>
              <a:gdLst>
                <a:gd name="T0" fmla="*/ 0 w 134"/>
                <a:gd name="T1" fmla="*/ 36 h 82"/>
                <a:gd name="T2" fmla="*/ 41 w 134"/>
                <a:gd name="T3" fmla="*/ 68 h 82"/>
                <a:gd name="T4" fmla="*/ 127 w 134"/>
                <a:gd name="T5" fmla="*/ 80 h 82"/>
                <a:gd name="T6" fmla="*/ 131 w 134"/>
                <a:gd name="T7" fmla="*/ 80 h 82"/>
                <a:gd name="T8" fmla="*/ 134 w 134"/>
                <a:gd name="T9" fmla="*/ 76 h 82"/>
                <a:gd name="T10" fmla="*/ 132 w 134"/>
                <a:gd name="T11" fmla="*/ 72 h 82"/>
                <a:gd name="T12" fmla="*/ 69 w 134"/>
                <a:gd name="T13" fmla="*/ 17 h 82"/>
                <a:gd name="T14" fmla="*/ 14 w 134"/>
                <a:gd name="T15" fmla="*/ 4 h 82"/>
                <a:gd name="T16" fmla="*/ 1 w 134"/>
                <a:gd name="T17" fmla="*/ 33 h 82"/>
                <a:gd name="T18" fmla="*/ 0 w 134"/>
                <a:gd name="T19"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82">
                  <a:moveTo>
                    <a:pt x="0" y="36"/>
                  </a:moveTo>
                  <a:cubicBezTo>
                    <a:pt x="8" y="49"/>
                    <a:pt x="25" y="62"/>
                    <a:pt x="41" y="68"/>
                  </a:cubicBezTo>
                  <a:cubicBezTo>
                    <a:pt x="69" y="79"/>
                    <a:pt x="99" y="82"/>
                    <a:pt x="127" y="80"/>
                  </a:cubicBezTo>
                  <a:cubicBezTo>
                    <a:pt x="128" y="81"/>
                    <a:pt x="130" y="80"/>
                    <a:pt x="131" y="80"/>
                  </a:cubicBezTo>
                  <a:cubicBezTo>
                    <a:pt x="133" y="79"/>
                    <a:pt x="134" y="78"/>
                    <a:pt x="134" y="76"/>
                  </a:cubicBezTo>
                  <a:cubicBezTo>
                    <a:pt x="134" y="75"/>
                    <a:pt x="133" y="74"/>
                    <a:pt x="132" y="72"/>
                  </a:cubicBezTo>
                  <a:cubicBezTo>
                    <a:pt x="116" y="51"/>
                    <a:pt x="94" y="30"/>
                    <a:pt x="69" y="17"/>
                  </a:cubicBezTo>
                  <a:cubicBezTo>
                    <a:pt x="50" y="7"/>
                    <a:pt x="28" y="0"/>
                    <a:pt x="14" y="4"/>
                  </a:cubicBezTo>
                  <a:cubicBezTo>
                    <a:pt x="10" y="14"/>
                    <a:pt x="6" y="24"/>
                    <a:pt x="1" y="33"/>
                  </a:cubicBezTo>
                  <a:cubicBezTo>
                    <a:pt x="1" y="34"/>
                    <a:pt x="1" y="35"/>
                    <a:pt x="0"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4" name="Freeform 6">
              <a:extLst>
                <a:ext uri="{FF2B5EF4-FFF2-40B4-BE49-F238E27FC236}">
                  <a16:creationId xmlns:a16="http://schemas.microsoft.com/office/drawing/2014/main" id="{F81BDD89-2214-7947-B901-96CFB645D40D}"/>
                </a:ext>
              </a:extLst>
            </p:cNvPr>
            <p:cNvSpPr>
              <a:spLocks/>
            </p:cNvSpPr>
            <p:nvPr/>
          </p:nvSpPr>
          <p:spPr bwMode="auto">
            <a:xfrm>
              <a:off x="7427913" y="4864100"/>
              <a:ext cx="233363" cy="166688"/>
            </a:xfrm>
            <a:custGeom>
              <a:avLst/>
              <a:gdLst>
                <a:gd name="T0" fmla="*/ 0 w 86"/>
                <a:gd name="T1" fmla="*/ 5 h 61"/>
                <a:gd name="T2" fmla="*/ 12 w 86"/>
                <a:gd name="T3" fmla="*/ 13 h 61"/>
                <a:gd name="T4" fmla="*/ 33 w 86"/>
                <a:gd name="T5" fmla="*/ 45 h 61"/>
                <a:gd name="T6" fmla="*/ 82 w 86"/>
                <a:gd name="T7" fmla="*/ 60 h 61"/>
                <a:gd name="T8" fmla="*/ 84 w 86"/>
                <a:gd name="T9" fmla="*/ 61 h 61"/>
                <a:gd name="T10" fmla="*/ 86 w 86"/>
                <a:gd name="T11" fmla="*/ 59 h 61"/>
                <a:gd name="T12" fmla="*/ 86 w 86"/>
                <a:gd name="T13" fmla="*/ 56 h 61"/>
                <a:gd name="T14" fmla="*/ 54 w 86"/>
                <a:gd name="T15" fmla="*/ 18 h 61"/>
                <a:gd name="T16" fmla="*/ 16 w 86"/>
                <a:gd name="T17" fmla="*/ 9 h 61"/>
                <a:gd name="T18" fmla="*/ 16 w 86"/>
                <a:gd name="T19" fmla="*/ 9 h 61"/>
                <a:gd name="T20" fmla="*/ 3 w 86"/>
                <a:gd name="T21" fmla="*/ 0 h 61"/>
                <a:gd name="T22" fmla="*/ 2 w 86"/>
                <a:gd name="T23" fmla="*/ 3 h 61"/>
                <a:gd name="T24" fmla="*/ 0 w 86"/>
                <a:gd name="T25"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61">
                  <a:moveTo>
                    <a:pt x="0" y="5"/>
                  </a:moveTo>
                  <a:cubicBezTo>
                    <a:pt x="12" y="13"/>
                    <a:pt x="12" y="13"/>
                    <a:pt x="12" y="13"/>
                  </a:cubicBezTo>
                  <a:cubicBezTo>
                    <a:pt x="7" y="21"/>
                    <a:pt x="20" y="38"/>
                    <a:pt x="33" y="45"/>
                  </a:cubicBezTo>
                  <a:cubicBezTo>
                    <a:pt x="48" y="54"/>
                    <a:pt x="65" y="59"/>
                    <a:pt x="82" y="60"/>
                  </a:cubicBezTo>
                  <a:cubicBezTo>
                    <a:pt x="82" y="61"/>
                    <a:pt x="83" y="61"/>
                    <a:pt x="84" y="61"/>
                  </a:cubicBezTo>
                  <a:cubicBezTo>
                    <a:pt x="86" y="60"/>
                    <a:pt x="86" y="60"/>
                    <a:pt x="86" y="59"/>
                  </a:cubicBezTo>
                  <a:cubicBezTo>
                    <a:pt x="86" y="58"/>
                    <a:pt x="86" y="57"/>
                    <a:pt x="86" y="56"/>
                  </a:cubicBezTo>
                  <a:cubicBezTo>
                    <a:pt x="78" y="43"/>
                    <a:pt x="67" y="28"/>
                    <a:pt x="54" y="18"/>
                  </a:cubicBezTo>
                  <a:cubicBezTo>
                    <a:pt x="41" y="9"/>
                    <a:pt x="24" y="1"/>
                    <a:pt x="16" y="9"/>
                  </a:cubicBezTo>
                  <a:cubicBezTo>
                    <a:pt x="16" y="9"/>
                    <a:pt x="16" y="9"/>
                    <a:pt x="16" y="9"/>
                  </a:cubicBezTo>
                  <a:cubicBezTo>
                    <a:pt x="3" y="0"/>
                    <a:pt x="3" y="0"/>
                    <a:pt x="3" y="0"/>
                  </a:cubicBezTo>
                  <a:cubicBezTo>
                    <a:pt x="3" y="1"/>
                    <a:pt x="2" y="2"/>
                    <a:pt x="2" y="3"/>
                  </a:cubicBezTo>
                  <a:cubicBezTo>
                    <a:pt x="1" y="4"/>
                    <a:pt x="1" y="5"/>
                    <a:pt x="0"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5" name="Freeform 7">
              <a:extLst>
                <a:ext uri="{FF2B5EF4-FFF2-40B4-BE49-F238E27FC236}">
                  <a16:creationId xmlns:a16="http://schemas.microsoft.com/office/drawing/2014/main" id="{6E757980-FDB6-AE43-BD20-426D49C2B81D}"/>
                </a:ext>
              </a:extLst>
            </p:cNvPr>
            <p:cNvSpPr>
              <a:spLocks/>
            </p:cNvSpPr>
            <p:nvPr/>
          </p:nvSpPr>
          <p:spPr bwMode="auto">
            <a:xfrm>
              <a:off x="7324726" y="4997450"/>
              <a:ext cx="203200" cy="152400"/>
            </a:xfrm>
            <a:custGeom>
              <a:avLst/>
              <a:gdLst>
                <a:gd name="T0" fmla="*/ 0 w 75"/>
                <a:gd name="T1" fmla="*/ 17 h 56"/>
                <a:gd name="T2" fmla="*/ 22 w 75"/>
                <a:gd name="T3" fmla="*/ 41 h 56"/>
                <a:gd name="T4" fmla="*/ 70 w 75"/>
                <a:gd name="T5" fmla="*/ 56 h 56"/>
                <a:gd name="T6" fmla="*/ 73 w 75"/>
                <a:gd name="T7" fmla="*/ 56 h 56"/>
                <a:gd name="T8" fmla="*/ 75 w 75"/>
                <a:gd name="T9" fmla="*/ 54 h 56"/>
                <a:gd name="T10" fmla="*/ 74 w 75"/>
                <a:gd name="T11" fmla="*/ 52 h 56"/>
                <a:gd name="T12" fmla="*/ 43 w 75"/>
                <a:gd name="T13" fmla="*/ 14 h 56"/>
                <a:gd name="T14" fmla="*/ 12 w 75"/>
                <a:gd name="T15" fmla="*/ 1 h 56"/>
                <a:gd name="T16" fmla="*/ 2 w 75"/>
                <a:gd name="T17" fmla="*/ 15 h 56"/>
                <a:gd name="T18" fmla="*/ 0 w 75"/>
                <a:gd name="T1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6">
                  <a:moveTo>
                    <a:pt x="0" y="17"/>
                  </a:moveTo>
                  <a:cubicBezTo>
                    <a:pt x="3" y="25"/>
                    <a:pt x="12" y="35"/>
                    <a:pt x="22" y="41"/>
                  </a:cubicBezTo>
                  <a:cubicBezTo>
                    <a:pt x="37" y="50"/>
                    <a:pt x="54" y="55"/>
                    <a:pt x="70" y="56"/>
                  </a:cubicBezTo>
                  <a:cubicBezTo>
                    <a:pt x="71" y="56"/>
                    <a:pt x="72" y="56"/>
                    <a:pt x="73" y="56"/>
                  </a:cubicBezTo>
                  <a:cubicBezTo>
                    <a:pt x="74" y="56"/>
                    <a:pt x="75" y="55"/>
                    <a:pt x="75" y="54"/>
                  </a:cubicBezTo>
                  <a:cubicBezTo>
                    <a:pt x="75" y="53"/>
                    <a:pt x="75" y="53"/>
                    <a:pt x="74" y="52"/>
                  </a:cubicBezTo>
                  <a:cubicBezTo>
                    <a:pt x="67" y="38"/>
                    <a:pt x="56" y="24"/>
                    <a:pt x="43" y="14"/>
                  </a:cubicBezTo>
                  <a:cubicBezTo>
                    <a:pt x="32" y="6"/>
                    <a:pt x="20" y="0"/>
                    <a:pt x="12" y="1"/>
                  </a:cubicBezTo>
                  <a:cubicBezTo>
                    <a:pt x="9" y="5"/>
                    <a:pt x="6" y="10"/>
                    <a:pt x="2" y="15"/>
                  </a:cubicBezTo>
                  <a:cubicBezTo>
                    <a:pt x="2" y="15"/>
                    <a:pt x="1" y="16"/>
                    <a:pt x="0"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6" name="Freeform 8">
              <a:extLst>
                <a:ext uri="{FF2B5EF4-FFF2-40B4-BE49-F238E27FC236}">
                  <a16:creationId xmlns:a16="http://schemas.microsoft.com/office/drawing/2014/main" id="{C90952D3-059C-2949-86A7-ADBE48A4F4CD}"/>
                </a:ext>
              </a:extLst>
            </p:cNvPr>
            <p:cNvSpPr>
              <a:spLocks/>
            </p:cNvSpPr>
            <p:nvPr/>
          </p:nvSpPr>
          <p:spPr bwMode="auto">
            <a:xfrm>
              <a:off x="7607301" y="4237038"/>
              <a:ext cx="309563" cy="106363"/>
            </a:xfrm>
            <a:custGeom>
              <a:avLst/>
              <a:gdLst>
                <a:gd name="T0" fmla="*/ 113 w 114"/>
                <a:gd name="T1" fmla="*/ 17 h 39"/>
                <a:gd name="T2" fmla="*/ 112 w 114"/>
                <a:gd name="T3" fmla="*/ 15 h 39"/>
                <a:gd name="T4" fmla="*/ 59 w 114"/>
                <a:gd name="T5" fmla="*/ 0 h 39"/>
                <a:gd name="T6" fmla="*/ 19 w 114"/>
                <a:gd name="T7" fmla="*/ 15 h 39"/>
                <a:gd name="T8" fmla="*/ 19 w 114"/>
                <a:gd name="T9" fmla="*/ 15 h 39"/>
                <a:gd name="T10" fmla="*/ 0 w 114"/>
                <a:gd name="T11" fmla="*/ 15 h 39"/>
                <a:gd name="T12" fmla="*/ 0 w 114"/>
                <a:gd name="T13" fmla="*/ 20 h 39"/>
                <a:gd name="T14" fmla="*/ 0 w 114"/>
                <a:gd name="T15" fmla="*/ 22 h 39"/>
                <a:gd name="T16" fmla="*/ 19 w 114"/>
                <a:gd name="T17" fmla="*/ 22 h 39"/>
                <a:gd name="T18" fmla="*/ 57 w 114"/>
                <a:gd name="T19" fmla="*/ 38 h 39"/>
                <a:gd name="T20" fmla="*/ 111 w 114"/>
                <a:gd name="T21" fmla="*/ 21 h 39"/>
                <a:gd name="T22" fmla="*/ 113 w 114"/>
                <a:gd name="T23" fmla="*/ 20 h 39"/>
                <a:gd name="T24" fmla="*/ 113 w 114"/>
                <a:gd name="T25"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39">
                  <a:moveTo>
                    <a:pt x="113" y="17"/>
                  </a:moveTo>
                  <a:cubicBezTo>
                    <a:pt x="113" y="16"/>
                    <a:pt x="113" y="16"/>
                    <a:pt x="112" y="15"/>
                  </a:cubicBezTo>
                  <a:cubicBezTo>
                    <a:pt x="96" y="8"/>
                    <a:pt x="78" y="1"/>
                    <a:pt x="59" y="0"/>
                  </a:cubicBezTo>
                  <a:cubicBezTo>
                    <a:pt x="41" y="0"/>
                    <a:pt x="21" y="3"/>
                    <a:pt x="19" y="15"/>
                  </a:cubicBezTo>
                  <a:cubicBezTo>
                    <a:pt x="19" y="15"/>
                    <a:pt x="19" y="15"/>
                    <a:pt x="19" y="15"/>
                  </a:cubicBezTo>
                  <a:cubicBezTo>
                    <a:pt x="0" y="15"/>
                    <a:pt x="0" y="15"/>
                    <a:pt x="0" y="15"/>
                  </a:cubicBezTo>
                  <a:cubicBezTo>
                    <a:pt x="0" y="17"/>
                    <a:pt x="0" y="18"/>
                    <a:pt x="0" y="20"/>
                  </a:cubicBezTo>
                  <a:cubicBezTo>
                    <a:pt x="0" y="21"/>
                    <a:pt x="0" y="21"/>
                    <a:pt x="0" y="22"/>
                  </a:cubicBezTo>
                  <a:cubicBezTo>
                    <a:pt x="19" y="22"/>
                    <a:pt x="19" y="22"/>
                    <a:pt x="19" y="22"/>
                  </a:cubicBezTo>
                  <a:cubicBezTo>
                    <a:pt x="18" y="32"/>
                    <a:pt x="41" y="39"/>
                    <a:pt x="57" y="38"/>
                  </a:cubicBezTo>
                  <a:cubicBezTo>
                    <a:pt x="77" y="36"/>
                    <a:pt x="95" y="30"/>
                    <a:pt x="111" y="21"/>
                  </a:cubicBezTo>
                  <a:cubicBezTo>
                    <a:pt x="112" y="21"/>
                    <a:pt x="112" y="21"/>
                    <a:pt x="113" y="20"/>
                  </a:cubicBezTo>
                  <a:cubicBezTo>
                    <a:pt x="114" y="19"/>
                    <a:pt x="114" y="18"/>
                    <a:pt x="113"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7" name="Freeform 9">
              <a:extLst>
                <a:ext uri="{FF2B5EF4-FFF2-40B4-BE49-F238E27FC236}">
                  <a16:creationId xmlns:a16="http://schemas.microsoft.com/office/drawing/2014/main" id="{F7142B05-1919-B44F-8989-3A303F16BC13}"/>
                </a:ext>
              </a:extLst>
            </p:cNvPr>
            <p:cNvSpPr>
              <a:spLocks/>
            </p:cNvSpPr>
            <p:nvPr/>
          </p:nvSpPr>
          <p:spPr bwMode="auto">
            <a:xfrm>
              <a:off x="7580313" y="3794125"/>
              <a:ext cx="309563" cy="160338"/>
            </a:xfrm>
            <a:custGeom>
              <a:avLst/>
              <a:gdLst>
                <a:gd name="T0" fmla="*/ 8 w 114"/>
                <a:gd name="T1" fmla="*/ 58 h 59"/>
                <a:gd name="T2" fmla="*/ 39 w 114"/>
                <a:gd name="T3" fmla="*/ 56 h 59"/>
                <a:gd name="T4" fmla="*/ 110 w 114"/>
                <a:gd name="T5" fmla="*/ 20 h 59"/>
                <a:gd name="T6" fmla="*/ 113 w 114"/>
                <a:gd name="T7" fmla="*/ 18 h 59"/>
                <a:gd name="T8" fmla="*/ 113 w 114"/>
                <a:gd name="T9" fmla="*/ 13 h 59"/>
                <a:gd name="T10" fmla="*/ 110 w 114"/>
                <a:gd name="T11" fmla="*/ 11 h 59"/>
                <a:gd name="T12" fmla="*/ 33 w 114"/>
                <a:gd name="T13" fmla="*/ 3 h 59"/>
                <a:gd name="T14" fmla="*/ 0 w 114"/>
                <a:gd name="T15" fmla="*/ 12 h 59"/>
                <a:gd name="T16" fmla="*/ 8 w 114"/>
                <a:gd name="T17" fmla="*/ 55 h 59"/>
                <a:gd name="T18" fmla="*/ 8 w 114"/>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59">
                  <a:moveTo>
                    <a:pt x="8" y="58"/>
                  </a:moveTo>
                  <a:cubicBezTo>
                    <a:pt x="18" y="59"/>
                    <a:pt x="30" y="58"/>
                    <a:pt x="39" y="56"/>
                  </a:cubicBezTo>
                  <a:cubicBezTo>
                    <a:pt x="66" y="49"/>
                    <a:pt x="90" y="36"/>
                    <a:pt x="110" y="20"/>
                  </a:cubicBezTo>
                  <a:cubicBezTo>
                    <a:pt x="111" y="20"/>
                    <a:pt x="112" y="19"/>
                    <a:pt x="113" y="18"/>
                  </a:cubicBezTo>
                  <a:cubicBezTo>
                    <a:pt x="114" y="16"/>
                    <a:pt x="114" y="14"/>
                    <a:pt x="113" y="13"/>
                  </a:cubicBezTo>
                  <a:cubicBezTo>
                    <a:pt x="112" y="12"/>
                    <a:pt x="111" y="12"/>
                    <a:pt x="110" y="11"/>
                  </a:cubicBezTo>
                  <a:cubicBezTo>
                    <a:pt x="86" y="5"/>
                    <a:pt x="59" y="0"/>
                    <a:pt x="33" y="3"/>
                  </a:cubicBezTo>
                  <a:cubicBezTo>
                    <a:pt x="22" y="5"/>
                    <a:pt x="10" y="8"/>
                    <a:pt x="0" y="12"/>
                  </a:cubicBezTo>
                  <a:cubicBezTo>
                    <a:pt x="3" y="26"/>
                    <a:pt x="6" y="41"/>
                    <a:pt x="8" y="55"/>
                  </a:cubicBezTo>
                  <a:cubicBezTo>
                    <a:pt x="8" y="56"/>
                    <a:pt x="8" y="57"/>
                    <a:pt x="8" y="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8" name="Freeform 10">
              <a:extLst>
                <a:ext uri="{FF2B5EF4-FFF2-40B4-BE49-F238E27FC236}">
                  <a16:creationId xmlns:a16="http://schemas.microsoft.com/office/drawing/2014/main" id="{510AC536-D4AD-AA44-B84E-0E93E2E596E7}"/>
                </a:ext>
              </a:extLst>
            </p:cNvPr>
            <p:cNvSpPr>
              <a:spLocks/>
            </p:cNvSpPr>
            <p:nvPr/>
          </p:nvSpPr>
          <p:spPr bwMode="auto">
            <a:xfrm>
              <a:off x="7539038" y="3506788"/>
              <a:ext cx="355600" cy="211138"/>
            </a:xfrm>
            <a:custGeom>
              <a:avLst/>
              <a:gdLst>
                <a:gd name="T0" fmla="*/ 11 w 131"/>
                <a:gd name="T1" fmla="*/ 65 h 78"/>
                <a:gd name="T2" fmla="*/ 70 w 131"/>
                <a:gd name="T3" fmla="*/ 62 h 78"/>
                <a:gd name="T4" fmla="*/ 128 w 131"/>
                <a:gd name="T5" fmla="*/ 8 h 78"/>
                <a:gd name="T6" fmla="*/ 130 w 131"/>
                <a:gd name="T7" fmla="*/ 5 h 78"/>
                <a:gd name="T8" fmla="*/ 129 w 131"/>
                <a:gd name="T9" fmla="*/ 1 h 78"/>
                <a:gd name="T10" fmla="*/ 126 w 131"/>
                <a:gd name="T11" fmla="*/ 0 h 78"/>
                <a:gd name="T12" fmla="*/ 50 w 131"/>
                <a:gd name="T13" fmla="*/ 13 h 78"/>
                <a:gd name="T14" fmla="*/ 7 w 131"/>
                <a:gd name="T15" fmla="*/ 57 h 78"/>
                <a:gd name="T16" fmla="*/ 7 w 131"/>
                <a:gd name="T17" fmla="*/ 57 h 78"/>
                <a:gd name="T18" fmla="*/ 0 w 131"/>
                <a:gd name="T19" fmla="*/ 60 h 78"/>
                <a:gd name="T20" fmla="*/ 3 w 131"/>
                <a:gd name="T21" fmla="*/ 69 h 78"/>
                <a:gd name="T22" fmla="*/ 11 w 131"/>
                <a:gd name="T23"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78">
                  <a:moveTo>
                    <a:pt x="11" y="65"/>
                  </a:moveTo>
                  <a:cubicBezTo>
                    <a:pt x="17" y="78"/>
                    <a:pt x="50" y="74"/>
                    <a:pt x="70" y="62"/>
                  </a:cubicBezTo>
                  <a:cubicBezTo>
                    <a:pt x="94" y="48"/>
                    <a:pt x="114" y="29"/>
                    <a:pt x="128" y="8"/>
                  </a:cubicBezTo>
                  <a:cubicBezTo>
                    <a:pt x="129" y="7"/>
                    <a:pt x="130" y="6"/>
                    <a:pt x="130" y="5"/>
                  </a:cubicBezTo>
                  <a:cubicBezTo>
                    <a:pt x="131" y="3"/>
                    <a:pt x="130" y="2"/>
                    <a:pt x="129" y="1"/>
                  </a:cubicBezTo>
                  <a:cubicBezTo>
                    <a:pt x="128" y="0"/>
                    <a:pt x="127" y="0"/>
                    <a:pt x="126" y="0"/>
                  </a:cubicBezTo>
                  <a:cubicBezTo>
                    <a:pt x="101" y="0"/>
                    <a:pt x="74" y="2"/>
                    <a:pt x="50" y="13"/>
                  </a:cubicBezTo>
                  <a:cubicBezTo>
                    <a:pt x="27" y="23"/>
                    <a:pt x="3" y="39"/>
                    <a:pt x="7" y="57"/>
                  </a:cubicBezTo>
                  <a:cubicBezTo>
                    <a:pt x="7" y="57"/>
                    <a:pt x="7" y="57"/>
                    <a:pt x="7" y="57"/>
                  </a:cubicBezTo>
                  <a:cubicBezTo>
                    <a:pt x="0" y="60"/>
                    <a:pt x="0" y="60"/>
                    <a:pt x="0" y="60"/>
                  </a:cubicBezTo>
                  <a:cubicBezTo>
                    <a:pt x="1" y="63"/>
                    <a:pt x="2" y="66"/>
                    <a:pt x="3" y="69"/>
                  </a:cubicBezTo>
                  <a:lnTo>
                    <a:pt x="11" y="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19" name="Freeform 11">
              <a:extLst>
                <a:ext uri="{FF2B5EF4-FFF2-40B4-BE49-F238E27FC236}">
                  <a16:creationId xmlns:a16="http://schemas.microsoft.com/office/drawing/2014/main" id="{56599ED0-31A2-DB49-B31C-79CB0A8EA3B0}"/>
                </a:ext>
              </a:extLst>
            </p:cNvPr>
            <p:cNvSpPr>
              <a:spLocks/>
            </p:cNvSpPr>
            <p:nvPr/>
          </p:nvSpPr>
          <p:spPr bwMode="auto">
            <a:xfrm>
              <a:off x="7424738" y="3319463"/>
              <a:ext cx="155575" cy="130175"/>
            </a:xfrm>
            <a:custGeom>
              <a:avLst/>
              <a:gdLst>
                <a:gd name="T0" fmla="*/ 1 w 57"/>
                <a:gd name="T1" fmla="*/ 33 h 48"/>
                <a:gd name="T2" fmla="*/ 7 w 57"/>
                <a:gd name="T3" fmla="*/ 45 h 48"/>
                <a:gd name="T4" fmla="*/ 7 w 57"/>
                <a:gd name="T5" fmla="*/ 45 h 48"/>
                <a:gd name="T6" fmla="*/ 8 w 57"/>
                <a:gd name="T7" fmla="*/ 48 h 48"/>
                <a:gd name="T8" fmla="*/ 32 w 57"/>
                <a:gd name="T9" fmla="*/ 38 h 48"/>
                <a:gd name="T10" fmla="*/ 56 w 57"/>
                <a:gd name="T11" fmla="*/ 5 h 48"/>
                <a:gd name="T12" fmla="*/ 57 w 57"/>
                <a:gd name="T13" fmla="*/ 3 h 48"/>
                <a:gd name="T14" fmla="*/ 56 w 57"/>
                <a:gd name="T15" fmla="*/ 1 h 48"/>
                <a:gd name="T16" fmla="*/ 54 w 57"/>
                <a:gd name="T17" fmla="*/ 1 h 48"/>
                <a:gd name="T18" fmla="*/ 16 w 57"/>
                <a:gd name="T19" fmla="*/ 15 h 48"/>
                <a:gd name="T20" fmla="*/ 0 w 57"/>
                <a:gd name="T21" fmla="*/ 32 h 48"/>
                <a:gd name="T22" fmla="*/ 1 w 57"/>
                <a:gd name="T23"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48">
                  <a:moveTo>
                    <a:pt x="1" y="33"/>
                  </a:moveTo>
                  <a:cubicBezTo>
                    <a:pt x="3" y="37"/>
                    <a:pt x="5" y="41"/>
                    <a:pt x="7" y="45"/>
                  </a:cubicBezTo>
                  <a:cubicBezTo>
                    <a:pt x="7" y="45"/>
                    <a:pt x="7" y="45"/>
                    <a:pt x="7" y="45"/>
                  </a:cubicBezTo>
                  <a:cubicBezTo>
                    <a:pt x="8" y="46"/>
                    <a:pt x="8" y="47"/>
                    <a:pt x="8" y="48"/>
                  </a:cubicBezTo>
                  <a:cubicBezTo>
                    <a:pt x="15" y="48"/>
                    <a:pt x="25" y="43"/>
                    <a:pt x="32" y="38"/>
                  </a:cubicBezTo>
                  <a:cubicBezTo>
                    <a:pt x="42" y="28"/>
                    <a:pt x="51" y="17"/>
                    <a:pt x="56" y="5"/>
                  </a:cubicBezTo>
                  <a:cubicBezTo>
                    <a:pt x="56" y="4"/>
                    <a:pt x="57" y="3"/>
                    <a:pt x="57" y="3"/>
                  </a:cubicBezTo>
                  <a:cubicBezTo>
                    <a:pt x="57" y="2"/>
                    <a:pt x="56" y="1"/>
                    <a:pt x="56" y="1"/>
                  </a:cubicBezTo>
                  <a:cubicBezTo>
                    <a:pt x="55" y="1"/>
                    <a:pt x="55" y="0"/>
                    <a:pt x="54" y="1"/>
                  </a:cubicBezTo>
                  <a:cubicBezTo>
                    <a:pt x="41" y="3"/>
                    <a:pt x="28" y="7"/>
                    <a:pt x="16" y="15"/>
                  </a:cubicBezTo>
                  <a:cubicBezTo>
                    <a:pt x="9" y="20"/>
                    <a:pt x="3" y="26"/>
                    <a:pt x="0" y="32"/>
                  </a:cubicBezTo>
                  <a:cubicBezTo>
                    <a:pt x="0" y="32"/>
                    <a:pt x="0" y="33"/>
                    <a:pt x="1"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0" name="Freeform 12">
              <a:extLst>
                <a:ext uri="{FF2B5EF4-FFF2-40B4-BE49-F238E27FC236}">
                  <a16:creationId xmlns:a16="http://schemas.microsoft.com/office/drawing/2014/main" id="{BBD429AC-CB9A-8C40-B037-9131014B5EC6}"/>
                </a:ext>
              </a:extLst>
            </p:cNvPr>
            <p:cNvSpPr>
              <a:spLocks/>
            </p:cNvSpPr>
            <p:nvPr/>
          </p:nvSpPr>
          <p:spPr bwMode="auto">
            <a:xfrm>
              <a:off x="4275138" y="4722813"/>
              <a:ext cx="373063" cy="212725"/>
            </a:xfrm>
            <a:custGeom>
              <a:avLst/>
              <a:gdLst>
                <a:gd name="T0" fmla="*/ 133 w 137"/>
                <a:gd name="T1" fmla="*/ 4 h 78"/>
                <a:gd name="T2" fmla="*/ 116 w 137"/>
                <a:gd name="T3" fmla="*/ 13 h 78"/>
                <a:gd name="T4" fmla="*/ 58 w 137"/>
                <a:gd name="T5" fmla="*/ 17 h 78"/>
                <a:gd name="T6" fmla="*/ 3 w 137"/>
                <a:gd name="T7" fmla="*/ 70 h 78"/>
                <a:gd name="T8" fmla="*/ 0 w 137"/>
                <a:gd name="T9" fmla="*/ 73 h 78"/>
                <a:gd name="T10" fmla="*/ 2 w 137"/>
                <a:gd name="T11" fmla="*/ 77 h 78"/>
                <a:gd name="T12" fmla="*/ 5 w 137"/>
                <a:gd name="T13" fmla="*/ 78 h 78"/>
                <a:gd name="T14" fmla="*/ 79 w 137"/>
                <a:gd name="T15" fmla="*/ 64 h 78"/>
                <a:gd name="T16" fmla="*/ 120 w 137"/>
                <a:gd name="T17" fmla="*/ 21 h 78"/>
                <a:gd name="T18" fmla="*/ 120 w 137"/>
                <a:gd name="T19" fmla="*/ 21 h 78"/>
                <a:gd name="T20" fmla="*/ 137 w 137"/>
                <a:gd name="T21" fmla="*/ 13 h 78"/>
                <a:gd name="T22" fmla="*/ 136 w 137"/>
                <a:gd name="T23" fmla="*/ 12 h 78"/>
                <a:gd name="T24" fmla="*/ 133 w 137"/>
                <a:gd name="T25"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78">
                  <a:moveTo>
                    <a:pt x="133" y="4"/>
                  </a:moveTo>
                  <a:cubicBezTo>
                    <a:pt x="116" y="13"/>
                    <a:pt x="116" y="13"/>
                    <a:pt x="116" y="13"/>
                  </a:cubicBezTo>
                  <a:cubicBezTo>
                    <a:pt x="110" y="0"/>
                    <a:pt x="78" y="5"/>
                    <a:pt x="58" y="17"/>
                  </a:cubicBezTo>
                  <a:cubicBezTo>
                    <a:pt x="35" y="31"/>
                    <a:pt x="16" y="49"/>
                    <a:pt x="3" y="70"/>
                  </a:cubicBezTo>
                  <a:cubicBezTo>
                    <a:pt x="1" y="70"/>
                    <a:pt x="1" y="72"/>
                    <a:pt x="0" y="73"/>
                  </a:cubicBezTo>
                  <a:cubicBezTo>
                    <a:pt x="0" y="75"/>
                    <a:pt x="0" y="76"/>
                    <a:pt x="2" y="77"/>
                  </a:cubicBezTo>
                  <a:cubicBezTo>
                    <a:pt x="2" y="78"/>
                    <a:pt x="4" y="78"/>
                    <a:pt x="5" y="78"/>
                  </a:cubicBezTo>
                  <a:cubicBezTo>
                    <a:pt x="29" y="78"/>
                    <a:pt x="55" y="75"/>
                    <a:pt x="79" y="64"/>
                  </a:cubicBezTo>
                  <a:cubicBezTo>
                    <a:pt x="101" y="54"/>
                    <a:pt x="124" y="38"/>
                    <a:pt x="120" y="21"/>
                  </a:cubicBezTo>
                  <a:cubicBezTo>
                    <a:pt x="120" y="21"/>
                    <a:pt x="120" y="21"/>
                    <a:pt x="120" y="21"/>
                  </a:cubicBezTo>
                  <a:cubicBezTo>
                    <a:pt x="137" y="13"/>
                    <a:pt x="137" y="13"/>
                    <a:pt x="137" y="13"/>
                  </a:cubicBezTo>
                  <a:cubicBezTo>
                    <a:pt x="137" y="13"/>
                    <a:pt x="136" y="12"/>
                    <a:pt x="136" y="12"/>
                  </a:cubicBezTo>
                  <a:cubicBezTo>
                    <a:pt x="135" y="10"/>
                    <a:pt x="134" y="7"/>
                    <a:pt x="133"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1" name="Freeform 13">
              <a:extLst>
                <a:ext uri="{FF2B5EF4-FFF2-40B4-BE49-F238E27FC236}">
                  <a16:creationId xmlns:a16="http://schemas.microsoft.com/office/drawing/2014/main" id="{605AE4E8-574B-E24B-910A-51873D9A52B4}"/>
                </a:ext>
              </a:extLst>
            </p:cNvPr>
            <p:cNvSpPr>
              <a:spLocks/>
            </p:cNvSpPr>
            <p:nvPr/>
          </p:nvSpPr>
          <p:spPr bwMode="auto">
            <a:xfrm>
              <a:off x="4343401" y="4206875"/>
              <a:ext cx="182563" cy="93663"/>
            </a:xfrm>
            <a:custGeom>
              <a:avLst/>
              <a:gdLst>
                <a:gd name="T0" fmla="*/ 66 w 67"/>
                <a:gd name="T1" fmla="*/ 2 h 34"/>
                <a:gd name="T2" fmla="*/ 44 w 67"/>
                <a:gd name="T3" fmla="*/ 2 h 34"/>
                <a:gd name="T4" fmla="*/ 3 w 67"/>
                <a:gd name="T5" fmla="*/ 22 h 34"/>
                <a:gd name="T6" fmla="*/ 1 w 67"/>
                <a:gd name="T7" fmla="*/ 23 h 34"/>
                <a:gd name="T8" fmla="*/ 1 w 67"/>
                <a:gd name="T9" fmla="*/ 26 h 34"/>
                <a:gd name="T10" fmla="*/ 2 w 67"/>
                <a:gd name="T11" fmla="*/ 27 h 34"/>
                <a:gd name="T12" fmla="*/ 47 w 67"/>
                <a:gd name="T13" fmla="*/ 33 h 34"/>
                <a:gd name="T14" fmla="*/ 67 w 67"/>
                <a:gd name="T15" fmla="*/ 27 h 34"/>
                <a:gd name="T16" fmla="*/ 67 w 67"/>
                <a:gd name="T17" fmla="*/ 26 h 34"/>
                <a:gd name="T18" fmla="*/ 66 w 67"/>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4">
                  <a:moveTo>
                    <a:pt x="66" y="2"/>
                  </a:moveTo>
                  <a:cubicBezTo>
                    <a:pt x="59" y="1"/>
                    <a:pt x="51" y="0"/>
                    <a:pt x="44" y="2"/>
                  </a:cubicBezTo>
                  <a:cubicBezTo>
                    <a:pt x="28" y="6"/>
                    <a:pt x="14" y="13"/>
                    <a:pt x="3" y="22"/>
                  </a:cubicBezTo>
                  <a:cubicBezTo>
                    <a:pt x="2" y="22"/>
                    <a:pt x="1" y="23"/>
                    <a:pt x="1" y="23"/>
                  </a:cubicBezTo>
                  <a:cubicBezTo>
                    <a:pt x="0" y="24"/>
                    <a:pt x="0" y="25"/>
                    <a:pt x="1" y="26"/>
                  </a:cubicBezTo>
                  <a:cubicBezTo>
                    <a:pt x="1" y="26"/>
                    <a:pt x="2" y="27"/>
                    <a:pt x="2" y="27"/>
                  </a:cubicBezTo>
                  <a:cubicBezTo>
                    <a:pt x="16" y="31"/>
                    <a:pt x="31" y="34"/>
                    <a:pt x="47" y="33"/>
                  </a:cubicBezTo>
                  <a:cubicBezTo>
                    <a:pt x="54" y="32"/>
                    <a:pt x="62" y="30"/>
                    <a:pt x="67" y="27"/>
                  </a:cubicBezTo>
                  <a:cubicBezTo>
                    <a:pt x="67" y="27"/>
                    <a:pt x="67" y="26"/>
                    <a:pt x="67" y="26"/>
                  </a:cubicBezTo>
                  <a:cubicBezTo>
                    <a:pt x="67" y="18"/>
                    <a:pt x="66" y="10"/>
                    <a:pt x="66"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2" name="Freeform 14">
              <a:extLst>
                <a:ext uri="{FF2B5EF4-FFF2-40B4-BE49-F238E27FC236}">
                  <a16:creationId xmlns:a16="http://schemas.microsoft.com/office/drawing/2014/main" id="{EE0C07AE-DBA8-EE42-A1B7-118A714F85A5}"/>
                </a:ext>
              </a:extLst>
            </p:cNvPr>
            <p:cNvSpPr>
              <a:spLocks/>
            </p:cNvSpPr>
            <p:nvPr/>
          </p:nvSpPr>
          <p:spPr bwMode="auto">
            <a:xfrm>
              <a:off x="4311651" y="4460875"/>
              <a:ext cx="257175" cy="168275"/>
            </a:xfrm>
            <a:custGeom>
              <a:avLst/>
              <a:gdLst>
                <a:gd name="T0" fmla="*/ 47 w 95"/>
                <a:gd name="T1" fmla="*/ 13 h 62"/>
                <a:gd name="T2" fmla="*/ 2 w 95"/>
                <a:gd name="T3" fmla="*/ 55 h 62"/>
                <a:gd name="T4" fmla="*/ 0 w 95"/>
                <a:gd name="T5" fmla="*/ 58 h 62"/>
                <a:gd name="T6" fmla="*/ 2 w 95"/>
                <a:gd name="T7" fmla="*/ 61 h 62"/>
                <a:gd name="T8" fmla="*/ 4 w 95"/>
                <a:gd name="T9" fmla="*/ 62 h 62"/>
                <a:gd name="T10" fmla="*/ 63 w 95"/>
                <a:gd name="T11" fmla="*/ 51 h 62"/>
                <a:gd name="T12" fmla="*/ 95 w 95"/>
                <a:gd name="T13" fmla="*/ 26 h 62"/>
                <a:gd name="T14" fmla="*/ 90 w 95"/>
                <a:gd name="T15" fmla="*/ 6 h 62"/>
                <a:gd name="T16" fmla="*/ 47 w 95"/>
                <a:gd name="T17"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47" y="13"/>
                  </a:moveTo>
                  <a:cubicBezTo>
                    <a:pt x="28" y="24"/>
                    <a:pt x="13" y="39"/>
                    <a:pt x="2" y="55"/>
                  </a:cubicBezTo>
                  <a:cubicBezTo>
                    <a:pt x="1" y="56"/>
                    <a:pt x="1" y="57"/>
                    <a:pt x="0" y="58"/>
                  </a:cubicBezTo>
                  <a:cubicBezTo>
                    <a:pt x="0" y="59"/>
                    <a:pt x="0" y="60"/>
                    <a:pt x="2" y="61"/>
                  </a:cubicBezTo>
                  <a:cubicBezTo>
                    <a:pt x="2" y="61"/>
                    <a:pt x="3" y="62"/>
                    <a:pt x="4" y="62"/>
                  </a:cubicBezTo>
                  <a:cubicBezTo>
                    <a:pt x="23" y="62"/>
                    <a:pt x="45" y="59"/>
                    <a:pt x="63" y="51"/>
                  </a:cubicBezTo>
                  <a:cubicBezTo>
                    <a:pt x="77" y="45"/>
                    <a:pt x="90" y="36"/>
                    <a:pt x="95" y="26"/>
                  </a:cubicBezTo>
                  <a:cubicBezTo>
                    <a:pt x="93" y="20"/>
                    <a:pt x="92" y="13"/>
                    <a:pt x="90" y="6"/>
                  </a:cubicBezTo>
                  <a:cubicBezTo>
                    <a:pt x="82" y="0"/>
                    <a:pt x="61" y="4"/>
                    <a:pt x="47"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3" name="Freeform 15">
              <a:extLst>
                <a:ext uri="{FF2B5EF4-FFF2-40B4-BE49-F238E27FC236}">
                  <a16:creationId xmlns:a16="http://schemas.microsoft.com/office/drawing/2014/main" id="{736762EF-9215-7A40-B605-D332F68A1E98}"/>
                </a:ext>
              </a:extLst>
            </p:cNvPr>
            <p:cNvSpPr>
              <a:spLocks/>
            </p:cNvSpPr>
            <p:nvPr/>
          </p:nvSpPr>
          <p:spPr bwMode="auto">
            <a:xfrm>
              <a:off x="4537076" y="3392488"/>
              <a:ext cx="153988" cy="127000"/>
            </a:xfrm>
            <a:custGeom>
              <a:avLst/>
              <a:gdLst>
                <a:gd name="T0" fmla="*/ 57 w 57"/>
                <a:gd name="T1" fmla="*/ 18 h 47"/>
                <a:gd name="T2" fmla="*/ 50 w 57"/>
                <a:gd name="T3" fmla="*/ 14 h 47"/>
                <a:gd name="T4" fmla="*/ 4 w 57"/>
                <a:gd name="T5" fmla="*/ 1 h 47"/>
                <a:gd name="T6" fmla="*/ 2 w 57"/>
                <a:gd name="T7" fmla="*/ 0 h 47"/>
                <a:gd name="T8" fmla="*/ 0 w 57"/>
                <a:gd name="T9" fmla="*/ 2 h 47"/>
                <a:gd name="T10" fmla="*/ 0 w 57"/>
                <a:gd name="T11" fmla="*/ 4 h 47"/>
                <a:gd name="T12" fmla="*/ 31 w 57"/>
                <a:gd name="T13" fmla="*/ 40 h 47"/>
                <a:gd name="T14" fmla="*/ 43 w 57"/>
                <a:gd name="T15" fmla="*/ 47 h 47"/>
                <a:gd name="T16" fmla="*/ 44 w 57"/>
                <a:gd name="T17" fmla="*/ 44 h 47"/>
                <a:gd name="T18" fmla="*/ 57 w 57"/>
                <a:gd name="T19"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7">
                  <a:moveTo>
                    <a:pt x="57" y="18"/>
                  </a:moveTo>
                  <a:cubicBezTo>
                    <a:pt x="55" y="16"/>
                    <a:pt x="52" y="15"/>
                    <a:pt x="50" y="14"/>
                  </a:cubicBezTo>
                  <a:cubicBezTo>
                    <a:pt x="35" y="6"/>
                    <a:pt x="19" y="1"/>
                    <a:pt x="4" y="1"/>
                  </a:cubicBezTo>
                  <a:cubicBezTo>
                    <a:pt x="3" y="0"/>
                    <a:pt x="2" y="0"/>
                    <a:pt x="2" y="0"/>
                  </a:cubicBezTo>
                  <a:cubicBezTo>
                    <a:pt x="0" y="1"/>
                    <a:pt x="0" y="1"/>
                    <a:pt x="0" y="2"/>
                  </a:cubicBezTo>
                  <a:cubicBezTo>
                    <a:pt x="0" y="3"/>
                    <a:pt x="0" y="4"/>
                    <a:pt x="0" y="4"/>
                  </a:cubicBezTo>
                  <a:cubicBezTo>
                    <a:pt x="8" y="17"/>
                    <a:pt x="18" y="31"/>
                    <a:pt x="31" y="40"/>
                  </a:cubicBezTo>
                  <a:cubicBezTo>
                    <a:pt x="35" y="42"/>
                    <a:pt x="39" y="45"/>
                    <a:pt x="43" y="47"/>
                  </a:cubicBezTo>
                  <a:cubicBezTo>
                    <a:pt x="43" y="46"/>
                    <a:pt x="44" y="45"/>
                    <a:pt x="44" y="44"/>
                  </a:cubicBezTo>
                  <a:cubicBezTo>
                    <a:pt x="48" y="35"/>
                    <a:pt x="52" y="27"/>
                    <a:pt x="57"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4" name="Freeform 16">
              <a:extLst>
                <a:ext uri="{FF2B5EF4-FFF2-40B4-BE49-F238E27FC236}">
                  <a16:creationId xmlns:a16="http://schemas.microsoft.com/office/drawing/2014/main" id="{E273599F-7BF8-0448-8C99-8FB46C1F7AEF}"/>
                </a:ext>
              </a:extLst>
            </p:cNvPr>
            <p:cNvSpPr>
              <a:spLocks/>
            </p:cNvSpPr>
            <p:nvPr/>
          </p:nvSpPr>
          <p:spPr bwMode="auto">
            <a:xfrm>
              <a:off x="4406901" y="3509963"/>
              <a:ext cx="222250" cy="146050"/>
            </a:xfrm>
            <a:custGeom>
              <a:avLst/>
              <a:gdLst>
                <a:gd name="T0" fmla="*/ 82 w 82"/>
                <a:gd name="T1" fmla="*/ 24 h 54"/>
                <a:gd name="T2" fmla="*/ 62 w 82"/>
                <a:gd name="T3" fmla="*/ 11 h 54"/>
                <a:gd name="T4" fmla="*/ 5 w 82"/>
                <a:gd name="T5" fmla="*/ 1 h 54"/>
                <a:gd name="T6" fmla="*/ 2 w 82"/>
                <a:gd name="T7" fmla="*/ 1 h 54"/>
                <a:gd name="T8" fmla="*/ 0 w 82"/>
                <a:gd name="T9" fmla="*/ 4 h 54"/>
                <a:gd name="T10" fmla="*/ 1 w 82"/>
                <a:gd name="T11" fmla="*/ 6 h 54"/>
                <a:gd name="T12" fmla="*/ 43 w 82"/>
                <a:gd name="T13" fmla="*/ 44 h 54"/>
                <a:gd name="T14" fmla="*/ 71 w 82"/>
                <a:gd name="T15" fmla="*/ 54 h 54"/>
                <a:gd name="T16" fmla="*/ 72 w 82"/>
                <a:gd name="T17" fmla="*/ 52 h 54"/>
                <a:gd name="T18" fmla="*/ 82 w 82"/>
                <a:gd name="T19"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54">
                  <a:moveTo>
                    <a:pt x="82" y="24"/>
                  </a:moveTo>
                  <a:cubicBezTo>
                    <a:pt x="77" y="19"/>
                    <a:pt x="69" y="13"/>
                    <a:pt x="62" y="11"/>
                  </a:cubicBezTo>
                  <a:cubicBezTo>
                    <a:pt x="43" y="3"/>
                    <a:pt x="23" y="0"/>
                    <a:pt x="5" y="1"/>
                  </a:cubicBezTo>
                  <a:cubicBezTo>
                    <a:pt x="4" y="1"/>
                    <a:pt x="3" y="1"/>
                    <a:pt x="2" y="1"/>
                  </a:cubicBezTo>
                  <a:cubicBezTo>
                    <a:pt x="0" y="2"/>
                    <a:pt x="0" y="3"/>
                    <a:pt x="0" y="4"/>
                  </a:cubicBezTo>
                  <a:cubicBezTo>
                    <a:pt x="0" y="5"/>
                    <a:pt x="0" y="5"/>
                    <a:pt x="1" y="6"/>
                  </a:cubicBezTo>
                  <a:cubicBezTo>
                    <a:pt x="12" y="20"/>
                    <a:pt x="26" y="35"/>
                    <a:pt x="43" y="44"/>
                  </a:cubicBezTo>
                  <a:cubicBezTo>
                    <a:pt x="52" y="49"/>
                    <a:pt x="62" y="54"/>
                    <a:pt x="71" y="54"/>
                  </a:cubicBezTo>
                  <a:cubicBezTo>
                    <a:pt x="72" y="54"/>
                    <a:pt x="72" y="53"/>
                    <a:pt x="72" y="52"/>
                  </a:cubicBezTo>
                  <a:cubicBezTo>
                    <a:pt x="75" y="43"/>
                    <a:pt x="79" y="33"/>
                    <a:pt x="82" y="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5" name="Freeform 17">
              <a:extLst>
                <a:ext uri="{FF2B5EF4-FFF2-40B4-BE49-F238E27FC236}">
                  <a16:creationId xmlns:a16="http://schemas.microsoft.com/office/drawing/2014/main" id="{39385787-61F4-C04A-A642-142038920BA6}"/>
                </a:ext>
              </a:extLst>
            </p:cNvPr>
            <p:cNvSpPr>
              <a:spLocks/>
            </p:cNvSpPr>
            <p:nvPr/>
          </p:nvSpPr>
          <p:spPr bwMode="auto">
            <a:xfrm>
              <a:off x="4414838" y="3678238"/>
              <a:ext cx="165100" cy="80963"/>
            </a:xfrm>
            <a:custGeom>
              <a:avLst/>
              <a:gdLst>
                <a:gd name="T0" fmla="*/ 39 w 61"/>
                <a:gd name="T1" fmla="*/ 2 h 30"/>
                <a:gd name="T2" fmla="*/ 3 w 61"/>
                <a:gd name="T3" fmla="*/ 4 h 30"/>
                <a:gd name="T4" fmla="*/ 1 w 61"/>
                <a:gd name="T5" fmla="*/ 5 h 30"/>
                <a:gd name="T6" fmla="*/ 0 w 61"/>
                <a:gd name="T7" fmla="*/ 7 h 30"/>
                <a:gd name="T8" fmla="*/ 1 w 61"/>
                <a:gd name="T9" fmla="*/ 8 h 30"/>
                <a:gd name="T10" fmla="*/ 32 w 61"/>
                <a:gd name="T11" fmla="*/ 26 h 30"/>
                <a:gd name="T12" fmla="*/ 59 w 61"/>
                <a:gd name="T13" fmla="*/ 23 h 30"/>
                <a:gd name="T14" fmla="*/ 61 w 61"/>
                <a:gd name="T15" fmla="*/ 17 h 30"/>
                <a:gd name="T16" fmla="*/ 39 w 6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0">
                  <a:moveTo>
                    <a:pt x="39" y="2"/>
                  </a:moveTo>
                  <a:cubicBezTo>
                    <a:pt x="26" y="0"/>
                    <a:pt x="14" y="1"/>
                    <a:pt x="3" y="4"/>
                  </a:cubicBezTo>
                  <a:cubicBezTo>
                    <a:pt x="2" y="4"/>
                    <a:pt x="1" y="4"/>
                    <a:pt x="1" y="5"/>
                  </a:cubicBezTo>
                  <a:cubicBezTo>
                    <a:pt x="0" y="5"/>
                    <a:pt x="0" y="6"/>
                    <a:pt x="0" y="7"/>
                  </a:cubicBezTo>
                  <a:cubicBezTo>
                    <a:pt x="0" y="7"/>
                    <a:pt x="0" y="8"/>
                    <a:pt x="1" y="8"/>
                  </a:cubicBezTo>
                  <a:cubicBezTo>
                    <a:pt x="9" y="15"/>
                    <a:pt x="20" y="22"/>
                    <a:pt x="32" y="26"/>
                  </a:cubicBezTo>
                  <a:cubicBezTo>
                    <a:pt x="42" y="29"/>
                    <a:pt x="55" y="30"/>
                    <a:pt x="59" y="23"/>
                  </a:cubicBezTo>
                  <a:cubicBezTo>
                    <a:pt x="59" y="21"/>
                    <a:pt x="60" y="19"/>
                    <a:pt x="61" y="17"/>
                  </a:cubicBezTo>
                  <a:cubicBezTo>
                    <a:pt x="61" y="11"/>
                    <a:pt x="49" y="4"/>
                    <a:pt x="39"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6" name="Freeform 18">
              <a:extLst>
                <a:ext uri="{FF2B5EF4-FFF2-40B4-BE49-F238E27FC236}">
                  <a16:creationId xmlns:a16="http://schemas.microsoft.com/office/drawing/2014/main" id="{55EA2750-5AB4-F249-A652-77AE969FB4EF}"/>
                </a:ext>
              </a:extLst>
            </p:cNvPr>
            <p:cNvSpPr>
              <a:spLocks/>
            </p:cNvSpPr>
            <p:nvPr/>
          </p:nvSpPr>
          <p:spPr bwMode="auto">
            <a:xfrm>
              <a:off x="4343401" y="3813175"/>
              <a:ext cx="206375" cy="90488"/>
            </a:xfrm>
            <a:custGeom>
              <a:avLst/>
              <a:gdLst>
                <a:gd name="T0" fmla="*/ 73 w 76"/>
                <a:gd name="T1" fmla="*/ 27 h 33"/>
                <a:gd name="T2" fmla="*/ 76 w 76"/>
                <a:gd name="T3" fmla="*/ 13 h 33"/>
                <a:gd name="T4" fmla="*/ 48 w 76"/>
                <a:gd name="T5" fmla="*/ 1 h 33"/>
                <a:gd name="T6" fmla="*/ 3 w 76"/>
                <a:gd name="T7" fmla="*/ 8 h 33"/>
                <a:gd name="T8" fmla="*/ 1 w 76"/>
                <a:gd name="T9" fmla="*/ 9 h 33"/>
                <a:gd name="T10" fmla="*/ 0 w 76"/>
                <a:gd name="T11" fmla="*/ 11 h 33"/>
                <a:gd name="T12" fmla="*/ 2 w 76"/>
                <a:gd name="T13" fmla="*/ 13 h 33"/>
                <a:gd name="T14" fmla="*/ 42 w 76"/>
                <a:gd name="T15" fmla="*/ 31 h 33"/>
                <a:gd name="T16" fmla="*/ 73 w 76"/>
                <a:gd name="T17" fmla="*/ 28 h 33"/>
                <a:gd name="T18" fmla="*/ 73 w 76"/>
                <a:gd name="T19" fmla="*/ 28 h 33"/>
                <a:gd name="T20" fmla="*/ 73 w 76"/>
                <a:gd name="T2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33">
                  <a:moveTo>
                    <a:pt x="73" y="27"/>
                  </a:moveTo>
                  <a:cubicBezTo>
                    <a:pt x="74" y="23"/>
                    <a:pt x="75" y="18"/>
                    <a:pt x="76" y="13"/>
                  </a:cubicBezTo>
                  <a:cubicBezTo>
                    <a:pt x="71" y="7"/>
                    <a:pt x="59" y="2"/>
                    <a:pt x="48" y="1"/>
                  </a:cubicBezTo>
                  <a:cubicBezTo>
                    <a:pt x="32" y="0"/>
                    <a:pt x="17" y="3"/>
                    <a:pt x="3" y="8"/>
                  </a:cubicBezTo>
                  <a:cubicBezTo>
                    <a:pt x="2" y="8"/>
                    <a:pt x="2" y="8"/>
                    <a:pt x="1" y="9"/>
                  </a:cubicBezTo>
                  <a:cubicBezTo>
                    <a:pt x="0" y="9"/>
                    <a:pt x="0" y="10"/>
                    <a:pt x="0" y="11"/>
                  </a:cubicBezTo>
                  <a:cubicBezTo>
                    <a:pt x="1" y="12"/>
                    <a:pt x="1" y="12"/>
                    <a:pt x="2" y="13"/>
                  </a:cubicBezTo>
                  <a:cubicBezTo>
                    <a:pt x="13" y="21"/>
                    <a:pt x="27" y="28"/>
                    <a:pt x="42" y="31"/>
                  </a:cubicBezTo>
                  <a:cubicBezTo>
                    <a:pt x="54" y="33"/>
                    <a:pt x="66" y="33"/>
                    <a:pt x="73" y="28"/>
                  </a:cubicBezTo>
                  <a:cubicBezTo>
                    <a:pt x="73" y="28"/>
                    <a:pt x="73" y="28"/>
                    <a:pt x="73" y="28"/>
                  </a:cubicBezTo>
                  <a:lnTo>
                    <a:pt x="73" y="2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7" name="Freeform 19">
              <a:extLst>
                <a:ext uri="{FF2B5EF4-FFF2-40B4-BE49-F238E27FC236}">
                  <a16:creationId xmlns:a16="http://schemas.microsoft.com/office/drawing/2014/main" id="{9A621F61-F911-664E-9472-D5FB6614A992}"/>
                </a:ext>
              </a:extLst>
            </p:cNvPr>
            <p:cNvSpPr>
              <a:spLocks/>
            </p:cNvSpPr>
            <p:nvPr/>
          </p:nvSpPr>
          <p:spPr bwMode="auto">
            <a:xfrm>
              <a:off x="4427538" y="4008438"/>
              <a:ext cx="98425" cy="79375"/>
            </a:xfrm>
            <a:custGeom>
              <a:avLst/>
              <a:gdLst>
                <a:gd name="T0" fmla="*/ 36 w 36"/>
                <a:gd name="T1" fmla="*/ 0 h 29"/>
                <a:gd name="T2" fmla="*/ 2 w 36"/>
                <a:gd name="T3" fmla="*/ 18 h 29"/>
                <a:gd name="T4" fmla="*/ 1 w 36"/>
                <a:gd name="T5" fmla="*/ 20 h 29"/>
                <a:gd name="T6" fmla="*/ 1 w 36"/>
                <a:gd name="T7" fmla="*/ 22 h 29"/>
                <a:gd name="T8" fmla="*/ 2 w 36"/>
                <a:gd name="T9" fmla="*/ 23 h 29"/>
                <a:gd name="T10" fmla="*/ 35 w 36"/>
                <a:gd name="T11" fmla="*/ 29 h 29"/>
                <a:gd name="T12" fmla="*/ 35 w 36"/>
                <a:gd name="T13" fmla="*/ 27 h 29"/>
                <a:gd name="T14" fmla="*/ 36 w 36"/>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9">
                  <a:moveTo>
                    <a:pt x="36" y="0"/>
                  </a:moveTo>
                  <a:cubicBezTo>
                    <a:pt x="24" y="4"/>
                    <a:pt x="12" y="11"/>
                    <a:pt x="2" y="18"/>
                  </a:cubicBezTo>
                  <a:cubicBezTo>
                    <a:pt x="2" y="18"/>
                    <a:pt x="1" y="19"/>
                    <a:pt x="1" y="20"/>
                  </a:cubicBezTo>
                  <a:cubicBezTo>
                    <a:pt x="0" y="20"/>
                    <a:pt x="0" y="21"/>
                    <a:pt x="1" y="22"/>
                  </a:cubicBezTo>
                  <a:cubicBezTo>
                    <a:pt x="1" y="23"/>
                    <a:pt x="2" y="23"/>
                    <a:pt x="2" y="23"/>
                  </a:cubicBezTo>
                  <a:cubicBezTo>
                    <a:pt x="12" y="26"/>
                    <a:pt x="23" y="29"/>
                    <a:pt x="35" y="29"/>
                  </a:cubicBezTo>
                  <a:cubicBezTo>
                    <a:pt x="35" y="29"/>
                    <a:pt x="35" y="28"/>
                    <a:pt x="35" y="27"/>
                  </a:cubicBezTo>
                  <a:cubicBezTo>
                    <a:pt x="35" y="18"/>
                    <a:pt x="36" y="9"/>
                    <a:pt x="3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nvGrpSpPr>
            <p:cNvPr id="28" name="Group 27">
              <a:extLst>
                <a:ext uri="{FF2B5EF4-FFF2-40B4-BE49-F238E27FC236}">
                  <a16:creationId xmlns:a16="http://schemas.microsoft.com/office/drawing/2014/main" id="{C4489C7C-E7F3-1F44-B370-551AEFE013B0}"/>
                </a:ext>
              </a:extLst>
            </p:cNvPr>
            <p:cNvGrpSpPr/>
            <p:nvPr/>
          </p:nvGrpSpPr>
          <p:grpSpPr>
            <a:xfrm>
              <a:off x="5137151" y="2757488"/>
              <a:ext cx="1577975" cy="2933700"/>
              <a:chOff x="5137151" y="2757488"/>
              <a:chExt cx="1577975" cy="2933700"/>
            </a:xfrm>
          </p:grpSpPr>
          <p:sp>
            <p:nvSpPr>
              <p:cNvPr id="82" name="Freeform 20">
                <a:extLst>
                  <a:ext uri="{FF2B5EF4-FFF2-40B4-BE49-F238E27FC236}">
                    <a16:creationId xmlns:a16="http://schemas.microsoft.com/office/drawing/2014/main" id="{BB2CF081-E96C-DB4B-8953-310A54EA4AE8}"/>
                  </a:ext>
                </a:extLst>
              </p:cNvPr>
              <p:cNvSpPr>
                <a:spLocks/>
              </p:cNvSpPr>
              <p:nvPr/>
            </p:nvSpPr>
            <p:spPr bwMode="auto">
              <a:xfrm>
                <a:off x="5137151" y="3113088"/>
                <a:ext cx="1577975" cy="2578100"/>
              </a:xfrm>
              <a:custGeom>
                <a:avLst/>
                <a:gdLst>
                  <a:gd name="T0" fmla="*/ 414 w 581"/>
                  <a:gd name="T1" fmla="*/ 617 h 949"/>
                  <a:gd name="T2" fmla="*/ 110 w 581"/>
                  <a:gd name="T3" fmla="*/ 126 h 949"/>
                  <a:gd name="T4" fmla="*/ 142 w 581"/>
                  <a:gd name="T5" fmla="*/ 85 h 949"/>
                  <a:gd name="T6" fmla="*/ 146 w 581"/>
                  <a:gd name="T7" fmla="*/ 63 h 949"/>
                  <a:gd name="T8" fmla="*/ 147 w 581"/>
                  <a:gd name="T9" fmla="*/ 60 h 949"/>
                  <a:gd name="T10" fmla="*/ 149 w 581"/>
                  <a:gd name="T11" fmla="*/ 61 h 949"/>
                  <a:gd name="T12" fmla="*/ 150 w 581"/>
                  <a:gd name="T13" fmla="*/ 64 h 949"/>
                  <a:gd name="T14" fmla="*/ 155 w 581"/>
                  <a:gd name="T15" fmla="*/ 74 h 949"/>
                  <a:gd name="T16" fmla="*/ 203 w 581"/>
                  <a:gd name="T17" fmla="*/ 40 h 949"/>
                  <a:gd name="T18" fmla="*/ 203 w 581"/>
                  <a:gd name="T19" fmla="*/ 37 h 949"/>
                  <a:gd name="T20" fmla="*/ 190 w 581"/>
                  <a:gd name="T21" fmla="*/ 7 h 949"/>
                  <a:gd name="T22" fmla="*/ 191 w 581"/>
                  <a:gd name="T23" fmla="*/ 1 h 949"/>
                  <a:gd name="T24" fmla="*/ 191 w 581"/>
                  <a:gd name="T25" fmla="*/ 0 h 949"/>
                  <a:gd name="T26" fmla="*/ 7 w 581"/>
                  <a:gd name="T27" fmla="*/ 216 h 949"/>
                  <a:gd name="T28" fmla="*/ 289 w 581"/>
                  <a:gd name="T29" fmla="*/ 947 h 949"/>
                  <a:gd name="T30" fmla="*/ 330 w 581"/>
                  <a:gd name="T31" fmla="*/ 949 h 949"/>
                  <a:gd name="T32" fmla="*/ 330 w 581"/>
                  <a:gd name="T33" fmla="*/ 949 h 949"/>
                  <a:gd name="T34" fmla="*/ 414 w 581"/>
                  <a:gd name="T35" fmla="*/ 617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1" h="949">
                    <a:moveTo>
                      <a:pt x="414" y="617"/>
                    </a:moveTo>
                    <a:cubicBezTo>
                      <a:pt x="295" y="439"/>
                      <a:pt x="23" y="266"/>
                      <a:pt x="110" y="126"/>
                    </a:cubicBezTo>
                    <a:cubicBezTo>
                      <a:pt x="119" y="111"/>
                      <a:pt x="130" y="98"/>
                      <a:pt x="142" y="85"/>
                    </a:cubicBezTo>
                    <a:cubicBezTo>
                      <a:pt x="143" y="77"/>
                      <a:pt x="145" y="70"/>
                      <a:pt x="146" y="63"/>
                    </a:cubicBezTo>
                    <a:cubicBezTo>
                      <a:pt x="146" y="61"/>
                      <a:pt x="146" y="61"/>
                      <a:pt x="147" y="60"/>
                    </a:cubicBezTo>
                    <a:cubicBezTo>
                      <a:pt x="147" y="59"/>
                      <a:pt x="148" y="59"/>
                      <a:pt x="149" y="61"/>
                    </a:cubicBezTo>
                    <a:cubicBezTo>
                      <a:pt x="150" y="61"/>
                      <a:pt x="150" y="62"/>
                      <a:pt x="150" y="64"/>
                    </a:cubicBezTo>
                    <a:cubicBezTo>
                      <a:pt x="152" y="67"/>
                      <a:pt x="153" y="70"/>
                      <a:pt x="155" y="74"/>
                    </a:cubicBezTo>
                    <a:cubicBezTo>
                      <a:pt x="169" y="61"/>
                      <a:pt x="186" y="50"/>
                      <a:pt x="203" y="40"/>
                    </a:cubicBezTo>
                    <a:cubicBezTo>
                      <a:pt x="203" y="37"/>
                      <a:pt x="203" y="37"/>
                      <a:pt x="203" y="37"/>
                    </a:cubicBezTo>
                    <a:cubicBezTo>
                      <a:pt x="193" y="35"/>
                      <a:pt x="190" y="21"/>
                      <a:pt x="190" y="7"/>
                    </a:cubicBezTo>
                    <a:cubicBezTo>
                      <a:pt x="190" y="5"/>
                      <a:pt x="190" y="3"/>
                      <a:pt x="191" y="1"/>
                    </a:cubicBezTo>
                    <a:cubicBezTo>
                      <a:pt x="191" y="1"/>
                      <a:pt x="191" y="1"/>
                      <a:pt x="191" y="0"/>
                    </a:cubicBezTo>
                    <a:cubicBezTo>
                      <a:pt x="94" y="51"/>
                      <a:pt x="0" y="124"/>
                      <a:pt x="7" y="216"/>
                    </a:cubicBezTo>
                    <a:cubicBezTo>
                      <a:pt x="7" y="463"/>
                      <a:pt x="581" y="612"/>
                      <a:pt x="289" y="947"/>
                    </a:cubicBezTo>
                    <a:cubicBezTo>
                      <a:pt x="303" y="948"/>
                      <a:pt x="317" y="949"/>
                      <a:pt x="330" y="949"/>
                    </a:cubicBezTo>
                    <a:cubicBezTo>
                      <a:pt x="330" y="949"/>
                      <a:pt x="330" y="949"/>
                      <a:pt x="330" y="949"/>
                    </a:cubicBezTo>
                    <a:cubicBezTo>
                      <a:pt x="339" y="945"/>
                      <a:pt x="509" y="858"/>
                      <a:pt x="414" y="617"/>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3" name="Freeform 23">
                <a:extLst>
                  <a:ext uri="{FF2B5EF4-FFF2-40B4-BE49-F238E27FC236}">
                    <a16:creationId xmlns:a16="http://schemas.microsoft.com/office/drawing/2014/main" id="{EF441E54-241B-D24C-99EF-08425FDE4735}"/>
                  </a:ext>
                </a:extLst>
              </p:cNvPr>
              <p:cNvSpPr>
                <a:spLocks/>
              </p:cNvSpPr>
              <p:nvPr/>
            </p:nvSpPr>
            <p:spPr bwMode="auto">
              <a:xfrm>
                <a:off x="5729288" y="3003550"/>
                <a:ext cx="163513" cy="193675"/>
              </a:xfrm>
              <a:custGeom>
                <a:avLst/>
                <a:gdLst>
                  <a:gd name="T0" fmla="*/ 57 w 60"/>
                  <a:gd name="T1" fmla="*/ 17 h 71"/>
                  <a:gd name="T2" fmla="*/ 60 w 60"/>
                  <a:gd name="T3" fmla="*/ 0 h 71"/>
                  <a:gd name="T4" fmla="*/ 3 w 60"/>
                  <a:gd name="T5" fmla="*/ 25 h 71"/>
                  <a:gd name="T6" fmla="*/ 6 w 60"/>
                  <a:gd name="T7" fmla="*/ 44 h 71"/>
                  <a:gd name="T8" fmla="*/ 0 w 60"/>
                  <a:gd name="T9" fmla="*/ 71 h 71"/>
                  <a:gd name="T10" fmla="*/ 60 w 60"/>
                  <a:gd name="T11" fmla="*/ 40 h 71"/>
                  <a:gd name="T12" fmla="*/ 57 w 60"/>
                  <a:gd name="T13" fmla="*/ 21 h 71"/>
                  <a:gd name="T14" fmla="*/ 57 w 60"/>
                  <a:gd name="T15" fmla="*/ 1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1">
                    <a:moveTo>
                      <a:pt x="57" y="17"/>
                    </a:moveTo>
                    <a:cubicBezTo>
                      <a:pt x="57" y="11"/>
                      <a:pt x="58" y="5"/>
                      <a:pt x="60" y="0"/>
                    </a:cubicBezTo>
                    <a:cubicBezTo>
                      <a:pt x="42" y="7"/>
                      <a:pt x="23" y="16"/>
                      <a:pt x="3" y="25"/>
                    </a:cubicBezTo>
                    <a:cubicBezTo>
                      <a:pt x="5" y="31"/>
                      <a:pt x="6" y="37"/>
                      <a:pt x="6" y="44"/>
                    </a:cubicBezTo>
                    <a:cubicBezTo>
                      <a:pt x="7" y="53"/>
                      <a:pt x="4" y="64"/>
                      <a:pt x="0" y="71"/>
                    </a:cubicBezTo>
                    <a:cubicBezTo>
                      <a:pt x="20" y="60"/>
                      <a:pt x="40" y="49"/>
                      <a:pt x="60" y="40"/>
                    </a:cubicBezTo>
                    <a:cubicBezTo>
                      <a:pt x="58" y="35"/>
                      <a:pt x="57" y="28"/>
                      <a:pt x="57" y="21"/>
                    </a:cubicBezTo>
                    <a:cubicBezTo>
                      <a:pt x="57" y="20"/>
                      <a:pt x="57" y="18"/>
                      <a:pt x="57" y="17"/>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4" name="Freeform 24">
                <a:extLst>
                  <a:ext uri="{FF2B5EF4-FFF2-40B4-BE49-F238E27FC236}">
                    <a16:creationId xmlns:a16="http://schemas.microsoft.com/office/drawing/2014/main" id="{6C8BDB8A-B2AC-544D-9F62-49A0CEE766D6}"/>
                  </a:ext>
                </a:extLst>
              </p:cNvPr>
              <p:cNvSpPr>
                <a:spLocks/>
              </p:cNvSpPr>
              <p:nvPr/>
            </p:nvSpPr>
            <p:spPr bwMode="auto">
              <a:xfrm>
                <a:off x="5951538" y="2917825"/>
                <a:ext cx="182563" cy="157163"/>
              </a:xfrm>
              <a:custGeom>
                <a:avLst/>
                <a:gdLst>
                  <a:gd name="T0" fmla="*/ 65 w 67"/>
                  <a:gd name="T1" fmla="*/ 11 h 58"/>
                  <a:gd name="T2" fmla="*/ 67 w 67"/>
                  <a:gd name="T3" fmla="*/ 0 h 58"/>
                  <a:gd name="T4" fmla="*/ 0 w 67"/>
                  <a:gd name="T5" fmla="*/ 23 h 58"/>
                  <a:gd name="T6" fmla="*/ 7 w 67"/>
                  <a:gd name="T7" fmla="*/ 51 h 58"/>
                  <a:gd name="T8" fmla="*/ 7 w 67"/>
                  <a:gd name="T9" fmla="*/ 58 h 58"/>
                  <a:gd name="T10" fmla="*/ 67 w 67"/>
                  <a:gd name="T11" fmla="*/ 28 h 58"/>
                  <a:gd name="T12" fmla="*/ 65 w 67"/>
                  <a:gd name="T13" fmla="*/ 14 h 58"/>
                  <a:gd name="T14" fmla="*/ 65 w 67"/>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65" y="11"/>
                    </a:moveTo>
                    <a:cubicBezTo>
                      <a:pt x="65" y="7"/>
                      <a:pt x="66" y="4"/>
                      <a:pt x="67" y="0"/>
                    </a:cubicBezTo>
                    <a:cubicBezTo>
                      <a:pt x="50" y="5"/>
                      <a:pt x="27" y="13"/>
                      <a:pt x="0" y="23"/>
                    </a:cubicBezTo>
                    <a:cubicBezTo>
                      <a:pt x="4" y="32"/>
                      <a:pt x="6" y="41"/>
                      <a:pt x="7" y="51"/>
                    </a:cubicBezTo>
                    <a:cubicBezTo>
                      <a:pt x="7" y="53"/>
                      <a:pt x="7" y="56"/>
                      <a:pt x="7" y="58"/>
                    </a:cubicBezTo>
                    <a:cubicBezTo>
                      <a:pt x="28" y="48"/>
                      <a:pt x="49" y="38"/>
                      <a:pt x="67" y="28"/>
                    </a:cubicBezTo>
                    <a:cubicBezTo>
                      <a:pt x="65" y="24"/>
                      <a:pt x="65" y="19"/>
                      <a:pt x="65" y="14"/>
                    </a:cubicBezTo>
                    <a:cubicBezTo>
                      <a:pt x="65" y="13"/>
                      <a:pt x="65" y="12"/>
                      <a:pt x="65" y="11"/>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5" name="Freeform 25">
                <a:extLst>
                  <a:ext uri="{FF2B5EF4-FFF2-40B4-BE49-F238E27FC236}">
                    <a16:creationId xmlns:a16="http://schemas.microsoft.com/office/drawing/2014/main" id="{64B240F5-3053-AA4F-823F-9E7EF68EAB38}"/>
                  </a:ext>
                </a:extLst>
              </p:cNvPr>
              <p:cNvSpPr>
                <a:spLocks/>
              </p:cNvSpPr>
              <p:nvPr/>
            </p:nvSpPr>
            <p:spPr bwMode="auto">
              <a:xfrm>
                <a:off x="6180138" y="2757488"/>
                <a:ext cx="182563" cy="203200"/>
              </a:xfrm>
              <a:custGeom>
                <a:avLst/>
                <a:gdLst>
                  <a:gd name="T0" fmla="*/ 37 w 67"/>
                  <a:gd name="T1" fmla="*/ 4 h 75"/>
                  <a:gd name="T2" fmla="*/ 0 w 67"/>
                  <a:gd name="T3" fmla="*/ 53 h 75"/>
                  <a:gd name="T4" fmla="*/ 5 w 67"/>
                  <a:gd name="T5" fmla="*/ 72 h 75"/>
                  <a:gd name="T6" fmla="*/ 5 w 67"/>
                  <a:gd name="T7" fmla="*/ 75 h 75"/>
                  <a:gd name="T8" fmla="*/ 40 w 67"/>
                  <a:gd name="T9" fmla="*/ 49 h 75"/>
                  <a:gd name="T10" fmla="*/ 40 w 67"/>
                  <a:gd name="T11" fmla="*/ 46 h 75"/>
                  <a:gd name="T12" fmla="*/ 40 w 67"/>
                  <a:gd name="T13" fmla="*/ 43 h 75"/>
                  <a:gd name="T14" fmla="*/ 49 w 67"/>
                  <a:gd name="T15" fmla="*/ 17 h 75"/>
                  <a:gd name="T16" fmla="*/ 50 w 67"/>
                  <a:gd name="T17" fmla="*/ 17 h 75"/>
                  <a:gd name="T18" fmla="*/ 51 w 67"/>
                  <a:gd name="T19" fmla="*/ 17 h 75"/>
                  <a:gd name="T20" fmla="*/ 52 w 67"/>
                  <a:gd name="T21" fmla="*/ 18 h 75"/>
                  <a:gd name="T22" fmla="*/ 57 w 67"/>
                  <a:gd name="T23" fmla="*/ 28 h 75"/>
                  <a:gd name="T24" fmla="*/ 67 w 67"/>
                  <a:gd name="T25" fmla="*/ 0 h 75"/>
                  <a:gd name="T26" fmla="*/ 40 w 67"/>
                  <a:gd name="T27" fmla="*/ 3 h 75"/>
                  <a:gd name="T28" fmla="*/ 37 w 67"/>
                  <a:gd name="T29"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75">
                    <a:moveTo>
                      <a:pt x="37" y="4"/>
                    </a:moveTo>
                    <a:cubicBezTo>
                      <a:pt x="35" y="23"/>
                      <a:pt x="25" y="42"/>
                      <a:pt x="0" y="53"/>
                    </a:cubicBezTo>
                    <a:cubicBezTo>
                      <a:pt x="3" y="59"/>
                      <a:pt x="4" y="65"/>
                      <a:pt x="5" y="72"/>
                    </a:cubicBezTo>
                    <a:cubicBezTo>
                      <a:pt x="5" y="73"/>
                      <a:pt x="5" y="74"/>
                      <a:pt x="5" y="75"/>
                    </a:cubicBezTo>
                    <a:cubicBezTo>
                      <a:pt x="18" y="67"/>
                      <a:pt x="30" y="58"/>
                      <a:pt x="40" y="49"/>
                    </a:cubicBezTo>
                    <a:cubicBezTo>
                      <a:pt x="40" y="48"/>
                      <a:pt x="40" y="47"/>
                      <a:pt x="40" y="46"/>
                    </a:cubicBezTo>
                    <a:cubicBezTo>
                      <a:pt x="40" y="45"/>
                      <a:pt x="40" y="44"/>
                      <a:pt x="40" y="43"/>
                    </a:cubicBezTo>
                    <a:cubicBezTo>
                      <a:pt x="40" y="34"/>
                      <a:pt x="44" y="25"/>
                      <a:pt x="49" y="17"/>
                    </a:cubicBezTo>
                    <a:cubicBezTo>
                      <a:pt x="49" y="17"/>
                      <a:pt x="49" y="17"/>
                      <a:pt x="50" y="17"/>
                    </a:cubicBezTo>
                    <a:cubicBezTo>
                      <a:pt x="50" y="16"/>
                      <a:pt x="51" y="16"/>
                      <a:pt x="51" y="17"/>
                    </a:cubicBezTo>
                    <a:cubicBezTo>
                      <a:pt x="52" y="17"/>
                      <a:pt x="52" y="18"/>
                      <a:pt x="52" y="18"/>
                    </a:cubicBezTo>
                    <a:cubicBezTo>
                      <a:pt x="54" y="21"/>
                      <a:pt x="56" y="24"/>
                      <a:pt x="57" y="28"/>
                    </a:cubicBezTo>
                    <a:cubicBezTo>
                      <a:pt x="62" y="19"/>
                      <a:pt x="66" y="10"/>
                      <a:pt x="67" y="0"/>
                    </a:cubicBezTo>
                    <a:cubicBezTo>
                      <a:pt x="40" y="3"/>
                      <a:pt x="40" y="3"/>
                      <a:pt x="40" y="3"/>
                    </a:cubicBezTo>
                    <a:lnTo>
                      <a:pt x="37" y="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29" name="Freeform 26">
              <a:extLst>
                <a:ext uri="{FF2B5EF4-FFF2-40B4-BE49-F238E27FC236}">
                  <a16:creationId xmlns:a16="http://schemas.microsoft.com/office/drawing/2014/main" id="{69675448-08D8-6247-BC89-0D81369464E0}"/>
                </a:ext>
              </a:extLst>
            </p:cNvPr>
            <p:cNvSpPr>
              <a:spLocks/>
            </p:cNvSpPr>
            <p:nvPr/>
          </p:nvSpPr>
          <p:spPr bwMode="auto">
            <a:xfrm>
              <a:off x="5924551" y="3716338"/>
              <a:ext cx="212725" cy="387350"/>
            </a:xfrm>
            <a:custGeom>
              <a:avLst/>
              <a:gdLst>
                <a:gd name="T0" fmla="*/ 75 w 78"/>
                <a:gd name="T1" fmla="*/ 3 h 143"/>
                <a:gd name="T2" fmla="*/ 71 w 78"/>
                <a:gd name="T3" fmla="*/ 1 h 143"/>
                <a:gd name="T4" fmla="*/ 68 w 78"/>
                <a:gd name="T5" fmla="*/ 2 h 143"/>
                <a:gd name="T6" fmla="*/ 21 w 78"/>
                <a:gd name="T7" fmla="*/ 49 h 143"/>
                <a:gd name="T8" fmla="*/ 19 w 78"/>
                <a:gd name="T9" fmla="*/ 101 h 143"/>
                <a:gd name="T10" fmla="*/ 19 w 78"/>
                <a:gd name="T11" fmla="*/ 102 h 143"/>
                <a:gd name="T12" fmla="*/ 6 w 78"/>
                <a:gd name="T13" fmla="*/ 128 h 143"/>
                <a:gd name="T14" fmla="*/ 5 w 78"/>
                <a:gd name="T15" fmla="*/ 141 h 143"/>
                <a:gd name="T16" fmla="*/ 15 w 78"/>
                <a:gd name="T17" fmla="*/ 132 h 143"/>
                <a:gd name="T18" fmla="*/ 27 w 78"/>
                <a:gd name="T19" fmla="*/ 106 h 143"/>
                <a:gd name="T20" fmla="*/ 68 w 78"/>
                <a:gd name="T21" fmla="*/ 74 h 143"/>
                <a:gd name="T22" fmla="*/ 75 w 78"/>
                <a:gd name="T23" fmla="*/ 7 h 143"/>
                <a:gd name="T24" fmla="*/ 75 w 78"/>
                <a:gd name="T25"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43">
                  <a:moveTo>
                    <a:pt x="75" y="3"/>
                  </a:moveTo>
                  <a:cubicBezTo>
                    <a:pt x="74" y="1"/>
                    <a:pt x="73" y="0"/>
                    <a:pt x="71" y="1"/>
                  </a:cubicBezTo>
                  <a:cubicBezTo>
                    <a:pt x="70" y="1"/>
                    <a:pt x="69" y="1"/>
                    <a:pt x="68" y="2"/>
                  </a:cubicBezTo>
                  <a:cubicBezTo>
                    <a:pt x="50" y="13"/>
                    <a:pt x="32" y="29"/>
                    <a:pt x="21" y="49"/>
                  </a:cubicBezTo>
                  <a:cubicBezTo>
                    <a:pt x="11" y="68"/>
                    <a:pt x="5" y="91"/>
                    <a:pt x="19" y="101"/>
                  </a:cubicBezTo>
                  <a:cubicBezTo>
                    <a:pt x="19" y="102"/>
                    <a:pt x="19" y="102"/>
                    <a:pt x="19" y="102"/>
                  </a:cubicBezTo>
                  <a:cubicBezTo>
                    <a:pt x="6" y="128"/>
                    <a:pt x="6" y="128"/>
                    <a:pt x="6" y="128"/>
                  </a:cubicBezTo>
                  <a:cubicBezTo>
                    <a:pt x="6" y="128"/>
                    <a:pt x="0" y="138"/>
                    <a:pt x="5" y="141"/>
                  </a:cubicBezTo>
                  <a:cubicBezTo>
                    <a:pt x="11" y="143"/>
                    <a:pt x="15" y="132"/>
                    <a:pt x="15" y="132"/>
                  </a:cubicBezTo>
                  <a:cubicBezTo>
                    <a:pt x="27" y="106"/>
                    <a:pt x="27" y="106"/>
                    <a:pt x="27" y="106"/>
                  </a:cubicBezTo>
                  <a:cubicBezTo>
                    <a:pt x="40" y="112"/>
                    <a:pt x="61" y="93"/>
                    <a:pt x="68" y="74"/>
                  </a:cubicBezTo>
                  <a:cubicBezTo>
                    <a:pt x="76" y="52"/>
                    <a:pt x="78" y="29"/>
                    <a:pt x="75" y="7"/>
                  </a:cubicBezTo>
                  <a:cubicBezTo>
                    <a:pt x="75" y="5"/>
                    <a:pt x="75" y="4"/>
                    <a:pt x="75"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0" name="Freeform 27">
              <a:extLst>
                <a:ext uri="{FF2B5EF4-FFF2-40B4-BE49-F238E27FC236}">
                  <a16:creationId xmlns:a16="http://schemas.microsoft.com/office/drawing/2014/main" id="{CDE21F83-C4CE-7C45-94C9-9C64421E9D2C}"/>
                </a:ext>
              </a:extLst>
            </p:cNvPr>
            <p:cNvSpPr>
              <a:spLocks/>
            </p:cNvSpPr>
            <p:nvPr/>
          </p:nvSpPr>
          <p:spPr bwMode="auto">
            <a:xfrm>
              <a:off x="6218238" y="3155950"/>
              <a:ext cx="293688" cy="534988"/>
            </a:xfrm>
            <a:custGeom>
              <a:avLst/>
              <a:gdLst>
                <a:gd name="T0" fmla="*/ 94 w 108"/>
                <a:gd name="T1" fmla="*/ 102 h 197"/>
                <a:gd name="T2" fmla="*/ 104 w 108"/>
                <a:gd name="T3" fmla="*/ 8 h 197"/>
                <a:gd name="T4" fmla="*/ 103 w 108"/>
                <a:gd name="T5" fmla="*/ 3 h 197"/>
                <a:gd name="T6" fmla="*/ 98 w 108"/>
                <a:gd name="T7" fmla="*/ 0 h 197"/>
                <a:gd name="T8" fmla="*/ 94 w 108"/>
                <a:gd name="T9" fmla="*/ 1 h 197"/>
                <a:gd name="T10" fmla="*/ 29 w 108"/>
                <a:gd name="T11" fmla="*/ 67 h 197"/>
                <a:gd name="T12" fmla="*/ 26 w 108"/>
                <a:gd name="T13" fmla="*/ 139 h 197"/>
                <a:gd name="T14" fmla="*/ 26 w 108"/>
                <a:gd name="T15" fmla="*/ 140 h 197"/>
                <a:gd name="T16" fmla="*/ 8 w 108"/>
                <a:gd name="T17" fmla="*/ 176 h 197"/>
                <a:gd name="T18" fmla="*/ 7 w 108"/>
                <a:gd name="T19" fmla="*/ 194 h 197"/>
                <a:gd name="T20" fmla="*/ 20 w 108"/>
                <a:gd name="T21" fmla="*/ 181 h 197"/>
                <a:gd name="T22" fmla="*/ 37 w 108"/>
                <a:gd name="T23" fmla="*/ 146 h 197"/>
                <a:gd name="T24" fmla="*/ 94 w 108"/>
                <a:gd name="T25" fmla="*/ 10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97">
                  <a:moveTo>
                    <a:pt x="94" y="102"/>
                  </a:moveTo>
                  <a:cubicBezTo>
                    <a:pt x="105" y="71"/>
                    <a:pt x="108" y="38"/>
                    <a:pt x="104" y="8"/>
                  </a:cubicBezTo>
                  <a:cubicBezTo>
                    <a:pt x="104" y="6"/>
                    <a:pt x="104" y="5"/>
                    <a:pt x="103" y="3"/>
                  </a:cubicBezTo>
                  <a:cubicBezTo>
                    <a:pt x="102" y="1"/>
                    <a:pt x="100" y="0"/>
                    <a:pt x="98" y="0"/>
                  </a:cubicBezTo>
                  <a:cubicBezTo>
                    <a:pt x="97" y="0"/>
                    <a:pt x="95" y="0"/>
                    <a:pt x="94" y="1"/>
                  </a:cubicBezTo>
                  <a:cubicBezTo>
                    <a:pt x="69" y="18"/>
                    <a:pt x="44" y="39"/>
                    <a:pt x="29" y="67"/>
                  </a:cubicBezTo>
                  <a:cubicBezTo>
                    <a:pt x="15" y="93"/>
                    <a:pt x="6" y="125"/>
                    <a:pt x="26" y="139"/>
                  </a:cubicBezTo>
                  <a:cubicBezTo>
                    <a:pt x="26" y="139"/>
                    <a:pt x="26" y="140"/>
                    <a:pt x="26" y="140"/>
                  </a:cubicBezTo>
                  <a:cubicBezTo>
                    <a:pt x="8" y="176"/>
                    <a:pt x="8" y="176"/>
                    <a:pt x="8" y="176"/>
                  </a:cubicBezTo>
                  <a:cubicBezTo>
                    <a:pt x="8" y="176"/>
                    <a:pt x="0" y="190"/>
                    <a:pt x="7" y="194"/>
                  </a:cubicBezTo>
                  <a:cubicBezTo>
                    <a:pt x="14" y="197"/>
                    <a:pt x="20" y="181"/>
                    <a:pt x="20" y="181"/>
                  </a:cubicBezTo>
                  <a:cubicBezTo>
                    <a:pt x="37" y="146"/>
                    <a:pt x="37" y="146"/>
                    <a:pt x="37" y="146"/>
                  </a:cubicBezTo>
                  <a:cubicBezTo>
                    <a:pt x="55" y="155"/>
                    <a:pt x="84" y="127"/>
                    <a:pt x="94"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1" name="Freeform 28">
              <a:extLst>
                <a:ext uri="{FF2B5EF4-FFF2-40B4-BE49-F238E27FC236}">
                  <a16:creationId xmlns:a16="http://schemas.microsoft.com/office/drawing/2014/main" id="{AFEF308E-DCF6-274C-8C2F-14AE08C1399F}"/>
                </a:ext>
              </a:extLst>
            </p:cNvPr>
            <p:cNvSpPr>
              <a:spLocks/>
            </p:cNvSpPr>
            <p:nvPr/>
          </p:nvSpPr>
          <p:spPr bwMode="auto">
            <a:xfrm>
              <a:off x="6683376" y="2965450"/>
              <a:ext cx="68263" cy="190500"/>
            </a:xfrm>
            <a:custGeom>
              <a:avLst/>
              <a:gdLst>
                <a:gd name="T0" fmla="*/ 9 w 25"/>
                <a:gd name="T1" fmla="*/ 52 h 70"/>
                <a:gd name="T2" fmla="*/ 9 w 25"/>
                <a:gd name="T3" fmla="*/ 52 h 70"/>
                <a:gd name="T4" fmla="*/ 9 w 25"/>
                <a:gd name="T5" fmla="*/ 65 h 70"/>
                <a:gd name="T6" fmla="*/ 11 w 25"/>
                <a:gd name="T7" fmla="*/ 70 h 70"/>
                <a:gd name="T8" fmla="*/ 13 w 25"/>
                <a:gd name="T9" fmla="*/ 65 h 70"/>
                <a:gd name="T10" fmla="*/ 13 w 25"/>
                <a:gd name="T11" fmla="*/ 52 h 70"/>
                <a:gd name="T12" fmla="*/ 24 w 25"/>
                <a:gd name="T13" fmla="*/ 31 h 70"/>
                <a:gd name="T14" fmla="*/ 14 w 25"/>
                <a:gd name="T15" fmla="*/ 2 h 70"/>
                <a:gd name="T16" fmla="*/ 13 w 25"/>
                <a:gd name="T17" fmla="*/ 1 h 70"/>
                <a:gd name="T18" fmla="*/ 11 w 25"/>
                <a:gd name="T19" fmla="*/ 0 h 70"/>
                <a:gd name="T20" fmla="*/ 10 w 25"/>
                <a:gd name="T21" fmla="*/ 1 h 70"/>
                <a:gd name="T22" fmla="*/ 0 w 25"/>
                <a:gd name="T23" fmla="*/ 30 h 70"/>
                <a:gd name="T24" fmla="*/ 9 w 25"/>
                <a:gd name="T2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70">
                  <a:moveTo>
                    <a:pt x="9" y="52"/>
                  </a:moveTo>
                  <a:cubicBezTo>
                    <a:pt x="9" y="52"/>
                    <a:pt x="9" y="52"/>
                    <a:pt x="9" y="52"/>
                  </a:cubicBezTo>
                  <a:cubicBezTo>
                    <a:pt x="9" y="65"/>
                    <a:pt x="9" y="65"/>
                    <a:pt x="9" y="65"/>
                  </a:cubicBezTo>
                  <a:cubicBezTo>
                    <a:pt x="9" y="65"/>
                    <a:pt x="8" y="70"/>
                    <a:pt x="11" y="70"/>
                  </a:cubicBezTo>
                  <a:cubicBezTo>
                    <a:pt x="14" y="70"/>
                    <a:pt x="13" y="65"/>
                    <a:pt x="13" y="65"/>
                  </a:cubicBezTo>
                  <a:cubicBezTo>
                    <a:pt x="13" y="52"/>
                    <a:pt x="13" y="52"/>
                    <a:pt x="13" y="52"/>
                  </a:cubicBezTo>
                  <a:cubicBezTo>
                    <a:pt x="20" y="52"/>
                    <a:pt x="25" y="40"/>
                    <a:pt x="24" y="31"/>
                  </a:cubicBezTo>
                  <a:cubicBezTo>
                    <a:pt x="23" y="21"/>
                    <a:pt x="20" y="10"/>
                    <a:pt x="14" y="2"/>
                  </a:cubicBezTo>
                  <a:cubicBezTo>
                    <a:pt x="14" y="1"/>
                    <a:pt x="14" y="1"/>
                    <a:pt x="13" y="1"/>
                  </a:cubicBezTo>
                  <a:cubicBezTo>
                    <a:pt x="13" y="0"/>
                    <a:pt x="12" y="0"/>
                    <a:pt x="11" y="0"/>
                  </a:cubicBezTo>
                  <a:cubicBezTo>
                    <a:pt x="11" y="0"/>
                    <a:pt x="11" y="1"/>
                    <a:pt x="10" y="1"/>
                  </a:cubicBezTo>
                  <a:cubicBezTo>
                    <a:pt x="5" y="10"/>
                    <a:pt x="1" y="19"/>
                    <a:pt x="0" y="30"/>
                  </a:cubicBezTo>
                  <a:cubicBezTo>
                    <a:pt x="0" y="39"/>
                    <a:pt x="1" y="50"/>
                    <a:pt x="9" y="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2" name="Freeform 29">
              <a:extLst>
                <a:ext uri="{FF2B5EF4-FFF2-40B4-BE49-F238E27FC236}">
                  <a16:creationId xmlns:a16="http://schemas.microsoft.com/office/drawing/2014/main" id="{4FCCA2BB-6CA7-404E-AAFD-956D14C80B48}"/>
                </a:ext>
              </a:extLst>
            </p:cNvPr>
            <p:cNvSpPr>
              <a:spLocks/>
            </p:cNvSpPr>
            <p:nvPr/>
          </p:nvSpPr>
          <p:spPr bwMode="auto">
            <a:xfrm>
              <a:off x="6129338" y="2865438"/>
              <a:ext cx="65088" cy="193675"/>
            </a:xfrm>
            <a:custGeom>
              <a:avLst/>
              <a:gdLst>
                <a:gd name="T0" fmla="*/ 19 w 24"/>
                <a:gd name="T1" fmla="*/ 13 h 71"/>
                <a:gd name="T2" fmla="*/ 14 w 24"/>
                <a:gd name="T3" fmla="*/ 2 h 71"/>
                <a:gd name="T4" fmla="*/ 13 w 24"/>
                <a:gd name="T5" fmla="*/ 1 h 71"/>
                <a:gd name="T6" fmla="*/ 11 w 24"/>
                <a:gd name="T7" fmla="*/ 1 h 71"/>
                <a:gd name="T8" fmla="*/ 10 w 24"/>
                <a:gd name="T9" fmla="*/ 2 h 71"/>
                <a:gd name="T10" fmla="*/ 2 w 24"/>
                <a:gd name="T11" fmla="*/ 19 h 71"/>
                <a:gd name="T12" fmla="*/ 0 w 24"/>
                <a:gd name="T13" fmla="*/ 30 h 71"/>
                <a:gd name="T14" fmla="*/ 0 w 24"/>
                <a:gd name="T15" fmla="*/ 33 h 71"/>
                <a:gd name="T16" fmla="*/ 2 w 24"/>
                <a:gd name="T17" fmla="*/ 47 h 71"/>
                <a:gd name="T18" fmla="*/ 9 w 24"/>
                <a:gd name="T19" fmla="*/ 52 h 71"/>
                <a:gd name="T20" fmla="*/ 9 w 24"/>
                <a:gd name="T21" fmla="*/ 65 h 71"/>
                <a:gd name="T22" fmla="*/ 11 w 24"/>
                <a:gd name="T23" fmla="*/ 71 h 71"/>
                <a:gd name="T24" fmla="*/ 13 w 24"/>
                <a:gd name="T25" fmla="*/ 65 h 71"/>
                <a:gd name="T26" fmla="*/ 13 w 24"/>
                <a:gd name="T27" fmla="*/ 52 h 71"/>
                <a:gd name="T28" fmla="*/ 24 w 24"/>
                <a:gd name="T29" fmla="*/ 35 h 71"/>
                <a:gd name="T30" fmla="*/ 24 w 24"/>
                <a:gd name="T31" fmla="*/ 32 h 71"/>
                <a:gd name="T32" fmla="*/ 19 w 24"/>
                <a:gd name="T3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71">
                  <a:moveTo>
                    <a:pt x="19" y="13"/>
                  </a:moveTo>
                  <a:cubicBezTo>
                    <a:pt x="18" y="9"/>
                    <a:pt x="16" y="6"/>
                    <a:pt x="14" y="2"/>
                  </a:cubicBezTo>
                  <a:cubicBezTo>
                    <a:pt x="14" y="2"/>
                    <a:pt x="13" y="1"/>
                    <a:pt x="13" y="1"/>
                  </a:cubicBezTo>
                  <a:cubicBezTo>
                    <a:pt x="12" y="0"/>
                    <a:pt x="12" y="0"/>
                    <a:pt x="11" y="1"/>
                  </a:cubicBezTo>
                  <a:cubicBezTo>
                    <a:pt x="11" y="1"/>
                    <a:pt x="10" y="1"/>
                    <a:pt x="10" y="2"/>
                  </a:cubicBezTo>
                  <a:cubicBezTo>
                    <a:pt x="7" y="7"/>
                    <a:pt x="4" y="13"/>
                    <a:pt x="2" y="19"/>
                  </a:cubicBezTo>
                  <a:cubicBezTo>
                    <a:pt x="1" y="23"/>
                    <a:pt x="0" y="26"/>
                    <a:pt x="0" y="30"/>
                  </a:cubicBezTo>
                  <a:cubicBezTo>
                    <a:pt x="0" y="31"/>
                    <a:pt x="0" y="32"/>
                    <a:pt x="0" y="33"/>
                  </a:cubicBezTo>
                  <a:cubicBezTo>
                    <a:pt x="0" y="38"/>
                    <a:pt x="0" y="43"/>
                    <a:pt x="2" y="47"/>
                  </a:cubicBezTo>
                  <a:cubicBezTo>
                    <a:pt x="4" y="50"/>
                    <a:pt x="6" y="52"/>
                    <a:pt x="9" y="52"/>
                  </a:cubicBezTo>
                  <a:cubicBezTo>
                    <a:pt x="9" y="65"/>
                    <a:pt x="9" y="65"/>
                    <a:pt x="9" y="65"/>
                  </a:cubicBezTo>
                  <a:cubicBezTo>
                    <a:pt x="9" y="65"/>
                    <a:pt x="8" y="71"/>
                    <a:pt x="11" y="71"/>
                  </a:cubicBezTo>
                  <a:cubicBezTo>
                    <a:pt x="13" y="71"/>
                    <a:pt x="13" y="65"/>
                    <a:pt x="13" y="65"/>
                  </a:cubicBezTo>
                  <a:cubicBezTo>
                    <a:pt x="13" y="52"/>
                    <a:pt x="13" y="52"/>
                    <a:pt x="13" y="52"/>
                  </a:cubicBezTo>
                  <a:cubicBezTo>
                    <a:pt x="19" y="53"/>
                    <a:pt x="23" y="43"/>
                    <a:pt x="24" y="35"/>
                  </a:cubicBezTo>
                  <a:cubicBezTo>
                    <a:pt x="24" y="34"/>
                    <a:pt x="24" y="33"/>
                    <a:pt x="24" y="32"/>
                  </a:cubicBezTo>
                  <a:cubicBezTo>
                    <a:pt x="23" y="25"/>
                    <a:pt x="22" y="19"/>
                    <a:pt x="19"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3" name="Freeform 30">
              <a:extLst>
                <a:ext uri="{FF2B5EF4-FFF2-40B4-BE49-F238E27FC236}">
                  <a16:creationId xmlns:a16="http://schemas.microsoft.com/office/drawing/2014/main" id="{79A9E2B0-D736-C444-82DC-C09E1734352A}"/>
                </a:ext>
              </a:extLst>
            </p:cNvPr>
            <p:cNvSpPr>
              <a:spLocks/>
            </p:cNvSpPr>
            <p:nvPr/>
          </p:nvSpPr>
          <p:spPr bwMode="auto">
            <a:xfrm>
              <a:off x="6289676" y="2800350"/>
              <a:ext cx="58738" cy="174625"/>
            </a:xfrm>
            <a:custGeom>
              <a:avLst/>
              <a:gdLst>
                <a:gd name="T0" fmla="*/ 11 w 22"/>
                <a:gd name="T1" fmla="*/ 1 h 64"/>
                <a:gd name="T2" fmla="*/ 10 w 22"/>
                <a:gd name="T3" fmla="*/ 1 h 64"/>
                <a:gd name="T4" fmla="*/ 9 w 22"/>
                <a:gd name="T5" fmla="*/ 1 h 64"/>
                <a:gd name="T6" fmla="*/ 0 w 22"/>
                <a:gd name="T7" fmla="*/ 27 h 64"/>
                <a:gd name="T8" fmla="*/ 0 w 22"/>
                <a:gd name="T9" fmla="*/ 30 h 64"/>
                <a:gd name="T10" fmla="*/ 0 w 22"/>
                <a:gd name="T11" fmla="*/ 33 h 64"/>
                <a:gd name="T12" fmla="*/ 8 w 22"/>
                <a:gd name="T13" fmla="*/ 47 h 64"/>
                <a:gd name="T14" fmla="*/ 8 w 22"/>
                <a:gd name="T15" fmla="*/ 59 h 64"/>
                <a:gd name="T16" fmla="*/ 9 w 22"/>
                <a:gd name="T17" fmla="*/ 64 h 64"/>
                <a:gd name="T18" fmla="*/ 11 w 22"/>
                <a:gd name="T19" fmla="*/ 59 h 64"/>
                <a:gd name="T20" fmla="*/ 12 w 22"/>
                <a:gd name="T21" fmla="*/ 47 h 64"/>
                <a:gd name="T22" fmla="*/ 21 w 22"/>
                <a:gd name="T23" fmla="*/ 29 h 64"/>
                <a:gd name="T24" fmla="*/ 17 w 22"/>
                <a:gd name="T25" fmla="*/ 12 h 64"/>
                <a:gd name="T26" fmla="*/ 12 w 22"/>
                <a:gd name="T27" fmla="*/ 2 h 64"/>
                <a:gd name="T28" fmla="*/ 11 w 22"/>
                <a:gd name="T29"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64">
                  <a:moveTo>
                    <a:pt x="11" y="1"/>
                  </a:moveTo>
                  <a:cubicBezTo>
                    <a:pt x="11" y="0"/>
                    <a:pt x="10" y="0"/>
                    <a:pt x="10" y="1"/>
                  </a:cubicBezTo>
                  <a:cubicBezTo>
                    <a:pt x="9" y="1"/>
                    <a:pt x="9" y="1"/>
                    <a:pt x="9" y="1"/>
                  </a:cubicBezTo>
                  <a:cubicBezTo>
                    <a:pt x="4" y="9"/>
                    <a:pt x="0" y="18"/>
                    <a:pt x="0" y="27"/>
                  </a:cubicBezTo>
                  <a:cubicBezTo>
                    <a:pt x="0" y="28"/>
                    <a:pt x="0" y="29"/>
                    <a:pt x="0" y="30"/>
                  </a:cubicBezTo>
                  <a:cubicBezTo>
                    <a:pt x="0" y="31"/>
                    <a:pt x="0" y="32"/>
                    <a:pt x="0" y="33"/>
                  </a:cubicBezTo>
                  <a:cubicBezTo>
                    <a:pt x="0" y="40"/>
                    <a:pt x="2" y="46"/>
                    <a:pt x="8" y="47"/>
                  </a:cubicBezTo>
                  <a:cubicBezTo>
                    <a:pt x="8" y="59"/>
                    <a:pt x="8" y="59"/>
                    <a:pt x="8" y="59"/>
                  </a:cubicBezTo>
                  <a:cubicBezTo>
                    <a:pt x="8" y="59"/>
                    <a:pt x="7" y="64"/>
                    <a:pt x="9" y="64"/>
                  </a:cubicBezTo>
                  <a:cubicBezTo>
                    <a:pt x="12" y="64"/>
                    <a:pt x="11" y="59"/>
                    <a:pt x="11" y="59"/>
                  </a:cubicBezTo>
                  <a:cubicBezTo>
                    <a:pt x="12" y="47"/>
                    <a:pt x="12" y="47"/>
                    <a:pt x="12" y="47"/>
                  </a:cubicBezTo>
                  <a:cubicBezTo>
                    <a:pt x="18" y="48"/>
                    <a:pt x="22" y="37"/>
                    <a:pt x="21" y="29"/>
                  </a:cubicBezTo>
                  <a:cubicBezTo>
                    <a:pt x="21" y="23"/>
                    <a:pt x="19" y="17"/>
                    <a:pt x="17" y="12"/>
                  </a:cubicBezTo>
                  <a:cubicBezTo>
                    <a:pt x="16" y="8"/>
                    <a:pt x="14" y="5"/>
                    <a:pt x="12" y="2"/>
                  </a:cubicBezTo>
                  <a:cubicBezTo>
                    <a:pt x="12" y="2"/>
                    <a:pt x="12" y="1"/>
                    <a:pt x="1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4" name="Freeform 31">
              <a:extLst>
                <a:ext uri="{FF2B5EF4-FFF2-40B4-BE49-F238E27FC236}">
                  <a16:creationId xmlns:a16="http://schemas.microsoft.com/office/drawing/2014/main" id="{70D24CFD-19E8-814A-B425-5B0D596DB3F5}"/>
                </a:ext>
              </a:extLst>
            </p:cNvPr>
            <p:cNvSpPr>
              <a:spLocks/>
            </p:cNvSpPr>
            <p:nvPr/>
          </p:nvSpPr>
          <p:spPr bwMode="auto">
            <a:xfrm>
              <a:off x="5957888" y="2789238"/>
              <a:ext cx="58738" cy="174625"/>
            </a:xfrm>
            <a:custGeom>
              <a:avLst/>
              <a:gdLst>
                <a:gd name="T0" fmla="*/ 8 w 22"/>
                <a:gd name="T1" fmla="*/ 47 h 64"/>
                <a:gd name="T2" fmla="*/ 8 w 22"/>
                <a:gd name="T3" fmla="*/ 47 h 64"/>
                <a:gd name="T4" fmla="*/ 8 w 22"/>
                <a:gd name="T5" fmla="*/ 59 h 64"/>
                <a:gd name="T6" fmla="*/ 10 w 22"/>
                <a:gd name="T7" fmla="*/ 64 h 64"/>
                <a:gd name="T8" fmla="*/ 12 w 22"/>
                <a:gd name="T9" fmla="*/ 59 h 64"/>
                <a:gd name="T10" fmla="*/ 12 w 22"/>
                <a:gd name="T11" fmla="*/ 47 h 64"/>
                <a:gd name="T12" fmla="*/ 22 w 22"/>
                <a:gd name="T13" fmla="*/ 28 h 64"/>
                <a:gd name="T14" fmla="*/ 13 w 22"/>
                <a:gd name="T15" fmla="*/ 2 h 64"/>
                <a:gd name="T16" fmla="*/ 12 w 22"/>
                <a:gd name="T17" fmla="*/ 0 h 64"/>
                <a:gd name="T18" fmla="*/ 10 w 22"/>
                <a:gd name="T19" fmla="*/ 0 h 64"/>
                <a:gd name="T20" fmla="*/ 9 w 22"/>
                <a:gd name="T21" fmla="*/ 1 h 64"/>
                <a:gd name="T22" fmla="*/ 0 w 22"/>
                <a:gd name="T23" fmla="*/ 27 h 64"/>
                <a:gd name="T24" fmla="*/ 8 w 22"/>
                <a:gd name="T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64">
                  <a:moveTo>
                    <a:pt x="8" y="47"/>
                  </a:moveTo>
                  <a:cubicBezTo>
                    <a:pt x="8" y="47"/>
                    <a:pt x="8" y="47"/>
                    <a:pt x="8" y="47"/>
                  </a:cubicBezTo>
                  <a:cubicBezTo>
                    <a:pt x="8" y="59"/>
                    <a:pt x="8" y="59"/>
                    <a:pt x="8" y="59"/>
                  </a:cubicBezTo>
                  <a:cubicBezTo>
                    <a:pt x="8" y="59"/>
                    <a:pt x="8" y="64"/>
                    <a:pt x="10" y="64"/>
                  </a:cubicBezTo>
                  <a:cubicBezTo>
                    <a:pt x="12" y="64"/>
                    <a:pt x="12" y="59"/>
                    <a:pt x="12" y="59"/>
                  </a:cubicBezTo>
                  <a:cubicBezTo>
                    <a:pt x="12" y="47"/>
                    <a:pt x="12" y="47"/>
                    <a:pt x="12" y="47"/>
                  </a:cubicBezTo>
                  <a:cubicBezTo>
                    <a:pt x="18" y="47"/>
                    <a:pt x="22" y="36"/>
                    <a:pt x="22" y="28"/>
                  </a:cubicBezTo>
                  <a:cubicBezTo>
                    <a:pt x="21" y="18"/>
                    <a:pt x="18" y="9"/>
                    <a:pt x="13" y="2"/>
                  </a:cubicBezTo>
                  <a:cubicBezTo>
                    <a:pt x="13" y="1"/>
                    <a:pt x="12" y="1"/>
                    <a:pt x="12" y="0"/>
                  </a:cubicBezTo>
                  <a:cubicBezTo>
                    <a:pt x="11" y="0"/>
                    <a:pt x="11" y="0"/>
                    <a:pt x="10" y="0"/>
                  </a:cubicBezTo>
                  <a:cubicBezTo>
                    <a:pt x="10" y="0"/>
                    <a:pt x="10" y="1"/>
                    <a:pt x="9" y="1"/>
                  </a:cubicBezTo>
                  <a:cubicBezTo>
                    <a:pt x="5" y="9"/>
                    <a:pt x="1" y="18"/>
                    <a:pt x="0" y="27"/>
                  </a:cubicBezTo>
                  <a:cubicBezTo>
                    <a:pt x="0" y="36"/>
                    <a:pt x="1" y="45"/>
                    <a:pt x="8"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5" name="Freeform 32">
              <a:extLst>
                <a:ext uri="{FF2B5EF4-FFF2-40B4-BE49-F238E27FC236}">
                  <a16:creationId xmlns:a16="http://schemas.microsoft.com/office/drawing/2014/main" id="{DBC1AEC5-0161-3345-B2BB-A5FDDF933DB2}"/>
                </a:ext>
              </a:extLst>
            </p:cNvPr>
            <p:cNvSpPr>
              <a:spLocks/>
            </p:cNvSpPr>
            <p:nvPr/>
          </p:nvSpPr>
          <p:spPr bwMode="auto">
            <a:xfrm>
              <a:off x="5756276" y="2854325"/>
              <a:ext cx="61913" cy="174625"/>
            </a:xfrm>
            <a:custGeom>
              <a:avLst/>
              <a:gdLst>
                <a:gd name="T0" fmla="*/ 9 w 23"/>
                <a:gd name="T1" fmla="*/ 47 h 64"/>
                <a:gd name="T2" fmla="*/ 9 w 23"/>
                <a:gd name="T3" fmla="*/ 47 h 64"/>
                <a:gd name="T4" fmla="*/ 8 w 23"/>
                <a:gd name="T5" fmla="*/ 59 h 64"/>
                <a:gd name="T6" fmla="*/ 10 w 23"/>
                <a:gd name="T7" fmla="*/ 64 h 64"/>
                <a:gd name="T8" fmla="*/ 12 w 23"/>
                <a:gd name="T9" fmla="*/ 59 h 64"/>
                <a:gd name="T10" fmla="*/ 12 w 23"/>
                <a:gd name="T11" fmla="*/ 47 h 64"/>
                <a:gd name="T12" fmla="*/ 22 w 23"/>
                <a:gd name="T13" fmla="*/ 29 h 64"/>
                <a:gd name="T14" fmla="*/ 13 w 23"/>
                <a:gd name="T15" fmla="*/ 2 h 64"/>
                <a:gd name="T16" fmla="*/ 12 w 23"/>
                <a:gd name="T17" fmla="*/ 1 h 64"/>
                <a:gd name="T18" fmla="*/ 11 w 23"/>
                <a:gd name="T19" fmla="*/ 1 h 64"/>
                <a:gd name="T20" fmla="*/ 10 w 23"/>
                <a:gd name="T21" fmla="*/ 1 h 64"/>
                <a:gd name="T22" fmla="*/ 0 w 23"/>
                <a:gd name="T23" fmla="*/ 27 h 64"/>
                <a:gd name="T24" fmla="*/ 9 w 23"/>
                <a:gd name="T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64">
                  <a:moveTo>
                    <a:pt x="9" y="47"/>
                  </a:moveTo>
                  <a:cubicBezTo>
                    <a:pt x="9" y="47"/>
                    <a:pt x="9" y="47"/>
                    <a:pt x="9" y="47"/>
                  </a:cubicBezTo>
                  <a:cubicBezTo>
                    <a:pt x="8" y="59"/>
                    <a:pt x="8" y="59"/>
                    <a:pt x="8" y="59"/>
                  </a:cubicBezTo>
                  <a:cubicBezTo>
                    <a:pt x="8" y="59"/>
                    <a:pt x="8" y="64"/>
                    <a:pt x="10" y="64"/>
                  </a:cubicBezTo>
                  <a:cubicBezTo>
                    <a:pt x="13" y="64"/>
                    <a:pt x="12" y="59"/>
                    <a:pt x="12" y="59"/>
                  </a:cubicBezTo>
                  <a:cubicBezTo>
                    <a:pt x="12" y="47"/>
                    <a:pt x="12" y="47"/>
                    <a:pt x="12" y="47"/>
                  </a:cubicBezTo>
                  <a:cubicBezTo>
                    <a:pt x="18" y="48"/>
                    <a:pt x="23" y="37"/>
                    <a:pt x="22" y="29"/>
                  </a:cubicBezTo>
                  <a:cubicBezTo>
                    <a:pt x="21" y="19"/>
                    <a:pt x="18" y="10"/>
                    <a:pt x="13" y="2"/>
                  </a:cubicBezTo>
                  <a:cubicBezTo>
                    <a:pt x="13" y="2"/>
                    <a:pt x="13" y="1"/>
                    <a:pt x="12" y="1"/>
                  </a:cubicBezTo>
                  <a:cubicBezTo>
                    <a:pt x="12" y="0"/>
                    <a:pt x="11" y="0"/>
                    <a:pt x="11" y="1"/>
                  </a:cubicBezTo>
                  <a:cubicBezTo>
                    <a:pt x="10" y="1"/>
                    <a:pt x="10" y="1"/>
                    <a:pt x="10" y="1"/>
                  </a:cubicBezTo>
                  <a:cubicBezTo>
                    <a:pt x="5" y="9"/>
                    <a:pt x="1" y="18"/>
                    <a:pt x="0" y="27"/>
                  </a:cubicBezTo>
                  <a:cubicBezTo>
                    <a:pt x="0" y="36"/>
                    <a:pt x="1" y="46"/>
                    <a:pt x="9"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6" name="Freeform 33">
              <a:extLst>
                <a:ext uri="{FF2B5EF4-FFF2-40B4-BE49-F238E27FC236}">
                  <a16:creationId xmlns:a16="http://schemas.microsoft.com/office/drawing/2014/main" id="{DA9DBE74-40E5-CC4D-871B-19D8886E7859}"/>
                </a:ext>
              </a:extLst>
            </p:cNvPr>
            <p:cNvSpPr>
              <a:spLocks/>
            </p:cNvSpPr>
            <p:nvPr/>
          </p:nvSpPr>
          <p:spPr bwMode="auto">
            <a:xfrm>
              <a:off x="5884863" y="2941638"/>
              <a:ext cx="85725" cy="255588"/>
            </a:xfrm>
            <a:custGeom>
              <a:avLst/>
              <a:gdLst>
                <a:gd name="T0" fmla="*/ 32 w 32"/>
                <a:gd name="T1" fmla="*/ 42 h 94"/>
                <a:gd name="T2" fmla="*/ 25 w 32"/>
                <a:gd name="T3" fmla="*/ 14 h 94"/>
                <a:gd name="T4" fmla="*/ 19 w 32"/>
                <a:gd name="T5" fmla="*/ 3 h 94"/>
                <a:gd name="T6" fmla="*/ 17 w 32"/>
                <a:gd name="T7" fmla="*/ 1 h 94"/>
                <a:gd name="T8" fmla="*/ 15 w 32"/>
                <a:gd name="T9" fmla="*/ 1 h 94"/>
                <a:gd name="T10" fmla="*/ 13 w 32"/>
                <a:gd name="T11" fmla="*/ 2 h 94"/>
                <a:gd name="T12" fmla="*/ 3 w 32"/>
                <a:gd name="T13" fmla="*/ 23 h 94"/>
                <a:gd name="T14" fmla="*/ 0 w 32"/>
                <a:gd name="T15" fmla="*/ 40 h 94"/>
                <a:gd name="T16" fmla="*/ 0 w 32"/>
                <a:gd name="T17" fmla="*/ 44 h 94"/>
                <a:gd name="T18" fmla="*/ 3 w 32"/>
                <a:gd name="T19" fmla="*/ 63 h 94"/>
                <a:gd name="T20" fmla="*/ 12 w 32"/>
                <a:gd name="T21" fmla="*/ 69 h 94"/>
                <a:gd name="T22" fmla="*/ 12 w 32"/>
                <a:gd name="T23" fmla="*/ 87 h 94"/>
                <a:gd name="T24" fmla="*/ 14 w 32"/>
                <a:gd name="T25" fmla="*/ 94 h 94"/>
                <a:gd name="T26" fmla="*/ 17 w 32"/>
                <a:gd name="T27" fmla="*/ 87 h 94"/>
                <a:gd name="T28" fmla="*/ 18 w 32"/>
                <a:gd name="T29" fmla="*/ 70 h 94"/>
                <a:gd name="T30" fmla="*/ 32 w 32"/>
                <a:gd name="T31" fmla="*/ 49 h 94"/>
                <a:gd name="T32" fmla="*/ 32 w 32"/>
                <a:gd name="T33"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94">
                  <a:moveTo>
                    <a:pt x="32" y="42"/>
                  </a:moveTo>
                  <a:cubicBezTo>
                    <a:pt x="31" y="32"/>
                    <a:pt x="29" y="23"/>
                    <a:pt x="25" y="14"/>
                  </a:cubicBezTo>
                  <a:cubicBezTo>
                    <a:pt x="23" y="10"/>
                    <a:pt x="21" y="6"/>
                    <a:pt x="19" y="3"/>
                  </a:cubicBezTo>
                  <a:cubicBezTo>
                    <a:pt x="19" y="2"/>
                    <a:pt x="18" y="1"/>
                    <a:pt x="17" y="1"/>
                  </a:cubicBezTo>
                  <a:cubicBezTo>
                    <a:pt x="17" y="0"/>
                    <a:pt x="16" y="0"/>
                    <a:pt x="15" y="1"/>
                  </a:cubicBezTo>
                  <a:cubicBezTo>
                    <a:pt x="14" y="1"/>
                    <a:pt x="14" y="1"/>
                    <a:pt x="13" y="2"/>
                  </a:cubicBezTo>
                  <a:cubicBezTo>
                    <a:pt x="9" y="8"/>
                    <a:pt x="6" y="15"/>
                    <a:pt x="3" y="23"/>
                  </a:cubicBezTo>
                  <a:cubicBezTo>
                    <a:pt x="1" y="28"/>
                    <a:pt x="0" y="34"/>
                    <a:pt x="0" y="40"/>
                  </a:cubicBezTo>
                  <a:cubicBezTo>
                    <a:pt x="0" y="41"/>
                    <a:pt x="0" y="43"/>
                    <a:pt x="0" y="44"/>
                  </a:cubicBezTo>
                  <a:cubicBezTo>
                    <a:pt x="0" y="51"/>
                    <a:pt x="1" y="58"/>
                    <a:pt x="3" y="63"/>
                  </a:cubicBezTo>
                  <a:cubicBezTo>
                    <a:pt x="5" y="66"/>
                    <a:pt x="8" y="69"/>
                    <a:pt x="12" y="69"/>
                  </a:cubicBezTo>
                  <a:cubicBezTo>
                    <a:pt x="12" y="87"/>
                    <a:pt x="12" y="87"/>
                    <a:pt x="12" y="87"/>
                  </a:cubicBezTo>
                  <a:cubicBezTo>
                    <a:pt x="12" y="87"/>
                    <a:pt x="11" y="94"/>
                    <a:pt x="14" y="94"/>
                  </a:cubicBezTo>
                  <a:cubicBezTo>
                    <a:pt x="18" y="94"/>
                    <a:pt x="17" y="87"/>
                    <a:pt x="17" y="87"/>
                  </a:cubicBezTo>
                  <a:cubicBezTo>
                    <a:pt x="18" y="70"/>
                    <a:pt x="18" y="70"/>
                    <a:pt x="18" y="70"/>
                  </a:cubicBezTo>
                  <a:cubicBezTo>
                    <a:pt x="25" y="70"/>
                    <a:pt x="30" y="59"/>
                    <a:pt x="32" y="49"/>
                  </a:cubicBezTo>
                  <a:cubicBezTo>
                    <a:pt x="32" y="47"/>
                    <a:pt x="32" y="44"/>
                    <a:pt x="32" y="4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7" name="Freeform 34">
              <a:extLst>
                <a:ext uri="{FF2B5EF4-FFF2-40B4-BE49-F238E27FC236}">
                  <a16:creationId xmlns:a16="http://schemas.microsoft.com/office/drawing/2014/main" id="{48E7DFF0-BB6E-B641-BCDA-DD829DBC468B}"/>
                </a:ext>
              </a:extLst>
            </p:cNvPr>
            <p:cNvSpPr>
              <a:spLocks/>
            </p:cNvSpPr>
            <p:nvPr/>
          </p:nvSpPr>
          <p:spPr bwMode="auto">
            <a:xfrm>
              <a:off x="5653088" y="2984500"/>
              <a:ext cx="95250" cy="312738"/>
            </a:xfrm>
            <a:custGeom>
              <a:avLst/>
              <a:gdLst>
                <a:gd name="T0" fmla="*/ 31 w 35"/>
                <a:gd name="T1" fmla="*/ 32 h 115"/>
                <a:gd name="T2" fmla="*/ 20 w 35"/>
                <a:gd name="T3" fmla="*/ 3 h 115"/>
                <a:gd name="T4" fmla="*/ 19 w 35"/>
                <a:gd name="T5" fmla="*/ 1 h 115"/>
                <a:gd name="T6" fmla="*/ 16 w 35"/>
                <a:gd name="T7" fmla="*/ 1 h 115"/>
                <a:gd name="T8" fmla="*/ 15 w 35"/>
                <a:gd name="T9" fmla="*/ 2 h 115"/>
                <a:gd name="T10" fmla="*/ 1 w 35"/>
                <a:gd name="T11" fmla="*/ 47 h 115"/>
                <a:gd name="T12" fmla="*/ 1 w 35"/>
                <a:gd name="T13" fmla="*/ 48 h 115"/>
                <a:gd name="T14" fmla="*/ 0 w 35"/>
                <a:gd name="T15" fmla="*/ 54 h 115"/>
                <a:gd name="T16" fmla="*/ 13 w 35"/>
                <a:gd name="T17" fmla="*/ 84 h 115"/>
                <a:gd name="T18" fmla="*/ 13 w 35"/>
                <a:gd name="T19" fmla="*/ 87 h 115"/>
                <a:gd name="T20" fmla="*/ 13 w 35"/>
                <a:gd name="T21" fmla="*/ 106 h 115"/>
                <a:gd name="T22" fmla="*/ 16 w 35"/>
                <a:gd name="T23" fmla="*/ 115 h 115"/>
                <a:gd name="T24" fmla="*/ 19 w 35"/>
                <a:gd name="T25" fmla="*/ 106 h 115"/>
                <a:gd name="T26" fmla="*/ 19 w 35"/>
                <a:gd name="T27" fmla="*/ 85 h 115"/>
                <a:gd name="T28" fmla="*/ 28 w 35"/>
                <a:gd name="T29" fmla="*/ 78 h 115"/>
                <a:gd name="T30" fmla="*/ 34 w 35"/>
                <a:gd name="T31" fmla="*/ 51 h 115"/>
                <a:gd name="T32" fmla="*/ 31 w 35"/>
                <a:gd name="T33" fmla="*/ 3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15">
                  <a:moveTo>
                    <a:pt x="31" y="32"/>
                  </a:moveTo>
                  <a:cubicBezTo>
                    <a:pt x="29" y="22"/>
                    <a:pt x="25" y="12"/>
                    <a:pt x="20" y="3"/>
                  </a:cubicBezTo>
                  <a:cubicBezTo>
                    <a:pt x="20" y="2"/>
                    <a:pt x="20" y="2"/>
                    <a:pt x="19" y="1"/>
                  </a:cubicBezTo>
                  <a:cubicBezTo>
                    <a:pt x="18" y="0"/>
                    <a:pt x="17" y="0"/>
                    <a:pt x="16" y="1"/>
                  </a:cubicBezTo>
                  <a:cubicBezTo>
                    <a:pt x="16" y="1"/>
                    <a:pt x="15" y="2"/>
                    <a:pt x="15" y="2"/>
                  </a:cubicBezTo>
                  <a:cubicBezTo>
                    <a:pt x="8" y="15"/>
                    <a:pt x="2" y="31"/>
                    <a:pt x="1" y="47"/>
                  </a:cubicBezTo>
                  <a:cubicBezTo>
                    <a:pt x="1" y="48"/>
                    <a:pt x="1" y="48"/>
                    <a:pt x="1" y="48"/>
                  </a:cubicBezTo>
                  <a:cubicBezTo>
                    <a:pt x="0" y="50"/>
                    <a:pt x="0" y="52"/>
                    <a:pt x="0" y="54"/>
                  </a:cubicBezTo>
                  <a:cubicBezTo>
                    <a:pt x="0" y="68"/>
                    <a:pt x="3" y="82"/>
                    <a:pt x="13" y="84"/>
                  </a:cubicBezTo>
                  <a:cubicBezTo>
                    <a:pt x="13" y="87"/>
                    <a:pt x="13" y="87"/>
                    <a:pt x="13" y="87"/>
                  </a:cubicBezTo>
                  <a:cubicBezTo>
                    <a:pt x="13" y="106"/>
                    <a:pt x="13" y="106"/>
                    <a:pt x="13" y="106"/>
                  </a:cubicBezTo>
                  <a:cubicBezTo>
                    <a:pt x="13" y="106"/>
                    <a:pt x="12" y="115"/>
                    <a:pt x="16" y="115"/>
                  </a:cubicBezTo>
                  <a:cubicBezTo>
                    <a:pt x="19" y="114"/>
                    <a:pt x="19" y="106"/>
                    <a:pt x="19" y="106"/>
                  </a:cubicBezTo>
                  <a:cubicBezTo>
                    <a:pt x="19" y="85"/>
                    <a:pt x="19" y="85"/>
                    <a:pt x="19" y="85"/>
                  </a:cubicBezTo>
                  <a:cubicBezTo>
                    <a:pt x="23" y="85"/>
                    <a:pt x="26" y="82"/>
                    <a:pt x="28" y="78"/>
                  </a:cubicBezTo>
                  <a:cubicBezTo>
                    <a:pt x="32" y="71"/>
                    <a:pt x="35" y="60"/>
                    <a:pt x="34" y="51"/>
                  </a:cubicBezTo>
                  <a:cubicBezTo>
                    <a:pt x="34" y="44"/>
                    <a:pt x="33" y="38"/>
                    <a:pt x="31"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8" name="Freeform 35">
              <a:extLst>
                <a:ext uri="{FF2B5EF4-FFF2-40B4-BE49-F238E27FC236}">
                  <a16:creationId xmlns:a16="http://schemas.microsoft.com/office/drawing/2014/main" id="{DE061696-40EE-A34C-9C3B-B9D0888D79C5}"/>
                </a:ext>
              </a:extLst>
            </p:cNvPr>
            <p:cNvSpPr>
              <a:spLocks/>
            </p:cNvSpPr>
            <p:nvPr/>
          </p:nvSpPr>
          <p:spPr bwMode="auto">
            <a:xfrm>
              <a:off x="6783388" y="2787650"/>
              <a:ext cx="155575" cy="428625"/>
            </a:xfrm>
            <a:custGeom>
              <a:avLst/>
              <a:gdLst>
                <a:gd name="T0" fmla="*/ 22 w 57"/>
                <a:gd name="T1" fmla="*/ 116 h 158"/>
                <a:gd name="T2" fmla="*/ 22 w 57"/>
                <a:gd name="T3" fmla="*/ 116 h 158"/>
                <a:gd name="T4" fmla="*/ 21 w 57"/>
                <a:gd name="T5" fmla="*/ 146 h 158"/>
                <a:gd name="T6" fmla="*/ 26 w 57"/>
                <a:gd name="T7" fmla="*/ 158 h 158"/>
                <a:gd name="T8" fmla="*/ 31 w 57"/>
                <a:gd name="T9" fmla="*/ 146 h 158"/>
                <a:gd name="T10" fmla="*/ 31 w 57"/>
                <a:gd name="T11" fmla="*/ 117 h 158"/>
                <a:gd name="T12" fmla="*/ 55 w 57"/>
                <a:gd name="T13" fmla="*/ 70 h 158"/>
                <a:gd name="T14" fmla="*/ 41 w 57"/>
                <a:gd name="T15" fmla="*/ 20 h 158"/>
                <a:gd name="T16" fmla="*/ 33 w 57"/>
                <a:gd name="T17" fmla="*/ 5 h 158"/>
                <a:gd name="T18" fmla="*/ 31 w 57"/>
                <a:gd name="T19" fmla="*/ 2 h 158"/>
                <a:gd name="T20" fmla="*/ 26 w 57"/>
                <a:gd name="T21" fmla="*/ 1 h 158"/>
                <a:gd name="T22" fmla="*/ 24 w 57"/>
                <a:gd name="T23" fmla="*/ 3 h 158"/>
                <a:gd name="T24" fmla="*/ 21 w 57"/>
                <a:gd name="T25" fmla="*/ 8 h 158"/>
                <a:gd name="T26" fmla="*/ 1 w 57"/>
                <a:gd name="T27" fmla="*/ 67 h 158"/>
                <a:gd name="T28" fmla="*/ 22 w 57"/>
                <a:gd name="T2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158">
                  <a:moveTo>
                    <a:pt x="22" y="116"/>
                  </a:moveTo>
                  <a:cubicBezTo>
                    <a:pt x="22" y="116"/>
                    <a:pt x="22" y="116"/>
                    <a:pt x="22" y="116"/>
                  </a:cubicBezTo>
                  <a:cubicBezTo>
                    <a:pt x="21" y="146"/>
                    <a:pt x="21" y="146"/>
                    <a:pt x="21" y="146"/>
                  </a:cubicBezTo>
                  <a:cubicBezTo>
                    <a:pt x="21" y="146"/>
                    <a:pt x="20" y="158"/>
                    <a:pt x="26" y="158"/>
                  </a:cubicBezTo>
                  <a:cubicBezTo>
                    <a:pt x="32" y="158"/>
                    <a:pt x="31" y="146"/>
                    <a:pt x="31" y="146"/>
                  </a:cubicBezTo>
                  <a:cubicBezTo>
                    <a:pt x="31" y="117"/>
                    <a:pt x="31" y="117"/>
                    <a:pt x="31" y="117"/>
                  </a:cubicBezTo>
                  <a:cubicBezTo>
                    <a:pt x="46" y="117"/>
                    <a:pt x="57" y="90"/>
                    <a:pt x="55" y="70"/>
                  </a:cubicBezTo>
                  <a:cubicBezTo>
                    <a:pt x="54" y="52"/>
                    <a:pt x="49" y="35"/>
                    <a:pt x="41" y="20"/>
                  </a:cubicBezTo>
                  <a:cubicBezTo>
                    <a:pt x="39" y="15"/>
                    <a:pt x="36" y="10"/>
                    <a:pt x="33" y="5"/>
                  </a:cubicBezTo>
                  <a:cubicBezTo>
                    <a:pt x="33" y="3"/>
                    <a:pt x="32" y="2"/>
                    <a:pt x="31" y="2"/>
                  </a:cubicBezTo>
                  <a:cubicBezTo>
                    <a:pt x="29" y="0"/>
                    <a:pt x="28" y="0"/>
                    <a:pt x="26" y="1"/>
                  </a:cubicBezTo>
                  <a:cubicBezTo>
                    <a:pt x="26" y="1"/>
                    <a:pt x="25" y="2"/>
                    <a:pt x="24" y="3"/>
                  </a:cubicBezTo>
                  <a:cubicBezTo>
                    <a:pt x="23" y="5"/>
                    <a:pt x="22" y="6"/>
                    <a:pt x="21" y="8"/>
                  </a:cubicBezTo>
                  <a:cubicBezTo>
                    <a:pt x="11" y="25"/>
                    <a:pt x="3" y="46"/>
                    <a:pt x="1" y="67"/>
                  </a:cubicBezTo>
                  <a:cubicBezTo>
                    <a:pt x="0" y="88"/>
                    <a:pt x="4" y="113"/>
                    <a:pt x="22" y="1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39" name="Freeform 36">
              <a:extLst>
                <a:ext uri="{FF2B5EF4-FFF2-40B4-BE49-F238E27FC236}">
                  <a16:creationId xmlns:a16="http://schemas.microsoft.com/office/drawing/2014/main" id="{A3FE6338-9510-5346-AACA-398B38A06439}"/>
                </a:ext>
              </a:extLst>
            </p:cNvPr>
            <p:cNvSpPr>
              <a:spLocks/>
            </p:cNvSpPr>
            <p:nvPr/>
          </p:nvSpPr>
          <p:spPr bwMode="auto">
            <a:xfrm>
              <a:off x="6778626" y="3679825"/>
              <a:ext cx="290513" cy="223838"/>
            </a:xfrm>
            <a:custGeom>
              <a:avLst/>
              <a:gdLst>
                <a:gd name="T0" fmla="*/ 28 w 107"/>
                <a:gd name="T1" fmla="*/ 55 h 82"/>
                <a:gd name="T2" fmla="*/ 9 w 107"/>
                <a:gd name="T3" fmla="*/ 70 h 82"/>
                <a:gd name="T4" fmla="*/ 3 w 107"/>
                <a:gd name="T5" fmla="*/ 78 h 82"/>
                <a:gd name="T6" fmla="*/ 13 w 107"/>
                <a:gd name="T7" fmla="*/ 75 h 82"/>
                <a:gd name="T8" fmla="*/ 32 w 107"/>
                <a:gd name="T9" fmla="*/ 61 h 82"/>
                <a:gd name="T10" fmla="*/ 72 w 107"/>
                <a:gd name="T11" fmla="*/ 51 h 82"/>
                <a:gd name="T12" fmla="*/ 106 w 107"/>
                <a:gd name="T13" fmla="*/ 6 h 82"/>
                <a:gd name="T14" fmla="*/ 107 w 107"/>
                <a:gd name="T15" fmla="*/ 3 h 82"/>
                <a:gd name="T16" fmla="*/ 105 w 107"/>
                <a:gd name="T17" fmla="*/ 0 h 82"/>
                <a:gd name="T18" fmla="*/ 103 w 107"/>
                <a:gd name="T19" fmla="*/ 0 h 82"/>
                <a:gd name="T20" fmla="*/ 52 w 107"/>
                <a:gd name="T21" fmla="*/ 19 h 82"/>
                <a:gd name="T22" fmla="*/ 28 w 107"/>
                <a:gd name="T23" fmla="*/ 55 h 82"/>
                <a:gd name="T24" fmla="*/ 28 w 107"/>
                <a:gd name="T25"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82">
                  <a:moveTo>
                    <a:pt x="28" y="55"/>
                  </a:moveTo>
                  <a:cubicBezTo>
                    <a:pt x="9" y="70"/>
                    <a:pt x="9" y="70"/>
                    <a:pt x="9" y="70"/>
                  </a:cubicBezTo>
                  <a:cubicBezTo>
                    <a:pt x="9" y="70"/>
                    <a:pt x="0" y="75"/>
                    <a:pt x="3" y="78"/>
                  </a:cubicBezTo>
                  <a:cubicBezTo>
                    <a:pt x="5" y="82"/>
                    <a:pt x="13" y="75"/>
                    <a:pt x="13" y="75"/>
                  </a:cubicBezTo>
                  <a:cubicBezTo>
                    <a:pt x="32" y="61"/>
                    <a:pt x="32" y="61"/>
                    <a:pt x="32" y="61"/>
                  </a:cubicBezTo>
                  <a:cubicBezTo>
                    <a:pt x="38" y="69"/>
                    <a:pt x="60" y="61"/>
                    <a:pt x="72" y="51"/>
                  </a:cubicBezTo>
                  <a:cubicBezTo>
                    <a:pt x="87" y="38"/>
                    <a:pt x="98" y="22"/>
                    <a:pt x="106" y="6"/>
                  </a:cubicBezTo>
                  <a:cubicBezTo>
                    <a:pt x="106" y="5"/>
                    <a:pt x="107" y="4"/>
                    <a:pt x="107" y="3"/>
                  </a:cubicBezTo>
                  <a:cubicBezTo>
                    <a:pt x="107" y="2"/>
                    <a:pt x="106" y="1"/>
                    <a:pt x="105" y="0"/>
                  </a:cubicBezTo>
                  <a:cubicBezTo>
                    <a:pt x="105" y="0"/>
                    <a:pt x="104" y="0"/>
                    <a:pt x="103" y="0"/>
                  </a:cubicBezTo>
                  <a:cubicBezTo>
                    <a:pt x="86" y="3"/>
                    <a:pt x="67" y="9"/>
                    <a:pt x="52" y="19"/>
                  </a:cubicBezTo>
                  <a:cubicBezTo>
                    <a:pt x="37" y="29"/>
                    <a:pt x="23" y="44"/>
                    <a:pt x="28" y="55"/>
                  </a:cubicBezTo>
                  <a:cubicBezTo>
                    <a:pt x="28" y="55"/>
                    <a:pt x="28" y="55"/>
                    <a:pt x="28" y="5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0" name="Freeform 37">
              <a:extLst>
                <a:ext uri="{FF2B5EF4-FFF2-40B4-BE49-F238E27FC236}">
                  <a16:creationId xmlns:a16="http://schemas.microsoft.com/office/drawing/2014/main" id="{9513C545-2B61-C34F-A030-08C462982E40}"/>
                </a:ext>
              </a:extLst>
            </p:cNvPr>
            <p:cNvSpPr>
              <a:spLocks/>
            </p:cNvSpPr>
            <p:nvPr/>
          </p:nvSpPr>
          <p:spPr bwMode="auto">
            <a:xfrm>
              <a:off x="6270626" y="3876675"/>
              <a:ext cx="387350" cy="295275"/>
            </a:xfrm>
            <a:custGeom>
              <a:avLst/>
              <a:gdLst>
                <a:gd name="T0" fmla="*/ 97 w 143"/>
                <a:gd name="T1" fmla="*/ 68 h 109"/>
                <a:gd name="T2" fmla="*/ 141 w 143"/>
                <a:gd name="T3" fmla="*/ 8 h 109"/>
                <a:gd name="T4" fmla="*/ 143 w 143"/>
                <a:gd name="T5" fmla="*/ 4 h 109"/>
                <a:gd name="T6" fmla="*/ 141 w 143"/>
                <a:gd name="T7" fmla="*/ 1 h 109"/>
                <a:gd name="T8" fmla="*/ 138 w 143"/>
                <a:gd name="T9" fmla="*/ 0 h 109"/>
                <a:gd name="T10" fmla="*/ 69 w 143"/>
                <a:gd name="T11" fmla="*/ 26 h 109"/>
                <a:gd name="T12" fmla="*/ 38 w 143"/>
                <a:gd name="T13" fmla="*/ 74 h 109"/>
                <a:gd name="T14" fmla="*/ 38 w 143"/>
                <a:gd name="T15" fmla="*/ 74 h 109"/>
                <a:gd name="T16" fmla="*/ 12 w 143"/>
                <a:gd name="T17" fmla="*/ 93 h 109"/>
                <a:gd name="T18" fmla="*/ 4 w 143"/>
                <a:gd name="T19" fmla="*/ 105 h 109"/>
                <a:gd name="T20" fmla="*/ 17 w 143"/>
                <a:gd name="T21" fmla="*/ 100 h 109"/>
                <a:gd name="T22" fmla="*/ 43 w 143"/>
                <a:gd name="T23" fmla="*/ 81 h 109"/>
                <a:gd name="T24" fmla="*/ 97 w 143"/>
                <a:gd name="T25" fmla="*/ 6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09">
                  <a:moveTo>
                    <a:pt x="97" y="68"/>
                  </a:moveTo>
                  <a:cubicBezTo>
                    <a:pt x="117" y="51"/>
                    <a:pt x="132" y="29"/>
                    <a:pt x="141" y="8"/>
                  </a:cubicBezTo>
                  <a:cubicBezTo>
                    <a:pt x="142" y="7"/>
                    <a:pt x="143" y="6"/>
                    <a:pt x="143" y="4"/>
                  </a:cubicBezTo>
                  <a:cubicBezTo>
                    <a:pt x="143" y="2"/>
                    <a:pt x="142" y="1"/>
                    <a:pt x="141" y="1"/>
                  </a:cubicBezTo>
                  <a:cubicBezTo>
                    <a:pt x="140" y="0"/>
                    <a:pt x="139" y="0"/>
                    <a:pt x="138" y="0"/>
                  </a:cubicBezTo>
                  <a:cubicBezTo>
                    <a:pt x="115" y="4"/>
                    <a:pt x="90" y="12"/>
                    <a:pt x="69" y="26"/>
                  </a:cubicBezTo>
                  <a:cubicBezTo>
                    <a:pt x="50" y="39"/>
                    <a:pt x="31" y="58"/>
                    <a:pt x="38" y="74"/>
                  </a:cubicBezTo>
                  <a:cubicBezTo>
                    <a:pt x="38" y="74"/>
                    <a:pt x="38" y="74"/>
                    <a:pt x="38" y="74"/>
                  </a:cubicBezTo>
                  <a:cubicBezTo>
                    <a:pt x="12" y="93"/>
                    <a:pt x="12" y="93"/>
                    <a:pt x="12" y="93"/>
                  </a:cubicBezTo>
                  <a:cubicBezTo>
                    <a:pt x="12" y="93"/>
                    <a:pt x="0" y="100"/>
                    <a:pt x="4" y="105"/>
                  </a:cubicBezTo>
                  <a:cubicBezTo>
                    <a:pt x="7" y="109"/>
                    <a:pt x="17" y="100"/>
                    <a:pt x="17" y="100"/>
                  </a:cubicBezTo>
                  <a:cubicBezTo>
                    <a:pt x="43" y="81"/>
                    <a:pt x="43" y="81"/>
                    <a:pt x="43" y="81"/>
                  </a:cubicBezTo>
                  <a:cubicBezTo>
                    <a:pt x="51" y="92"/>
                    <a:pt x="80" y="82"/>
                    <a:pt x="97"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1" name="Freeform 38">
              <a:extLst>
                <a:ext uri="{FF2B5EF4-FFF2-40B4-BE49-F238E27FC236}">
                  <a16:creationId xmlns:a16="http://schemas.microsoft.com/office/drawing/2014/main" id="{AB265442-1E17-2343-B273-556DCDDDDC27}"/>
                </a:ext>
              </a:extLst>
            </p:cNvPr>
            <p:cNvSpPr>
              <a:spLocks/>
            </p:cNvSpPr>
            <p:nvPr/>
          </p:nvSpPr>
          <p:spPr bwMode="auto">
            <a:xfrm>
              <a:off x="6824663" y="4121150"/>
              <a:ext cx="249238" cy="76200"/>
            </a:xfrm>
            <a:custGeom>
              <a:avLst/>
              <a:gdLst>
                <a:gd name="T0" fmla="*/ 52 w 92"/>
                <a:gd name="T1" fmla="*/ 27 h 28"/>
                <a:gd name="T2" fmla="*/ 89 w 92"/>
                <a:gd name="T3" fmla="*/ 14 h 28"/>
                <a:gd name="T4" fmla="*/ 91 w 92"/>
                <a:gd name="T5" fmla="*/ 13 h 28"/>
                <a:gd name="T6" fmla="*/ 91 w 92"/>
                <a:gd name="T7" fmla="*/ 11 h 28"/>
                <a:gd name="T8" fmla="*/ 90 w 92"/>
                <a:gd name="T9" fmla="*/ 9 h 28"/>
                <a:gd name="T10" fmla="*/ 52 w 92"/>
                <a:gd name="T11" fmla="*/ 0 h 28"/>
                <a:gd name="T12" fmla="*/ 24 w 92"/>
                <a:gd name="T13" fmla="*/ 12 h 28"/>
                <a:gd name="T14" fmla="*/ 24 w 92"/>
                <a:gd name="T15" fmla="*/ 12 h 28"/>
                <a:gd name="T16" fmla="*/ 7 w 92"/>
                <a:gd name="T17" fmla="*/ 13 h 28"/>
                <a:gd name="T18" fmla="*/ 1 w 92"/>
                <a:gd name="T19" fmla="*/ 16 h 28"/>
                <a:gd name="T20" fmla="*/ 8 w 92"/>
                <a:gd name="T21" fmla="*/ 18 h 28"/>
                <a:gd name="T22" fmla="*/ 24 w 92"/>
                <a:gd name="T23" fmla="*/ 17 h 28"/>
                <a:gd name="T24" fmla="*/ 52 w 92"/>
                <a:gd name="T2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28">
                  <a:moveTo>
                    <a:pt x="52" y="27"/>
                  </a:moveTo>
                  <a:cubicBezTo>
                    <a:pt x="66" y="25"/>
                    <a:pt x="79" y="20"/>
                    <a:pt x="89" y="14"/>
                  </a:cubicBezTo>
                  <a:cubicBezTo>
                    <a:pt x="90" y="14"/>
                    <a:pt x="90" y="13"/>
                    <a:pt x="91" y="13"/>
                  </a:cubicBezTo>
                  <a:cubicBezTo>
                    <a:pt x="92" y="12"/>
                    <a:pt x="92" y="11"/>
                    <a:pt x="91" y="11"/>
                  </a:cubicBezTo>
                  <a:cubicBezTo>
                    <a:pt x="91" y="10"/>
                    <a:pt x="90" y="10"/>
                    <a:pt x="90" y="9"/>
                  </a:cubicBezTo>
                  <a:cubicBezTo>
                    <a:pt x="79" y="4"/>
                    <a:pt x="66" y="0"/>
                    <a:pt x="52" y="0"/>
                  </a:cubicBezTo>
                  <a:cubicBezTo>
                    <a:pt x="40" y="1"/>
                    <a:pt x="26" y="3"/>
                    <a:pt x="24" y="12"/>
                  </a:cubicBezTo>
                  <a:cubicBezTo>
                    <a:pt x="24" y="12"/>
                    <a:pt x="24" y="12"/>
                    <a:pt x="24" y="12"/>
                  </a:cubicBezTo>
                  <a:cubicBezTo>
                    <a:pt x="7" y="13"/>
                    <a:pt x="7" y="13"/>
                    <a:pt x="7" y="13"/>
                  </a:cubicBezTo>
                  <a:cubicBezTo>
                    <a:pt x="7" y="13"/>
                    <a:pt x="0" y="13"/>
                    <a:pt x="1" y="16"/>
                  </a:cubicBezTo>
                  <a:cubicBezTo>
                    <a:pt x="1" y="18"/>
                    <a:pt x="8" y="18"/>
                    <a:pt x="8" y="18"/>
                  </a:cubicBezTo>
                  <a:cubicBezTo>
                    <a:pt x="24" y="17"/>
                    <a:pt x="24" y="17"/>
                    <a:pt x="24" y="17"/>
                  </a:cubicBezTo>
                  <a:cubicBezTo>
                    <a:pt x="25" y="24"/>
                    <a:pt x="41" y="28"/>
                    <a:pt x="52"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2" name="Freeform 39">
              <a:extLst>
                <a:ext uri="{FF2B5EF4-FFF2-40B4-BE49-F238E27FC236}">
                  <a16:creationId xmlns:a16="http://schemas.microsoft.com/office/drawing/2014/main" id="{0E97E6AF-1C27-6741-BDF2-87110DF02D3D}"/>
                </a:ext>
              </a:extLst>
            </p:cNvPr>
            <p:cNvSpPr>
              <a:spLocks/>
            </p:cNvSpPr>
            <p:nvPr/>
          </p:nvSpPr>
          <p:spPr bwMode="auto">
            <a:xfrm>
              <a:off x="6919913" y="4668838"/>
              <a:ext cx="330200" cy="255588"/>
            </a:xfrm>
            <a:custGeom>
              <a:avLst/>
              <a:gdLst>
                <a:gd name="T0" fmla="*/ 84 w 122"/>
                <a:gd name="T1" fmla="*/ 37 h 94"/>
                <a:gd name="T2" fmla="*/ 37 w 122"/>
                <a:gd name="T3" fmla="*/ 24 h 94"/>
                <a:gd name="T4" fmla="*/ 37 w 122"/>
                <a:gd name="T5" fmla="*/ 24 h 94"/>
                <a:gd name="T6" fmla="*/ 14 w 122"/>
                <a:gd name="T7" fmla="*/ 7 h 94"/>
                <a:gd name="T8" fmla="*/ 3 w 122"/>
                <a:gd name="T9" fmla="*/ 4 h 94"/>
                <a:gd name="T10" fmla="*/ 10 w 122"/>
                <a:gd name="T11" fmla="*/ 14 h 94"/>
                <a:gd name="T12" fmla="*/ 31 w 122"/>
                <a:gd name="T13" fmla="*/ 30 h 94"/>
                <a:gd name="T14" fmla="*/ 55 w 122"/>
                <a:gd name="T15" fmla="*/ 72 h 94"/>
                <a:gd name="T16" fmla="*/ 116 w 122"/>
                <a:gd name="T17" fmla="*/ 93 h 94"/>
                <a:gd name="T18" fmla="*/ 119 w 122"/>
                <a:gd name="T19" fmla="*/ 93 h 94"/>
                <a:gd name="T20" fmla="*/ 122 w 122"/>
                <a:gd name="T21" fmla="*/ 91 h 94"/>
                <a:gd name="T22" fmla="*/ 121 w 122"/>
                <a:gd name="T23" fmla="*/ 88 h 94"/>
                <a:gd name="T24" fmla="*/ 84 w 122"/>
                <a:gd name="T25"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94">
                  <a:moveTo>
                    <a:pt x="84" y="37"/>
                  </a:moveTo>
                  <a:cubicBezTo>
                    <a:pt x="68" y="25"/>
                    <a:pt x="48" y="14"/>
                    <a:pt x="37" y="24"/>
                  </a:cubicBezTo>
                  <a:cubicBezTo>
                    <a:pt x="37" y="24"/>
                    <a:pt x="37" y="24"/>
                    <a:pt x="37" y="24"/>
                  </a:cubicBezTo>
                  <a:cubicBezTo>
                    <a:pt x="14" y="7"/>
                    <a:pt x="14" y="7"/>
                    <a:pt x="14" y="7"/>
                  </a:cubicBezTo>
                  <a:cubicBezTo>
                    <a:pt x="14" y="7"/>
                    <a:pt x="6" y="0"/>
                    <a:pt x="3" y="4"/>
                  </a:cubicBezTo>
                  <a:cubicBezTo>
                    <a:pt x="0" y="8"/>
                    <a:pt x="10" y="14"/>
                    <a:pt x="10" y="14"/>
                  </a:cubicBezTo>
                  <a:cubicBezTo>
                    <a:pt x="31" y="30"/>
                    <a:pt x="31" y="30"/>
                    <a:pt x="31" y="30"/>
                  </a:cubicBezTo>
                  <a:cubicBezTo>
                    <a:pt x="24" y="40"/>
                    <a:pt x="39" y="62"/>
                    <a:pt x="55" y="72"/>
                  </a:cubicBezTo>
                  <a:cubicBezTo>
                    <a:pt x="74" y="84"/>
                    <a:pt x="95" y="91"/>
                    <a:pt x="116" y="93"/>
                  </a:cubicBezTo>
                  <a:cubicBezTo>
                    <a:pt x="117" y="94"/>
                    <a:pt x="118" y="94"/>
                    <a:pt x="119" y="93"/>
                  </a:cubicBezTo>
                  <a:cubicBezTo>
                    <a:pt x="121" y="93"/>
                    <a:pt x="122" y="92"/>
                    <a:pt x="122" y="91"/>
                  </a:cubicBezTo>
                  <a:cubicBezTo>
                    <a:pt x="122" y="90"/>
                    <a:pt x="122" y="89"/>
                    <a:pt x="121" y="88"/>
                  </a:cubicBezTo>
                  <a:cubicBezTo>
                    <a:pt x="113" y="70"/>
                    <a:pt x="101" y="51"/>
                    <a:pt x="84"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3" name="Freeform 40">
              <a:extLst>
                <a:ext uri="{FF2B5EF4-FFF2-40B4-BE49-F238E27FC236}">
                  <a16:creationId xmlns:a16="http://schemas.microsoft.com/office/drawing/2014/main" id="{67F4A2E8-F3FF-6F44-AD0A-7B193335D45B}"/>
                </a:ext>
              </a:extLst>
            </p:cNvPr>
            <p:cNvSpPr>
              <a:spLocks/>
            </p:cNvSpPr>
            <p:nvPr/>
          </p:nvSpPr>
          <p:spPr bwMode="auto">
            <a:xfrm>
              <a:off x="6505576" y="4778375"/>
              <a:ext cx="376238" cy="180975"/>
            </a:xfrm>
            <a:custGeom>
              <a:avLst/>
              <a:gdLst>
                <a:gd name="T0" fmla="*/ 89 w 138"/>
                <a:gd name="T1" fmla="*/ 18 h 67"/>
                <a:gd name="T2" fmla="*/ 39 w 138"/>
                <a:gd name="T3" fmla="*/ 16 h 67"/>
                <a:gd name="T4" fmla="*/ 39 w 138"/>
                <a:gd name="T5" fmla="*/ 16 h 67"/>
                <a:gd name="T6" fmla="*/ 14 w 138"/>
                <a:gd name="T7" fmla="*/ 5 h 67"/>
                <a:gd name="T8" fmla="*/ 2 w 138"/>
                <a:gd name="T9" fmla="*/ 4 h 67"/>
                <a:gd name="T10" fmla="*/ 11 w 138"/>
                <a:gd name="T11" fmla="*/ 12 h 67"/>
                <a:gd name="T12" fmla="*/ 36 w 138"/>
                <a:gd name="T13" fmla="*/ 23 h 67"/>
                <a:gd name="T14" fmla="*/ 69 w 138"/>
                <a:gd name="T15" fmla="*/ 59 h 67"/>
                <a:gd name="T16" fmla="*/ 133 w 138"/>
                <a:gd name="T17" fmla="*/ 65 h 67"/>
                <a:gd name="T18" fmla="*/ 136 w 138"/>
                <a:gd name="T19" fmla="*/ 64 h 67"/>
                <a:gd name="T20" fmla="*/ 138 w 138"/>
                <a:gd name="T21" fmla="*/ 61 h 67"/>
                <a:gd name="T22" fmla="*/ 137 w 138"/>
                <a:gd name="T23" fmla="*/ 58 h 67"/>
                <a:gd name="T24" fmla="*/ 89 w 138"/>
                <a:gd name="T25"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67">
                  <a:moveTo>
                    <a:pt x="89" y="18"/>
                  </a:moveTo>
                  <a:cubicBezTo>
                    <a:pt x="70" y="9"/>
                    <a:pt x="48" y="4"/>
                    <a:pt x="39" y="16"/>
                  </a:cubicBezTo>
                  <a:cubicBezTo>
                    <a:pt x="39" y="16"/>
                    <a:pt x="39" y="16"/>
                    <a:pt x="39" y="16"/>
                  </a:cubicBezTo>
                  <a:cubicBezTo>
                    <a:pt x="14" y="5"/>
                    <a:pt x="14" y="5"/>
                    <a:pt x="14" y="5"/>
                  </a:cubicBezTo>
                  <a:cubicBezTo>
                    <a:pt x="14" y="5"/>
                    <a:pt x="3" y="0"/>
                    <a:pt x="2" y="4"/>
                  </a:cubicBezTo>
                  <a:cubicBezTo>
                    <a:pt x="0" y="9"/>
                    <a:pt x="11" y="12"/>
                    <a:pt x="11" y="12"/>
                  </a:cubicBezTo>
                  <a:cubicBezTo>
                    <a:pt x="36" y="23"/>
                    <a:pt x="36" y="23"/>
                    <a:pt x="36" y="23"/>
                  </a:cubicBezTo>
                  <a:cubicBezTo>
                    <a:pt x="31" y="35"/>
                    <a:pt x="51" y="53"/>
                    <a:pt x="69" y="59"/>
                  </a:cubicBezTo>
                  <a:cubicBezTo>
                    <a:pt x="90" y="66"/>
                    <a:pt x="112" y="67"/>
                    <a:pt x="133" y="65"/>
                  </a:cubicBezTo>
                  <a:cubicBezTo>
                    <a:pt x="134" y="65"/>
                    <a:pt x="135" y="65"/>
                    <a:pt x="136" y="64"/>
                  </a:cubicBezTo>
                  <a:cubicBezTo>
                    <a:pt x="138" y="63"/>
                    <a:pt x="138" y="62"/>
                    <a:pt x="138" y="61"/>
                  </a:cubicBezTo>
                  <a:cubicBezTo>
                    <a:pt x="138" y="60"/>
                    <a:pt x="137" y="59"/>
                    <a:pt x="137" y="58"/>
                  </a:cubicBezTo>
                  <a:cubicBezTo>
                    <a:pt x="124" y="43"/>
                    <a:pt x="108" y="27"/>
                    <a:pt x="8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4" name="Freeform 41">
              <a:extLst>
                <a:ext uri="{FF2B5EF4-FFF2-40B4-BE49-F238E27FC236}">
                  <a16:creationId xmlns:a16="http://schemas.microsoft.com/office/drawing/2014/main" id="{CC961725-2640-BC4A-BC28-9C07B739F52B}"/>
                </a:ext>
              </a:extLst>
            </p:cNvPr>
            <p:cNvSpPr>
              <a:spLocks/>
            </p:cNvSpPr>
            <p:nvPr/>
          </p:nvSpPr>
          <p:spPr bwMode="auto">
            <a:xfrm>
              <a:off x="6348413" y="4946650"/>
              <a:ext cx="358775" cy="214313"/>
            </a:xfrm>
            <a:custGeom>
              <a:avLst/>
              <a:gdLst>
                <a:gd name="T0" fmla="*/ 88 w 132"/>
                <a:gd name="T1" fmla="*/ 28 h 79"/>
                <a:gd name="T2" fmla="*/ 39 w 132"/>
                <a:gd name="T3" fmla="*/ 20 h 79"/>
                <a:gd name="T4" fmla="*/ 39 w 132"/>
                <a:gd name="T5" fmla="*/ 20 h 79"/>
                <a:gd name="T6" fmla="*/ 14 w 132"/>
                <a:gd name="T7" fmla="*/ 7 h 79"/>
                <a:gd name="T8" fmla="*/ 2 w 132"/>
                <a:gd name="T9" fmla="*/ 5 h 79"/>
                <a:gd name="T10" fmla="*/ 10 w 132"/>
                <a:gd name="T11" fmla="*/ 14 h 79"/>
                <a:gd name="T12" fmla="*/ 34 w 132"/>
                <a:gd name="T13" fmla="*/ 27 h 79"/>
                <a:gd name="T14" fmla="*/ 63 w 132"/>
                <a:gd name="T15" fmla="*/ 66 h 79"/>
                <a:gd name="T16" fmla="*/ 126 w 132"/>
                <a:gd name="T17" fmla="*/ 79 h 79"/>
                <a:gd name="T18" fmla="*/ 130 w 132"/>
                <a:gd name="T19" fmla="*/ 78 h 79"/>
                <a:gd name="T20" fmla="*/ 132 w 132"/>
                <a:gd name="T21" fmla="*/ 76 h 79"/>
                <a:gd name="T22" fmla="*/ 131 w 132"/>
                <a:gd name="T23" fmla="*/ 73 h 79"/>
                <a:gd name="T24" fmla="*/ 88 w 132"/>
                <a:gd name="T25"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79">
                  <a:moveTo>
                    <a:pt x="88" y="28"/>
                  </a:moveTo>
                  <a:cubicBezTo>
                    <a:pt x="70" y="17"/>
                    <a:pt x="49" y="9"/>
                    <a:pt x="39" y="20"/>
                  </a:cubicBezTo>
                  <a:cubicBezTo>
                    <a:pt x="39" y="20"/>
                    <a:pt x="39" y="20"/>
                    <a:pt x="39" y="20"/>
                  </a:cubicBezTo>
                  <a:cubicBezTo>
                    <a:pt x="14" y="7"/>
                    <a:pt x="14" y="7"/>
                    <a:pt x="14" y="7"/>
                  </a:cubicBezTo>
                  <a:cubicBezTo>
                    <a:pt x="14" y="7"/>
                    <a:pt x="5" y="0"/>
                    <a:pt x="2" y="5"/>
                  </a:cubicBezTo>
                  <a:cubicBezTo>
                    <a:pt x="0" y="9"/>
                    <a:pt x="10" y="14"/>
                    <a:pt x="10" y="14"/>
                  </a:cubicBezTo>
                  <a:cubicBezTo>
                    <a:pt x="34" y="27"/>
                    <a:pt x="34" y="27"/>
                    <a:pt x="34" y="27"/>
                  </a:cubicBezTo>
                  <a:cubicBezTo>
                    <a:pt x="28" y="38"/>
                    <a:pt x="46" y="58"/>
                    <a:pt x="63" y="66"/>
                  </a:cubicBezTo>
                  <a:cubicBezTo>
                    <a:pt x="84" y="75"/>
                    <a:pt x="106" y="79"/>
                    <a:pt x="126" y="79"/>
                  </a:cubicBezTo>
                  <a:cubicBezTo>
                    <a:pt x="127" y="79"/>
                    <a:pt x="129" y="79"/>
                    <a:pt x="130" y="78"/>
                  </a:cubicBezTo>
                  <a:cubicBezTo>
                    <a:pt x="131" y="78"/>
                    <a:pt x="132" y="77"/>
                    <a:pt x="132" y="76"/>
                  </a:cubicBezTo>
                  <a:cubicBezTo>
                    <a:pt x="132" y="75"/>
                    <a:pt x="132" y="74"/>
                    <a:pt x="131" y="73"/>
                  </a:cubicBezTo>
                  <a:cubicBezTo>
                    <a:pt x="120" y="56"/>
                    <a:pt x="106" y="39"/>
                    <a:pt x="88"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5" name="Freeform 42">
              <a:extLst>
                <a:ext uri="{FF2B5EF4-FFF2-40B4-BE49-F238E27FC236}">
                  <a16:creationId xmlns:a16="http://schemas.microsoft.com/office/drawing/2014/main" id="{3140464A-5178-D947-AF25-37A85A0A4954}"/>
                </a:ext>
              </a:extLst>
            </p:cNvPr>
            <p:cNvSpPr>
              <a:spLocks/>
            </p:cNvSpPr>
            <p:nvPr/>
          </p:nvSpPr>
          <p:spPr bwMode="auto">
            <a:xfrm>
              <a:off x="6435726" y="4316413"/>
              <a:ext cx="247650" cy="76200"/>
            </a:xfrm>
            <a:custGeom>
              <a:avLst/>
              <a:gdLst>
                <a:gd name="T0" fmla="*/ 52 w 91"/>
                <a:gd name="T1" fmla="*/ 0 h 28"/>
                <a:gd name="T2" fmla="*/ 24 w 91"/>
                <a:gd name="T3" fmla="*/ 11 h 28"/>
                <a:gd name="T4" fmla="*/ 24 w 91"/>
                <a:gd name="T5" fmla="*/ 11 h 28"/>
                <a:gd name="T6" fmla="*/ 7 w 91"/>
                <a:gd name="T7" fmla="*/ 12 h 28"/>
                <a:gd name="T8" fmla="*/ 0 w 91"/>
                <a:gd name="T9" fmla="*/ 15 h 28"/>
                <a:gd name="T10" fmla="*/ 7 w 91"/>
                <a:gd name="T11" fmla="*/ 17 h 28"/>
                <a:gd name="T12" fmla="*/ 24 w 91"/>
                <a:gd name="T13" fmla="*/ 16 h 28"/>
                <a:gd name="T14" fmla="*/ 52 w 91"/>
                <a:gd name="T15" fmla="*/ 26 h 28"/>
                <a:gd name="T16" fmla="*/ 89 w 91"/>
                <a:gd name="T17" fmla="*/ 13 h 28"/>
                <a:gd name="T18" fmla="*/ 90 w 91"/>
                <a:gd name="T19" fmla="*/ 12 h 28"/>
                <a:gd name="T20" fmla="*/ 91 w 91"/>
                <a:gd name="T21" fmla="*/ 10 h 28"/>
                <a:gd name="T22" fmla="*/ 89 w 91"/>
                <a:gd name="T23" fmla="*/ 9 h 28"/>
                <a:gd name="T24" fmla="*/ 52 w 91"/>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28">
                  <a:moveTo>
                    <a:pt x="52" y="0"/>
                  </a:moveTo>
                  <a:cubicBezTo>
                    <a:pt x="40" y="0"/>
                    <a:pt x="26" y="3"/>
                    <a:pt x="24" y="11"/>
                  </a:cubicBezTo>
                  <a:cubicBezTo>
                    <a:pt x="24" y="11"/>
                    <a:pt x="24" y="11"/>
                    <a:pt x="24" y="11"/>
                  </a:cubicBezTo>
                  <a:cubicBezTo>
                    <a:pt x="7" y="12"/>
                    <a:pt x="7" y="12"/>
                    <a:pt x="7" y="12"/>
                  </a:cubicBezTo>
                  <a:cubicBezTo>
                    <a:pt x="7" y="12"/>
                    <a:pt x="0" y="12"/>
                    <a:pt x="0" y="15"/>
                  </a:cubicBezTo>
                  <a:cubicBezTo>
                    <a:pt x="0" y="18"/>
                    <a:pt x="7" y="17"/>
                    <a:pt x="7" y="17"/>
                  </a:cubicBezTo>
                  <a:cubicBezTo>
                    <a:pt x="24" y="16"/>
                    <a:pt x="24" y="16"/>
                    <a:pt x="24" y="16"/>
                  </a:cubicBezTo>
                  <a:cubicBezTo>
                    <a:pt x="24" y="23"/>
                    <a:pt x="40" y="28"/>
                    <a:pt x="52" y="26"/>
                  </a:cubicBezTo>
                  <a:cubicBezTo>
                    <a:pt x="65" y="25"/>
                    <a:pt x="78" y="20"/>
                    <a:pt x="89" y="13"/>
                  </a:cubicBezTo>
                  <a:cubicBezTo>
                    <a:pt x="90" y="13"/>
                    <a:pt x="90" y="13"/>
                    <a:pt x="90" y="12"/>
                  </a:cubicBezTo>
                  <a:cubicBezTo>
                    <a:pt x="91" y="11"/>
                    <a:pt x="91" y="11"/>
                    <a:pt x="91" y="10"/>
                  </a:cubicBezTo>
                  <a:cubicBezTo>
                    <a:pt x="91" y="9"/>
                    <a:pt x="90" y="9"/>
                    <a:pt x="89" y="9"/>
                  </a:cubicBezTo>
                  <a:cubicBezTo>
                    <a:pt x="78" y="4"/>
                    <a:pt x="65" y="0"/>
                    <a:pt x="5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6" name="Freeform 43">
              <a:extLst>
                <a:ext uri="{FF2B5EF4-FFF2-40B4-BE49-F238E27FC236}">
                  <a16:creationId xmlns:a16="http://schemas.microsoft.com/office/drawing/2014/main" id="{AA127CD5-877F-344F-85D2-0B5C6CE454B3}"/>
                </a:ext>
              </a:extLst>
            </p:cNvPr>
            <p:cNvSpPr>
              <a:spLocks/>
            </p:cNvSpPr>
            <p:nvPr/>
          </p:nvSpPr>
          <p:spPr bwMode="auto">
            <a:xfrm>
              <a:off x="6924676" y="3289300"/>
              <a:ext cx="250825" cy="266700"/>
            </a:xfrm>
            <a:custGeom>
              <a:avLst/>
              <a:gdLst>
                <a:gd name="T0" fmla="*/ 13 w 92"/>
                <a:gd name="T1" fmla="*/ 90 h 98"/>
                <a:gd name="T2" fmla="*/ 29 w 92"/>
                <a:gd name="T3" fmla="*/ 73 h 98"/>
                <a:gd name="T4" fmla="*/ 67 w 92"/>
                <a:gd name="T5" fmla="*/ 55 h 98"/>
                <a:gd name="T6" fmla="*/ 91 w 92"/>
                <a:gd name="T7" fmla="*/ 5 h 98"/>
                <a:gd name="T8" fmla="*/ 92 w 92"/>
                <a:gd name="T9" fmla="*/ 2 h 98"/>
                <a:gd name="T10" fmla="*/ 90 w 92"/>
                <a:gd name="T11" fmla="*/ 0 h 98"/>
                <a:gd name="T12" fmla="*/ 87 w 92"/>
                <a:gd name="T13" fmla="*/ 0 h 98"/>
                <a:gd name="T14" fmla="*/ 41 w 92"/>
                <a:gd name="T15" fmla="*/ 28 h 98"/>
                <a:gd name="T16" fmla="*/ 24 w 92"/>
                <a:gd name="T17" fmla="*/ 68 h 98"/>
                <a:gd name="T18" fmla="*/ 24 w 92"/>
                <a:gd name="T19" fmla="*/ 68 h 98"/>
                <a:gd name="T20" fmla="*/ 8 w 92"/>
                <a:gd name="T21" fmla="*/ 86 h 98"/>
                <a:gd name="T22" fmla="*/ 3 w 92"/>
                <a:gd name="T23" fmla="*/ 96 h 98"/>
                <a:gd name="T24" fmla="*/ 13 w 92"/>
                <a:gd name="T25"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8">
                  <a:moveTo>
                    <a:pt x="13" y="90"/>
                  </a:moveTo>
                  <a:cubicBezTo>
                    <a:pt x="29" y="73"/>
                    <a:pt x="29" y="73"/>
                    <a:pt x="29" y="73"/>
                  </a:cubicBezTo>
                  <a:cubicBezTo>
                    <a:pt x="36" y="80"/>
                    <a:pt x="57" y="68"/>
                    <a:pt x="67" y="55"/>
                  </a:cubicBezTo>
                  <a:cubicBezTo>
                    <a:pt x="79" y="40"/>
                    <a:pt x="87" y="22"/>
                    <a:pt x="91" y="5"/>
                  </a:cubicBezTo>
                  <a:cubicBezTo>
                    <a:pt x="92" y="4"/>
                    <a:pt x="92" y="3"/>
                    <a:pt x="92" y="2"/>
                  </a:cubicBezTo>
                  <a:cubicBezTo>
                    <a:pt x="92" y="1"/>
                    <a:pt x="91" y="0"/>
                    <a:pt x="90" y="0"/>
                  </a:cubicBezTo>
                  <a:cubicBezTo>
                    <a:pt x="89" y="0"/>
                    <a:pt x="88" y="0"/>
                    <a:pt x="87" y="0"/>
                  </a:cubicBezTo>
                  <a:cubicBezTo>
                    <a:pt x="71" y="6"/>
                    <a:pt x="54" y="15"/>
                    <a:pt x="41" y="28"/>
                  </a:cubicBezTo>
                  <a:cubicBezTo>
                    <a:pt x="28" y="41"/>
                    <a:pt x="17" y="58"/>
                    <a:pt x="24" y="68"/>
                  </a:cubicBezTo>
                  <a:cubicBezTo>
                    <a:pt x="24" y="68"/>
                    <a:pt x="24" y="68"/>
                    <a:pt x="24" y="68"/>
                  </a:cubicBezTo>
                  <a:cubicBezTo>
                    <a:pt x="8" y="86"/>
                    <a:pt x="8" y="86"/>
                    <a:pt x="8" y="86"/>
                  </a:cubicBezTo>
                  <a:cubicBezTo>
                    <a:pt x="8" y="86"/>
                    <a:pt x="0" y="93"/>
                    <a:pt x="3" y="96"/>
                  </a:cubicBezTo>
                  <a:cubicBezTo>
                    <a:pt x="7" y="98"/>
                    <a:pt x="13" y="90"/>
                    <a:pt x="13" y="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7" name="Freeform 44">
              <a:extLst>
                <a:ext uri="{FF2B5EF4-FFF2-40B4-BE49-F238E27FC236}">
                  <a16:creationId xmlns:a16="http://schemas.microsoft.com/office/drawing/2014/main" id="{FC43003D-18A6-3843-BB55-2B98104B1E24}"/>
                </a:ext>
              </a:extLst>
            </p:cNvPr>
            <p:cNvSpPr>
              <a:spLocks/>
            </p:cNvSpPr>
            <p:nvPr/>
          </p:nvSpPr>
          <p:spPr bwMode="auto">
            <a:xfrm>
              <a:off x="7272338" y="3181350"/>
              <a:ext cx="247650" cy="268288"/>
            </a:xfrm>
            <a:custGeom>
              <a:avLst/>
              <a:gdLst>
                <a:gd name="T0" fmla="*/ 23 w 91"/>
                <a:gd name="T1" fmla="*/ 69 h 99"/>
                <a:gd name="T2" fmla="*/ 23 w 91"/>
                <a:gd name="T3" fmla="*/ 69 h 99"/>
                <a:gd name="T4" fmla="*/ 7 w 91"/>
                <a:gd name="T5" fmla="*/ 86 h 99"/>
                <a:gd name="T6" fmla="*/ 3 w 91"/>
                <a:gd name="T7" fmla="*/ 96 h 99"/>
                <a:gd name="T8" fmla="*/ 12 w 91"/>
                <a:gd name="T9" fmla="*/ 91 h 99"/>
                <a:gd name="T10" fmla="*/ 28 w 91"/>
                <a:gd name="T11" fmla="*/ 73 h 99"/>
                <a:gd name="T12" fmla="*/ 49 w 91"/>
                <a:gd name="T13" fmla="*/ 70 h 99"/>
                <a:gd name="T14" fmla="*/ 66 w 91"/>
                <a:gd name="T15" fmla="*/ 56 h 99"/>
                <a:gd name="T16" fmla="*/ 90 w 91"/>
                <a:gd name="T17" fmla="*/ 5 h 99"/>
                <a:gd name="T18" fmla="*/ 91 w 91"/>
                <a:gd name="T19" fmla="*/ 3 h 99"/>
                <a:gd name="T20" fmla="*/ 89 w 91"/>
                <a:gd name="T21" fmla="*/ 0 h 99"/>
                <a:gd name="T22" fmla="*/ 87 w 91"/>
                <a:gd name="T23" fmla="*/ 0 h 99"/>
                <a:gd name="T24" fmla="*/ 40 w 91"/>
                <a:gd name="T25" fmla="*/ 29 h 99"/>
                <a:gd name="T26" fmla="*/ 30 w 91"/>
                <a:gd name="T27" fmla="*/ 40 h 99"/>
                <a:gd name="T28" fmla="*/ 23 w 91"/>
                <a:gd name="T29"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99">
                  <a:moveTo>
                    <a:pt x="23" y="69"/>
                  </a:moveTo>
                  <a:cubicBezTo>
                    <a:pt x="23" y="69"/>
                    <a:pt x="23" y="69"/>
                    <a:pt x="23" y="69"/>
                  </a:cubicBezTo>
                  <a:cubicBezTo>
                    <a:pt x="7" y="86"/>
                    <a:pt x="7" y="86"/>
                    <a:pt x="7" y="86"/>
                  </a:cubicBezTo>
                  <a:cubicBezTo>
                    <a:pt x="7" y="86"/>
                    <a:pt x="0" y="93"/>
                    <a:pt x="3" y="96"/>
                  </a:cubicBezTo>
                  <a:cubicBezTo>
                    <a:pt x="6" y="99"/>
                    <a:pt x="12" y="91"/>
                    <a:pt x="12" y="91"/>
                  </a:cubicBezTo>
                  <a:cubicBezTo>
                    <a:pt x="28" y="73"/>
                    <a:pt x="28" y="73"/>
                    <a:pt x="28" y="73"/>
                  </a:cubicBezTo>
                  <a:cubicBezTo>
                    <a:pt x="32" y="77"/>
                    <a:pt x="41" y="75"/>
                    <a:pt x="49" y="70"/>
                  </a:cubicBezTo>
                  <a:cubicBezTo>
                    <a:pt x="55" y="67"/>
                    <a:pt x="62" y="61"/>
                    <a:pt x="66" y="56"/>
                  </a:cubicBezTo>
                  <a:cubicBezTo>
                    <a:pt x="78" y="40"/>
                    <a:pt x="86" y="23"/>
                    <a:pt x="90" y="5"/>
                  </a:cubicBezTo>
                  <a:cubicBezTo>
                    <a:pt x="91" y="5"/>
                    <a:pt x="91" y="4"/>
                    <a:pt x="91" y="3"/>
                  </a:cubicBezTo>
                  <a:cubicBezTo>
                    <a:pt x="91" y="1"/>
                    <a:pt x="90" y="0"/>
                    <a:pt x="89" y="0"/>
                  </a:cubicBezTo>
                  <a:cubicBezTo>
                    <a:pt x="88" y="0"/>
                    <a:pt x="87" y="0"/>
                    <a:pt x="87" y="0"/>
                  </a:cubicBezTo>
                  <a:cubicBezTo>
                    <a:pt x="70" y="7"/>
                    <a:pt x="53" y="16"/>
                    <a:pt x="40" y="29"/>
                  </a:cubicBezTo>
                  <a:cubicBezTo>
                    <a:pt x="36" y="32"/>
                    <a:pt x="33" y="36"/>
                    <a:pt x="30" y="40"/>
                  </a:cubicBezTo>
                  <a:cubicBezTo>
                    <a:pt x="23" y="50"/>
                    <a:pt x="18" y="61"/>
                    <a:pt x="23"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8" name="Freeform 45">
              <a:extLst>
                <a:ext uri="{FF2B5EF4-FFF2-40B4-BE49-F238E27FC236}">
                  <a16:creationId xmlns:a16="http://schemas.microsoft.com/office/drawing/2014/main" id="{9CCAE504-89B4-5A47-9E4B-EE23A77E9E8E}"/>
                </a:ext>
              </a:extLst>
            </p:cNvPr>
            <p:cNvSpPr>
              <a:spLocks/>
            </p:cNvSpPr>
            <p:nvPr/>
          </p:nvSpPr>
          <p:spPr bwMode="auto">
            <a:xfrm>
              <a:off x="7242176" y="3014663"/>
              <a:ext cx="250825" cy="269875"/>
            </a:xfrm>
            <a:custGeom>
              <a:avLst/>
              <a:gdLst>
                <a:gd name="T0" fmla="*/ 4 w 92"/>
                <a:gd name="T1" fmla="*/ 96 h 99"/>
                <a:gd name="T2" fmla="*/ 13 w 92"/>
                <a:gd name="T3" fmla="*/ 91 h 99"/>
                <a:gd name="T4" fmla="*/ 25 w 92"/>
                <a:gd name="T5" fmla="*/ 78 h 99"/>
                <a:gd name="T6" fmla="*/ 29 w 92"/>
                <a:gd name="T7" fmla="*/ 73 h 99"/>
                <a:gd name="T8" fmla="*/ 67 w 92"/>
                <a:gd name="T9" fmla="*/ 56 h 99"/>
                <a:gd name="T10" fmla="*/ 91 w 92"/>
                <a:gd name="T11" fmla="*/ 6 h 99"/>
                <a:gd name="T12" fmla="*/ 92 w 92"/>
                <a:gd name="T13" fmla="*/ 3 h 99"/>
                <a:gd name="T14" fmla="*/ 90 w 92"/>
                <a:gd name="T15" fmla="*/ 0 h 99"/>
                <a:gd name="T16" fmla="*/ 87 w 92"/>
                <a:gd name="T17" fmla="*/ 1 h 99"/>
                <a:gd name="T18" fmla="*/ 41 w 92"/>
                <a:gd name="T19" fmla="*/ 29 h 99"/>
                <a:gd name="T20" fmla="*/ 24 w 92"/>
                <a:gd name="T21" fmla="*/ 69 h 99"/>
                <a:gd name="T22" fmla="*/ 24 w 92"/>
                <a:gd name="T23" fmla="*/ 69 h 99"/>
                <a:gd name="T24" fmla="*/ 21 w 92"/>
                <a:gd name="T25" fmla="*/ 72 h 99"/>
                <a:gd name="T26" fmla="*/ 8 w 92"/>
                <a:gd name="T27" fmla="*/ 86 h 99"/>
                <a:gd name="T28" fmla="*/ 4 w 92"/>
                <a:gd name="T29" fmla="*/ 9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9">
                  <a:moveTo>
                    <a:pt x="4" y="96"/>
                  </a:moveTo>
                  <a:cubicBezTo>
                    <a:pt x="7" y="99"/>
                    <a:pt x="13" y="91"/>
                    <a:pt x="13" y="91"/>
                  </a:cubicBezTo>
                  <a:cubicBezTo>
                    <a:pt x="25" y="78"/>
                    <a:pt x="25" y="78"/>
                    <a:pt x="25" y="78"/>
                  </a:cubicBezTo>
                  <a:cubicBezTo>
                    <a:pt x="29" y="73"/>
                    <a:pt x="29" y="73"/>
                    <a:pt x="29" y="73"/>
                  </a:cubicBezTo>
                  <a:cubicBezTo>
                    <a:pt x="36" y="80"/>
                    <a:pt x="57" y="69"/>
                    <a:pt x="67" y="56"/>
                  </a:cubicBezTo>
                  <a:cubicBezTo>
                    <a:pt x="79" y="40"/>
                    <a:pt x="87" y="23"/>
                    <a:pt x="91" y="6"/>
                  </a:cubicBezTo>
                  <a:cubicBezTo>
                    <a:pt x="92" y="5"/>
                    <a:pt x="92" y="4"/>
                    <a:pt x="92" y="3"/>
                  </a:cubicBezTo>
                  <a:cubicBezTo>
                    <a:pt x="92" y="1"/>
                    <a:pt x="91" y="0"/>
                    <a:pt x="90" y="0"/>
                  </a:cubicBezTo>
                  <a:cubicBezTo>
                    <a:pt x="89" y="0"/>
                    <a:pt x="88" y="0"/>
                    <a:pt x="87" y="1"/>
                  </a:cubicBezTo>
                  <a:cubicBezTo>
                    <a:pt x="71" y="7"/>
                    <a:pt x="54" y="16"/>
                    <a:pt x="41" y="29"/>
                  </a:cubicBezTo>
                  <a:cubicBezTo>
                    <a:pt x="28" y="42"/>
                    <a:pt x="17" y="58"/>
                    <a:pt x="24" y="69"/>
                  </a:cubicBezTo>
                  <a:cubicBezTo>
                    <a:pt x="24" y="69"/>
                    <a:pt x="24" y="69"/>
                    <a:pt x="24" y="69"/>
                  </a:cubicBezTo>
                  <a:cubicBezTo>
                    <a:pt x="21" y="72"/>
                    <a:pt x="21" y="72"/>
                    <a:pt x="21" y="72"/>
                  </a:cubicBezTo>
                  <a:cubicBezTo>
                    <a:pt x="8" y="86"/>
                    <a:pt x="8" y="86"/>
                    <a:pt x="8" y="86"/>
                  </a:cubicBezTo>
                  <a:cubicBezTo>
                    <a:pt x="8" y="86"/>
                    <a:pt x="0" y="93"/>
                    <a:pt x="4" y="9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49" name="Freeform 46">
              <a:extLst>
                <a:ext uri="{FF2B5EF4-FFF2-40B4-BE49-F238E27FC236}">
                  <a16:creationId xmlns:a16="http://schemas.microsoft.com/office/drawing/2014/main" id="{0ECEFF6D-9C89-1843-AA74-6664DED00FA8}"/>
                </a:ext>
              </a:extLst>
            </p:cNvPr>
            <p:cNvSpPr>
              <a:spLocks/>
            </p:cNvSpPr>
            <p:nvPr/>
          </p:nvSpPr>
          <p:spPr bwMode="auto">
            <a:xfrm>
              <a:off x="7015163" y="2979738"/>
              <a:ext cx="249238" cy="268288"/>
            </a:xfrm>
            <a:custGeom>
              <a:avLst/>
              <a:gdLst>
                <a:gd name="T0" fmla="*/ 24 w 92"/>
                <a:gd name="T1" fmla="*/ 69 h 99"/>
                <a:gd name="T2" fmla="*/ 24 w 92"/>
                <a:gd name="T3" fmla="*/ 69 h 99"/>
                <a:gd name="T4" fmla="*/ 8 w 92"/>
                <a:gd name="T5" fmla="*/ 86 h 99"/>
                <a:gd name="T6" fmla="*/ 3 w 92"/>
                <a:gd name="T7" fmla="*/ 96 h 99"/>
                <a:gd name="T8" fmla="*/ 13 w 92"/>
                <a:gd name="T9" fmla="*/ 91 h 99"/>
                <a:gd name="T10" fmla="*/ 29 w 92"/>
                <a:gd name="T11" fmla="*/ 73 h 99"/>
                <a:gd name="T12" fmla="*/ 67 w 92"/>
                <a:gd name="T13" fmla="*/ 56 h 99"/>
                <a:gd name="T14" fmla="*/ 73 w 92"/>
                <a:gd name="T15" fmla="*/ 47 h 99"/>
                <a:gd name="T16" fmla="*/ 91 w 92"/>
                <a:gd name="T17" fmla="*/ 6 h 99"/>
                <a:gd name="T18" fmla="*/ 92 w 92"/>
                <a:gd name="T19" fmla="*/ 3 h 99"/>
                <a:gd name="T20" fmla="*/ 90 w 92"/>
                <a:gd name="T21" fmla="*/ 0 h 99"/>
                <a:gd name="T22" fmla="*/ 87 w 92"/>
                <a:gd name="T23" fmla="*/ 0 h 99"/>
                <a:gd name="T24" fmla="*/ 49 w 92"/>
                <a:gd name="T25" fmla="*/ 22 h 99"/>
                <a:gd name="T26" fmla="*/ 41 w 92"/>
                <a:gd name="T27" fmla="*/ 29 h 99"/>
                <a:gd name="T28" fmla="*/ 24 w 92"/>
                <a:gd name="T29"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9">
                  <a:moveTo>
                    <a:pt x="24" y="69"/>
                  </a:moveTo>
                  <a:cubicBezTo>
                    <a:pt x="24" y="69"/>
                    <a:pt x="24" y="69"/>
                    <a:pt x="24" y="69"/>
                  </a:cubicBezTo>
                  <a:cubicBezTo>
                    <a:pt x="8" y="86"/>
                    <a:pt x="8" y="86"/>
                    <a:pt x="8" y="86"/>
                  </a:cubicBezTo>
                  <a:cubicBezTo>
                    <a:pt x="8" y="86"/>
                    <a:pt x="0" y="93"/>
                    <a:pt x="3" y="96"/>
                  </a:cubicBezTo>
                  <a:cubicBezTo>
                    <a:pt x="7" y="99"/>
                    <a:pt x="13" y="91"/>
                    <a:pt x="13" y="91"/>
                  </a:cubicBezTo>
                  <a:cubicBezTo>
                    <a:pt x="29" y="73"/>
                    <a:pt x="29" y="73"/>
                    <a:pt x="29" y="73"/>
                  </a:cubicBezTo>
                  <a:cubicBezTo>
                    <a:pt x="36" y="80"/>
                    <a:pt x="57" y="69"/>
                    <a:pt x="67" y="56"/>
                  </a:cubicBezTo>
                  <a:cubicBezTo>
                    <a:pt x="69" y="53"/>
                    <a:pt x="71" y="50"/>
                    <a:pt x="73" y="47"/>
                  </a:cubicBezTo>
                  <a:cubicBezTo>
                    <a:pt x="82" y="34"/>
                    <a:pt x="88" y="20"/>
                    <a:pt x="91" y="6"/>
                  </a:cubicBezTo>
                  <a:cubicBezTo>
                    <a:pt x="92" y="5"/>
                    <a:pt x="92" y="4"/>
                    <a:pt x="92" y="3"/>
                  </a:cubicBezTo>
                  <a:cubicBezTo>
                    <a:pt x="92" y="1"/>
                    <a:pt x="91" y="0"/>
                    <a:pt x="90" y="0"/>
                  </a:cubicBezTo>
                  <a:cubicBezTo>
                    <a:pt x="89" y="0"/>
                    <a:pt x="88" y="0"/>
                    <a:pt x="87" y="0"/>
                  </a:cubicBezTo>
                  <a:cubicBezTo>
                    <a:pt x="74" y="5"/>
                    <a:pt x="60" y="12"/>
                    <a:pt x="49" y="22"/>
                  </a:cubicBezTo>
                  <a:cubicBezTo>
                    <a:pt x="46" y="24"/>
                    <a:pt x="43" y="26"/>
                    <a:pt x="41" y="29"/>
                  </a:cubicBezTo>
                  <a:cubicBezTo>
                    <a:pt x="28" y="42"/>
                    <a:pt x="17" y="58"/>
                    <a:pt x="24"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0" name="Freeform 47">
              <a:extLst>
                <a:ext uri="{FF2B5EF4-FFF2-40B4-BE49-F238E27FC236}">
                  <a16:creationId xmlns:a16="http://schemas.microsoft.com/office/drawing/2014/main" id="{BFB96CD4-2A85-CE4E-91A3-D086F07DEA2A}"/>
                </a:ext>
              </a:extLst>
            </p:cNvPr>
            <p:cNvSpPr>
              <a:spLocks/>
            </p:cNvSpPr>
            <p:nvPr/>
          </p:nvSpPr>
          <p:spPr bwMode="auto">
            <a:xfrm>
              <a:off x="5583238" y="4533900"/>
              <a:ext cx="173038" cy="268288"/>
            </a:xfrm>
            <a:custGeom>
              <a:avLst/>
              <a:gdLst>
                <a:gd name="T0" fmla="*/ 48 w 64"/>
                <a:gd name="T1" fmla="*/ 29 h 99"/>
                <a:gd name="T2" fmla="*/ 59 w 64"/>
                <a:gd name="T3" fmla="*/ 10 h 99"/>
                <a:gd name="T4" fmla="*/ 61 w 64"/>
                <a:gd name="T5" fmla="*/ 1 h 99"/>
                <a:gd name="T6" fmla="*/ 54 w 64"/>
                <a:gd name="T7" fmla="*/ 7 h 99"/>
                <a:gd name="T8" fmla="*/ 43 w 64"/>
                <a:gd name="T9" fmla="*/ 25 h 99"/>
                <a:gd name="T10" fmla="*/ 13 w 64"/>
                <a:gd name="T11" fmla="*/ 47 h 99"/>
                <a:gd name="T12" fmla="*/ 0 w 64"/>
                <a:gd name="T13" fmla="*/ 94 h 99"/>
                <a:gd name="T14" fmla="*/ 0 w 64"/>
                <a:gd name="T15" fmla="*/ 97 h 99"/>
                <a:gd name="T16" fmla="*/ 2 w 64"/>
                <a:gd name="T17" fmla="*/ 99 h 99"/>
                <a:gd name="T18" fmla="*/ 4 w 64"/>
                <a:gd name="T19" fmla="*/ 98 h 99"/>
                <a:gd name="T20" fmla="*/ 40 w 64"/>
                <a:gd name="T21" fmla="*/ 66 h 99"/>
                <a:gd name="T22" fmla="*/ 48 w 64"/>
                <a:gd name="T23" fmla="*/ 29 h 99"/>
                <a:gd name="T24" fmla="*/ 48 w 64"/>
                <a:gd name="T2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9">
                  <a:moveTo>
                    <a:pt x="48" y="29"/>
                  </a:moveTo>
                  <a:cubicBezTo>
                    <a:pt x="59" y="10"/>
                    <a:pt x="59" y="10"/>
                    <a:pt x="59" y="10"/>
                  </a:cubicBezTo>
                  <a:cubicBezTo>
                    <a:pt x="59" y="10"/>
                    <a:pt x="64" y="3"/>
                    <a:pt x="61" y="1"/>
                  </a:cubicBezTo>
                  <a:cubicBezTo>
                    <a:pt x="58" y="0"/>
                    <a:pt x="54" y="7"/>
                    <a:pt x="54" y="7"/>
                  </a:cubicBezTo>
                  <a:cubicBezTo>
                    <a:pt x="43" y="25"/>
                    <a:pt x="43" y="25"/>
                    <a:pt x="43" y="25"/>
                  </a:cubicBezTo>
                  <a:cubicBezTo>
                    <a:pt x="35" y="20"/>
                    <a:pt x="19" y="34"/>
                    <a:pt x="13" y="47"/>
                  </a:cubicBezTo>
                  <a:cubicBezTo>
                    <a:pt x="5" y="62"/>
                    <a:pt x="1" y="79"/>
                    <a:pt x="0" y="94"/>
                  </a:cubicBezTo>
                  <a:cubicBezTo>
                    <a:pt x="0" y="95"/>
                    <a:pt x="0" y="96"/>
                    <a:pt x="0" y="97"/>
                  </a:cubicBezTo>
                  <a:cubicBezTo>
                    <a:pt x="0" y="98"/>
                    <a:pt x="1" y="99"/>
                    <a:pt x="2" y="99"/>
                  </a:cubicBezTo>
                  <a:cubicBezTo>
                    <a:pt x="3" y="99"/>
                    <a:pt x="3" y="99"/>
                    <a:pt x="4" y="98"/>
                  </a:cubicBezTo>
                  <a:cubicBezTo>
                    <a:pt x="17" y="90"/>
                    <a:pt x="31" y="80"/>
                    <a:pt x="40" y="66"/>
                  </a:cubicBezTo>
                  <a:cubicBezTo>
                    <a:pt x="49" y="53"/>
                    <a:pt x="56" y="36"/>
                    <a:pt x="48" y="29"/>
                  </a:cubicBezTo>
                  <a:cubicBezTo>
                    <a:pt x="48" y="29"/>
                    <a:pt x="48" y="29"/>
                    <a:pt x="48"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1" name="Freeform 48">
              <a:extLst>
                <a:ext uri="{FF2B5EF4-FFF2-40B4-BE49-F238E27FC236}">
                  <a16:creationId xmlns:a16="http://schemas.microsoft.com/office/drawing/2014/main" id="{839D279F-5D72-8C42-A897-1AACF36B51EC}"/>
                </a:ext>
              </a:extLst>
            </p:cNvPr>
            <p:cNvSpPr>
              <a:spLocks/>
            </p:cNvSpPr>
            <p:nvPr/>
          </p:nvSpPr>
          <p:spPr bwMode="auto">
            <a:xfrm>
              <a:off x="5724526" y="4794250"/>
              <a:ext cx="230188" cy="228600"/>
            </a:xfrm>
            <a:custGeom>
              <a:avLst/>
              <a:gdLst>
                <a:gd name="T0" fmla="*/ 63 w 85"/>
                <a:gd name="T1" fmla="*/ 26 h 84"/>
                <a:gd name="T2" fmla="*/ 63 w 85"/>
                <a:gd name="T3" fmla="*/ 26 h 84"/>
                <a:gd name="T4" fmla="*/ 78 w 85"/>
                <a:gd name="T5" fmla="*/ 11 h 84"/>
                <a:gd name="T6" fmla="*/ 82 w 85"/>
                <a:gd name="T7" fmla="*/ 3 h 84"/>
                <a:gd name="T8" fmla="*/ 74 w 85"/>
                <a:gd name="T9" fmla="*/ 7 h 84"/>
                <a:gd name="T10" fmla="*/ 59 w 85"/>
                <a:gd name="T11" fmla="*/ 22 h 84"/>
                <a:gd name="T12" fmla="*/ 24 w 85"/>
                <a:gd name="T13" fmla="*/ 35 h 84"/>
                <a:gd name="T14" fmla="*/ 1 w 85"/>
                <a:gd name="T15" fmla="*/ 79 h 84"/>
                <a:gd name="T16" fmla="*/ 0 w 85"/>
                <a:gd name="T17" fmla="*/ 81 h 84"/>
                <a:gd name="T18" fmla="*/ 2 w 85"/>
                <a:gd name="T19" fmla="*/ 83 h 84"/>
                <a:gd name="T20" fmla="*/ 4 w 85"/>
                <a:gd name="T21" fmla="*/ 83 h 84"/>
                <a:gd name="T22" fmla="*/ 46 w 85"/>
                <a:gd name="T23" fmla="*/ 60 h 84"/>
                <a:gd name="T24" fmla="*/ 63 w 85"/>
                <a:gd name="T25"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4">
                  <a:moveTo>
                    <a:pt x="63" y="26"/>
                  </a:moveTo>
                  <a:cubicBezTo>
                    <a:pt x="63" y="26"/>
                    <a:pt x="63" y="26"/>
                    <a:pt x="63" y="26"/>
                  </a:cubicBezTo>
                  <a:cubicBezTo>
                    <a:pt x="78" y="11"/>
                    <a:pt x="78" y="11"/>
                    <a:pt x="78" y="11"/>
                  </a:cubicBezTo>
                  <a:cubicBezTo>
                    <a:pt x="78" y="11"/>
                    <a:pt x="85" y="5"/>
                    <a:pt x="82" y="3"/>
                  </a:cubicBezTo>
                  <a:cubicBezTo>
                    <a:pt x="80" y="0"/>
                    <a:pt x="74" y="7"/>
                    <a:pt x="74" y="7"/>
                  </a:cubicBezTo>
                  <a:cubicBezTo>
                    <a:pt x="59" y="22"/>
                    <a:pt x="59" y="22"/>
                    <a:pt x="59" y="22"/>
                  </a:cubicBezTo>
                  <a:cubicBezTo>
                    <a:pt x="53" y="15"/>
                    <a:pt x="34" y="24"/>
                    <a:pt x="24" y="35"/>
                  </a:cubicBezTo>
                  <a:cubicBezTo>
                    <a:pt x="13" y="48"/>
                    <a:pt x="5" y="64"/>
                    <a:pt x="1" y="79"/>
                  </a:cubicBezTo>
                  <a:cubicBezTo>
                    <a:pt x="0" y="79"/>
                    <a:pt x="0" y="80"/>
                    <a:pt x="0" y="81"/>
                  </a:cubicBezTo>
                  <a:cubicBezTo>
                    <a:pt x="0" y="82"/>
                    <a:pt x="1" y="83"/>
                    <a:pt x="2" y="83"/>
                  </a:cubicBezTo>
                  <a:cubicBezTo>
                    <a:pt x="2" y="84"/>
                    <a:pt x="3" y="84"/>
                    <a:pt x="4" y="83"/>
                  </a:cubicBezTo>
                  <a:cubicBezTo>
                    <a:pt x="18" y="79"/>
                    <a:pt x="34" y="71"/>
                    <a:pt x="46" y="60"/>
                  </a:cubicBezTo>
                  <a:cubicBezTo>
                    <a:pt x="58" y="50"/>
                    <a:pt x="69" y="35"/>
                    <a:pt x="63"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2" name="Freeform 49">
              <a:extLst>
                <a:ext uri="{FF2B5EF4-FFF2-40B4-BE49-F238E27FC236}">
                  <a16:creationId xmlns:a16="http://schemas.microsoft.com/office/drawing/2014/main" id="{886CE109-7A60-2243-965A-BF4A957AC7C9}"/>
                </a:ext>
              </a:extLst>
            </p:cNvPr>
            <p:cNvSpPr>
              <a:spLocks/>
            </p:cNvSpPr>
            <p:nvPr/>
          </p:nvSpPr>
          <p:spPr bwMode="auto">
            <a:xfrm>
              <a:off x="5878513" y="5024438"/>
              <a:ext cx="217488" cy="239713"/>
            </a:xfrm>
            <a:custGeom>
              <a:avLst/>
              <a:gdLst>
                <a:gd name="T0" fmla="*/ 77 w 80"/>
                <a:gd name="T1" fmla="*/ 2 h 88"/>
                <a:gd name="T2" fmla="*/ 69 w 80"/>
                <a:gd name="T3" fmla="*/ 7 h 88"/>
                <a:gd name="T4" fmla="*/ 55 w 80"/>
                <a:gd name="T5" fmla="*/ 23 h 88"/>
                <a:gd name="T6" fmla="*/ 22 w 80"/>
                <a:gd name="T7" fmla="*/ 39 h 88"/>
                <a:gd name="T8" fmla="*/ 1 w 80"/>
                <a:gd name="T9" fmla="*/ 83 h 88"/>
                <a:gd name="T10" fmla="*/ 0 w 80"/>
                <a:gd name="T11" fmla="*/ 86 h 88"/>
                <a:gd name="T12" fmla="*/ 2 w 80"/>
                <a:gd name="T13" fmla="*/ 88 h 88"/>
                <a:gd name="T14" fmla="*/ 4 w 80"/>
                <a:gd name="T15" fmla="*/ 88 h 88"/>
                <a:gd name="T16" fmla="*/ 45 w 80"/>
                <a:gd name="T17" fmla="*/ 62 h 88"/>
                <a:gd name="T18" fmla="*/ 59 w 80"/>
                <a:gd name="T19" fmla="*/ 27 h 88"/>
                <a:gd name="T20" fmla="*/ 59 w 80"/>
                <a:gd name="T21" fmla="*/ 27 h 88"/>
                <a:gd name="T22" fmla="*/ 73 w 80"/>
                <a:gd name="T23" fmla="*/ 11 h 88"/>
                <a:gd name="T24" fmla="*/ 77 w 80"/>
                <a:gd name="T2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8">
                  <a:moveTo>
                    <a:pt x="77" y="2"/>
                  </a:moveTo>
                  <a:cubicBezTo>
                    <a:pt x="74" y="0"/>
                    <a:pt x="69" y="7"/>
                    <a:pt x="69" y="7"/>
                  </a:cubicBezTo>
                  <a:cubicBezTo>
                    <a:pt x="55" y="23"/>
                    <a:pt x="55" y="23"/>
                    <a:pt x="55" y="23"/>
                  </a:cubicBezTo>
                  <a:cubicBezTo>
                    <a:pt x="48" y="17"/>
                    <a:pt x="30" y="27"/>
                    <a:pt x="22" y="39"/>
                  </a:cubicBezTo>
                  <a:cubicBezTo>
                    <a:pt x="11" y="52"/>
                    <a:pt x="4" y="68"/>
                    <a:pt x="1" y="83"/>
                  </a:cubicBezTo>
                  <a:cubicBezTo>
                    <a:pt x="0" y="84"/>
                    <a:pt x="0" y="85"/>
                    <a:pt x="0" y="86"/>
                  </a:cubicBezTo>
                  <a:cubicBezTo>
                    <a:pt x="0" y="87"/>
                    <a:pt x="1" y="88"/>
                    <a:pt x="2" y="88"/>
                  </a:cubicBezTo>
                  <a:cubicBezTo>
                    <a:pt x="3" y="88"/>
                    <a:pt x="3" y="88"/>
                    <a:pt x="4" y="88"/>
                  </a:cubicBezTo>
                  <a:cubicBezTo>
                    <a:pt x="18" y="82"/>
                    <a:pt x="33" y="74"/>
                    <a:pt x="45" y="62"/>
                  </a:cubicBezTo>
                  <a:cubicBezTo>
                    <a:pt x="56" y="51"/>
                    <a:pt x="66" y="36"/>
                    <a:pt x="59" y="27"/>
                  </a:cubicBezTo>
                  <a:cubicBezTo>
                    <a:pt x="59" y="27"/>
                    <a:pt x="59" y="27"/>
                    <a:pt x="59" y="27"/>
                  </a:cubicBezTo>
                  <a:cubicBezTo>
                    <a:pt x="73" y="11"/>
                    <a:pt x="73" y="11"/>
                    <a:pt x="73" y="11"/>
                  </a:cubicBezTo>
                  <a:cubicBezTo>
                    <a:pt x="73" y="11"/>
                    <a:pt x="80" y="5"/>
                    <a:pt x="77"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3" name="Freeform 50">
              <a:extLst>
                <a:ext uri="{FF2B5EF4-FFF2-40B4-BE49-F238E27FC236}">
                  <a16:creationId xmlns:a16="http://schemas.microsoft.com/office/drawing/2014/main" id="{D0119914-62E5-C841-93BF-64647A6E8AF0}"/>
                </a:ext>
              </a:extLst>
            </p:cNvPr>
            <p:cNvSpPr>
              <a:spLocks/>
            </p:cNvSpPr>
            <p:nvPr/>
          </p:nvSpPr>
          <p:spPr bwMode="auto">
            <a:xfrm>
              <a:off x="5965826" y="5329238"/>
              <a:ext cx="106363" cy="168275"/>
            </a:xfrm>
            <a:custGeom>
              <a:avLst/>
              <a:gdLst>
                <a:gd name="T0" fmla="*/ 33 w 39"/>
                <a:gd name="T1" fmla="*/ 5 h 62"/>
                <a:gd name="T2" fmla="*/ 26 w 39"/>
                <a:gd name="T3" fmla="*/ 16 h 62"/>
                <a:gd name="T4" fmla="*/ 8 w 39"/>
                <a:gd name="T5" fmla="*/ 29 h 62"/>
                <a:gd name="T6" fmla="*/ 0 w 39"/>
                <a:gd name="T7" fmla="*/ 59 h 62"/>
                <a:gd name="T8" fmla="*/ 0 w 39"/>
                <a:gd name="T9" fmla="*/ 61 h 62"/>
                <a:gd name="T10" fmla="*/ 2 w 39"/>
                <a:gd name="T11" fmla="*/ 62 h 62"/>
                <a:gd name="T12" fmla="*/ 3 w 39"/>
                <a:gd name="T13" fmla="*/ 61 h 62"/>
                <a:gd name="T14" fmla="*/ 25 w 39"/>
                <a:gd name="T15" fmla="*/ 41 h 62"/>
                <a:gd name="T16" fmla="*/ 29 w 39"/>
                <a:gd name="T17" fmla="*/ 18 h 62"/>
                <a:gd name="T18" fmla="*/ 29 w 39"/>
                <a:gd name="T19" fmla="*/ 18 h 62"/>
                <a:gd name="T20" fmla="*/ 36 w 39"/>
                <a:gd name="T21" fmla="*/ 7 h 62"/>
                <a:gd name="T22" fmla="*/ 37 w 39"/>
                <a:gd name="T23" fmla="*/ 1 h 62"/>
                <a:gd name="T24" fmla="*/ 33 w 39"/>
                <a:gd name="T2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2">
                  <a:moveTo>
                    <a:pt x="33" y="5"/>
                  </a:moveTo>
                  <a:cubicBezTo>
                    <a:pt x="26" y="16"/>
                    <a:pt x="26" y="16"/>
                    <a:pt x="26" y="16"/>
                  </a:cubicBezTo>
                  <a:cubicBezTo>
                    <a:pt x="21" y="13"/>
                    <a:pt x="12" y="21"/>
                    <a:pt x="8" y="29"/>
                  </a:cubicBezTo>
                  <a:cubicBezTo>
                    <a:pt x="3" y="39"/>
                    <a:pt x="1" y="49"/>
                    <a:pt x="0" y="59"/>
                  </a:cubicBezTo>
                  <a:cubicBezTo>
                    <a:pt x="0" y="60"/>
                    <a:pt x="0" y="60"/>
                    <a:pt x="0" y="61"/>
                  </a:cubicBezTo>
                  <a:cubicBezTo>
                    <a:pt x="0" y="61"/>
                    <a:pt x="1" y="62"/>
                    <a:pt x="2" y="62"/>
                  </a:cubicBezTo>
                  <a:cubicBezTo>
                    <a:pt x="2" y="62"/>
                    <a:pt x="2" y="62"/>
                    <a:pt x="3" y="61"/>
                  </a:cubicBezTo>
                  <a:cubicBezTo>
                    <a:pt x="11" y="56"/>
                    <a:pt x="19" y="50"/>
                    <a:pt x="25" y="41"/>
                  </a:cubicBezTo>
                  <a:cubicBezTo>
                    <a:pt x="30" y="33"/>
                    <a:pt x="34" y="23"/>
                    <a:pt x="29" y="18"/>
                  </a:cubicBezTo>
                  <a:cubicBezTo>
                    <a:pt x="29" y="18"/>
                    <a:pt x="29" y="18"/>
                    <a:pt x="29" y="18"/>
                  </a:cubicBezTo>
                  <a:cubicBezTo>
                    <a:pt x="36" y="7"/>
                    <a:pt x="36" y="7"/>
                    <a:pt x="36" y="7"/>
                  </a:cubicBezTo>
                  <a:cubicBezTo>
                    <a:pt x="36" y="7"/>
                    <a:pt x="39" y="2"/>
                    <a:pt x="37" y="1"/>
                  </a:cubicBezTo>
                  <a:cubicBezTo>
                    <a:pt x="35" y="0"/>
                    <a:pt x="33" y="5"/>
                    <a:pt x="33"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4" name="Freeform 51">
              <a:extLst>
                <a:ext uri="{FF2B5EF4-FFF2-40B4-BE49-F238E27FC236}">
                  <a16:creationId xmlns:a16="http://schemas.microsoft.com/office/drawing/2014/main" id="{9C9CE8BA-8340-6541-B9B7-306C353BC4BB}"/>
                </a:ext>
              </a:extLst>
            </p:cNvPr>
            <p:cNvSpPr>
              <a:spLocks/>
            </p:cNvSpPr>
            <p:nvPr/>
          </p:nvSpPr>
          <p:spPr bwMode="auto">
            <a:xfrm>
              <a:off x="5843588" y="5494338"/>
              <a:ext cx="106363" cy="168275"/>
            </a:xfrm>
            <a:custGeom>
              <a:avLst/>
              <a:gdLst>
                <a:gd name="T0" fmla="*/ 33 w 39"/>
                <a:gd name="T1" fmla="*/ 5 h 62"/>
                <a:gd name="T2" fmla="*/ 26 w 39"/>
                <a:gd name="T3" fmla="*/ 16 h 62"/>
                <a:gd name="T4" fmla="*/ 8 w 39"/>
                <a:gd name="T5" fmla="*/ 29 h 62"/>
                <a:gd name="T6" fmla="*/ 0 w 39"/>
                <a:gd name="T7" fmla="*/ 59 h 62"/>
                <a:gd name="T8" fmla="*/ 0 w 39"/>
                <a:gd name="T9" fmla="*/ 61 h 62"/>
                <a:gd name="T10" fmla="*/ 1 w 39"/>
                <a:gd name="T11" fmla="*/ 62 h 62"/>
                <a:gd name="T12" fmla="*/ 3 w 39"/>
                <a:gd name="T13" fmla="*/ 61 h 62"/>
                <a:gd name="T14" fmla="*/ 25 w 39"/>
                <a:gd name="T15" fmla="*/ 41 h 62"/>
                <a:gd name="T16" fmla="*/ 29 w 39"/>
                <a:gd name="T17" fmla="*/ 18 h 62"/>
                <a:gd name="T18" fmla="*/ 29 w 39"/>
                <a:gd name="T19" fmla="*/ 18 h 62"/>
                <a:gd name="T20" fmla="*/ 36 w 39"/>
                <a:gd name="T21" fmla="*/ 7 h 62"/>
                <a:gd name="T22" fmla="*/ 37 w 39"/>
                <a:gd name="T23" fmla="*/ 1 h 62"/>
                <a:gd name="T24" fmla="*/ 33 w 39"/>
                <a:gd name="T2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2">
                  <a:moveTo>
                    <a:pt x="33" y="5"/>
                  </a:moveTo>
                  <a:cubicBezTo>
                    <a:pt x="26" y="16"/>
                    <a:pt x="26" y="16"/>
                    <a:pt x="26" y="16"/>
                  </a:cubicBezTo>
                  <a:cubicBezTo>
                    <a:pt x="21" y="13"/>
                    <a:pt x="12" y="21"/>
                    <a:pt x="8" y="29"/>
                  </a:cubicBezTo>
                  <a:cubicBezTo>
                    <a:pt x="3" y="39"/>
                    <a:pt x="0" y="49"/>
                    <a:pt x="0" y="59"/>
                  </a:cubicBezTo>
                  <a:cubicBezTo>
                    <a:pt x="0" y="60"/>
                    <a:pt x="0" y="60"/>
                    <a:pt x="0" y="61"/>
                  </a:cubicBezTo>
                  <a:cubicBezTo>
                    <a:pt x="0" y="61"/>
                    <a:pt x="1" y="62"/>
                    <a:pt x="1" y="62"/>
                  </a:cubicBezTo>
                  <a:cubicBezTo>
                    <a:pt x="2" y="62"/>
                    <a:pt x="2" y="62"/>
                    <a:pt x="3" y="61"/>
                  </a:cubicBezTo>
                  <a:cubicBezTo>
                    <a:pt x="11" y="56"/>
                    <a:pt x="19" y="50"/>
                    <a:pt x="25" y="41"/>
                  </a:cubicBezTo>
                  <a:cubicBezTo>
                    <a:pt x="30" y="33"/>
                    <a:pt x="34" y="23"/>
                    <a:pt x="29" y="18"/>
                  </a:cubicBezTo>
                  <a:cubicBezTo>
                    <a:pt x="29" y="18"/>
                    <a:pt x="29" y="18"/>
                    <a:pt x="29" y="18"/>
                  </a:cubicBezTo>
                  <a:cubicBezTo>
                    <a:pt x="36" y="7"/>
                    <a:pt x="36" y="7"/>
                    <a:pt x="36" y="7"/>
                  </a:cubicBezTo>
                  <a:cubicBezTo>
                    <a:pt x="36" y="7"/>
                    <a:pt x="39" y="2"/>
                    <a:pt x="37" y="1"/>
                  </a:cubicBezTo>
                  <a:cubicBezTo>
                    <a:pt x="35" y="0"/>
                    <a:pt x="33" y="5"/>
                    <a:pt x="33"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5" name="Freeform 52">
              <a:extLst>
                <a:ext uri="{FF2B5EF4-FFF2-40B4-BE49-F238E27FC236}">
                  <a16:creationId xmlns:a16="http://schemas.microsoft.com/office/drawing/2014/main" id="{546D697E-D818-C349-8C3D-AC259F044038}"/>
                </a:ext>
              </a:extLst>
            </p:cNvPr>
            <p:cNvSpPr>
              <a:spLocks/>
            </p:cNvSpPr>
            <p:nvPr/>
          </p:nvSpPr>
          <p:spPr bwMode="auto">
            <a:xfrm>
              <a:off x="5256213" y="5199063"/>
              <a:ext cx="277813" cy="660400"/>
            </a:xfrm>
            <a:custGeom>
              <a:avLst/>
              <a:gdLst>
                <a:gd name="T0" fmla="*/ 78 w 102"/>
                <a:gd name="T1" fmla="*/ 68 h 243"/>
                <a:gd name="T2" fmla="*/ 78 w 102"/>
                <a:gd name="T3" fmla="*/ 68 h 243"/>
                <a:gd name="T4" fmla="*/ 94 w 102"/>
                <a:gd name="T5" fmla="*/ 23 h 243"/>
                <a:gd name="T6" fmla="*/ 94 w 102"/>
                <a:gd name="T7" fmla="*/ 3 h 243"/>
                <a:gd name="T8" fmla="*/ 81 w 102"/>
                <a:gd name="T9" fmla="*/ 19 h 243"/>
                <a:gd name="T10" fmla="*/ 66 w 102"/>
                <a:gd name="T11" fmla="*/ 64 h 243"/>
                <a:gd name="T12" fmla="*/ 17 w 102"/>
                <a:gd name="T13" fmla="*/ 107 h 243"/>
                <a:gd name="T14" fmla="*/ 11 w 102"/>
                <a:gd name="T15" fmla="*/ 125 h 243"/>
                <a:gd name="T16" fmla="*/ 6 w 102"/>
                <a:gd name="T17" fmla="*/ 234 h 243"/>
                <a:gd name="T18" fmla="*/ 7 w 102"/>
                <a:gd name="T19" fmla="*/ 240 h 243"/>
                <a:gd name="T20" fmla="*/ 12 w 102"/>
                <a:gd name="T21" fmla="*/ 243 h 243"/>
                <a:gd name="T22" fmla="*/ 16 w 102"/>
                <a:gd name="T23" fmla="*/ 241 h 243"/>
                <a:gd name="T24" fmla="*/ 79 w 102"/>
                <a:gd name="T25" fmla="*/ 153 h 243"/>
                <a:gd name="T26" fmla="*/ 84 w 102"/>
                <a:gd name="T27" fmla="*/ 139 h 243"/>
                <a:gd name="T28" fmla="*/ 78 w 102"/>
                <a:gd name="T29" fmla="*/ 6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43">
                  <a:moveTo>
                    <a:pt x="78" y="68"/>
                  </a:moveTo>
                  <a:cubicBezTo>
                    <a:pt x="78" y="68"/>
                    <a:pt x="78" y="68"/>
                    <a:pt x="78" y="68"/>
                  </a:cubicBezTo>
                  <a:cubicBezTo>
                    <a:pt x="94" y="23"/>
                    <a:pt x="94" y="23"/>
                    <a:pt x="94" y="23"/>
                  </a:cubicBezTo>
                  <a:cubicBezTo>
                    <a:pt x="94" y="23"/>
                    <a:pt x="102" y="5"/>
                    <a:pt x="94" y="3"/>
                  </a:cubicBezTo>
                  <a:cubicBezTo>
                    <a:pt x="86" y="0"/>
                    <a:pt x="81" y="19"/>
                    <a:pt x="81" y="19"/>
                  </a:cubicBezTo>
                  <a:cubicBezTo>
                    <a:pt x="66" y="64"/>
                    <a:pt x="66" y="64"/>
                    <a:pt x="66" y="64"/>
                  </a:cubicBezTo>
                  <a:cubicBezTo>
                    <a:pt x="50" y="58"/>
                    <a:pt x="29" y="81"/>
                    <a:pt x="17" y="107"/>
                  </a:cubicBezTo>
                  <a:cubicBezTo>
                    <a:pt x="14" y="113"/>
                    <a:pt x="12" y="119"/>
                    <a:pt x="11" y="125"/>
                  </a:cubicBezTo>
                  <a:cubicBezTo>
                    <a:pt x="0" y="162"/>
                    <a:pt x="0" y="200"/>
                    <a:pt x="6" y="234"/>
                  </a:cubicBezTo>
                  <a:cubicBezTo>
                    <a:pt x="5" y="236"/>
                    <a:pt x="6" y="238"/>
                    <a:pt x="7" y="240"/>
                  </a:cubicBezTo>
                  <a:cubicBezTo>
                    <a:pt x="8" y="243"/>
                    <a:pt x="10" y="243"/>
                    <a:pt x="12" y="243"/>
                  </a:cubicBezTo>
                  <a:cubicBezTo>
                    <a:pt x="14" y="243"/>
                    <a:pt x="15" y="242"/>
                    <a:pt x="16" y="241"/>
                  </a:cubicBezTo>
                  <a:cubicBezTo>
                    <a:pt x="41" y="217"/>
                    <a:pt x="65" y="187"/>
                    <a:pt x="79" y="153"/>
                  </a:cubicBezTo>
                  <a:cubicBezTo>
                    <a:pt x="80" y="149"/>
                    <a:pt x="82" y="144"/>
                    <a:pt x="84" y="139"/>
                  </a:cubicBezTo>
                  <a:cubicBezTo>
                    <a:pt x="93" y="110"/>
                    <a:pt x="96" y="80"/>
                    <a:pt x="78"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6" name="Freeform 53">
              <a:extLst>
                <a:ext uri="{FF2B5EF4-FFF2-40B4-BE49-F238E27FC236}">
                  <a16:creationId xmlns:a16="http://schemas.microsoft.com/office/drawing/2014/main" id="{394536A6-3861-E141-8ACB-54E44580243C}"/>
                </a:ext>
              </a:extLst>
            </p:cNvPr>
            <p:cNvSpPr>
              <a:spLocks/>
            </p:cNvSpPr>
            <p:nvPr/>
          </p:nvSpPr>
          <p:spPr bwMode="auto">
            <a:xfrm>
              <a:off x="5595938" y="5530850"/>
              <a:ext cx="130175" cy="311150"/>
            </a:xfrm>
            <a:custGeom>
              <a:avLst/>
              <a:gdLst>
                <a:gd name="T0" fmla="*/ 37 w 48"/>
                <a:gd name="T1" fmla="*/ 32 h 115"/>
                <a:gd name="T2" fmla="*/ 37 w 48"/>
                <a:gd name="T3" fmla="*/ 32 h 115"/>
                <a:gd name="T4" fmla="*/ 44 w 48"/>
                <a:gd name="T5" fmla="*/ 11 h 115"/>
                <a:gd name="T6" fmla="*/ 44 w 48"/>
                <a:gd name="T7" fmla="*/ 1 h 115"/>
                <a:gd name="T8" fmla="*/ 38 w 48"/>
                <a:gd name="T9" fmla="*/ 9 h 115"/>
                <a:gd name="T10" fmla="*/ 31 w 48"/>
                <a:gd name="T11" fmla="*/ 30 h 115"/>
                <a:gd name="T12" fmla="*/ 16 w 48"/>
                <a:gd name="T13" fmla="*/ 37 h 115"/>
                <a:gd name="T14" fmla="*/ 5 w 48"/>
                <a:gd name="T15" fmla="*/ 59 h 115"/>
                <a:gd name="T16" fmla="*/ 2 w 48"/>
                <a:gd name="T17" fmla="*/ 111 h 115"/>
                <a:gd name="T18" fmla="*/ 3 w 48"/>
                <a:gd name="T19" fmla="*/ 113 h 115"/>
                <a:gd name="T20" fmla="*/ 6 w 48"/>
                <a:gd name="T21" fmla="*/ 115 h 115"/>
                <a:gd name="T22" fmla="*/ 8 w 48"/>
                <a:gd name="T23" fmla="*/ 113 h 115"/>
                <a:gd name="T24" fmla="*/ 37 w 48"/>
                <a:gd name="T25" fmla="*/ 72 h 115"/>
                <a:gd name="T26" fmla="*/ 43 w 48"/>
                <a:gd name="T27" fmla="*/ 44 h 115"/>
                <a:gd name="T28" fmla="*/ 37 w 48"/>
                <a:gd name="T29" fmla="*/ 3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115">
                  <a:moveTo>
                    <a:pt x="37" y="32"/>
                  </a:moveTo>
                  <a:cubicBezTo>
                    <a:pt x="37" y="32"/>
                    <a:pt x="37" y="32"/>
                    <a:pt x="37" y="32"/>
                  </a:cubicBezTo>
                  <a:cubicBezTo>
                    <a:pt x="44" y="11"/>
                    <a:pt x="44" y="11"/>
                    <a:pt x="44" y="11"/>
                  </a:cubicBezTo>
                  <a:cubicBezTo>
                    <a:pt x="44" y="11"/>
                    <a:pt x="48" y="2"/>
                    <a:pt x="44" y="1"/>
                  </a:cubicBezTo>
                  <a:cubicBezTo>
                    <a:pt x="41" y="0"/>
                    <a:pt x="38" y="9"/>
                    <a:pt x="38" y="9"/>
                  </a:cubicBezTo>
                  <a:cubicBezTo>
                    <a:pt x="31" y="30"/>
                    <a:pt x="31" y="30"/>
                    <a:pt x="31" y="30"/>
                  </a:cubicBezTo>
                  <a:cubicBezTo>
                    <a:pt x="26" y="28"/>
                    <a:pt x="21" y="32"/>
                    <a:pt x="16" y="37"/>
                  </a:cubicBezTo>
                  <a:cubicBezTo>
                    <a:pt x="11" y="43"/>
                    <a:pt x="7" y="51"/>
                    <a:pt x="5" y="59"/>
                  </a:cubicBezTo>
                  <a:cubicBezTo>
                    <a:pt x="0" y="76"/>
                    <a:pt x="0" y="94"/>
                    <a:pt x="2" y="111"/>
                  </a:cubicBezTo>
                  <a:cubicBezTo>
                    <a:pt x="2" y="112"/>
                    <a:pt x="3" y="112"/>
                    <a:pt x="3" y="113"/>
                  </a:cubicBezTo>
                  <a:cubicBezTo>
                    <a:pt x="3" y="114"/>
                    <a:pt x="4" y="115"/>
                    <a:pt x="6" y="115"/>
                  </a:cubicBezTo>
                  <a:cubicBezTo>
                    <a:pt x="6" y="114"/>
                    <a:pt x="7" y="114"/>
                    <a:pt x="8" y="113"/>
                  </a:cubicBezTo>
                  <a:cubicBezTo>
                    <a:pt x="19" y="102"/>
                    <a:pt x="31" y="88"/>
                    <a:pt x="37" y="72"/>
                  </a:cubicBezTo>
                  <a:cubicBezTo>
                    <a:pt x="41" y="63"/>
                    <a:pt x="43" y="53"/>
                    <a:pt x="43" y="44"/>
                  </a:cubicBezTo>
                  <a:cubicBezTo>
                    <a:pt x="42" y="39"/>
                    <a:pt x="41" y="34"/>
                    <a:pt x="3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7" name="Freeform 54">
              <a:extLst>
                <a:ext uri="{FF2B5EF4-FFF2-40B4-BE49-F238E27FC236}">
                  <a16:creationId xmlns:a16="http://schemas.microsoft.com/office/drawing/2014/main" id="{D43FF9A5-CDF4-B04E-BCB5-DCDA9FD1F91C}"/>
                </a:ext>
              </a:extLst>
            </p:cNvPr>
            <p:cNvSpPr>
              <a:spLocks/>
            </p:cNvSpPr>
            <p:nvPr/>
          </p:nvSpPr>
          <p:spPr bwMode="auto">
            <a:xfrm>
              <a:off x="5159376" y="4713288"/>
              <a:ext cx="298450" cy="325438"/>
            </a:xfrm>
            <a:custGeom>
              <a:avLst/>
              <a:gdLst>
                <a:gd name="T0" fmla="*/ 95 w 110"/>
                <a:gd name="T1" fmla="*/ 10 h 120"/>
                <a:gd name="T2" fmla="*/ 76 w 110"/>
                <a:gd name="T3" fmla="*/ 31 h 120"/>
                <a:gd name="T4" fmla="*/ 30 w 110"/>
                <a:gd name="T5" fmla="*/ 52 h 120"/>
                <a:gd name="T6" fmla="*/ 1 w 110"/>
                <a:gd name="T7" fmla="*/ 113 h 120"/>
                <a:gd name="T8" fmla="*/ 1 w 110"/>
                <a:gd name="T9" fmla="*/ 117 h 120"/>
                <a:gd name="T10" fmla="*/ 3 w 110"/>
                <a:gd name="T11" fmla="*/ 120 h 120"/>
                <a:gd name="T12" fmla="*/ 6 w 110"/>
                <a:gd name="T13" fmla="*/ 119 h 120"/>
                <a:gd name="T14" fmla="*/ 62 w 110"/>
                <a:gd name="T15" fmla="*/ 85 h 120"/>
                <a:gd name="T16" fmla="*/ 82 w 110"/>
                <a:gd name="T17" fmla="*/ 37 h 120"/>
                <a:gd name="T18" fmla="*/ 82 w 110"/>
                <a:gd name="T19" fmla="*/ 37 h 120"/>
                <a:gd name="T20" fmla="*/ 101 w 110"/>
                <a:gd name="T21" fmla="*/ 15 h 120"/>
                <a:gd name="T22" fmla="*/ 107 w 110"/>
                <a:gd name="T23" fmla="*/ 4 h 120"/>
                <a:gd name="T24" fmla="*/ 95 w 110"/>
                <a:gd name="T25" fmla="*/ 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20">
                  <a:moveTo>
                    <a:pt x="95" y="10"/>
                  </a:moveTo>
                  <a:cubicBezTo>
                    <a:pt x="76" y="31"/>
                    <a:pt x="76" y="31"/>
                    <a:pt x="76" y="31"/>
                  </a:cubicBezTo>
                  <a:cubicBezTo>
                    <a:pt x="67" y="23"/>
                    <a:pt x="42" y="37"/>
                    <a:pt x="30" y="52"/>
                  </a:cubicBezTo>
                  <a:cubicBezTo>
                    <a:pt x="16" y="71"/>
                    <a:pt x="6" y="92"/>
                    <a:pt x="1" y="113"/>
                  </a:cubicBezTo>
                  <a:cubicBezTo>
                    <a:pt x="1" y="114"/>
                    <a:pt x="0" y="116"/>
                    <a:pt x="1" y="117"/>
                  </a:cubicBezTo>
                  <a:cubicBezTo>
                    <a:pt x="0" y="118"/>
                    <a:pt x="1" y="119"/>
                    <a:pt x="3" y="120"/>
                  </a:cubicBezTo>
                  <a:cubicBezTo>
                    <a:pt x="4" y="120"/>
                    <a:pt x="5" y="120"/>
                    <a:pt x="6" y="119"/>
                  </a:cubicBezTo>
                  <a:cubicBezTo>
                    <a:pt x="25" y="112"/>
                    <a:pt x="46" y="101"/>
                    <a:pt x="62" y="85"/>
                  </a:cubicBezTo>
                  <a:cubicBezTo>
                    <a:pt x="77" y="70"/>
                    <a:pt x="90" y="49"/>
                    <a:pt x="82" y="37"/>
                  </a:cubicBezTo>
                  <a:cubicBezTo>
                    <a:pt x="82" y="37"/>
                    <a:pt x="82" y="37"/>
                    <a:pt x="82" y="37"/>
                  </a:cubicBezTo>
                  <a:cubicBezTo>
                    <a:pt x="101" y="15"/>
                    <a:pt x="101" y="15"/>
                    <a:pt x="101" y="15"/>
                  </a:cubicBezTo>
                  <a:cubicBezTo>
                    <a:pt x="101" y="15"/>
                    <a:pt x="110" y="7"/>
                    <a:pt x="107" y="4"/>
                  </a:cubicBezTo>
                  <a:cubicBezTo>
                    <a:pt x="103" y="0"/>
                    <a:pt x="95" y="10"/>
                    <a:pt x="95"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8" name="Freeform 55">
              <a:extLst>
                <a:ext uri="{FF2B5EF4-FFF2-40B4-BE49-F238E27FC236}">
                  <a16:creationId xmlns:a16="http://schemas.microsoft.com/office/drawing/2014/main" id="{F9F6463D-6F8E-CE42-8C0B-8F278D11B3B7}"/>
                </a:ext>
              </a:extLst>
            </p:cNvPr>
            <p:cNvSpPr>
              <a:spLocks/>
            </p:cNvSpPr>
            <p:nvPr/>
          </p:nvSpPr>
          <p:spPr bwMode="auto">
            <a:xfrm>
              <a:off x="5018088" y="4232275"/>
              <a:ext cx="371475" cy="233363"/>
            </a:xfrm>
            <a:custGeom>
              <a:avLst/>
              <a:gdLst>
                <a:gd name="T0" fmla="*/ 101 w 137"/>
                <a:gd name="T1" fmla="*/ 29 h 86"/>
                <a:gd name="T2" fmla="*/ 101 w 137"/>
                <a:gd name="T3" fmla="*/ 29 h 86"/>
                <a:gd name="T4" fmla="*/ 126 w 137"/>
                <a:gd name="T5" fmla="*/ 14 h 86"/>
                <a:gd name="T6" fmla="*/ 135 w 137"/>
                <a:gd name="T7" fmla="*/ 4 h 86"/>
                <a:gd name="T8" fmla="*/ 122 w 137"/>
                <a:gd name="T9" fmla="*/ 7 h 86"/>
                <a:gd name="T10" fmla="*/ 98 w 137"/>
                <a:gd name="T11" fmla="*/ 22 h 86"/>
                <a:gd name="T12" fmla="*/ 48 w 137"/>
                <a:gd name="T13" fmla="*/ 29 h 86"/>
                <a:gd name="T14" fmla="*/ 2 w 137"/>
                <a:gd name="T15" fmla="*/ 78 h 86"/>
                <a:gd name="T16" fmla="*/ 0 w 137"/>
                <a:gd name="T17" fmla="*/ 81 h 86"/>
                <a:gd name="T18" fmla="*/ 2 w 137"/>
                <a:gd name="T19" fmla="*/ 85 h 86"/>
                <a:gd name="T20" fmla="*/ 5 w 137"/>
                <a:gd name="T21" fmla="*/ 85 h 86"/>
                <a:gd name="T22" fmla="*/ 68 w 137"/>
                <a:gd name="T23" fmla="*/ 69 h 86"/>
                <a:gd name="T24" fmla="*/ 101 w 137"/>
                <a:gd name="T25"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86">
                  <a:moveTo>
                    <a:pt x="101" y="29"/>
                  </a:moveTo>
                  <a:cubicBezTo>
                    <a:pt x="101" y="29"/>
                    <a:pt x="101" y="29"/>
                    <a:pt x="101" y="29"/>
                  </a:cubicBezTo>
                  <a:cubicBezTo>
                    <a:pt x="126" y="14"/>
                    <a:pt x="126" y="14"/>
                    <a:pt x="126" y="14"/>
                  </a:cubicBezTo>
                  <a:cubicBezTo>
                    <a:pt x="126" y="14"/>
                    <a:pt x="137" y="8"/>
                    <a:pt x="135" y="4"/>
                  </a:cubicBezTo>
                  <a:cubicBezTo>
                    <a:pt x="132" y="0"/>
                    <a:pt x="122" y="7"/>
                    <a:pt x="122" y="7"/>
                  </a:cubicBezTo>
                  <a:cubicBezTo>
                    <a:pt x="98" y="22"/>
                    <a:pt x="98" y="22"/>
                    <a:pt x="98" y="22"/>
                  </a:cubicBezTo>
                  <a:cubicBezTo>
                    <a:pt x="91" y="11"/>
                    <a:pt x="64" y="17"/>
                    <a:pt x="48" y="29"/>
                  </a:cubicBezTo>
                  <a:cubicBezTo>
                    <a:pt x="28" y="42"/>
                    <a:pt x="13" y="60"/>
                    <a:pt x="2" y="78"/>
                  </a:cubicBezTo>
                  <a:cubicBezTo>
                    <a:pt x="1" y="79"/>
                    <a:pt x="1" y="80"/>
                    <a:pt x="0" y="81"/>
                  </a:cubicBezTo>
                  <a:cubicBezTo>
                    <a:pt x="0" y="83"/>
                    <a:pt x="0" y="84"/>
                    <a:pt x="2" y="85"/>
                  </a:cubicBezTo>
                  <a:cubicBezTo>
                    <a:pt x="2" y="85"/>
                    <a:pt x="3" y="86"/>
                    <a:pt x="5" y="85"/>
                  </a:cubicBezTo>
                  <a:cubicBezTo>
                    <a:pt x="25" y="84"/>
                    <a:pt x="48" y="80"/>
                    <a:pt x="68" y="69"/>
                  </a:cubicBezTo>
                  <a:cubicBezTo>
                    <a:pt x="87" y="59"/>
                    <a:pt x="106" y="43"/>
                    <a:pt x="101"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59" name="Freeform 56">
              <a:extLst>
                <a:ext uri="{FF2B5EF4-FFF2-40B4-BE49-F238E27FC236}">
                  <a16:creationId xmlns:a16="http://schemas.microsoft.com/office/drawing/2014/main" id="{52D47EC9-A9FF-8A45-A61C-928F7C053598}"/>
                </a:ext>
              </a:extLst>
            </p:cNvPr>
            <p:cNvSpPr>
              <a:spLocks/>
            </p:cNvSpPr>
            <p:nvPr/>
          </p:nvSpPr>
          <p:spPr bwMode="auto">
            <a:xfrm>
              <a:off x="4725988" y="3709988"/>
              <a:ext cx="369888" cy="236538"/>
            </a:xfrm>
            <a:custGeom>
              <a:avLst/>
              <a:gdLst>
                <a:gd name="T0" fmla="*/ 133 w 136"/>
                <a:gd name="T1" fmla="*/ 83 h 87"/>
                <a:gd name="T2" fmla="*/ 125 w 136"/>
                <a:gd name="T3" fmla="*/ 73 h 87"/>
                <a:gd name="T4" fmla="*/ 100 w 136"/>
                <a:gd name="T5" fmla="*/ 58 h 87"/>
                <a:gd name="T6" fmla="*/ 71 w 136"/>
                <a:gd name="T7" fmla="*/ 17 h 87"/>
                <a:gd name="T8" fmla="*/ 5 w 136"/>
                <a:gd name="T9" fmla="*/ 1 h 87"/>
                <a:gd name="T10" fmla="*/ 2 w 136"/>
                <a:gd name="T11" fmla="*/ 1 h 87"/>
                <a:gd name="T12" fmla="*/ 0 w 136"/>
                <a:gd name="T13" fmla="*/ 3 h 87"/>
                <a:gd name="T14" fmla="*/ 0 w 136"/>
                <a:gd name="T15" fmla="*/ 6 h 87"/>
                <a:gd name="T16" fmla="*/ 45 w 136"/>
                <a:gd name="T17" fmla="*/ 55 h 87"/>
                <a:gd name="T18" fmla="*/ 96 w 136"/>
                <a:gd name="T19" fmla="*/ 65 h 87"/>
                <a:gd name="T20" fmla="*/ 96 w 136"/>
                <a:gd name="T21" fmla="*/ 65 h 87"/>
                <a:gd name="T22" fmla="*/ 121 w 136"/>
                <a:gd name="T23" fmla="*/ 80 h 87"/>
                <a:gd name="T24" fmla="*/ 133 w 136"/>
                <a:gd name="T2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87">
                  <a:moveTo>
                    <a:pt x="133" y="83"/>
                  </a:moveTo>
                  <a:cubicBezTo>
                    <a:pt x="136" y="78"/>
                    <a:pt x="125" y="73"/>
                    <a:pt x="125" y="73"/>
                  </a:cubicBezTo>
                  <a:cubicBezTo>
                    <a:pt x="100" y="58"/>
                    <a:pt x="100" y="58"/>
                    <a:pt x="100" y="58"/>
                  </a:cubicBezTo>
                  <a:cubicBezTo>
                    <a:pt x="107" y="48"/>
                    <a:pt x="88" y="26"/>
                    <a:pt x="71" y="17"/>
                  </a:cubicBezTo>
                  <a:cubicBezTo>
                    <a:pt x="50" y="6"/>
                    <a:pt x="27" y="1"/>
                    <a:pt x="5" y="1"/>
                  </a:cubicBezTo>
                  <a:cubicBezTo>
                    <a:pt x="4" y="0"/>
                    <a:pt x="3" y="0"/>
                    <a:pt x="2" y="1"/>
                  </a:cubicBezTo>
                  <a:cubicBezTo>
                    <a:pt x="0" y="1"/>
                    <a:pt x="0" y="2"/>
                    <a:pt x="0" y="3"/>
                  </a:cubicBezTo>
                  <a:cubicBezTo>
                    <a:pt x="0" y="4"/>
                    <a:pt x="0" y="5"/>
                    <a:pt x="0" y="6"/>
                  </a:cubicBezTo>
                  <a:cubicBezTo>
                    <a:pt x="11" y="24"/>
                    <a:pt x="26" y="42"/>
                    <a:pt x="45" y="55"/>
                  </a:cubicBezTo>
                  <a:cubicBezTo>
                    <a:pt x="63" y="66"/>
                    <a:pt x="85" y="76"/>
                    <a:pt x="96" y="65"/>
                  </a:cubicBezTo>
                  <a:cubicBezTo>
                    <a:pt x="96" y="65"/>
                    <a:pt x="96" y="65"/>
                    <a:pt x="96" y="65"/>
                  </a:cubicBezTo>
                  <a:cubicBezTo>
                    <a:pt x="121" y="80"/>
                    <a:pt x="121" y="80"/>
                    <a:pt x="121" y="80"/>
                  </a:cubicBezTo>
                  <a:cubicBezTo>
                    <a:pt x="121" y="80"/>
                    <a:pt x="131" y="87"/>
                    <a:pt x="133" y="8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0" name="Freeform 57">
              <a:extLst>
                <a:ext uri="{FF2B5EF4-FFF2-40B4-BE49-F238E27FC236}">
                  <a16:creationId xmlns:a16="http://schemas.microsoft.com/office/drawing/2014/main" id="{DE0A35B7-6FE5-124A-B78D-1073950F3D87}"/>
                </a:ext>
              </a:extLst>
            </p:cNvPr>
            <p:cNvSpPr>
              <a:spLocks/>
            </p:cNvSpPr>
            <p:nvPr/>
          </p:nvSpPr>
          <p:spPr bwMode="auto">
            <a:xfrm>
              <a:off x="4827588" y="3387725"/>
              <a:ext cx="252413" cy="227013"/>
            </a:xfrm>
            <a:custGeom>
              <a:avLst/>
              <a:gdLst>
                <a:gd name="T0" fmla="*/ 28 w 93"/>
                <a:gd name="T1" fmla="*/ 47 h 84"/>
                <a:gd name="T2" fmla="*/ 65 w 93"/>
                <a:gd name="T3" fmla="*/ 62 h 84"/>
                <a:gd name="T4" fmla="*/ 65 w 93"/>
                <a:gd name="T5" fmla="*/ 62 h 84"/>
                <a:gd name="T6" fmla="*/ 82 w 93"/>
                <a:gd name="T7" fmla="*/ 77 h 84"/>
                <a:gd name="T8" fmla="*/ 91 w 93"/>
                <a:gd name="T9" fmla="*/ 81 h 84"/>
                <a:gd name="T10" fmla="*/ 86 w 93"/>
                <a:gd name="T11" fmla="*/ 73 h 84"/>
                <a:gd name="T12" fmla="*/ 69 w 93"/>
                <a:gd name="T13" fmla="*/ 58 h 84"/>
                <a:gd name="T14" fmla="*/ 53 w 93"/>
                <a:gd name="T15" fmla="*/ 23 h 84"/>
                <a:gd name="T16" fmla="*/ 5 w 93"/>
                <a:gd name="T17" fmla="*/ 1 h 84"/>
                <a:gd name="T18" fmla="*/ 3 w 93"/>
                <a:gd name="T19" fmla="*/ 0 h 84"/>
                <a:gd name="T20" fmla="*/ 0 w 93"/>
                <a:gd name="T21" fmla="*/ 2 h 84"/>
                <a:gd name="T22" fmla="*/ 1 w 93"/>
                <a:gd name="T23" fmla="*/ 4 h 84"/>
                <a:gd name="T24" fmla="*/ 28 w 93"/>
                <a:gd name="T25"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4">
                  <a:moveTo>
                    <a:pt x="28" y="47"/>
                  </a:moveTo>
                  <a:cubicBezTo>
                    <a:pt x="40" y="59"/>
                    <a:pt x="55" y="69"/>
                    <a:pt x="65" y="62"/>
                  </a:cubicBezTo>
                  <a:cubicBezTo>
                    <a:pt x="65" y="62"/>
                    <a:pt x="65" y="62"/>
                    <a:pt x="65" y="62"/>
                  </a:cubicBezTo>
                  <a:cubicBezTo>
                    <a:pt x="82" y="77"/>
                    <a:pt x="82" y="77"/>
                    <a:pt x="82" y="77"/>
                  </a:cubicBezTo>
                  <a:cubicBezTo>
                    <a:pt x="82" y="77"/>
                    <a:pt x="88" y="84"/>
                    <a:pt x="91" y="81"/>
                  </a:cubicBezTo>
                  <a:cubicBezTo>
                    <a:pt x="93" y="78"/>
                    <a:pt x="86" y="73"/>
                    <a:pt x="86" y="73"/>
                  </a:cubicBezTo>
                  <a:cubicBezTo>
                    <a:pt x="69" y="58"/>
                    <a:pt x="69" y="58"/>
                    <a:pt x="69" y="58"/>
                  </a:cubicBezTo>
                  <a:cubicBezTo>
                    <a:pt x="76" y="51"/>
                    <a:pt x="65" y="32"/>
                    <a:pt x="53" y="23"/>
                  </a:cubicBezTo>
                  <a:cubicBezTo>
                    <a:pt x="38" y="12"/>
                    <a:pt x="21" y="4"/>
                    <a:pt x="5" y="1"/>
                  </a:cubicBezTo>
                  <a:cubicBezTo>
                    <a:pt x="4" y="0"/>
                    <a:pt x="3" y="0"/>
                    <a:pt x="3" y="0"/>
                  </a:cubicBezTo>
                  <a:cubicBezTo>
                    <a:pt x="1" y="0"/>
                    <a:pt x="0" y="1"/>
                    <a:pt x="0" y="2"/>
                  </a:cubicBezTo>
                  <a:cubicBezTo>
                    <a:pt x="0" y="3"/>
                    <a:pt x="0" y="3"/>
                    <a:pt x="1" y="4"/>
                  </a:cubicBezTo>
                  <a:cubicBezTo>
                    <a:pt x="6" y="19"/>
                    <a:pt x="15" y="35"/>
                    <a:pt x="28"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1" name="Freeform 58">
              <a:extLst>
                <a:ext uri="{FF2B5EF4-FFF2-40B4-BE49-F238E27FC236}">
                  <a16:creationId xmlns:a16="http://schemas.microsoft.com/office/drawing/2014/main" id="{1ADBE2F7-434C-1E4F-B608-796725DD496A}"/>
                </a:ext>
              </a:extLst>
            </p:cNvPr>
            <p:cNvSpPr>
              <a:spLocks/>
            </p:cNvSpPr>
            <p:nvPr/>
          </p:nvSpPr>
          <p:spPr bwMode="auto">
            <a:xfrm>
              <a:off x="4924426" y="3171825"/>
              <a:ext cx="190500" cy="282575"/>
            </a:xfrm>
            <a:custGeom>
              <a:avLst/>
              <a:gdLst>
                <a:gd name="T0" fmla="*/ 47 w 70"/>
                <a:gd name="T1" fmla="*/ 77 h 104"/>
                <a:gd name="T2" fmla="*/ 47 w 70"/>
                <a:gd name="T3" fmla="*/ 77 h 104"/>
                <a:gd name="T4" fmla="*/ 60 w 70"/>
                <a:gd name="T5" fmla="*/ 96 h 104"/>
                <a:gd name="T6" fmla="*/ 67 w 70"/>
                <a:gd name="T7" fmla="*/ 102 h 104"/>
                <a:gd name="T8" fmla="*/ 65 w 70"/>
                <a:gd name="T9" fmla="*/ 92 h 104"/>
                <a:gd name="T10" fmla="*/ 52 w 70"/>
                <a:gd name="T11" fmla="*/ 73 h 104"/>
                <a:gd name="T12" fmla="*/ 45 w 70"/>
                <a:gd name="T13" fmla="*/ 35 h 104"/>
                <a:gd name="T14" fmla="*/ 5 w 70"/>
                <a:gd name="T15" fmla="*/ 2 h 104"/>
                <a:gd name="T16" fmla="*/ 3 w 70"/>
                <a:gd name="T17" fmla="*/ 1 h 104"/>
                <a:gd name="T18" fmla="*/ 0 w 70"/>
                <a:gd name="T19" fmla="*/ 2 h 104"/>
                <a:gd name="T20" fmla="*/ 0 w 70"/>
                <a:gd name="T21" fmla="*/ 4 h 104"/>
                <a:gd name="T22" fmla="*/ 15 w 70"/>
                <a:gd name="T23" fmla="*/ 53 h 104"/>
                <a:gd name="T24" fmla="*/ 47 w 70"/>
                <a:gd name="T25"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04">
                  <a:moveTo>
                    <a:pt x="47" y="77"/>
                  </a:moveTo>
                  <a:cubicBezTo>
                    <a:pt x="47" y="77"/>
                    <a:pt x="47" y="77"/>
                    <a:pt x="47" y="77"/>
                  </a:cubicBezTo>
                  <a:cubicBezTo>
                    <a:pt x="60" y="96"/>
                    <a:pt x="60" y="96"/>
                    <a:pt x="60" y="96"/>
                  </a:cubicBezTo>
                  <a:cubicBezTo>
                    <a:pt x="60" y="96"/>
                    <a:pt x="64" y="104"/>
                    <a:pt x="67" y="102"/>
                  </a:cubicBezTo>
                  <a:cubicBezTo>
                    <a:pt x="70" y="99"/>
                    <a:pt x="65" y="92"/>
                    <a:pt x="65" y="92"/>
                  </a:cubicBezTo>
                  <a:cubicBezTo>
                    <a:pt x="52" y="73"/>
                    <a:pt x="52" y="73"/>
                    <a:pt x="52" y="73"/>
                  </a:cubicBezTo>
                  <a:cubicBezTo>
                    <a:pt x="60" y="68"/>
                    <a:pt x="55" y="47"/>
                    <a:pt x="45" y="35"/>
                  </a:cubicBezTo>
                  <a:cubicBezTo>
                    <a:pt x="34" y="21"/>
                    <a:pt x="20" y="9"/>
                    <a:pt x="5" y="2"/>
                  </a:cubicBezTo>
                  <a:cubicBezTo>
                    <a:pt x="4" y="1"/>
                    <a:pt x="4" y="1"/>
                    <a:pt x="3" y="1"/>
                  </a:cubicBezTo>
                  <a:cubicBezTo>
                    <a:pt x="1" y="0"/>
                    <a:pt x="0" y="1"/>
                    <a:pt x="0" y="2"/>
                  </a:cubicBezTo>
                  <a:cubicBezTo>
                    <a:pt x="0" y="2"/>
                    <a:pt x="0" y="3"/>
                    <a:pt x="0" y="4"/>
                  </a:cubicBezTo>
                  <a:cubicBezTo>
                    <a:pt x="2" y="20"/>
                    <a:pt x="6" y="38"/>
                    <a:pt x="15" y="53"/>
                  </a:cubicBezTo>
                  <a:cubicBezTo>
                    <a:pt x="23" y="67"/>
                    <a:pt x="36" y="81"/>
                    <a:pt x="47"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2" name="Freeform 59">
              <a:extLst>
                <a:ext uri="{FF2B5EF4-FFF2-40B4-BE49-F238E27FC236}">
                  <a16:creationId xmlns:a16="http://schemas.microsoft.com/office/drawing/2014/main" id="{018313D7-F41B-5344-B179-F32961508017}"/>
                </a:ext>
              </a:extLst>
            </p:cNvPr>
            <p:cNvSpPr>
              <a:spLocks/>
            </p:cNvSpPr>
            <p:nvPr/>
          </p:nvSpPr>
          <p:spPr bwMode="auto">
            <a:xfrm>
              <a:off x="5000626" y="2865438"/>
              <a:ext cx="155575" cy="228600"/>
            </a:xfrm>
            <a:custGeom>
              <a:avLst/>
              <a:gdLst>
                <a:gd name="T0" fmla="*/ 38 w 57"/>
                <a:gd name="T1" fmla="*/ 62 h 84"/>
                <a:gd name="T2" fmla="*/ 38 w 57"/>
                <a:gd name="T3" fmla="*/ 62 h 84"/>
                <a:gd name="T4" fmla="*/ 48 w 57"/>
                <a:gd name="T5" fmla="*/ 77 h 84"/>
                <a:gd name="T6" fmla="*/ 54 w 57"/>
                <a:gd name="T7" fmla="*/ 82 h 84"/>
                <a:gd name="T8" fmla="*/ 52 w 57"/>
                <a:gd name="T9" fmla="*/ 74 h 84"/>
                <a:gd name="T10" fmla="*/ 42 w 57"/>
                <a:gd name="T11" fmla="*/ 59 h 84"/>
                <a:gd name="T12" fmla="*/ 37 w 57"/>
                <a:gd name="T13" fmla="*/ 28 h 84"/>
                <a:gd name="T14" fmla="*/ 36 w 57"/>
                <a:gd name="T15" fmla="*/ 28 h 84"/>
                <a:gd name="T16" fmla="*/ 4 w 57"/>
                <a:gd name="T17" fmla="*/ 1 h 84"/>
                <a:gd name="T18" fmla="*/ 2 w 57"/>
                <a:gd name="T19" fmla="*/ 0 h 84"/>
                <a:gd name="T20" fmla="*/ 0 w 57"/>
                <a:gd name="T21" fmla="*/ 1 h 84"/>
                <a:gd name="T22" fmla="*/ 0 w 57"/>
                <a:gd name="T23" fmla="*/ 3 h 84"/>
                <a:gd name="T24" fmla="*/ 12 w 57"/>
                <a:gd name="T25" fmla="*/ 42 h 84"/>
                <a:gd name="T26" fmla="*/ 14 w 57"/>
                <a:gd name="T27" fmla="*/ 46 h 84"/>
                <a:gd name="T28" fmla="*/ 38 w 57"/>
                <a:gd name="T29"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4">
                  <a:moveTo>
                    <a:pt x="38" y="62"/>
                  </a:moveTo>
                  <a:cubicBezTo>
                    <a:pt x="38" y="62"/>
                    <a:pt x="38" y="62"/>
                    <a:pt x="38" y="62"/>
                  </a:cubicBezTo>
                  <a:cubicBezTo>
                    <a:pt x="48" y="77"/>
                    <a:pt x="48" y="77"/>
                    <a:pt x="48" y="77"/>
                  </a:cubicBezTo>
                  <a:cubicBezTo>
                    <a:pt x="48" y="77"/>
                    <a:pt x="52" y="84"/>
                    <a:pt x="54" y="82"/>
                  </a:cubicBezTo>
                  <a:cubicBezTo>
                    <a:pt x="57" y="80"/>
                    <a:pt x="52" y="74"/>
                    <a:pt x="52" y="74"/>
                  </a:cubicBezTo>
                  <a:cubicBezTo>
                    <a:pt x="42" y="59"/>
                    <a:pt x="42" y="59"/>
                    <a:pt x="42" y="59"/>
                  </a:cubicBezTo>
                  <a:cubicBezTo>
                    <a:pt x="49" y="55"/>
                    <a:pt x="44" y="38"/>
                    <a:pt x="37" y="28"/>
                  </a:cubicBezTo>
                  <a:cubicBezTo>
                    <a:pt x="36" y="28"/>
                    <a:pt x="36" y="28"/>
                    <a:pt x="36" y="28"/>
                  </a:cubicBezTo>
                  <a:cubicBezTo>
                    <a:pt x="27" y="16"/>
                    <a:pt x="16" y="7"/>
                    <a:pt x="4" y="1"/>
                  </a:cubicBezTo>
                  <a:cubicBezTo>
                    <a:pt x="3" y="1"/>
                    <a:pt x="3" y="0"/>
                    <a:pt x="2" y="0"/>
                  </a:cubicBezTo>
                  <a:cubicBezTo>
                    <a:pt x="1" y="0"/>
                    <a:pt x="0" y="0"/>
                    <a:pt x="0" y="1"/>
                  </a:cubicBezTo>
                  <a:cubicBezTo>
                    <a:pt x="0" y="2"/>
                    <a:pt x="0" y="2"/>
                    <a:pt x="0" y="3"/>
                  </a:cubicBezTo>
                  <a:cubicBezTo>
                    <a:pt x="1" y="16"/>
                    <a:pt x="5" y="30"/>
                    <a:pt x="12" y="42"/>
                  </a:cubicBezTo>
                  <a:cubicBezTo>
                    <a:pt x="13" y="44"/>
                    <a:pt x="14" y="45"/>
                    <a:pt x="14" y="46"/>
                  </a:cubicBezTo>
                  <a:cubicBezTo>
                    <a:pt x="21" y="56"/>
                    <a:pt x="30" y="65"/>
                    <a:pt x="38" y="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3" name="Freeform 60">
              <a:extLst>
                <a:ext uri="{FF2B5EF4-FFF2-40B4-BE49-F238E27FC236}">
                  <a16:creationId xmlns:a16="http://schemas.microsoft.com/office/drawing/2014/main" id="{B3505C4B-90D3-CC45-9D2D-8C10485E6F31}"/>
                </a:ext>
              </a:extLst>
            </p:cNvPr>
            <p:cNvSpPr>
              <a:spLocks/>
            </p:cNvSpPr>
            <p:nvPr/>
          </p:nvSpPr>
          <p:spPr bwMode="auto">
            <a:xfrm>
              <a:off x="4854576" y="2865438"/>
              <a:ext cx="179388" cy="258763"/>
            </a:xfrm>
            <a:custGeom>
              <a:avLst/>
              <a:gdLst>
                <a:gd name="T0" fmla="*/ 44 w 66"/>
                <a:gd name="T1" fmla="*/ 70 h 95"/>
                <a:gd name="T2" fmla="*/ 56 w 66"/>
                <a:gd name="T3" fmla="*/ 88 h 95"/>
                <a:gd name="T4" fmla="*/ 63 w 66"/>
                <a:gd name="T5" fmla="*/ 93 h 95"/>
                <a:gd name="T6" fmla="*/ 60 w 66"/>
                <a:gd name="T7" fmla="*/ 85 h 95"/>
                <a:gd name="T8" fmla="*/ 49 w 66"/>
                <a:gd name="T9" fmla="*/ 68 h 95"/>
                <a:gd name="T10" fmla="*/ 52 w 66"/>
                <a:gd name="T11" fmla="*/ 61 h 95"/>
                <a:gd name="T12" fmla="*/ 42 w 66"/>
                <a:gd name="T13" fmla="*/ 32 h 95"/>
                <a:gd name="T14" fmla="*/ 6 w 66"/>
                <a:gd name="T15" fmla="*/ 1 h 95"/>
                <a:gd name="T16" fmla="*/ 3 w 66"/>
                <a:gd name="T17" fmla="*/ 0 h 95"/>
                <a:gd name="T18" fmla="*/ 1 w 66"/>
                <a:gd name="T19" fmla="*/ 1 h 95"/>
                <a:gd name="T20" fmla="*/ 1 w 66"/>
                <a:gd name="T21" fmla="*/ 4 h 95"/>
                <a:gd name="T22" fmla="*/ 15 w 66"/>
                <a:gd name="T23" fmla="*/ 48 h 95"/>
                <a:gd name="T24" fmla="*/ 42 w 66"/>
                <a:gd name="T25" fmla="*/ 71 h 95"/>
                <a:gd name="T26" fmla="*/ 44 w 66"/>
                <a:gd name="T27" fmla="*/ 70 h 95"/>
                <a:gd name="T28" fmla="*/ 44 w 66"/>
                <a:gd name="T29" fmla="*/ 7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95">
                  <a:moveTo>
                    <a:pt x="44" y="70"/>
                  </a:moveTo>
                  <a:cubicBezTo>
                    <a:pt x="56" y="88"/>
                    <a:pt x="56" y="88"/>
                    <a:pt x="56" y="88"/>
                  </a:cubicBezTo>
                  <a:cubicBezTo>
                    <a:pt x="56" y="88"/>
                    <a:pt x="60" y="95"/>
                    <a:pt x="63" y="93"/>
                  </a:cubicBezTo>
                  <a:cubicBezTo>
                    <a:pt x="66" y="91"/>
                    <a:pt x="60" y="85"/>
                    <a:pt x="60" y="85"/>
                  </a:cubicBezTo>
                  <a:cubicBezTo>
                    <a:pt x="49" y="68"/>
                    <a:pt x="49" y="68"/>
                    <a:pt x="49" y="68"/>
                  </a:cubicBezTo>
                  <a:cubicBezTo>
                    <a:pt x="51" y="66"/>
                    <a:pt x="52" y="64"/>
                    <a:pt x="52" y="61"/>
                  </a:cubicBezTo>
                  <a:cubicBezTo>
                    <a:pt x="53" y="53"/>
                    <a:pt x="49" y="40"/>
                    <a:pt x="42" y="32"/>
                  </a:cubicBezTo>
                  <a:cubicBezTo>
                    <a:pt x="32" y="19"/>
                    <a:pt x="19" y="8"/>
                    <a:pt x="6" y="1"/>
                  </a:cubicBezTo>
                  <a:cubicBezTo>
                    <a:pt x="5" y="1"/>
                    <a:pt x="4" y="0"/>
                    <a:pt x="3" y="0"/>
                  </a:cubicBezTo>
                  <a:cubicBezTo>
                    <a:pt x="2" y="0"/>
                    <a:pt x="1" y="1"/>
                    <a:pt x="1" y="1"/>
                  </a:cubicBezTo>
                  <a:cubicBezTo>
                    <a:pt x="1" y="2"/>
                    <a:pt x="0" y="3"/>
                    <a:pt x="1" y="4"/>
                  </a:cubicBezTo>
                  <a:cubicBezTo>
                    <a:pt x="2" y="18"/>
                    <a:pt x="6" y="35"/>
                    <a:pt x="15" y="48"/>
                  </a:cubicBezTo>
                  <a:cubicBezTo>
                    <a:pt x="22" y="61"/>
                    <a:pt x="32" y="72"/>
                    <a:pt x="42" y="71"/>
                  </a:cubicBezTo>
                  <a:cubicBezTo>
                    <a:pt x="43" y="71"/>
                    <a:pt x="43" y="71"/>
                    <a:pt x="44" y="70"/>
                  </a:cubicBezTo>
                  <a:cubicBezTo>
                    <a:pt x="44" y="70"/>
                    <a:pt x="44" y="70"/>
                    <a:pt x="44" y="7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4" name="Freeform 61">
              <a:extLst>
                <a:ext uri="{FF2B5EF4-FFF2-40B4-BE49-F238E27FC236}">
                  <a16:creationId xmlns:a16="http://schemas.microsoft.com/office/drawing/2014/main" id="{4A63F15E-4AE7-3D40-A8FC-9E583D4F10A0}"/>
                </a:ext>
              </a:extLst>
            </p:cNvPr>
            <p:cNvSpPr>
              <a:spLocks/>
            </p:cNvSpPr>
            <p:nvPr/>
          </p:nvSpPr>
          <p:spPr bwMode="auto">
            <a:xfrm>
              <a:off x="4651376" y="3121025"/>
              <a:ext cx="219075" cy="225425"/>
            </a:xfrm>
            <a:custGeom>
              <a:avLst/>
              <a:gdLst>
                <a:gd name="T0" fmla="*/ 56 w 81"/>
                <a:gd name="T1" fmla="*/ 61 h 83"/>
                <a:gd name="T2" fmla="*/ 56 w 81"/>
                <a:gd name="T3" fmla="*/ 61 h 83"/>
                <a:gd name="T4" fmla="*/ 70 w 81"/>
                <a:gd name="T5" fmla="*/ 76 h 83"/>
                <a:gd name="T6" fmla="*/ 78 w 81"/>
                <a:gd name="T7" fmla="*/ 80 h 83"/>
                <a:gd name="T8" fmla="*/ 74 w 81"/>
                <a:gd name="T9" fmla="*/ 72 h 83"/>
                <a:gd name="T10" fmla="*/ 60 w 81"/>
                <a:gd name="T11" fmla="*/ 57 h 83"/>
                <a:gd name="T12" fmla="*/ 61 w 81"/>
                <a:gd name="T13" fmla="*/ 43 h 83"/>
                <a:gd name="T14" fmla="*/ 47 w 81"/>
                <a:gd name="T15" fmla="*/ 24 h 83"/>
                <a:gd name="T16" fmla="*/ 5 w 81"/>
                <a:gd name="T17" fmla="*/ 0 h 83"/>
                <a:gd name="T18" fmla="*/ 3 w 81"/>
                <a:gd name="T19" fmla="*/ 0 h 83"/>
                <a:gd name="T20" fmla="*/ 0 w 81"/>
                <a:gd name="T21" fmla="*/ 1 h 83"/>
                <a:gd name="T22" fmla="*/ 1 w 81"/>
                <a:gd name="T23" fmla="*/ 3 h 83"/>
                <a:gd name="T24" fmla="*/ 23 w 81"/>
                <a:gd name="T25" fmla="*/ 45 h 83"/>
                <a:gd name="T26" fmla="*/ 47 w 81"/>
                <a:gd name="T27" fmla="*/ 62 h 83"/>
                <a:gd name="T28" fmla="*/ 56 w 81"/>
                <a:gd name="T29"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3">
                  <a:moveTo>
                    <a:pt x="56" y="61"/>
                  </a:moveTo>
                  <a:cubicBezTo>
                    <a:pt x="56" y="61"/>
                    <a:pt x="56" y="61"/>
                    <a:pt x="56" y="61"/>
                  </a:cubicBezTo>
                  <a:cubicBezTo>
                    <a:pt x="70" y="76"/>
                    <a:pt x="70" y="76"/>
                    <a:pt x="70" y="76"/>
                  </a:cubicBezTo>
                  <a:cubicBezTo>
                    <a:pt x="70" y="76"/>
                    <a:pt x="76" y="83"/>
                    <a:pt x="78" y="80"/>
                  </a:cubicBezTo>
                  <a:cubicBezTo>
                    <a:pt x="81" y="78"/>
                    <a:pt x="74" y="72"/>
                    <a:pt x="74" y="72"/>
                  </a:cubicBezTo>
                  <a:cubicBezTo>
                    <a:pt x="60" y="57"/>
                    <a:pt x="60" y="57"/>
                    <a:pt x="60" y="57"/>
                  </a:cubicBezTo>
                  <a:cubicBezTo>
                    <a:pt x="63" y="55"/>
                    <a:pt x="63" y="49"/>
                    <a:pt x="61" y="43"/>
                  </a:cubicBezTo>
                  <a:cubicBezTo>
                    <a:pt x="58" y="36"/>
                    <a:pt x="53" y="29"/>
                    <a:pt x="47" y="24"/>
                  </a:cubicBezTo>
                  <a:cubicBezTo>
                    <a:pt x="34" y="13"/>
                    <a:pt x="20" y="5"/>
                    <a:pt x="5" y="0"/>
                  </a:cubicBezTo>
                  <a:cubicBezTo>
                    <a:pt x="4" y="0"/>
                    <a:pt x="3" y="0"/>
                    <a:pt x="3" y="0"/>
                  </a:cubicBezTo>
                  <a:cubicBezTo>
                    <a:pt x="1" y="0"/>
                    <a:pt x="1" y="0"/>
                    <a:pt x="0" y="1"/>
                  </a:cubicBezTo>
                  <a:cubicBezTo>
                    <a:pt x="0" y="2"/>
                    <a:pt x="0" y="3"/>
                    <a:pt x="1" y="3"/>
                  </a:cubicBezTo>
                  <a:cubicBezTo>
                    <a:pt x="5" y="18"/>
                    <a:pt x="12" y="33"/>
                    <a:pt x="23" y="45"/>
                  </a:cubicBezTo>
                  <a:cubicBezTo>
                    <a:pt x="30" y="53"/>
                    <a:pt x="39" y="61"/>
                    <a:pt x="47" y="62"/>
                  </a:cubicBezTo>
                  <a:cubicBezTo>
                    <a:pt x="50" y="63"/>
                    <a:pt x="53" y="63"/>
                    <a:pt x="56" y="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5" name="Freeform 62">
              <a:extLst>
                <a:ext uri="{FF2B5EF4-FFF2-40B4-BE49-F238E27FC236}">
                  <a16:creationId xmlns:a16="http://schemas.microsoft.com/office/drawing/2014/main" id="{858CA3BD-79E8-1840-BB83-7739A9CD927A}"/>
                </a:ext>
              </a:extLst>
            </p:cNvPr>
            <p:cNvSpPr>
              <a:spLocks/>
            </p:cNvSpPr>
            <p:nvPr/>
          </p:nvSpPr>
          <p:spPr bwMode="auto">
            <a:xfrm>
              <a:off x="5205413" y="3068638"/>
              <a:ext cx="84138" cy="244475"/>
            </a:xfrm>
            <a:custGeom>
              <a:avLst/>
              <a:gdLst>
                <a:gd name="T0" fmla="*/ 18 w 31"/>
                <a:gd name="T1" fmla="*/ 66 h 90"/>
                <a:gd name="T2" fmla="*/ 18 w 31"/>
                <a:gd name="T3" fmla="*/ 66 h 90"/>
                <a:gd name="T4" fmla="*/ 22 w 31"/>
                <a:gd name="T5" fmla="*/ 83 h 90"/>
                <a:gd name="T6" fmla="*/ 26 w 31"/>
                <a:gd name="T7" fmla="*/ 89 h 90"/>
                <a:gd name="T8" fmla="*/ 27 w 31"/>
                <a:gd name="T9" fmla="*/ 82 h 90"/>
                <a:gd name="T10" fmla="*/ 23 w 31"/>
                <a:gd name="T11" fmla="*/ 65 h 90"/>
                <a:gd name="T12" fmla="*/ 28 w 31"/>
                <a:gd name="T13" fmla="*/ 36 h 90"/>
                <a:gd name="T14" fmla="*/ 9 w 31"/>
                <a:gd name="T15" fmla="*/ 2 h 90"/>
                <a:gd name="T16" fmla="*/ 7 w 31"/>
                <a:gd name="T17" fmla="*/ 1 h 90"/>
                <a:gd name="T18" fmla="*/ 5 w 31"/>
                <a:gd name="T19" fmla="*/ 1 h 90"/>
                <a:gd name="T20" fmla="*/ 4 w 31"/>
                <a:gd name="T21" fmla="*/ 2 h 90"/>
                <a:gd name="T22" fmla="*/ 2 w 31"/>
                <a:gd name="T23" fmla="*/ 41 h 90"/>
                <a:gd name="T24" fmla="*/ 18 w 31"/>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90">
                  <a:moveTo>
                    <a:pt x="18" y="66"/>
                  </a:moveTo>
                  <a:cubicBezTo>
                    <a:pt x="18" y="66"/>
                    <a:pt x="18" y="66"/>
                    <a:pt x="18" y="66"/>
                  </a:cubicBezTo>
                  <a:cubicBezTo>
                    <a:pt x="22" y="83"/>
                    <a:pt x="22" y="83"/>
                    <a:pt x="22" y="83"/>
                  </a:cubicBezTo>
                  <a:cubicBezTo>
                    <a:pt x="22" y="83"/>
                    <a:pt x="23" y="90"/>
                    <a:pt x="26" y="89"/>
                  </a:cubicBezTo>
                  <a:cubicBezTo>
                    <a:pt x="29" y="89"/>
                    <a:pt x="27" y="82"/>
                    <a:pt x="27" y="82"/>
                  </a:cubicBezTo>
                  <a:cubicBezTo>
                    <a:pt x="23" y="65"/>
                    <a:pt x="23" y="65"/>
                    <a:pt x="23" y="65"/>
                  </a:cubicBezTo>
                  <a:cubicBezTo>
                    <a:pt x="30" y="64"/>
                    <a:pt x="31" y="47"/>
                    <a:pt x="28" y="36"/>
                  </a:cubicBezTo>
                  <a:cubicBezTo>
                    <a:pt x="24" y="23"/>
                    <a:pt x="17" y="11"/>
                    <a:pt x="9" y="2"/>
                  </a:cubicBezTo>
                  <a:cubicBezTo>
                    <a:pt x="8" y="1"/>
                    <a:pt x="8" y="1"/>
                    <a:pt x="7" y="1"/>
                  </a:cubicBezTo>
                  <a:cubicBezTo>
                    <a:pt x="6" y="0"/>
                    <a:pt x="6" y="0"/>
                    <a:pt x="5" y="1"/>
                  </a:cubicBezTo>
                  <a:cubicBezTo>
                    <a:pt x="5" y="1"/>
                    <a:pt x="4" y="2"/>
                    <a:pt x="4" y="2"/>
                  </a:cubicBezTo>
                  <a:cubicBezTo>
                    <a:pt x="1" y="14"/>
                    <a:pt x="0" y="28"/>
                    <a:pt x="2" y="41"/>
                  </a:cubicBezTo>
                  <a:cubicBezTo>
                    <a:pt x="4" y="53"/>
                    <a:pt x="9" y="66"/>
                    <a:pt x="18"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6" name="Freeform 63">
              <a:extLst>
                <a:ext uri="{FF2B5EF4-FFF2-40B4-BE49-F238E27FC236}">
                  <a16:creationId xmlns:a16="http://schemas.microsoft.com/office/drawing/2014/main" id="{B0A12953-EE88-DE49-8EF6-E6DABD36495C}"/>
                </a:ext>
              </a:extLst>
            </p:cNvPr>
            <p:cNvSpPr>
              <a:spLocks/>
            </p:cNvSpPr>
            <p:nvPr/>
          </p:nvSpPr>
          <p:spPr bwMode="auto">
            <a:xfrm>
              <a:off x="5519738" y="3273425"/>
              <a:ext cx="82550" cy="417513"/>
            </a:xfrm>
            <a:custGeom>
              <a:avLst/>
              <a:gdLst>
                <a:gd name="T0" fmla="*/ 8 w 30"/>
                <a:gd name="T1" fmla="*/ 2 h 154"/>
                <a:gd name="T2" fmla="*/ 6 w 30"/>
                <a:gd name="T3" fmla="*/ 1 h 154"/>
                <a:gd name="T4" fmla="*/ 5 w 30"/>
                <a:gd name="T5" fmla="*/ 4 h 154"/>
                <a:gd name="T6" fmla="*/ 1 w 30"/>
                <a:gd name="T7" fmla="*/ 26 h 154"/>
                <a:gd name="T8" fmla="*/ 1 w 30"/>
                <a:gd name="T9" fmla="*/ 67 h 154"/>
                <a:gd name="T10" fmla="*/ 16 w 30"/>
                <a:gd name="T11" fmla="*/ 113 h 154"/>
                <a:gd name="T12" fmla="*/ 16 w 30"/>
                <a:gd name="T13" fmla="*/ 114 h 154"/>
                <a:gd name="T14" fmla="*/ 19 w 30"/>
                <a:gd name="T15" fmla="*/ 142 h 154"/>
                <a:gd name="T16" fmla="*/ 22 w 30"/>
                <a:gd name="T17" fmla="*/ 154 h 154"/>
                <a:gd name="T18" fmla="*/ 23 w 30"/>
                <a:gd name="T19" fmla="*/ 142 h 154"/>
                <a:gd name="T20" fmla="*/ 21 w 30"/>
                <a:gd name="T21" fmla="*/ 113 h 154"/>
                <a:gd name="T22" fmla="*/ 27 w 30"/>
                <a:gd name="T23" fmla="*/ 67 h 154"/>
                <a:gd name="T24" fmla="*/ 14 w 30"/>
                <a:gd name="T25" fmla="*/ 15 h 154"/>
                <a:gd name="T26" fmla="*/ 9 w 30"/>
                <a:gd name="T27" fmla="*/ 5 h 154"/>
                <a:gd name="T28" fmla="*/ 8 w 30"/>
                <a:gd name="T29"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54">
                  <a:moveTo>
                    <a:pt x="8" y="2"/>
                  </a:moveTo>
                  <a:cubicBezTo>
                    <a:pt x="7" y="0"/>
                    <a:pt x="6" y="0"/>
                    <a:pt x="6" y="1"/>
                  </a:cubicBezTo>
                  <a:cubicBezTo>
                    <a:pt x="5" y="2"/>
                    <a:pt x="5" y="2"/>
                    <a:pt x="5" y="4"/>
                  </a:cubicBezTo>
                  <a:cubicBezTo>
                    <a:pt x="4" y="11"/>
                    <a:pt x="2" y="18"/>
                    <a:pt x="1" y="26"/>
                  </a:cubicBezTo>
                  <a:cubicBezTo>
                    <a:pt x="0" y="39"/>
                    <a:pt x="0" y="53"/>
                    <a:pt x="1" y="67"/>
                  </a:cubicBezTo>
                  <a:cubicBezTo>
                    <a:pt x="2" y="88"/>
                    <a:pt x="7" y="111"/>
                    <a:pt x="16" y="113"/>
                  </a:cubicBezTo>
                  <a:cubicBezTo>
                    <a:pt x="16" y="113"/>
                    <a:pt x="16" y="113"/>
                    <a:pt x="16" y="114"/>
                  </a:cubicBezTo>
                  <a:cubicBezTo>
                    <a:pt x="19" y="142"/>
                    <a:pt x="19" y="142"/>
                    <a:pt x="19" y="142"/>
                  </a:cubicBezTo>
                  <a:cubicBezTo>
                    <a:pt x="19" y="142"/>
                    <a:pt x="20" y="154"/>
                    <a:pt x="22" y="154"/>
                  </a:cubicBezTo>
                  <a:cubicBezTo>
                    <a:pt x="25" y="153"/>
                    <a:pt x="23" y="142"/>
                    <a:pt x="23" y="142"/>
                  </a:cubicBezTo>
                  <a:cubicBezTo>
                    <a:pt x="21" y="113"/>
                    <a:pt x="21" y="113"/>
                    <a:pt x="21" y="113"/>
                  </a:cubicBezTo>
                  <a:cubicBezTo>
                    <a:pt x="28" y="113"/>
                    <a:pt x="30" y="86"/>
                    <a:pt x="27" y="67"/>
                  </a:cubicBezTo>
                  <a:cubicBezTo>
                    <a:pt x="25" y="48"/>
                    <a:pt x="20" y="30"/>
                    <a:pt x="14" y="15"/>
                  </a:cubicBezTo>
                  <a:cubicBezTo>
                    <a:pt x="12" y="11"/>
                    <a:pt x="11" y="8"/>
                    <a:pt x="9" y="5"/>
                  </a:cubicBezTo>
                  <a:cubicBezTo>
                    <a:pt x="9" y="3"/>
                    <a:pt x="9" y="2"/>
                    <a:pt x="8" y="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7" name="Freeform 64">
              <a:extLst>
                <a:ext uri="{FF2B5EF4-FFF2-40B4-BE49-F238E27FC236}">
                  <a16:creationId xmlns:a16="http://schemas.microsoft.com/office/drawing/2014/main" id="{5FC884B5-F20E-094C-96B7-2E890BB81C41}"/>
                </a:ext>
              </a:extLst>
            </p:cNvPr>
            <p:cNvSpPr>
              <a:spLocks/>
            </p:cNvSpPr>
            <p:nvPr/>
          </p:nvSpPr>
          <p:spPr bwMode="auto">
            <a:xfrm>
              <a:off x="6642101" y="3246438"/>
              <a:ext cx="206375" cy="371475"/>
            </a:xfrm>
            <a:custGeom>
              <a:avLst/>
              <a:gdLst>
                <a:gd name="T0" fmla="*/ 11 w 76"/>
                <a:gd name="T1" fmla="*/ 126 h 137"/>
                <a:gd name="T2" fmla="*/ 24 w 76"/>
                <a:gd name="T3" fmla="*/ 101 h 137"/>
                <a:gd name="T4" fmla="*/ 56 w 76"/>
                <a:gd name="T5" fmla="*/ 66 h 137"/>
                <a:gd name="T6" fmla="*/ 76 w 76"/>
                <a:gd name="T7" fmla="*/ 5 h 137"/>
                <a:gd name="T8" fmla="*/ 76 w 76"/>
                <a:gd name="T9" fmla="*/ 2 h 137"/>
                <a:gd name="T10" fmla="*/ 74 w 76"/>
                <a:gd name="T11" fmla="*/ 0 h 137"/>
                <a:gd name="T12" fmla="*/ 72 w 76"/>
                <a:gd name="T13" fmla="*/ 2 h 137"/>
                <a:gd name="T14" fmla="*/ 34 w 76"/>
                <a:gd name="T15" fmla="*/ 52 h 137"/>
                <a:gd name="T16" fmla="*/ 20 w 76"/>
                <a:gd name="T17" fmla="*/ 99 h 137"/>
                <a:gd name="T18" fmla="*/ 20 w 76"/>
                <a:gd name="T19" fmla="*/ 99 h 137"/>
                <a:gd name="T20" fmla="*/ 7 w 76"/>
                <a:gd name="T21" fmla="*/ 124 h 137"/>
                <a:gd name="T22" fmla="*/ 3 w 76"/>
                <a:gd name="T23" fmla="*/ 136 h 137"/>
                <a:gd name="T24" fmla="*/ 11 w 76"/>
                <a:gd name="T25" fmla="*/ 12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37">
                  <a:moveTo>
                    <a:pt x="11" y="126"/>
                  </a:moveTo>
                  <a:cubicBezTo>
                    <a:pt x="24" y="101"/>
                    <a:pt x="24" y="101"/>
                    <a:pt x="24" y="101"/>
                  </a:cubicBezTo>
                  <a:cubicBezTo>
                    <a:pt x="30" y="105"/>
                    <a:pt x="47" y="84"/>
                    <a:pt x="56" y="66"/>
                  </a:cubicBezTo>
                  <a:cubicBezTo>
                    <a:pt x="66" y="45"/>
                    <a:pt x="72" y="24"/>
                    <a:pt x="76" y="5"/>
                  </a:cubicBezTo>
                  <a:cubicBezTo>
                    <a:pt x="76" y="4"/>
                    <a:pt x="76" y="3"/>
                    <a:pt x="76" y="2"/>
                  </a:cubicBezTo>
                  <a:cubicBezTo>
                    <a:pt x="76" y="0"/>
                    <a:pt x="75" y="0"/>
                    <a:pt x="74" y="0"/>
                  </a:cubicBezTo>
                  <a:cubicBezTo>
                    <a:pt x="74" y="0"/>
                    <a:pt x="73" y="1"/>
                    <a:pt x="72" y="2"/>
                  </a:cubicBezTo>
                  <a:cubicBezTo>
                    <a:pt x="59" y="15"/>
                    <a:pt x="45" y="32"/>
                    <a:pt x="34" y="52"/>
                  </a:cubicBezTo>
                  <a:cubicBezTo>
                    <a:pt x="23" y="70"/>
                    <a:pt x="14" y="92"/>
                    <a:pt x="20" y="99"/>
                  </a:cubicBezTo>
                  <a:cubicBezTo>
                    <a:pt x="20" y="99"/>
                    <a:pt x="20" y="99"/>
                    <a:pt x="20" y="99"/>
                  </a:cubicBezTo>
                  <a:cubicBezTo>
                    <a:pt x="7" y="124"/>
                    <a:pt x="7" y="124"/>
                    <a:pt x="7" y="124"/>
                  </a:cubicBezTo>
                  <a:cubicBezTo>
                    <a:pt x="7" y="124"/>
                    <a:pt x="0" y="135"/>
                    <a:pt x="3" y="136"/>
                  </a:cubicBezTo>
                  <a:cubicBezTo>
                    <a:pt x="6" y="137"/>
                    <a:pt x="11" y="126"/>
                    <a:pt x="11" y="1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8" name="Freeform 65">
              <a:extLst>
                <a:ext uri="{FF2B5EF4-FFF2-40B4-BE49-F238E27FC236}">
                  <a16:creationId xmlns:a16="http://schemas.microsoft.com/office/drawing/2014/main" id="{3C1AE7A9-828E-9A48-9519-1C4ABD639E14}"/>
                </a:ext>
              </a:extLst>
            </p:cNvPr>
            <p:cNvSpPr>
              <a:spLocks/>
            </p:cNvSpPr>
            <p:nvPr/>
          </p:nvSpPr>
          <p:spPr bwMode="auto">
            <a:xfrm>
              <a:off x="5408613" y="2808288"/>
              <a:ext cx="87313" cy="244475"/>
            </a:xfrm>
            <a:custGeom>
              <a:avLst/>
              <a:gdLst>
                <a:gd name="T0" fmla="*/ 18 w 32"/>
                <a:gd name="T1" fmla="*/ 66 h 90"/>
                <a:gd name="T2" fmla="*/ 18 w 32"/>
                <a:gd name="T3" fmla="*/ 66 h 90"/>
                <a:gd name="T4" fmla="*/ 22 w 32"/>
                <a:gd name="T5" fmla="*/ 82 h 90"/>
                <a:gd name="T6" fmla="*/ 26 w 32"/>
                <a:gd name="T7" fmla="*/ 89 h 90"/>
                <a:gd name="T8" fmla="*/ 27 w 32"/>
                <a:gd name="T9" fmla="*/ 81 h 90"/>
                <a:gd name="T10" fmla="*/ 23 w 32"/>
                <a:gd name="T11" fmla="*/ 65 h 90"/>
                <a:gd name="T12" fmla="*/ 28 w 32"/>
                <a:gd name="T13" fmla="*/ 36 h 90"/>
                <a:gd name="T14" fmla="*/ 9 w 32"/>
                <a:gd name="T15" fmla="*/ 2 h 90"/>
                <a:gd name="T16" fmla="*/ 7 w 32"/>
                <a:gd name="T17" fmla="*/ 0 h 90"/>
                <a:gd name="T18" fmla="*/ 5 w 32"/>
                <a:gd name="T19" fmla="*/ 0 h 90"/>
                <a:gd name="T20" fmla="*/ 4 w 32"/>
                <a:gd name="T21" fmla="*/ 2 h 90"/>
                <a:gd name="T22" fmla="*/ 2 w 32"/>
                <a:gd name="T23" fmla="*/ 40 h 90"/>
                <a:gd name="T24" fmla="*/ 18 w 32"/>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0">
                  <a:moveTo>
                    <a:pt x="18" y="66"/>
                  </a:moveTo>
                  <a:cubicBezTo>
                    <a:pt x="18" y="66"/>
                    <a:pt x="18" y="66"/>
                    <a:pt x="18" y="66"/>
                  </a:cubicBezTo>
                  <a:cubicBezTo>
                    <a:pt x="22" y="82"/>
                    <a:pt x="22" y="82"/>
                    <a:pt x="22" y="82"/>
                  </a:cubicBezTo>
                  <a:cubicBezTo>
                    <a:pt x="22" y="82"/>
                    <a:pt x="23" y="90"/>
                    <a:pt x="26" y="89"/>
                  </a:cubicBezTo>
                  <a:cubicBezTo>
                    <a:pt x="29" y="88"/>
                    <a:pt x="27" y="81"/>
                    <a:pt x="27" y="81"/>
                  </a:cubicBezTo>
                  <a:cubicBezTo>
                    <a:pt x="23" y="65"/>
                    <a:pt x="23" y="65"/>
                    <a:pt x="23" y="65"/>
                  </a:cubicBezTo>
                  <a:cubicBezTo>
                    <a:pt x="30" y="63"/>
                    <a:pt x="32" y="47"/>
                    <a:pt x="28" y="36"/>
                  </a:cubicBezTo>
                  <a:cubicBezTo>
                    <a:pt x="24" y="23"/>
                    <a:pt x="17" y="11"/>
                    <a:pt x="9" y="2"/>
                  </a:cubicBezTo>
                  <a:cubicBezTo>
                    <a:pt x="9" y="1"/>
                    <a:pt x="8" y="0"/>
                    <a:pt x="7" y="0"/>
                  </a:cubicBezTo>
                  <a:cubicBezTo>
                    <a:pt x="7" y="0"/>
                    <a:pt x="6" y="0"/>
                    <a:pt x="5" y="0"/>
                  </a:cubicBezTo>
                  <a:cubicBezTo>
                    <a:pt x="5" y="1"/>
                    <a:pt x="5" y="1"/>
                    <a:pt x="4" y="2"/>
                  </a:cubicBezTo>
                  <a:cubicBezTo>
                    <a:pt x="1" y="14"/>
                    <a:pt x="0" y="27"/>
                    <a:pt x="2" y="40"/>
                  </a:cubicBezTo>
                  <a:cubicBezTo>
                    <a:pt x="4" y="53"/>
                    <a:pt x="10" y="66"/>
                    <a:pt x="18"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69" name="Freeform 66">
              <a:extLst>
                <a:ext uri="{FF2B5EF4-FFF2-40B4-BE49-F238E27FC236}">
                  <a16:creationId xmlns:a16="http://schemas.microsoft.com/office/drawing/2014/main" id="{51D6459F-F115-194E-A6C7-0BC8EA12F068}"/>
                </a:ext>
              </a:extLst>
            </p:cNvPr>
            <p:cNvSpPr>
              <a:spLocks/>
            </p:cNvSpPr>
            <p:nvPr/>
          </p:nvSpPr>
          <p:spPr bwMode="auto">
            <a:xfrm>
              <a:off x="5275263" y="2609850"/>
              <a:ext cx="103188" cy="233363"/>
            </a:xfrm>
            <a:custGeom>
              <a:avLst/>
              <a:gdLst>
                <a:gd name="T0" fmla="*/ 24 w 38"/>
                <a:gd name="T1" fmla="*/ 64 h 86"/>
                <a:gd name="T2" fmla="*/ 31 w 38"/>
                <a:gd name="T3" fmla="*/ 80 h 86"/>
                <a:gd name="T4" fmla="*/ 35 w 38"/>
                <a:gd name="T5" fmla="*/ 85 h 86"/>
                <a:gd name="T6" fmla="*/ 35 w 38"/>
                <a:gd name="T7" fmla="*/ 78 h 86"/>
                <a:gd name="T8" fmla="*/ 29 w 38"/>
                <a:gd name="T9" fmla="*/ 62 h 86"/>
                <a:gd name="T10" fmla="*/ 32 w 38"/>
                <a:gd name="T11" fmla="*/ 58 h 86"/>
                <a:gd name="T12" fmla="*/ 30 w 38"/>
                <a:gd name="T13" fmla="*/ 33 h 86"/>
                <a:gd name="T14" fmla="*/ 5 w 38"/>
                <a:gd name="T15" fmla="*/ 2 h 86"/>
                <a:gd name="T16" fmla="*/ 4 w 38"/>
                <a:gd name="T17" fmla="*/ 1 h 86"/>
                <a:gd name="T18" fmla="*/ 2 w 38"/>
                <a:gd name="T19" fmla="*/ 1 h 86"/>
                <a:gd name="T20" fmla="*/ 1 w 38"/>
                <a:gd name="T21" fmla="*/ 3 h 86"/>
                <a:gd name="T22" fmla="*/ 4 w 38"/>
                <a:gd name="T23" fmla="*/ 41 h 86"/>
                <a:gd name="T24" fmla="*/ 22 w 38"/>
                <a:gd name="T25" fmla="*/ 64 h 86"/>
                <a:gd name="T26" fmla="*/ 24 w 38"/>
                <a:gd name="T27" fmla="*/ 64 h 86"/>
                <a:gd name="T28" fmla="*/ 24 w 38"/>
                <a:gd name="T2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86">
                  <a:moveTo>
                    <a:pt x="24" y="64"/>
                  </a:moveTo>
                  <a:cubicBezTo>
                    <a:pt x="31" y="80"/>
                    <a:pt x="31" y="80"/>
                    <a:pt x="31" y="80"/>
                  </a:cubicBezTo>
                  <a:cubicBezTo>
                    <a:pt x="31" y="80"/>
                    <a:pt x="33" y="86"/>
                    <a:pt x="35" y="85"/>
                  </a:cubicBezTo>
                  <a:cubicBezTo>
                    <a:pt x="38" y="84"/>
                    <a:pt x="35" y="78"/>
                    <a:pt x="35" y="78"/>
                  </a:cubicBezTo>
                  <a:cubicBezTo>
                    <a:pt x="29" y="62"/>
                    <a:pt x="29" y="62"/>
                    <a:pt x="29" y="62"/>
                  </a:cubicBezTo>
                  <a:cubicBezTo>
                    <a:pt x="30" y="62"/>
                    <a:pt x="32" y="60"/>
                    <a:pt x="32" y="58"/>
                  </a:cubicBezTo>
                  <a:cubicBezTo>
                    <a:pt x="35" y="52"/>
                    <a:pt x="33" y="41"/>
                    <a:pt x="30" y="33"/>
                  </a:cubicBezTo>
                  <a:cubicBezTo>
                    <a:pt x="24" y="20"/>
                    <a:pt x="15" y="10"/>
                    <a:pt x="5" y="2"/>
                  </a:cubicBezTo>
                  <a:cubicBezTo>
                    <a:pt x="5" y="1"/>
                    <a:pt x="4" y="1"/>
                    <a:pt x="4" y="1"/>
                  </a:cubicBezTo>
                  <a:cubicBezTo>
                    <a:pt x="3" y="0"/>
                    <a:pt x="2" y="0"/>
                    <a:pt x="2" y="1"/>
                  </a:cubicBezTo>
                  <a:cubicBezTo>
                    <a:pt x="1" y="1"/>
                    <a:pt x="1" y="2"/>
                    <a:pt x="1" y="3"/>
                  </a:cubicBezTo>
                  <a:cubicBezTo>
                    <a:pt x="0" y="15"/>
                    <a:pt x="0" y="28"/>
                    <a:pt x="4" y="41"/>
                  </a:cubicBezTo>
                  <a:cubicBezTo>
                    <a:pt x="8" y="52"/>
                    <a:pt x="15" y="63"/>
                    <a:pt x="22" y="64"/>
                  </a:cubicBezTo>
                  <a:cubicBezTo>
                    <a:pt x="23" y="64"/>
                    <a:pt x="24" y="64"/>
                    <a:pt x="24" y="64"/>
                  </a:cubicBezTo>
                  <a:cubicBezTo>
                    <a:pt x="24" y="64"/>
                    <a:pt x="24" y="64"/>
                    <a:pt x="24"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0" name="Freeform 67">
              <a:extLst>
                <a:ext uri="{FF2B5EF4-FFF2-40B4-BE49-F238E27FC236}">
                  <a16:creationId xmlns:a16="http://schemas.microsoft.com/office/drawing/2014/main" id="{417101C8-AE3D-424A-8B1A-E33452AE438A}"/>
                </a:ext>
              </a:extLst>
            </p:cNvPr>
            <p:cNvSpPr>
              <a:spLocks/>
            </p:cNvSpPr>
            <p:nvPr/>
          </p:nvSpPr>
          <p:spPr bwMode="auto">
            <a:xfrm>
              <a:off x="5068888" y="2605088"/>
              <a:ext cx="144463" cy="328613"/>
            </a:xfrm>
            <a:custGeom>
              <a:avLst/>
              <a:gdLst>
                <a:gd name="T0" fmla="*/ 50 w 53"/>
                <a:gd name="T1" fmla="*/ 119 h 121"/>
                <a:gd name="T2" fmla="*/ 49 w 53"/>
                <a:gd name="T3" fmla="*/ 109 h 121"/>
                <a:gd name="T4" fmla="*/ 45 w 53"/>
                <a:gd name="T5" fmla="*/ 98 h 121"/>
                <a:gd name="T6" fmla="*/ 40 w 53"/>
                <a:gd name="T7" fmla="*/ 87 h 121"/>
                <a:gd name="T8" fmla="*/ 41 w 53"/>
                <a:gd name="T9" fmla="*/ 46 h 121"/>
                <a:gd name="T10" fmla="*/ 8 w 53"/>
                <a:gd name="T11" fmla="*/ 3 h 121"/>
                <a:gd name="T12" fmla="*/ 5 w 53"/>
                <a:gd name="T13" fmla="*/ 1 h 121"/>
                <a:gd name="T14" fmla="*/ 2 w 53"/>
                <a:gd name="T15" fmla="*/ 2 h 121"/>
                <a:gd name="T16" fmla="*/ 1 w 53"/>
                <a:gd name="T17" fmla="*/ 4 h 121"/>
                <a:gd name="T18" fmla="*/ 6 w 53"/>
                <a:gd name="T19" fmla="*/ 57 h 121"/>
                <a:gd name="T20" fmla="*/ 34 w 53"/>
                <a:gd name="T21" fmla="*/ 89 h 121"/>
                <a:gd name="T22" fmla="*/ 34 w 53"/>
                <a:gd name="T23" fmla="*/ 89 h 121"/>
                <a:gd name="T24" fmla="*/ 39 w 53"/>
                <a:gd name="T25" fmla="*/ 102 h 121"/>
                <a:gd name="T26" fmla="*/ 43 w 53"/>
                <a:gd name="T27" fmla="*/ 111 h 121"/>
                <a:gd name="T28" fmla="*/ 50 w 53"/>
                <a:gd name="T29"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21">
                  <a:moveTo>
                    <a:pt x="50" y="119"/>
                  </a:moveTo>
                  <a:cubicBezTo>
                    <a:pt x="53" y="118"/>
                    <a:pt x="49" y="109"/>
                    <a:pt x="49" y="109"/>
                  </a:cubicBezTo>
                  <a:cubicBezTo>
                    <a:pt x="45" y="98"/>
                    <a:pt x="45" y="98"/>
                    <a:pt x="45" y="98"/>
                  </a:cubicBezTo>
                  <a:cubicBezTo>
                    <a:pt x="40" y="87"/>
                    <a:pt x="40" y="87"/>
                    <a:pt x="40" y="87"/>
                  </a:cubicBezTo>
                  <a:cubicBezTo>
                    <a:pt x="50" y="84"/>
                    <a:pt x="48" y="60"/>
                    <a:pt x="41" y="46"/>
                  </a:cubicBezTo>
                  <a:cubicBezTo>
                    <a:pt x="33" y="28"/>
                    <a:pt x="21" y="14"/>
                    <a:pt x="8" y="3"/>
                  </a:cubicBezTo>
                  <a:cubicBezTo>
                    <a:pt x="7" y="2"/>
                    <a:pt x="6" y="1"/>
                    <a:pt x="5" y="1"/>
                  </a:cubicBezTo>
                  <a:cubicBezTo>
                    <a:pt x="4" y="0"/>
                    <a:pt x="3" y="1"/>
                    <a:pt x="2" y="2"/>
                  </a:cubicBezTo>
                  <a:cubicBezTo>
                    <a:pt x="2" y="2"/>
                    <a:pt x="2" y="3"/>
                    <a:pt x="1" y="4"/>
                  </a:cubicBezTo>
                  <a:cubicBezTo>
                    <a:pt x="0" y="21"/>
                    <a:pt x="0" y="40"/>
                    <a:pt x="6" y="57"/>
                  </a:cubicBezTo>
                  <a:cubicBezTo>
                    <a:pt x="12" y="74"/>
                    <a:pt x="22" y="91"/>
                    <a:pt x="34" y="89"/>
                  </a:cubicBezTo>
                  <a:cubicBezTo>
                    <a:pt x="34" y="89"/>
                    <a:pt x="34" y="89"/>
                    <a:pt x="34" y="89"/>
                  </a:cubicBezTo>
                  <a:cubicBezTo>
                    <a:pt x="39" y="102"/>
                    <a:pt x="39" y="102"/>
                    <a:pt x="39" y="102"/>
                  </a:cubicBezTo>
                  <a:cubicBezTo>
                    <a:pt x="43" y="111"/>
                    <a:pt x="43" y="111"/>
                    <a:pt x="43" y="111"/>
                  </a:cubicBezTo>
                  <a:cubicBezTo>
                    <a:pt x="43" y="111"/>
                    <a:pt x="46" y="121"/>
                    <a:pt x="50" y="1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1" name="Freeform 68">
              <a:extLst>
                <a:ext uri="{FF2B5EF4-FFF2-40B4-BE49-F238E27FC236}">
                  <a16:creationId xmlns:a16="http://schemas.microsoft.com/office/drawing/2014/main" id="{C6C1E1B4-2F86-1A4A-AFDB-237D4D77B93A}"/>
                </a:ext>
              </a:extLst>
            </p:cNvPr>
            <p:cNvSpPr>
              <a:spLocks/>
            </p:cNvSpPr>
            <p:nvPr/>
          </p:nvSpPr>
          <p:spPr bwMode="auto">
            <a:xfrm>
              <a:off x="5262563" y="2846388"/>
              <a:ext cx="85725" cy="244475"/>
            </a:xfrm>
            <a:custGeom>
              <a:avLst/>
              <a:gdLst>
                <a:gd name="T0" fmla="*/ 19 w 32"/>
                <a:gd name="T1" fmla="*/ 66 h 90"/>
                <a:gd name="T2" fmla="*/ 19 w 32"/>
                <a:gd name="T3" fmla="*/ 66 h 90"/>
                <a:gd name="T4" fmla="*/ 23 w 32"/>
                <a:gd name="T5" fmla="*/ 83 h 90"/>
                <a:gd name="T6" fmla="*/ 27 w 32"/>
                <a:gd name="T7" fmla="*/ 89 h 90"/>
                <a:gd name="T8" fmla="*/ 27 w 32"/>
                <a:gd name="T9" fmla="*/ 82 h 90"/>
                <a:gd name="T10" fmla="*/ 24 w 32"/>
                <a:gd name="T11" fmla="*/ 65 h 90"/>
                <a:gd name="T12" fmla="*/ 29 w 32"/>
                <a:gd name="T13" fmla="*/ 36 h 90"/>
                <a:gd name="T14" fmla="*/ 9 w 32"/>
                <a:gd name="T15" fmla="*/ 2 h 90"/>
                <a:gd name="T16" fmla="*/ 8 w 32"/>
                <a:gd name="T17" fmla="*/ 1 h 90"/>
                <a:gd name="T18" fmla="*/ 6 w 32"/>
                <a:gd name="T19" fmla="*/ 1 h 90"/>
                <a:gd name="T20" fmla="*/ 5 w 32"/>
                <a:gd name="T21" fmla="*/ 2 h 90"/>
                <a:gd name="T22" fmla="*/ 3 w 32"/>
                <a:gd name="T23" fmla="*/ 41 h 90"/>
                <a:gd name="T24" fmla="*/ 19 w 32"/>
                <a:gd name="T2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0">
                  <a:moveTo>
                    <a:pt x="19" y="66"/>
                  </a:moveTo>
                  <a:cubicBezTo>
                    <a:pt x="19" y="66"/>
                    <a:pt x="19" y="66"/>
                    <a:pt x="19" y="66"/>
                  </a:cubicBezTo>
                  <a:cubicBezTo>
                    <a:pt x="23" y="83"/>
                    <a:pt x="23" y="83"/>
                    <a:pt x="23" y="83"/>
                  </a:cubicBezTo>
                  <a:cubicBezTo>
                    <a:pt x="23" y="83"/>
                    <a:pt x="24" y="90"/>
                    <a:pt x="27" y="89"/>
                  </a:cubicBezTo>
                  <a:cubicBezTo>
                    <a:pt x="29" y="89"/>
                    <a:pt x="27" y="82"/>
                    <a:pt x="27" y="82"/>
                  </a:cubicBezTo>
                  <a:cubicBezTo>
                    <a:pt x="24" y="65"/>
                    <a:pt x="24" y="65"/>
                    <a:pt x="24" y="65"/>
                  </a:cubicBezTo>
                  <a:cubicBezTo>
                    <a:pt x="31" y="64"/>
                    <a:pt x="32" y="47"/>
                    <a:pt x="29" y="36"/>
                  </a:cubicBezTo>
                  <a:cubicBezTo>
                    <a:pt x="25" y="23"/>
                    <a:pt x="18" y="11"/>
                    <a:pt x="9" y="2"/>
                  </a:cubicBezTo>
                  <a:cubicBezTo>
                    <a:pt x="9" y="1"/>
                    <a:pt x="9" y="1"/>
                    <a:pt x="8" y="1"/>
                  </a:cubicBezTo>
                  <a:cubicBezTo>
                    <a:pt x="7" y="0"/>
                    <a:pt x="6" y="0"/>
                    <a:pt x="6" y="1"/>
                  </a:cubicBezTo>
                  <a:cubicBezTo>
                    <a:pt x="5" y="1"/>
                    <a:pt x="5" y="2"/>
                    <a:pt x="5" y="2"/>
                  </a:cubicBezTo>
                  <a:cubicBezTo>
                    <a:pt x="2" y="14"/>
                    <a:pt x="0" y="28"/>
                    <a:pt x="3" y="41"/>
                  </a:cubicBezTo>
                  <a:cubicBezTo>
                    <a:pt x="5" y="53"/>
                    <a:pt x="10" y="66"/>
                    <a:pt x="19" y="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2" name="Freeform 69">
              <a:extLst>
                <a:ext uri="{FF2B5EF4-FFF2-40B4-BE49-F238E27FC236}">
                  <a16:creationId xmlns:a16="http://schemas.microsoft.com/office/drawing/2014/main" id="{26B5B515-9BF4-A944-AB07-6B27DD7018FD}"/>
                </a:ext>
              </a:extLst>
            </p:cNvPr>
            <p:cNvSpPr>
              <a:spLocks/>
            </p:cNvSpPr>
            <p:nvPr/>
          </p:nvSpPr>
          <p:spPr bwMode="auto">
            <a:xfrm>
              <a:off x="4575176" y="4217988"/>
              <a:ext cx="352425" cy="190500"/>
            </a:xfrm>
            <a:custGeom>
              <a:avLst/>
              <a:gdLst>
                <a:gd name="T0" fmla="*/ 117 w 130"/>
                <a:gd name="T1" fmla="*/ 6 h 70"/>
                <a:gd name="T2" fmla="*/ 93 w 130"/>
                <a:gd name="T3" fmla="*/ 17 h 70"/>
                <a:gd name="T4" fmla="*/ 47 w 130"/>
                <a:gd name="T5" fmla="*/ 20 h 70"/>
                <a:gd name="T6" fmla="*/ 2 w 130"/>
                <a:gd name="T7" fmla="*/ 63 h 70"/>
                <a:gd name="T8" fmla="*/ 0 w 130"/>
                <a:gd name="T9" fmla="*/ 66 h 70"/>
                <a:gd name="T10" fmla="*/ 1 w 130"/>
                <a:gd name="T11" fmla="*/ 69 h 70"/>
                <a:gd name="T12" fmla="*/ 4 w 130"/>
                <a:gd name="T13" fmla="*/ 70 h 70"/>
                <a:gd name="T14" fmla="*/ 63 w 130"/>
                <a:gd name="T15" fmla="*/ 59 h 70"/>
                <a:gd name="T16" fmla="*/ 96 w 130"/>
                <a:gd name="T17" fmla="*/ 24 h 70"/>
                <a:gd name="T18" fmla="*/ 96 w 130"/>
                <a:gd name="T19" fmla="*/ 24 h 70"/>
                <a:gd name="T20" fmla="*/ 120 w 130"/>
                <a:gd name="T21" fmla="*/ 12 h 70"/>
                <a:gd name="T22" fmla="*/ 128 w 130"/>
                <a:gd name="T23" fmla="*/ 4 h 70"/>
                <a:gd name="T24" fmla="*/ 117 w 130"/>
                <a:gd name="T25"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70">
                  <a:moveTo>
                    <a:pt x="117" y="6"/>
                  </a:moveTo>
                  <a:cubicBezTo>
                    <a:pt x="93" y="17"/>
                    <a:pt x="93" y="17"/>
                    <a:pt x="93" y="17"/>
                  </a:cubicBezTo>
                  <a:cubicBezTo>
                    <a:pt x="88" y="7"/>
                    <a:pt x="63" y="11"/>
                    <a:pt x="47" y="20"/>
                  </a:cubicBezTo>
                  <a:cubicBezTo>
                    <a:pt x="28" y="32"/>
                    <a:pt x="13" y="47"/>
                    <a:pt x="2" y="63"/>
                  </a:cubicBezTo>
                  <a:cubicBezTo>
                    <a:pt x="1" y="64"/>
                    <a:pt x="1" y="65"/>
                    <a:pt x="0" y="66"/>
                  </a:cubicBezTo>
                  <a:cubicBezTo>
                    <a:pt x="0" y="67"/>
                    <a:pt x="0" y="68"/>
                    <a:pt x="1" y="69"/>
                  </a:cubicBezTo>
                  <a:cubicBezTo>
                    <a:pt x="2" y="69"/>
                    <a:pt x="3" y="70"/>
                    <a:pt x="4" y="70"/>
                  </a:cubicBezTo>
                  <a:cubicBezTo>
                    <a:pt x="23" y="70"/>
                    <a:pt x="44" y="67"/>
                    <a:pt x="63" y="59"/>
                  </a:cubicBezTo>
                  <a:cubicBezTo>
                    <a:pt x="81" y="51"/>
                    <a:pt x="99" y="38"/>
                    <a:pt x="96" y="24"/>
                  </a:cubicBezTo>
                  <a:cubicBezTo>
                    <a:pt x="96" y="24"/>
                    <a:pt x="96" y="24"/>
                    <a:pt x="96" y="24"/>
                  </a:cubicBezTo>
                  <a:cubicBezTo>
                    <a:pt x="120" y="12"/>
                    <a:pt x="120" y="12"/>
                    <a:pt x="120" y="12"/>
                  </a:cubicBezTo>
                  <a:cubicBezTo>
                    <a:pt x="120" y="12"/>
                    <a:pt x="130" y="8"/>
                    <a:pt x="128" y="4"/>
                  </a:cubicBezTo>
                  <a:cubicBezTo>
                    <a:pt x="126" y="0"/>
                    <a:pt x="117" y="6"/>
                    <a:pt x="117"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3" name="Freeform 70">
              <a:extLst>
                <a:ext uri="{FF2B5EF4-FFF2-40B4-BE49-F238E27FC236}">
                  <a16:creationId xmlns:a16="http://schemas.microsoft.com/office/drawing/2014/main" id="{DE2D80E3-266E-294C-9CF5-26FFF83DCAAD}"/>
                </a:ext>
              </a:extLst>
            </p:cNvPr>
            <p:cNvSpPr>
              <a:spLocks/>
            </p:cNvSpPr>
            <p:nvPr/>
          </p:nvSpPr>
          <p:spPr bwMode="auto">
            <a:xfrm>
              <a:off x="4572001" y="4954588"/>
              <a:ext cx="333375" cy="374650"/>
            </a:xfrm>
            <a:custGeom>
              <a:avLst/>
              <a:gdLst>
                <a:gd name="T0" fmla="*/ 119 w 123"/>
                <a:gd name="T1" fmla="*/ 3 h 138"/>
                <a:gd name="T2" fmla="*/ 106 w 123"/>
                <a:gd name="T3" fmla="*/ 11 h 138"/>
                <a:gd name="T4" fmla="*/ 87 w 123"/>
                <a:gd name="T5" fmla="*/ 33 h 138"/>
                <a:gd name="T6" fmla="*/ 84 w 123"/>
                <a:gd name="T7" fmla="*/ 36 h 138"/>
                <a:gd name="T8" fmla="*/ 33 w 123"/>
                <a:gd name="T9" fmla="*/ 61 h 138"/>
                <a:gd name="T10" fmla="*/ 1 w 123"/>
                <a:gd name="T11" fmla="*/ 131 h 138"/>
                <a:gd name="T12" fmla="*/ 0 w 123"/>
                <a:gd name="T13" fmla="*/ 135 h 138"/>
                <a:gd name="T14" fmla="*/ 3 w 123"/>
                <a:gd name="T15" fmla="*/ 138 h 138"/>
                <a:gd name="T16" fmla="*/ 6 w 123"/>
                <a:gd name="T17" fmla="*/ 138 h 138"/>
                <a:gd name="T18" fmla="*/ 70 w 123"/>
                <a:gd name="T19" fmla="*/ 97 h 138"/>
                <a:gd name="T20" fmla="*/ 91 w 123"/>
                <a:gd name="T21" fmla="*/ 42 h 138"/>
                <a:gd name="T22" fmla="*/ 91 w 123"/>
                <a:gd name="T23" fmla="*/ 42 h 138"/>
                <a:gd name="T24" fmla="*/ 92 w 123"/>
                <a:gd name="T25" fmla="*/ 40 h 138"/>
                <a:gd name="T26" fmla="*/ 113 w 123"/>
                <a:gd name="T27" fmla="*/ 17 h 138"/>
                <a:gd name="T28" fmla="*/ 119 w 123"/>
                <a:gd name="T29"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38">
                  <a:moveTo>
                    <a:pt x="119" y="3"/>
                  </a:moveTo>
                  <a:cubicBezTo>
                    <a:pt x="114" y="0"/>
                    <a:pt x="106" y="11"/>
                    <a:pt x="106" y="11"/>
                  </a:cubicBezTo>
                  <a:cubicBezTo>
                    <a:pt x="87" y="33"/>
                    <a:pt x="87" y="33"/>
                    <a:pt x="87" y="33"/>
                  </a:cubicBezTo>
                  <a:cubicBezTo>
                    <a:pt x="84" y="36"/>
                    <a:pt x="84" y="36"/>
                    <a:pt x="84" y="36"/>
                  </a:cubicBezTo>
                  <a:cubicBezTo>
                    <a:pt x="74" y="26"/>
                    <a:pt x="46" y="43"/>
                    <a:pt x="33" y="61"/>
                  </a:cubicBezTo>
                  <a:cubicBezTo>
                    <a:pt x="16" y="82"/>
                    <a:pt x="6" y="107"/>
                    <a:pt x="1" y="131"/>
                  </a:cubicBezTo>
                  <a:cubicBezTo>
                    <a:pt x="0" y="132"/>
                    <a:pt x="0" y="134"/>
                    <a:pt x="0" y="135"/>
                  </a:cubicBezTo>
                  <a:cubicBezTo>
                    <a:pt x="0" y="137"/>
                    <a:pt x="1" y="138"/>
                    <a:pt x="3" y="138"/>
                  </a:cubicBezTo>
                  <a:cubicBezTo>
                    <a:pt x="4" y="138"/>
                    <a:pt x="5" y="138"/>
                    <a:pt x="6" y="138"/>
                  </a:cubicBezTo>
                  <a:cubicBezTo>
                    <a:pt x="28" y="129"/>
                    <a:pt x="52" y="116"/>
                    <a:pt x="70" y="97"/>
                  </a:cubicBezTo>
                  <a:cubicBezTo>
                    <a:pt x="86" y="79"/>
                    <a:pt x="101" y="56"/>
                    <a:pt x="91" y="42"/>
                  </a:cubicBezTo>
                  <a:cubicBezTo>
                    <a:pt x="91" y="42"/>
                    <a:pt x="91" y="42"/>
                    <a:pt x="91" y="42"/>
                  </a:cubicBezTo>
                  <a:cubicBezTo>
                    <a:pt x="92" y="40"/>
                    <a:pt x="92" y="40"/>
                    <a:pt x="92" y="40"/>
                  </a:cubicBezTo>
                  <a:cubicBezTo>
                    <a:pt x="113" y="17"/>
                    <a:pt x="113" y="17"/>
                    <a:pt x="113" y="17"/>
                  </a:cubicBezTo>
                  <a:cubicBezTo>
                    <a:pt x="113" y="17"/>
                    <a:pt x="123" y="7"/>
                    <a:pt x="119"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4" name="Freeform 71">
              <a:extLst>
                <a:ext uri="{FF2B5EF4-FFF2-40B4-BE49-F238E27FC236}">
                  <a16:creationId xmlns:a16="http://schemas.microsoft.com/office/drawing/2014/main" id="{C5D0D9BF-0B10-4D4C-9BC4-711781F80A6E}"/>
                </a:ext>
              </a:extLst>
            </p:cNvPr>
            <p:cNvSpPr>
              <a:spLocks/>
            </p:cNvSpPr>
            <p:nvPr/>
          </p:nvSpPr>
          <p:spPr bwMode="auto">
            <a:xfrm>
              <a:off x="4922838" y="5141913"/>
              <a:ext cx="211138" cy="454025"/>
            </a:xfrm>
            <a:custGeom>
              <a:avLst/>
              <a:gdLst>
                <a:gd name="T0" fmla="*/ 59 w 78"/>
                <a:gd name="T1" fmla="*/ 47 h 167"/>
                <a:gd name="T2" fmla="*/ 59 w 78"/>
                <a:gd name="T3" fmla="*/ 47 h 167"/>
                <a:gd name="T4" fmla="*/ 71 w 78"/>
                <a:gd name="T5" fmla="*/ 16 h 167"/>
                <a:gd name="T6" fmla="*/ 72 w 78"/>
                <a:gd name="T7" fmla="*/ 2 h 167"/>
                <a:gd name="T8" fmla="*/ 63 w 78"/>
                <a:gd name="T9" fmla="*/ 13 h 167"/>
                <a:gd name="T10" fmla="*/ 50 w 78"/>
                <a:gd name="T11" fmla="*/ 43 h 167"/>
                <a:gd name="T12" fmla="*/ 33 w 78"/>
                <a:gd name="T13" fmla="*/ 49 h 167"/>
                <a:gd name="T14" fmla="*/ 10 w 78"/>
                <a:gd name="T15" fmla="*/ 84 h 167"/>
                <a:gd name="T16" fmla="*/ 3 w 78"/>
                <a:gd name="T17" fmla="*/ 161 h 167"/>
                <a:gd name="T18" fmla="*/ 4 w 78"/>
                <a:gd name="T19" fmla="*/ 165 h 167"/>
                <a:gd name="T20" fmla="*/ 7 w 78"/>
                <a:gd name="T21" fmla="*/ 167 h 167"/>
                <a:gd name="T22" fmla="*/ 10 w 78"/>
                <a:gd name="T23" fmla="*/ 165 h 167"/>
                <a:gd name="T24" fmla="*/ 57 w 78"/>
                <a:gd name="T25" fmla="*/ 106 h 167"/>
                <a:gd name="T26" fmla="*/ 66 w 78"/>
                <a:gd name="T27" fmla="*/ 78 h 167"/>
                <a:gd name="T28" fmla="*/ 59 w 78"/>
                <a:gd name="T29"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67">
                  <a:moveTo>
                    <a:pt x="59" y="47"/>
                  </a:moveTo>
                  <a:cubicBezTo>
                    <a:pt x="59" y="47"/>
                    <a:pt x="59" y="47"/>
                    <a:pt x="59" y="47"/>
                  </a:cubicBezTo>
                  <a:cubicBezTo>
                    <a:pt x="71" y="16"/>
                    <a:pt x="71" y="16"/>
                    <a:pt x="71" y="16"/>
                  </a:cubicBezTo>
                  <a:cubicBezTo>
                    <a:pt x="71" y="16"/>
                    <a:pt x="78" y="4"/>
                    <a:pt x="72" y="2"/>
                  </a:cubicBezTo>
                  <a:cubicBezTo>
                    <a:pt x="67" y="0"/>
                    <a:pt x="63" y="13"/>
                    <a:pt x="63" y="13"/>
                  </a:cubicBezTo>
                  <a:cubicBezTo>
                    <a:pt x="50" y="43"/>
                    <a:pt x="50" y="43"/>
                    <a:pt x="50" y="43"/>
                  </a:cubicBezTo>
                  <a:cubicBezTo>
                    <a:pt x="45" y="41"/>
                    <a:pt x="39" y="44"/>
                    <a:pt x="33" y="49"/>
                  </a:cubicBezTo>
                  <a:cubicBezTo>
                    <a:pt x="23" y="57"/>
                    <a:pt x="14" y="71"/>
                    <a:pt x="10" y="84"/>
                  </a:cubicBezTo>
                  <a:cubicBezTo>
                    <a:pt x="2" y="110"/>
                    <a:pt x="0" y="137"/>
                    <a:pt x="3" y="161"/>
                  </a:cubicBezTo>
                  <a:cubicBezTo>
                    <a:pt x="3" y="162"/>
                    <a:pt x="3" y="164"/>
                    <a:pt x="4" y="165"/>
                  </a:cubicBezTo>
                  <a:cubicBezTo>
                    <a:pt x="4" y="167"/>
                    <a:pt x="6" y="167"/>
                    <a:pt x="7" y="167"/>
                  </a:cubicBezTo>
                  <a:cubicBezTo>
                    <a:pt x="8" y="167"/>
                    <a:pt x="9" y="166"/>
                    <a:pt x="10" y="165"/>
                  </a:cubicBezTo>
                  <a:cubicBezTo>
                    <a:pt x="28" y="150"/>
                    <a:pt x="46" y="130"/>
                    <a:pt x="57" y="106"/>
                  </a:cubicBezTo>
                  <a:cubicBezTo>
                    <a:pt x="61" y="97"/>
                    <a:pt x="64" y="87"/>
                    <a:pt x="66" y="78"/>
                  </a:cubicBezTo>
                  <a:cubicBezTo>
                    <a:pt x="68" y="65"/>
                    <a:pt x="67" y="53"/>
                    <a:pt x="59" y="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5" name="Freeform 72">
              <a:extLst>
                <a:ext uri="{FF2B5EF4-FFF2-40B4-BE49-F238E27FC236}">
                  <a16:creationId xmlns:a16="http://schemas.microsoft.com/office/drawing/2014/main" id="{9CE03707-3CD0-814A-9166-F29E758AE36F}"/>
                </a:ext>
              </a:extLst>
            </p:cNvPr>
            <p:cNvSpPr>
              <a:spLocks/>
            </p:cNvSpPr>
            <p:nvPr/>
          </p:nvSpPr>
          <p:spPr bwMode="auto">
            <a:xfrm>
              <a:off x="6356351" y="5226050"/>
              <a:ext cx="228600" cy="249238"/>
            </a:xfrm>
            <a:custGeom>
              <a:avLst/>
              <a:gdLst>
                <a:gd name="T0" fmla="*/ 2 w 84"/>
                <a:gd name="T1" fmla="*/ 6 h 92"/>
                <a:gd name="T2" fmla="*/ 6 w 84"/>
                <a:gd name="T3" fmla="*/ 10 h 92"/>
                <a:gd name="T4" fmla="*/ 21 w 84"/>
                <a:gd name="T5" fmla="*/ 27 h 92"/>
                <a:gd name="T6" fmla="*/ 33 w 84"/>
                <a:gd name="T7" fmla="*/ 64 h 92"/>
                <a:gd name="T8" fmla="*/ 78 w 84"/>
                <a:gd name="T9" fmla="*/ 91 h 92"/>
                <a:gd name="T10" fmla="*/ 81 w 84"/>
                <a:gd name="T11" fmla="*/ 92 h 92"/>
                <a:gd name="T12" fmla="*/ 83 w 84"/>
                <a:gd name="T13" fmla="*/ 90 h 92"/>
                <a:gd name="T14" fmla="*/ 83 w 84"/>
                <a:gd name="T15" fmla="*/ 88 h 92"/>
                <a:gd name="T16" fmla="*/ 61 w 84"/>
                <a:gd name="T17" fmla="*/ 42 h 92"/>
                <a:gd name="T18" fmla="*/ 26 w 84"/>
                <a:gd name="T19" fmla="*/ 23 h 92"/>
                <a:gd name="T20" fmla="*/ 25 w 84"/>
                <a:gd name="T21" fmla="*/ 23 h 92"/>
                <a:gd name="T22" fmla="*/ 10 w 84"/>
                <a:gd name="T23" fmla="*/ 6 h 92"/>
                <a:gd name="T24" fmla="*/ 3 w 84"/>
                <a:gd name="T25" fmla="*/ 1 h 92"/>
                <a:gd name="T26" fmla="*/ 2 w 84"/>
                <a:gd name="T27" fmla="*/ 1 h 92"/>
                <a:gd name="T28" fmla="*/ 2 w 84"/>
                <a:gd name="T29"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2">
                  <a:moveTo>
                    <a:pt x="2" y="6"/>
                  </a:moveTo>
                  <a:cubicBezTo>
                    <a:pt x="3" y="8"/>
                    <a:pt x="6" y="10"/>
                    <a:pt x="6" y="10"/>
                  </a:cubicBezTo>
                  <a:cubicBezTo>
                    <a:pt x="21" y="27"/>
                    <a:pt x="21" y="27"/>
                    <a:pt x="21" y="27"/>
                  </a:cubicBezTo>
                  <a:cubicBezTo>
                    <a:pt x="13" y="33"/>
                    <a:pt x="22" y="53"/>
                    <a:pt x="33" y="64"/>
                  </a:cubicBezTo>
                  <a:cubicBezTo>
                    <a:pt x="47" y="77"/>
                    <a:pt x="63" y="86"/>
                    <a:pt x="78" y="91"/>
                  </a:cubicBezTo>
                  <a:cubicBezTo>
                    <a:pt x="79" y="92"/>
                    <a:pt x="80" y="92"/>
                    <a:pt x="81" y="92"/>
                  </a:cubicBezTo>
                  <a:cubicBezTo>
                    <a:pt x="82" y="92"/>
                    <a:pt x="83" y="91"/>
                    <a:pt x="83" y="90"/>
                  </a:cubicBezTo>
                  <a:cubicBezTo>
                    <a:pt x="84" y="90"/>
                    <a:pt x="84" y="89"/>
                    <a:pt x="83" y="88"/>
                  </a:cubicBezTo>
                  <a:cubicBezTo>
                    <a:pt x="79" y="73"/>
                    <a:pt x="72" y="56"/>
                    <a:pt x="61" y="42"/>
                  </a:cubicBezTo>
                  <a:cubicBezTo>
                    <a:pt x="50" y="29"/>
                    <a:pt x="36" y="17"/>
                    <a:pt x="26" y="23"/>
                  </a:cubicBezTo>
                  <a:cubicBezTo>
                    <a:pt x="26" y="23"/>
                    <a:pt x="25" y="23"/>
                    <a:pt x="25" y="23"/>
                  </a:cubicBezTo>
                  <a:cubicBezTo>
                    <a:pt x="10" y="6"/>
                    <a:pt x="10" y="6"/>
                    <a:pt x="10" y="6"/>
                  </a:cubicBezTo>
                  <a:cubicBezTo>
                    <a:pt x="10" y="6"/>
                    <a:pt x="6" y="0"/>
                    <a:pt x="3" y="1"/>
                  </a:cubicBezTo>
                  <a:cubicBezTo>
                    <a:pt x="2" y="1"/>
                    <a:pt x="2" y="1"/>
                    <a:pt x="2" y="1"/>
                  </a:cubicBezTo>
                  <a:cubicBezTo>
                    <a:pt x="0" y="2"/>
                    <a:pt x="1" y="4"/>
                    <a:pt x="2"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6" name="Freeform 73">
              <a:extLst>
                <a:ext uri="{FF2B5EF4-FFF2-40B4-BE49-F238E27FC236}">
                  <a16:creationId xmlns:a16="http://schemas.microsoft.com/office/drawing/2014/main" id="{67DD2DB3-70DF-9B44-A07D-B41D2B52D5F0}"/>
                </a:ext>
              </a:extLst>
            </p:cNvPr>
            <p:cNvSpPr>
              <a:spLocks/>
            </p:cNvSpPr>
            <p:nvPr/>
          </p:nvSpPr>
          <p:spPr bwMode="auto">
            <a:xfrm>
              <a:off x="6618288" y="5343525"/>
              <a:ext cx="287338" cy="279400"/>
            </a:xfrm>
            <a:custGeom>
              <a:avLst/>
              <a:gdLst>
                <a:gd name="T0" fmla="*/ 33 w 106"/>
                <a:gd name="T1" fmla="*/ 27 h 103"/>
                <a:gd name="T2" fmla="*/ 33 w 106"/>
                <a:gd name="T3" fmla="*/ 27 h 103"/>
                <a:gd name="T4" fmla="*/ 14 w 106"/>
                <a:gd name="T5" fmla="*/ 9 h 103"/>
                <a:gd name="T6" fmla="*/ 3 w 106"/>
                <a:gd name="T7" fmla="*/ 4 h 103"/>
                <a:gd name="T8" fmla="*/ 9 w 106"/>
                <a:gd name="T9" fmla="*/ 14 h 103"/>
                <a:gd name="T10" fmla="*/ 27 w 106"/>
                <a:gd name="T11" fmla="*/ 32 h 103"/>
                <a:gd name="T12" fmla="*/ 44 w 106"/>
                <a:gd name="T13" fmla="*/ 73 h 103"/>
                <a:gd name="T14" fmla="*/ 46 w 106"/>
                <a:gd name="T15" fmla="*/ 74 h 103"/>
                <a:gd name="T16" fmla="*/ 100 w 106"/>
                <a:gd name="T17" fmla="*/ 102 h 103"/>
                <a:gd name="T18" fmla="*/ 103 w 106"/>
                <a:gd name="T19" fmla="*/ 103 h 103"/>
                <a:gd name="T20" fmla="*/ 106 w 106"/>
                <a:gd name="T21" fmla="*/ 101 h 103"/>
                <a:gd name="T22" fmla="*/ 106 w 106"/>
                <a:gd name="T23" fmla="*/ 98 h 103"/>
                <a:gd name="T24" fmla="*/ 81 w 106"/>
                <a:gd name="T25" fmla="*/ 53 h 103"/>
                <a:gd name="T26" fmla="*/ 76 w 106"/>
                <a:gd name="T27" fmla="*/ 47 h 103"/>
                <a:gd name="T28" fmla="*/ 33 w 106"/>
                <a:gd name="T29"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3">
                  <a:moveTo>
                    <a:pt x="33" y="27"/>
                  </a:moveTo>
                  <a:cubicBezTo>
                    <a:pt x="33" y="27"/>
                    <a:pt x="33" y="27"/>
                    <a:pt x="33" y="27"/>
                  </a:cubicBezTo>
                  <a:cubicBezTo>
                    <a:pt x="14" y="9"/>
                    <a:pt x="14" y="9"/>
                    <a:pt x="14" y="9"/>
                  </a:cubicBezTo>
                  <a:cubicBezTo>
                    <a:pt x="14" y="9"/>
                    <a:pt x="6" y="0"/>
                    <a:pt x="3" y="4"/>
                  </a:cubicBezTo>
                  <a:cubicBezTo>
                    <a:pt x="0" y="7"/>
                    <a:pt x="9" y="14"/>
                    <a:pt x="9" y="14"/>
                  </a:cubicBezTo>
                  <a:cubicBezTo>
                    <a:pt x="27" y="32"/>
                    <a:pt x="27" y="32"/>
                    <a:pt x="27" y="32"/>
                  </a:cubicBezTo>
                  <a:cubicBezTo>
                    <a:pt x="20" y="40"/>
                    <a:pt x="31" y="61"/>
                    <a:pt x="44" y="73"/>
                  </a:cubicBezTo>
                  <a:cubicBezTo>
                    <a:pt x="44" y="73"/>
                    <a:pt x="45" y="74"/>
                    <a:pt x="46" y="74"/>
                  </a:cubicBezTo>
                  <a:cubicBezTo>
                    <a:pt x="62" y="88"/>
                    <a:pt x="81" y="98"/>
                    <a:pt x="100" y="102"/>
                  </a:cubicBezTo>
                  <a:cubicBezTo>
                    <a:pt x="101" y="103"/>
                    <a:pt x="102" y="103"/>
                    <a:pt x="103" y="103"/>
                  </a:cubicBezTo>
                  <a:cubicBezTo>
                    <a:pt x="105" y="103"/>
                    <a:pt x="106" y="102"/>
                    <a:pt x="106" y="101"/>
                  </a:cubicBezTo>
                  <a:cubicBezTo>
                    <a:pt x="106" y="100"/>
                    <a:pt x="106" y="99"/>
                    <a:pt x="106" y="98"/>
                  </a:cubicBezTo>
                  <a:cubicBezTo>
                    <a:pt x="100" y="83"/>
                    <a:pt x="92" y="67"/>
                    <a:pt x="81" y="53"/>
                  </a:cubicBezTo>
                  <a:cubicBezTo>
                    <a:pt x="79" y="51"/>
                    <a:pt x="78" y="48"/>
                    <a:pt x="76" y="47"/>
                  </a:cubicBezTo>
                  <a:cubicBezTo>
                    <a:pt x="62" y="32"/>
                    <a:pt x="44" y="20"/>
                    <a:pt x="33"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7" name="Freeform 74">
              <a:extLst>
                <a:ext uri="{FF2B5EF4-FFF2-40B4-BE49-F238E27FC236}">
                  <a16:creationId xmlns:a16="http://schemas.microsoft.com/office/drawing/2014/main" id="{009638F7-1602-FB49-BCA0-3A0C83C24D7F}"/>
                </a:ext>
              </a:extLst>
            </p:cNvPr>
            <p:cNvSpPr>
              <a:spLocks/>
            </p:cNvSpPr>
            <p:nvPr/>
          </p:nvSpPr>
          <p:spPr bwMode="auto">
            <a:xfrm>
              <a:off x="6954838" y="5070475"/>
              <a:ext cx="287338" cy="280988"/>
            </a:xfrm>
            <a:custGeom>
              <a:avLst/>
              <a:gdLst>
                <a:gd name="T0" fmla="*/ 33 w 106"/>
                <a:gd name="T1" fmla="*/ 27 h 103"/>
                <a:gd name="T2" fmla="*/ 33 w 106"/>
                <a:gd name="T3" fmla="*/ 27 h 103"/>
                <a:gd name="T4" fmla="*/ 14 w 106"/>
                <a:gd name="T5" fmla="*/ 9 h 103"/>
                <a:gd name="T6" fmla="*/ 3 w 106"/>
                <a:gd name="T7" fmla="*/ 4 h 103"/>
                <a:gd name="T8" fmla="*/ 9 w 106"/>
                <a:gd name="T9" fmla="*/ 14 h 103"/>
                <a:gd name="T10" fmla="*/ 27 w 106"/>
                <a:gd name="T11" fmla="*/ 32 h 103"/>
                <a:gd name="T12" fmla="*/ 46 w 106"/>
                <a:gd name="T13" fmla="*/ 74 h 103"/>
                <a:gd name="T14" fmla="*/ 55 w 106"/>
                <a:gd name="T15" fmla="*/ 81 h 103"/>
                <a:gd name="T16" fmla="*/ 100 w 106"/>
                <a:gd name="T17" fmla="*/ 102 h 103"/>
                <a:gd name="T18" fmla="*/ 103 w 106"/>
                <a:gd name="T19" fmla="*/ 103 h 103"/>
                <a:gd name="T20" fmla="*/ 106 w 106"/>
                <a:gd name="T21" fmla="*/ 101 h 103"/>
                <a:gd name="T22" fmla="*/ 106 w 106"/>
                <a:gd name="T23" fmla="*/ 98 h 103"/>
                <a:gd name="T24" fmla="*/ 83 w 106"/>
                <a:gd name="T25" fmla="*/ 55 h 103"/>
                <a:gd name="T26" fmla="*/ 76 w 106"/>
                <a:gd name="T27" fmla="*/ 46 h 103"/>
                <a:gd name="T28" fmla="*/ 33 w 106"/>
                <a:gd name="T29" fmla="*/ 2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3">
                  <a:moveTo>
                    <a:pt x="33" y="27"/>
                  </a:moveTo>
                  <a:cubicBezTo>
                    <a:pt x="33" y="27"/>
                    <a:pt x="33" y="27"/>
                    <a:pt x="33" y="27"/>
                  </a:cubicBezTo>
                  <a:cubicBezTo>
                    <a:pt x="14" y="9"/>
                    <a:pt x="14" y="9"/>
                    <a:pt x="14" y="9"/>
                  </a:cubicBezTo>
                  <a:cubicBezTo>
                    <a:pt x="14" y="9"/>
                    <a:pt x="6" y="0"/>
                    <a:pt x="3" y="4"/>
                  </a:cubicBezTo>
                  <a:cubicBezTo>
                    <a:pt x="0" y="7"/>
                    <a:pt x="9" y="14"/>
                    <a:pt x="9" y="14"/>
                  </a:cubicBezTo>
                  <a:cubicBezTo>
                    <a:pt x="27" y="32"/>
                    <a:pt x="27" y="32"/>
                    <a:pt x="27" y="32"/>
                  </a:cubicBezTo>
                  <a:cubicBezTo>
                    <a:pt x="20" y="40"/>
                    <a:pt x="32" y="63"/>
                    <a:pt x="46" y="74"/>
                  </a:cubicBezTo>
                  <a:cubicBezTo>
                    <a:pt x="49" y="77"/>
                    <a:pt x="52" y="79"/>
                    <a:pt x="55" y="81"/>
                  </a:cubicBezTo>
                  <a:cubicBezTo>
                    <a:pt x="69" y="91"/>
                    <a:pt x="85" y="98"/>
                    <a:pt x="100" y="102"/>
                  </a:cubicBezTo>
                  <a:cubicBezTo>
                    <a:pt x="101" y="103"/>
                    <a:pt x="102" y="103"/>
                    <a:pt x="103" y="103"/>
                  </a:cubicBezTo>
                  <a:cubicBezTo>
                    <a:pt x="105" y="103"/>
                    <a:pt x="106" y="102"/>
                    <a:pt x="106" y="101"/>
                  </a:cubicBezTo>
                  <a:cubicBezTo>
                    <a:pt x="106" y="100"/>
                    <a:pt x="106" y="99"/>
                    <a:pt x="106" y="98"/>
                  </a:cubicBezTo>
                  <a:cubicBezTo>
                    <a:pt x="101" y="84"/>
                    <a:pt x="93" y="68"/>
                    <a:pt x="83" y="55"/>
                  </a:cubicBezTo>
                  <a:cubicBezTo>
                    <a:pt x="80" y="52"/>
                    <a:pt x="78" y="49"/>
                    <a:pt x="76" y="46"/>
                  </a:cubicBezTo>
                  <a:cubicBezTo>
                    <a:pt x="62" y="32"/>
                    <a:pt x="44" y="20"/>
                    <a:pt x="33" y="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8" name="Freeform 75">
              <a:extLst>
                <a:ext uri="{FF2B5EF4-FFF2-40B4-BE49-F238E27FC236}">
                  <a16:creationId xmlns:a16="http://schemas.microsoft.com/office/drawing/2014/main" id="{EB74F050-6FD5-184C-B959-012C82E0D3DF}"/>
                </a:ext>
              </a:extLst>
            </p:cNvPr>
            <p:cNvSpPr>
              <a:spLocks/>
            </p:cNvSpPr>
            <p:nvPr/>
          </p:nvSpPr>
          <p:spPr bwMode="auto">
            <a:xfrm>
              <a:off x="6367463" y="5486400"/>
              <a:ext cx="195263" cy="347663"/>
            </a:xfrm>
            <a:custGeom>
              <a:avLst/>
              <a:gdLst>
                <a:gd name="T0" fmla="*/ 25 w 72"/>
                <a:gd name="T1" fmla="*/ 34 h 128"/>
                <a:gd name="T2" fmla="*/ 25 w 72"/>
                <a:gd name="T3" fmla="*/ 34 h 128"/>
                <a:gd name="T4" fmla="*/ 12 w 72"/>
                <a:gd name="T5" fmla="*/ 10 h 128"/>
                <a:gd name="T6" fmla="*/ 4 w 72"/>
                <a:gd name="T7" fmla="*/ 2 h 128"/>
                <a:gd name="T8" fmla="*/ 6 w 72"/>
                <a:gd name="T9" fmla="*/ 14 h 128"/>
                <a:gd name="T10" fmla="*/ 18 w 72"/>
                <a:gd name="T11" fmla="*/ 37 h 128"/>
                <a:gd name="T12" fmla="*/ 14 w 72"/>
                <a:gd name="T13" fmla="*/ 62 h 128"/>
                <a:gd name="T14" fmla="*/ 22 w 72"/>
                <a:gd name="T15" fmla="*/ 83 h 128"/>
                <a:gd name="T16" fmla="*/ 65 w 72"/>
                <a:gd name="T17" fmla="*/ 126 h 128"/>
                <a:gd name="T18" fmla="*/ 68 w 72"/>
                <a:gd name="T19" fmla="*/ 128 h 128"/>
                <a:gd name="T20" fmla="*/ 71 w 72"/>
                <a:gd name="T21" fmla="*/ 127 h 128"/>
                <a:gd name="T22" fmla="*/ 72 w 72"/>
                <a:gd name="T23" fmla="*/ 124 h 128"/>
                <a:gd name="T24" fmla="*/ 60 w 72"/>
                <a:gd name="T25" fmla="*/ 66 h 128"/>
                <a:gd name="T26" fmla="*/ 52 w 72"/>
                <a:gd name="T27" fmla="*/ 52 h 128"/>
                <a:gd name="T28" fmla="*/ 25 w 72"/>
                <a:gd name="T29" fmla="*/ 3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128">
                  <a:moveTo>
                    <a:pt x="25" y="34"/>
                  </a:moveTo>
                  <a:cubicBezTo>
                    <a:pt x="25" y="34"/>
                    <a:pt x="25" y="34"/>
                    <a:pt x="25" y="34"/>
                  </a:cubicBezTo>
                  <a:cubicBezTo>
                    <a:pt x="12" y="10"/>
                    <a:pt x="12" y="10"/>
                    <a:pt x="12" y="10"/>
                  </a:cubicBezTo>
                  <a:cubicBezTo>
                    <a:pt x="12" y="10"/>
                    <a:pt x="8" y="0"/>
                    <a:pt x="4" y="2"/>
                  </a:cubicBezTo>
                  <a:cubicBezTo>
                    <a:pt x="0" y="4"/>
                    <a:pt x="6" y="14"/>
                    <a:pt x="6" y="14"/>
                  </a:cubicBezTo>
                  <a:cubicBezTo>
                    <a:pt x="18" y="37"/>
                    <a:pt x="18" y="37"/>
                    <a:pt x="18" y="37"/>
                  </a:cubicBezTo>
                  <a:cubicBezTo>
                    <a:pt x="12" y="40"/>
                    <a:pt x="11" y="50"/>
                    <a:pt x="14" y="62"/>
                  </a:cubicBezTo>
                  <a:cubicBezTo>
                    <a:pt x="15" y="69"/>
                    <a:pt x="18" y="77"/>
                    <a:pt x="22" y="83"/>
                  </a:cubicBezTo>
                  <a:cubicBezTo>
                    <a:pt x="34" y="101"/>
                    <a:pt x="49" y="116"/>
                    <a:pt x="65" y="126"/>
                  </a:cubicBezTo>
                  <a:cubicBezTo>
                    <a:pt x="66" y="127"/>
                    <a:pt x="67" y="128"/>
                    <a:pt x="68" y="128"/>
                  </a:cubicBezTo>
                  <a:cubicBezTo>
                    <a:pt x="69" y="128"/>
                    <a:pt x="70" y="128"/>
                    <a:pt x="71" y="127"/>
                  </a:cubicBezTo>
                  <a:cubicBezTo>
                    <a:pt x="72" y="126"/>
                    <a:pt x="72" y="125"/>
                    <a:pt x="72" y="124"/>
                  </a:cubicBezTo>
                  <a:cubicBezTo>
                    <a:pt x="71" y="105"/>
                    <a:pt x="69" y="84"/>
                    <a:pt x="60" y="66"/>
                  </a:cubicBezTo>
                  <a:cubicBezTo>
                    <a:pt x="57" y="61"/>
                    <a:pt x="55" y="56"/>
                    <a:pt x="52" y="52"/>
                  </a:cubicBezTo>
                  <a:cubicBezTo>
                    <a:pt x="44" y="40"/>
                    <a:pt x="35" y="31"/>
                    <a:pt x="25"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79" name="Freeform 76">
              <a:extLst>
                <a:ext uri="{FF2B5EF4-FFF2-40B4-BE49-F238E27FC236}">
                  <a16:creationId xmlns:a16="http://schemas.microsoft.com/office/drawing/2014/main" id="{D7DCF931-6FD2-CD48-AED0-7E7E300EF424}"/>
                </a:ext>
              </a:extLst>
            </p:cNvPr>
            <p:cNvSpPr>
              <a:spLocks noEditPoints="1"/>
            </p:cNvSpPr>
            <p:nvPr/>
          </p:nvSpPr>
          <p:spPr bwMode="auto">
            <a:xfrm>
              <a:off x="6069013" y="1631950"/>
              <a:ext cx="561975" cy="1155700"/>
            </a:xfrm>
            <a:custGeom>
              <a:avLst/>
              <a:gdLst>
                <a:gd name="T0" fmla="*/ 133 w 354"/>
                <a:gd name="T1" fmla="*/ 716 h 728"/>
                <a:gd name="T2" fmla="*/ 185 w 354"/>
                <a:gd name="T3" fmla="*/ 709 h 728"/>
                <a:gd name="T4" fmla="*/ 354 w 354"/>
                <a:gd name="T5" fmla="*/ 692 h 728"/>
                <a:gd name="T6" fmla="*/ 354 w 354"/>
                <a:gd name="T7" fmla="*/ 445 h 728"/>
                <a:gd name="T8" fmla="*/ 344 w 354"/>
                <a:gd name="T9" fmla="*/ 317 h 728"/>
                <a:gd name="T10" fmla="*/ 224 w 354"/>
                <a:gd name="T11" fmla="*/ 390 h 728"/>
                <a:gd name="T12" fmla="*/ 207 w 354"/>
                <a:gd name="T13" fmla="*/ 510 h 728"/>
                <a:gd name="T14" fmla="*/ 181 w 354"/>
                <a:gd name="T15" fmla="*/ 115 h 728"/>
                <a:gd name="T16" fmla="*/ 2 w 354"/>
                <a:gd name="T17" fmla="*/ 609 h 728"/>
                <a:gd name="T18" fmla="*/ 2 w 354"/>
                <a:gd name="T19" fmla="*/ 728 h 728"/>
                <a:gd name="T20" fmla="*/ 332 w 354"/>
                <a:gd name="T21" fmla="*/ 341 h 728"/>
                <a:gd name="T22" fmla="*/ 293 w 354"/>
                <a:gd name="T23" fmla="*/ 372 h 728"/>
                <a:gd name="T24" fmla="*/ 289 w 354"/>
                <a:gd name="T25" fmla="*/ 401 h 728"/>
                <a:gd name="T26" fmla="*/ 329 w 354"/>
                <a:gd name="T27" fmla="*/ 467 h 728"/>
                <a:gd name="T28" fmla="*/ 289 w 354"/>
                <a:gd name="T29" fmla="*/ 401 h 728"/>
                <a:gd name="T30" fmla="*/ 329 w 354"/>
                <a:gd name="T31" fmla="*/ 490 h 728"/>
                <a:gd name="T32" fmla="*/ 287 w 354"/>
                <a:gd name="T33" fmla="*/ 520 h 728"/>
                <a:gd name="T34" fmla="*/ 287 w 354"/>
                <a:gd name="T35" fmla="*/ 546 h 728"/>
                <a:gd name="T36" fmla="*/ 329 w 354"/>
                <a:gd name="T37" fmla="*/ 611 h 728"/>
                <a:gd name="T38" fmla="*/ 287 w 354"/>
                <a:gd name="T39" fmla="*/ 546 h 728"/>
                <a:gd name="T40" fmla="*/ 282 w 354"/>
                <a:gd name="T41" fmla="*/ 319 h 728"/>
                <a:gd name="T42" fmla="*/ 241 w 354"/>
                <a:gd name="T43" fmla="*/ 348 h 728"/>
                <a:gd name="T44" fmla="*/ 238 w 354"/>
                <a:gd name="T45" fmla="*/ 378 h 728"/>
                <a:gd name="T46" fmla="*/ 279 w 354"/>
                <a:gd name="T47" fmla="*/ 445 h 728"/>
                <a:gd name="T48" fmla="*/ 238 w 354"/>
                <a:gd name="T49" fmla="*/ 378 h 728"/>
                <a:gd name="T50" fmla="*/ 274 w 354"/>
                <a:gd name="T51" fmla="*/ 467 h 728"/>
                <a:gd name="T52" fmla="*/ 234 w 354"/>
                <a:gd name="T53" fmla="*/ 497 h 728"/>
                <a:gd name="T54" fmla="*/ 234 w 354"/>
                <a:gd name="T55" fmla="*/ 522 h 728"/>
                <a:gd name="T56" fmla="*/ 274 w 354"/>
                <a:gd name="T57" fmla="*/ 589 h 728"/>
                <a:gd name="T58" fmla="*/ 234 w 354"/>
                <a:gd name="T59" fmla="*/ 522 h 728"/>
                <a:gd name="T60" fmla="*/ 161 w 354"/>
                <a:gd name="T61" fmla="*/ 139 h 728"/>
                <a:gd name="T62" fmla="*/ 104 w 354"/>
                <a:gd name="T63" fmla="*/ 156 h 728"/>
                <a:gd name="T64" fmla="*/ 104 w 354"/>
                <a:gd name="T65" fmla="*/ 190 h 728"/>
                <a:gd name="T66" fmla="*/ 161 w 354"/>
                <a:gd name="T67" fmla="*/ 278 h 728"/>
                <a:gd name="T68" fmla="*/ 104 w 354"/>
                <a:gd name="T69" fmla="*/ 190 h 728"/>
                <a:gd name="T70" fmla="*/ 161 w 354"/>
                <a:gd name="T71" fmla="*/ 313 h 728"/>
                <a:gd name="T72" fmla="*/ 104 w 354"/>
                <a:gd name="T73" fmla="*/ 331 h 728"/>
                <a:gd name="T74" fmla="*/ 104 w 354"/>
                <a:gd name="T75" fmla="*/ 365 h 728"/>
                <a:gd name="T76" fmla="*/ 161 w 354"/>
                <a:gd name="T77" fmla="*/ 454 h 728"/>
                <a:gd name="T78" fmla="*/ 104 w 354"/>
                <a:gd name="T79" fmla="*/ 365 h 728"/>
                <a:gd name="T80" fmla="*/ 161 w 354"/>
                <a:gd name="T81" fmla="*/ 488 h 728"/>
                <a:gd name="T82" fmla="*/ 104 w 354"/>
                <a:gd name="T83" fmla="*/ 505 h 728"/>
                <a:gd name="T84" fmla="*/ 22 w 354"/>
                <a:gd name="T85" fmla="*/ 50 h 728"/>
                <a:gd name="T86" fmla="*/ 87 w 354"/>
                <a:gd name="T87" fmla="*/ 144 h 728"/>
                <a:gd name="T88" fmla="*/ 22 w 354"/>
                <a:gd name="T89" fmla="*/ 50 h 728"/>
                <a:gd name="T90" fmla="*/ 87 w 354"/>
                <a:gd name="T91" fmla="*/ 178 h 728"/>
                <a:gd name="T92" fmla="*/ 22 w 354"/>
                <a:gd name="T93" fmla="*/ 192 h 728"/>
                <a:gd name="T94" fmla="*/ 22 w 354"/>
                <a:gd name="T95" fmla="*/ 224 h 728"/>
                <a:gd name="T96" fmla="*/ 87 w 354"/>
                <a:gd name="T97" fmla="*/ 320 h 728"/>
                <a:gd name="T98" fmla="*/ 22 w 354"/>
                <a:gd name="T99" fmla="*/ 224 h 728"/>
                <a:gd name="T100" fmla="*/ 87 w 354"/>
                <a:gd name="T101" fmla="*/ 355 h 728"/>
                <a:gd name="T102" fmla="*/ 22 w 354"/>
                <a:gd name="T103" fmla="*/ 366 h 728"/>
                <a:gd name="T104" fmla="*/ 22 w 354"/>
                <a:gd name="T105" fmla="*/ 399 h 728"/>
                <a:gd name="T106" fmla="*/ 87 w 354"/>
                <a:gd name="T107" fmla="*/ 495 h 728"/>
                <a:gd name="T108" fmla="*/ 22 w 354"/>
                <a:gd name="T109" fmla="*/ 39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4" h="728">
                  <a:moveTo>
                    <a:pt x="2" y="728"/>
                  </a:moveTo>
                  <a:lnTo>
                    <a:pt x="133" y="716"/>
                  </a:lnTo>
                  <a:lnTo>
                    <a:pt x="139" y="714"/>
                  </a:lnTo>
                  <a:lnTo>
                    <a:pt x="185" y="709"/>
                  </a:lnTo>
                  <a:lnTo>
                    <a:pt x="188" y="709"/>
                  </a:lnTo>
                  <a:lnTo>
                    <a:pt x="354" y="692"/>
                  </a:lnTo>
                  <a:lnTo>
                    <a:pt x="354" y="676"/>
                  </a:lnTo>
                  <a:lnTo>
                    <a:pt x="354" y="445"/>
                  </a:lnTo>
                  <a:lnTo>
                    <a:pt x="344" y="440"/>
                  </a:lnTo>
                  <a:lnTo>
                    <a:pt x="344" y="317"/>
                  </a:lnTo>
                  <a:lnTo>
                    <a:pt x="224" y="266"/>
                  </a:lnTo>
                  <a:lnTo>
                    <a:pt x="224" y="390"/>
                  </a:lnTo>
                  <a:lnTo>
                    <a:pt x="207" y="384"/>
                  </a:lnTo>
                  <a:lnTo>
                    <a:pt x="207" y="510"/>
                  </a:lnTo>
                  <a:lnTo>
                    <a:pt x="181" y="493"/>
                  </a:lnTo>
                  <a:lnTo>
                    <a:pt x="181" y="115"/>
                  </a:lnTo>
                  <a:lnTo>
                    <a:pt x="0" y="0"/>
                  </a:lnTo>
                  <a:lnTo>
                    <a:pt x="2" y="609"/>
                  </a:lnTo>
                  <a:lnTo>
                    <a:pt x="2" y="627"/>
                  </a:lnTo>
                  <a:lnTo>
                    <a:pt x="2" y="728"/>
                  </a:lnTo>
                  <a:close/>
                  <a:moveTo>
                    <a:pt x="293" y="322"/>
                  </a:moveTo>
                  <a:lnTo>
                    <a:pt x="332" y="341"/>
                  </a:lnTo>
                  <a:lnTo>
                    <a:pt x="332" y="389"/>
                  </a:lnTo>
                  <a:lnTo>
                    <a:pt x="293" y="372"/>
                  </a:lnTo>
                  <a:lnTo>
                    <a:pt x="293" y="322"/>
                  </a:lnTo>
                  <a:close/>
                  <a:moveTo>
                    <a:pt x="289" y="401"/>
                  </a:moveTo>
                  <a:lnTo>
                    <a:pt x="329" y="420"/>
                  </a:lnTo>
                  <a:lnTo>
                    <a:pt x="329" y="467"/>
                  </a:lnTo>
                  <a:lnTo>
                    <a:pt x="289" y="450"/>
                  </a:lnTo>
                  <a:lnTo>
                    <a:pt x="289" y="401"/>
                  </a:lnTo>
                  <a:close/>
                  <a:moveTo>
                    <a:pt x="287" y="473"/>
                  </a:moveTo>
                  <a:lnTo>
                    <a:pt x="329" y="490"/>
                  </a:lnTo>
                  <a:lnTo>
                    <a:pt x="329" y="538"/>
                  </a:lnTo>
                  <a:lnTo>
                    <a:pt x="287" y="520"/>
                  </a:lnTo>
                  <a:lnTo>
                    <a:pt x="287" y="473"/>
                  </a:lnTo>
                  <a:close/>
                  <a:moveTo>
                    <a:pt x="287" y="546"/>
                  </a:moveTo>
                  <a:lnTo>
                    <a:pt x="329" y="565"/>
                  </a:lnTo>
                  <a:lnTo>
                    <a:pt x="329" y="611"/>
                  </a:lnTo>
                  <a:lnTo>
                    <a:pt x="287" y="594"/>
                  </a:lnTo>
                  <a:lnTo>
                    <a:pt x="287" y="546"/>
                  </a:lnTo>
                  <a:close/>
                  <a:moveTo>
                    <a:pt x="241" y="300"/>
                  </a:moveTo>
                  <a:lnTo>
                    <a:pt x="282" y="319"/>
                  </a:lnTo>
                  <a:lnTo>
                    <a:pt x="282" y="366"/>
                  </a:lnTo>
                  <a:lnTo>
                    <a:pt x="241" y="348"/>
                  </a:lnTo>
                  <a:lnTo>
                    <a:pt x="241" y="300"/>
                  </a:lnTo>
                  <a:close/>
                  <a:moveTo>
                    <a:pt x="238" y="378"/>
                  </a:moveTo>
                  <a:lnTo>
                    <a:pt x="279" y="397"/>
                  </a:lnTo>
                  <a:lnTo>
                    <a:pt x="279" y="445"/>
                  </a:lnTo>
                  <a:lnTo>
                    <a:pt x="238" y="426"/>
                  </a:lnTo>
                  <a:lnTo>
                    <a:pt x="238" y="378"/>
                  </a:lnTo>
                  <a:close/>
                  <a:moveTo>
                    <a:pt x="234" y="449"/>
                  </a:moveTo>
                  <a:lnTo>
                    <a:pt x="274" y="467"/>
                  </a:lnTo>
                  <a:lnTo>
                    <a:pt x="274" y="515"/>
                  </a:lnTo>
                  <a:lnTo>
                    <a:pt x="234" y="497"/>
                  </a:lnTo>
                  <a:lnTo>
                    <a:pt x="234" y="449"/>
                  </a:lnTo>
                  <a:close/>
                  <a:moveTo>
                    <a:pt x="234" y="522"/>
                  </a:moveTo>
                  <a:lnTo>
                    <a:pt x="274" y="541"/>
                  </a:lnTo>
                  <a:lnTo>
                    <a:pt x="274" y="589"/>
                  </a:lnTo>
                  <a:lnTo>
                    <a:pt x="234" y="572"/>
                  </a:lnTo>
                  <a:lnTo>
                    <a:pt x="234" y="522"/>
                  </a:lnTo>
                  <a:close/>
                  <a:moveTo>
                    <a:pt x="104" y="103"/>
                  </a:moveTo>
                  <a:lnTo>
                    <a:pt x="161" y="139"/>
                  </a:lnTo>
                  <a:lnTo>
                    <a:pt x="161" y="190"/>
                  </a:lnTo>
                  <a:lnTo>
                    <a:pt x="104" y="156"/>
                  </a:lnTo>
                  <a:lnTo>
                    <a:pt x="104" y="103"/>
                  </a:lnTo>
                  <a:close/>
                  <a:moveTo>
                    <a:pt x="104" y="190"/>
                  </a:moveTo>
                  <a:lnTo>
                    <a:pt x="161" y="226"/>
                  </a:lnTo>
                  <a:lnTo>
                    <a:pt x="161" y="278"/>
                  </a:lnTo>
                  <a:lnTo>
                    <a:pt x="104" y="243"/>
                  </a:lnTo>
                  <a:lnTo>
                    <a:pt x="104" y="190"/>
                  </a:lnTo>
                  <a:close/>
                  <a:moveTo>
                    <a:pt x="104" y="278"/>
                  </a:moveTo>
                  <a:lnTo>
                    <a:pt x="161" y="313"/>
                  </a:lnTo>
                  <a:lnTo>
                    <a:pt x="161" y="366"/>
                  </a:lnTo>
                  <a:lnTo>
                    <a:pt x="104" y="331"/>
                  </a:lnTo>
                  <a:lnTo>
                    <a:pt x="104" y="278"/>
                  </a:lnTo>
                  <a:close/>
                  <a:moveTo>
                    <a:pt x="104" y="365"/>
                  </a:moveTo>
                  <a:lnTo>
                    <a:pt x="161" y="401"/>
                  </a:lnTo>
                  <a:lnTo>
                    <a:pt x="161" y="454"/>
                  </a:lnTo>
                  <a:lnTo>
                    <a:pt x="104" y="418"/>
                  </a:lnTo>
                  <a:lnTo>
                    <a:pt x="104" y="365"/>
                  </a:lnTo>
                  <a:close/>
                  <a:moveTo>
                    <a:pt x="104" y="452"/>
                  </a:moveTo>
                  <a:lnTo>
                    <a:pt x="161" y="488"/>
                  </a:lnTo>
                  <a:lnTo>
                    <a:pt x="161" y="541"/>
                  </a:lnTo>
                  <a:lnTo>
                    <a:pt x="104" y="505"/>
                  </a:lnTo>
                  <a:lnTo>
                    <a:pt x="104" y="452"/>
                  </a:lnTo>
                  <a:close/>
                  <a:moveTo>
                    <a:pt x="22" y="50"/>
                  </a:moveTo>
                  <a:lnTo>
                    <a:pt x="87" y="91"/>
                  </a:lnTo>
                  <a:lnTo>
                    <a:pt x="87" y="144"/>
                  </a:lnTo>
                  <a:lnTo>
                    <a:pt x="22" y="105"/>
                  </a:lnTo>
                  <a:lnTo>
                    <a:pt x="22" y="50"/>
                  </a:lnTo>
                  <a:close/>
                  <a:moveTo>
                    <a:pt x="22" y="137"/>
                  </a:moveTo>
                  <a:lnTo>
                    <a:pt x="87" y="178"/>
                  </a:lnTo>
                  <a:lnTo>
                    <a:pt x="87" y="233"/>
                  </a:lnTo>
                  <a:lnTo>
                    <a:pt x="22" y="192"/>
                  </a:lnTo>
                  <a:lnTo>
                    <a:pt x="22" y="137"/>
                  </a:lnTo>
                  <a:close/>
                  <a:moveTo>
                    <a:pt x="22" y="224"/>
                  </a:moveTo>
                  <a:lnTo>
                    <a:pt x="87" y="266"/>
                  </a:lnTo>
                  <a:lnTo>
                    <a:pt x="87" y="320"/>
                  </a:lnTo>
                  <a:lnTo>
                    <a:pt x="22" y="279"/>
                  </a:lnTo>
                  <a:lnTo>
                    <a:pt x="22" y="224"/>
                  </a:lnTo>
                  <a:close/>
                  <a:moveTo>
                    <a:pt x="22" y="312"/>
                  </a:moveTo>
                  <a:lnTo>
                    <a:pt x="87" y="355"/>
                  </a:lnTo>
                  <a:lnTo>
                    <a:pt x="87" y="408"/>
                  </a:lnTo>
                  <a:lnTo>
                    <a:pt x="22" y="366"/>
                  </a:lnTo>
                  <a:lnTo>
                    <a:pt x="22" y="312"/>
                  </a:lnTo>
                  <a:close/>
                  <a:moveTo>
                    <a:pt x="22" y="399"/>
                  </a:moveTo>
                  <a:lnTo>
                    <a:pt x="87" y="442"/>
                  </a:lnTo>
                  <a:lnTo>
                    <a:pt x="87" y="495"/>
                  </a:lnTo>
                  <a:lnTo>
                    <a:pt x="22" y="454"/>
                  </a:lnTo>
                  <a:lnTo>
                    <a:pt x="22" y="399"/>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0" name="Freeform 77">
              <a:extLst>
                <a:ext uri="{FF2B5EF4-FFF2-40B4-BE49-F238E27FC236}">
                  <a16:creationId xmlns:a16="http://schemas.microsoft.com/office/drawing/2014/main" id="{2A8D9BBE-2A27-4F44-9D5D-E8BDA652A03B}"/>
                </a:ext>
              </a:extLst>
            </p:cNvPr>
            <p:cNvSpPr>
              <a:spLocks/>
            </p:cNvSpPr>
            <p:nvPr/>
          </p:nvSpPr>
          <p:spPr bwMode="auto">
            <a:xfrm>
              <a:off x="5810251" y="1631950"/>
              <a:ext cx="234950" cy="1155700"/>
            </a:xfrm>
            <a:custGeom>
              <a:avLst/>
              <a:gdLst>
                <a:gd name="T0" fmla="*/ 148 w 148"/>
                <a:gd name="T1" fmla="*/ 728 h 728"/>
                <a:gd name="T2" fmla="*/ 148 w 148"/>
                <a:gd name="T3" fmla="*/ 609 h 728"/>
                <a:gd name="T4" fmla="*/ 148 w 148"/>
                <a:gd name="T5" fmla="*/ 0 h 728"/>
                <a:gd name="T6" fmla="*/ 0 w 148"/>
                <a:gd name="T7" fmla="*/ 96 h 728"/>
                <a:gd name="T8" fmla="*/ 0 w 148"/>
                <a:gd name="T9" fmla="*/ 623 h 728"/>
                <a:gd name="T10" fmla="*/ 0 w 148"/>
                <a:gd name="T11" fmla="*/ 666 h 728"/>
                <a:gd name="T12" fmla="*/ 148 w 148"/>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148" h="728">
                  <a:moveTo>
                    <a:pt x="148" y="728"/>
                  </a:moveTo>
                  <a:lnTo>
                    <a:pt x="148" y="609"/>
                  </a:lnTo>
                  <a:lnTo>
                    <a:pt x="148" y="0"/>
                  </a:lnTo>
                  <a:lnTo>
                    <a:pt x="0" y="96"/>
                  </a:lnTo>
                  <a:lnTo>
                    <a:pt x="0" y="623"/>
                  </a:lnTo>
                  <a:lnTo>
                    <a:pt x="0" y="666"/>
                  </a:lnTo>
                  <a:lnTo>
                    <a:pt x="148" y="72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81" name="Freeform 78">
              <a:extLst>
                <a:ext uri="{FF2B5EF4-FFF2-40B4-BE49-F238E27FC236}">
                  <a16:creationId xmlns:a16="http://schemas.microsoft.com/office/drawing/2014/main" id="{5C3D7919-1F06-D640-B0A2-B223069ACF8C}"/>
                </a:ext>
              </a:extLst>
            </p:cNvPr>
            <p:cNvSpPr>
              <a:spLocks noEditPoints="1"/>
            </p:cNvSpPr>
            <p:nvPr/>
          </p:nvSpPr>
          <p:spPr bwMode="auto">
            <a:xfrm>
              <a:off x="5500688" y="2287588"/>
              <a:ext cx="293688" cy="481013"/>
            </a:xfrm>
            <a:custGeom>
              <a:avLst/>
              <a:gdLst>
                <a:gd name="T0" fmla="*/ 185 w 185"/>
                <a:gd name="T1" fmla="*/ 303 h 303"/>
                <a:gd name="T2" fmla="*/ 185 w 185"/>
                <a:gd name="T3" fmla="*/ 212 h 303"/>
                <a:gd name="T4" fmla="*/ 185 w 185"/>
                <a:gd name="T5" fmla="*/ 0 h 303"/>
                <a:gd name="T6" fmla="*/ 5 w 185"/>
                <a:gd name="T7" fmla="*/ 56 h 303"/>
                <a:gd name="T8" fmla="*/ 2 w 185"/>
                <a:gd name="T9" fmla="*/ 263 h 303"/>
                <a:gd name="T10" fmla="*/ 0 w 185"/>
                <a:gd name="T11" fmla="*/ 280 h 303"/>
                <a:gd name="T12" fmla="*/ 185 w 185"/>
                <a:gd name="T13" fmla="*/ 303 h 303"/>
                <a:gd name="T14" fmla="*/ 108 w 185"/>
                <a:gd name="T15" fmla="*/ 72 h 303"/>
                <a:gd name="T16" fmla="*/ 163 w 185"/>
                <a:gd name="T17" fmla="*/ 51 h 303"/>
                <a:gd name="T18" fmla="*/ 163 w 185"/>
                <a:gd name="T19" fmla="*/ 99 h 303"/>
                <a:gd name="T20" fmla="*/ 108 w 185"/>
                <a:gd name="T21" fmla="*/ 114 h 303"/>
                <a:gd name="T22" fmla="*/ 108 w 185"/>
                <a:gd name="T23" fmla="*/ 72 h 303"/>
                <a:gd name="T24" fmla="*/ 108 w 185"/>
                <a:gd name="T25" fmla="*/ 154 h 303"/>
                <a:gd name="T26" fmla="*/ 163 w 185"/>
                <a:gd name="T27" fmla="*/ 133 h 303"/>
                <a:gd name="T28" fmla="*/ 163 w 185"/>
                <a:gd name="T29" fmla="*/ 181 h 303"/>
                <a:gd name="T30" fmla="*/ 108 w 185"/>
                <a:gd name="T31" fmla="*/ 196 h 303"/>
                <a:gd name="T32" fmla="*/ 108 w 185"/>
                <a:gd name="T33" fmla="*/ 154 h 303"/>
                <a:gd name="T34" fmla="*/ 40 w 185"/>
                <a:gd name="T35" fmla="*/ 90 h 303"/>
                <a:gd name="T36" fmla="*/ 94 w 185"/>
                <a:gd name="T37" fmla="*/ 72 h 303"/>
                <a:gd name="T38" fmla="*/ 94 w 185"/>
                <a:gd name="T39" fmla="*/ 118 h 303"/>
                <a:gd name="T40" fmla="*/ 40 w 185"/>
                <a:gd name="T41" fmla="*/ 133 h 303"/>
                <a:gd name="T42" fmla="*/ 40 w 185"/>
                <a:gd name="T43" fmla="*/ 90 h 303"/>
                <a:gd name="T44" fmla="*/ 40 w 185"/>
                <a:gd name="T45" fmla="*/ 173 h 303"/>
                <a:gd name="T46" fmla="*/ 94 w 185"/>
                <a:gd name="T47" fmla="*/ 154 h 303"/>
                <a:gd name="T48" fmla="*/ 94 w 185"/>
                <a:gd name="T49" fmla="*/ 200 h 303"/>
                <a:gd name="T50" fmla="*/ 40 w 185"/>
                <a:gd name="T51" fmla="*/ 217 h 303"/>
                <a:gd name="T52" fmla="*/ 40 w 185"/>
                <a:gd name="T53" fmla="*/ 17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303">
                  <a:moveTo>
                    <a:pt x="185" y="303"/>
                  </a:moveTo>
                  <a:lnTo>
                    <a:pt x="185" y="212"/>
                  </a:lnTo>
                  <a:lnTo>
                    <a:pt x="185" y="0"/>
                  </a:lnTo>
                  <a:lnTo>
                    <a:pt x="5" y="56"/>
                  </a:lnTo>
                  <a:lnTo>
                    <a:pt x="2" y="263"/>
                  </a:lnTo>
                  <a:lnTo>
                    <a:pt x="0" y="280"/>
                  </a:lnTo>
                  <a:lnTo>
                    <a:pt x="185" y="303"/>
                  </a:lnTo>
                  <a:close/>
                  <a:moveTo>
                    <a:pt x="108" y="72"/>
                  </a:moveTo>
                  <a:lnTo>
                    <a:pt x="163" y="51"/>
                  </a:lnTo>
                  <a:lnTo>
                    <a:pt x="163" y="99"/>
                  </a:lnTo>
                  <a:lnTo>
                    <a:pt x="108" y="114"/>
                  </a:lnTo>
                  <a:lnTo>
                    <a:pt x="108" y="72"/>
                  </a:lnTo>
                  <a:close/>
                  <a:moveTo>
                    <a:pt x="108" y="154"/>
                  </a:moveTo>
                  <a:lnTo>
                    <a:pt x="163" y="133"/>
                  </a:lnTo>
                  <a:lnTo>
                    <a:pt x="163" y="181"/>
                  </a:lnTo>
                  <a:lnTo>
                    <a:pt x="108" y="196"/>
                  </a:lnTo>
                  <a:lnTo>
                    <a:pt x="108" y="154"/>
                  </a:lnTo>
                  <a:close/>
                  <a:moveTo>
                    <a:pt x="40" y="90"/>
                  </a:moveTo>
                  <a:lnTo>
                    <a:pt x="94" y="72"/>
                  </a:lnTo>
                  <a:lnTo>
                    <a:pt x="94" y="118"/>
                  </a:lnTo>
                  <a:lnTo>
                    <a:pt x="40" y="133"/>
                  </a:lnTo>
                  <a:lnTo>
                    <a:pt x="40" y="90"/>
                  </a:lnTo>
                  <a:close/>
                  <a:moveTo>
                    <a:pt x="40" y="173"/>
                  </a:moveTo>
                  <a:lnTo>
                    <a:pt x="94" y="154"/>
                  </a:lnTo>
                  <a:lnTo>
                    <a:pt x="94" y="200"/>
                  </a:lnTo>
                  <a:lnTo>
                    <a:pt x="40" y="217"/>
                  </a:lnTo>
                  <a:lnTo>
                    <a:pt x="40" y="17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grpSp>
      <p:sp>
        <p:nvSpPr>
          <p:cNvPr id="100" name="Rectangle 99">
            <a:extLst>
              <a:ext uri="{FF2B5EF4-FFF2-40B4-BE49-F238E27FC236}">
                <a16:creationId xmlns:a16="http://schemas.microsoft.com/office/drawing/2014/main" id="{FACB1DBF-682B-104F-9153-D798998DDF38}"/>
              </a:ext>
            </a:extLst>
          </p:cNvPr>
          <p:cNvSpPr/>
          <p:nvPr/>
        </p:nvSpPr>
        <p:spPr>
          <a:xfrm>
            <a:off x="210254" y="4594887"/>
            <a:ext cx="3045806" cy="1061829"/>
          </a:xfrm>
          <a:prstGeom prst="rect">
            <a:avLst/>
          </a:prstGeom>
        </p:spPr>
        <p:txBody>
          <a:bodyPr wrap="square">
            <a:spAutoFit/>
          </a:bodyPr>
          <a:lstStyle/>
          <a:p>
            <a:pPr algn="ctr">
              <a:spcAft>
                <a:spcPts val="600"/>
              </a:spcAft>
            </a:pPr>
            <a:r>
              <a:rPr lang="en-GB" sz="1500" dirty="0">
                <a:solidFill>
                  <a:schemeClr val="bg1"/>
                </a:solidFill>
                <a:latin typeface="Montserrat" pitchFamily="2" charset="77"/>
              </a:rPr>
              <a:t>We all live on the same planet</a:t>
            </a:r>
          </a:p>
          <a:p>
            <a:pPr algn="ctr">
              <a:spcAft>
                <a:spcPts val="600"/>
              </a:spcAft>
            </a:pPr>
            <a:r>
              <a:rPr lang="en-GB" dirty="0">
                <a:solidFill>
                  <a:schemeClr val="bg1"/>
                </a:solidFill>
                <a:latin typeface="Montserrat" pitchFamily="2" charset="77"/>
              </a:rPr>
              <a:t>One planet</a:t>
            </a:r>
          </a:p>
          <a:p>
            <a:pPr algn="ctr">
              <a:spcAft>
                <a:spcPts val="600"/>
              </a:spcAft>
            </a:pPr>
            <a:r>
              <a:rPr lang="en-GB" sz="2000" b="1" dirty="0">
                <a:solidFill>
                  <a:schemeClr val="bg1"/>
                </a:solidFill>
                <a:latin typeface="Montserrat" pitchFamily="2" charset="77"/>
              </a:rPr>
              <a:t>There is no 'planet b'</a:t>
            </a:r>
          </a:p>
        </p:txBody>
      </p:sp>
      <p:sp>
        <p:nvSpPr>
          <p:cNvPr id="101" name="Rectangle 100">
            <a:extLst>
              <a:ext uri="{FF2B5EF4-FFF2-40B4-BE49-F238E27FC236}">
                <a16:creationId xmlns:a16="http://schemas.microsoft.com/office/drawing/2014/main" id="{9750252E-E1F4-F143-AF3C-190C6C330E8F}"/>
              </a:ext>
            </a:extLst>
          </p:cNvPr>
          <p:cNvSpPr/>
          <p:nvPr/>
        </p:nvSpPr>
        <p:spPr>
          <a:xfrm>
            <a:off x="4006383" y="1270764"/>
            <a:ext cx="2023898" cy="1708160"/>
          </a:xfrm>
          <a:prstGeom prst="rect">
            <a:avLst/>
          </a:prstGeom>
        </p:spPr>
        <p:txBody>
          <a:bodyPr wrap="square">
            <a:spAutoFit/>
          </a:bodyPr>
          <a:lstStyle/>
          <a:p>
            <a:r>
              <a:rPr lang="en-GB" sz="1500" dirty="0">
                <a:latin typeface="Montserrat" pitchFamily="2" charset="77"/>
              </a:rPr>
              <a:t>If any reason were needed, we encourage all of our people to take environmental sustainability seriously. </a:t>
            </a:r>
          </a:p>
        </p:txBody>
      </p:sp>
      <p:sp>
        <p:nvSpPr>
          <p:cNvPr id="109" name="Freeform 8">
            <a:extLst>
              <a:ext uri="{FF2B5EF4-FFF2-40B4-BE49-F238E27FC236}">
                <a16:creationId xmlns:a16="http://schemas.microsoft.com/office/drawing/2014/main" id="{37A3B058-C6D6-6F4C-9F5F-FDFC0D56B92F}"/>
              </a:ext>
            </a:extLst>
          </p:cNvPr>
          <p:cNvSpPr>
            <a:spLocks noEditPoints="1"/>
          </p:cNvSpPr>
          <p:nvPr/>
        </p:nvSpPr>
        <p:spPr bwMode="auto">
          <a:xfrm>
            <a:off x="6217535" y="4664739"/>
            <a:ext cx="1269979" cy="4155760"/>
          </a:xfrm>
          <a:custGeom>
            <a:avLst/>
            <a:gdLst>
              <a:gd name="T0" fmla="*/ 485 w 533"/>
              <a:gd name="T1" fmla="*/ 634 h 1745"/>
              <a:gd name="T2" fmla="*/ 422 w 533"/>
              <a:gd name="T3" fmla="*/ 574 h 1745"/>
              <a:gd name="T4" fmla="*/ 463 w 533"/>
              <a:gd name="T5" fmla="*/ 552 h 1745"/>
              <a:gd name="T6" fmla="*/ 455 w 533"/>
              <a:gd name="T7" fmla="*/ 526 h 1745"/>
              <a:gd name="T8" fmla="*/ 430 w 533"/>
              <a:gd name="T9" fmla="*/ 518 h 1745"/>
              <a:gd name="T10" fmla="*/ 417 w 533"/>
              <a:gd name="T11" fmla="*/ 531 h 1745"/>
              <a:gd name="T12" fmla="*/ 419 w 533"/>
              <a:gd name="T13" fmla="*/ 553 h 1745"/>
              <a:gd name="T14" fmla="*/ 403 w 533"/>
              <a:gd name="T15" fmla="*/ 555 h 1745"/>
              <a:gd name="T16" fmla="*/ 447 w 533"/>
              <a:gd name="T17" fmla="*/ 503 h 1745"/>
              <a:gd name="T18" fmla="*/ 426 w 533"/>
              <a:gd name="T19" fmla="*/ 439 h 1745"/>
              <a:gd name="T20" fmla="*/ 364 w 533"/>
              <a:gd name="T21" fmla="*/ 419 h 1745"/>
              <a:gd name="T22" fmla="*/ 329 w 533"/>
              <a:gd name="T23" fmla="*/ 450 h 1745"/>
              <a:gd name="T24" fmla="*/ 337 w 533"/>
              <a:gd name="T25" fmla="*/ 506 h 1745"/>
              <a:gd name="T26" fmla="*/ 368 w 533"/>
              <a:gd name="T27" fmla="*/ 541 h 1745"/>
              <a:gd name="T28" fmla="*/ 366 w 533"/>
              <a:gd name="T29" fmla="*/ 526 h 1745"/>
              <a:gd name="T30" fmla="*/ 355 w 533"/>
              <a:gd name="T31" fmla="*/ 518 h 1745"/>
              <a:gd name="T32" fmla="*/ 342 w 533"/>
              <a:gd name="T33" fmla="*/ 529 h 1745"/>
              <a:gd name="T34" fmla="*/ 337 w 533"/>
              <a:gd name="T35" fmla="*/ 536 h 1745"/>
              <a:gd name="T36" fmla="*/ 363 w 533"/>
              <a:gd name="T37" fmla="*/ 545 h 1745"/>
              <a:gd name="T38" fmla="*/ 393 w 533"/>
              <a:gd name="T39" fmla="*/ 578 h 1745"/>
              <a:gd name="T40" fmla="*/ 266 w 533"/>
              <a:gd name="T41" fmla="*/ 504 h 1745"/>
              <a:gd name="T42" fmla="*/ 328 w 533"/>
              <a:gd name="T43" fmla="*/ 393 h 1745"/>
              <a:gd name="T44" fmla="*/ 389 w 533"/>
              <a:gd name="T45" fmla="*/ 388 h 1745"/>
              <a:gd name="T46" fmla="*/ 394 w 533"/>
              <a:gd name="T47" fmla="*/ 350 h 1745"/>
              <a:gd name="T48" fmla="*/ 371 w 533"/>
              <a:gd name="T49" fmla="*/ 329 h 1745"/>
              <a:gd name="T50" fmla="*/ 329 w 533"/>
              <a:gd name="T51" fmla="*/ 343 h 1745"/>
              <a:gd name="T52" fmla="*/ 314 w 533"/>
              <a:gd name="T53" fmla="*/ 387 h 1745"/>
              <a:gd name="T54" fmla="*/ 370 w 533"/>
              <a:gd name="T55" fmla="*/ 275 h 1745"/>
              <a:gd name="T56" fmla="*/ 431 w 533"/>
              <a:gd name="T57" fmla="*/ 129 h 1745"/>
              <a:gd name="T58" fmla="*/ 335 w 533"/>
              <a:gd name="T59" fmla="*/ 42 h 1745"/>
              <a:gd name="T60" fmla="*/ 159 w 533"/>
              <a:gd name="T61" fmla="*/ 98 h 1745"/>
              <a:gd name="T62" fmla="*/ 27 w 533"/>
              <a:gd name="T63" fmla="*/ 208 h 1745"/>
              <a:gd name="T64" fmla="*/ 237 w 533"/>
              <a:gd name="T65" fmla="*/ 315 h 1745"/>
              <a:gd name="T66" fmla="*/ 161 w 533"/>
              <a:gd name="T67" fmla="*/ 414 h 1745"/>
              <a:gd name="T68" fmla="*/ 185 w 533"/>
              <a:gd name="T69" fmla="*/ 355 h 1745"/>
              <a:gd name="T70" fmla="*/ 147 w 533"/>
              <a:gd name="T71" fmla="*/ 321 h 1745"/>
              <a:gd name="T72" fmla="*/ 77 w 533"/>
              <a:gd name="T73" fmla="*/ 343 h 1745"/>
              <a:gd name="T74" fmla="*/ 24 w 533"/>
              <a:gd name="T75" fmla="*/ 387 h 1745"/>
              <a:gd name="T76" fmla="*/ 118 w 533"/>
              <a:gd name="T77" fmla="*/ 431 h 1745"/>
              <a:gd name="T78" fmla="*/ 205 w 533"/>
              <a:gd name="T79" fmla="*/ 546 h 1745"/>
              <a:gd name="T80" fmla="*/ 437 w 533"/>
              <a:gd name="T81" fmla="*/ 557 h 1745"/>
              <a:gd name="T82" fmla="*/ 387 w 533"/>
              <a:gd name="T83" fmla="*/ 535 h 1745"/>
              <a:gd name="T84" fmla="*/ 389 w 533"/>
              <a:gd name="T85" fmla="*/ 531 h 1745"/>
              <a:gd name="T86" fmla="*/ 390 w 533"/>
              <a:gd name="T87" fmla="*/ 536 h 1745"/>
              <a:gd name="T88" fmla="*/ 390 w 533"/>
              <a:gd name="T89" fmla="*/ 539 h 1745"/>
              <a:gd name="T90" fmla="*/ 258 w 533"/>
              <a:gd name="T91" fmla="*/ 381 h 1745"/>
              <a:gd name="T92" fmla="*/ 259 w 533"/>
              <a:gd name="T93" fmla="*/ 376 h 1745"/>
              <a:gd name="T94" fmla="*/ 259 w 533"/>
              <a:gd name="T95" fmla="*/ 368 h 1745"/>
              <a:gd name="T96" fmla="*/ 262 w 533"/>
              <a:gd name="T97" fmla="*/ 342 h 1745"/>
              <a:gd name="T98" fmla="*/ 263 w 533"/>
              <a:gd name="T99" fmla="*/ 328 h 1745"/>
              <a:gd name="T100" fmla="*/ 292 w 533"/>
              <a:gd name="T101" fmla="*/ 317 h 1745"/>
              <a:gd name="T102" fmla="*/ 288 w 533"/>
              <a:gd name="T103" fmla="*/ 327 h 1745"/>
              <a:gd name="T104" fmla="*/ 281 w 533"/>
              <a:gd name="T105" fmla="*/ 342 h 1745"/>
              <a:gd name="T106" fmla="*/ 275 w 533"/>
              <a:gd name="T107" fmla="*/ 354 h 1745"/>
              <a:gd name="T108" fmla="*/ 268 w 533"/>
              <a:gd name="T109" fmla="*/ 367 h 1745"/>
              <a:gd name="T110" fmla="*/ 262 w 533"/>
              <a:gd name="T111" fmla="*/ 376 h 1745"/>
              <a:gd name="T112" fmla="*/ 126 w 533"/>
              <a:gd name="T113" fmla="*/ 431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1745">
                <a:moveTo>
                  <a:pt x="533" y="1745"/>
                </a:moveTo>
                <a:cubicBezTo>
                  <a:pt x="533" y="1651"/>
                  <a:pt x="533" y="716"/>
                  <a:pt x="533" y="716"/>
                </a:cubicBezTo>
                <a:cubicBezTo>
                  <a:pt x="533" y="716"/>
                  <a:pt x="531" y="680"/>
                  <a:pt x="490" y="639"/>
                </a:cubicBezTo>
                <a:cubicBezTo>
                  <a:pt x="502" y="638"/>
                  <a:pt x="504" y="636"/>
                  <a:pt x="489" y="635"/>
                </a:cubicBezTo>
                <a:cubicBezTo>
                  <a:pt x="487" y="635"/>
                  <a:pt x="486" y="635"/>
                  <a:pt x="485" y="634"/>
                </a:cubicBezTo>
                <a:cubicBezTo>
                  <a:pt x="467" y="618"/>
                  <a:pt x="442" y="601"/>
                  <a:pt x="408" y="585"/>
                </a:cubicBezTo>
                <a:cubicBezTo>
                  <a:pt x="408" y="585"/>
                  <a:pt x="408" y="585"/>
                  <a:pt x="408" y="584"/>
                </a:cubicBezTo>
                <a:cubicBezTo>
                  <a:pt x="410" y="582"/>
                  <a:pt x="413" y="579"/>
                  <a:pt x="417" y="577"/>
                </a:cubicBezTo>
                <a:cubicBezTo>
                  <a:pt x="418" y="576"/>
                  <a:pt x="420" y="575"/>
                  <a:pt x="422" y="574"/>
                </a:cubicBezTo>
                <a:cubicBezTo>
                  <a:pt x="421" y="575"/>
                  <a:pt x="421" y="576"/>
                  <a:pt x="422" y="574"/>
                </a:cubicBezTo>
                <a:cubicBezTo>
                  <a:pt x="428" y="570"/>
                  <a:pt x="435" y="564"/>
                  <a:pt x="440" y="558"/>
                </a:cubicBezTo>
                <a:cubicBezTo>
                  <a:pt x="442" y="557"/>
                  <a:pt x="445" y="557"/>
                  <a:pt x="447" y="556"/>
                </a:cubicBezTo>
                <a:cubicBezTo>
                  <a:pt x="449" y="556"/>
                  <a:pt x="450" y="557"/>
                  <a:pt x="452" y="557"/>
                </a:cubicBezTo>
                <a:cubicBezTo>
                  <a:pt x="455" y="557"/>
                  <a:pt x="458" y="554"/>
                  <a:pt x="460" y="551"/>
                </a:cubicBezTo>
                <a:cubicBezTo>
                  <a:pt x="461" y="551"/>
                  <a:pt x="462" y="552"/>
                  <a:pt x="463" y="552"/>
                </a:cubicBezTo>
                <a:cubicBezTo>
                  <a:pt x="469" y="552"/>
                  <a:pt x="473" y="547"/>
                  <a:pt x="473" y="542"/>
                </a:cubicBezTo>
                <a:cubicBezTo>
                  <a:pt x="473" y="537"/>
                  <a:pt x="469" y="532"/>
                  <a:pt x="464" y="532"/>
                </a:cubicBezTo>
                <a:cubicBezTo>
                  <a:pt x="464" y="529"/>
                  <a:pt x="461" y="526"/>
                  <a:pt x="457" y="526"/>
                </a:cubicBezTo>
                <a:cubicBezTo>
                  <a:pt x="457" y="526"/>
                  <a:pt x="456" y="526"/>
                  <a:pt x="456" y="526"/>
                </a:cubicBezTo>
                <a:cubicBezTo>
                  <a:pt x="456" y="526"/>
                  <a:pt x="455" y="526"/>
                  <a:pt x="455" y="526"/>
                </a:cubicBezTo>
                <a:cubicBezTo>
                  <a:pt x="455" y="526"/>
                  <a:pt x="455" y="526"/>
                  <a:pt x="455" y="526"/>
                </a:cubicBezTo>
                <a:cubicBezTo>
                  <a:pt x="454" y="524"/>
                  <a:pt x="452" y="522"/>
                  <a:pt x="450" y="522"/>
                </a:cubicBezTo>
                <a:cubicBezTo>
                  <a:pt x="449" y="522"/>
                  <a:pt x="449" y="522"/>
                  <a:pt x="449" y="522"/>
                </a:cubicBezTo>
                <a:cubicBezTo>
                  <a:pt x="449" y="517"/>
                  <a:pt x="445" y="512"/>
                  <a:pt x="439" y="512"/>
                </a:cubicBezTo>
                <a:cubicBezTo>
                  <a:pt x="435" y="512"/>
                  <a:pt x="432" y="515"/>
                  <a:pt x="430" y="518"/>
                </a:cubicBezTo>
                <a:cubicBezTo>
                  <a:pt x="430" y="518"/>
                  <a:pt x="430" y="518"/>
                  <a:pt x="430" y="518"/>
                </a:cubicBezTo>
                <a:cubicBezTo>
                  <a:pt x="426" y="518"/>
                  <a:pt x="423" y="521"/>
                  <a:pt x="423" y="524"/>
                </a:cubicBezTo>
                <a:cubicBezTo>
                  <a:pt x="423" y="525"/>
                  <a:pt x="424" y="525"/>
                  <a:pt x="424" y="526"/>
                </a:cubicBezTo>
                <a:cubicBezTo>
                  <a:pt x="421" y="527"/>
                  <a:pt x="419" y="528"/>
                  <a:pt x="418" y="530"/>
                </a:cubicBezTo>
                <a:cubicBezTo>
                  <a:pt x="417" y="530"/>
                  <a:pt x="417" y="530"/>
                  <a:pt x="417" y="531"/>
                </a:cubicBezTo>
                <a:cubicBezTo>
                  <a:pt x="416" y="531"/>
                  <a:pt x="416" y="531"/>
                  <a:pt x="416" y="531"/>
                </a:cubicBezTo>
                <a:cubicBezTo>
                  <a:pt x="413" y="531"/>
                  <a:pt x="411" y="533"/>
                  <a:pt x="411" y="536"/>
                </a:cubicBezTo>
                <a:cubicBezTo>
                  <a:pt x="411" y="536"/>
                  <a:pt x="411" y="537"/>
                  <a:pt x="411" y="537"/>
                </a:cubicBezTo>
                <a:cubicBezTo>
                  <a:pt x="410" y="539"/>
                  <a:pt x="409" y="541"/>
                  <a:pt x="409" y="543"/>
                </a:cubicBezTo>
                <a:cubicBezTo>
                  <a:pt x="409" y="548"/>
                  <a:pt x="414" y="553"/>
                  <a:pt x="419" y="553"/>
                </a:cubicBezTo>
                <a:cubicBezTo>
                  <a:pt x="421" y="553"/>
                  <a:pt x="423" y="552"/>
                  <a:pt x="425" y="551"/>
                </a:cubicBezTo>
                <a:cubicBezTo>
                  <a:pt x="426" y="553"/>
                  <a:pt x="428" y="554"/>
                  <a:pt x="429" y="555"/>
                </a:cubicBezTo>
                <a:cubicBezTo>
                  <a:pt x="429" y="559"/>
                  <a:pt x="428" y="563"/>
                  <a:pt x="426" y="567"/>
                </a:cubicBezTo>
                <a:cubicBezTo>
                  <a:pt x="421" y="571"/>
                  <a:pt x="415" y="574"/>
                  <a:pt x="407" y="577"/>
                </a:cubicBezTo>
                <a:cubicBezTo>
                  <a:pt x="406" y="570"/>
                  <a:pt x="405" y="563"/>
                  <a:pt x="403" y="555"/>
                </a:cubicBezTo>
                <a:cubicBezTo>
                  <a:pt x="397" y="531"/>
                  <a:pt x="397" y="521"/>
                  <a:pt x="398" y="516"/>
                </a:cubicBezTo>
                <a:cubicBezTo>
                  <a:pt x="401" y="515"/>
                  <a:pt x="404" y="514"/>
                  <a:pt x="407" y="513"/>
                </a:cubicBezTo>
                <a:cubicBezTo>
                  <a:pt x="410" y="514"/>
                  <a:pt x="414" y="516"/>
                  <a:pt x="418" y="516"/>
                </a:cubicBezTo>
                <a:cubicBezTo>
                  <a:pt x="427" y="516"/>
                  <a:pt x="435" y="509"/>
                  <a:pt x="437" y="501"/>
                </a:cubicBezTo>
                <a:cubicBezTo>
                  <a:pt x="440" y="502"/>
                  <a:pt x="444" y="503"/>
                  <a:pt x="447" y="503"/>
                </a:cubicBezTo>
                <a:cubicBezTo>
                  <a:pt x="461" y="503"/>
                  <a:pt x="472" y="492"/>
                  <a:pt x="472" y="478"/>
                </a:cubicBezTo>
                <a:cubicBezTo>
                  <a:pt x="472" y="465"/>
                  <a:pt x="462" y="454"/>
                  <a:pt x="450" y="453"/>
                </a:cubicBezTo>
                <a:cubicBezTo>
                  <a:pt x="448" y="445"/>
                  <a:pt x="440" y="439"/>
                  <a:pt x="432" y="439"/>
                </a:cubicBezTo>
                <a:cubicBezTo>
                  <a:pt x="431" y="439"/>
                  <a:pt x="430" y="439"/>
                  <a:pt x="429" y="439"/>
                </a:cubicBezTo>
                <a:cubicBezTo>
                  <a:pt x="428" y="439"/>
                  <a:pt x="427" y="439"/>
                  <a:pt x="426" y="439"/>
                </a:cubicBezTo>
                <a:cubicBezTo>
                  <a:pt x="426" y="439"/>
                  <a:pt x="425" y="439"/>
                  <a:pt x="425" y="439"/>
                </a:cubicBezTo>
                <a:cubicBezTo>
                  <a:pt x="424" y="433"/>
                  <a:pt x="419" y="428"/>
                  <a:pt x="412" y="428"/>
                </a:cubicBezTo>
                <a:cubicBezTo>
                  <a:pt x="412" y="428"/>
                  <a:pt x="412" y="428"/>
                  <a:pt x="412" y="428"/>
                </a:cubicBezTo>
                <a:cubicBezTo>
                  <a:pt x="411" y="414"/>
                  <a:pt x="400" y="404"/>
                  <a:pt x="387" y="404"/>
                </a:cubicBezTo>
                <a:cubicBezTo>
                  <a:pt x="377" y="404"/>
                  <a:pt x="368" y="410"/>
                  <a:pt x="364" y="419"/>
                </a:cubicBezTo>
                <a:cubicBezTo>
                  <a:pt x="363" y="419"/>
                  <a:pt x="363" y="419"/>
                  <a:pt x="363" y="419"/>
                </a:cubicBezTo>
                <a:cubicBezTo>
                  <a:pt x="354" y="419"/>
                  <a:pt x="347" y="426"/>
                  <a:pt x="347" y="434"/>
                </a:cubicBezTo>
                <a:cubicBezTo>
                  <a:pt x="347" y="436"/>
                  <a:pt x="347" y="437"/>
                  <a:pt x="347" y="438"/>
                </a:cubicBezTo>
                <a:cubicBezTo>
                  <a:pt x="341" y="440"/>
                  <a:pt x="336" y="444"/>
                  <a:pt x="333" y="449"/>
                </a:cubicBezTo>
                <a:cubicBezTo>
                  <a:pt x="332" y="449"/>
                  <a:pt x="330" y="449"/>
                  <a:pt x="329" y="450"/>
                </a:cubicBezTo>
                <a:cubicBezTo>
                  <a:pt x="329" y="450"/>
                  <a:pt x="329" y="450"/>
                  <a:pt x="328" y="450"/>
                </a:cubicBezTo>
                <a:cubicBezTo>
                  <a:pt x="321" y="450"/>
                  <a:pt x="315" y="456"/>
                  <a:pt x="315" y="463"/>
                </a:cubicBezTo>
                <a:cubicBezTo>
                  <a:pt x="315" y="464"/>
                  <a:pt x="316" y="466"/>
                  <a:pt x="316" y="467"/>
                </a:cubicBezTo>
                <a:cubicBezTo>
                  <a:pt x="313" y="471"/>
                  <a:pt x="312" y="476"/>
                  <a:pt x="312" y="481"/>
                </a:cubicBezTo>
                <a:cubicBezTo>
                  <a:pt x="312" y="495"/>
                  <a:pt x="323" y="506"/>
                  <a:pt x="337" y="506"/>
                </a:cubicBezTo>
                <a:cubicBezTo>
                  <a:pt x="342" y="506"/>
                  <a:pt x="346" y="504"/>
                  <a:pt x="350" y="502"/>
                </a:cubicBezTo>
                <a:cubicBezTo>
                  <a:pt x="355" y="508"/>
                  <a:pt x="361" y="512"/>
                  <a:pt x="369" y="515"/>
                </a:cubicBezTo>
                <a:cubicBezTo>
                  <a:pt x="373" y="525"/>
                  <a:pt x="380" y="537"/>
                  <a:pt x="386" y="550"/>
                </a:cubicBezTo>
                <a:cubicBezTo>
                  <a:pt x="377" y="548"/>
                  <a:pt x="371" y="546"/>
                  <a:pt x="367" y="543"/>
                </a:cubicBezTo>
                <a:cubicBezTo>
                  <a:pt x="367" y="542"/>
                  <a:pt x="367" y="542"/>
                  <a:pt x="368" y="541"/>
                </a:cubicBezTo>
                <a:cubicBezTo>
                  <a:pt x="368" y="541"/>
                  <a:pt x="369" y="542"/>
                  <a:pt x="370" y="542"/>
                </a:cubicBezTo>
                <a:cubicBezTo>
                  <a:pt x="373" y="542"/>
                  <a:pt x="376" y="539"/>
                  <a:pt x="376" y="536"/>
                </a:cubicBezTo>
                <a:cubicBezTo>
                  <a:pt x="376" y="532"/>
                  <a:pt x="374" y="530"/>
                  <a:pt x="371" y="530"/>
                </a:cubicBezTo>
                <a:cubicBezTo>
                  <a:pt x="370" y="528"/>
                  <a:pt x="368" y="526"/>
                  <a:pt x="366" y="526"/>
                </a:cubicBezTo>
                <a:cubicBezTo>
                  <a:pt x="366" y="526"/>
                  <a:pt x="366" y="526"/>
                  <a:pt x="366" y="526"/>
                </a:cubicBezTo>
                <a:cubicBezTo>
                  <a:pt x="365" y="526"/>
                  <a:pt x="365" y="526"/>
                  <a:pt x="365" y="526"/>
                </a:cubicBezTo>
                <a:cubicBezTo>
                  <a:pt x="365" y="526"/>
                  <a:pt x="365" y="526"/>
                  <a:pt x="365" y="526"/>
                </a:cubicBezTo>
                <a:cubicBezTo>
                  <a:pt x="364" y="525"/>
                  <a:pt x="363" y="523"/>
                  <a:pt x="362" y="523"/>
                </a:cubicBezTo>
                <a:cubicBezTo>
                  <a:pt x="362" y="523"/>
                  <a:pt x="361" y="523"/>
                  <a:pt x="361" y="523"/>
                </a:cubicBezTo>
                <a:cubicBezTo>
                  <a:pt x="361" y="520"/>
                  <a:pt x="359" y="518"/>
                  <a:pt x="355" y="518"/>
                </a:cubicBezTo>
                <a:cubicBezTo>
                  <a:pt x="353" y="518"/>
                  <a:pt x="351" y="519"/>
                  <a:pt x="350" y="521"/>
                </a:cubicBezTo>
                <a:cubicBezTo>
                  <a:pt x="350" y="521"/>
                  <a:pt x="350" y="521"/>
                  <a:pt x="350" y="521"/>
                </a:cubicBezTo>
                <a:cubicBezTo>
                  <a:pt x="347" y="521"/>
                  <a:pt x="346" y="523"/>
                  <a:pt x="346" y="525"/>
                </a:cubicBezTo>
                <a:cubicBezTo>
                  <a:pt x="346" y="525"/>
                  <a:pt x="346" y="526"/>
                  <a:pt x="346" y="526"/>
                </a:cubicBezTo>
                <a:cubicBezTo>
                  <a:pt x="344" y="526"/>
                  <a:pt x="343" y="527"/>
                  <a:pt x="342" y="529"/>
                </a:cubicBezTo>
                <a:cubicBezTo>
                  <a:pt x="342" y="529"/>
                  <a:pt x="342" y="529"/>
                  <a:pt x="341" y="529"/>
                </a:cubicBezTo>
                <a:cubicBezTo>
                  <a:pt x="341" y="529"/>
                  <a:pt x="341" y="529"/>
                  <a:pt x="341" y="529"/>
                </a:cubicBezTo>
                <a:cubicBezTo>
                  <a:pt x="339" y="529"/>
                  <a:pt x="338" y="530"/>
                  <a:pt x="338" y="532"/>
                </a:cubicBezTo>
                <a:cubicBezTo>
                  <a:pt x="338" y="532"/>
                  <a:pt x="338" y="533"/>
                  <a:pt x="338" y="533"/>
                </a:cubicBezTo>
                <a:cubicBezTo>
                  <a:pt x="338" y="534"/>
                  <a:pt x="337" y="535"/>
                  <a:pt x="337" y="536"/>
                </a:cubicBezTo>
                <a:cubicBezTo>
                  <a:pt x="337" y="540"/>
                  <a:pt x="340" y="542"/>
                  <a:pt x="343" y="542"/>
                </a:cubicBezTo>
                <a:cubicBezTo>
                  <a:pt x="344" y="542"/>
                  <a:pt x="346" y="542"/>
                  <a:pt x="346" y="541"/>
                </a:cubicBezTo>
                <a:cubicBezTo>
                  <a:pt x="349" y="544"/>
                  <a:pt x="352" y="545"/>
                  <a:pt x="355" y="545"/>
                </a:cubicBezTo>
                <a:cubicBezTo>
                  <a:pt x="357" y="545"/>
                  <a:pt x="359" y="545"/>
                  <a:pt x="360" y="544"/>
                </a:cubicBezTo>
                <a:cubicBezTo>
                  <a:pt x="361" y="544"/>
                  <a:pt x="362" y="545"/>
                  <a:pt x="363" y="545"/>
                </a:cubicBezTo>
                <a:cubicBezTo>
                  <a:pt x="364" y="545"/>
                  <a:pt x="364" y="544"/>
                  <a:pt x="365" y="544"/>
                </a:cubicBezTo>
                <a:cubicBezTo>
                  <a:pt x="372" y="548"/>
                  <a:pt x="381" y="552"/>
                  <a:pt x="385" y="553"/>
                </a:cubicBezTo>
                <a:cubicBezTo>
                  <a:pt x="386" y="553"/>
                  <a:pt x="387" y="553"/>
                  <a:pt x="387" y="553"/>
                </a:cubicBezTo>
                <a:cubicBezTo>
                  <a:pt x="390" y="560"/>
                  <a:pt x="392" y="568"/>
                  <a:pt x="393" y="575"/>
                </a:cubicBezTo>
                <a:cubicBezTo>
                  <a:pt x="393" y="576"/>
                  <a:pt x="393" y="577"/>
                  <a:pt x="393" y="578"/>
                </a:cubicBezTo>
                <a:cubicBezTo>
                  <a:pt x="296" y="534"/>
                  <a:pt x="271" y="510"/>
                  <a:pt x="267" y="504"/>
                </a:cubicBezTo>
                <a:cubicBezTo>
                  <a:pt x="267" y="502"/>
                  <a:pt x="267" y="502"/>
                  <a:pt x="267" y="502"/>
                </a:cubicBezTo>
                <a:cubicBezTo>
                  <a:pt x="267" y="502"/>
                  <a:pt x="266" y="503"/>
                  <a:pt x="266" y="503"/>
                </a:cubicBezTo>
                <a:cubicBezTo>
                  <a:pt x="266" y="503"/>
                  <a:pt x="266" y="502"/>
                  <a:pt x="266" y="502"/>
                </a:cubicBezTo>
                <a:cubicBezTo>
                  <a:pt x="266" y="504"/>
                  <a:pt x="266" y="504"/>
                  <a:pt x="266" y="504"/>
                </a:cubicBezTo>
                <a:cubicBezTo>
                  <a:pt x="264" y="506"/>
                  <a:pt x="260" y="510"/>
                  <a:pt x="252" y="517"/>
                </a:cubicBezTo>
                <a:cubicBezTo>
                  <a:pt x="250" y="505"/>
                  <a:pt x="250" y="493"/>
                  <a:pt x="251" y="481"/>
                </a:cubicBezTo>
                <a:cubicBezTo>
                  <a:pt x="252" y="460"/>
                  <a:pt x="258" y="439"/>
                  <a:pt x="266" y="419"/>
                </a:cubicBezTo>
                <a:cubicBezTo>
                  <a:pt x="267" y="418"/>
                  <a:pt x="269" y="418"/>
                  <a:pt x="271" y="418"/>
                </a:cubicBezTo>
                <a:cubicBezTo>
                  <a:pt x="282" y="416"/>
                  <a:pt x="308" y="406"/>
                  <a:pt x="328" y="393"/>
                </a:cubicBezTo>
                <a:cubicBezTo>
                  <a:pt x="330" y="394"/>
                  <a:pt x="332" y="395"/>
                  <a:pt x="334" y="395"/>
                </a:cubicBezTo>
                <a:cubicBezTo>
                  <a:pt x="337" y="395"/>
                  <a:pt x="339" y="394"/>
                  <a:pt x="342" y="393"/>
                </a:cubicBezTo>
                <a:cubicBezTo>
                  <a:pt x="346" y="395"/>
                  <a:pt x="351" y="396"/>
                  <a:pt x="356" y="396"/>
                </a:cubicBezTo>
                <a:cubicBezTo>
                  <a:pt x="366" y="396"/>
                  <a:pt x="374" y="392"/>
                  <a:pt x="380" y="386"/>
                </a:cubicBezTo>
                <a:cubicBezTo>
                  <a:pt x="383" y="387"/>
                  <a:pt x="386" y="388"/>
                  <a:pt x="389" y="388"/>
                </a:cubicBezTo>
                <a:cubicBezTo>
                  <a:pt x="399" y="388"/>
                  <a:pt x="406" y="381"/>
                  <a:pt x="406" y="371"/>
                </a:cubicBezTo>
                <a:cubicBezTo>
                  <a:pt x="406" y="368"/>
                  <a:pt x="405" y="365"/>
                  <a:pt x="403" y="362"/>
                </a:cubicBezTo>
                <a:cubicBezTo>
                  <a:pt x="404" y="361"/>
                  <a:pt x="404" y="360"/>
                  <a:pt x="404" y="359"/>
                </a:cubicBezTo>
                <a:cubicBezTo>
                  <a:pt x="404" y="354"/>
                  <a:pt x="400" y="350"/>
                  <a:pt x="395" y="350"/>
                </a:cubicBezTo>
                <a:cubicBezTo>
                  <a:pt x="395" y="350"/>
                  <a:pt x="395" y="350"/>
                  <a:pt x="394" y="350"/>
                </a:cubicBezTo>
                <a:cubicBezTo>
                  <a:pt x="394" y="350"/>
                  <a:pt x="393" y="350"/>
                  <a:pt x="392" y="349"/>
                </a:cubicBezTo>
                <a:cubicBezTo>
                  <a:pt x="390" y="346"/>
                  <a:pt x="386" y="343"/>
                  <a:pt x="382" y="342"/>
                </a:cubicBezTo>
                <a:cubicBezTo>
                  <a:pt x="382" y="342"/>
                  <a:pt x="382" y="341"/>
                  <a:pt x="382" y="340"/>
                </a:cubicBezTo>
                <a:cubicBezTo>
                  <a:pt x="382" y="334"/>
                  <a:pt x="378" y="329"/>
                  <a:pt x="372" y="329"/>
                </a:cubicBezTo>
                <a:cubicBezTo>
                  <a:pt x="371" y="329"/>
                  <a:pt x="371" y="329"/>
                  <a:pt x="371" y="329"/>
                </a:cubicBezTo>
                <a:cubicBezTo>
                  <a:pt x="368" y="323"/>
                  <a:pt x="362" y="319"/>
                  <a:pt x="355" y="319"/>
                </a:cubicBezTo>
                <a:cubicBezTo>
                  <a:pt x="346" y="319"/>
                  <a:pt x="339" y="326"/>
                  <a:pt x="338" y="335"/>
                </a:cubicBezTo>
                <a:cubicBezTo>
                  <a:pt x="338" y="335"/>
                  <a:pt x="338" y="335"/>
                  <a:pt x="338" y="335"/>
                </a:cubicBezTo>
                <a:cubicBezTo>
                  <a:pt x="333" y="335"/>
                  <a:pt x="330" y="339"/>
                  <a:pt x="329" y="343"/>
                </a:cubicBezTo>
                <a:cubicBezTo>
                  <a:pt x="329" y="343"/>
                  <a:pt x="329" y="343"/>
                  <a:pt x="329" y="343"/>
                </a:cubicBezTo>
                <a:cubicBezTo>
                  <a:pt x="328" y="343"/>
                  <a:pt x="327" y="343"/>
                  <a:pt x="327" y="343"/>
                </a:cubicBezTo>
                <a:cubicBezTo>
                  <a:pt x="326" y="343"/>
                  <a:pt x="325" y="343"/>
                  <a:pt x="325" y="343"/>
                </a:cubicBezTo>
                <a:cubicBezTo>
                  <a:pt x="319" y="343"/>
                  <a:pt x="314" y="347"/>
                  <a:pt x="313" y="353"/>
                </a:cubicBezTo>
                <a:cubicBezTo>
                  <a:pt x="304" y="353"/>
                  <a:pt x="297" y="361"/>
                  <a:pt x="297" y="370"/>
                </a:cubicBezTo>
                <a:cubicBezTo>
                  <a:pt x="297" y="379"/>
                  <a:pt x="305" y="387"/>
                  <a:pt x="314" y="387"/>
                </a:cubicBezTo>
                <a:cubicBezTo>
                  <a:pt x="316" y="387"/>
                  <a:pt x="319" y="386"/>
                  <a:pt x="321" y="385"/>
                </a:cubicBezTo>
                <a:cubicBezTo>
                  <a:pt x="321" y="387"/>
                  <a:pt x="323" y="389"/>
                  <a:pt x="324" y="390"/>
                </a:cubicBezTo>
                <a:cubicBezTo>
                  <a:pt x="312" y="397"/>
                  <a:pt x="294" y="405"/>
                  <a:pt x="270" y="409"/>
                </a:cubicBezTo>
                <a:cubicBezTo>
                  <a:pt x="285" y="373"/>
                  <a:pt x="306" y="340"/>
                  <a:pt x="318" y="311"/>
                </a:cubicBezTo>
                <a:cubicBezTo>
                  <a:pt x="338" y="303"/>
                  <a:pt x="356" y="291"/>
                  <a:pt x="370" y="275"/>
                </a:cubicBezTo>
                <a:cubicBezTo>
                  <a:pt x="381" y="282"/>
                  <a:pt x="394" y="286"/>
                  <a:pt x="408" y="286"/>
                </a:cubicBezTo>
                <a:cubicBezTo>
                  <a:pt x="446" y="286"/>
                  <a:pt x="478" y="255"/>
                  <a:pt x="478" y="216"/>
                </a:cubicBezTo>
                <a:cubicBezTo>
                  <a:pt x="478" y="201"/>
                  <a:pt x="473" y="188"/>
                  <a:pt x="466" y="177"/>
                </a:cubicBezTo>
                <a:cubicBezTo>
                  <a:pt x="467" y="173"/>
                  <a:pt x="468" y="169"/>
                  <a:pt x="468" y="165"/>
                </a:cubicBezTo>
                <a:cubicBezTo>
                  <a:pt x="468" y="145"/>
                  <a:pt x="451" y="129"/>
                  <a:pt x="431" y="129"/>
                </a:cubicBezTo>
                <a:cubicBezTo>
                  <a:pt x="430" y="129"/>
                  <a:pt x="430" y="129"/>
                  <a:pt x="429" y="129"/>
                </a:cubicBezTo>
                <a:cubicBezTo>
                  <a:pt x="426" y="127"/>
                  <a:pt x="422" y="126"/>
                  <a:pt x="419" y="125"/>
                </a:cubicBezTo>
                <a:cubicBezTo>
                  <a:pt x="409" y="111"/>
                  <a:pt x="395" y="101"/>
                  <a:pt x="378" y="96"/>
                </a:cubicBezTo>
                <a:cubicBezTo>
                  <a:pt x="378" y="93"/>
                  <a:pt x="379" y="89"/>
                  <a:pt x="379" y="86"/>
                </a:cubicBezTo>
                <a:cubicBezTo>
                  <a:pt x="379" y="61"/>
                  <a:pt x="359" y="42"/>
                  <a:pt x="335" y="42"/>
                </a:cubicBezTo>
                <a:cubicBezTo>
                  <a:pt x="334" y="42"/>
                  <a:pt x="333" y="42"/>
                  <a:pt x="331" y="42"/>
                </a:cubicBezTo>
                <a:cubicBezTo>
                  <a:pt x="320" y="17"/>
                  <a:pt x="296" y="0"/>
                  <a:pt x="267" y="0"/>
                </a:cubicBezTo>
                <a:cubicBezTo>
                  <a:pt x="229" y="0"/>
                  <a:pt x="199" y="30"/>
                  <a:pt x="197" y="67"/>
                </a:cubicBezTo>
                <a:cubicBezTo>
                  <a:pt x="197" y="67"/>
                  <a:pt x="196" y="67"/>
                  <a:pt x="195" y="67"/>
                </a:cubicBezTo>
                <a:cubicBezTo>
                  <a:pt x="177" y="67"/>
                  <a:pt x="162" y="80"/>
                  <a:pt x="159" y="98"/>
                </a:cubicBezTo>
                <a:cubicBezTo>
                  <a:pt x="159" y="98"/>
                  <a:pt x="158" y="98"/>
                  <a:pt x="158" y="98"/>
                </a:cubicBezTo>
                <a:cubicBezTo>
                  <a:pt x="155" y="98"/>
                  <a:pt x="152" y="98"/>
                  <a:pt x="149" y="99"/>
                </a:cubicBezTo>
                <a:cubicBezTo>
                  <a:pt x="146" y="99"/>
                  <a:pt x="144" y="98"/>
                  <a:pt x="141" y="98"/>
                </a:cubicBezTo>
                <a:cubicBezTo>
                  <a:pt x="117" y="98"/>
                  <a:pt x="96" y="115"/>
                  <a:pt x="91" y="138"/>
                </a:cubicBezTo>
                <a:cubicBezTo>
                  <a:pt x="55" y="142"/>
                  <a:pt x="27" y="172"/>
                  <a:pt x="27" y="208"/>
                </a:cubicBezTo>
                <a:cubicBezTo>
                  <a:pt x="27" y="247"/>
                  <a:pt x="58" y="279"/>
                  <a:pt x="97" y="279"/>
                </a:cubicBezTo>
                <a:cubicBezTo>
                  <a:pt x="107" y="279"/>
                  <a:pt x="117" y="276"/>
                  <a:pt x="125" y="273"/>
                </a:cubicBezTo>
                <a:cubicBezTo>
                  <a:pt x="133" y="296"/>
                  <a:pt x="155" y="313"/>
                  <a:pt x="181" y="313"/>
                </a:cubicBezTo>
                <a:cubicBezTo>
                  <a:pt x="192" y="313"/>
                  <a:pt x="202" y="310"/>
                  <a:pt x="210" y="305"/>
                </a:cubicBezTo>
                <a:cubicBezTo>
                  <a:pt x="219" y="309"/>
                  <a:pt x="228" y="312"/>
                  <a:pt x="237" y="315"/>
                </a:cubicBezTo>
                <a:cubicBezTo>
                  <a:pt x="239" y="328"/>
                  <a:pt x="237" y="357"/>
                  <a:pt x="222" y="425"/>
                </a:cubicBezTo>
                <a:cubicBezTo>
                  <a:pt x="217" y="446"/>
                  <a:pt x="214" y="467"/>
                  <a:pt x="211" y="486"/>
                </a:cubicBezTo>
                <a:cubicBezTo>
                  <a:pt x="189" y="478"/>
                  <a:pt x="172" y="468"/>
                  <a:pt x="158" y="459"/>
                </a:cubicBezTo>
                <a:cubicBezTo>
                  <a:pt x="152" y="447"/>
                  <a:pt x="149" y="435"/>
                  <a:pt x="148" y="424"/>
                </a:cubicBezTo>
                <a:cubicBezTo>
                  <a:pt x="153" y="421"/>
                  <a:pt x="157" y="418"/>
                  <a:pt x="161" y="414"/>
                </a:cubicBezTo>
                <a:cubicBezTo>
                  <a:pt x="165" y="416"/>
                  <a:pt x="170" y="418"/>
                  <a:pt x="176" y="418"/>
                </a:cubicBezTo>
                <a:cubicBezTo>
                  <a:pt x="191" y="418"/>
                  <a:pt x="204" y="405"/>
                  <a:pt x="204" y="390"/>
                </a:cubicBezTo>
                <a:cubicBezTo>
                  <a:pt x="204" y="384"/>
                  <a:pt x="202" y="379"/>
                  <a:pt x="199" y="374"/>
                </a:cubicBezTo>
                <a:cubicBezTo>
                  <a:pt x="199" y="373"/>
                  <a:pt x="199" y="371"/>
                  <a:pt x="199" y="370"/>
                </a:cubicBezTo>
                <a:cubicBezTo>
                  <a:pt x="199" y="362"/>
                  <a:pt x="193" y="355"/>
                  <a:pt x="185" y="355"/>
                </a:cubicBezTo>
                <a:cubicBezTo>
                  <a:pt x="185" y="355"/>
                  <a:pt x="184" y="355"/>
                  <a:pt x="184" y="355"/>
                </a:cubicBezTo>
                <a:cubicBezTo>
                  <a:pt x="183" y="355"/>
                  <a:pt x="181" y="354"/>
                  <a:pt x="180" y="354"/>
                </a:cubicBezTo>
                <a:cubicBezTo>
                  <a:pt x="176" y="348"/>
                  <a:pt x="170" y="344"/>
                  <a:pt x="164" y="342"/>
                </a:cubicBezTo>
                <a:cubicBezTo>
                  <a:pt x="164" y="341"/>
                  <a:pt x="164" y="340"/>
                  <a:pt x="164" y="338"/>
                </a:cubicBezTo>
                <a:cubicBezTo>
                  <a:pt x="164" y="328"/>
                  <a:pt x="156" y="321"/>
                  <a:pt x="147" y="321"/>
                </a:cubicBezTo>
                <a:cubicBezTo>
                  <a:pt x="146" y="321"/>
                  <a:pt x="146" y="321"/>
                  <a:pt x="145" y="321"/>
                </a:cubicBezTo>
                <a:cubicBezTo>
                  <a:pt x="141" y="311"/>
                  <a:pt x="131" y="304"/>
                  <a:pt x="120" y="304"/>
                </a:cubicBezTo>
                <a:cubicBezTo>
                  <a:pt x="105" y="304"/>
                  <a:pt x="92" y="316"/>
                  <a:pt x="92" y="331"/>
                </a:cubicBezTo>
                <a:cubicBezTo>
                  <a:pt x="92" y="331"/>
                  <a:pt x="91" y="331"/>
                  <a:pt x="91" y="331"/>
                </a:cubicBezTo>
                <a:cubicBezTo>
                  <a:pt x="84" y="331"/>
                  <a:pt x="78" y="336"/>
                  <a:pt x="77" y="343"/>
                </a:cubicBezTo>
                <a:cubicBezTo>
                  <a:pt x="77" y="343"/>
                  <a:pt x="76" y="343"/>
                  <a:pt x="76" y="343"/>
                </a:cubicBezTo>
                <a:cubicBezTo>
                  <a:pt x="75" y="343"/>
                  <a:pt x="74" y="343"/>
                  <a:pt x="73" y="343"/>
                </a:cubicBezTo>
                <a:cubicBezTo>
                  <a:pt x="72" y="343"/>
                  <a:pt x="71" y="343"/>
                  <a:pt x="69" y="343"/>
                </a:cubicBezTo>
                <a:cubicBezTo>
                  <a:pt x="60" y="343"/>
                  <a:pt x="52" y="350"/>
                  <a:pt x="49" y="359"/>
                </a:cubicBezTo>
                <a:cubicBezTo>
                  <a:pt x="35" y="360"/>
                  <a:pt x="24" y="372"/>
                  <a:pt x="24" y="387"/>
                </a:cubicBezTo>
                <a:cubicBezTo>
                  <a:pt x="24" y="402"/>
                  <a:pt x="36" y="415"/>
                  <a:pt x="52" y="415"/>
                </a:cubicBezTo>
                <a:cubicBezTo>
                  <a:pt x="56" y="415"/>
                  <a:pt x="60" y="414"/>
                  <a:pt x="63" y="413"/>
                </a:cubicBezTo>
                <a:cubicBezTo>
                  <a:pt x="66" y="422"/>
                  <a:pt x="75" y="429"/>
                  <a:pt x="85" y="429"/>
                </a:cubicBezTo>
                <a:cubicBezTo>
                  <a:pt x="90" y="429"/>
                  <a:pt x="94" y="427"/>
                  <a:pt x="97" y="425"/>
                </a:cubicBezTo>
                <a:cubicBezTo>
                  <a:pt x="104" y="429"/>
                  <a:pt x="111" y="431"/>
                  <a:pt x="118" y="431"/>
                </a:cubicBezTo>
                <a:cubicBezTo>
                  <a:pt x="133" y="448"/>
                  <a:pt x="153" y="465"/>
                  <a:pt x="168" y="476"/>
                </a:cubicBezTo>
                <a:cubicBezTo>
                  <a:pt x="171" y="482"/>
                  <a:pt x="170" y="480"/>
                  <a:pt x="168" y="477"/>
                </a:cubicBezTo>
                <a:cubicBezTo>
                  <a:pt x="174" y="480"/>
                  <a:pt x="178" y="483"/>
                  <a:pt x="182" y="485"/>
                </a:cubicBezTo>
                <a:cubicBezTo>
                  <a:pt x="193" y="491"/>
                  <a:pt x="202" y="499"/>
                  <a:pt x="208" y="506"/>
                </a:cubicBezTo>
                <a:cubicBezTo>
                  <a:pt x="207" y="520"/>
                  <a:pt x="205" y="534"/>
                  <a:pt x="205" y="546"/>
                </a:cubicBezTo>
                <a:cubicBezTo>
                  <a:pt x="185" y="557"/>
                  <a:pt x="160" y="569"/>
                  <a:pt x="127" y="584"/>
                </a:cubicBezTo>
                <a:cubicBezTo>
                  <a:pt x="3" y="639"/>
                  <a:pt x="0" y="716"/>
                  <a:pt x="0" y="716"/>
                </a:cubicBezTo>
                <a:cubicBezTo>
                  <a:pt x="0" y="716"/>
                  <a:pt x="0" y="1651"/>
                  <a:pt x="0" y="1745"/>
                </a:cubicBezTo>
                <a:moveTo>
                  <a:pt x="432" y="556"/>
                </a:moveTo>
                <a:cubicBezTo>
                  <a:pt x="433" y="557"/>
                  <a:pt x="435" y="557"/>
                  <a:pt x="437" y="557"/>
                </a:cubicBezTo>
                <a:cubicBezTo>
                  <a:pt x="436" y="559"/>
                  <a:pt x="434" y="561"/>
                  <a:pt x="431" y="563"/>
                </a:cubicBezTo>
                <a:cubicBezTo>
                  <a:pt x="431" y="562"/>
                  <a:pt x="431" y="559"/>
                  <a:pt x="432" y="556"/>
                </a:cubicBezTo>
                <a:close/>
                <a:moveTo>
                  <a:pt x="389" y="538"/>
                </a:moveTo>
                <a:cubicBezTo>
                  <a:pt x="388" y="538"/>
                  <a:pt x="388" y="538"/>
                  <a:pt x="388" y="537"/>
                </a:cubicBezTo>
                <a:cubicBezTo>
                  <a:pt x="388" y="537"/>
                  <a:pt x="387" y="536"/>
                  <a:pt x="387" y="535"/>
                </a:cubicBezTo>
                <a:cubicBezTo>
                  <a:pt x="387" y="535"/>
                  <a:pt x="387" y="535"/>
                  <a:pt x="386" y="535"/>
                </a:cubicBezTo>
                <a:cubicBezTo>
                  <a:pt x="383" y="530"/>
                  <a:pt x="380" y="523"/>
                  <a:pt x="378" y="517"/>
                </a:cubicBezTo>
                <a:cubicBezTo>
                  <a:pt x="380" y="517"/>
                  <a:pt x="383" y="518"/>
                  <a:pt x="385" y="518"/>
                </a:cubicBezTo>
                <a:cubicBezTo>
                  <a:pt x="386" y="518"/>
                  <a:pt x="387" y="518"/>
                  <a:pt x="388" y="518"/>
                </a:cubicBezTo>
                <a:cubicBezTo>
                  <a:pt x="388" y="522"/>
                  <a:pt x="389" y="527"/>
                  <a:pt x="389" y="531"/>
                </a:cubicBezTo>
                <a:cubicBezTo>
                  <a:pt x="389" y="531"/>
                  <a:pt x="389" y="531"/>
                  <a:pt x="389" y="531"/>
                </a:cubicBezTo>
                <a:cubicBezTo>
                  <a:pt x="389" y="532"/>
                  <a:pt x="389" y="532"/>
                  <a:pt x="389" y="533"/>
                </a:cubicBezTo>
                <a:cubicBezTo>
                  <a:pt x="389" y="533"/>
                  <a:pt x="389" y="533"/>
                  <a:pt x="389" y="533"/>
                </a:cubicBezTo>
                <a:cubicBezTo>
                  <a:pt x="389" y="534"/>
                  <a:pt x="389" y="534"/>
                  <a:pt x="389" y="535"/>
                </a:cubicBezTo>
                <a:cubicBezTo>
                  <a:pt x="390" y="535"/>
                  <a:pt x="390" y="536"/>
                  <a:pt x="390" y="536"/>
                </a:cubicBezTo>
                <a:cubicBezTo>
                  <a:pt x="390" y="536"/>
                  <a:pt x="390" y="536"/>
                  <a:pt x="390" y="537"/>
                </a:cubicBezTo>
                <a:cubicBezTo>
                  <a:pt x="390" y="537"/>
                  <a:pt x="390" y="537"/>
                  <a:pt x="390" y="538"/>
                </a:cubicBezTo>
                <a:cubicBezTo>
                  <a:pt x="390" y="538"/>
                  <a:pt x="390" y="538"/>
                  <a:pt x="390" y="538"/>
                </a:cubicBezTo>
                <a:cubicBezTo>
                  <a:pt x="390" y="538"/>
                  <a:pt x="390" y="539"/>
                  <a:pt x="390" y="539"/>
                </a:cubicBezTo>
                <a:cubicBezTo>
                  <a:pt x="390" y="539"/>
                  <a:pt x="390" y="539"/>
                  <a:pt x="390" y="539"/>
                </a:cubicBezTo>
                <a:cubicBezTo>
                  <a:pt x="390" y="539"/>
                  <a:pt x="390" y="539"/>
                  <a:pt x="390" y="540"/>
                </a:cubicBezTo>
                <a:cubicBezTo>
                  <a:pt x="390" y="540"/>
                  <a:pt x="390" y="540"/>
                  <a:pt x="390" y="540"/>
                </a:cubicBezTo>
                <a:cubicBezTo>
                  <a:pt x="390" y="540"/>
                  <a:pt x="390" y="540"/>
                  <a:pt x="390" y="540"/>
                </a:cubicBezTo>
                <a:cubicBezTo>
                  <a:pt x="390" y="539"/>
                  <a:pt x="389" y="539"/>
                  <a:pt x="389" y="538"/>
                </a:cubicBezTo>
                <a:close/>
                <a:moveTo>
                  <a:pt x="258" y="381"/>
                </a:moveTo>
                <a:cubicBezTo>
                  <a:pt x="258" y="381"/>
                  <a:pt x="258" y="381"/>
                  <a:pt x="258" y="381"/>
                </a:cubicBezTo>
                <a:cubicBezTo>
                  <a:pt x="258" y="381"/>
                  <a:pt x="258" y="380"/>
                  <a:pt x="258" y="380"/>
                </a:cubicBezTo>
                <a:cubicBezTo>
                  <a:pt x="258" y="380"/>
                  <a:pt x="258" y="379"/>
                  <a:pt x="258" y="379"/>
                </a:cubicBezTo>
                <a:cubicBezTo>
                  <a:pt x="258" y="379"/>
                  <a:pt x="258" y="379"/>
                  <a:pt x="258" y="378"/>
                </a:cubicBezTo>
                <a:cubicBezTo>
                  <a:pt x="258" y="378"/>
                  <a:pt x="258" y="377"/>
                  <a:pt x="259" y="376"/>
                </a:cubicBezTo>
                <a:cubicBezTo>
                  <a:pt x="259" y="376"/>
                  <a:pt x="259" y="375"/>
                  <a:pt x="259" y="375"/>
                </a:cubicBezTo>
                <a:cubicBezTo>
                  <a:pt x="259" y="375"/>
                  <a:pt x="259" y="374"/>
                  <a:pt x="259" y="373"/>
                </a:cubicBezTo>
                <a:cubicBezTo>
                  <a:pt x="259" y="373"/>
                  <a:pt x="259" y="373"/>
                  <a:pt x="259" y="373"/>
                </a:cubicBezTo>
                <a:cubicBezTo>
                  <a:pt x="259" y="371"/>
                  <a:pt x="259" y="370"/>
                  <a:pt x="259" y="369"/>
                </a:cubicBezTo>
                <a:cubicBezTo>
                  <a:pt x="259" y="368"/>
                  <a:pt x="259" y="368"/>
                  <a:pt x="259" y="368"/>
                </a:cubicBezTo>
                <a:cubicBezTo>
                  <a:pt x="260" y="365"/>
                  <a:pt x="260" y="363"/>
                  <a:pt x="260" y="360"/>
                </a:cubicBezTo>
                <a:cubicBezTo>
                  <a:pt x="260" y="359"/>
                  <a:pt x="260" y="359"/>
                  <a:pt x="260" y="359"/>
                </a:cubicBezTo>
                <a:cubicBezTo>
                  <a:pt x="261" y="357"/>
                  <a:pt x="261" y="355"/>
                  <a:pt x="261" y="353"/>
                </a:cubicBezTo>
                <a:cubicBezTo>
                  <a:pt x="261" y="353"/>
                  <a:pt x="261" y="353"/>
                  <a:pt x="261" y="352"/>
                </a:cubicBezTo>
                <a:cubicBezTo>
                  <a:pt x="261" y="349"/>
                  <a:pt x="262" y="345"/>
                  <a:pt x="262" y="342"/>
                </a:cubicBezTo>
                <a:cubicBezTo>
                  <a:pt x="262" y="342"/>
                  <a:pt x="262" y="341"/>
                  <a:pt x="262" y="341"/>
                </a:cubicBezTo>
                <a:cubicBezTo>
                  <a:pt x="262" y="339"/>
                  <a:pt x="262" y="337"/>
                  <a:pt x="262" y="335"/>
                </a:cubicBezTo>
                <a:cubicBezTo>
                  <a:pt x="262" y="334"/>
                  <a:pt x="262" y="334"/>
                  <a:pt x="262" y="333"/>
                </a:cubicBezTo>
                <a:cubicBezTo>
                  <a:pt x="262" y="332"/>
                  <a:pt x="263" y="331"/>
                  <a:pt x="263" y="330"/>
                </a:cubicBezTo>
                <a:cubicBezTo>
                  <a:pt x="263" y="329"/>
                  <a:pt x="263" y="329"/>
                  <a:pt x="263" y="328"/>
                </a:cubicBezTo>
                <a:cubicBezTo>
                  <a:pt x="263" y="327"/>
                  <a:pt x="263" y="325"/>
                  <a:pt x="263" y="323"/>
                </a:cubicBezTo>
                <a:cubicBezTo>
                  <a:pt x="263" y="322"/>
                  <a:pt x="263" y="322"/>
                  <a:pt x="263" y="321"/>
                </a:cubicBezTo>
                <a:cubicBezTo>
                  <a:pt x="263" y="320"/>
                  <a:pt x="263" y="320"/>
                  <a:pt x="263" y="319"/>
                </a:cubicBezTo>
                <a:cubicBezTo>
                  <a:pt x="265" y="319"/>
                  <a:pt x="268" y="319"/>
                  <a:pt x="271" y="319"/>
                </a:cubicBezTo>
                <a:cubicBezTo>
                  <a:pt x="278" y="319"/>
                  <a:pt x="285" y="319"/>
                  <a:pt x="292" y="317"/>
                </a:cubicBezTo>
                <a:cubicBezTo>
                  <a:pt x="292" y="318"/>
                  <a:pt x="292" y="318"/>
                  <a:pt x="292" y="319"/>
                </a:cubicBezTo>
                <a:cubicBezTo>
                  <a:pt x="292" y="319"/>
                  <a:pt x="291" y="319"/>
                  <a:pt x="291" y="319"/>
                </a:cubicBezTo>
                <a:cubicBezTo>
                  <a:pt x="291" y="320"/>
                  <a:pt x="290" y="321"/>
                  <a:pt x="290" y="323"/>
                </a:cubicBezTo>
                <a:cubicBezTo>
                  <a:pt x="290" y="323"/>
                  <a:pt x="289" y="324"/>
                  <a:pt x="289" y="324"/>
                </a:cubicBezTo>
                <a:cubicBezTo>
                  <a:pt x="289" y="325"/>
                  <a:pt x="288" y="326"/>
                  <a:pt x="288" y="327"/>
                </a:cubicBezTo>
                <a:cubicBezTo>
                  <a:pt x="287" y="329"/>
                  <a:pt x="287" y="330"/>
                  <a:pt x="286" y="331"/>
                </a:cubicBezTo>
                <a:cubicBezTo>
                  <a:pt x="286" y="332"/>
                  <a:pt x="286" y="333"/>
                  <a:pt x="285" y="333"/>
                </a:cubicBezTo>
                <a:cubicBezTo>
                  <a:pt x="285" y="334"/>
                  <a:pt x="284" y="335"/>
                  <a:pt x="284" y="337"/>
                </a:cubicBezTo>
                <a:cubicBezTo>
                  <a:pt x="284" y="337"/>
                  <a:pt x="283" y="338"/>
                  <a:pt x="283" y="338"/>
                </a:cubicBezTo>
                <a:cubicBezTo>
                  <a:pt x="282" y="340"/>
                  <a:pt x="282" y="341"/>
                  <a:pt x="281" y="342"/>
                </a:cubicBezTo>
                <a:cubicBezTo>
                  <a:pt x="281" y="343"/>
                  <a:pt x="281" y="343"/>
                  <a:pt x="281" y="343"/>
                </a:cubicBezTo>
                <a:cubicBezTo>
                  <a:pt x="280" y="345"/>
                  <a:pt x="279" y="346"/>
                  <a:pt x="278" y="348"/>
                </a:cubicBezTo>
                <a:cubicBezTo>
                  <a:pt x="278" y="348"/>
                  <a:pt x="278" y="349"/>
                  <a:pt x="278" y="349"/>
                </a:cubicBezTo>
                <a:cubicBezTo>
                  <a:pt x="277" y="350"/>
                  <a:pt x="277" y="352"/>
                  <a:pt x="276" y="353"/>
                </a:cubicBezTo>
                <a:cubicBezTo>
                  <a:pt x="276" y="353"/>
                  <a:pt x="276" y="354"/>
                  <a:pt x="275" y="354"/>
                </a:cubicBezTo>
                <a:cubicBezTo>
                  <a:pt x="275" y="355"/>
                  <a:pt x="274" y="357"/>
                  <a:pt x="273" y="358"/>
                </a:cubicBezTo>
                <a:cubicBezTo>
                  <a:pt x="273" y="358"/>
                  <a:pt x="273" y="359"/>
                  <a:pt x="273" y="359"/>
                </a:cubicBezTo>
                <a:cubicBezTo>
                  <a:pt x="272" y="360"/>
                  <a:pt x="271" y="362"/>
                  <a:pt x="271" y="363"/>
                </a:cubicBezTo>
                <a:cubicBezTo>
                  <a:pt x="270" y="363"/>
                  <a:pt x="270" y="364"/>
                  <a:pt x="270" y="364"/>
                </a:cubicBezTo>
                <a:cubicBezTo>
                  <a:pt x="269" y="365"/>
                  <a:pt x="269" y="366"/>
                  <a:pt x="268" y="367"/>
                </a:cubicBezTo>
                <a:cubicBezTo>
                  <a:pt x="268" y="368"/>
                  <a:pt x="268" y="368"/>
                  <a:pt x="267" y="369"/>
                </a:cubicBezTo>
                <a:cubicBezTo>
                  <a:pt x="267" y="370"/>
                  <a:pt x="266" y="370"/>
                  <a:pt x="266" y="371"/>
                </a:cubicBezTo>
                <a:cubicBezTo>
                  <a:pt x="265" y="372"/>
                  <a:pt x="265" y="372"/>
                  <a:pt x="265" y="372"/>
                </a:cubicBezTo>
                <a:cubicBezTo>
                  <a:pt x="264" y="373"/>
                  <a:pt x="264" y="374"/>
                  <a:pt x="263" y="375"/>
                </a:cubicBezTo>
                <a:cubicBezTo>
                  <a:pt x="263" y="376"/>
                  <a:pt x="262" y="376"/>
                  <a:pt x="262" y="376"/>
                </a:cubicBezTo>
                <a:cubicBezTo>
                  <a:pt x="262" y="377"/>
                  <a:pt x="261" y="378"/>
                  <a:pt x="261" y="378"/>
                </a:cubicBezTo>
                <a:cubicBezTo>
                  <a:pt x="260" y="379"/>
                  <a:pt x="260" y="379"/>
                  <a:pt x="260" y="379"/>
                </a:cubicBezTo>
                <a:cubicBezTo>
                  <a:pt x="259" y="380"/>
                  <a:pt x="258" y="381"/>
                  <a:pt x="258" y="382"/>
                </a:cubicBezTo>
                <a:cubicBezTo>
                  <a:pt x="258" y="382"/>
                  <a:pt x="258" y="381"/>
                  <a:pt x="258" y="381"/>
                </a:cubicBezTo>
                <a:close/>
                <a:moveTo>
                  <a:pt x="126" y="431"/>
                </a:moveTo>
                <a:cubicBezTo>
                  <a:pt x="131" y="430"/>
                  <a:pt x="136" y="429"/>
                  <a:pt x="141" y="427"/>
                </a:cubicBezTo>
                <a:cubicBezTo>
                  <a:pt x="142" y="436"/>
                  <a:pt x="142" y="444"/>
                  <a:pt x="143" y="447"/>
                </a:cubicBezTo>
                <a:cubicBezTo>
                  <a:pt x="136" y="441"/>
                  <a:pt x="130" y="436"/>
                  <a:pt x="126" y="4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11">
            <a:extLst>
              <a:ext uri="{FF2B5EF4-FFF2-40B4-BE49-F238E27FC236}">
                <a16:creationId xmlns:a16="http://schemas.microsoft.com/office/drawing/2014/main" id="{15A02E32-86E7-394F-B556-17369962E12A}"/>
              </a:ext>
            </a:extLst>
          </p:cNvPr>
          <p:cNvSpPr>
            <a:spLocks noEditPoints="1"/>
          </p:cNvSpPr>
          <p:nvPr/>
        </p:nvSpPr>
        <p:spPr bwMode="auto">
          <a:xfrm>
            <a:off x="8195716" y="4282337"/>
            <a:ext cx="1268025" cy="4759489"/>
          </a:xfrm>
          <a:custGeom>
            <a:avLst/>
            <a:gdLst>
              <a:gd name="T0" fmla="*/ 485 w 533"/>
              <a:gd name="T1" fmla="*/ 635 h 1998"/>
              <a:gd name="T2" fmla="*/ 423 w 533"/>
              <a:gd name="T3" fmla="*/ 574 h 1998"/>
              <a:gd name="T4" fmla="*/ 464 w 533"/>
              <a:gd name="T5" fmla="*/ 552 h 1998"/>
              <a:gd name="T6" fmla="*/ 455 w 533"/>
              <a:gd name="T7" fmla="*/ 526 h 1998"/>
              <a:gd name="T8" fmla="*/ 431 w 533"/>
              <a:gd name="T9" fmla="*/ 519 h 1998"/>
              <a:gd name="T10" fmla="*/ 417 w 533"/>
              <a:gd name="T11" fmla="*/ 531 h 1998"/>
              <a:gd name="T12" fmla="*/ 420 w 533"/>
              <a:gd name="T13" fmla="*/ 553 h 1998"/>
              <a:gd name="T14" fmla="*/ 403 w 533"/>
              <a:gd name="T15" fmla="*/ 556 h 1998"/>
              <a:gd name="T16" fmla="*/ 448 w 533"/>
              <a:gd name="T17" fmla="*/ 504 h 1998"/>
              <a:gd name="T18" fmla="*/ 426 w 533"/>
              <a:gd name="T19" fmla="*/ 439 h 1998"/>
              <a:gd name="T20" fmla="*/ 364 w 533"/>
              <a:gd name="T21" fmla="*/ 419 h 1998"/>
              <a:gd name="T22" fmla="*/ 330 w 533"/>
              <a:gd name="T23" fmla="*/ 450 h 1998"/>
              <a:gd name="T24" fmla="*/ 337 w 533"/>
              <a:gd name="T25" fmla="*/ 506 h 1998"/>
              <a:gd name="T26" fmla="*/ 368 w 533"/>
              <a:gd name="T27" fmla="*/ 542 h 1998"/>
              <a:gd name="T28" fmla="*/ 366 w 533"/>
              <a:gd name="T29" fmla="*/ 527 h 1998"/>
              <a:gd name="T30" fmla="*/ 356 w 533"/>
              <a:gd name="T31" fmla="*/ 518 h 1998"/>
              <a:gd name="T32" fmla="*/ 343 w 533"/>
              <a:gd name="T33" fmla="*/ 529 h 1998"/>
              <a:gd name="T34" fmla="*/ 338 w 533"/>
              <a:gd name="T35" fmla="*/ 537 h 1998"/>
              <a:gd name="T36" fmla="*/ 363 w 533"/>
              <a:gd name="T37" fmla="*/ 545 h 1998"/>
              <a:gd name="T38" fmla="*/ 393 w 533"/>
              <a:gd name="T39" fmla="*/ 579 h 1998"/>
              <a:gd name="T40" fmla="*/ 266 w 533"/>
              <a:gd name="T41" fmla="*/ 504 h 1998"/>
              <a:gd name="T42" fmla="*/ 328 w 533"/>
              <a:gd name="T43" fmla="*/ 394 h 1998"/>
              <a:gd name="T44" fmla="*/ 390 w 533"/>
              <a:gd name="T45" fmla="*/ 389 h 1998"/>
              <a:gd name="T46" fmla="*/ 395 w 533"/>
              <a:gd name="T47" fmla="*/ 351 h 1998"/>
              <a:gd name="T48" fmla="*/ 371 w 533"/>
              <a:gd name="T49" fmla="*/ 329 h 1998"/>
              <a:gd name="T50" fmla="*/ 329 w 533"/>
              <a:gd name="T51" fmla="*/ 343 h 1998"/>
              <a:gd name="T52" fmla="*/ 314 w 533"/>
              <a:gd name="T53" fmla="*/ 387 h 1998"/>
              <a:gd name="T54" fmla="*/ 371 w 533"/>
              <a:gd name="T55" fmla="*/ 276 h 1998"/>
              <a:gd name="T56" fmla="*/ 432 w 533"/>
              <a:gd name="T57" fmla="*/ 129 h 1998"/>
              <a:gd name="T58" fmla="*/ 335 w 533"/>
              <a:gd name="T59" fmla="*/ 42 h 1998"/>
              <a:gd name="T60" fmla="*/ 160 w 533"/>
              <a:gd name="T61" fmla="*/ 98 h 1998"/>
              <a:gd name="T62" fmla="*/ 27 w 533"/>
              <a:gd name="T63" fmla="*/ 209 h 1998"/>
              <a:gd name="T64" fmla="*/ 237 w 533"/>
              <a:gd name="T65" fmla="*/ 315 h 1998"/>
              <a:gd name="T66" fmla="*/ 161 w 533"/>
              <a:gd name="T67" fmla="*/ 414 h 1998"/>
              <a:gd name="T68" fmla="*/ 185 w 533"/>
              <a:gd name="T69" fmla="*/ 356 h 1998"/>
              <a:gd name="T70" fmla="*/ 147 w 533"/>
              <a:gd name="T71" fmla="*/ 321 h 1998"/>
              <a:gd name="T72" fmla="*/ 77 w 533"/>
              <a:gd name="T73" fmla="*/ 343 h 1998"/>
              <a:gd name="T74" fmla="*/ 24 w 533"/>
              <a:gd name="T75" fmla="*/ 387 h 1998"/>
              <a:gd name="T76" fmla="*/ 119 w 533"/>
              <a:gd name="T77" fmla="*/ 431 h 1998"/>
              <a:gd name="T78" fmla="*/ 205 w 533"/>
              <a:gd name="T79" fmla="*/ 547 h 1998"/>
              <a:gd name="T80" fmla="*/ 438 w 533"/>
              <a:gd name="T81" fmla="*/ 558 h 1998"/>
              <a:gd name="T82" fmla="*/ 387 w 533"/>
              <a:gd name="T83" fmla="*/ 536 h 1998"/>
              <a:gd name="T84" fmla="*/ 389 w 533"/>
              <a:gd name="T85" fmla="*/ 531 h 1998"/>
              <a:gd name="T86" fmla="*/ 390 w 533"/>
              <a:gd name="T87" fmla="*/ 536 h 1998"/>
              <a:gd name="T88" fmla="*/ 390 w 533"/>
              <a:gd name="T89" fmla="*/ 539 h 1998"/>
              <a:gd name="T90" fmla="*/ 258 w 533"/>
              <a:gd name="T91" fmla="*/ 382 h 1998"/>
              <a:gd name="T92" fmla="*/ 259 w 533"/>
              <a:gd name="T93" fmla="*/ 376 h 1998"/>
              <a:gd name="T94" fmla="*/ 260 w 533"/>
              <a:gd name="T95" fmla="*/ 368 h 1998"/>
              <a:gd name="T96" fmla="*/ 262 w 533"/>
              <a:gd name="T97" fmla="*/ 342 h 1998"/>
              <a:gd name="T98" fmla="*/ 263 w 533"/>
              <a:gd name="T99" fmla="*/ 329 h 1998"/>
              <a:gd name="T100" fmla="*/ 293 w 533"/>
              <a:gd name="T101" fmla="*/ 318 h 1998"/>
              <a:gd name="T102" fmla="*/ 288 w 533"/>
              <a:gd name="T103" fmla="*/ 328 h 1998"/>
              <a:gd name="T104" fmla="*/ 282 w 533"/>
              <a:gd name="T105" fmla="*/ 343 h 1998"/>
              <a:gd name="T106" fmla="*/ 276 w 533"/>
              <a:gd name="T107" fmla="*/ 355 h 1998"/>
              <a:gd name="T108" fmla="*/ 269 w 533"/>
              <a:gd name="T109" fmla="*/ 367 h 1998"/>
              <a:gd name="T110" fmla="*/ 263 w 533"/>
              <a:gd name="T111" fmla="*/ 377 h 1998"/>
              <a:gd name="T112" fmla="*/ 126 w 533"/>
              <a:gd name="T113" fmla="*/ 431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1998">
                <a:moveTo>
                  <a:pt x="533" y="1998"/>
                </a:moveTo>
                <a:cubicBezTo>
                  <a:pt x="533" y="1904"/>
                  <a:pt x="533" y="716"/>
                  <a:pt x="533" y="716"/>
                </a:cubicBezTo>
                <a:cubicBezTo>
                  <a:pt x="533" y="716"/>
                  <a:pt x="531" y="680"/>
                  <a:pt x="491" y="640"/>
                </a:cubicBezTo>
                <a:cubicBezTo>
                  <a:pt x="502" y="638"/>
                  <a:pt x="504" y="636"/>
                  <a:pt x="489" y="635"/>
                </a:cubicBezTo>
                <a:cubicBezTo>
                  <a:pt x="488" y="635"/>
                  <a:pt x="487" y="635"/>
                  <a:pt x="485" y="635"/>
                </a:cubicBezTo>
                <a:cubicBezTo>
                  <a:pt x="467" y="618"/>
                  <a:pt x="443" y="601"/>
                  <a:pt x="408" y="586"/>
                </a:cubicBezTo>
                <a:cubicBezTo>
                  <a:pt x="408" y="585"/>
                  <a:pt x="408" y="585"/>
                  <a:pt x="408" y="584"/>
                </a:cubicBezTo>
                <a:cubicBezTo>
                  <a:pt x="410" y="582"/>
                  <a:pt x="414" y="579"/>
                  <a:pt x="418" y="577"/>
                </a:cubicBezTo>
                <a:cubicBezTo>
                  <a:pt x="419" y="577"/>
                  <a:pt x="421" y="575"/>
                  <a:pt x="422" y="574"/>
                </a:cubicBezTo>
                <a:cubicBezTo>
                  <a:pt x="422" y="575"/>
                  <a:pt x="422" y="576"/>
                  <a:pt x="423" y="574"/>
                </a:cubicBezTo>
                <a:cubicBezTo>
                  <a:pt x="428" y="570"/>
                  <a:pt x="435" y="564"/>
                  <a:pt x="440" y="558"/>
                </a:cubicBezTo>
                <a:cubicBezTo>
                  <a:pt x="443" y="558"/>
                  <a:pt x="446" y="557"/>
                  <a:pt x="448" y="556"/>
                </a:cubicBezTo>
                <a:cubicBezTo>
                  <a:pt x="449" y="557"/>
                  <a:pt x="450" y="557"/>
                  <a:pt x="452" y="557"/>
                </a:cubicBezTo>
                <a:cubicBezTo>
                  <a:pt x="456" y="557"/>
                  <a:pt x="459" y="555"/>
                  <a:pt x="460" y="551"/>
                </a:cubicBezTo>
                <a:cubicBezTo>
                  <a:pt x="461" y="552"/>
                  <a:pt x="462" y="552"/>
                  <a:pt x="464" y="552"/>
                </a:cubicBezTo>
                <a:cubicBezTo>
                  <a:pt x="469" y="552"/>
                  <a:pt x="474" y="548"/>
                  <a:pt x="474" y="542"/>
                </a:cubicBezTo>
                <a:cubicBezTo>
                  <a:pt x="474" y="537"/>
                  <a:pt x="470" y="533"/>
                  <a:pt x="465" y="532"/>
                </a:cubicBezTo>
                <a:cubicBezTo>
                  <a:pt x="464" y="529"/>
                  <a:pt x="461" y="527"/>
                  <a:pt x="458" y="527"/>
                </a:cubicBezTo>
                <a:cubicBezTo>
                  <a:pt x="457" y="527"/>
                  <a:pt x="457" y="527"/>
                  <a:pt x="456" y="527"/>
                </a:cubicBezTo>
                <a:cubicBezTo>
                  <a:pt x="456" y="527"/>
                  <a:pt x="456" y="526"/>
                  <a:pt x="455" y="526"/>
                </a:cubicBezTo>
                <a:cubicBezTo>
                  <a:pt x="455" y="526"/>
                  <a:pt x="455" y="527"/>
                  <a:pt x="455" y="527"/>
                </a:cubicBezTo>
                <a:cubicBezTo>
                  <a:pt x="455" y="524"/>
                  <a:pt x="453" y="522"/>
                  <a:pt x="450" y="522"/>
                </a:cubicBezTo>
                <a:cubicBezTo>
                  <a:pt x="450" y="522"/>
                  <a:pt x="450" y="522"/>
                  <a:pt x="450" y="522"/>
                </a:cubicBezTo>
                <a:cubicBezTo>
                  <a:pt x="449" y="517"/>
                  <a:pt x="445" y="513"/>
                  <a:pt x="440" y="513"/>
                </a:cubicBezTo>
                <a:cubicBezTo>
                  <a:pt x="436" y="513"/>
                  <a:pt x="432" y="515"/>
                  <a:pt x="431" y="519"/>
                </a:cubicBezTo>
                <a:cubicBezTo>
                  <a:pt x="431" y="518"/>
                  <a:pt x="430" y="518"/>
                  <a:pt x="430" y="518"/>
                </a:cubicBezTo>
                <a:cubicBezTo>
                  <a:pt x="427" y="518"/>
                  <a:pt x="424" y="521"/>
                  <a:pt x="424" y="525"/>
                </a:cubicBezTo>
                <a:cubicBezTo>
                  <a:pt x="424" y="525"/>
                  <a:pt x="424" y="526"/>
                  <a:pt x="424" y="526"/>
                </a:cubicBezTo>
                <a:cubicBezTo>
                  <a:pt x="422" y="527"/>
                  <a:pt x="420" y="528"/>
                  <a:pt x="418" y="530"/>
                </a:cubicBezTo>
                <a:cubicBezTo>
                  <a:pt x="418" y="531"/>
                  <a:pt x="417" y="531"/>
                  <a:pt x="417" y="531"/>
                </a:cubicBezTo>
                <a:cubicBezTo>
                  <a:pt x="417" y="531"/>
                  <a:pt x="417" y="531"/>
                  <a:pt x="416" y="531"/>
                </a:cubicBezTo>
                <a:cubicBezTo>
                  <a:pt x="414" y="531"/>
                  <a:pt x="411" y="533"/>
                  <a:pt x="411" y="536"/>
                </a:cubicBezTo>
                <a:cubicBezTo>
                  <a:pt x="411" y="537"/>
                  <a:pt x="411" y="537"/>
                  <a:pt x="412" y="538"/>
                </a:cubicBezTo>
                <a:cubicBezTo>
                  <a:pt x="410" y="539"/>
                  <a:pt x="410" y="541"/>
                  <a:pt x="410" y="543"/>
                </a:cubicBezTo>
                <a:cubicBezTo>
                  <a:pt x="410" y="549"/>
                  <a:pt x="414" y="553"/>
                  <a:pt x="420" y="553"/>
                </a:cubicBezTo>
                <a:cubicBezTo>
                  <a:pt x="422" y="553"/>
                  <a:pt x="424" y="553"/>
                  <a:pt x="425" y="552"/>
                </a:cubicBezTo>
                <a:cubicBezTo>
                  <a:pt x="426" y="553"/>
                  <a:pt x="428" y="554"/>
                  <a:pt x="430" y="555"/>
                </a:cubicBezTo>
                <a:cubicBezTo>
                  <a:pt x="429" y="559"/>
                  <a:pt x="428" y="564"/>
                  <a:pt x="426" y="568"/>
                </a:cubicBezTo>
                <a:cubicBezTo>
                  <a:pt x="421" y="571"/>
                  <a:pt x="415" y="574"/>
                  <a:pt x="407" y="577"/>
                </a:cubicBezTo>
                <a:cubicBezTo>
                  <a:pt x="406" y="571"/>
                  <a:pt x="405" y="563"/>
                  <a:pt x="403" y="556"/>
                </a:cubicBezTo>
                <a:cubicBezTo>
                  <a:pt x="398" y="532"/>
                  <a:pt x="397" y="521"/>
                  <a:pt x="398" y="516"/>
                </a:cubicBezTo>
                <a:cubicBezTo>
                  <a:pt x="401" y="516"/>
                  <a:pt x="404" y="514"/>
                  <a:pt x="407" y="513"/>
                </a:cubicBezTo>
                <a:cubicBezTo>
                  <a:pt x="410" y="515"/>
                  <a:pt x="414" y="516"/>
                  <a:pt x="418" y="516"/>
                </a:cubicBezTo>
                <a:cubicBezTo>
                  <a:pt x="427" y="516"/>
                  <a:pt x="435" y="510"/>
                  <a:pt x="438" y="501"/>
                </a:cubicBezTo>
                <a:cubicBezTo>
                  <a:pt x="441" y="503"/>
                  <a:pt x="444" y="504"/>
                  <a:pt x="448" y="504"/>
                </a:cubicBezTo>
                <a:cubicBezTo>
                  <a:pt x="462" y="504"/>
                  <a:pt x="473" y="492"/>
                  <a:pt x="473" y="478"/>
                </a:cubicBezTo>
                <a:cubicBezTo>
                  <a:pt x="473" y="465"/>
                  <a:pt x="463" y="455"/>
                  <a:pt x="450" y="454"/>
                </a:cubicBezTo>
                <a:cubicBezTo>
                  <a:pt x="448" y="445"/>
                  <a:pt x="441" y="439"/>
                  <a:pt x="432" y="439"/>
                </a:cubicBezTo>
                <a:cubicBezTo>
                  <a:pt x="431" y="439"/>
                  <a:pt x="430" y="439"/>
                  <a:pt x="429" y="440"/>
                </a:cubicBezTo>
                <a:cubicBezTo>
                  <a:pt x="428" y="439"/>
                  <a:pt x="427" y="439"/>
                  <a:pt x="426" y="439"/>
                </a:cubicBezTo>
                <a:cubicBezTo>
                  <a:pt x="426" y="439"/>
                  <a:pt x="426" y="439"/>
                  <a:pt x="426" y="439"/>
                </a:cubicBezTo>
                <a:cubicBezTo>
                  <a:pt x="425" y="433"/>
                  <a:pt x="419" y="428"/>
                  <a:pt x="413" y="428"/>
                </a:cubicBezTo>
                <a:cubicBezTo>
                  <a:pt x="413" y="428"/>
                  <a:pt x="412" y="428"/>
                  <a:pt x="412" y="428"/>
                </a:cubicBezTo>
                <a:cubicBezTo>
                  <a:pt x="412" y="415"/>
                  <a:pt x="401" y="404"/>
                  <a:pt x="387" y="404"/>
                </a:cubicBezTo>
                <a:cubicBezTo>
                  <a:pt x="377" y="404"/>
                  <a:pt x="368" y="410"/>
                  <a:pt x="364" y="419"/>
                </a:cubicBezTo>
                <a:cubicBezTo>
                  <a:pt x="364" y="419"/>
                  <a:pt x="363" y="419"/>
                  <a:pt x="363" y="419"/>
                </a:cubicBezTo>
                <a:cubicBezTo>
                  <a:pt x="354" y="419"/>
                  <a:pt x="347" y="426"/>
                  <a:pt x="347" y="435"/>
                </a:cubicBezTo>
                <a:cubicBezTo>
                  <a:pt x="347" y="436"/>
                  <a:pt x="348" y="437"/>
                  <a:pt x="348" y="439"/>
                </a:cubicBezTo>
                <a:cubicBezTo>
                  <a:pt x="342" y="440"/>
                  <a:pt x="337" y="444"/>
                  <a:pt x="333" y="449"/>
                </a:cubicBezTo>
                <a:cubicBezTo>
                  <a:pt x="332" y="449"/>
                  <a:pt x="331" y="450"/>
                  <a:pt x="330" y="450"/>
                </a:cubicBezTo>
                <a:cubicBezTo>
                  <a:pt x="329" y="450"/>
                  <a:pt x="329" y="450"/>
                  <a:pt x="329" y="450"/>
                </a:cubicBezTo>
                <a:cubicBezTo>
                  <a:pt x="321" y="450"/>
                  <a:pt x="316" y="456"/>
                  <a:pt x="316" y="463"/>
                </a:cubicBezTo>
                <a:cubicBezTo>
                  <a:pt x="316" y="465"/>
                  <a:pt x="316" y="466"/>
                  <a:pt x="316" y="467"/>
                </a:cubicBezTo>
                <a:cubicBezTo>
                  <a:pt x="314" y="471"/>
                  <a:pt x="312" y="476"/>
                  <a:pt x="312" y="481"/>
                </a:cubicBezTo>
                <a:cubicBezTo>
                  <a:pt x="312" y="495"/>
                  <a:pt x="323" y="506"/>
                  <a:pt x="337" y="506"/>
                </a:cubicBezTo>
                <a:cubicBezTo>
                  <a:pt x="342" y="506"/>
                  <a:pt x="347" y="505"/>
                  <a:pt x="350" y="502"/>
                </a:cubicBezTo>
                <a:cubicBezTo>
                  <a:pt x="356" y="508"/>
                  <a:pt x="362" y="512"/>
                  <a:pt x="369" y="515"/>
                </a:cubicBezTo>
                <a:cubicBezTo>
                  <a:pt x="373" y="525"/>
                  <a:pt x="381" y="537"/>
                  <a:pt x="386" y="550"/>
                </a:cubicBezTo>
                <a:cubicBezTo>
                  <a:pt x="378" y="549"/>
                  <a:pt x="371" y="546"/>
                  <a:pt x="367" y="543"/>
                </a:cubicBezTo>
                <a:cubicBezTo>
                  <a:pt x="367" y="543"/>
                  <a:pt x="368" y="542"/>
                  <a:pt x="368" y="542"/>
                </a:cubicBezTo>
                <a:cubicBezTo>
                  <a:pt x="369" y="542"/>
                  <a:pt x="370" y="542"/>
                  <a:pt x="370" y="542"/>
                </a:cubicBezTo>
                <a:cubicBezTo>
                  <a:pt x="374" y="542"/>
                  <a:pt x="377" y="539"/>
                  <a:pt x="377" y="536"/>
                </a:cubicBezTo>
                <a:cubicBezTo>
                  <a:pt x="377" y="533"/>
                  <a:pt x="374" y="530"/>
                  <a:pt x="371" y="530"/>
                </a:cubicBezTo>
                <a:cubicBezTo>
                  <a:pt x="371" y="528"/>
                  <a:pt x="369" y="526"/>
                  <a:pt x="367" y="526"/>
                </a:cubicBezTo>
                <a:cubicBezTo>
                  <a:pt x="366" y="526"/>
                  <a:pt x="366" y="527"/>
                  <a:pt x="366" y="527"/>
                </a:cubicBezTo>
                <a:cubicBezTo>
                  <a:pt x="366" y="527"/>
                  <a:pt x="365" y="526"/>
                  <a:pt x="365" y="526"/>
                </a:cubicBezTo>
                <a:cubicBezTo>
                  <a:pt x="365" y="526"/>
                  <a:pt x="365" y="526"/>
                  <a:pt x="365" y="526"/>
                </a:cubicBezTo>
                <a:cubicBezTo>
                  <a:pt x="365" y="525"/>
                  <a:pt x="364" y="524"/>
                  <a:pt x="362" y="524"/>
                </a:cubicBezTo>
                <a:cubicBezTo>
                  <a:pt x="362" y="524"/>
                  <a:pt x="362" y="524"/>
                  <a:pt x="362" y="524"/>
                </a:cubicBezTo>
                <a:cubicBezTo>
                  <a:pt x="362" y="521"/>
                  <a:pt x="359" y="518"/>
                  <a:pt x="356" y="518"/>
                </a:cubicBezTo>
                <a:cubicBezTo>
                  <a:pt x="353" y="518"/>
                  <a:pt x="351" y="519"/>
                  <a:pt x="350" y="522"/>
                </a:cubicBezTo>
                <a:cubicBezTo>
                  <a:pt x="350" y="522"/>
                  <a:pt x="350" y="522"/>
                  <a:pt x="350" y="522"/>
                </a:cubicBezTo>
                <a:cubicBezTo>
                  <a:pt x="348" y="522"/>
                  <a:pt x="346" y="523"/>
                  <a:pt x="346" y="525"/>
                </a:cubicBezTo>
                <a:cubicBezTo>
                  <a:pt x="346" y="526"/>
                  <a:pt x="346" y="526"/>
                  <a:pt x="346" y="526"/>
                </a:cubicBezTo>
                <a:cubicBezTo>
                  <a:pt x="345" y="527"/>
                  <a:pt x="344" y="528"/>
                  <a:pt x="343" y="529"/>
                </a:cubicBezTo>
                <a:cubicBezTo>
                  <a:pt x="342" y="529"/>
                  <a:pt x="342" y="529"/>
                  <a:pt x="342" y="529"/>
                </a:cubicBezTo>
                <a:cubicBezTo>
                  <a:pt x="342" y="529"/>
                  <a:pt x="342" y="529"/>
                  <a:pt x="342" y="529"/>
                </a:cubicBezTo>
                <a:cubicBezTo>
                  <a:pt x="340" y="529"/>
                  <a:pt x="338" y="531"/>
                  <a:pt x="338" y="532"/>
                </a:cubicBezTo>
                <a:cubicBezTo>
                  <a:pt x="338" y="533"/>
                  <a:pt x="339" y="533"/>
                  <a:pt x="339" y="533"/>
                </a:cubicBezTo>
                <a:cubicBezTo>
                  <a:pt x="338" y="534"/>
                  <a:pt x="338" y="535"/>
                  <a:pt x="338" y="537"/>
                </a:cubicBezTo>
                <a:cubicBezTo>
                  <a:pt x="338" y="540"/>
                  <a:pt x="340" y="543"/>
                  <a:pt x="344" y="543"/>
                </a:cubicBezTo>
                <a:cubicBezTo>
                  <a:pt x="345" y="543"/>
                  <a:pt x="346" y="542"/>
                  <a:pt x="347" y="542"/>
                </a:cubicBezTo>
                <a:cubicBezTo>
                  <a:pt x="349" y="544"/>
                  <a:pt x="352" y="546"/>
                  <a:pt x="355" y="546"/>
                </a:cubicBezTo>
                <a:cubicBezTo>
                  <a:pt x="357" y="546"/>
                  <a:pt x="359" y="545"/>
                  <a:pt x="361" y="544"/>
                </a:cubicBezTo>
                <a:cubicBezTo>
                  <a:pt x="361" y="545"/>
                  <a:pt x="362" y="545"/>
                  <a:pt x="363" y="545"/>
                </a:cubicBezTo>
                <a:cubicBezTo>
                  <a:pt x="364" y="545"/>
                  <a:pt x="365" y="545"/>
                  <a:pt x="366" y="544"/>
                </a:cubicBezTo>
                <a:cubicBezTo>
                  <a:pt x="373" y="549"/>
                  <a:pt x="382" y="552"/>
                  <a:pt x="386" y="553"/>
                </a:cubicBezTo>
                <a:cubicBezTo>
                  <a:pt x="386" y="553"/>
                  <a:pt x="387" y="553"/>
                  <a:pt x="388" y="553"/>
                </a:cubicBezTo>
                <a:cubicBezTo>
                  <a:pt x="391" y="561"/>
                  <a:pt x="393" y="568"/>
                  <a:pt x="393" y="576"/>
                </a:cubicBezTo>
                <a:cubicBezTo>
                  <a:pt x="393" y="577"/>
                  <a:pt x="393" y="578"/>
                  <a:pt x="393" y="579"/>
                </a:cubicBezTo>
                <a:cubicBezTo>
                  <a:pt x="296" y="535"/>
                  <a:pt x="272" y="510"/>
                  <a:pt x="267" y="504"/>
                </a:cubicBezTo>
                <a:cubicBezTo>
                  <a:pt x="267" y="503"/>
                  <a:pt x="267" y="503"/>
                  <a:pt x="267" y="503"/>
                </a:cubicBezTo>
                <a:cubicBezTo>
                  <a:pt x="267" y="503"/>
                  <a:pt x="267" y="503"/>
                  <a:pt x="267" y="503"/>
                </a:cubicBezTo>
                <a:cubicBezTo>
                  <a:pt x="266" y="503"/>
                  <a:pt x="266" y="503"/>
                  <a:pt x="266" y="503"/>
                </a:cubicBezTo>
                <a:cubicBezTo>
                  <a:pt x="266" y="504"/>
                  <a:pt x="266" y="504"/>
                  <a:pt x="266" y="504"/>
                </a:cubicBezTo>
                <a:cubicBezTo>
                  <a:pt x="264" y="506"/>
                  <a:pt x="260" y="510"/>
                  <a:pt x="252" y="517"/>
                </a:cubicBezTo>
                <a:cubicBezTo>
                  <a:pt x="251" y="505"/>
                  <a:pt x="250" y="493"/>
                  <a:pt x="251" y="481"/>
                </a:cubicBezTo>
                <a:cubicBezTo>
                  <a:pt x="252" y="460"/>
                  <a:pt x="258" y="439"/>
                  <a:pt x="266" y="419"/>
                </a:cubicBezTo>
                <a:cubicBezTo>
                  <a:pt x="268" y="419"/>
                  <a:pt x="269" y="418"/>
                  <a:pt x="271" y="418"/>
                </a:cubicBezTo>
                <a:cubicBezTo>
                  <a:pt x="282" y="416"/>
                  <a:pt x="309" y="406"/>
                  <a:pt x="328" y="394"/>
                </a:cubicBezTo>
                <a:cubicBezTo>
                  <a:pt x="330" y="395"/>
                  <a:pt x="332" y="395"/>
                  <a:pt x="335" y="395"/>
                </a:cubicBezTo>
                <a:cubicBezTo>
                  <a:pt x="337" y="395"/>
                  <a:pt x="340" y="395"/>
                  <a:pt x="342" y="393"/>
                </a:cubicBezTo>
                <a:cubicBezTo>
                  <a:pt x="346" y="396"/>
                  <a:pt x="351" y="397"/>
                  <a:pt x="356" y="397"/>
                </a:cubicBezTo>
                <a:cubicBezTo>
                  <a:pt x="366" y="397"/>
                  <a:pt x="375" y="393"/>
                  <a:pt x="381" y="386"/>
                </a:cubicBezTo>
                <a:cubicBezTo>
                  <a:pt x="383" y="388"/>
                  <a:pt x="386" y="389"/>
                  <a:pt x="390" y="389"/>
                </a:cubicBezTo>
                <a:cubicBezTo>
                  <a:pt x="399" y="389"/>
                  <a:pt x="407" y="381"/>
                  <a:pt x="407" y="372"/>
                </a:cubicBezTo>
                <a:cubicBezTo>
                  <a:pt x="407" y="368"/>
                  <a:pt x="406" y="365"/>
                  <a:pt x="404" y="362"/>
                </a:cubicBezTo>
                <a:cubicBezTo>
                  <a:pt x="404" y="361"/>
                  <a:pt x="404" y="360"/>
                  <a:pt x="404" y="359"/>
                </a:cubicBezTo>
                <a:cubicBezTo>
                  <a:pt x="404" y="355"/>
                  <a:pt x="400" y="351"/>
                  <a:pt x="395" y="351"/>
                </a:cubicBezTo>
                <a:cubicBezTo>
                  <a:pt x="395" y="351"/>
                  <a:pt x="395" y="351"/>
                  <a:pt x="395" y="351"/>
                </a:cubicBezTo>
                <a:cubicBezTo>
                  <a:pt x="394" y="350"/>
                  <a:pt x="393" y="350"/>
                  <a:pt x="392" y="350"/>
                </a:cubicBezTo>
                <a:cubicBezTo>
                  <a:pt x="390" y="346"/>
                  <a:pt x="387" y="344"/>
                  <a:pt x="382" y="343"/>
                </a:cubicBezTo>
                <a:cubicBezTo>
                  <a:pt x="383" y="342"/>
                  <a:pt x="383" y="341"/>
                  <a:pt x="383" y="340"/>
                </a:cubicBezTo>
                <a:cubicBezTo>
                  <a:pt x="383" y="334"/>
                  <a:pt x="378" y="329"/>
                  <a:pt x="372" y="329"/>
                </a:cubicBezTo>
                <a:cubicBezTo>
                  <a:pt x="372" y="329"/>
                  <a:pt x="371" y="329"/>
                  <a:pt x="371" y="329"/>
                </a:cubicBezTo>
                <a:cubicBezTo>
                  <a:pt x="369" y="324"/>
                  <a:pt x="363" y="319"/>
                  <a:pt x="356" y="319"/>
                </a:cubicBezTo>
                <a:cubicBezTo>
                  <a:pt x="347" y="319"/>
                  <a:pt x="339" y="327"/>
                  <a:pt x="339" y="336"/>
                </a:cubicBezTo>
                <a:cubicBezTo>
                  <a:pt x="339" y="336"/>
                  <a:pt x="338" y="336"/>
                  <a:pt x="338" y="336"/>
                </a:cubicBezTo>
                <a:cubicBezTo>
                  <a:pt x="334" y="336"/>
                  <a:pt x="330" y="339"/>
                  <a:pt x="330" y="343"/>
                </a:cubicBezTo>
                <a:cubicBezTo>
                  <a:pt x="329" y="343"/>
                  <a:pt x="329" y="343"/>
                  <a:pt x="329" y="343"/>
                </a:cubicBezTo>
                <a:cubicBezTo>
                  <a:pt x="328" y="343"/>
                  <a:pt x="328" y="343"/>
                  <a:pt x="327" y="343"/>
                </a:cubicBezTo>
                <a:cubicBezTo>
                  <a:pt x="326" y="343"/>
                  <a:pt x="326" y="343"/>
                  <a:pt x="325" y="343"/>
                </a:cubicBezTo>
                <a:cubicBezTo>
                  <a:pt x="319" y="343"/>
                  <a:pt x="314" y="347"/>
                  <a:pt x="313" y="353"/>
                </a:cubicBezTo>
                <a:cubicBezTo>
                  <a:pt x="304" y="354"/>
                  <a:pt x="297" y="361"/>
                  <a:pt x="297" y="370"/>
                </a:cubicBezTo>
                <a:cubicBezTo>
                  <a:pt x="297" y="379"/>
                  <a:pt x="305" y="387"/>
                  <a:pt x="314" y="387"/>
                </a:cubicBezTo>
                <a:cubicBezTo>
                  <a:pt x="317" y="387"/>
                  <a:pt x="319" y="386"/>
                  <a:pt x="321" y="385"/>
                </a:cubicBezTo>
                <a:cubicBezTo>
                  <a:pt x="322" y="387"/>
                  <a:pt x="323" y="389"/>
                  <a:pt x="324" y="391"/>
                </a:cubicBezTo>
                <a:cubicBezTo>
                  <a:pt x="312" y="398"/>
                  <a:pt x="295" y="405"/>
                  <a:pt x="270" y="409"/>
                </a:cubicBezTo>
                <a:cubicBezTo>
                  <a:pt x="286" y="374"/>
                  <a:pt x="306" y="340"/>
                  <a:pt x="318" y="311"/>
                </a:cubicBezTo>
                <a:cubicBezTo>
                  <a:pt x="338" y="303"/>
                  <a:pt x="356" y="291"/>
                  <a:pt x="371" y="276"/>
                </a:cubicBezTo>
                <a:cubicBezTo>
                  <a:pt x="382" y="282"/>
                  <a:pt x="394" y="286"/>
                  <a:pt x="408" y="286"/>
                </a:cubicBezTo>
                <a:cubicBezTo>
                  <a:pt x="447" y="286"/>
                  <a:pt x="478" y="255"/>
                  <a:pt x="478" y="216"/>
                </a:cubicBezTo>
                <a:cubicBezTo>
                  <a:pt x="478" y="202"/>
                  <a:pt x="474" y="188"/>
                  <a:pt x="466" y="177"/>
                </a:cubicBezTo>
                <a:cubicBezTo>
                  <a:pt x="468" y="173"/>
                  <a:pt x="468" y="169"/>
                  <a:pt x="468" y="165"/>
                </a:cubicBezTo>
                <a:cubicBezTo>
                  <a:pt x="468" y="145"/>
                  <a:pt x="452" y="129"/>
                  <a:pt x="432" y="129"/>
                </a:cubicBezTo>
                <a:cubicBezTo>
                  <a:pt x="431" y="129"/>
                  <a:pt x="430" y="129"/>
                  <a:pt x="429" y="129"/>
                </a:cubicBezTo>
                <a:cubicBezTo>
                  <a:pt x="426" y="128"/>
                  <a:pt x="423" y="126"/>
                  <a:pt x="419" y="126"/>
                </a:cubicBezTo>
                <a:cubicBezTo>
                  <a:pt x="410" y="111"/>
                  <a:pt x="395" y="101"/>
                  <a:pt x="378" y="97"/>
                </a:cubicBezTo>
                <a:cubicBezTo>
                  <a:pt x="379" y="93"/>
                  <a:pt x="379" y="90"/>
                  <a:pt x="379" y="86"/>
                </a:cubicBezTo>
                <a:cubicBezTo>
                  <a:pt x="379" y="62"/>
                  <a:pt x="360" y="42"/>
                  <a:pt x="335" y="42"/>
                </a:cubicBezTo>
                <a:cubicBezTo>
                  <a:pt x="334" y="42"/>
                  <a:pt x="333" y="42"/>
                  <a:pt x="332" y="42"/>
                </a:cubicBezTo>
                <a:cubicBezTo>
                  <a:pt x="321" y="18"/>
                  <a:pt x="296" y="0"/>
                  <a:pt x="268" y="0"/>
                </a:cubicBezTo>
                <a:cubicBezTo>
                  <a:pt x="230" y="0"/>
                  <a:pt x="199" y="30"/>
                  <a:pt x="198" y="67"/>
                </a:cubicBezTo>
                <a:cubicBezTo>
                  <a:pt x="197" y="67"/>
                  <a:pt x="196" y="67"/>
                  <a:pt x="196" y="67"/>
                </a:cubicBezTo>
                <a:cubicBezTo>
                  <a:pt x="177" y="67"/>
                  <a:pt x="162" y="81"/>
                  <a:pt x="160" y="98"/>
                </a:cubicBezTo>
                <a:cubicBezTo>
                  <a:pt x="159" y="98"/>
                  <a:pt x="159" y="98"/>
                  <a:pt x="158" y="98"/>
                </a:cubicBezTo>
                <a:cubicBezTo>
                  <a:pt x="155" y="98"/>
                  <a:pt x="152" y="99"/>
                  <a:pt x="149" y="99"/>
                </a:cubicBezTo>
                <a:cubicBezTo>
                  <a:pt x="147" y="99"/>
                  <a:pt x="144" y="99"/>
                  <a:pt x="142" y="99"/>
                </a:cubicBezTo>
                <a:cubicBezTo>
                  <a:pt x="117" y="99"/>
                  <a:pt x="97" y="116"/>
                  <a:pt x="91" y="139"/>
                </a:cubicBezTo>
                <a:cubicBezTo>
                  <a:pt x="55" y="142"/>
                  <a:pt x="27" y="172"/>
                  <a:pt x="27" y="209"/>
                </a:cubicBezTo>
                <a:cubicBezTo>
                  <a:pt x="27" y="247"/>
                  <a:pt x="59" y="279"/>
                  <a:pt x="98" y="279"/>
                </a:cubicBezTo>
                <a:cubicBezTo>
                  <a:pt x="108" y="279"/>
                  <a:pt x="117" y="277"/>
                  <a:pt x="126" y="273"/>
                </a:cubicBezTo>
                <a:cubicBezTo>
                  <a:pt x="133" y="296"/>
                  <a:pt x="155" y="314"/>
                  <a:pt x="181" y="314"/>
                </a:cubicBezTo>
                <a:cubicBezTo>
                  <a:pt x="192" y="314"/>
                  <a:pt x="202" y="311"/>
                  <a:pt x="211" y="305"/>
                </a:cubicBezTo>
                <a:cubicBezTo>
                  <a:pt x="219" y="310"/>
                  <a:pt x="228" y="313"/>
                  <a:pt x="237" y="315"/>
                </a:cubicBezTo>
                <a:cubicBezTo>
                  <a:pt x="239" y="328"/>
                  <a:pt x="238" y="358"/>
                  <a:pt x="222" y="425"/>
                </a:cubicBezTo>
                <a:cubicBezTo>
                  <a:pt x="218" y="447"/>
                  <a:pt x="214" y="467"/>
                  <a:pt x="211" y="486"/>
                </a:cubicBezTo>
                <a:cubicBezTo>
                  <a:pt x="190" y="478"/>
                  <a:pt x="172" y="469"/>
                  <a:pt x="159" y="459"/>
                </a:cubicBezTo>
                <a:cubicBezTo>
                  <a:pt x="153" y="447"/>
                  <a:pt x="150" y="435"/>
                  <a:pt x="148" y="424"/>
                </a:cubicBezTo>
                <a:cubicBezTo>
                  <a:pt x="153" y="421"/>
                  <a:pt x="157" y="418"/>
                  <a:pt x="161" y="414"/>
                </a:cubicBezTo>
                <a:cubicBezTo>
                  <a:pt x="165" y="417"/>
                  <a:pt x="171" y="418"/>
                  <a:pt x="176" y="418"/>
                </a:cubicBezTo>
                <a:cubicBezTo>
                  <a:pt x="191" y="418"/>
                  <a:pt x="204" y="406"/>
                  <a:pt x="204" y="390"/>
                </a:cubicBezTo>
                <a:cubicBezTo>
                  <a:pt x="204" y="384"/>
                  <a:pt x="202" y="379"/>
                  <a:pt x="199" y="375"/>
                </a:cubicBezTo>
                <a:cubicBezTo>
                  <a:pt x="200" y="373"/>
                  <a:pt x="200" y="372"/>
                  <a:pt x="200" y="370"/>
                </a:cubicBezTo>
                <a:cubicBezTo>
                  <a:pt x="200" y="362"/>
                  <a:pt x="193" y="356"/>
                  <a:pt x="185" y="356"/>
                </a:cubicBezTo>
                <a:cubicBezTo>
                  <a:pt x="185" y="356"/>
                  <a:pt x="185" y="356"/>
                  <a:pt x="184" y="356"/>
                </a:cubicBezTo>
                <a:cubicBezTo>
                  <a:pt x="183" y="355"/>
                  <a:pt x="182" y="355"/>
                  <a:pt x="180" y="354"/>
                </a:cubicBezTo>
                <a:cubicBezTo>
                  <a:pt x="177" y="349"/>
                  <a:pt x="171" y="344"/>
                  <a:pt x="164" y="343"/>
                </a:cubicBezTo>
                <a:cubicBezTo>
                  <a:pt x="164" y="341"/>
                  <a:pt x="165" y="340"/>
                  <a:pt x="165" y="338"/>
                </a:cubicBezTo>
                <a:cubicBezTo>
                  <a:pt x="165" y="329"/>
                  <a:pt x="157" y="321"/>
                  <a:pt x="147" y="321"/>
                </a:cubicBezTo>
                <a:cubicBezTo>
                  <a:pt x="147" y="321"/>
                  <a:pt x="146" y="321"/>
                  <a:pt x="146" y="321"/>
                </a:cubicBezTo>
                <a:cubicBezTo>
                  <a:pt x="141" y="311"/>
                  <a:pt x="131" y="304"/>
                  <a:pt x="120" y="304"/>
                </a:cubicBezTo>
                <a:cubicBezTo>
                  <a:pt x="105" y="304"/>
                  <a:pt x="93" y="316"/>
                  <a:pt x="92" y="331"/>
                </a:cubicBezTo>
                <a:cubicBezTo>
                  <a:pt x="92" y="331"/>
                  <a:pt x="92" y="331"/>
                  <a:pt x="91" y="331"/>
                </a:cubicBezTo>
                <a:cubicBezTo>
                  <a:pt x="84" y="331"/>
                  <a:pt x="78" y="336"/>
                  <a:pt x="77" y="343"/>
                </a:cubicBezTo>
                <a:cubicBezTo>
                  <a:pt x="77" y="343"/>
                  <a:pt x="77" y="343"/>
                  <a:pt x="76" y="343"/>
                </a:cubicBezTo>
                <a:cubicBezTo>
                  <a:pt x="75" y="343"/>
                  <a:pt x="74" y="344"/>
                  <a:pt x="73" y="344"/>
                </a:cubicBezTo>
                <a:cubicBezTo>
                  <a:pt x="72" y="344"/>
                  <a:pt x="71" y="343"/>
                  <a:pt x="70" y="343"/>
                </a:cubicBezTo>
                <a:cubicBezTo>
                  <a:pt x="60" y="343"/>
                  <a:pt x="52" y="350"/>
                  <a:pt x="50" y="359"/>
                </a:cubicBezTo>
                <a:cubicBezTo>
                  <a:pt x="36" y="361"/>
                  <a:pt x="24" y="373"/>
                  <a:pt x="24" y="387"/>
                </a:cubicBezTo>
                <a:cubicBezTo>
                  <a:pt x="24" y="403"/>
                  <a:pt x="37" y="415"/>
                  <a:pt x="52" y="415"/>
                </a:cubicBezTo>
                <a:cubicBezTo>
                  <a:pt x="56" y="415"/>
                  <a:pt x="60" y="414"/>
                  <a:pt x="64" y="413"/>
                </a:cubicBezTo>
                <a:cubicBezTo>
                  <a:pt x="67" y="422"/>
                  <a:pt x="75" y="429"/>
                  <a:pt x="86" y="429"/>
                </a:cubicBezTo>
                <a:cubicBezTo>
                  <a:pt x="90" y="429"/>
                  <a:pt x="94" y="428"/>
                  <a:pt x="97" y="426"/>
                </a:cubicBezTo>
                <a:cubicBezTo>
                  <a:pt x="104" y="429"/>
                  <a:pt x="111" y="431"/>
                  <a:pt x="119" y="431"/>
                </a:cubicBezTo>
                <a:cubicBezTo>
                  <a:pt x="133" y="448"/>
                  <a:pt x="153" y="466"/>
                  <a:pt x="168" y="477"/>
                </a:cubicBezTo>
                <a:cubicBezTo>
                  <a:pt x="171" y="482"/>
                  <a:pt x="171" y="481"/>
                  <a:pt x="169" y="477"/>
                </a:cubicBezTo>
                <a:cubicBezTo>
                  <a:pt x="174" y="481"/>
                  <a:pt x="179" y="484"/>
                  <a:pt x="182" y="485"/>
                </a:cubicBezTo>
                <a:cubicBezTo>
                  <a:pt x="193" y="491"/>
                  <a:pt x="203" y="500"/>
                  <a:pt x="209" y="506"/>
                </a:cubicBezTo>
                <a:cubicBezTo>
                  <a:pt x="207" y="521"/>
                  <a:pt x="206" y="534"/>
                  <a:pt x="205" y="547"/>
                </a:cubicBezTo>
                <a:cubicBezTo>
                  <a:pt x="186" y="557"/>
                  <a:pt x="160" y="570"/>
                  <a:pt x="127" y="584"/>
                </a:cubicBezTo>
                <a:cubicBezTo>
                  <a:pt x="3" y="639"/>
                  <a:pt x="0" y="716"/>
                  <a:pt x="0" y="716"/>
                </a:cubicBezTo>
                <a:cubicBezTo>
                  <a:pt x="0" y="716"/>
                  <a:pt x="0" y="1904"/>
                  <a:pt x="0" y="1998"/>
                </a:cubicBezTo>
                <a:moveTo>
                  <a:pt x="432" y="556"/>
                </a:moveTo>
                <a:cubicBezTo>
                  <a:pt x="434" y="557"/>
                  <a:pt x="436" y="558"/>
                  <a:pt x="438" y="558"/>
                </a:cubicBezTo>
                <a:cubicBezTo>
                  <a:pt x="436" y="560"/>
                  <a:pt x="434" y="562"/>
                  <a:pt x="431" y="564"/>
                </a:cubicBezTo>
                <a:cubicBezTo>
                  <a:pt x="432" y="562"/>
                  <a:pt x="432" y="560"/>
                  <a:pt x="432" y="556"/>
                </a:cubicBezTo>
                <a:close/>
                <a:moveTo>
                  <a:pt x="389" y="538"/>
                </a:moveTo>
                <a:cubicBezTo>
                  <a:pt x="389" y="538"/>
                  <a:pt x="389" y="538"/>
                  <a:pt x="389" y="538"/>
                </a:cubicBezTo>
                <a:cubicBezTo>
                  <a:pt x="388" y="537"/>
                  <a:pt x="388" y="536"/>
                  <a:pt x="387" y="536"/>
                </a:cubicBezTo>
                <a:cubicBezTo>
                  <a:pt x="387" y="536"/>
                  <a:pt x="387" y="535"/>
                  <a:pt x="387" y="535"/>
                </a:cubicBezTo>
                <a:cubicBezTo>
                  <a:pt x="384" y="530"/>
                  <a:pt x="381" y="523"/>
                  <a:pt x="378" y="517"/>
                </a:cubicBezTo>
                <a:cubicBezTo>
                  <a:pt x="381" y="518"/>
                  <a:pt x="383" y="518"/>
                  <a:pt x="386" y="518"/>
                </a:cubicBezTo>
                <a:cubicBezTo>
                  <a:pt x="387" y="518"/>
                  <a:pt x="388" y="518"/>
                  <a:pt x="389" y="518"/>
                </a:cubicBezTo>
                <a:cubicBezTo>
                  <a:pt x="389" y="522"/>
                  <a:pt x="389" y="527"/>
                  <a:pt x="389" y="531"/>
                </a:cubicBezTo>
                <a:cubicBezTo>
                  <a:pt x="389" y="531"/>
                  <a:pt x="389" y="531"/>
                  <a:pt x="389" y="531"/>
                </a:cubicBezTo>
                <a:cubicBezTo>
                  <a:pt x="390" y="532"/>
                  <a:pt x="390" y="532"/>
                  <a:pt x="390" y="533"/>
                </a:cubicBezTo>
                <a:cubicBezTo>
                  <a:pt x="390" y="533"/>
                  <a:pt x="390" y="533"/>
                  <a:pt x="390" y="534"/>
                </a:cubicBezTo>
                <a:cubicBezTo>
                  <a:pt x="390" y="534"/>
                  <a:pt x="390" y="534"/>
                  <a:pt x="390" y="535"/>
                </a:cubicBezTo>
                <a:cubicBezTo>
                  <a:pt x="390" y="535"/>
                  <a:pt x="390" y="536"/>
                  <a:pt x="390" y="536"/>
                </a:cubicBezTo>
                <a:cubicBezTo>
                  <a:pt x="390" y="537"/>
                  <a:pt x="390" y="537"/>
                  <a:pt x="390" y="537"/>
                </a:cubicBezTo>
                <a:cubicBezTo>
                  <a:pt x="390" y="537"/>
                  <a:pt x="390" y="538"/>
                  <a:pt x="390" y="538"/>
                </a:cubicBezTo>
                <a:cubicBezTo>
                  <a:pt x="390" y="538"/>
                  <a:pt x="390" y="538"/>
                  <a:pt x="390" y="538"/>
                </a:cubicBezTo>
                <a:cubicBezTo>
                  <a:pt x="390" y="539"/>
                  <a:pt x="390" y="539"/>
                  <a:pt x="390" y="539"/>
                </a:cubicBezTo>
                <a:cubicBezTo>
                  <a:pt x="390" y="539"/>
                  <a:pt x="390" y="539"/>
                  <a:pt x="390" y="539"/>
                </a:cubicBezTo>
                <a:cubicBezTo>
                  <a:pt x="390" y="540"/>
                  <a:pt x="390" y="540"/>
                  <a:pt x="391" y="540"/>
                </a:cubicBezTo>
                <a:cubicBezTo>
                  <a:pt x="391" y="540"/>
                  <a:pt x="391" y="540"/>
                  <a:pt x="391" y="540"/>
                </a:cubicBezTo>
                <a:cubicBezTo>
                  <a:pt x="391" y="540"/>
                  <a:pt x="391" y="540"/>
                  <a:pt x="391" y="540"/>
                </a:cubicBezTo>
                <a:cubicBezTo>
                  <a:pt x="390" y="540"/>
                  <a:pt x="390" y="539"/>
                  <a:pt x="389" y="538"/>
                </a:cubicBezTo>
                <a:close/>
                <a:moveTo>
                  <a:pt x="258" y="382"/>
                </a:moveTo>
                <a:cubicBezTo>
                  <a:pt x="258" y="381"/>
                  <a:pt x="258" y="381"/>
                  <a:pt x="258" y="381"/>
                </a:cubicBezTo>
                <a:cubicBezTo>
                  <a:pt x="258" y="381"/>
                  <a:pt x="258" y="381"/>
                  <a:pt x="258" y="380"/>
                </a:cubicBezTo>
                <a:cubicBezTo>
                  <a:pt x="258" y="380"/>
                  <a:pt x="258" y="380"/>
                  <a:pt x="259" y="379"/>
                </a:cubicBezTo>
                <a:cubicBezTo>
                  <a:pt x="259" y="379"/>
                  <a:pt x="259" y="379"/>
                  <a:pt x="259" y="379"/>
                </a:cubicBezTo>
                <a:cubicBezTo>
                  <a:pt x="259" y="378"/>
                  <a:pt x="259" y="377"/>
                  <a:pt x="259" y="376"/>
                </a:cubicBezTo>
                <a:cubicBezTo>
                  <a:pt x="259" y="376"/>
                  <a:pt x="259" y="376"/>
                  <a:pt x="259" y="376"/>
                </a:cubicBezTo>
                <a:cubicBezTo>
                  <a:pt x="259" y="375"/>
                  <a:pt x="259" y="374"/>
                  <a:pt x="259" y="374"/>
                </a:cubicBezTo>
                <a:cubicBezTo>
                  <a:pt x="259" y="373"/>
                  <a:pt x="259" y="373"/>
                  <a:pt x="259" y="373"/>
                </a:cubicBezTo>
                <a:cubicBezTo>
                  <a:pt x="259" y="372"/>
                  <a:pt x="260" y="370"/>
                  <a:pt x="260" y="369"/>
                </a:cubicBezTo>
                <a:cubicBezTo>
                  <a:pt x="260" y="369"/>
                  <a:pt x="260" y="369"/>
                  <a:pt x="260" y="368"/>
                </a:cubicBezTo>
                <a:cubicBezTo>
                  <a:pt x="260" y="366"/>
                  <a:pt x="260" y="363"/>
                  <a:pt x="261" y="360"/>
                </a:cubicBezTo>
                <a:cubicBezTo>
                  <a:pt x="261" y="360"/>
                  <a:pt x="261" y="359"/>
                  <a:pt x="261" y="359"/>
                </a:cubicBezTo>
                <a:cubicBezTo>
                  <a:pt x="261" y="357"/>
                  <a:pt x="261" y="355"/>
                  <a:pt x="261" y="353"/>
                </a:cubicBezTo>
                <a:cubicBezTo>
                  <a:pt x="261" y="353"/>
                  <a:pt x="261" y="353"/>
                  <a:pt x="261" y="353"/>
                </a:cubicBezTo>
                <a:cubicBezTo>
                  <a:pt x="262" y="349"/>
                  <a:pt x="262" y="346"/>
                  <a:pt x="262" y="342"/>
                </a:cubicBezTo>
                <a:cubicBezTo>
                  <a:pt x="262" y="342"/>
                  <a:pt x="262" y="341"/>
                  <a:pt x="262" y="341"/>
                </a:cubicBezTo>
                <a:cubicBezTo>
                  <a:pt x="263" y="339"/>
                  <a:pt x="263" y="337"/>
                  <a:pt x="263" y="335"/>
                </a:cubicBezTo>
                <a:cubicBezTo>
                  <a:pt x="263" y="334"/>
                  <a:pt x="263" y="334"/>
                  <a:pt x="263" y="334"/>
                </a:cubicBezTo>
                <a:cubicBezTo>
                  <a:pt x="263" y="333"/>
                  <a:pt x="263" y="331"/>
                  <a:pt x="263" y="330"/>
                </a:cubicBezTo>
                <a:cubicBezTo>
                  <a:pt x="263" y="330"/>
                  <a:pt x="263" y="329"/>
                  <a:pt x="263" y="329"/>
                </a:cubicBezTo>
                <a:cubicBezTo>
                  <a:pt x="263" y="327"/>
                  <a:pt x="263" y="325"/>
                  <a:pt x="263" y="323"/>
                </a:cubicBezTo>
                <a:cubicBezTo>
                  <a:pt x="263" y="323"/>
                  <a:pt x="263" y="322"/>
                  <a:pt x="263" y="321"/>
                </a:cubicBezTo>
                <a:cubicBezTo>
                  <a:pt x="263" y="321"/>
                  <a:pt x="263" y="320"/>
                  <a:pt x="263" y="319"/>
                </a:cubicBezTo>
                <a:cubicBezTo>
                  <a:pt x="266" y="319"/>
                  <a:pt x="268" y="319"/>
                  <a:pt x="271" y="319"/>
                </a:cubicBezTo>
                <a:cubicBezTo>
                  <a:pt x="278" y="319"/>
                  <a:pt x="286" y="319"/>
                  <a:pt x="293" y="318"/>
                </a:cubicBezTo>
                <a:cubicBezTo>
                  <a:pt x="292" y="318"/>
                  <a:pt x="292" y="319"/>
                  <a:pt x="292" y="319"/>
                </a:cubicBezTo>
                <a:cubicBezTo>
                  <a:pt x="292" y="319"/>
                  <a:pt x="292" y="319"/>
                  <a:pt x="292" y="319"/>
                </a:cubicBezTo>
                <a:cubicBezTo>
                  <a:pt x="291" y="321"/>
                  <a:pt x="291" y="322"/>
                  <a:pt x="290" y="323"/>
                </a:cubicBezTo>
                <a:cubicBezTo>
                  <a:pt x="290" y="323"/>
                  <a:pt x="290" y="324"/>
                  <a:pt x="290" y="325"/>
                </a:cubicBezTo>
                <a:cubicBezTo>
                  <a:pt x="289" y="326"/>
                  <a:pt x="289" y="327"/>
                  <a:pt x="288" y="328"/>
                </a:cubicBezTo>
                <a:cubicBezTo>
                  <a:pt x="288" y="329"/>
                  <a:pt x="287" y="330"/>
                  <a:pt x="287" y="332"/>
                </a:cubicBezTo>
                <a:cubicBezTo>
                  <a:pt x="286" y="332"/>
                  <a:pt x="286" y="333"/>
                  <a:pt x="286" y="333"/>
                </a:cubicBezTo>
                <a:cubicBezTo>
                  <a:pt x="285" y="335"/>
                  <a:pt x="285" y="336"/>
                  <a:pt x="284" y="337"/>
                </a:cubicBezTo>
                <a:cubicBezTo>
                  <a:pt x="284" y="337"/>
                  <a:pt x="284" y="338"/>
                  <a:pt x="283" y="339"/>
                </a:cubicBezTo>
                <a:cubicBezTo>
                  <a:pt x="283" y="340"/>
                  <a:pt x="282" y="341"/>
                  <a:pt x="282" y="343"/>
                </a:cubicBezTo>
                <a:cubicBezTo>
                  <a:pt x="281" y="343"/>
                  <a:pt x="281" y="343"/>
                  <a:pt x="281" y="343"/>
                </a:cubicBezTo>
                <a:cubicBezTo>
                  <a:pt x="280" y="345"/>
                  <a:pt x="280" y="347"/>
                  <a:pt x="279" y="348"/>
                </a:cubicBezTo>
                <a:cubicBezTo>
                  <a:pt x="279" y="349"/>
                  <a:pt x="278" y="349"/>
                  <a:pt x="278" y="350"/>
                </a:cubicBezTo>
                <a:cubicBezTo>
                  <a:pt x="278" y="351"/>
                  <a:pt x="277" y="352"/>
                  <a:pt x="277" y="353"/>
                </a:cubicBezTo>
                <a:cubicBezTo>
                  <a:pt x="276" y="354"/>
                  <a:pt x="276" y="354"/>
                  <a:pt x="276" y="355"/>
                </a:cubicBezTo>
                <a:cubicBezTo>
                  <a:pt x="275" y="356"/>
                  <a:pt x="274" y="357"/>
                  <a:pt x="274" y="358"/>
                </a:cubicBezTo>
                <a:cubicBezTo>
                  <a:pt x="274" y="359"/>
                  <a:pt x="273" y="359"/>
                  <a:pt x="273" y="359"/>
                </a:cubicBezTo>
                <a:cubicBezTo>
                  <a:pt x="272" y="361"/>
                  <a:pt x="272" y="362"/>
                  <a:pt x="271" y="363"/>
                </a:cubicBezTo>
                <a:cubicBezTo>
                  <a:pt x="271" y="364"/>
                  <a:pt x="270" y="364"/>
                  <a:pt x="270" y="365"/>
                </a:cubicBezTo>
                <a:cubicBezTo>
                  <a:pt x="270" y="366"/>
                  <a:pt x="269" y="367"/>
                  <a:pt x="269" y="367"/>
                </a:cubicBezTo>
                <a:cubicBezTo>
                  <a:pt x="268" y="368"/>
                  <a:pt x="268" y="368"/>
                  <a:pt x="268" y="369"/>
                </a:cubicBezTo>
                <a:cubicBezTo>
                  <a:pt x="267" y="370"/>
                  <a:pt x="267" y="371"/>
                  <a:pt x="266" y="372"/>
                </a:cubicBezTo>
                <a:cubicBezTo>
                  <a:pt x="266" y="372"/>
                  <a:pt x="266" y="372"/>
                  <a:pt x="265" y="373"/>
                </a:cubicBezTo>
                <a:cubicBezTo>
                  <a:pt x="265" y="374"/>
                  <a:pt x="264" y="375"/>
                  <a:pt x="263" y="376"/>
                </a:cubicBezTo>
                <a:cubicBezTo>
                  <a:pt x="263" y="376"/>
                  <a:pt x="263" y="376"/>
                  <a:pt x="263" y="377"/>
                </a:cubicBezTo>
                <a:cubicBezTo>
                  <a:pt x="262" y="377"/>
                  <a:pt x="261" y="378"/>
                  <a:pt x="261" y="379"/>
                </a:cubicBezTo>
                <a:cubicBezTo>
                  <a:pt x="261" y="379"/>
                  <a:pt x="260" y="379"/>
                  <a:pt x="260" y="380"/>
                </a:cubicBezTo>
                <a:cubicBezTo>
                  <a:pt x="260" y="380"/>
                  <a:pt x="259" y="381"/>
                  <a:pt x="258" y="382"/>
                </a:cubicBezTo>
                <a:cubicBezTo>
                  <a:pt x="258" y="382"/>
                  <a:pt x="258" y="382"/>
                  <a:pt x="258" y="382"/>
                </a:cubicBezTo>
                <a:close/>
                <a:moveTo>
                  <a:pt x="126" y="431"/>
                </a:moveTo>
                <a:cubicBezTo>
                  <a:pt x="132" y="431"/>
                  <a:pt x="137" y="429"/>
                  <a:pt x="142" y="427"/>
                </a:cubicBezTo>
                <a:cubicBezTo>
                  <a:pt x="142" y="436"/>
                  <a:pt x="143" y="444"/>
                  <a:pt x="143" y="448"/>
                </a:cubicBezTo>
                <a:cubicBezTo>
                  <a:pt x="137" y="442"/>
                  <a:pt x="131" y="436"/>
                  <a:pt x="126" y="4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
            <a:extLst>
              <a:ext uri="{FF2B5EF4-FFF2-40B4-BE49-F238E27FC236}">
                <a16:creationId xmlns:a16="http://schemas.microsoft.com/office/drawing/2014/main" id="{4A4B0FF2-1B52-D64D-8738-C71E1205FC88}"/>
              </a:ext>
            </a:extLst>
          </p:cNvPr>
          <p:cNvSpPr>
            <a:spLocks noEditPoints="1"/>
          </p:cNvSpPr>
          <p:nvPr/>
        </p:nvSpPr>
        <p:spPr bwMode="auto">
          <a:xfrm>
            <a:off x="10160085" y="3913948"/>
            <a:ext cx="1266071" cy="5634797"/>
          </a:xfrm>
          <a:custGeom>
            <a:avLst/>
            <a:gdLst>
              <a:gd name="T0" fmla="*/ 485 w 532"/>
              <a:gd name="T1" fmla="*/ 635 h 2366"/>
              <a:gd name="T2" fmla="*/ 422 w 532"/>
              <a:gd name="T3" fmla="*/ 574 h 2366"/>
              <a:gd name="T4" fmla="*/ 463 w 532"/>
              <a:gd name="T5" fmla="*/ 552 h 2366"/>
              <a:gd name="T6" fmla="*/ 455 w 532"/>
              <a:gd name="T7" fmla="*/ 526 h 2366"/>
              <a:gd name="T8" fmla="*/ 430 w 532"/>
              <a:gd name="T9" fmla="*/ 518 h 2366"/>
              <a:gd name="T10" fmla="*/ 416 w 532"/>
              <a:gd name="T11" fmla="*/ 531 h 2366"/>
              <a:gd name="T12" fmla="*/ 419 w 532"/>
              <a:gd name="T13" fmla="*/ 553 h 2366"/>
              <a:gd name="T14" fmla="*/ 403 w 532"/>
              <a:gd name="T15" fmla="*/ 556 h 2366"/>
              <a:gd name="T16" fmla="*/ 447 w 532"/>
              <a:gd name="T17" fmla="*/ 503 h 2366"/>
              <a:gd name="T18" fmla="*/ 426 w 532"/>
              <a:gd name="T19" fmla="*/ 439 h 2366"/>
              <a:gd name="T20" fmla="*/ 364 w 532"/>
              <a:gd name="T21" fmla="*/ 419 h 2366"/>
              <a:gd name="T22" fmla="*/ 329 w 532"/>
              <a:gd name="T23" fmla="*/ 450 h 2366"/>
              <a:gd name="T24" fmla="*/ 337 w 532"/>
              <a:gd name="T25" fmla="*/ 506 h 2366"/>
              <a:gd name="T26" fmla="*/ 367 w 532"/>
              <a:gd name="T27" fmla="*/ 541 h 2366"/>
              <a:gd name="T28" fmla="*/ 365 w 532"/>
              <a:gd name="T29" fmla="*/ 526 h 2366"/>
              <a:gd name="T30" fmla="*/ 355 w 532"/>
              <a:gd name="T31" fmla="*/ 518 h 2366"/>
              <a:gd name="T32" fmla="*/ 342 w 532"/>
              <a:gd name="T33" fmla="*/ 529 h 2366"/>
              <a:gd name="T34" fmla="*/ 337 w 532"/>
              <a:gd name="T35" fmla="*/ 536 h 2366"/>
              <a:gd name="T36" fmla="*/ 363 w 532"/>
              <a:gd name="T37" fmla="*/ 545 h 2366"/>
              <a:gd name="T38" fmla="*/ 393 w 532"/>
              <a:gd name="T39" fmla="*/ 579 h 2366"/>
              <a:gd name="T40" fmla="*/ 265 w 532"/>
              <a:gd name="T41" fmla="*/ 504 h 2366"/>
              <a:gd name="T42" fmla="*/ 327 w 532"/>
              <a:gd name="T43" fmla="*/ 393 h 2366"/>
              <a:gd name="T44" fmla="*/ 389 w 532"/>
              <a:gd name="T45" fmla="*/ 389 h 2366"/>
              <a:gd name="T46" fmla="*/ 394 w 532"/>
              <a:gd name="T47" fmla="*/ 350 h 2366"/>
              <a:gd name="T48" fmla="*/ 371 w 532"/>
              <a:gd name="T49" fmla="*/ 329 h 2366"/>
              <a:gd name="T50" fmla="*/ 329 w 532"/>
              <a:gd name="T51" fmla="*/ 343 h 2366"/>
              <a:gd name="T52" fmla="*/ 314 w 532"/>
              <a:gd name="T53" fmla="*/ 387 h 2366"/>
              <a:gd name="T54" fmla="*/ 370 w 532"/>
              <a:gd name="T55" fmla="*/ 275 h 2366"/>
              <a:gd name="T56" fmla="*/ 431 w 532"/>
              <a:gd name="T57" fmla="*/ 129 h 2366"/>
              <a:gd name="T58" fmla="*/ 335 w 532"/>
              <a:gd name="T59" fmla="*/ 42 h 2366"/>
              <a:gd name="T60" fmla="*/ 159 w 532"/>
              <a:gd name="T61" fmla="*/ 98 h 2366"/>
              <a:gd name="T62" fmla="*/ 27 w 532"/>
              <a:gd name="T63" fmla="*/ 208 h 2366"/>
              <a:gd name="T64" fmla="*/ 237 w 532"/>
              <a:gd name="T65" fmla="*/ 315 h 2366"/>
              <a:gd name="T66" fmla="*/ 161 w 532"/>
              <a:gd name="T67" fmla="*/ 414 h 2366"/>
              <a:gd name="T68" fmla="*/ 185 w 532"/>
              <a:gd name="T69" fmla="*/ 355 h 2366"/>
              <a:gd name="T70" fmla="*/ 146 w 532"/>
              <a:gd name="T71" fmla="*/ 321 h 2366"/>
              <a:gd name="T72" fmla="*/ 77 w 532"/>
              <a:gd name="T73" fmla="*/ 343 h 2366"/>
              <a:gd name="T74" fmla="*/ 24 w 532"/>
              <a:gd name="T75" fmla="*/ 387 h 2366"/>
              <a:gd name="T76" fmla="*/ 118 w 532"/>
              <a:gd name="T77" fmla="*/ 431 h 2366"/>
              <a:gd name="T78" fmla="*/ 204 w 532"/>
              <a:gd name="T79" fmla="*/ 546 h 2366"/>
              <a:gd name="T80" fmla="*/ 437 w 532"/>
              <a:gd name="T81" fmla="*/ 558 h 2366"/>
              <a:gd name="T82" fmla="*/ 387 w 532"/>
              <a:gd name="T83" fmla="*/ 536 h 2366"/>
              <a:gd name="T84" fmla="*/ 389 w 532"/>
              <a:gd name="T85" fmla="*/ 531 h 2366"/>
              <a:gd name="T86" fmla="*/ 389 w 532"/>
              <a:gd name="T87" fmla="*/ 536 h 2366"/>
              <a:gd name="T88" fmla="*/ 390 w 532"/>
              <a:gd name="T89" fmla="*/ 539 h 2366"/>
              <a:gd name="T90" fmla="*/ 258 w 532"/>
              <a:gd name="T91" fmla="*/ 381 h 2366"/>
              <a:gd name="T92" fmla="*/ 258 w 532"/>
              <a:gd name="T93" fmla="*/ 376 h 2366"/>
              <a:gd name="T94" fmla="*/ 259 w 532"/>
              <a:gd name="T95" fmla="*/ 368 h 2366"/>
              <a:gd name="T96" fmla="*/ 262 w 532"/>
              <a:gd name="T97" fmla="*/ 342 h 2366"/>
              <a:gd name="T98" fmla="*/ 262 w 532"/>
              <a:gd name="T99" fmla="*/ 329 h 2366"/>
              <a:gd name="T100" fmla="*/ 292 w 532"/>
              <a:gd name="T101" fmla="*/ 318 h 2366"/>
              <a:gd name="T102" fmla="*/ 288 w 532"/>
              <a:gd name="T103" fmla="*/ 328 h 2366"/>
              <a:gd name="T104" fmla="*/ 281 w 532"/>
              <a:gd name="T105" fmla="*/ 342 h 2366"/>
              <a:gd name="T106" fmla="*/ 275 w 532"/>
              <a:gd name="T107" fmla="*/ 354 h 2366"/>
              <a:gd name="T108" fmla="*/ 268 w 532"/>
              <a:gd name="T109" fmla="*/ 367 h 2366"/>
              <a:gd name="T110" fmla="*/ 262 w 532"/>
              <a:gd name="T111" fmla="*/ 377 h 2366"/>
              <a:gd name="T112" fmla="*/ 126 w 532"/>
              <a:gd name="T113" fmla="*/ 431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2" h="2366">
                <a:moveTo>
                  <a:pt x="532" y="2366"/>
                </a:moveTo>
                <a:cubicBezTo>
                  <a:pt x="532" y="2272"/>
                  <a:pt x="532" y="716"/>
                  <a:pt x="532" y="716"/>
                </a:cubicBezTo>
                <a:cubicBezTo>
                  <a:pt x="532" y="716"/>
                  <a:pt x="531" y="680"/>
                  <a:pt x="490" y="640"/>
                </a:cubicBezTo>
                <a:cubicBezTo>
                  <a:pt x="502" y="638"/>
                  <a:pt x="504" y="636"/>
                  <a:pt x="488" y="635"/>
                </a:cubicBezTo>
                <a:cubicBezTo>
                  <a:pt x="487" y="635"/>
                  <a:pt x="486" y="635"/>
                  <a:pt x="485" y="635"/>
                </a:cubicBezTo>
                <a:cubicBezTo>
                  <a:pt x="467" y="618"/>
                  <a:pt x="442" y="601"/>
                  <a:pt x="408" y="585"/>
                </a:cubicBezTo>
                <a:cubicBezTo>
                  <a:pt x="408" y="585"/>
                  <a:pt x="408" y="585"/>
                  <a:pt x="408" y="584"/>
                </a:cubicBezTo>
                <a:cubicBezTo>
                  <a:pt x="410" y="582"/>
                  <a:pt x="413" y="579"/>
                  <a:pt x="417" y="577"/>
                </a:cubicBezTo>
                <a:cubicBezTo>
                  <a:pt x="418" y="576"/>
                  <a:pt x="420" y="575"/>
                  <a:pt x="422" y="574"/>
                </a:cubicBezTo>
                <a:cubicBezTo>
                  <a:pt x="421" y="575"/>
                  <a:pt x="421" y="576"/>
                  <a:pt x="422" y="574"/>
                </a:cubicBezTo>
                <a:cubicBezTo>
                  <a:pt x="428" y="570"/>
                  <a:pt x="435" y="564"/>
                  <a:pt x="440" y="558"/>
                </a:cubicBezTo>
                <a:cubicBezTo>
                  <a:pt x="442" y="558"/>
                  <a:pt x="445" y="557"/>
                  <a:pt x="447" y="556"/>
                </a:cubicBezTo>
                <a:cubicBezTo>
                  <a:pt x="448" y="556"/>
                  <a:pt x="450" y="557"/>
                  <a:pt x="451" y="557"/>
                </a:cubicBezTo>
                <a:cubicBezTo>
                  <a:pt x="455" y="557"/>
                  <a:pt x="458" y="554"/>
                  <a:pt x="459" y="551"/>
                </a:cubicBezTo>
                <a:cubicBezTo>
                  <a:pt x="461" y="552"/>
                  <a:pt x="462" y="552"/>
                  <a:pt x="463" y="552"/>
                </a:cubicBezTo>
                <a:cubicBezTo>
                  <a:pt x="469" y="552"/>
                  <a:pt x="473" y="547"/>
                  <a:pt x="473" y="542"/>
                </a:cubicBezTo>
                <a:cubicBezTo>
                  <a:pt x="473" y="537"/>
                  <a:pt x="469" y="533"/>
                  <a:pt x="464" y="532"/>
                </a:cubicBezTo>
                <a:cubicBezTo>
                  <a:pt x="464" y="529"/>
                  <a:pt x="461" y="526"/>
                  <a:pt x="457" y="526"/>
                </a:cubicBezTo>
                <a:cubicBezTo>
                  <a:pt x="457" y="526"/>
                  <a:pt x="456" y="526"/>
                  <a:pt x="456" y="526"/>
                </a:cubicBezTo>
                <a:cubicBezTo>
                  <a:pt x="455" y="526"/>
                  <a:pt x="455" y="526"/>
                  <a:pt x="455" y="526"/>
                </a:cubicBezTo>
                <a:cubicBezTo>
                  <a:pt x="455" y="526"/>
                  <a:pt x="455" y="526"/>
                  <a:pt x="454" y="526"/>
                </a:cubicBezTo>
                <a:cubicBezTo>
                  <a:pt x="454" y="524"/>
                  <a:pt x="452" y="522"/>
                  <a:pt x="449" y="522"/>
                </a:cubicBezTo>
                <a:cubicBezTo>
                  <a:pt x="449" y="522"/>
                  <a:pt x="449" y="522"/>
                  <a:pt x="449" y="522"/>
                </a:cubicBezTo>
                <a:cubicBezTo>
                  <a:pt x="449" y="517"/>
                  <a:pt x="445" y="512"/>
                  <a:pt x="439" y="512"/>
                </a:cubicBezTo>
                <a:cubicBezTo>
                  <a:pt x="435" y="512"/>
                  <a:pt x="432" y="515"/>
                  <a:pt x="430" y="518"/>
                </a:cubicBezTo>
                <a:cubicBezTo>
                  <a:pt x="430" y="518"/>
                  <a:pt x="430" y="518"/>
                  <a:pt x="430" y="518"/>
                </a:cubicBezTo>
                <a:cubicBezTo>
                  <a:pt x="426" y="518"/>
                  <a:pt x="423" y="521"/>
                  <a:pt x="423" y="525"/>
                </a:cubicBezTo>
                <a:cubicBezTo>
                  <a:pt x="423" y="525"/>
                  <a:pt x="423" y="526"/>
                  <a:pt x="424" y="526"/>
                </a:cubicBezTo>
                <a:cubicBezTo>
                  <a:pt x="421" y="527"/>
                  <a:pt x="419" y="528"/>
                  <a:pt x="418" y="530"/>
                </a:cubicBezTo>
                <a:cubicBezTo>
                  <a:pt x="417" y="530"/>
                  <a:pt x="417" y="531"/>
                  <a:pt x="416" y="531"/>
                </a:cubicBezTo>
                <a:cubicBezTo>
                  <a:pt x="416" y="531"/>
                  <a:pt x="416" y="531"/>
                  <a:pt x="416" y="531"/>
                </a:cubicBezTo>
                <a:cubicBezTo>
                  <a:pt x="413" y="531"/>
                  <a:pt x="411" y="533"/>
                  <a:pt x="411" y="536"/>
                </a:cubicBezTo>
                <a:cubicBezTo>
                  <a:pt x="411" y="536"/>
                  <a:pt x="411" y="537"/>
                  <a:pt x="411" y="537"/>
                </a:cubicBezTo>
                <a:cubicBezTo>
                  <a:pt x="410" y="539"/>
                  <a:pt x="409" y="541"/>
                  <a:pt x="409" y="543"/>
                </a:cubicBezTo>
                <a:cubicBezTo>
                  <a:pt x="409" y="549"/>
                  <a:pt x="414" y="553"/>
                  <a:pt x="419" y="553"/>
                </a:cubicBezTo>
                <a:cubicBezTo>
                  <a:pt x="421" y="553"/>
                  <a:pt x="423" y="552"/>
                  <a:pt x="425" y="551"/>
                </a:cubicBezTo>
                <a:cubicBezTo>
                  <a:pt x="426" y="553"/>
                  <a:pt x="427" y="554"/>
                  <a:pt x="429" y="555"/>
                </a:cubicBezTo>
                <a:cubicBezTo>
                  <a:pt x="429" y="559"/>
                  <a:pt x="428" y="563"/>
                  <a:pt x="426" y="567"/>
                </a:cubicBezTo>
                <a:cubicBezTo>
                  <a:pt x="421" y="571"/>
                  <a:pt x="414" y="574"/>
                  <a:pt x="407" y="577"/>
                </a:cubicBezTo>
                <a:cubicBezTo>
                  <a:pt x="406" y="570"/>
                  <a:pt x="404" y="563"/>
                  <a:pt x="403" y="556"/>
                </a:cubicBezTo>
                <a:cubicBezTo>
                  <a:pt x="397" y="531"/>
                  <a:pt x="397" y="521"/>
                  <a:pt x="397" y="516"/>
                </a:cubicBezTo>
                <a:cubicBezTo>
                  <a:pt x="401" y="515"/>
                  <a:pt x="404" y="514"/>
                  <a:pt x="407" y="513"/>
                </a:cubicBezTo>
                <a:cubicBezTo>
                  <a:pt x="410" y="515"/>
                  <a:pt x="414" y="516"/>
                  <a:pt x="417" y="516"/>
                </a:cubicBezTo>
                <a:cubicBezTo>
                  <a:pt x="427" y="516"/>
                  <a:pt x="435" y="510"/>
                  <a:pt x="437" y="501"/>
                </a:cubicBezTo>
                <a:cubicBezTo>
                  <a:pt x="440" y="503"/>
                  <a:pt x="444" y="503"/>
                  <a:pt x="447" y="503"/>
                </a:cubicBezTo>
                <a:cubicBezTo>
                  <a:pt x="461" y="503"/>
                  <a:pt x="472" y="492"/>
                  <a:pt x="472" y="478"/>
                </a:cubicBezTo>
                <a:cubicBezTo>
                  <a:pt x="472" y="465"/>
                  <a:pt x="462" y="454"/>
                  <a:pt x="449" y="453"/>
                </a:cubicBezTo>
                <a:cubicBezTo>
                  <a:pt x="448" y="445"/>
                  <a:pt x="440" y="439"/>
                  <a:pt x="432" y="439"/>
                </a:cubicBezTo>
                <a:cubicBezTo>
                  <a:pt x="431" y="439"/>
                  <a:pt x="430" y="439"/>
                  <a:pt x="429" y="439"/>
                </a:cubicBezTo>
                <a:cubicBezTo>
                  <a:pt x="428" y="439"/>
                  <a:pt x="427" y="439"/>
                  <a:pt x="426" y="439"/>
                </a:cubicBezTo>
                <a:cubicBezTo>
                  <a:pt x="425" y="439"/>
                  <a:pt x="425" y="439"/>
                  <a:pt x="425" y="439"/>
                </a:cubicBezTo>
                <a:cubicBezTo>
                  <a:pt x="424" y="433"/>
                  <a:pt x="419" y="428"/>
                  <a:pt x="412" y="428"/>
                </a:cubicBezTo>
                <a:cubicBezTo>
                  <a:pt x="412" y="428"/>
                  <a:pt x="412" y="428"/>
                  <a:pt x="412" y="428"/>
                </a:cubicBezTo>
                <a:cubicBezTo>
                  <a:pt x="411" y="415"/>
                  <a:pt x="400" y="404"/>
                  <a:pt x="387" y="404"/>
                </a:cubicBezTo>
                <a:cubicBezTo>
                  <a:pt x="376" y="404"/>
                  <a:pt x="368" y="410"/>
                  <a:pt x="364" y="419"/>
                </a:cubicBezTo>
                <a:cubicBezTo>
                  <a:pt x="363" y="419"/>
                  <a:pt x="363" y="419"/>
                  <a:pt x="362" y="419"/>
                </a:cubicBezTo>
                <a:cubicBezTo>
                  <a:pt x="354" y="419"/>
                  <a:pt x="347" y="426"/>
                  <a:pt x="347" y="435"/>
                </a:cubicBezTo>
                <a:cubicBezTo>
                  <a:pt x="347" y="436"/>
                  <a:pt x="347" y="437"/>
                  <a:pt x="347" y="438"/>
                </a:cubicBezTo>
                <a:cubicBezTo>
                  <a:pt x="341" y="440"/>
                  <a:pt x="336" y="444"/>
                  <a:pt x="333" y="449"/>
                </a:cubicBezTo>
                <a:cubicBezTo>
                  <a:pt x="331" y="449"/>
                  <a:pt x="330" y="449"/>
                  <a:pt x="329" y="450"/>
                </a:cubicBezTo>
                <a:cubicBezTo>
                  <a:pt x="329" y="450"/>
                  <a:pt x="328" y="450"/>
                  <a:pt x="328" y="450"/>
                </a:cubicBezTo>
                <a:cubicBezTo>
                  <a:pt x="321" y="450"/>
                  <a:pt x="315" y="456"/>
                  <a:pt x="315" y="463"/>
                </a:cubicBezTo>
                <a:cubicBezTo>
                  <a:pt x="315" y="464"/>
                  <a:pt x="315" y="466"/>
                  <a:pt x="316" y="467"/>
                </a:cubicBezTo>
                <a:cubicBezTo>
                  <a:pt x="313" y="471"/>
                  <a:pt x="311" y="476"/>
                  <a:pt x="311" y="481"/>
                </a:cubicBezTo>
                <a:cubicBezTo>
                  <a:pt x="311" y="495"/>
                  <a:pt x="323" y="506"/>
                  <a:pt x="337" y="506"/>
                </a:cubicBezTo>
                <a:cubicBezTo>
                  <a:pt x="341" y="506"/>
                  <a:pt x="346" y="505"/>
                  <a:pt x="350" y="502"/>
                </a:cubicBezTo>
                <a:cubicBezTo>
                  <a:pt x="355" y="508"/>
                  <a:pt x="361" y="512"/>
                  <a:pt x="368" y="515"/>
                </a:cubicBezTo>
                <a:cubicBezTo>
                  <a:pt x="373" y="525"/>
                  <a:pt x="380" y="537"/>
                  <a:pt x="386" y="550"/>
                </a:cubicBezTo>
                <a:cubicBezTo>
                  <a:pt x="377" y="548"/>
                  <a:pt x="371" y="546"/>
                  <a:pt x="366" y="543"/>
                </a:cubicBezTo>
                <a:cubicBezTo>
                  <a:pt x="367" y="543"/>
                  <a:pt x="367" y="542"/>
                  <a:pt x="367" y="541"/>
                </a:cubicBezTo>
                <a:cubicBezTo>
                  <a:pt x="368" y="542"/>
                  <a:pt x="369" y="542"/>
                  <a:pt x="370" y="542"/>
                </a:cubicBezTo>
                <a:cubicBezTo>
                  <a:pt x="373" y="542"/>
                  <a:pt x="376" y="539"/>
                  <a:pt x="376" y="536"/>
                </a:cubicBezTo>
                <a:cubicBezTo>
                  <a:pt x="376" y="533"/>
                  <a:pt x="374" y="530"/>
                  <a:pt x="370" y="530"/>
                </a:cubicBezTo>
                <a:cubicBezTo>
                  <a:pt x="370" y="528"/>
                  <a:pt x="368" y="526"/>
                  <a:pt x="366" y="526"/>
                </a:cubicBezTo>
                <a:cubicBezTo>
                  <a:pt x="366" y="526"/>
                  <a:pt x="366" y="526"/>
                  <a:pt x="365" y="526"/>
                </a:cubicBezTo>
                <a:cubicBezTo>
                  <a:pt x="365" y="526"/>
                  <a:pt x="365" y="526"/>
                  <a:pt x="365" y="526"/>
                </a:cubicBezTo>
                <a:cubicBezTo>
                  <a:pt x="365" y="526"/>
                  <a:pt x="365" y="526"/>
                  <a:pt x="364" y="526"/>
                </a:cubicBezTo>
                <a:cubicBezTo>
                  <a:pt x="364" y="525"/>
                  <a:pt x="363" y="524"/>
                  <a:pt x="361" y="524"/>
                </a:cubicBezTo>
                <a:cubicBezTo>
                  <a:pt x="361" y="524"/>
                  <a:pt x="361" y="524"/>
                  <a:pt x="361" y="524"/>
                </a:cubicBezTo>
                <a:cubicBezTo>
                  <a:pt x="361" y="520"/>
                  <a:pt x="358" y="518"/>
                  <a:pt x="355" y="518"/>
                </a:cubicBezTo>
                <a:cubicBezTo>
                  <a:pt x="353" y="518"/>
                  <a:pt x="351" y="519"/>
                  <a:pt x="350" y="521"/>
                </a:cubicBezTo>
                <a:cubicBezTo>
                  <a:pt x="350" y="521"/>
                  <a:pt x="349" y="521"/>
                  <a:pt x="349" y="521"/>
                </a:cubicBezTo>
                <a:cubicBezTo>
                  <a:pt x="347" y="521"/>
                  <a:pt x="346" y="523"/>
                  <a:pt x="346" y="525"/>
                </a:cubicBezTo>
                <a:cubicBezTo>
                  <a:pt x="346" y="525"/>
                  <a:pt x="346" y="526"/>
                  <a:pt x="346" y="526"/>
                </a:cubicBezTo>
                <a:cubicBezTo>
                  <a:pt x="344" y="526"/>
                  <a:pt x="343" y="527"/>
                  <a:pt x="342" y="529"/>
                </a:cubicBezTo>
                <a:cubicBezTo>
                  <a:pt x="342" y="529"/>
                  <a:pt x="342" y="529"/>
                  <a:pt x="341" y="529"/>
                </a:cubicBezTo>
                <a:cubicBezTo>
                  <a:pt x="341" y="529"/>
                  <a:pt x="341" y="529"/>
                  <a:pt x="341" y="529"/>
                </a:cubicBezTo>
                <a:cubicBezTo>
                  <a:pt x="339" y="529"/>
                  <a:pt x="338" y="530"/>
                  <a:pt x="338" y="532"/>
                </a:cubicBezTo>
                <a:cubicBezTo>
                  <a:pt x="338" y="532"/>
                  <a:pt x="338" y="533"/>
                  <a:pt x="338" y="533"/>
                </a:cubicBezTo>
                <a:cubicBezTo>
                  <a:pt x="337" y="534"/>
                  <a:pt x="337" y="535"/>
                  <a:pt x="337" y="536"/>
                </a:cubicBezTo>
                <a:cubicBezTo>
                  <a:pt x="337" y="540"/>
                  <a:pt x="340" y="543"/>
                  <a:pt x="343" y="543"/>
                </a:cubicBezTo>
                <a:cubicBezTo>
                  <a:pt x="344" y="543"/>
                  <a:pt x="345" y="542"/>
                  <a:pt x="346" y="542"/>
                </a:cubicBezTo>
                <a:cubicBezTo>
                  <a:pt x="348" y="544"/>
                  <a:pt x="352" y="545"/>
                  <a:pt x="355" y="545"/>
                </a:cubicBezTo>
                <a:cubicBezTo>
                  <a:pt x="357" y="545"/>
                  <a:pt x="359" y="545"/>
                  <a:pt x="360" y="544"/>
                </a:cubicBezTo>
                <a:cubicBezTo>
                  <a:pt x="361" y="545"/>
                  <a:pt x="362" y="545"/>
                  <a:pt x="363" y="545"/>
                </a:cubicBezTo>
                <a:cubicBezTo>
                  <a:pt x="364" y="545"/>
                  <a:pt x="364" y="545"/>
                  <a:pt x="365" y="544"/>
                </a:cubicBezTo>
                <a:cubicBezTo>
                  <a:pt x="372" y="549"/>
                  <a:pt x="381" y="552"/>
                  <a:pt x="385" y="553"/>
                </a:cubicBezTo>
                <a:cubicBezTo>
                  <a:pt x="386" y="553"/>
                  <a:pt x="386" y="553"/>
                  <a:pt x="387" y="553"/>
                </a:cubicBezTo>
                <a:cubicBezTo>
                  <a:pt x="390" y="561"/>
                  <a:pt x="392" y="568"/>
                  <a:pt x="393" y="575"/>
                </a:cubicBezTo>
                <a:cubicBezTo>
                  <a:pt x="393" y="576"/>
                  <a:pt x="393" y="578"/>
                  <a:pt x="393" y="579"/>
                </a:cubicBezTo>
                <a:cubicBezTo>
                  <a:pt x="295" y="534"/>
                  <a:pt x="271" y="510"/>
                  <a:pt x="267" y="504"/>
                </a:cubicBezTo>
                <a:cubicBezTo>
                  <a:pt x="267" y="503"/>
                  <a:pt x="267" y="503"/>
                  <a:pt x="267" y="503"/>
                </a:cubicBezTo>
                <a:cubicBezTo>
                  <a:pt x="267" y="503"/>
                  <a:pt x="266" y="503"/>
                  <a:pt x="266" y="503"/>
                </a:cubicBezTo>
                <a:cubicBezTo>
                  <a:pt x="266" y="503"/>
                  <a:pt x="265" y="503"/>
                  <a:pt x="265" y="503"/>
                </a:cubicBezTo>
                <a:cubicBezTo>
                  <a:pt x="265" y="504"/>
                  <a:pt x="265" y="504"/>
                  <a:pt x="265" y="504"/>
                </a:cubicBezTo>
                <a:cubicBezTo>
                  <a:pt x="264" y="506"/>
                  <a:pt x="260" y="510"/>
                  <a:pt x="251" y="517"/>
                </a:cubicBezTo>
                <a:cubicBezTo>
                  <a:pt x="250" y="505"/>
                  <a:pt x="250" y="493"/>
                  <a:pt x="250" y="481"/>
                </a:cubicBezTo>
                <a:cubicBezTo>
                  <a:pt x="252" y="460"/>
                  <a:pt x="258" y="439"/>
                  <a:pt x="266" y="419"/>
                </a:cubicBezTo>
                <a:cubicBezTo>
                  <a:pt x="267" y="418"/>
                  <a:pt x="269" y="418"/>
                  <a:pt x="271" y="418"/>
                </a:cubicBezTo>
                <a:cubicBezTo>
                  <a:pt x="282" y="416"/>
                  <a:pt x="308" y="406"/>
                  <a:pt x="327" y="393"/>
                </a:cubicBezTo>
                <a:cubicBezTo>
                  <a:pt x="329" y="394"/>
                  <a:pt x="332" y="395"/>
                  <a:pt x="334" y="395"/>
                </a:cubicBezTo>
                <a:cubicBezTo>
                  <a:pt x="337" y="395"/>
                  <a:pt x="339" y="394"/>
                  <a:pt x="341" y="393"/>
                </a:cubicBezTo>
                <a:cubicBezTo>
                  <a:pt x="346" y="395"/>
                  <a:pt x="351" y="397"/>
                  <a:pt x="356" y="397"/>
                </a:cubicBezTo>
                <a:cubicBezTo>
                  <a:pt x="365" y="397"/>
                  <a:pt x="374" y="392"/>
                  <a:pt x="380" y="386"/>
                </a:cubicBezTo>
                <a:cubicBezTo>
                  <a:pt x="383" y="388"/>
                  <a:pt x="386" y="389"/>
                  <a:pt x="389" y="389"/>
                </a:cubicBezTo>
                <a:cubicBezTo>
                  <a:pt x="398" y="389"/>
                  <a:pt x="406" y="381"/>
                  <a:pt x="406" y="371"/>
                </a:cubicBezTo>
                <a:cubicBezTo>
                  <a:pt x="406" y="368"/>
                  <a:pt x="405" y="365"/>
                  <a:pt x="403" y="362"/>
                </a:cubicBezTo>
                <a:cubicBezTo>
                  <a:pt x="403" y="361"/>
                  <a:pt x="404" y="360"/>
                  <a:pt x="404" y="359"/>
                </a:cubicBezTo>
                <a:cubicBezTo>
                  <a:pt x="404" y="354"/>
                  <a:pt x="400" y="350"/>
                  <a:pt x="395" y="350"/>
                </a:cubicBezTo>
                <a:cubicBezTo>
                  <a:pt x="395" y="350"/>
                  <a:pt x="394" y="350"/>
                  <a:pt x="394" y="350"/>
                </a:cubicBezTo>
                <a:cubicBezTo>
                  <a:pt x="393" y="350"/>
                  <a:pt x="393" y="350"/>
                  <a:pt x="392" y="350"/>
                </a:cubicBezTo>
                <a:cubicBezTo>
                  <a:pt x="389" y="346"/>
                  <a:pt x="386" y="344"/>
                  <a:pt x="382" y="343"/>
                </a:cubicBezTo>
                <a:cubicBezTo>
                  <a:pt x="382" y="342"/>
                  <a:pt x="382" y="341"/>
                  <a:pt x="382" y="340"/>
                </a:cubicBezTo>
                <a:cubicBezTo>
                  <a:pt x="382" y="334"/>
                  <a:pt x="377" y="329"/>
                  <a:pt x="371" y="329"/>
                </a:cubicBezTo>
                <a:cubicBezTo>
                  <a:pt x="371" y="329"/>
                  <a:pt x="371" y="329"/>
                  <a:pt x="371" y="329"/>
                </a:cubicBezTo>
                <a:cubicBezTo>
                  <a:pt x="368" y="323"/>
                  <a:pt x="362" y="319"/>
                  <a:pt x="355" y="319"/>
                </a:cubicBezTo>
                <a:cubicBezTo>
                  <a:pt x="346" y="319"/>
                  <a:pt x="339" y="326"/>
                  <a:pt x="338" y="335"/>
                </a:cubicBezTo>
                <a:cubicBezTo>
                  <a:pt x="338" y="335"/>
                  <a:pt x="338" y="335"/>
                  <a:pt x="338" y="335"/>
                </a:cubicBezTo>
                <a:cubicBezTo>
                  <a:pt x="333" y="335"/>
                  <a:pt x="330" y="339"/>
                  <a:pt x="329" y="343"/>
                </a:cubicBezTo>
                <a:cubicBezTo>
                  <a:pt x="329" y="343"/>
                  <a:pt x="329" y="343"/>
                  <a:pt x="329" y="343"/>
                </a:cubicBezTo>
                <a:cubicBezTo>
                  <a:pt x="328" y="343"/>
                  <a:pt x="327" y="343"/>
                  <a:pt x="326" y="343"/>
                </a:cubicBezTo>
                <a:cubicBezTo>
                  <a:pt x="326" y="343"/>
                  <a:pt x="325" y="343"/>
                  <a:pt x="325" y="343"/>
                </a:cubicBezTo>
                <a:cubicBezTo>
                  <a:pt x="319" y="343"/>
                  <a:pt x="314" y="347"/>
                  <a:pt x="312" y="353"/>
                </a:cubicBezTo>
                <a:cubicBezTo>
                  <a:pt x="304" y="354"/>
                  <a:pt x="297" y="361"/>
                  <a:pt x="297" y="370"/>
                </a:cubicBezTo>
                <a:cubicBezTo>
                  <a:pt x="297" y="379"/>
                  <a:pt x="304" y="387"/>
                  <a:pt x="314" y="387"/>
                </a:cubicBezTo>
                <a:cubicBezTo>
                  <a:pt x="316" y="387"/>
                  <a:pt x="319" y="386"/>
                  <a:pt x="321" y="385"/>
                </a:cubicBezTo>
                <a:cubicBezTo>
                  <a:pt x="321" y="387"/>
                  <a:pt x="322" y="389"/>
                  <a:pt x="324" y="390"/>
                </a:cubicBezTo>
                <a:cubicBezTo>
                  <a:pt x="312" y="398"/>
                  <a:pt x="294" y="405"/>
                  <a:pt x="270" y="409"/>
                </a:cubicBezTo>
                <a:cubicBezTo>
                  <a:pt x="285" y="373"/>
                  <a:pt x="306" y="340"/>
                  <a:pt x="318" y="311"/>
                </a:cubicBezTo>
                <a:cubicBezTo>
                  <a:pt x="338" y="303"/>
                  <a:pt x="356" y="291"/>
                  <a:pt x="370" y="275"/>
                </a:cubicBezTo>
                <a:cubicBezTo>
                  <a:pt x="381" y="282"/>
                  <a:pt x="394" y="286"/>
                  <a:pt x="407" y="286"/>
                </a:cubicBezTo>
                <a:cubicBezTo>
                  <a:pt x="446" y="286"/>
                  <a:pt x="478" y="255"/>
                  <a:pt x="478" y="216"/>
                </a:cubicBezTo>
                <a:cubicBezTo>
                  <a:pt x="478" y="201"/>
                  <a:pt x="473" y="188"/>
                  <a:pt x="466" y="177"/>
                </a:cubicBezTo>
                <a:cubicBezTo>
                  <a:pt x="467" y="173"/>
                  <a:pt x="468" y="169"/>
                  <a:pt x="468" y="165"/>
                </a:cubicBezTo>
                <a:cubicBezTo>
                  <a:pt x="468" y="145"/>
                  <a:pt x="451" y="129"/>
                  <a:pt x="431" y="129"/>
                </a:cubicBezTo>
                <a:cubicBezTo>
                  <a:pt x="430" y="129"/>
                  <a:pt x="429" y="129"/>
                  <a:pt x="428" y="129"/>
                </a:cubicBezTo>
                <a:cubicBezTo>
                  <a:pt x="425" y="127"/>
                  <a:pt x="422" y="126"/>
                  <a:pt x="418" y="125"/>
                </a:cubicBezTo>
                <a:cubicBezTo>
                  <a:pt x="409" y="111"/>
                  <a:pt x="394" y="101"/>
                  <a:pt x="377" y="96"/>
                </a:cubicBezTo>
                <a:cubicBezTo>
                  <a:pt x="378" y="93"/>
                  <a:pt x="379" y="89"/>
                  <a:pt x="379" y="86"/>
                </a:cubicBezTo>
                <a:cubicBezTo>
                  <a:pt x="379" y="61"/>
                  <a:pt x="359" y="42"/>
                  <a:pt x="335" y="42"/>
                </a:cubicBezTo>
                <a:cubicBezTo>
                  <a:pt x="334" y="42"/>
                  <a:pt x="332" y="42"/>
                  <a:pt x="331" y="42"/>
                </a:cubicBezTo>
                <a:cubicBezTo>
                  <a:pt x="320" y="17"/>
                  <a:pt x="296" y="0"/>
                  <a:pt x="267" y="0"/>
                </a:cubicBezTo>
                <a:cubicBezTo>
                  <a:pt x="229" y="0"/>
                  <a:pt x="199" y="30"/>
                  <a:pt x="197" y="67"/>
                </a:cubicBezTo>
                <a:cubicBezTo>
                  <a:pt x="196" y="67"/>
                  <a:pt x="196" y="67"/>
                  <a:pt x="195" y="67"/>
                </a:cubicBezTo>
                <a:cubicBezTo>
                  <a:pt x="177" y="67"/>
                  <a:pt x="162" y="81"/>
                  <a:pt x="159" y="98"/>
                </a:cubicBezTo>
                <a:cubicBezTo>
                  <a:pt x="159" y="98"/>
                  <a:pt x="158" y="98"/>
                  <a:pt x="158" y="98"/>
                </a:cubicBezTo>
                <a:cubicBezTo>
                  <a:pt x="155" y="98"/>
                  <a:pt x="152" y="99"/>
                  <a:pt x="149" y="99"/>
                </a:cubicBezTo>
                <a:cubicBezTo>
                  <a:pt x="146" y="99"/>
                  <a:pt x="144" y="98"/>
                  <a:pt x="141" y="98"/>
                </a:cubicBezTo>
                <a:cubicBezTo>
                  <a:pt x="116" y="98"/>
                  <a:pt x="96" y="116"/>
                  <a:pt x="91" y="139"/>
                </a:cubicBezTo>
                <a:cubicBezTo>
                  <a:pt x="55" y="142"/>
                  <a:pt x="27" y="172"/>
                  <a:pt x="27" y="208"/>
                </a:cubicBezTo>
                <a:cubicBezTo>
                  <a:pt x="27" y="247"/>
                  <a:pt x="58" y="279"/>
                  <a:pt x="97" y="279"/>
                </a:cubicBezTo>
                <a:cubicBezTo>
                  <a:pt x="107" y="279"/>
                  <a:pt x="116" y="277"/>
                  <a:pt x="125" y="273"/>
                </a:cubicBezTo>
                <a:cubicBezTo>
                  <a:pt x="133" y="296"/>
                  <a:pt x="155" y="313"/>
                  <a:pt x="181" y="313"/>
                </a:cubicBezTo>
                <a:cubicBezTo>
                  <a:pt x="192" y="313"/>
                  <a:pt x="202" y="310"/>
                  <a:pt x="210" y="305"/>
                </a:cubicBezTo>
                <a:cubicBezTo>
                  <a:pt x="219" y="309"/>
                  <a:pt x="228" y="313"/>
                  <a:pt x="237" y="315"/>
                </a:cubicBezTo>
                <a:cubicBezTo>
                  <a:pt x="238" y="328"/>
                  <a:pt x="237" y="357"/>
                  <a:pt x="222" y="425"/>
                </a:cubicBezTo>
                <a:cubicBezTo>
                  <a:pt x="217" y="447"/>
                  <a:pt x="213" y="467"/>
                  <a:pt x="211" y="486"/>
                </a:cubicBezTo>
                <a:cubicBezTo>
                  <a:pt x="189" y="478"/>
                  <a:pt x="172" y="468"/>
                  <a:pt x="158" y="459"/>
                </a:cubicBezTo>
                <a:cubicBezTo>
                  <a:pt x="152" y="447"/>
                  <a:pt x="149" y="435"/>
                  <a:pt x="148" y="424"/>
                </a:cubicBezTo>
                <a:cubicBezTo>
                  <a:pt x="152" y="421"/>
                  <a:pt x="157" y="418"/>
                  <a:pt x="161" y="414"/>
                </a:cubicBezTo>
                <a:cubicBezTo>
                  <a:pt x="165" y="416"/>
                  <a:pt x="170" y="418"/>
                  <a:pt x="175" y="418"/>
                </a:cubicBezTo>
                <a:cubicBezTo>
                  <a:pt x="191" y="418"/>
                  <a:pt x="203" y="406"/>
                  <a:pt x="203" y="390"/>
                </a:cubicBezTo>
                <a:cubicBezTo>
                  <a:pt x="203" y="384"/>
                  <a:pt x="202" y="379"/>
                  <a:pt x="199" y="375"/>
                </a:cubicBezTo>
                <a:cubicBezTo>
                  <a:pt x="199" y="373"/>
                  <a:pt x="199" y="371"/>
                  <a:pt x="199" y="370"/>
                </a:cubicBezTo>
                <a:cubicBezTo>
                  <a:pt x="199" y="362"/>
                  <a:pt x="193" y="355"/>
                  <a:pt x="185" y="355"/>
                </a:cubicBezTo>
                <a:cubicBezTo>
                  <a:pt x="184" y="355"/>
                  <a:pt x="184" y="355"/>
                  <a:pt x="184" y="355"/>
                </a:cubicBezTo>
                <a:cubicBezTo>
                  <a:pt x="182" y="355"/>
                  <a:pt x="181" y="354"/>
                  <a:pt x="180" y="354"/>
                </a:cubicBezTo>
                <a:cubicBezTo>
                  <a:pt x="176" y="348"/>
                  <a:pt x="170" y="344"/>
                  <a:pt x="163" y="342"/>
                </a:cubicBezTo>
                <a:cubicBezTo>
                  <a:pt x="164" y="341"/>
                  <a:pt x="164" y="340"/>
                  <a:pt x="164" y="338"/>
                </a:cubicBezTo>
                <a:cubicBezTo>
                  <a:pt x="164" y="329"/>
                  <a:pt x="156" y="321"/>
                  <a:pt x="146" y="321"/>
                </a:cubicBezTo>
                <a:cubicBezTo>
                  <a:pt x="146" y="321"/>
                  <a:pt x="146" y="321"/>
                  <a:pt x="145" y="321"/>
                </a:cubicBezTo>
                <a:cubicBezTo>
                  <a:pt x="141" y="311"/>
                  <a:pt x="131" y="304"/>
                  <a:pt x="119" y="304"/>
                </a:cubicBezTo>
                <a:cubicBezTo>
                  <a:pt x="104" y="304"/>
                  <a:pt x="92" y="316"/>
                  <a:pt x="92" y="331"/>
                </a:cubicBezTo>
                <a:cubicBezTo>
                  <a:pt x="91" y="331"/>
                  <a:pt x="91" y="331"/>
                  <a:pt x="91" y="331"/>
                </a:cubicBezTo>
                <a:cubicBezTo>
                  <a:pt x="83" y="331"/>
                  <a:pt x="78" y="336"/>
                  <a:pt x="77" y="343"/>
                </a:cubicBezTo>
                <a:cubicBezTo>
                  <a:pt x="76" y="343"/>
                  <a:pt x="76" y="343"/>
                  <a:pt x="76" y="343"/>
                </a:cubicBezTo>
                <a:cubicBezTo>
                  <a:pt x="75" y="343"/>
                  <a:pt x="74" y="343"/>
                  <a:pt x="73" y="344"/>
                </a:cubicBezTo>
                <a:cubicBezTo>
                  <a:pt x="71" y="343"/>
                  <a:pt x="70" y="343"/>
                  <a:pt x="69" y="343"/>
                </a:cubicBezTo>
                <a:cubicBezTo>
                  <a:pt x="60" y="343"/>
                  <a:pt x="51" y="350"/>
                  <a:pt x="49" y="359"/>
                </a:cubicBezTo>
                <a:cubicBezTo>
                  <a:pt x="35" y="361"/>
                  <a:pt x="24" y="372"/>
                  <a:pt x="24" y="387"/>
                </a:cubicBezTo>
                <a:cubicBezTo>
                  <a:pt x="24" y="403"/>
                  <a:pt x="36" y="415"/>
                  <a:pt x="52" y="415"/>
                </a:cubicBezTo>
                <a:cubicBezTo>
                  <a:pt x="56" y="415"/>
                  <a:pt x="60" y="414"/>
                  <a:pt x="63" y="413"/>
                </a:cubicBezTo>
                <a:cubicBezTo>
                  <a:pt x="66" y="422"/>
                  <a:pt x="75" y="429"/>
                  <a:pt x="85" y="429"/>
                </a:cubicBezTo>
                <a:cubicBezTo>
                  <a:pt x="89" y="429"/>
                  <a:pt x="93" y="428"/>
                  <a:pt x="97" y="426"/>
                </a:cubicBezTo>
                <a:cubicBezTo>
                  <a:pt x="103" y="429"/>
                  <a:pt x="111" y="431"/>
                  <a:pt x="118" y="431"/>
                </a:cubicBezTo>
                <a:cubicBezTo>
                  <a:pt x="132" y="448"/>
                  <a:pt x="152" y="466"/>
                  <a:pt x="168" y="476"/>
                </a:cubicBezTo>
                <a:cubicBezTo>
                  <a:pt x="171" y="482"/>
                  <a:pt x="170" y="480"/>
                  <a:pt x="168" y="477"/>
                </a:cubicBezTo>
                <a:cubicBezTo>
                  <a:pt x="174" y="481"/>
                  <a:pt x="178" y="483"/>
                  <a:pt x="182" y="485"/>
                </a:cubicBezTo>
                <a:cubicBezTo>
                  <a:pt x="193" y="491"/>
                  <a:pt x="202" y="499"/>
                  <a:pt x="208" y="506"/>
                </a:cubicBezTo>
                <a:cubicBezTo>
                  <a:pt x="206" y="520"/>
                  <a:pt x="205" y="534"/>
                  <a:pt x="204" y="546"/>
                </a:cubicBezTo>
                <a:cubicBezTo>
                  <a:pt x="185" y="557"/>
                  <a:pt x="160" y="570"/>
                  <a:pt x="127" y="584"/>
                </a:cubicBezTo>
                <a:cubicBezTo>
                  <a:pt x="3" y="639"/>
                  <a:pt x="0" y="716"/>
                  <a:pt x="0" y="716"/>
                </a:cubicBezTo>
                <a:cubicBezTo>
                  <a:pt x="0" y="716"/>
                  <a:pt x="0" y="2272"/>
                  <a:pt x="0" y="2366"/>
                </a:cubicBezTo>
                <a:moveTo>
                  <a:pt x="431" y="556"/>
                </a:moveTo>
                <a:cubicBezTo>
                  <a:pt x="433" y="557"/>
                  <a:pt x="435" y="557"/>
                  <a:pt x="437" y="558"/>
                </a:cubicBezTo>
                <a:cubicBezTo>
                  <a:pt x="435" y="559"/>
                  <a:pt x="433" y="561"/>
                  <a:pt x="431" y="563"/>
                </a:cubicBezTo>
                <a:cubicBezTo>
                  <a:pt x="431" y="562"/>
                  <a:pt x="431" y="559"/>
                  <a:pt x="431" y="556"/>
                </a:cubicBezTo>
                <a:close/>
                <a:moveTo>
                  <a:pt x="388" y="538"/>
                </a:moveTo>
                <a:cubicBezTo>
                  <a:pt x="388" y="538"/>
                  <a:pt x="388" y="538"/>
                  <a:pt x="388" y="538"/>
                </a:cubicBezTo>
                <a:cubicBezTo>
                  <a:pt x="388" y="537"/>
                  <a:pt x="387" y="536"/>
                  <a:pt x="387" y="536"/>
                </a:cubicBezTo>
                <a:cubicBezTo>
                  <a:pt x="387" y="535"/>
                  <a:pt x="386" y="535"/>
                  <a:pt x="386" y="535"/>
                </a:cubicBezTo>
                <a:cubicBezTo>
                  <a:pt x="383" y="530"/>
                  <a:pt x="380" y="523"/>
                  <a:pt x="378" y="517"/>
                </a:cubicBezTo>
                <a:cubicBezTo>
                  <a:pt x="380" y="518"/>
                  <a:pt x="383" y="518"/>
                  <a:pt x="385" y="518"/>
                </a:cubicBezTo>
                <a:cubicBezTo>
                  <a:pt x="386" y="518"/>
                  <a:pt x="387" y="518"/>
                  <a:pt x="388" y="518"/>
                </a:cubicBezTo>
                <a:cubicBezTo>
                  <a:pt x="388" y="522"/>
                  <a:pt x="389" y="527"/>
                  <a:pt x="389" y="531"/>
                </a:cubicBezTo>
                <a:cubicBezTo>
                  <a:pt x="389" y="531"/>
                  <a:pt x="389" y="531"/>
                  <a:pt x="389" y="531"/>
                </a:cubicBezTo>
                <a:cubicBezTo>
                  <a:pt x="389" y="532"/>
                  <a:pt x="389" y="532"/>
                  <a:pt x="389" y="533"/>
                </a:cubicBezTo>
                <a:cubicBezTo>
                  <a:pt x="389" y="533"/>
                  <a:pt x="389" y="533"/>
                  <a:pt x="389" y="533"/>
                </a:cubicBezTo>
                <a:cubicBezTo>
                  <a:pt x="389" y="534"/>
                  <a:pt x="389" y="534"/>
                  <a:pt x="389" y="535"/>
                </a:cubicBezTo>
                <a:cubicBezTo>
                  <a:pt x="389" y="535"/>
                  <a:pt x="389" y="536"/>
                  <a:pt x="389" y="536"/>
                </a:cubicBezTo>
                <a:cubicBezTo>
                  <a:pt x="389" y="536"/>
                  <a:pt x="389" y="537"/>
                  <a:pt x="390" y="537"/>
                </a:cubicBezTo>
                <a:cubicBezTo>
                  <a:pt x="390" y="537"/>
                  <a:pt x="390" y="537"/>
                  <a:pt x="390" y="538"/>
                </a:cubicBezTo>
                <a:cubicBezTo>
                  <a:pt x="390" y="538"/>
                  <a:pt x="390" y="538"/>
                  <a:pt x="390" y="538"/>
                </a:cubicBezTo>
                <a:cubicBezTo>
                  <a:pt x="390" y="538"/>
                  <a:pt x="390" y="539"/>
                  <a:pt x="390" y="539"/>
                </a:cubicBezTo>
                <a:cubicBezTo>
                  <a:pt x="390" y="539"/>
                  <a:pt x="390" y="539"/>
                  <a:pt x="390" y="539"/>
                </a:cubicBezTo>
                <a:cubicBezTo>
                  <a:pt x="390" y="539"/>
                  <a:pt x="390" y="540"/>
                  <a:pt x="390" y="540"/>
                </a:cubicBezTo>
                <a:cubicBezTo>
                  <a:pt x="390" y="540"/>
                  <a:pt x="390" y="540"/>
                  <a:pt x="390" y="540"/>
                </a:cubicBezTo>
                <a:cubicBezTo>
                  <a:pt x="390" y="540"/>
                  <a:pt x="390" y="540"/>
                  <a:pt x="390" y="540"/>
                </a:cubicBezTo>
                <a:cubicBezTo>
                  <a:pt x="389" y="540"/>
                  <a:pt x="389" y="539"/>
                  <a:pt x="388" y="538"/>
                </a:cubicBezTo>
                <a:close/>
                <a:moveTo>
                  <a:pt x="258" y="381"/>
                </a:moveTo>
                <a:cubicBezTo>
                  <a:pt x="258" y="381"/>
                  <a:pt x="258" y="381"/>
                  <a:pt x="258" y="381"/>
                </a:cubicBezTo>
                <a:cubicBezTo>
                  <a:pt x="258" y="381"/>
                  <a:pt x="258" y="380"/>
                  <a:pt x="258" y="380"/>
                </a:cubicBezTo>
                <a:cubicBezTo>
                  <a:pt x="258" y="380"/>
                  <a:pt x="258" y="380"/>
                  <a:pt x="258" y="379"/>
                </a:cubicBezTo>
                <a:cubicBezTo>
                  <a:pt x="258" y="379"/>
                  <a:pt x="258" y="379"/>
                  <a:pt x="258" y="378"/>
                </a:cubicBezTo>
                <a:cubicBezTo>
                  <a:pt x="258" y="378"/>
                  <a:pt x="258" y="377"/>
                  <a:pt x="258" y="376"/>
                </a:cubicBezTo>
                <a:cubicBezTo>
                  <a:pt x="258" y="376"/>
                  <a:pt x="258" y="376"/>
                  <a:pt x="258" y="375"/>
                </a:cubicBezTo>
                <a:cubicBezTo>
                  <a:pt x="259" y="375"/>
                  <a:pt x="259" y="374"/>
                  <a:pt x="259" y="374"/>
                </a:cubicBezTo>
                <a:cubicBezTo>
                  <a:pt x="259" y="373"/>
                  <a:pt x="259" y="373"/>
                  <a:pt x="259" y="373"/>
                </a:cubicBezTo>
                <a:cubicBezTo>
                  <a:pt x="259" y="372"/>
                  <a:pt x="259" y="370"/>
                  <a:pt x="259" y="369"/>
                </a:cubicBezTo>
                <a:cubicBezTo>
                  <a:pt x="259" y="369"/>
                  <a:pt x="259" y="368"/>
                  <a:pt x="259" y="368"/>
                </a:cubicBezTo>
                <a:cubicBezTo>
                  <a:pt x="260" y="366"/>
                  <a:pt x="260" y="363"/>
                  <a:pt x="260" y="360"/>
                </a:cubicBezTo>
                <a:cubicBezTo>
                  <a:pt x="260" y="359"/>
                  <a:pt x="260" y="359"/>
                  <a:pt x="260" y="359"/>
                </a:cubicBezTo>
                <a:cubicBezTo>
                  <a:pt x="261" y="357"/>
                  <a:pt x="261" y="355"/>
                  <a:pt x="261" y="353"/>
                </a:cubicBezTo>
                <a:cubicBezTo>
                  <a:pt x="261" y="353"/>
                  <a:pt x="261" y="353"/>
                  <a:pt x="261" y="353"/>
                </a:cubicBezTo>
                <a:cubicBezTo>
                  <a:pt x="261" y="349"/>
                  <a:pt x="261" y="346"/>
                  <a:pt x="262" y="342"/>
                </a:cubicBezTo>
                <a:cubicBezTo>
                  <a:pt x="262" y="342"/>
                  <a:pt x="262" y="341"/>
                  <a:pt x="262" y="341"/>
                </a:cubicBezTo>
                <a:cubicBezTo>
                  <a:pt x="262" y="339"/>
                  <a:pt x="262" y="337"/>
                  <a:pt x="262" y="335"/>
                </a:cubicBezTo>
                <a:cubicBezTo>
                  <a:pt x="262" y="334"/>
                  <a:pt x="262" y="334"/>
                  <a:pt x="262" y="334"/>
                </a:cubicBezTo>
                <a:cubicBezTo>
                  <a:pt x="262" y="332"/>
                  <a:pt x="262" y="331"/>
                  <a:pt x="262" y="330"/>
                </a:cubicBezTo>
                <a:cubicBezTo>
                  <a:pt x="262" y="330"/>
                  <a:pt x="262" y="329"/>
                  <a:pt x="262" y="329"/>
                </a:cubicBezTo>
                <a:cubicBezTo>
                  <a:pt x="262" y="327"/>
                  <a:pt x="263" y="325"/>
                  <a:pt x="263" y="323"/>
                </a:cubicBezTo>
                <a:cubicBezTo>
                  <a:pt x="263" y="322"/>
                  <a:pt x="263" y="322"/>
                  <a:pt x="263" y="321"/>
                </a:cubicBezTo>
                <a:cubicBezTo>
                  <a:pt x="263" y="320"/>
                  <a:pt x="263" y="320"/>
                  <a:pt x="263" y="319"/>
                </a:cubicBezTo>
                <a:cubicBezTo>
                  <a:pt x="265" y="319"/>
                  <a:pt x="268" y="319"/>
                  <a:pt x="270" y="319"/>
                </a:cubicBezTo>
                <a:cubicBezTo>
                  <a:pt x="278" y="319"/>
                  <a:pt x="285" y="319"/>
                  <a:pt x="292" y="318"/>
                </a:cubicBezTo>
                <a:cubicBezTo>
                  <a:pt x="292" y="318"/>
                  <a:pt x="292" y="319"/>
                  <a:pt x="291" y="319"/>
                </a:cubicBezTo>
                <a:cubicBezTo>
                  <a:pt x="291" y="319"/>
                  <a:pt x="291" y="319"/>
                  <a:pt x="291" y="319"/>
                </a:cubicBezTo>
                <a:cubicBezTo>
                  <a:pt x="291" y="320"/>
                  <a:pt x="290" y="322"/>
                  <a:pt x="290" y="323"/>
                </a:cubicBezTo>
                <a:cubicBezTo>
                  <a:pt x="290" y="323"/>
                  <a:pt x="289" y="324"/>
                  <a:pt x="289" y="325"/>
                </a:cubicBezTo>
                <a:cubicBezTo>
                  <a:pt x="289" y="326"/>
                  <a:pt x="288" y="327"/>
                  <a:pt x="288" y="328"/>
                </a:cubicBezTo>
                <a:cubicBezTo>
                  <a:pt x="287" y="329"/>
                  <a:pt x="287" y="330"/>
                  <a:pt x="286" y="332"/>
                </a:cubicBezTo>
                <a:cubicBezTo>
                  <a:pt x="286" y="332"/>
                  <a:pt x="285" y="333"/>
                  <a:pt x="285" y="333"/>
                </a:cubicBezTo>
                <a:cubicBezTo>
                  <a:pt x="285" y="334"/>
                  <a:pt x="284" y="336"/>
                  <a:pt x="284" y="337"/>
                </a:cubicBezTo>
                <a:cubicBezTo>
                  <a:pt x="283" y="337"/>
                  <a:pt x="283" y="338"/>
                  <a:pt x="283" y="338"/>
                </a:cubicBezTo>
                <a:cubicBezTo>
                  <a:pt x="282" y="340"/>
                  <a:pt x="282" y="341"/>
                  <a:pt x="281" y="342"/>
                </a:cubicBezTo>
                <a:cubicBezTo>
                  <a:pt x="281" y="343"/>
                  <a:pt x="281" y="343"/>
                  <a:pt x="281" y="343"/>
                </a:cubicBezTo>
                <a:cubicBezTo>
                  <a:pt x="280" y="345"/>
                  <a:pt x="279" y="346"/>
                  <a:pt x="278" y="348"/>
                </a:cubicBezTo>
                <a:cubicBezTo>
                  <a:pt x="278" y="349"/>
                  <a:pt x="278" y="349"/>
                  <a:pt x="278" y="350"/>
                </a:cubicBezTo>
                <a:cubicBezTo>
                  <a:pt x="277" y="351"/>
                  <a:pt x="276" y="352"/>
                  <a:pt x="276" y="353"/>
                </a:cubicBezTo>
                <a:cubicBezTo>
                  <a:pt x="276" y="353"/>
                  <a:pt x="275" y="354"/>
                  <a:pt x="275" y="354"/>
                </a:cubicBezTo>
                <a:cubicBezTo>
                  <a:pt x="274" y="356"/>
                  <a:pt x="274" y="357"/>
                  <a:pt x="273" y="358"/>
                </a:cubicBezTo>
                <a:cubicBezTo>
                  <a:pt x="273" y="358"/>
                  <a:pt x="273" y="359"/>
                  <a:pt x="273" y="359"/>
                </a:cubicBezTo>
                <a:cubicBezTo>
                  <a:pt x="272" y="360"/>
                  <a:pt x="271" y="362"/>
                  <a:pt x="270" y="363"/>
                </a:cubicBezTo>
                <a:cubicBezTo>
                  <a:pt x="270" y="364"/>
                  <a:pt x="270" y="364"/>
                  <a:pt x="270" y="365"/>
                </a:cubicBezTo>
                <a:cubicBezTo>
                  <a:pt x="269" y="365"/>
                  <a:pt x="269" y="366"/>
                  <a:pt x="268" y="367"/>
                </a:cubicBezTo>
                <a:cubicBezTo>
                  <a:pt x="268" y="368"/>
                  <a:pt x="267" y="368"/>
                  <a:pt x="267" y="369"/>
                </a:cubicBezTo>
                <a:cubicBezTo>
                  <a:pt x="267" y="370"/>
                  <a:pt x="266" y="371"/>
                  <a:pt x="265" y="372"/>
                </a:cubicBezTo>
                <a:cubicBezTo>
                  <a:pt x="265" y="372"/>
                  <a:pt x="265" y="372"/>
                  <a:pt x="265" y="373"/>
                </a:cubicBezTo>
                <a:cubicBezTo>
                  <a:pt x="264" y="374"/>
                  <a:pt x="263" y="375"/>
                  <a:pt x="263" y="375"/>
                </a:cubicBezTo>
                <a:cubicBezTo>
                  <a:pt x="262" y="376"/>
                  <a:pt x="262" y="376"/>
                  <a:pt x="262" y="377"/>
                </a:cubicBezTo>
                <a:cubicBezTo>
                  <a:pt x="261" y="377"/>
                  <a:pt x="261" y="378"/>
                  <a:pt x="260" y="378"/>
                </a:cubicBezTo>
                <a:cubicBezTo>
                  <a:pt x="260" y="379"/>
                  <a:pt x="260" y="379"/>
                  <a:pt x="260" y="379"/>
                </a:cubicBezTo>
                <a:cubicBezTo>
                  <a:pt x="259" y="380"/>
                  <a:pt x="258" y="381"/>
                  <a:pt x="258" y="382"/>
                </a:cubicBezTo>
                <a:cubicBezTo>
                  <a:pt x="258" y="382"/>
                  <a:pt x="258" y="382"/>
                  <a:pt x="258" y="381"/>
                </a:cubicBezTo>
                <a:close/>
                <a:moveTo>
                  <a:pt x="126" y="431"/>
                </a:moveTo>
                <a:cubicBezTo>
                  <a:pt x="131" y="430"/>
                  <a:pt x="136" y="429"/>
                  <a:pt x="141" y="427"/>
                </a:cubicBezTo>
                <a:cubicBezTo>
                  <a:pt x="141" y="436"/>
                  <a:pt x="142" y="444"/>
                  <a:pt x="143" y="447"/>
                </a:cubicBezTo>
                <a:cubicBezTo>
                  <a:pt x="136" y="442"/>
                  <a:pt x="130" y="436"/>
                  <a:pt x="126" y="43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9">
            <a:extLst>
              <a:ext uri="{FF2B5EF4-FFF2-40B4-BE49-F238E27FC236}">
                <a16:creationId xmlns:a16="http://schemas.microsoft.com/office/drawing/2014/main" id="{DC581A5F-1E47-614B-8E08-8B1BEF70D047}"/>
              </a:ext>
            </a:extLst>
          </p:cNvPr>
          <p:cNvSpPr>
            <a:spLocks noEditPoints="1"/>
          </p:cNvSpPr>
          <p:nvPr/>
        </p:nvSpPr>
        <p:spPr bwMode="auto">
          <a:xfrm>
            <a:off x="4224351" y="3207084"/>
            <a:ext cx="1269979" cy="3682938"/>
          </a:xfrm>
          <a:custGeom>
            <a:avLst/>
            <a:gdLst>
              <a:gd name="T0" fmla="*/ 486 w 533"/>
              <a:gd name="T1" fmla="*/ 634 h 1546"/>
              <a:gd name="T2" fmla="*/ 423 w 533"/>
              <a:gd name="T3" fmla="*/ 573 h 1546"/>
              <a:gd name="T4" fmla="*/ 464 w 533"/>
              <a:gd name="T5" fmla="*/ 551 h 1546"/>
              <a:gd name="T6" fmla="*/ 455 w 533"/>
              <a:gd name="T7" fmla="*/ 526 h 1546"/>
              <a:gd name="T8" fmla="*/ 431 w 533"/>
              <a:gd name="T9" fmla="*/ 518 h 1546"/>
              <a:gd name="T10" fmla="*/ 417 w 533"/>
              <a:gd name="T11" fmla="*/ 530 h 1546"/>
              <a:gd name="T12" fmla="*/ 420 w 533"/>
              <a:gd name="T13" fmla="*/ 552 h 1546"/>
              <a:gd name="T14" fmla="*/ 403 w 533"/>
              <a:gd name="T15" fmla="*/ 555 h 1546"/>
              <a:gd name="T16" fmla="*/ 448 w 533"/>
              <a:gd name="T17" fmla="*/ 503 h 1546"/>
              <a:gd name="T18" fmla="*/ 426 w 533"/>
              <a:gd name="T19" fmla="*/ 438 h 1546"/>
              <a:gd name="T20" fmla="*/ 364 w 533"/>
              <a:gd name="T21" fmla="*/ 418 h 1546"/>
              <a:gd name="T22" fmla="*/ 330 w 533"/>
              <a:gd name="T23" fmla="*/ 449 h 1546"/>
              <a:gd name="T24" fmla="*/ 337 w 533"/>
              <a:gd name="T25" fmla="*/ 505 h 1546"/>
              <a:gd name="T26" fmla="*/ 368 w 533"/>
              <a:gd name="T27" fmla="*/ 541 h 1546"/>
              <a:gd name="T28" fmla="*/ 366 w 533"/>
              <a:gd name="T29" fmla="*/ 526 h 1546"/>
              <a:gd name="T30" fmla="*/ 356 w 533"/>
              <a:gd name="T31" fmla="*/ 517 h 1546"/>
              <a:gd name="T32" fmla="*/ 343 w 533"/>
              <a:gd name="T33" fmla="*/ 528 h 1546"/>
              <a:gd name="T34" fmla="*/ 338 w 533"/>
              <a:gd name="T35" fmla="*/ 536 h 1546"/>
              <a:gd name="T36" fmla="*/ 363 w 533"/>
              <a:gd name="T37" fmla="*/ 544 h 1546"/>
              <a:gd name="T38" fmla="*/ 393 w 533"/>
              <a:gd name="T39" fmla="*/ 578 h 1546"/>
              <a:gd name="T40" fmla="*/ 266 w 533"/>
              <a:gd name="T41" fmla="*/ 503 h 1546"/>
              <a:gd name="T42" fmla="*/ 328 w 533"/>
              <a:gd name="T43" fmla="*/ 393 h 1546"/>
              <a:gd name="T44" fmla="*/ 390 w 533"/>
              <a:gd name="T45" fmla="*/ 388 h 1546"/>
              <a:gd name="T46" fmla="*/ 395 w 533"/>
              <a:gd name="T47" fmla="*/ 350 h 1546"/>
              <a:gd name="T48" fmla="*/ 371 w 533"/>
              <a:gd name="T49" fmla="*/ 329 h 1546"/>
              <a:gd name="T50" fmla="*/ 329 w 533"/>
              <a:gd name="T51" fmla="*/ 342 h 1546"/>
              <a:gd name="T52" fmla="*/ 315 w 533"/>
              <a:gd name="T53" fmla="*/ 386 h 1546"/>
              <a:gd name="T54" fmla="*/ 371 w 533"/>
              <a:gd name="T55" fmla="*/ 275 h 1546"/>
              <a:gd name="T56" fmla="*/ 432 w 533"/>
              <a:gd name="T57" fmla="*/ 128 h 1546"/>
              <a:gd name="T58" fmla="*/ 335 w 533"/>
              <a:gd name="T59" fmla="*/ 41 h 1546"/>
              <a:gd name="T60" fmla="*/ 160 w 533"/>
              <a:gd name="T61" fmla="*/ 98 h 1546"/>
              <a:gd name="T62" fmla="*/ 27 w 533"/>
              <a:gd name="T63" fmla="*/ 208 h 1546"/>
              <a:gd name="T64" fmla="*/ 238 w 533"/>
              <a:gd name="T65" fmla="*/ 314 h 1546"/>
              <a:gd name="T66" fmla="*/ 161 w 533"/>
              <a:gd name="T67" fmla="*/ 413 h 1546"/>
              <a:gd name="T68" fmla="*/ 186 w 533"/>
              <a:gd name="T69" fmla="*/ 355 h 1546"/>
              <a:gd name="T70" fmla="*/ 147 w 533"/>
              <a:gd name="T71" fmla="*/ 320 h 1546"/>
              <a:gd name="T72" fmla="*/ 77 w 533"/>
              <a:gd name="T73" fmla="*/ 343 h 1546"/>
              <a:gd name="T74" fmla="*/ 25 w 533"/>
              <a:gd name="T75" fmla="*/ 386 h 1546"/>
              <a:gd name="T76" fmla="*/ 119 w 533"/>
              <a:gd name="T77" fmla="*/ 430 h 1546"/>
              <a:gd name="T78" fmla="*/ 205 w 533"/>
              <a:gd name="T79" fmla="*/ 546 h 1546"/>
              <a:gd name="T80" fmla="*/ 438 w 533"/>
              <a:gd name="T81" fmla="*/ 557 h 1546"/>
              <a:gd name="T82" fmla="*/ 387 w 533"/>
              <a:gd name="T83" fmla="*/ 535 h 1546"/>
              <a:gd name="T84" fmla="*/ 390 w 533"/>
              <a:gd name="T85" fmla="*/ 530 h 1546"/>
              <a:gd name="T86" fmla="*/ 390 w 533"/>
              <a:gd name="T87" fmla="*/ 536 h 1546"/>
              <a:gd name="T88" fmla="*/ 391 w 533"/>
              <a:gd name="T89" fmla="*/ 539 h 1546"/>
              <a:gd name="T90" fmla="*/ 258 w 533"/>
              <a:gd name="T91" fmla="*/ 381 h 1546"/>
              <a:gd name="T92" fmla="*/ 259 w 533"/>
              <a:gd name="T93" fmla="*/ 375 h 1546"/>
              <a:gd name="T94" fmla="*/ 260 w 533"/>
              <a:gd name="T95" fmla="*/ 368 h 1546"/>
              <a:gd name="T96" fmla="*/ 262 w 533"/>
              <a:gd name="T97" fmla="*/ 341 h 1546"/>
              <a:gd name="T98" fmla="*/ 263 w 533"/>
              <a:gd name="T99" fmla="*/ 328 h 1546"/>
              <a:gd name="T100" fmla="*/ 293 w 533"/>
              <a:gd name="T101" fmla="*/ 317 h 1546"/>
              <a:gd name="T102" fmla="*/ 288 w 533"/>
              <a:gd name="T103" fmla="*/ 327 h 1546"/>
              <a:gd name="T104" fmla="*/ 282 w 533"/>
              <a:gd name="T105" fmla="*/ 342 h 1546"/>
              <a:gd name="T106" fmla="*/ 276 w 533"/>
              <a:gd name="T107" fmla="*/ 354 h 1546"/>
              <a:gd name="T108" fmla="*/ 269 w 533"/>
              <a:gd name="T109" fmla="*/ 367 h 1546"/>
              <a:gd name="T110" fmla="*/ 263 w 533"/>
              <a:gd name="T111" fmla="*/ 376 h 1546"/>
              <a:gd name="T112" fmla="*/ 126 w 533"/>
              <a:gd name="T113" fmla="*/ 43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1546">
                <a:moveTo>
                  <a:pt x="533" y="1546"/>
                </a:moveTo>
                <a:cubicBezTo>
                  <a:pt x="533" y="1452"/>
                  <a:pt x="533" y="715"/>
                  <a:pt x="533" y="715"/>
                </a:cubicBezTo>
                <a:cubicBezTo>
                  <a:pt x="533" y="715"/>
                  <a:pt x="532" y="679"/>
                  <a:pt x="491" y="639"/>
                </a:cubicBezTo>
                <a:cubicBezTo>
                  <a:pt x="502" y="637"/>
                  <a:pt x="505" y="635"/>
                  <a:pt x="489" y="634"/>
                </a:cubicBezTo>
                <a:cubicBezTo>
                  <a:pt x="488" y="634"/>
                  <a:pt x="487" y="634"/>
                  <a:pt x="486" y="634"/>
                </a:cubicBezTo>
                <a:cubicBezTo>
                  <a:pt x="468" y="617"/>
                  <a:pt x="443" y="600"/>
                  <a:pt x="408" y="585"/>
                </a:cubicBezTo>
                <a:cubicBezTo>
                  <a:pt x="408" y="584"/>
                  <a:pt x="408" y="584"/>
                  <a:pt x="408" y="584"/>
                </a:cubicBezTo>
                <a:cubicBezTo>
                  <a:pt x="410" y="581"/>
                  <a:pt x="414" y="578"/>
                  <a:pt x="418" y="576"/>
                </a:cubicBezTo>
                <a:cubicBezTo>
                  <a:pt x="419" y="576"/>
                  <a:pt x="421" y="575"/>
                  <a:pt x="423" y="573"/>
                </a:cubicBezTo>
                <a:cubicBezTo>
                  <a:pt x="422" y="575"/>
                  <a:pt x="422" y="575"/>
                  <a:pt x="423" y="573"/>
                </a:cubicBezTo>
                <a:cubicBezTo>
                  <a:pt x="428" y="569"/>
                  <a:pt x="435" y="563"/>
                  <a:pt x="440" y="557"/>
                </a:cubicBezTo>
                <a:cubicBezTo>
                  <a:pt x="443" y="557"/>
                  <a:pt x="446" y="556"/>
                  <a:pt x="448" y="555"/>
                </a:cubicBezTo>
                <a:cubicBezTo>
                  <a:pt x="449" y="556"/>
                  <a:pt x="451" y="556"/>
                  <a:pt x="452" y="556"/>
                </a:cubicBezTo>
                <a:cubicBezTo>
                  <a:pt x="456" y="556"/>
                  <a:pt x="459" y="554"/>
                  <a:pt x="460" y="551"/>
                </a:cubicBezTo>
                <a:cubicBezTo>
                  <a:pt x="461" y="551"/>
                  <a:pt x="463" y="551"/>
                  <a:pt x="464" y="551"/>
                </a:cubicBezTo>
                <a:cubicBezTo>
                  <a:pt x="470" y="551"/>
                  <a:pt x="474" y="547"/>
                  <a:pt x="474" y="541"/>
                </a:cubicBezTo>
                <a:cubicBezTo>
                  <a:pt x="474" y="536"/>
                  <a:pt x="470" y="532"/>
                  <a:pt x="465" y="531"/>
                </a:cubicBezTo>
                <a:cubicBezTo>
                  <a:pt x="464" y="528"/>
                  <a:pt x="461" y="526"/>
                  <a:pt x="458" y="526"/>
                </a:cubicBezTo>
                <a:cubicBezTo>
                  <a:pt x="457" y="526"/>
                  <a:pt x="457" y="526"/>
                  <a:pt x="457" y="526"/>
                </a:cubicBezTo>
                <a:cubicBezTo>
                  <a:pt x="456" y="526"/>
                  <a:pt x="456" y="526"/>
                  <a:pt x="455" y="526"/>
                </a:cubicBezTo>
                <a:cubicBezTo>
                  <a:pt x="455" y="526"/>
                  <a:pt x="455" y="526"/>
                  <a:pt x="455" y="526"/>
                </a:cubicBezTo>
                <a:cubicBezTo>
                  <a:pt x="455" y="523"/>
                  <a:pt x="453" y="521"/>
                  <a:pt x="450" y="521"/>
                </a:cubicBezTo>
                <a:cubicBezTo>
                  <a:pt x="450" y="521"/>
                  <a:pt x="450" y="521"/>
                  <a:pt x="450" y="521"/>
                </a:cubicBezTo>
                <a:cubicBezTo>
                  <a:pt x="450" y="516"/>
                  <a:pt x="445" y="512"/>
                  <a:pt x="440" y="512"/>
                </a:cubicBezTo>
                <a:cubicBezTo>
                  <a:pt x="436" y="512"/>
                  <a:pt x="432" y="514"/>
                  <a:pt x="431" y="518"/>
                </a:cubicBezTo>
                <a:cubicBezTo>
                  <a:pt x="431" y="518"/>
                  <a:pt x="430" y="518"/>
                  <a:pt x="430" y="518"/>
                </a:cubicBezTo>
                <a:cubicBezTo>
                  <a:pt x="427" y="518"/>
                  <a:pt x="424" y="520"/>
                  <a:pt x="424" y="524"/>
                </a:cubicBezTo>
                <a:cubicBezTo>
                  <a:pt x="424" y="524"/>
                  <a:pt x="424" y="525"/>
                  <a:pt x="424" y="525"/>
                </a:cubicBezTo>
                <a:cubicBezTo>
                  <a:pt x="422" y="526"/>
                  <a:pt x="420" y="528"/>
                  <a:pt x="418" y="530"/>
                </a:cubicBezTo>
                <a:cubicBezTo>
                  <a:pt x="418" y="530"/>
                  <a:pt x="418" y="530"/>
                  <a:pt x="417" y="530"/>
                </a:cubicBezTo>
                <a:cubicBezTo>
                  <a:pt x="417" y="530"/>
                  <a:pt x="417" y="530"/>
                  <a:pt x="417" y="530"/>
                </a:cubicBezTo>
                <a:cubicBezTo>
                  <a:pt x="414" y="530"/>
                  <a:pt x="411" y="532"/>
                  <a:pt x="411" y="535"/>
                </a:cubicBezTo>
                <a:cubicBezTo>
                  <a:pt x="411" y="536"/>
                  <a:pt x="412" y="536"/>
                  <a:pt x="412" y="537"/>
                </a:cubicBezTo>
                <a:cubicBezTo>
                  <a:pt x="411" y="538"/>
                  <a:pt x="410" y="540"/>
                  <a:pt x="410" y="542"/>
                </a:cubicBezTo>
                <a:cubicBezTo>
                  <a:pt x="410" y="548"/>
                  <a:pt x="414" y="552"/>
                  <a:pt x="420" y="552"/>
                </a:cubicBezTo>
                <a:cubicBezTo>
                  <a:pt x="422" y="552"/>
                  <a:pt x="424" y="552"/>
                  <a:pt x="425" y="551"/>
                </a:cubicBezTo>
                <a:cubicBezTo>
                  <a:pt x="427" y="552"/>
                  <a:pt x="428" y="553"/>
                  <a:pt x="430" y="554"/>
                </a:cubicBezTo>
                <a:cubicBezTo>
                  <a:pt x="429" y="558"/>
                  <a:pt x="428" y="563"/>
                  <a:pt x="426" y="567"/>
                </a:cubicBezTo>
                <a:cubicBezTo>
                  <a:pt x="421" y="570"/>
                  <a:pt x="415" y="574"/>
                  <a:pt x="407" y="577"/>
                </a:cubicBezTo>
                <a:cubicBezTo>
                  <a:pt x="406" y="570"/>
                  <a:pt x="405" y="563"/>
                  <a:pt x="403" y="555"/>
                </a:cubicBezTo>
                <a:cubicBezTo>
                  <a:pt x="398" y="531"/>
                  <a:pt x="398" y="520"/>
                  <a:pt x="398" y="516"/>
                </a:cubicBezTo>
                <a:cubicBezTo>
                  <a:pt x="401" y="515"/>
                  <a:pt x="405" y="514"/>
                  <a:pt x="408" y="512"/>
                </a:cubicBezTo>
                <a:cubicBezTo>
                  <a:pt x="411" y="514"/>
                  <a:pt x="414" y="515"/>
                  <a:pt x="418" y="515"/>
                </a:cubicBezTo>
                <a:cubicBezTo>
                  <a:pt x="427" y="515"/>
                  <a:pt x="435" y="509"/>
                  <a:pt x="438" y="501"/>
                </a:cubicBezTo>
                <a:cubicBezTo>
                  <a:pt x="441" y="502"/>
                  <a:pt x="444" y="503"/>
                  <a:pt x="448" y="503"/>
                </a:cubicBezTo>
                <a:cubicBezTo>
                  <a:pt x="462" y="503"/>
                  <a:pt x="473" y="491"/>
                  <a:pt x="473" y="478"/>
                </a:cubicBezTo>
                <a:cubicBezTo>
                  <a:pt x="473" y="465"/>
                  <a:pt x="463" y="454"/>
                  <a:pt x="450" y="453"/>
                </a:cubicBezTo>
                <a:cubicBezTo>
                  <a:pt x="448" y="445"/>
                  <a:pt x="441" y="438"/>
                  <a:pt x="432" y="438"/>
                </a:cubicBezTo>
                <a:cubicBezTo>
                  <a:pt x="431" y="438"/>
                  <a:pt x="430" y="439"/>
                  <a:pt x="429" y="439"/>
                </a:cubicBezTo>
                <a:cubicBezTo>
                  <a:pt x="428" y="438"/>
                  <a:pt x="427" y="438"/>
                  <a:pt x="426" y="438"/>
                </a:cubicBezTo>
                <a:cubicBezTo>
                  <a:pt x="426" y="438"/>
                  <a:pt x="426" y="438"/>
                  <a:pt x="426" y="438"/>
                </a:cubicBezTo>
                <a:cubicBezTo>
                  <a:pt x="425" y="432"/>
                  <a:pt x="420" y="427"/>
                  <a:pt x="413" y="427"/>
                </a:cubicBezTo>
                <a:cubicBezTo>
                  <a:pt x="413" y="427"/>
                  <a:pt x="413" y="427"/>
                  <a:pt x="412" y="427"/>
                </a:cubicBezTo>
                <a:cubicBezTo>
                  <a:pt x="412" y="414"/>
                  <a:pt x="401" y="403"/>
                  <a:pt x="387" y="403"/>
                </a:cubicBezTo>
                <a:cubicBezTo>
                  <a:pt x="377" y="403"/>
                  <a:pt x="368" y="410"/>
                  <a:pt x="364" y="418"/>
                </a:cubicBezTo>
                <a:cubicBezTo>
                  <a:pt x="364" y="418"/>
                  <a:pt x="364" y="418"/>
                  <a:pt x="363" y="418"/>
                </a:cubicBezTo>
                <a:cubicBezTo>
                  <a:pt x="355" y="418"/>
                  <a:pt x="348" y="425"/>
                  <a:pt x="348" y="434"/>
                </a:cubicBezTo>
                <a:cubicBezTo>
                  <a:pt x="348" y="435"/>
                  <a:pt x="348" y="436"/>
                  <a:pt x="348" y="438"/>
                </a:cubicBezTo>
                <a:cubicBezTo>
                  <a:pt x="342" y="439"/>
                  <a:pt x="337" y="443"/>
                  <a:pt x="333" y="448"/>
                </a:cubicBezTo>
                <a:cubicBezTo>
                  <a:pt x="332" y="448"/>
                  <a:pt x="331" y="449"/>
                  <a:pt x="330" y="449"/>
                </a:cubicBezTo>
                <a:cubicBezTo>
                  <a:pt x="330" y="449"/>
                  <a:pt x="329" y="449"/>
                  <a:pt x="329" y="449"/>
                </a:cubicBezTo>
                <a:cubicBezTo>
                  <a:pt x="322" y="449"/>
                  <a:pt x="316" y="455"/>
                  <a:pt x="316" y="462"/>
                </a:cubicBezTo>
                <a:cubicBezTo>
                  <a:pt x="316" y="464"/>
                  <a:pt x="316" y="465"/>
                  <a:pt x="317" y="466"/>
                </a:cubicBezTo>
                <a:cubicBezTo>
                  <a:pt x="314" y="470"/>
                  <a:pt x="312" y="475"/>
                  <a:pt x="312" y="480"/>
                </a:cubicBezTo>
                <a:cubicBezTo>
                  <a:pt x="312" y="494"/>
                  <a:pt x="323" y="505"/>
                  <a:pt x="337" y="505"/>
                </a:cubicBezTo>
                <a:cubicBezTo>
                  <a:pt x="342" y="505"/>
                  <a:pt x="347" y="504"/>
                  <a:pt x="351" y="502"/>
                </a:cubicBezTo>
                <a:cubicBezTo>
                  <a:pt x="356" y="507"/>
                  <a:pt x="362" y="511"/>
                  <a:pt x="369" y="514"/>
                </a:cubicBezTo>
                <a:cubicBezTo>
                  <a:pt x="373" y="524"/>
                  <a:pt x="381" y="536"/>
                  <a:pt x="386" y="549"/>
                </a:cubicBezTo>
                <a:cubicBezTo>
                  <a:pt x="378" y="548"/>
                  <a:pt x="371" y="545"/>
                  <a:pt x="367" y="542"/>
                </a:cubicBezTo>
                <a:cubicBezTo>
                  <a:pt x="368" y="542"/>
                  <a:pt x="368" y="541"/>
                  <a:pt x="368" y="541"/>
                </a:cubicBezTo>
                <a:cubicBezTo>
                  <a:pt x="369" y="541"/>
                  <a:pt x="370" y="541"/>
                  <a:pt x="371" y="541"/>
                </a:cubicBezTo>
                <a:cubicBezTo>
                  <a:pt x="374" y="541"/>
                  <a:pt x="377" y="538"/>
                  <a:pt x="377" y="535"/>
                </a:cubicBezTo>
                <a:cubicBezTo>
                  <a:pt x="377" y="532"/>
                  <a:pt x="374" y="529"/>
                  <a:pt x="371" y="529"/>
                </a:cubicBezTo>
                <a:cubicBezTo>
                  <a:pt x="371" y="527"/>
                  <a:pt x="369" y="526"/>
                  <a:pt x="367" y="526"/>
                </a:cubicBezTo>
                <a:cubicBezTo>
                  <a:pt x="367" y="526"/>
                  <a:pt x="366" y="526"/>
                  <a:pt x="366" y="526"/>
                </a:cubicBezTo>
                <a:cubicBezTo>
                  <a:pt x="366" y="526"/>
                  <a:pt x="366" y="526"/>
                  <a:pt x="365" y="526"/>
                </a:cubicBezTo>
                <a:cubicBezTo>
                  <a:pt x="365" y="526"/>
                  <a:pt x="365" y="526"/>
                  <a:pt x="365" y="526"/>
                </a:cubicBezTo>
                <a:cubicBezTo>
                  <a:pt x="365" y="524"/>
                  <a:pt x="364" y="523"/>
                  <a:pt x="362" y="523"/>
                </a:cubicBezTo>
                <a:cubicBezTo>
                  <a:pt x="362" y="523"/>
                  <a:pt x="362" y="523"/>
                  <a:pt x="362" y="523"/>
                </a:cubicBezTo>
                <a:cubicBezTo>
                  <a:pt x="362" y="520"/>
                  <a:pt x="359" y="517"/>
                  <a:pt x="356" y="517"/>
                </a:cubicBezTo>
                <a:cubicBezTo>
                  <a:pt x="353" y="517"/>
                  <a:pt x="351" y="519"/>
                  <a:pt x="350" y="521"/>
                </a:cubicBezTo>
                <a:cubicBezTo>
                  <a:pt x="350" y="521"/>
                  <a:pt x="350" y="521"/>
                  <a:pt x="350" y="521"/>
                </a:cubicBezTo>
                <a:cubicBezTo>
                  <a:pt x="348" y="521"/>
                  <a:pt x="346" y="522"/>
                  <a:pt x="346" y="525"/>
                </a:cubicBezTo>
                <a:cubicBezTo>
                  <a:pt x="346" y="525"/>
                  <a:pt x="346" y="525"/>
                  <a:pt x="346" y="525"/>
                </a:cubicBezTo>
                <a:cubicBezTo>
                  <a:pt x="345" y="526"/>
                  <a:pt x="344" y="527"/>
                  <a:pt x="343" y="528"/>
                </a:cubicBezTo>
                <a:cubicBezTo>
                  <a:pt x="343" y="528"/>
                  <a:pt x="342" y="528"/>
                  <a:pt x="342" y="528"/>
                </a:cubicBezTo>
                <a:cubicBezTo>
                  <a:pt x="342" y="528"/>
                  <a:pt x="342" y="528"/>
                  <a:pt x="342" y="528"/>
                </a:cubicBezTo>
                <a:cubicBezTo>
                  <a:pt x="340" y="528"/>
                  <a:pt x="339" y="530"/>
                  <a:pt x="339" y="531"/>
                </a:cubicBezTo>
                <a:cubicBezTo>
                  <a:pt x="339" y="532"/>
                  <a:pt x="339" y="532"/>
                  <a:pt x="339" y="532"/>
                </a:cubicBezTo>
                <a:cubicBezTo>
                  <a:pt x="338" y="533"/>
                  <a:pt x="338" y="535"/>
                  <a:pt x="338" y="536"/>
                </a:cubicBezTo>
                <a:cubicBezTo>
                  <a:pt x="338" y="539"/>
                  <a:pt x="340" y="542"/>
                  <a:pt x="344" y="542"/>
                </a:cubicBezTo>
                <a:cubicBezTo>
                  <a:pt x="345" y="542"/>
                  <a:pt x="346" y="542"/>
                  <a:pt x="347" y="541"/>
                </a:cubicBezTo>
                <a:cubicBezTo>
                  <a:pt x="349" y="543"/>
                  <a:pt x="352" y="545"/>
                  <a:pt x="356" y="545"/>
                </a:cubicBezTo>
                <a:cubicBezTo>
                  <a:pt x="357" y="545"/>
                  <a:pt x="359" y="544"/>
                  <a:pt x="361" y="543"/>
                </a:cubicBezTo>
                <a:cubicBezTo>
                  <a:pt x="362" y="544"/>
                  <a:pt x="362" y="544"/>
                  <a:pt x="363" y="544"/>
                </a:cubicBezTo>
                <a:cubicBezTo>
                  <a:pt x="364" y="544"/>
                  <a:pt x="365" y="544"/>
                  <a:pt x="366" y="544"/>
                </a:cubicBezTo>
                <a:cubicBezTo>
                  <a:pt x="373" y="548"/>
                  <a:pt x="382" y="552"/>
                  <a:pt x="386" y="552"/>
                </a:cubicBezTo>
                <a:cubicBezTo>
                  <a:pt x="387" y="552"/>
                  <a:pt x="387" y="553"/>
                  <a:pt x="388" y="553"/>
                </a:cubicBezTo>
                <a:cubicBezTo>
                  <a:pt x="391" y="560"/>
                  <a:pt x="393" y="567"/>
                  <a:pt x="393" y="575"/>
                </a:cubicBezTo>
                <a:cubicBezTo>
                  <a:pt x="393" y="576"/>
                  <a:pt x="393" y="577"/>
                  <a:pt x="393" y="578"/>
                </a:cubicBezTo>
                <a:cubicBezTo>
                  <a:pt x="296" y="534"/>
                  <a:pt x="272" y="509"/>
                  <a:pt x="267" y="503"/>
                </a:cubicBezTo>
                <a:cubicBezTo>
                  <a:pt x="267" y="502"/>
                  <a:pt x="267" y="502"/>
                  <a:pt x="267" y="502"/>
                </a:cubicBezTo>
                <a:cubicBezTo>
                  <a:pt x="267" y="502"/>
                  <a:pt x="267" y="502"/>
                  <a:pt x="267" y="503"/>
                </a:cubicBezTo>
                <a:cubicBezTo>
                  <a:pt x="266" y="502"/>
                  <a:pt x="266" y="502"/>
                  <a:pt x="266" y="502"/>
                </a:cubicBezTo>
                <a:cubicBezTo>
                  <a:pt x="266" y="503"/>
                  <a:pt x="266" y="503"/>
                  <a:pt x="266" y="503"/>
                </a:cubicBezTo>
                <a:cubicBezTo>
                  <a:pt x="265" y="505"/>
                  <a:pt x="261" y="510"/>
                  <a:pt x="252" y="516"/>
                </a:cubicBezTo>
                <a:cubicBezTo>
                  <a:pt x="251" y="504"/>
                  <a:pt x="250" y="492"/>
                  <a:pt x="251" y="480"/>
                </a:cubicBezTo>
                <a:cubicBezTo>
                  <a:pt x="252" y="459"/>
                  <a:pt x="258" y="438"/>
                  <a:pt x="266" y="418"/>
                </a:cubicBezTo>
                <a:cubicBezTo>
                  <a:pt x="268" y="418"/>
                  <a:pt x="270" y="417"/>
                  <a:pt x="271" y="417"/>
                </a:cubicBezTo>
                <a:cubicBezTo>
                  <a:pt x="283" y="415"/>
                  <a:pt x="309" y="405"/>
                  <a:pt x="328" y="393"/>
                </a:cubicBezTo>
                <a:cubicBezTo>
                  <a:pt x="330" y="394"/>
                  <a:pt x="332" y="394"/>
                  <a:pt x="335" y="394"/>
                </a:cubicBezTo>
                <a:cubicBezTo>
                  <a:pt x="338" y="394"/>
                  <a:pt x="340" y="394"/>
                  <a:pt x="342" y="392"/>
                </a:cubicBezTo>
                <a:cubicBezTo>
                  <a:pt x="346" y="395"/>
                  <a:pt x="351" y="396"/>
                  <a:pt x="357" y="396"/>
                </a:cubicBezTo>
                <a:cubicBezTo>
                  <a:pt x="366" y="396"/>
                  <a:pt x="375" y="392"/>
                  <a:pt x="381" y="385"/>
                </a:cubicBezTo>
                <a:cubicBezTo>
                  <a:pt x="383" y="387"/>
                  <a:pt x="387" y="388"/>
                  <a:pt x="390" y="388"/>
                </a:cubicBezTo>
                <a:cubicBezTo>
                  <a:pt x="399" y="388"/>
                  <a:pt x="407" y="380"/>
                  <a:pt x="407" y="371"/>
                </a:cubicBezTo>
                <a:cubicBezTo>
                  <a:pt x="407" y="367"/>
                  <a:pt x="406" y="364"/>
                  <a:pt x="404" y="361"/>
                </a:cubicBezTo>
                <a:cubicBezTo>
                  <a:pt x="404" y="360"/>
                  <a:pt x="404" y="360"/>
                  <a:pt x="404" y="359"/>
                </a:cubicBezTo>
                <a:cubicBezTo>
                  <a:pt x="404" y="354"/>
                  <a:pt x="400" y="350"/>
                  <a:pt x="396" y="350"/>
                </a:cubicBezTo>
                <a:cubicBezTo>
                  <a:pt x="395" y="350"/>
                  <a:pt x="395" y="350"/>
                  <a:pt x="395" y="350"/>
                </a:cubicBezTo>
                <a:cubicBezTo>
                  <a:pt x="394" y="349"/>
                  <a:pt x="393" y="349"/>
                  <a:pt x="392" y="349"/>
                </a:cubicBezTo>
                <a:cubicBezTo>
                  <a:pt x="390" y="345"/>
                  <a:pt x="387" y="343"/>
                  <a:pt x="383" y="342"/>
                </a:cubicBezTo>
                <a:cubicBezTo>
                  <a:pt x="383" y="341"/>
                  <a:pt x="383" y="340"/>
                  <a:pt x="383" y="339"/>
                </a:cubicBezTo>
                <a:cubicBezTo>
                  <a:pt x="383" y="333"/>
                  <a:pt x="378" y="329"/>
                  <a:pt x="372" y="329"/>
                </a:cubicBezTo>
                <a:cubicBezTo>
                  <a:pt x="372" y="329"/>
                  <a:pt x="372" y="329"/>
                  <a:pt x="371" y="329"/>
                </a:cubicBezTo>
                <a:cubicBezTo>
                  <a:pt x="369" y="323"/>
                  <a:pt x="363" y="319"/>
                  <a:pt x="356" y="319"/>
                </a:cubicBezTo>
                <a:cubicBezTo>
                  <a:pt x="347" y="319"/>
                  <a:pt x="339" y="326"/>
                  <a:pt x="339" y="335"/>
                </a:cubicBezTo>
                <a:cubicBezTo>
                  <a:pt x="339" y="335"/>
                  <a:pt x="339" y="335"/>
                  <a:pt x="338" y="335"/>
                </a:cubicBezTo>
                <a:cubicBezTo>
                  <a:pt x="334" y="335"/>
                  <a:pt x="330" y="338"/>
                  <a:pt x="330" y="342"/>
                </a:cubicBezTo>
                <a:cubicBezTo>
                  <a:pt x="330" y="342"/>
                  <a:pt x="329" y="342"/>
                  <a:pt x="329" y="342"/>
                </a:cubicBezTo>
                <a:cubicBezTo>
                  <a:pt x="329" y="342"/>
                  <a:pt x="328" y="342"/>
                  <a:pt x="327" y="343"/>
                </a:cubicBezTo>
                <a:cubicBezTo>
                  <a:pt x="327" y="342"/>
                  <a:pt x="326" y="342"/>
                  <a:pt x="325" y="342"/>
                </a:cubicBezTo>
                <a:cubicBezTo>
                  <a:pt x="319" y="342"/>
                  <a:pt x="314" y="347"/>
                  <a:pt x="313" y="352"/>
                </a:cubicBezTo>
                <a:cubicBezTo>
                  <a:pt x="304" y="353"/>
                  <a:pt x="298" y="360"/>
                  <a:pt x="298" y="369"/>
                </a:cubicBezTo>
                <a:cubicBezTo>
                  <a:pt x="298" y="378"/>
                  <a:pt x="305" y="386"/>
                  <a:pt x="315" y="386"/>
                </a:cubicBezTo>
                <a:cubicBezTo>
                  <a:pt x="317" y="386"/>
                  <a:pt x="319" y="386"/>
                  <a:pt x="321" y="385"/>
                </a:cubicBezTo>
                <a:cubicBezTo>
                  <a:pt x="322" y="387"/>
                  <a:pt x="323" y="388"/>
                  <a:pt x="324" y="390"/>
                </a:cubicBezTo>
                <a:cubicBezTo>
                  <a:pt x="312" y="397"/>
                  <a:pt x="295" y="405"/>
                  <a:pt x="270" y="409"/>
                </a:cubicBezTo>
                <a:cubicBezTo>
                  <a:pt x="286" y="373"/>
                  <a:pt x="307" y="339"/>
                  <a:pt x="318" y="310"/>
                </a:cubicBezTo>
                <a:cubicBezTo>
                  <a:pt x="339" y="303"/>
                  <a:pt x="357" y="290"/>
                  <a:pt x="371" y="275"/>
                </a:cubicBezTo>
                <a:cubicBezTo>
                  <a:pt x="382" y="282"/>
                  <a:pt x="395" y="286"/>
                  <a:pt x="408" y="286"/>
                </a:cubicBezTo>
                <a:cubicBezTo>
                  <a:pt x="447" y="286"/>
                  <a:pt x="479" y="254"/>
                  <a:pt x="479" y="215"/>
                </a:cubicBezTo>
                <a:cubicBezTo>
                  <a:pt x="479" y="201"/>
                  <a:pt x="474" y="187"/>
                  <a:pt x="466" y="176"/>
                </a:cubicBezTo>
                <a:cubicBezTo>
                  <a:pt x="468" y="172"/>
                  <a:pt x="468" y="169"/>
                  <a:pt x="468" y="165"/>
                </a:cubicBezTo>
                <a:cubicBezTo>
                  <a:pt x="468" y="145"/>
                  <a:pt x="452" y="128"/>
                  <a:pt x="432" y="128"/>
                </a:cubicBezTo>
                <a:cubicBezTo>
                  <a:pt x="431" y="128"/>
                  <a:pt x="430" y="128"/>
                  <a:pt x="429" y="128"/>
                </a:cubicBezTo>
                <a:cubicBezTo>
                  <a:pt x="426" y="127"/>
                  <a:pt x="423" y="125"/>
                  <a:pt x="419" y="125"/>
                </a:cubicBezTo>
                <a:cubicBezTo>
                  <a:pt x="410" y="111"/>
                  <a:pt x="395" y="100"/>
                  <a:pt x="378" y="96"/>
                </a:cubicBezTo>
                <a:cubicBezTo>
                  <a:pt x="379" y="92"/>
                  <a:pt x="380" y="89"/>
                  <a:pt x="380" y="85"/>
                </a:cubicBezTo>
                <a:cubicBezTo>
                  <a:pt x="380" y="61"/>
                  <a:pt x="360" y="41"/>
                  <a:pt x="335" y="41"/>
                </a:cubicBezTo>
                <a:cubicBezTo>
                  <a:pt x="334" y="41"/>
                  <a:pt x="333" y="41"/>
                  <a:pt x="332" y="41"/>
                </a:cubicBezTo>
                <a:cubicBezTo>
                  <a:pt x="321" y="17"/>
                  <a:pt x="296" y="0"/>
                  <a:pt x="268" y="0"/>
                </a:cubicBezTo>
                <a:cubicBezTo>
                  <a:pt x="230" y="0"/>
                  <a:pt x="199" y="29"/>
                  <a:pt x="198" y="67"/>
                </a:cubicBezTo>
                <a:cubicBezTo>
                  <a:pt x="197" y="67"/>
                  <a:pt x="197" y="66"/>
                  <a:pt x="196" y="66"/>
                </a:cubicBezTo>
                <a:cubicBezTo>
                  <a:pt x="178" y="66"/>
                  <a:pt x="162" y="80"/>
                  <a:pt x="160" y="98"/>
                </a:cubicBezTo>
                <a:cubicBezTo>
                  <a:pt x="159" y="98"/>
                  <a:pt x="159" y="98"/>
                  <a:pt x="158" y="98"/>
                </a:cubicBezTo>
                <a:cubicBezTo>
                  <a:pt x="155" y="98"/>
                  <a:pt x="152" y="98"/>
                  <a:pt x="150" y="98"/>
                </a:cubicBezTo>
                <a:cubicBezTo>
                  <a:pt x="147" y="98"/>
                  <a:pt x="144" y="98"/>
                  <a:pt x="142" y="98"/>
                </a:cubicBezTo>
                <a:cubicBezTo>
                  <a:pt x="117" y="98"/>
                  <a:pt x="97" y="115"/>
                  <a:pt x="91" y="138"/>
                </a:cubicBezTo>
                <a:cubicBezTo>
                  <a:pt x="56" y="141"/>
                  <a:pt x="27" y="171"/>
                  <a:pt x="27" y="208"/>
                </a:cubicBezTo>
                <a:cubicBezTo>
                  <a:pt x="27" y="247"/>
                  <a:pt x="59" y="278"/>
                  <a:pt x="98" y="278"/>
                </a:cubicBezTo>
                <a:cubicBezTo>
                  <a:pt x="108" y="278"/>
                  <a:pt x="117" y="276"/>
                  <a:pt x="126" y="272"/>
                </a:cubicBezTo>
                <a:cubicBezTo>
                  <a:pt x="133" y="296"/>
                  <a:pt x="155" y="313"/>
                  <a:pt x="181" y="313"/>
                </a:cubicBezTo>
                <a:cubicBezTo>
                  <a:pt x="192" y="313"/>
                  <a:pt x="202" y="310"/>
                  <a:pt x="211" y="305"/>
                </a:cubicBezTo>
                <a:cubicBezTo>
                  <a:pt x="219" y="309"/>
                  <a:pt x="228" y="312"/>
                  <a:pt x="238" y="314"/>
                </a:cubicBezTo>
                <a:cubicBezTo>
                  <a:pt x="239" y="327"/>
                  <a:pt x="238" y="357"/>
                  <a:pt x="223" y="425"/>
                </a:cubicBezTo>
                <a:cubicBezTo>
                  <a:pt x="218" y="446"/>
                  <a:pt x="214" y="466"/>
                  <a:pt x="211" y="485"/>
                </a:cubicBezTo>
                <a:cubicBezTo>
                  <a:pt x="190" y="477"/>
                  <a:pt x="173" y="468"/>
                  <a:pt x="159" y="458"/>
                </a:cubicBezTo>
                <a:cubicBezTo>
                  <a:pt x="153" y="447"/>
                  <a:pt x="150" y="435"/>
                  <a:pt x="148" y="423"/>
                </a:cubicBezTo>
                <a:cubicBezTo>
                  <a:pt x="153" y="421"/>
                  <a:pt x="158" y="417"/>
                  <a:pt x="161" y="413"/>
                </a:cubicBezTo>
                <a:cubicBezTo>
                  <a:pt x="166" y="416"/>
                  <a:pt x="171" y="417"/>
                  <a:pt x="176" y="417"/>
                </a:cubicBezTo>
                <a:cubicBezTo>
                  <a:pt x="192" y="417"/>
                  <a:pt x="204" y="405"/>
                  <a:pt x="204" y="389"/>
                </a:cubicBezTo>
                <a:cubicBezTo>
                  <a:pt x="204" y="384"/>
                  <a:pt x="202" y="378"/>
                  <a:pt x="199" y="374"/>
                </a:cubicBezTo>
                <a:cubicBezTo>
                  <a:pt x="200" y="372"/>
                  <a:pt x="200" y="371"/>
                  <a:pt x="200" y="369"/>
                </a:cubicBezTo>
                <a:cubicBezTo>
                  <a:pt x="200" y="361"/>
                  <a:pt x="194" y="355"/>
                  <a:pt x="186" y="355"/>
                </a:cubicBezTo>
                <a:cubicBezTo>
                  <a:pt x="185" y="355"/>
                  <a:pt x="185" y="355"/>
                  <a:pt x="184" y="355"/>
                </a:cubicBezTo>
                <a:cubicBezTo>
                  <a:pt x="183" y="354"/>
                  <a:pt x="182" y="354"/>
                  <a:pt x="181" y="353"/>
                </a:cubicBezTo>
                <a:cubicBezTo>
                  <a:pt x="177" y="348"/>
                  <a:pt x="171" y="344"/>
                  <a:pt x="164" y="342"/>
                </a:cubicBezTo>
                <a:cubicBezTo>
                  <a:pt x="164" y="340"/>
                  <a:pt x="165" y="339"/>
                  <a:pt x="165" y="338"/>
                </a:cubicBezTo>
                <a:cubicBezTo>
                  <a:pt x="165" y="328"/>
                  <a:pt x="157" y="320"/>
                  <a:pt x="147" y="320"/>
                </a:cubicBezTo>
                <a:cubicBezTo>
                  <a:pt x="147" y="320"/>
                  <a:pt x="146" y="320"/>
                  <a:pt x="146" y="320"/>
                </a:cubicBezTo>
                <a:cubicBezTo>
                  <a:pt x="141" y="310"/>
                  <a:pt x="132" y="304"/>
                  <a:pt x="120" y="304"/>
                </a:cubicBezTo>
                <a:cubicBezTo>
                  <a:pt x="105" y="304"/>
                  <a:pt x="93" y="315"/>
                  <a:pt x="92" y="330"/>
                </a:cubicBezTo>
                <a:cubicBezTo>
                  <a:pt x="92" y="330"/>
                  <a:pt x="92" y="330"/>
                  <a:pt x="92" y="330"/>
                </a:cubicBezTo>
                <a:cubicBezTo>
                  <a:pt x="84" y="330"/>
                  <a:pt x="78" y="336"/>
                  <a:pt x="77" y="343"/>
                </a:cubicBezTo>
                <a:cubicBezTo>
                  <a:pt x="77" y="343"/>
                  <a:pt x="77" y="343"/>
                  <a:pt x="77" y="343"/>
                </a:cubicBezTo>
                <a:cubicBezTo>
                  <a:pt x="75" y="343"/>
                  <a:pt x="74" y="343"/>
                  <a:pt x="73" y="343"/>
                </a:cubicBezTo>
                <a:cubicBezTo>
                  <a:pt x="72" y="343"/>
                  <a:pt x="71" y="343"/>
                  <a:pt x="70" y="343"/>
                </a:cubicBezTo>
                <a:cubicBezTo>
                  <a:pt x="60" y="343"/>
                  <a:pt x="52" y="349"/>
                  <a:pt x="50" y="359"/>
                </a:cubicBezTo>
                <a:cubicBezTo>
                  <a:pt x="36" y="360"/>
                  <a:pt x="25" y="372"/>
                  <a:pt x="25" y="386"/>
                </a:cubicBezTo>
                <a:cubicBezTo>
                  <a:pt x="25" y="402"/>
                  <a:pt x="37" y="414"/>
                  <a:pt x="52" y="414"/>
                </a:cubicBezTo>
                <a:cubicBezTo>
                  <a:pt x="56" y="414"/>
                  <a:pt x="60" y="414"/>
                  <a:pt x="64" y="412"/>
                </a:cubicBezTo>
                <a:cubicBezTo>
                  <a:pt x="67" y="421"/>
                  <a:pt x="75" y="428"/>
                  <a:pt x="86" y="428"/>
                </a:cubicBezTo>
                <a:cubicBezTo>
                  <a:pt x="90" y="428"/>
                  <a:pt x="94" y="427"/>
                  <a:pt x="98" y="425"/>
                </a:cubicBezTo>
                <a:cubicBezTo>
                  <a:pt x="104" y="428"/>
                  <a:pt x="111" y="430"/>
                  <a:pt x="119" y="430"/>
                </a:cubicBezTo>
                <a:cubicBezTo>
                  <a:pt x="133" y="448"/>
                  <a:pt x="153" y="465"/>
                  <a:pt x="168" y="476"/>
                </a:cubicBezTo>
                <a:cubicBezTo>
                  <a:pt x="171" y="481"/>
                  <a:pt x="171" y="480"/>
                  <a:pt x="169" y="476"/>
                </a:cubicBezTo>
                <a:cubicBezTo>
                  <a:pt x="174" y="480"/>
                  <a:pt x="179" y="483"/>
                  <a:pt x="183" y="485"/>
                </a:cubicBezTo>
                <a:cubicBezTo>
                  <a:pt x="194" y="490"/>
                  <a:pt x="203" y="499"/>
                  <a:pt x="209" y="505"/>
                </a:cubicBezTo>
                <a:cubicBezTo>
                  <a:pt x="207" y="520"/>
                  <a:pt x="206" y="533"/>
                  <a:pt x="205" y="546"/>
                </a:cubicBezTo>
                <a:cubicBezTo>
                  <a:pt x="186" y="556"/>
                  <a:pt x="161" y="569"/>
                  <a:pt x="128" y="584"/>
                </a:cubicBezTo>
                <a:cubicBezTo>
                  <a:pt x="3" y="638"/>
                  <a:pt x="0" y="715"/>
                  <a:pt x="0" y="715"/>
                </a:cubicBezTo>
                <a:cubicBezTo>
                  <a:pt x="0" y="715"/>
                  <a:pt x="0" y="1452"/>
                  <a:pt x="0" y="1546"/>
                </a:cubicBezTo>
                <a:moveTo>
                  <a:pt x="432" y="556"/>
                </a:moveTo>
                <a:cubicBezTo>
                  <a:pt x="434" y="556"/>
                  <a:pt x="436" y="557"/>
                  <a:pt x="438" y="557"/>
                </a:cubicBezTo>
                <a:cubicBezTo>
                  <a:pt x="436" y="559"/>
                  <a:pt x="434" y="561"/>
                  <a:pt x="432" y="563"/>
                </a:cubicBezTo>
                <a:cubicBezTo>
                  <a:pt x="432" y="562"/>
                  <a:pt x="432" y="559"/>
                  <a:pt x="432" y="556"/>
                </a:cubicBezTo>
                <a:close/>
                <a:moveTo>
                  <a:pt x="389" y="538"/>
                </a:moveTo>
                <a:cubicBezTo>
                  <a:pt x="389" y="537"/>
                  <a:pt x="389" y="537"/>
                  <a:pt x="389" y="537"/>
                </a:cubicBezTo>
                <a:cubicBezTo>
                  <a:pt x="388" y="536"/>
                  <a:pt x="388" y="536"/>
                  <a:pt x="387" y="535"/>
                </a:cubicBezTo>
                <a:cubicBezTo>
                  <a:pt x="387" y="535"/>
                  <a:pt x="387" y="535"/>
                  <a:pt x="387" y="534"/>
                </a:cubicBezTo>
                <a:cubicBezTo>
                  <a:pt x="384" y="529"/>
                  <a:pt x="381" y="522"/>
                  <a:pt x="378" y="517"/>
                </a:cubicBezTo>
                <a:cubicBezTo>
                  <a:pt x="381" y="517"/>
                  <a:pt x="383" y="517"/>
                  <a:pt x="386" y="517"/>
                </a:cubicBezTo>
                <a:cubicBezTo>
                  <a:pt x="387" y="517"/>
                  <a:pt x="388" y="517"/>
                  <a:pt x="389" y="517"/>
                </a:cubicBezTo>
                <a:cubicBezTo>
                  <a:pt x="389" y="522"/>
                  <a:pt x="389" y="526"/>
                  <a:pt x="390" y="530"/>
                </a:cubicBezTo>
                <a:cubicBezTo>
                  <a:pt x="390" y="530"/>
                  <a:pt x="390" y="530"/>
                  <a:pt x="390" y="531"/>
                </a:cubicBezTo>
                <a:cubicBezTo>
                  <a:pt x="390" y="531"/>
                  <a:pt x="390" y="532"/>
                  <a:pt x="390" y="532"/>
                </a:cubicBezTo>
                <a:cubicBezTo>
                  <a:pt x="390" y="532"/>
                  <a:pt x="390" y="532"/>
                  <a:pt x="390" y="533"/>
                </a:cubicBezTo>
                <a:cubicBezTo>
                  <a:pt x="390" y="533"/>
                  <a:pt x="390" y="534"/>
                  <a:pt x="390" y="534"/>
                </a:cubicBezTo>
                <a:cubicBezTo>
                  <a:pt x="390" y="535"/>
                  <a:pt x="390" y="535"/>
                  <a:pt x="390" y="536"/>
                </a:cubicBezTo>
                <a:cubicBezTo>
                  <a:pt x="390" y="536"/>
                  <a:pt x="390" y="536"/>
                  <a:pt x="390" y="536"/>
                </a:cubicBezTo>
                <a:cubicBezTo>
                  <a:pt x="390" y="536"/>
                  <a:pt x="390" y="537"/>
                  <a:pt x="390" y="537"/>
                </a:cubicBezTo>
                <a:cubicBezTo>
                  <a:pt x="390" y="537"/>
                  <a:pt x="390" y="537"/>
                  <a:pt x="390" y="538"/>
                </a:cubicBezTo>
                <a:cubicBezTo>
                  <a:pt x="391" y="538"/>
                  <a:pt x="391" y="538"/>
                  <a:pt x="391" y="538"/>
                </a:cubicBezTo>
                <a:cubicBezTo>
                  <a:pt x="391" y="538"/>
                  <a:pt x="391" y="538"/>
                  <a:pt x="391" y="539"/>
                </a:cubicBezTo>
                <a:cubicBezTo>
                  <a:pt x="391" y="539"/>
                  <a:pt x="391" y="539"/>
                  <a:pt x="391" y="539"/>
                </a:cubicBezTo>
                <a:cubicBezTo>
                  <a:pt x="391" y="539"/>
                  <a:pt x="391" y="539"/>
                  <a:pt x="391" y="539"/>
                </a:cubicBezTo>
                <a:cubicBezTo>
                  <a:pt x="391" y="539"/>
                  <a:pt x="391" y="539"/>
                  <a:pt x="391" y="539"/>
                </a:cubicBezTo>
                <a:cubicBezTo>
                  <a:pt x="390" y="539"/>
                  <a:pt x="390" y="538"/>
                  <a:pt x="389" y="538"/>
                </a:cubicBezTo>
                <a:close/>
                <a:moveTo>
                  <a:pt x="258" y="381"/>
                </a:moveTo>
                <a:cubicBezTo>
                  <a:pt x="258" y="381"/>
                  <a:pt x="258" y="381"/>
                  <a:pt x="258" y="380"/>
                </a:cubicBezTo>
                <a:cubicBezTo>
                  <a:pt x="258" y="380"/>
                  <a:pt x="258" y="380"/>
                  <a:pt x="259" y="379"/>
                </a:cubicBezTo>
                <a:cubicBezTo>
                  <a:pt x="259" y="379"/>
                  <a:pt x="259" y="379"/>
                  <a:pt x="259" y="379"/>
                </a:cubicBezTo>
                <a:cubicBezTo>
                  <a:pt x="259" y="378"/>
                  <a:pt x="259" y="378"/>
                  <a:pt x="259" y="378"/>
                </a:cubicBezTo>
                <a:cubicBezTo>
                  <a:pt x="259" y="377"/>
                  <a:pt x="259" y="376"/>
                  <a:pt x="259" y="375"/>
                </a:cubicBezTo>
                <a:cubicBezTo>
                  <a:pt x="259" y="375"/>
                  <a:pt x="259" y="375"/>
                  <a:pt x="259" y="375"/>
                </a:cubicBezTo>
                <a:cubicBezTo>
                  <a:pt x="259" y="374"/>
                  <a:pt x="259" y="374"/>
                  <a:pt x="259" y="373"/>
                </a:cubicBezTo>
                <a:cubicBezTo>
                  <a:pt x="259" y="373"/>
                  <a:pt x="259" y="372"/>
                  <a:pt x="259" y="372"/>
                </a:cubicBezTo>
                <a:cubicBezTo>
                  <a:pt x="260" y="371"/>
                  <a:pt x="260" y="370"/>
                  <a:pt x="260" y="368"/>
                </a:cubicBezTo>
                <a:cubicBezTo>
                  <a:pt x="260" y="368"/>
                  <a:pt x="260" y="368"/>
                  <a:pt x="260" y="368"/>
                </a:cubicBezTo>
                <a:cubicBezTo>
                  <a:pt x="260" y="365"/>
                  <a:pt x="261" y="362"/>
                  <a:pt x="261" y="359"/>
                </a:cubicBezTo>
                <a:cubicBezTo>
                  <a:pt x="261" y="359"/>
                  <a:pt x="261" y="359"/>
                  <a:pt x="261" y="358"/>
                </a:cubicBezTo>
                <a:cubicBezTo>
                  <a:pt x="261" y="357"/>
                  <a:pt x="261" y="354"/>
                  <a:pt x="262" y="352"/>
                </a:cubicBezTo>
                <a:cubicBezTo>
                  <a:pt x="262" y="352"/>
                  <a:pt x="262" y="352"/>
                  <a:pt x="262" y="352"/>
                </a:cubicBezTo>
                <a:cubicBezTo>
                  <a:pt x="262" y="349"/>
                  <a:pt x="262" y="345"/>
                  <a:pt x="262" y="341"/>
                </a:cubicBezTo>
                <a:cubicBezTo>
                  <a:pt x="263" y="341"/>
                  <a:pt x="263" y="341"/>
                  <a:pt x="263" y="340"/>
                </a:cubicBezTo>
                <a:cubicBezTo>
                  <a:pt x="263" y="338"/>
                  <a:pt x="263" y="336"/>
                  <a:pt x="263" y="334"/>
                </a:cubicBezTo>
                <a:cubicBezTo>
                  <a:pt x="263" y="334"/>
                  <a:pt x="263" y="333"/>
                  <a:pt x="263" y="333"/>
                </a:cubicBezTo>
                <a:cubicBezTo>
                  <a:pt x="263" y="332"/>
                  <a:pt x="263" y="331"/>
                  <a:pt x="263" y="329"/>
                </a:cubicBezTo>
                <a:cubicBezTo>
                  <a:pt x="263" y="329"/>
                  <a:pt x="263" y="328"/>
                  <a:pt x="263" y="328"/>
                </a:cubicBezTo>
                <a:cubicBezTo>
                  <a:pt x="263" y="326"/>
                  <a:pt x="263" y="324"/>
                  <a:pt x="263" y="322"/>
                </a:cubicBezTo>
                <a:cubicBezTo>
                  <a:pt x="263" y="322"/>
                  <a:pt x="263" y="321"/>
                  <a:pt x="263" y="320"/>
                </a:cubicBezTo>
                <a:cubicBezTo>
                  <a:pt x="263" y="320"/>
                  <a:pt x="263" y="319"/>
                  <a:pt x="263" y="318"/>
                </a:cubicBezTo>
                <a:cubicBezTo>
                  <a:pt x="266" y="319"/>
                  <a:pt x="269" y="319"/>
                  <a:pt x="271" y="319"/>
                </a:cubicBezTo>
                <a:cubicBezTo>
                  <a:pt x="279" y="319"/>
                  <a:pt x="286" y="318"/>
                  <a:pt x="293" y="317"/>
                </a:cubicBezTo>
                <a:cubicBezTo>
                  <a:pt x="293" y="317"/>
                  <a:pt x="292" y="318"/>
                  <a:pt x="292" y="318"/>
                </a:cubicBezTo>
                <a:cubicBezTo>
                  <a:pt x="292" y="318"/>
                  <a:pt x="292" y="319"/>
                  <a:pt x="292" y="319"/>
                </a:cubicBezTo>
                <a:cubicBezTo>
                  <a:pt x="292" y="320"/>
                  <a:pt x="291" y="321"/>
                  <a:pt x="291" y="322"/>
                </a:cubicBezTo>
                <a:cubicBezTo>
                  <a:pt x="290" y="323"/>
                  <a:pt x="290" y="323"/>
                  <a:pt x="290" y="324"/>
                </a:cubicBezTo>
                <a:cubicBezTo>
                  <a:pt x="289" y="325"/>
                  <a:pt x="289" y="326"/>
                  <a:pt x="288" y="327"/>
                </a:cubicBezTo>
                <a:cubicBezTo>
                  <a:pt x="288" y="328"/>
                  <a:pt x="287" y="330"/>
                  <a:pt x="287" y="331"/>
                </a:cubicBezTo>
                <a:cubicBezTo>
                  <a:pt x="286" y="332"/>
                  <a:pt x="286" y="332"/>
                  <a:pt x="286" y="333"/>
                </a:cubicBezTo>
                <a:cubicBezTo>
                  <a:pt x="285" y="334"/>
                  <a:pt x="285" y="335"/>
                  <a:pt x="284" y="336"/>
                </a:cubicBezTo>
                <a:cubicBezTo>
                  <a:pt x="284" y="337"/>
                  <a:pt x="284" y="337"/>
                  <a:pt x="284" y="338"/>
                </a:cubicBezTo>
                <a:cubicBezTo>
                  <a:pt x="283" y="339"/>
                  <a:pt x="282" y="340"/>
                  <a:pt x="282" y="342"/>
                </a:cubicBezTo>
                <a:cubicBezTo>
                  <a:pt x="282" y="342"/>
                  <a:pt x="281" y="342"/>
                  <a:pt x="281" y="343"/>
                </a:cubicBezTo>
                <a:cubicBezTo>
                  <a:pt x="281" y="344"/>
                  <a:pt x="280" y="346"/>
                  <a:pt x="279" y="347"/>
                </a:cubicBezTo>
                <a:cubicBezTo>
                  <a:pt x="279" y="348"/>
                  <a:pt x="279" y="348"/>
                  <a:pt x="278" y="349"/>
                </a:cubicBezTo>
                <a:cubicBezTo>
                  <a:pt x="278" y="350"/>
                  <a:pt x="277" y="351"/>
                  <a:pt x="277" y="352"/>
                </a:cubicBezTo>
                <a:cubicBezTo>
                  <a:pt x="276" y="353"/>
                  <a:pt x="276" y="353"/>
                  <a:pt x="276" y="354"/>
                </a:cubicBezTo>
                <a:cubicBezTo>
                  <a:pt x="275" y="355"/>
                  <a:pt x="275" y="356"/>
                  <a:pt x="274" y="357"/>
                </a:cubicBezTo>
                <a:cubicBezTo>
                  <a:pt x="274" y="358"/>
                  <a:pt x="274" y="358"/>
                  <a:pt x="273" y="359"/>
                </a:cubicBezTo>
                <a:cubicBezTo>
                  <a:pt x="273" y="360"/>
                  <a:pt x="272" y="361"/>
                  <a:pt x="271" y="362"/>
                </a:cubicBezTo>
                <a:cubicBezTo>
                  <a:pt x="271" y="363"/>
                  <a:pt x="271" y="363"/>
                  <a:pt x="270" y="364"/>
                </a:cubicBezTo>
                <a:cubicBezTo>
                  <a:pt x="270" y="365"/>
                  <a:pt x="269" y="366"/>
                  <a:pt x="269" y="367"/>
                </a:cubicBezTo>
                <a:cubicBezTo>
                  <a:pt x="269" y="367"/>
                  <a:pt x="268" y="368"/>
                  <a:pt x="268" y="368"/>
                </a:cubicBezTo>
                <a:cubicBezTo>
                  <a:pt x="267" y="369"/>
                  <a:pt x="267" y="370"/>
                  <a:pt x="266" y="371"/>
                </a:cubicBezTo>
                <a:cubicBezTo>
                  <a:pt x="266" y="371"/>
                  <a:pt x="266" y="372"/>
                  <a:pt x="265" y="372"/>
                </a:cubicBezTo>
                <a:cubicBezTo>
                  <a:pt x="265" y="373"/>
                  <a:pt x="264" y="374"/>
                  <a:pt x="263" y="375"/>
                </a:cubicBezTo>
                <a:cubicBezTo>
                  <a:pt x="263" y="375"/>
                  <a:pt x="263" y="376"/>
                  <a:pt x="263" y="376"/>
                </a:cubicBezTo>
                <a:cubicBezTo>
                  <a:pt x="262" y="377"/>
                  <a:pt x="262" y="377"/>
                  <a:pt x="261" y="378"/>
                </a:cubicBezTo>
                <a:cubicBezTo>
                  <a:pt x="261" y="378"/>
                  <a:pt x="261" y="378"/>
                  <a:pt x="260" y="379"/>
                </a:cubicBezTo>
                <a:cubicBezTo>
                  <a:pt x="260" y="380"/>
                  <a:pt x="259" y="380"/>
                  <a:pt x="258" y="381"/>
                </a:cubicBezTo>
                <a:cubicBezTo>
                  <a:pt x="258" y="381"/>
                  <a:pt x="258" y="381"/>
                  <a:pt x="258" y="381"/>
                </a:cubicBezTo>
                <a:close/>
                <a:moveTo>
                  <a:pt x="126" y="430"/>
                </a:moveTo>
                <a:cubicBezTo>
                  <a:pt x="132" y="430"/>
                  <a:pt x="137" y="429"/>
                  <a:pt x="142" y="427"/>
                </a:cubicBezTo>
                <a:cubicBezTo>
                  <a:pt x="142" y="436"/>
                  <a:pt x="143" y="443"/>
                  <a:pt x="143" y="447"/>
                </a:cubicBezTo>
                <a:cubicBezTo>
                  <a:pt x="137" y="441"/>
                  <a:pt x="131" y="435"/>
                  <a:pt x="126" y="43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01">
            <a:extLst>
              <a:ext uri="{FF2B5EF4-FFF2-40B4-BE49-F238E27FC236}">
                <a16:creationId xmlns:a16="http://schemas.microsoft.com/office/drawing/2014/main" id="{65F00080-2DDE-5B40-BDB2-A43C69B044D6}"/>
              </a:ext>
            </a:extLst>
          </p:cNvPr>
          <p:cNvSpPr/>
          <p:nvPr/>
        </p:nvSpPr>
        <p:spPr>
          <a:xfrm>
            <a:off x="6096000" y="1270764"/>
            <a:ext cx="1908476" cy="3323987"/>
          </a:xfrm>
          <a:prstGeom prst="rect">
            <a:avLst/>
          </a:prstGeom>
        </p:spPr>
        <p:txBody>
          <a:bodyPr wrap="square">
            <a:spAutoFit/>
          </a:bodyPr>
          <a:lstStyle/>
          <a:p>
            <a:r>
              <a:rPr lang="en-GB" sz="1500" dirty="0">
                <a:latin typeface="Montserrat" pitchFamily="2" charset="77"/>
              </a:rPr>
              <a:t>Fortunately, in our business, we do very few things that might contribute to a carbon footprint, or produce unwarranted package waste or emissions.   The biggest impacts relate to travel and transport choices.  </a:t>
            </a:r>
          </a:p>
        </p:txBody>
      </p:sp>
      <p:sp>
        <p:nvSpPr>
          <p:cNvPr id="103" name="Rectangle 102">
            <a:extLst>
              <a:ext uri="{FF2B5EF4-FFF2-40B4-BE49-F238E27FC236}">
                <a16:creationId xmlns:a16="http://schemas.microsoft.com/office/drawing/2014/main" id="{674936FE-F0EC-BB42-83FE-62A43522E632}"/>
              </a:ext>
            </a:extLst>
          </p:cNvPr>
          <p:cNvSpPr/>
          <p:nvPr/>
        </p:nvSpPr>
        <p:spPr>
          <a:xfrm>
            <a:off x="8051038" y="1270764"/>
            <a:ext cx="1751748" cy="3139321"/>
          </a:xfrm>
          <a:prstGeom prst="rect">
            <a:avLst/>
          </a:prstGeom>
        </p:spPr>
        <p:txBody>
          <a:bodyPr wrap="square">
            <a:spAutoFit/>
          </a:bodyPr>
          <a:lstStyle/>
          <a:p>
            <a:r>
              <a:rPr lang="en-GB" sz="1500" dirty="0">
                <a:latin typeface="Montserrat" pitchFamily="2" charset="77"/>
              </a:rPr>
              <a:t>Nevertheless, we believe it is incumbent on each one of us to do what we can to consider our actions and choices to minimise the impact on the sustainability of our planet. </a:t>
            </a:r>
          </a:p>
          <a:p>
            <a:r>
              <a:rPr lang="en-GB" sz="1500" dirty="0">
                <a:latin typeface="Montserrat" pitchFamily="2" charset="77"/>
              </a:rPr>
              <a:t> </a:t>
            </a:r>
          </a:p>
        </p:txBody>
      </p:sp>
      <p:sp>
        <p:nvSpPr>
          <p:cNvPr id="105" name="Rectangle 104">
            <a:extLst>
              <a:ext uri="{FF2B5EF4-FFF2-40B4-BE49-F238E27FC236}">
                <a16:creationId xmlns:a16="http://schemas.microsoft.com/office/drawing/2014/main" id="{A8E33DD0-70B6-C343-8474-2C9DB98DF17D}"/>
              </a:ext>
            </a:extLst>
          </p:cNvPr>
          <p:cNvSpPr/>
          <p:nvPr/>
        </p:nvSpPr>
        <p:spPr>
          <a:xfrm>
            <a:off x="9938757" y="1270764"/>
            <a:ext cx="2111812" cy="2631490"/>
          </a:xfrm>
          <a:prstGeom prst="rect">
            <a:avLst/>
          </a:prstGeom>
        </p:spPr>
        <p:txBody>
          <a:bodyPr wrap="square">
            <a:spAutoFit/>
          </a:bodyPr>
          <a:lstStyle/>
          <a:p>
            <a:r>
              <a:rPr lang="en-GB" sz="1500" dirty="0">
                <a:latin typeface="Montserrat" pitchFamily="2" charset="77"/>
              </a:rPr>
              <a:t>For more details, please ask for a copy of our Corporate Social Responsibility (CSR) agenda.  It explains in detail what we do to keep the planet safe, and how well we’re doing.</a:t>
            </a:r>
          </a:p>
          <a:p>
            <a:r>
              <a:rPr lang="en-GB" sz="1500" dirty="0">
                <a:latin typeface="Montserrat" pitchFamily="2" charset="77"/>
              </a:rPr>
              <a:t> </a:t>
            </a:r>
          </a:p>
        </p:txBody>
      </p:sp>
      <p:sp>
        <p:nvSpPr>
          <p:cNvPr id="126" name="TextBox 125">
            <a:extLst>
              <a:ext uri="{FF2B5EF4-FFF2-40B4-BE49-F238E27FC236}">
                <a16:creationId xmlns:a16="http://schemas.microsoft.com/office/drawing/2014/main" id="{3AED4951-C4C8-F34D-8EF3-349AD61A7217}"/>
              </a:ext>
            </a:extLst>
          </p:cNvPr>
          <p:cNvSpPr txBox="1"/>
          <p:nvPr/>
        </p:nvSpPr>
        <p:spPr>
          <a:xfrm>
            <a:off x="11098448" y="6651449"/>
            <a:ext cx="1043876" cy="192360"/>
          </a:xfrm>
          <a:prstGeom prst="rect">
            <a:avLst/>
          </a:prstGeom>
          <a:noFill/>
        </p:spPr>
        <p:txBody>
          <a:bodyPr wrap="none" rtlCol="0">
            <a:spAutoFit/>
          </a:bodyPr>
          <a:lstStyle/>
          <a:p>
            <a:r>
              <a:rPr lang="en-US" sz="650" b="0" i="0" dirty="0" err="1">
                <a:solidFill>
                  <a:srgbClr val="5E5E5E"/>
                </a:solidFill>
                <a:latin typeface="Montserrat" pitchFamily="2" charset="77"/>
                <a:ea typeface="Open Sans" panose="020B0606030504020204" pitchFamily="34" charset="0"/>
                <a:cs typeface="Open Sans" panose="020B0606030504020204" pitchFamily="34" charset="0"/>
              </a:rPr>
              <a:t>www.evoludata.com</a:t>
            </a:r>
            <a:endParaRPr lang="en-US" sz="650" b="0" i="0" dirty="0">
              <a:solidFill>
                <a:srgbClr val="5E5E5E"/>
              </a:solidFill>
              <a:latin typeface="Montserrat" pitchFamily="2" charset="77"/>
              <a:ea typeface="Open Sans" panose="020B0606030504020204" pitchFamily="34" charset="0"/>
              <a:cs typeface="Open Sans" panose="020B0606030504020204" pitchFamily="34" charset="0"/>
            </a:endParaRPr>
          </a:p>
        </p:txBody>
      </p:sp>
      <p:pic>
        <p:nvPicPr>
          <p:cNvPr id="127" name="Picture 126">
            <a:extLst>
              <a:ext uri="{FF2B5EF4-FFF2-40B4-BE49-F238E27FC236}">
                <a16:creationId xmlns:a16="http://schemas.microsoft.com/office/drawing/2014/main" id="{20796101-4C9F-0445-B924-D11EB78B83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9228" y="6333675"/>
            <a:ext cx="1548497" cy="507925"/>
          </a:xfrm>
          <a:prstGeom prst="rect">
            <a:avLst/>
          </a:prstGeom>
        </p:spPr>
      </p:pic>
    </p:spTree>
    <p:extLst>
      <p:ext uri="{BB962C8B-B14F-4D97-AF65-F5344CB8AC3E}">
        <p14:creationId xmlns:p14="http://schemas.microsoft.com/office/powerpoint/2010/main" val="2238023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dissolve">
                                      <p:cBhvr>
                                        <p:cTn id="15" dur="500"/>
                                        <p:tgtEl>
                                          <p:spTgt spid="100"/>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500" fill="hold"/>
                                        <p:tgtEl>
                                          <p:spTgt spid="118"/>
                                        </p:tgtEl>
                                        <p:attrNameLst>
                                          <p:attrName>ppt_x</p:attrName>
                                        </p:attrNameLst>
                                      </p:cBhvr>
                                      <p:tavLst>
                                        <p:tav tm="0">
                                          <p:val>
                                            <p:strVal val="#ppt_x"/>
                                          </p:val>
                                        </p:tav>
                                        <p:tav tm="100000">
                                          <p:val>
                                            <p:strVal val="#ppt_x"/>
                                          </p:val>
                                        </p:tav>
                                      </p:tavLst>
                                    </p:anim>
                                    <p:anim calcmode="lin" valueType="num">
                                      <p:cBhvr additive="base">
                                        <p:cTn id="20" dur="500" fill="hold"/>
                                        <p:tgtEl>
                                          <p:spTgt spid="1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randombar(horizontal)">
                                      <p:cBhvr>
                                        <p:cTn id="24" dur="500"/>
                                        <p:tgtEl>
                                          <p:spTgt spid="101"/>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09"/>
                                        </p:tgtEl>
                                        <p:attrNameLst>
                                          <p:attrName>style.visibility</p:attrName>
                                        </p:attrNameLst>
                                      </p:cBhvr>
                                      <p:to>
                                        <p:strVal val="visible"/>
                                      </p:to>
                                    </p:set>
                                    <p:anim calcmode="lin" valueType="num">
                                      <p:cBhvr additive="base">
                                        <p:cTn id="28" dur="500" fill="hold"/>
                                        <p:tgtEl>
                                          <p:spTgt spid="109"/>
                                        </p:tgtEl>
                                        <p:attrNameLst>
                                          <p:attrName>ppt_x</p:attrName>
                                        </p:attrNameLst>
                                      </p:cBhvr>
                                      <p:tavLst>
                                        <p:tav tm="0">
                                          <p:val>
                                            <p:strVal val="#ppt_x"/>
                                          </p:val>
                                        </p:tav>
                                        <p:tav tm="100000">
                                          <p:val>
                                            <p:strVal val="#ppt_x"/>
                                          </p:val>
                                        </p:tav>
                                      </p:tavLst>
                                    </p:anim>
                                    <p:anim calcmode="lin" valueType="num">
                                      <p:cBhvr additive="base">
                                        <p:cTn id="29" dur="500" fill="hold"/>
                                        <p:tgtEl>
                                          <p:spTgt spid="10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randombar(horizontal)">
                                      <p:cBhvr>
                                        <p:cTn id="33" dur="500"/>
                                        <p:tgtEl>
                                          <p:spTgt spid="102"/>
                                        </p:tgtEl>
                                      </p:cBhvr>
                                    </p:animEffect>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500" fill="hold"/>
                                        <p:tgtEl>
                                          <p:spTgt spid="112"/>
                                        </p:tgtEl>
                                        <p:attrNameLst>
                                          <p:attrName>ppt_x</p:attrName>
                                        </p:attrNameLst>
                                      </p:cBhvr>
                                      <p:tavLst>
                                        <p:tav tm="0">
                                          <p:val>
                                            <p:strVal val="#ppt_x"/>
                                          </p:val>
                                        </p:tav>
                                        <p:tav tm="100000">
                                          <p:val>
                                            <p:strVal val="#ppt_x"/>
                                          </p:val>
                                        </p:tav>
                                      </p:tavLst>
                                    </p:anim>
                                    <p:anim calcmode="lin" valueType="num">
                                      <p:cBhvr additive="base">
                                        <p:cTn id="38" dur="500" fill="hold"/>
                                        <p:tgtEl>
                                          <p:spTgt spid="112"/>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14" presetClass="entr" presetSubtype="10" fill="hold" grpId="0"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randombar(horizontal)">
                                      <p:cBhvr>
                                        <p:cTn id="42" dur="500"/>
                                        <p:tgtEl>
                                          <p:spTgt spid="103"/>
                                        </p:tgtEl>
                                      </p:cBhvr>
                                    </p:animEffect>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115"/>
                                        </p:tgtEl>
                                        <p:attrNameLst>
                                          <p:attrName>style.visibility</p:attrName>
                                        </p:attrNameLst>
                                      </p:cBhvr>
                                      <p:to>
                                        <p:strVal val="visible"/>
                                      </p:to>
                                    </p:set>
                                    <p:anim calcmode="lin" valueType="num">
                                      <p:cBhvr additive="base">
                                        <p:cTn id="46" dur="500" fill="hold"/>
                                        <p:tgtEl>
                                          <p:spTgt spid="115"/>
                                        </p:tgtEl>
                                        <p:attrNameLst>
                                          <p:attrName>ppt_x</p:attrName>
                                        </p:attrNameLst>
                                      </p:cBhvr>
                                      <p:tavLst>
                                        <p:tav tm="0">
                                          <p:val>
                                            <p:strVal val="#ppt_x"/>
                                          </p:val>
                                        </p:tav>
                                        <p:tav tm="100000">
                                          <p:val>
                                            <p:strVal val="#ppt_x"/>
                                          </p:val>
                                        </p:tav>
                                      </p:tavLst>
                                    </p:anim>
                                    <p:anim calcmode="lin" valueType="num">
                                      <p:cBhvr additive="base">
                                        <p:cTn id="47" dur="500" fill="hold"/>
                                        <p:tgtEl>
                                          <p:spTgt spid="115"/>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14" presetClass="entr" presetSubtype="10" fill="hold" grpId="0" nodeType="after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randombar(horizontal)">
                                      <p:cBhvr>
                                        <p:cTn id="5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00" grpId="0"/>
      <p:bldP spid="101" grpId="0"/>
      <p:bldP spid="109" grpId="0" animBg="1"/>
      <p:bldP spid="112" grpId="0" animBg="1"/>
      <p:bldP spid="115" grpId="0" animBg="1"/>
      <p:bldP spid="118" grpId="0" animBg="1"/>
      <p:bldP spid="102" grpId="0"/>
      <p:bldP spid="103" grpId="0"/>
      <p:bldP spid="1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D80133-C8D7-6745-BF49-05377A841B21}"/>
              </a:ext>
            </a:extLst>
          </p:cNvPr>
          <p:cNvGrpSpPr/>
          <p:nvPr/>
        </p:nvGrpSpPr>
        <p:grpSpPr>
          <a:xfrm>
            <a:off x="8021202" y="774253"/>
            <a:ext cx="3318477" cy="5082021"/>
            <a:chOff x="8420383" y="3052722"/>
            <a:chExt cx="7517842" cy="9433071"/>
          </a:xfrm>
          <a:effectLst/>
        </p:grpSpPr>
        <p:sp>
          <p:nvSpPr>
            <p:cNvPr id="6" name="Freeform 33">
              <a:extLst>
                <a:ext uri="{FF2B5EF4-FFF2-40B4-BE49-F238E27FC236}">
                  <a16:creationId xmlns:a16="http://schemas.microsoft.com/office/drawing/2014/main" id="{B161BB98-A216-8349-A2A4-FC0886A773A9}"/>
                </a:ext>
              </a:extLst>
            </p:cNvPr>
            <p:cNvSpPr>
              <a:spLocks/>
            </p:cNvSpPr>
            <p:nvPr/>
          </p:nvSpPr>
          <p:spPr bwMode="auto">
            <a:xfrm rot="20192702" flipH="1">
              <a:off x="12433971" y="3579165"/>
              <a:ext cx="1437678" cy="1193738"/>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chemeClr val="accent4"/>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7" name="Freeform 36">
              <a:extLst>
                <a:ext uri="{FF2B5EF4-FFF2-40B4-BE49-F238E27FC236}">
                  <a16:creationId xmlns:a16="http://schemas.microsoft.com/office/drawing/2014/main" id="{D511A144-7D2F-A944-96A6-C1D583C9ED3C}"/>
                </a:ext>
              </a:extLst>
            </p:cNvPr>
            <p:cNvSpPr>
              <a:spLocks/>
            </p:cNvSpPr>
            <p:nvPr/>
          </p:nvSpPr>
          <p:spPr bwMode="auto">
            <a:xfrm rot="1695130">
              <a:off x="14908001" y="4900369"/>
              <a:ext cx="679995" cy="872950"/>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8" name="Freeform 30">
              <a:extLst>
                <a:ext uri="{FF2B5EF4-FFF2-40B4-BE49-F238E27FC236}">
                  <a16:creationId xmlns:a16="http://schemas.microsoft.com/office/drawing/2014/main" id="{BD0858EC-87F4-AB41-B287-63935D7EE623}"/>
                </a:ext>
              </a:extLst>
            </p:cNvPr>
            <p:cNvSpPr>
              <a:spLocks/>
            </p:cNvSpPr>
            <p:nvPr/>
          </p:nvSpPr>
          <p:spPr bwMode="auto">
            <a:xfrm rot="19798984">
              <a:off x="12602917" y="3922740"/>
              <a:ext cx="2485253" cy="1868684"/>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3"/>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9" name="Freeform 36">
              <a:extLst>
                <a:ext uri="{FF2B5EF4-FFF2-40B4-BE49-F238E27FC236}">
                  <a16:creationId xmlns:a16="http://schemas.microsoft.com/office/drawing/2014/main" id="{D6CAD31D-8280-E541-9FBB-FAB0F00ACED4}"/>
                </a:ext>
              </a:extLst>
            </p:cNvPr>
            <p:cNvSpPr>
              <a:spLocks/>
            </p:cNvSpPr>
            <p:nvPr/>
          </p:nvSpPr>
          <p:spPr bwMode="auto">
            <a:xfrm rot="20742510">
              <a:off x="11999696" y="4895257"/>
              <a:ext cx="679995" cy="872950"/>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0" name="Freeform 30">
              <a:extLst>
                <a:ext uri="{FF2B5EF4-FFF2-40B4-BE49-F238E27FC236}">
                  <a16:creationId xmlns:a16="http://schemas.microsoft.com/office/drawing/2014/main" id="{87560B01-E9AA-C248-A347-334D5EEDDFBF}"/>
                </a:ext>
              </a:extLst>
            </p:cNvPr>
            <p:cNvSpPr>
              <a:spLocks/>
            </p:cNvSpPr>
            <p:nvPr/>
          </p:nvSpPr>
          <p:spPr bwMode="auto">
            <a:xfrm rot="1666479" flipH="1">
              <a:off x="9204440" y="3052722"/>
              <a:ext cx="2249474" cy="169140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3"/>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1" name="Freeform 28">
              <a:extLst>
                <a:ext uri="{FF2B5EF4-FFF2-40B4-BE49-F238E27FC236}">
                  <a16:creationId xmlns:a16="http://schemas.microsoft.com/office/drawing/2014/main" id="{6A432A35-5891-FE48-9163-989ECA33268A}"/>
                </a:ext>
              </a:extLst>
            </p:cNvPr>
            <p:cNvSpPr>
              <a:spLocks/>
            </p:cNvSpPr>
            <p:nvPr/>
          </p:nvSpPr>
          <p:spPr bwMode="auto">
            <a:xfrm>
              <a:off x="8420383" y="5335345"/>
              <a:ext cx="2843467" cy="2617550"/>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solidFill>
              <a:schemeClr val="accent2"/>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2" name="Freeform 30">
              <a:extLst>
                <a:ext uri="{FF2B5EF4-FFF2-40B4-BE49-F238E27FC236}">
                  <a16:creationId xmlns:a16="http://schemas.microsoft.com/office/drawing/2014/main" id="{DC066FE9-C65A-A54A-A099-D960A4C49D5A}"/>
                </a:ext>
              </a:extLst>
            </p:cNvPr>
            <p:cNvSpPr>
              <a:spLocks/>
            </p:cNvSpPr>
            <p:nvPr/>
          </p:nvSpPr>
          <p:spPr bwMode="auto">
            <a:xfrm>
              <a:off x="13161180" y="5403430"/>
              <a:ext cx="2777045" cy="2088084"/>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2"/>
            </a:solidFill>
            <a:ln>
              <a:noFill/>
            </a:ln>
          </p:spPr>
          <p:txBody>
            <a:bodyPr vert="horz" wrap="square" lIns="182843" tIns="91422" rIns="182843" bIns="91422" numCol="1" anchor="t" anchorCtr="0" compatLnSpc="1">
              <a:prstTxWarp prst="textNoShape">
                <a:avLst/>
              </a:prstTxWarp>
            </a:bodyPr>
            <a:lstStyle/>
            <a:p>
              <a:r>
                <a:rPr lang="id-ID" dirty="0">
                  <a:latin typeface="Montserrat" pitchFamily="2" charset="77"/>
                </a:rPr>
                <a:t> </a:t>
              </a:r>
            </a:p>
          </p:txBody>
        </p:sp>
        <p:grpSp>
          <p:nvGrpSpPr>
            <p:cNvPr id="13" name="Group 12">
              <a:extLst>
                <a:ext uri="{FF2B5EF4-FFF2-40B4-BE49-F238E27FC236}">
                  <a16:creationId xmlns:a16="http://schemas.microsoft.com/office/drawing/2014/main" id="{DF15746D-1044-7047-AD02-FF4EBCEDAC32}"/>
                </a:ext>
              </a:extLst>
            </p:cNvPr>
            <p:cNvGrpSpPr/>
            <p:nvPr/>
          </p:nvGrpSpPr>
          <p:grpSpPr>
            <a:xfrm>
              <a:off x="10778818" y="4728015"/>
              <a:ext cx="4584026" cy="7757778"/>
              <a:chOff x="5390813" y="2553387"/>
              <a:chExt cx="2292610" cy="3878889"/>
            </a:xfrm>
            <a:solidFill>
              <a:schemeClr val="tx2"/>
            </a:solidFill>
          </p:grpSpPr>
          <p:sp>
            <p:nvSpPr>
              <p:cNvPr id="21" name="Freeform 29">
                <a:extLst>
                  <a:ext uri="{FF2B5EF4-FFF2-40B4-BE49-F238E27FC236}">
                    <a16:creationId xmlns:a16="http://schemas.microsoft.com/office/drawing/2014/main" id="{4ABCF150-2AD3-F640-BBF8-DDA2C1DADDBD}"/>
                  </a:ext>
                </a:extLst>
              </p:cNvPr>
              <p:cNvSpPr>
                <a:spLocks/>
              </p:cNvSpPr>
              <p:nvPr/>
            </p:nvSpPr>
            <p:spPr bwMode="auto">
              <a:xfrm>
                <a:off x="6408694" y="3371498"/>
                <a:ext cx="1274729" cy="868054"/>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2" name="Freeform 31">
                <a:extLst>
                  <a:ext uri="{FF2B5EF4-FFF2-40B4-BE49-F238E27FC236}">
                    <a16:creationId xmlns:a16="http://schemas.microsoft.com/office/drawing/2014/main" id="{13046817-C573-D042-8F42-0FFABCA7040B}"/>
                  </a:ext>
                </a:extLst>
              </p:cNvPr>
              <p:cNvSpPr>
                <a:spLocks/>
              </p:cNvSpPr>
              <p:nvPr/>
            </p:nvSpPr>
            <p:spPr bwMode="auto">
              <a:xfrm>
                <a:off x="5752304" y="2553387"/>
                <a:ext cx="118912" cy="789180"/>
              </a:xfrm>
              <a:custGeom>
                <a:avLst/>
                <a:gdLst>
                  <a:gd name="T0" fmla="*/ 12 w 21"/>
                  <a:gd name="T1" fmla="*/ 80 h 81"/>
                  <a:gd name="T2" fmla="*/ 3 w 21"/>
                  <a:gd name="T3" fmla="*/ 81 h 81"/>
                  <a:gd name="T4" fmla="*/ 3 w 21"/>
                  <a:gd name="T5" fmla="*/ 32 h 81"/>
                  <a:gd name="T6" fmla="*/ 5 w 21"/>
                  <a:gd name="T7" fmla="*/ 0 h 81"/>
                  <a:gd name="T8" fmla="*/ 14 w 21"/>
                  <a:gd name="T9" fmla="*/ 28 h 81"/>
                  <a:gd name="T10" fmla="*/ 12 w 21"/>
                  <a:gd name="T11" fmla="*/ 80 h 81"/>
                </a:gdLst>
                <a:ahLst/>
                <a:cxnLst>
                  <a:cxn ang="0">
                    <a:pos x="T0" y="T1"/>
                  </a:cxn>
                  <a:cxn ang="0">
                    <a:pos x="T2" y="T3"/>
                  </a:cxn>
                  <a:cxn ang="0">
                    <a:pos x="T4" y="T5"/>
                  </a:cxn>
                  <a:cxn ang="0">
                    <a:pos x="T6" y="T7"/>
                  </a:cxn>
                  <a:cxn ang="0">
                    <a:pos x="T8" y="T9"/>
                  </a:cxn>
                  <a:cxn ang="0">
                    <a:pos x="T10" y="T11"/>
                  </a:cxn>
                </a:cxnLst>
                <a:rect l="0" t="0" r="r" b="b"/>
                <a:pathLst>
                  <a:path w="21" h="81">
                    <a:moveTo>
                      <a:pt x="12" y="80"/>
                    </a:moveTo>
                    <a:cubicBezTo>
                      <a:pt x="9" y="81"/>
                      <a:pt x="6" y="81"/>
                      <a:pt x="3" y="81"/>
                    </a:cubicBezTo>
                    <a:cubicBezTo>
                      <a:pt x="3" y="55"/>
                      <a:pt x="3" y="36"/>
                      <a:pt x="3" y="32"/>
                    </a:cubicBezTo>
                    <a:cubicBezTo>
                      <a:pt x="0" y="8"/>
                      <a:pt x="1" y="0"/>
                      <a:pt x="5" y="0"/>
                    </a:cubicBezTo>
                    <a:cubicBezTo>
                      <a:pt x="9" y="0"/>
                      <a:pt x="21" y="3"/>
                      <a:pt x="14" y="28"/>
                    </a:cubicBezTo>
                    <a:cubicBezTo>
                      <a:pt x="13" y="33"/>
                      <a:pt x="12" y="52"/>
                      <a:pt x="12" y="80"/>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3" name="Freeform 24">
                <a:extLst>
                  <a:ext uri="{FF2B5EF4-FFF2-40B4-BE49-F238E27FC236}">
                    <a16:creationId xmlns:a16="http://schemas.microsoft.com/office/drawing/2014/main" id="{30E42C65-2E18-1F44-8C62-76CF00B0ABE2}"/>
                  </a:ext>
                </a:extLst>
              </p:cNvPr>
              <p:cNvSpPr>
                <a:spLocks/>
              </p:cNvSpPr>
              <p:nvPr/>
            </p:nvSpPr>
            <p:spPr bwMode="auto">
              <a:xfrm>
                <a:off x="5390813" y="4008863"/>
                <a:ext cx="168853" cy="1674272"/>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4" name="Freeform 25">
                <a:extLst>
                  <a:ext uri="{FF2B5EF4-FFF2-40B4-BE49-F238E27FC236}">
                    <a16:creationId xmlns:a16="http://schemas.microsoft.com/office/drawing/2014/main" id="{36DC1994-00A0-E54D-B44A-4B9677FBBDDF}"/>
                  </a:ext>
                </a:extLst>
              </p:cNvPr>
              <p:cNvSpPr>
                <a:spLocks/>
              </p:cNvSpPr>
              <p:nvPr/>
            </p:nvSpPr>
            <p:spPr bwMode="auto">
              <a:xfrm>
                <a:off x="6651273" y="4329923"/>
                <a:ext cx="145071" cy="1353212"/>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5" name="Freeform 26">
                <a:extLst>
                  <a:ext uri="{FF2B5EF4-FFF2-40B4-BE49-F238E27FC236}">
                    <a16:creationId xmlns:a16="http://schemas.microsoft.com/office/drawing/2014/main" id="{8E579023-9BE9-2145-9AD1-15EB2EC57022}"/>
                  </a:ext>
                </a:extLst>
              </p:cNvPr>
              <p:cNvSpPr>
                <a:spLocks/>
              </p:cNvSpPr>
              <p:nvPr/>
            </p:nvSpPr>
            <p:spPr bwMode="auto">
              <a:xfrm>
                <a:off x="6373019" y="3951786"/>
                <a:ext cx="114155" cy="1481636"/>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6" name="Freeform 27">
                <a:extLst>
                  <a:ext uri="{FF2B5EF4-FFF2-40B4-BE49-F238E27FC236}">
                    <a16:creationId xmlns:a16="http://schemas.microsoft.com/office/drawing/2014/main" id="{8A49939F-22A6-CB49-96AD-D8098DD6A299}"/>
                  </a:ext>
                </a:extLst>
              </p:cNvPr>
              <p:cNvSpPr>
                <a:spLocks noEditPoints="1"/>
              </p:cNvSpPr>
              <p:nvPr/>
            </p:nvSpPr>
            <p:spPr bwMode="auto">
              <a:xfrm>
                <a:off x="5464537" y="5333535"/>
                <a:ext cx="1277107" cy="1098741"/>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sp>
            <p:nvSpPr>
              <p:cNvPr id="27" name="Freeform 32">
                <a:extLst>
                  <a:ext uri="{FF2B5EF4-FFF2-40B4-BE49-F238E27FC236}">
                    <a16:creationId xmlns:a16="http://schemas.microsoft.com/office/drawing/2014/main" id="{523EEE56-0919-5F49-8A32-DA5606E0292C}"/>
                  </a:ext>
                </a:extLst>
              </p:cNvPr>
              <p:cNvSpPr>
                <a:spLocks/>
              </p:cNvSpPr>
              <p:nvPr/>
            </p:nvSpPr>
            <p:spPr bwMode="auto">
              <a:xfrm>
                <a:off x="5740412" y="3611455"/>
                <a:ext cx="85616" cy="1821968"/>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dirty="0">
                  <a:latin typeface="Montserrat" pitchFamily="2" charset="77"/>
                </a:endParaRPr>
              </a:p>
            </p:txBody>
          </p:sp>
        </p:grpSp>
        <p:sp>
          <p:nvSpPr>
            <p:cNvPr id="14" name="Freeform 33">
              <a:extLst>
                <a:ext uri="{FF2B5EF4-FFF2-40B4-BE49-F238E27FC236}">
                  <a16:creationId xmlns:a16="http://schemas.microsoft.com/office/drawing/2014/main" id="{96B7F54D-534B-C246-BC5E-68312B1EB806}"/>
                </a:ext>
              </a:extLst>
            </p:cNvPr>
            <p:cNvSpPr>
              <a:spLocks/>
            </p:cNvSpPr>
            <p:nvPr/>
          </p:nvSpPr>
          <p:spPr bwMode="auto">
            <a:xfrm>
              <a:off x="11419939" y="6116171"/>
              <a:ext cx="1707951" cy="1418154"/>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chemeClr val="accent3"/>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5" name="Freeform 34">
              <a:extLst>
                <a:ext uri="{FF2B5EF4-FFF2-40B4-BE49-F238E27FC236}">
                  <a16:creationId xmlns:a16="http://schemas.microsoft.com/office/drawing/2014/main" id="{410DBE82-D835-7F45-A11F-10F42DB253D3}"/>
                </a:ext>
              </a:extLst>
            </p:cNvPr>
            <p:cNvSpPr>
              <a:spLocks/>
            </p:cNvSpPr>
            <p:nvPr/>
          </p:nvSpPr>
          <p:spPr bwMode="auto">
            <a:xfrm>
              <a:off x="10158825" y="4866883"/>
              <a:ext cx="879713" cy="1174846"/>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solidFill>
              <a:schemeClr val="accent1"/>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6" name="Freeform 35">
              <a:extLst>
                <a:ext uri="{FF2B5EF4-FFF2-40B4-BE49-F238E27FC236}">
                  <a16:creationId xmlns:a16="http://schemas.microsoft.com/office/drawing/2014/main" id="{107D73E6-6D84-1E43-9F2D-C938E9AD22FA}"/>
                </a:ext>
              </a:extLst>
            </p:cNvPr>
            <p:cNvSpPr>
              <a:spLocks/>
            </p:cNvSpPr>
            <p:nvPr/>
          </p:nvSpPr>
          <p:spPr bwMode="auto">
            <a:xfrm>
              <a:off x="13332368" y="7919597"/>
              <a:ext cx="1050900" cy="1003614"/>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solidFill>
              <a:schemeClr val="accent5"/>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7" name="Freeform 36">
              <a:extLst>
                <a:ext uri="{FF2B5EF4-FFF2-40B4-BE49-F238E27FC236}">
                  <a16:creationId xmlns:a16="http://schemas.microsoft.com/office/drawing/2014/main" id="{C50A039F-0991-2D46-96E1-3E5BE58357E2}"/>
                </a:ext>
              </a:extLst>
            </p:cNvPr>
            <p:cNvSpPr>
              <a:spLocks/>
            </p:cNvSpPr>
            <p:nvPr/>
          </p:nvSpPr>
          <p:spPr bwMode="auto">
            <a:xfrm>
              <a:off x="12756987" y="4975353"/>
              <a:ext cx="889224" cy="1141550"/>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chemeClr val="accent1"/>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8" name="Freeform 37">
              <a:extLst>
                <a:ext uri="{FF2B5EF4-FFF2-40B4-BE49-F238E27FC236}">
                  <a16:creationId xmlns:a16="http://schemas.microsoft.com/office/drawing/2014/main" id="{A053DCFF-DC70-A84B-A542-2D5C0E438A4E}"/>
                </a:ext>
              </a:extLst>
            </p:cNvPr>
            <p:cNvSpPr>
              <a:spLocks/>
            </p:cNvSpPr>
            <p:nvPr/>
          </p:nvSpPr>
          <p:spPr bwMode="auto">
            <a:xfrm>
              <a:off x="10950007" y="3700622"/>
              <a:ext cx="1250620" cy="1636220"/>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solidFill>
              <a:schemeClr val="accent2"/>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19" name="Freeform 33">
              <a:extLst>
                <a:ext uri="{FF2B5EF4-FFF2-40B4-BE49-F238E27FC236}">
                  <a16:creationId xmlns:a16="http://schemas.microsoft.com/office/drawing/2014/main" id="{BF720A0D-28B9-9D47-92C6-B9CFB0736B25}"/>
                </a:ext>
              </a:extLst>
            </p:cNvPr>
            <p:cNvSpPr>
              <a:spLocks/>
            </p:cNvSpPr>
            <p:nvPr/>
          </p:nvSpPr>
          <p:spPr bwMode="auto">
            <a:xfrm>
              <a:off x="8826600" y="4633465"/>
              <a:ext cx="1258862" cy="1045266"/>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chemeClr val="accent4"/>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sp>
          <p:nvSpPr>
            <p:cNvPr id="20" name="Freeform 30">
              <a:extLst>
                <a:ext uri="{FF2B5EF4-FFF2-40B4-BE49-F238E27FC236}">
                  <a16:creationId xmlns:a16="http://schemas.microsoft.com/office/drawing/2014/main" id="{D68F3341-0954-5B45-A201-1455C2F06272}"/>
                </a:ext>
              </a:extLst>
            </p:cNvPr>
            <p:cNvSpPr>
              <a:spLocks/>
            </p:cNvSpPr>
            <p:nvPr/>
          </p:nvSpPr>
          <p:spPr bwMode="auto">
            <a:xfrm rot="1801016" flipH="1">
              <a:off x="11411066" y="7614451"/>
              <a:ext cx="1616543" cy="1215494"/>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4"/>
            </a:solidFill>
            <a:ln>
              <a:noFill/>
            </a:ln>
          </p:spPr>
          <p:txBody>
            <a:bodyPr vert="horz" wrap="square" lIns="182843" tIns="91422" rIns="182843" bIns="91422" numCol="1" anchor="t" anchorCtr="0" compatLnSpc="1">
              <a:prstTxWarp prst="textNoShape">
                <a:avLst/>
              </a:prstTxWarp>
            </a:bodyPr>
            <a:lstStyle/>
            <a:p>
              <a:endParaRPr lang="id-ID" dirty="0">
                <a:latin typeface="Montserrat" pitchFamily="2" charset="77"/>
              </a:endParaRPr>
            </a:p>
          </p:txBody>
        </p:sp>
      </p:grpSp>
      <p:sp>
        <p:nvSpPr>
          <p:cNvPr id="28" name="Content Placeholder 98">
            <a:extLst>
              <a:ext uri="{FF2B5EF4-FFF2-40B4-BE49-F238E27FC236}">
                <a16:creationId xmlns:a16="http://schemas.microsoft.com/office/drawing/2014/main" id="{B83CF5D0-9AC1-CD48-B72F-DF3AB7FF36A6}"/>
              </a:ext>
            </a:extLst>
          </p:cNvPr>
          <p:cNvSpPr>
            <a:spLocks noGrp="1"/>
          </p:cNvSpPr>
          <p:nvPr>
            <p:ph idx="1"/>
          </p:nvPr>
        </p:nvSpPr>
        <p:spPr>
          <a:xfrm>
            <a:off x="626876" y="562551"/>
            <a:ext cx="3562769" cy="5673862"/>
          </a:xfrm>
        </p:spPr>
        <p:txBody>
          <a:bodyPr>
            <a:noAutofit/>
          </a:bodyPr>
          <a:lstStyle/>
          <a:p>
            <a:pPr marL="0" indent="0">
              <a:spcBef>
                <a:spcPts val="0"/>
              </a:spcBef>
              <a:buNone/>
            </a:pPr>
            <a:r>
              <a:rPr lang="en-GB" sz="1600" b="1" dirty="0"/>
              <a:t>10 things we do to minimize our sustainability impact as a company.  </a:t>
            </a:r>
            <a:endParaRPr lang="en-GB" sz="100" b="1" dirty="0"/>
          </a:p>
          <a:p>
            <a:pPr marL="0" indent="0">
              <a:buNone/>
            </a:pPr>
            <a:endParaRPr lang="en-GB" sz="100" dirty="0"/>
          </a:p>
          <a:p>
            <a:pPr>
              <a:lnSpc>
                <a:spcPct val="100000"/>
              </a:lnSpc>
              <a:spcBef>
                <a:spcPts val="0"/>
              </a:spcBef>
              <a:spcAft>
                <a:spcPts val="600"/>
              </a:spcAft>
              <a:buFont typeface="+mj-lt"/>
              <a:buAutoNum type="arabicPeriod"/>
            </a:pPr>
            <a:r>
              <a:rPr lang="en-GB" sz="1200" dirty="0"/>
              <a:t>Appointed an Environmental Officer</a:t>
            </a:r>
          </a:p>
          <a:p>
            <a:pPr>
              <a:lnSpc>
                <a:spcPct val="100000"/>
              </a:lnSpc>
              <a:spcBef>
                <a:spcPts val="0"/>
              </a:spcBef>
              <a:spcAft>
                <a:spcPts val="600"/>
              </a:spcAft>
              <a:buFont typeface="+mj-lt"/>
              <a:buAutoNum type="arabicPeriod"/>
            </a:pPr>
            <a:r>
              <a:rPr lang="en-GB" sz="1200" dirty="0"/>
              <a:t>Encourage home working to remove or minimize commuter impacts</a:t>
            </a:r>
          </a:p>
          <a:p>
            <a:pPr>
              <a:lnSpc>
                <a:spcPct val="100000"/>
              </a:lnSpc>
              <a:spcBef>
                <a:spcPts val="0"/>
              </a:spcBef>
              <a:spcAft>
                <a:spcPts val="600"/>
              </a:spcAft>
              <a:buFont typeface="+mj-lt"/>
              <a:buAutoNum type="arabicPeriod"/>
            </a:pPr>
            <a:r>
              <a:rPr lang="en-GB" sz="1200" dirty="0"/>
              <a:t>Leverage virtual conferencing as a means to reduce airmiles</a:t>
            </a:r>
          </a:p>
          <a:p>
            <a:pPr>
              <a:lnSpc>
                <a:spcPct val="100000"/>
              </a:lnSpc>
              <a:spcBef>
                <a:spcPts val="0"/>
              </a:spcBef>
              <a:spcAft>
                <a:spcPts val="600"/>
              </a:spcAft>
              <a:buFont typeface="+mj-lt"/>
              <a:buAutoNum type="arabicPeriod"/>
            </a:pPr>
            <a:r>
              <a:rPr lang="en-GB" sz="1200" dirty="0"/>
              <a:t>Recommend our people to refrain from using unrecyclable coffee cups</a:t>
            </a:r>
          </a:p>
          <a:p>
            <a:pPr>
              <a:lnSpc>
                <a:spcPct val="100000"/>
              </a:lnSpc>
              <a:spcBef>
                <a:spcPts val="0"/>
              </a:spcBef>
              <a:spcAft>
                <a:spcPts val="600"/>
              </a:spcAft>
              <a:buFont typeface="+mj-lt"/>
              <a:buAutoNum type="arabicPeriod"/>
            </a:pPr>
            <a:r>
              <a:rPr lang="en-GB" sz="1200" dirty="0"/>
              <a:t>Source energy from 100% recyclable sources for our premises whenever we can</a:t>
            </a:r>
          </a:p>
          <a:p>
            <a:pPr>
              <a:lnSpc>
                <a:spcPct val="100000"/>
              </a:lnSpc>
              <a:spcBef>
                <a:spcPts val="0"/>
              </a:spcBef>
              <a:spcAft>
                <a:spcPts val="600"/>
              </a:spcAft>
              <a:buFont typeface="+mj-lt"/>
              <a:buAutoNum type="arabicPeriod"/>
            </a:pPr>
            <a:r>
              <a:rPr lang="en-GB" sz="1200" dirty="0"/>
              <a:t>Engage in carbon neutral programs</a:t>
            </a:r>
          </a:p>
          <a:p>
            <a:pPr>
              <a:lnSpc>
                <a:spcPct val="100000"/>
              </a:lnSpc>
              <a:spcBef>
                <a:spcPts val="0"/>
              </a:spcBef>
              <a:spcAft>
                <a:spcPts val="600"/>
              </a:spcAft>
              <a:buFont typeface="+mj-lt"/>
              <a:buAutoNum type="arabicPeriod"/>
            </a:pPr>
            <a:r>
              <a:rPr lang="en-GB" sz="1200" dirty="0"/>
              <a:t>Discourage use of hard copy; and using laser printing devices that create more emissions, consume more energy, produce more package waste, and result in higher frequency replacement cycles</a:t>
            </a:r>
          </a:p>
          <a:p>
            <a:pPr>
              <a:lnSpc>
                <a:spcPct val="100000"/>
              </a:lnSpc>
              <a:spcBef>
                <a:spcPts val="0"/>
              </a:spcBef>
              <a:spcAft>
                <a:spcPts val="600"/>
              </a:spcAft>
              <a:buFont typeface="+mj-lt"/>
              <a:buAutoNum type="arabicPeriod"/>
            </a:pPr>
            <a:r>
              <a:rPr lang="en-GB" sz="1200" dirty="0"/>
              <a:t>Regularly attend environmental and ISO 14001 events to benchmark our processes</a:t>
            </a:r>
          </a:p>
          <a:p>
            <a:pPr>
              <a:lnSpc>
                <a:spcPct val="100000"/>
              </a:lnSpc>
              <a:spcBef>
                <a:spcPts val="0"/>
              </a:spcBef>
              <a:spcAft>
                <a:spcPts val="600"/>
              </a:spcAft>
              <a:buFont typeface="+mj-lt"/>
              <a:buAutoNum type="arabicPeriod"/>
            </a:pPr>
            <a:r>
              <a:rPr lang="en-GB" sz="1200" dirty="0"/>
              <a:t>Perform annual reviews of our environmental impact </a:t>
            </a:r>
          </a:p>
          <a:p>
            <a:pPr>
              <a:lnSpc>
                <a:spcPct val="100000"/>
              </a:lnSpc>
              <a:spcBef>
                <a:spcPts val="0"/>
              </a:spcBef>
              <a:spcAft>
                <a:spcPts val="600"/>
              </a:spcAft>
              <a:buFont typeface="+mj-lt"/>
              <a:buAutoNum type="arabicPeriod"/>
            </a:pPr>
            <a:r>
              <a:rPr lang="en-GB" sz="1200" dirty="0"/>
              <a:t>Encourage our people to make sustainable choices</a:t>
            </a:r>
          </a:p>
        </p:txBody>
      </p:sp>
      <p:sp>
        <p:nvSpPr>
          <p:cNvPr id="29" name="Content Placeholder 98">
            <a:extLst>
              <a:ext uri="{FF2B5EF4-FFF2-40B4-BE49-F238E27FC236}">
                <a16:creationId xmlns:a16="http://schemas.microsoft.com/office/drawing/2014/main" id="{C8398C48-4B2D-C24E-8CB0-C2C068AC6177}"/>
              </a:ext>
            </a:extLst>
          </p:cNvPr>
          <p:cNvSpPr txBox="1">
            <a:spLocks/>
          </p:cNvSpPr>
          <p:nvPr/>
        </p:nvSpPr>
        <p:spPr>
          <a:xfrm>
            <a:off x="4312448" y="562551"/>
            <a:ext cx="3504348" cy="1990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t>Behaviours we encourage in our workforce, suppliers and partners</a:t>
            </a:r>
          </a:p>
          <a:p>
            <a:r>
              <a:rPr lang="en-GB" sz="1200" dirty="0"/>
              <a:t>Always consider whether your journey is necessary</a:t>
            </a:r>
          </a:p>
          <a:p>
            <a:r>
              <a:rPr lang="en-GB" sz="1200" dirty="0"/>
              <a:t>If it is, consider the sustainability impact of your travel choice</a:t>
            </a:r>
          </a:p>
          <a:p>
            <a:r>
              <a:rPr lang="en-GB" sz="1200" dirty="0"/>
              <a:t>When commuting, find out if you can car-share</a:t>
            </a:r>
          </a:p>
          <a:p>
            <a:r>
              <a:rPr lang="en-GB" sz="1200" dirty="0"/>
              <a:t>Use the social office and virtual conferencing tools we provide to conduct meetings online when you can</a:t>
            </a:r>
          </a:p>
          <a:p>
            <a:r>
              <a:rPr lang="en-GB" sz="1200" dirty="0"/>
              <a:t>Explore if your home or office energy provider is sourcing energy from 100% recyclable sources, and – if not - see if you can switch</a:t>
            </a:r>
          </a:p>
          <a:p>
            <a:r>
              <a:rPr lang="en-GB" sz="1200" dirty="0"/>
              <a:t>Consider the recyclability of packaging materials for parcels you request or ship</a:t>
            </a:r>
          </a:p>
          <a:p>
            <a:r>
              <a:rPr lang="en-GB" sz="1200" dirty="0"/>
              <a:t>Don’t print or mail documents unless you have too</a:t>
            </a:r>
          </a:p>
          <a:p>
            <a:r>
              <a:rPr lang="en-GB" sz="1200" dirty="0"/>
              <a:t>And sign up to the WWF  Carbon footprint calculator to discover your carbon footprint at: </a:t>
            </a:r>
            <a:r>
              <a:rPr lang="en-GB" sz="1200" u="sng" dirty="0">
                <a:hlinkClick r:id="rId2"/>
              </a:rPr>
              <a:t>https://footprint.wwf.org.uk/#/</a:t>
            </a:r>
            <a:r>
              <a:rPr lang="en-GB" sz="1200" dirty="0"/>
              <a:t> </a:t>
            </a:r>
          </a:p>
          <a:p>
            <a:pPr marL="0" indent="0">
              <a:buNone/>
            </a:pPr>
            <a:endParaRPr lang="en-GB" sz="1200" dirty="0"/>
          </a:p>
        </p:txBody>
      </p:sp>
    </p:spTree>
    <p:extLst>
      <p:ext uri="{BB962C8B-B14F-4D97-AF65-F5344CB8AC3E}">
        <p14:creationId xmlns:p14="http://schemas.microsoft.com/office/powerpoint/2010/main" val="2515746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p:cTn id="12" dur="500" fill="hold"/>
                                        <p:tgtEl>
                                          <p:spTgt spid="28">
                                            <p:txEl>
                                              <p:pRg st="0" end="0"/>
                                            </p:txEl>
                                          </p:spTgt>
                                        </p:tgtEl>
                                        <p:attrNameLst>
                                          <p:attrName>ppt_w</p:attrName>
                                        </p:attrNameLst>
                                      </p:cBhvr>
                                      <p:tavLst>
                                        <p:tav tm="0">
                                          <p:val>
                                            <p:strVal val="#ppt_w*0.70"/>
                                          </p:val>
                                        </p:tav>
                                        <p:tav tm="100000">
                                          <p:val>
                                            <p:strVal val="#ppt_w"/>
                                          </p:val>
                                        </p:tav>
                                      </p:tavLst>
                                    </p:anim>
                                    <p:anim calcmode="lin" valueType="num">
                                      <p:cBhvr>
                                        <p:cTn id="13" dur="5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14" dur="500"/>
                                        <p:tgtEl>
                                          <p:spTgt spid="28">
                                            <p:txEl>
                                              <p:pRg st="0" end="0"/>
                                            </p:txEl>
                                          </p:spTgt>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28">
                                            <p:txEl>
                                              <p:pRg st="2" end="2"/>
                                            </p:txEl>
                                          </p:spTgt>
                                        </p:tgtEl>
                                        <p:attrNameLst>
                                          <p:attrName>style.visibility</p:attrName>
                                        </p:attrNameLst>
                                      </p:cBhvr>
                                      <p:to>
                                        <p:strVal val="visible"/>
                                      </p:to>
                                    </p:set>
                                    <p:anim calcmode="lin" valueType="num">
                                      <p:cBhvr>
                                        <p:cTn id="18" dur="500" fill="hold"/>
                                        <p:tgtEl>
                                          <p:spTgt spid="28">
                                            <p:txEl>
                                              <p:pRg st="2" end="2"/>
                                            </p:txEl>
                                          </p:spTgt>
                                        </p:tgtEl>
                                        <p:attrNameLst>
                                          <p:attrName>ppt_w</p:attrName>
                                        </p:attrNameLst>
                                      </p:cBhvr>
                                      <p:tavLst>
                                        <p:tav tm="0">
                                          <p:val>
                                            <p:strVal val="#ppt_w*0.70"/>
                                          </p:val>
                                        </p:tav>
                                        <p:tav tm="100000">
                                          <p:val>
                                            <p:strVal val="#ppt_w"/>
                                          </p:val>
                                        </p:tav>
                                      </p:tavLst>
                                    </p:anim>
                                    <p:anim calcmode="lin" valueType="num">
                                      <p:cBhvr>
                                        <p:cTn id="19" dur="500" fill="hold"/>
                                        <p:tgtEl>
                                          <p:spTgt spid="28">
                                            <p:txEl>
                                              <p:pRg st="2" end="2"/>
                                            </p:txEl>
                                          </p:spTgt>
                                        </p:tgtEl>
                                        <p:attrNameLst>
                                          <p:attrName>ppt_h</p:attrName>
                                        </p:attrNameLst>
                                      </p:cBhvr>
                                      <p:tavLst>
                                        <p:tav tm="0">
                                          <p:val>
                                            <p:strVal val="#ppt_h"/>
                                          </p:val>
                                        </p:tav>
                                        <p:tav tm="100000">
                                          <p:val>
                                            <p:strVal val="#ppt_h"/>
                                          </p:val>
                                        </p:tav>
                                      </p:tavLst>
                                    </p:anim>
                                    <p:animEffect transition="in" filter="fade">
                                      <p:cBhvr>
                                        <p:cTn id="20" dur="500"/>
                                        <p:tgtEl>
                                          <p:spTgt spid="28">
                                            <p:txEl>
                                              <p:pRg st="2" end="2"/>
                                            </p:txEl>
                                          </p:spTgt>
                                        </p:tgtEl>
                                      </p:cBhvr>
                                    </p:animEffect>
                                  </p:childTnLst>
                                </p:cTn>
                              </p:par>
                            </p:childTnLst>
                          </p:cTn>
                        </p:par>
                        <p:par>
                          <p:cTn id="21" fill="hold">
                            <p:stCondLst>
                              <p:cond delay="1500"/>
                            </p:stCondLst>
                            <p:childTnLst>
                              <p:par>
                                <p:cTn id="22" presetID="55" presetClass="entr" presetSubtype="0" fill="hold" grpId="0" nodeType="afterEffect">
                                  <p:stCondLst>
                                    <p:cond delay="0"/>
                                  </p:stCondLst>
                                  <p:childTnLst>
                                    <p:set>
                                      <p:cBhvr>
                                        <p:cTn id="23" dur="1" fill="hold">
                                          <p:stCondLst>
                                            <p:cond delay="0"/>
                                          </p:stCondLst>
                                        </p:cTn>
                                        <p:tgtEl>
                                          <p:spTgt spid="28">
                                            <p:txEl>
                                              <p:pRg st="3" end="3"/>
                                            </p:txEl>
                                          </p:spTgt>
                                        </p:tgtEl>
                                        <p:attrNameLst>
                                          <p:attrName>style.visibility</p:attrName>
                                        </p:attrNameLst>
                                      </p:cBhvr>
                                      <p:to>
                                        <p:strVal val="visible"/>
                                      </p:to>
                                    </p:set>
                                    <p:anim calcmode="lin" valueType="num">
                                      <p:cBhvr>
                                        <p:cTn id="24" dur="500" fill="hold"/>
                                        <p:tgtEl>
                                          <p:spTgt spid="28">
                                            <p:txEl>
                                              <p:pRg st="3" end="3"/>
                                            </p:txEl>
                                          </p:spTgt>
                                        </p:tgtEl>
                                        <p:attrNameLst>
                                          <p:attrName>ppt_w</p:attrName>
                                        </p:attrNameLst>
                                      </p:cBhvr>
                                      <p:tavLst>
                                        <p:tav tm="0">
                                          <p:val>
                                            <p:strVal val="#ppt_w*0.70"/>
                                          </p:val>
                                        </p:tav>
                                        <p:tav tm="100000">
                                          <p:val>
                                            <p:strVal val="#ppt_w"/>
                                          </p:val>
                                        </p:tav>
                                      </p:tavLst>
                                    </p:anim>
                                    <p:anim calcmode="lin" valueType="num">
                                      <p:cBhvr>
                                        <p:cTn id="25" dur="500" fill="hold"/>
                                        <p:tgtEl>
                                          <p:spTgt spid="28">
                                            <p:txEl>
                                              <p:pRg st="3" end="3"/>
                                            </p:txEl>
                                          </p:spTgt>
                                        </p:tgtEl>
                                        <p:attrNameLst>
                                          <p:attrName>ppt_h</p:attrName>
                                        </p:attrNameLst>
                                      </p:cBhvr>
                                      <p:tavLst>
                                        <p:tav tm="0">
                                          <p:val>
                                            <p:strVal val="#ppt_h"/>
                                          </p:val>
                                        </p:tav>
                                        <p:tav tm="100000">
                                          <p:val>
                                            <p:strVal val="#ppt_h"/>
                                          </p:val>
                                        </p:tav>
                                      </p:tavLst>
                                    </p:anim>
                                    <p:animEffect transition="in" filter="fade">
                                      <p:cBhvr>
                                        <p:cTn id="26" dur="500"/>
                                        <p:tgtEl>
                                          <p:spTgt spid="28">
                                            <p:txEl>
                                              <p:pRg st="3" end="3"/>
                                            </p:txEl>
                                          </p:spTgt>
                                        </p:tgtEl>
                                      </p:cBhvr>
                                    </p:animEffect>
                                  </p:childTnLst>
                                </p:cTn>
                              </p:par>
                            </p:childTnLst>
                          </p:cTn>
                        </p:par>
                        <p:par>
                          <p:cTn id="27" fill="hold">
                            <p:stCondLst>
                              <p:cond delay="2000"/>
                            </p:stCondLst>
                            <p:childTnLst>
                              <p:par>
                                <p:cTn id="28" presetID="55" presetClass="entr" presetSubtype="0" fill="hold" grpId="0" nodeType="afterEffect">
                                  <p:stCondLst>
                                    <p:cond delay="0"/>
                                  </p:stCondLst>
                                  <p:childTnLst>
                                    <p:set>
                                      <p:cBhvr>
                                        <p:cTn id="29" dur="1" fill="hold">
                                          <p:stCondLst>
                                            <p:cond delay="0"/>
                                          </p:stCondLst>
                                        </p:cTn>
                                        <p:tgtEl>
                                          <p:spTgt spid="28">
                                            <p:txEl>
                                              <p:pRg st="4" end="4"/>
                                            </p:txEl>
                                          </p:spTgt>
                                        </p:tgtEl>
                                        <p:attrNameLst>
                                          <p:attrName>style.visibility</p:attrName>
                                        </p:attrNameLst>
                                      </p:cBhvr>
                                      <p:to>
                                        <p:strVal val="visible"/>
                                      </p:to>
                                    </p:set>
                                    <p:anim calcmode="lin" valueType="num">
                                      <p:cBhvr>
                                        <p:cTn id="30" dur="500" fill="hold"/>
                                        <p:tgtEl>
                                          <p:spTgt spid="28">
                                            <p:txEl>
                                              <p:pRg st="4" end="4"/>
                                            </p:txEl>
                                          </p:spTgt>
                                        </p:tgtEl>
                                        <p:attrNameLst>
                                          <p:attrName>ppt_w</p:attrName>
                                        </p:attrNameLst>
                                      </p:cBhvr>
                                      <p:tavLst>
                                        <p:tav tm="0">
                                          <p:val>
                                            <p:strVal val="#ppt_w*0.70"/>
                                          </p:val>
                                        </p:tav>
                                        <p:tav tm="100000">
                                          <p:val>
                                            <p:strVal val="#ppt_w"/>
                                          </p:val>
                                        </p:tav>
                                      </p:tavLst>
                                    </p:anim>
                                    <p:anim calcmode="lin" valueType="num">
                                      <p:cBhvr>
                                        <p:cTn id="31" dur="500" fill="hold"/>
                                        <p:tgtEl>
                                          <p:spTgt spid="28">
                                            <p:txEl>
                                              <p:pRg st="4" end="4"/>
                                            </p:txEl>
                                          </p:spTgt>
                                        </p:tgtEl>
                                        <p:attrNameLst>
                                          <p:attrName>ppt_h</p:attrName>
                                        </p:attrNameLst>
                                      </p:cBhvr>
                                      <p:tavLst>
                                        <p:tav tm="0">
                                          <p:val>
                                            <p:strVal val="#ppt_h"/>
                                          </p:val>
                                        </p:tav>
                                        <p:tav tm="100000">
                                          <p:val>
                                            <p:strVal val="#ppt_h"/>
                                          </p:val>
                                        </p:tav>
                                      </p:tavLst>
                                    </p:anim>
                                    <p:animEffect transition="in" filter="fade">
                                      <p:cBhvr>
                                        <p:cTn id="32" dur="500"/>
                                        <p:tgtEl>
                                          <p:spTgt spid="28">
                                            <p:txEl>
                                              <p:pRg st="4" end="4"/>
                                            </p:txEl>
                                          </p:spTgt>
                                        </p:tgtEl>
                                      </p:cBhvr>
                                    </p:animEffect>
                                  </p:childTnLst>
                                </p:cTn>
                              </p:par>
                            </p:childTnLst>
                          </p:cTn>
                        </p:par>
                        <p:par>
                          <p:cTn id="33" fill="hold">
                            <p:stCondLst>
                              <p:cond delay="2500"/>
                            </p:stCondLst>
                            <p:childTnLst>
                              <p:par>
                                <p:cTn id="34" presetID="55" presetClass="entr" presetSubtype="0" fill="hold" grpId="0" nodeType="afterEffect">
                                  <p:stCondLst>
                                    <p:cond delay="0"/>
                                  </p:stCondLst>
                                  <p:childTnLst>
                                    <p:set>
                                      <p:cBhvr>
                                        <p:cTn id="35" dur="1" fill="hold">
                                          <p:stCondLst>
                                            <p:cond delay="0"/>
                                          </p:stCondLst>
                                        </p:cTn>
                                        <p:tgtEl>
                                          <p:spTgt spid="28">
                                            <p:txEl>
                                              <p:pRg st="5" end="5"/>
                                            </p:txEl>
                                          </p:spTgt>
                                        </p:tgtEl>
                                        <p:attrNameLst>
                                          <p:attrName>style.visibility</p:attrName>
                                        </p:attrNameLst>
                                      </p:cBhvr>
                                      <p:to>
                                        <p:strVal val="visible"/>
                                      </p:to>
                                    </p:set>
                                    <p:anim calcmode="lin" valueType="num">
                                      <p:cBhvr>
                                        <p:cTn id="36" dur="500" fill="hold"/>
                                        <p:tgtEl>
                                          <p:spTgt spid="28">
                                            <p:txEl>
                                              <p:pRg st="5" end="5"/>
                                            </p:txEl>
                                          </p:spTgt>
                                        </p:tgtEl>
                                        <p:attrNameLst>
                                          <p:attrName>ppt_w</p:attrName>
                                        </p:attrNameLst>
                                      </p:cBhvr>
                                      <p:tavLst>
                                        <p:tav tm="0">
                                          <p:val>
                                            <p:strVal val="#ppt_w*0.70"/>
                                          </p:val>
                                        </p:tav>
                                        <p:tav tm="100000">
                                          <p:val>
                                            <p:strVal val="#ppt_w"/>
                                          </p:val>
                                        </p:tav>
                                      </p:tavLst>
                                    </p:anim>
                                    <p:anim calcmode="lin" valueType="num">
                                      <p:cBhvr>
                                        <p:cTn id="37" dur="500" fill="hold"/>
                                        <p:tgtEl>
                                          <p:spTgt spid="28">
                                            <p:txEl>
                                              <p:pRg st="5" end="5"/>
                                            </p:txEl>
                                          </p:spTgt>
                                        </p:tgtEl>
                                        <p:attrNameLst>
                                          <p:attrName>ppt_h</p:attrName>
                                        </p:attrNameLst>
                                      </p:cBhvr>
                                      <p:tavLst>
                                        <p:tav tm="0">
                                          <p:val>
                                            <p:strVal val="#ppt_h"/>
                                          </p:val>
                                        </p:tav>
                                        <p:tav tm="100000">
                                          <p:val>
                                            <p:strVal val="#ppt_h"/>
                                          </p:val>
                                        </p:tav>
                                      </p:tavLst>
                                    </p:anim>
                                    <p:animEffect transition="in" filter="fade">
                                      <p:cBhvr>
                                        <p:cTn id="38" dur="500"/>
                                        <p:tgtEl>
                                          <p:spTgt spid="28">
                                            <p:txEl>
                                              <p:pRg st="5" end="5"/>
                                            </p:txEl>
                                          </p:spTgt>
                                        </p:tgtEl>
                                      </p:cBhvr>
                                    </p:animEffect>
                                  </p:childTnLst>
                                </p:cTn>
                              </p:par>
                            </p:childTnLst>
                          </p:cTn>
                        </p:par>
                        <p:par>
                          <p:cTn id="39" fill="hold">
                            <p:stCondLst>
                              <p:cond delay="3000"/>
                            </p:stCondLst>
                            <p:childTnLst>
                              <p:par>
                                <p:cTn id="40" presetID="55" presetClass="entr" presetSubtype="0" fill="hold" grpId="0" nodeType="afterEffect">
                                  <p:stCondLst>
                                    <p:cond delay="0"/>
                                  </p:stCondLst>
                                  <p:childTnLst>
                                    <p:set>
                                      <p:cBhvr>
                                        <p:cTn id="41" dur="1" fill="hold">
                                          <p:stCondLst>
                                            <p:cond delay="0"/>
                                          </p:stCondLst>
                                        </p:cTn>
                                        <p:tgtEl>
                                          <p:spTgt spid="28">
                                            <p:txEl>
                                              <p:pRg st="6" end="6"/>
                                            </p:txEl>
                                          </p:spTgt>
                                        </p:tgtEl>
                                        <p:attrNameLst>
                                          <p:attrName>style.visibility</p:attrName>
                                        </p:attrNameLst>
                                      </p:cBhvr>
                                      <p:to>
                                        <p:strVal val="visible"/>
                                      </p:to>
                                    </p:set>
                                    <p:anim calcmode="lin" valueType="num">
                                      <p:cBhvr>
                                        <p:cTn id="42" dur="500" fill="hold"/>
                                        <p:tgtEl>
                                          <p:spTgt spid="28">
                                            <p:txEl>
                                              <p:pRg st="6" end="6"/>
                                            </p:txEl>
                                          </p:spTgt>
                                        </p:tgtEl>
                                        <p:attrNameLst>
                                          <p:attrName>ppt_w</p:attrName>
                                        </p:attrNameLst>
                                      </p:cBhvr>
                                      <p:tavLst>
                                        <p:tav tm="0">
                                          <p:val>
                                            <p:strVal val="#ppt_w*0.70"/>
                                          </p:val>
                                        </p:tav>
                                        <p:tav tm="100000">
                                          <p:val>
                                            <p:strVal val="#ppt_w"/>
                                          </p:val>
                                        </p:tav>
                                      </p:tavLst>
                                    </p:anim>
                                    <p:anim calcmode="lin" valueType="num">
                                      <p:cBhvr>
                                        <p:cTn id="43" dur="500" fill="hold"/>
                                        <p:tgtEl>
                                          <p:spTgt spid="28">
                                            <p:txEl>
                                              <p:pRg st="6" end="6"/>
                                            </p:txEl>
                                          </p:spTgt>
                                        </p:tgtEl>
                                        <p:attrNameLst>
                                          <p:attrName>ppt_h</p:attrName>
                                        </p:attrNameLst>
                                      </p:cBhvr>
                                      <p:tavLst>
                                        <p:tav tm="0">
                                          <p:val>
                                            <p:strVal val="#ppt_h"/>
                                          </p:val>
                                        </p:tav>
                                        <p:tav tm="100000">
                                          <p:val>
                                            <p:strVal val="#ppt_h"/>
                                          </p:val>
                                        </p:tav>
                                      </p:tavLst>
                                    </p:anim>
                                    <p:animEffect transition="in" filter="fade">
                                      <p:cBhvr>
                                        <p:cTn id="44" dur="500"/>
                                        <p:tgtEl>
                                          <p:spTgt spid="28">
                                            <p:txEl>
                                              <p:pRg st="6" end="6"/>
                                            </p:txEl>
                                          </p:spTgt>
                                        </p:tgtEl>
                                      </p:cBhvr>
                                    </p:animEffect>
                                  </p:childTnLst>
                                </p:cTn>
                              </p:par>
                            </p:childTnLst>
                          </p:cTn>
                        </p:par>
                        <p:par>
                          <p:cTn id="45" fill="hold">
                            <p:stCondLst>
                              <p:cond delay="3500"/>
                            </p:stCondLst>
                            <p:childTnLst>
                              <p:par>
                                <p:cTn id="46" presetID="55" presetClass="entr" presetSubtype="0" fill="hold" grpId="0" nodeType="afterEffect">
                                  <p:stCondLst>
                                    <p:cond delay="0"/>
                                  </p:stCondLst>
                                  <p:childTnLst>
                                    <p:set>
                                      <p:cBhvr>
                                        <p:cTn id="47" dur="1" fill="hold">
                                          <p:stCondLst>
                                            <p:cond delay="0"/>
                                          </p:stCondLst>
                                        </p:cTn>
                                        <p:tgtEl>
                                          <p:spTgt spid="28">
                                            <p:txEl>
                                              <p:pRg st="7" end="7"/>
                                            </p:txEl>
                                          </p:spTgt>
                                        </p:tgtEl>
                                        <p:attrNameLst>
                                          <p:attrName>style.visibility</p:attrName>
                                        </p:attrNameLst>
                                      </p:cBhvr>
                                      <p:to>
                                        <p:strVal val="visible"/>
                                      </p:to>
                                    </p:set>
                                    <p:anim calcmode="lin" valueType="num">
                                      <p:cBhvr>
                                        <p:cTn id="48" dur="500" fill="hold"/>
                                        <p:tgtEl>
                                          <p:spTgt spid="28">
                                            <p:txEl>
                                              <p:pRg st="7" end="7"/>
                                            </p:txEl>
                                          </p:spTgt>
                                        </p:tgtEl>
                                        <p:attrNameLst>
                                          <p:attrName>ppt_w</p:attrName>
                                        </p:attrNameLst>
                                      </p:cBhvr>
                                      <p:tavLst>
                                        <p:tav tm="0">
                                          <p:val>
                                            <p:strVal val="#ppt_w*0.70"/>
                                          </p:val>
                                        </p:tav>
                                        <p:tav tm="100000">
                                          <p:val>
                                            <p:strVal val="#ppt_w"/>
                                          </p:val>
                                        </p:tav>
                                      </p:tavLst>
                                    </p:anim>
                                    <p:anim calcmode="lin" valueType="num">
                                      <p:cBhvr>
                                        <p:cTn id="49" dur="500" fill="hold"/>
                                        <p:tgtEl>
                                          <p:spTgt spid="28">
                                            <p:txEl>
                                              <p:pRg st="7" end="7"/>
                                            </p:txEl>
                                          </p:spTgt>
                                        </p:tgtEl>
                                        <p:attrNameLst>
                                          <p:attrName>ppt_h</p:attrName>
                                        </p:attrNameLst>
                                      </p:cBhvr>
                                      <p:tavLst>
                                        <p:tav tm="0">
                                          <p:val>
                                            <p:strVal val="#ppt_h"/>
                                          </p:val>
                                        </p:tav>
                                        <p:tav tm="100000">
                                          <p:val>
                                            <p:strVal val="#ppt_h"/>
                                          </p:val>
                                        </p:tav>
                                      </p:tavLst>
                                    </p:anim>
                                    <p:animEffect transition="in" filter="fade">
                                      <p:cBhvr>
                                        <p:cTn id="50" dur="500"/>
                                        <p:tgtEl>
                                          <p:spTgt spid="28">
                                            <p:txEl>
                                              <p:pRg st="7" end="7"/>
                                            </p:txEl>
                                          </p:spTgt>
                                        </p:tgtEl>
                                      </p:cBhvr>
                                    </p:animEffect>
                                  </p:childTnLst>
                                </p:cTn>
                              </p:par>
                            </p:childTnLst>
                          </p:cTn>
                        </p:par>
                        <p:par>
                          <p:cTn id="51" fill="hold">
                            <p:stCondLst>
                              <p:cond delay="4000"/>
                            </p:stCondLst>
                            <p:childTnLst>
                              <p:par>
                                <p:cTn id="52" presetID="55" presetClass="entr" presetSubtype="0" fill="hold" grpId="0" nodeType="afterEffect">
                                  <p:stCondLst>
                                    <p:cond delay="0"/>
                                  </p:stCondLst>
                                  <p:childTnLst>
                                    <p:set>
                                      <p:cBhvr>
                                        <p:cTn id="53" dur="1" fill="hold">
                                          <p:stCondLst>
                                            <p:cond delay="0"/>
                                          </p:stCondLst>
                                        </p:cTn>
                                        <p:tgtEl>
                                          <p:spTgt spid="28">
                                            <p:txEl>
                                              <p:pRg st="8" end="8"/>
                                            </p:txEl>
                                          </p:spTgt>
                                        </p:tgtEl>
                                        <p:attrNameLst>
                                          <p:attrName>style.visibility</p:attrName>
                                        </p:attrNameLst>
                                      </p:cBhvr>
                                      <p:to>
                                        <p:strVal val="visible"/>
                                      </p:to>
                                    </p:set>
                                    <p:anim calcmode="lin" valueType="num">
                                      <p:cBhvr>
                                        <p:cTn id="54" dur="500" fill="hold"/>
                                        <p:tgtEl>
                                          <p:spTgt spid="28">
                                            <p:txEl>
                                              <p:pRg st="8" end="8"/>
                                            </p:txEl>
                                          </p:spTgt>
                                        </p:tgtEl>
                                        <p:attrNameLst>
                                          <p:attrName>ppt_w</p:attrName>
                                        </p:attrNameLst>
                                      </p:cBhvr>
                                      <p:tavLst>
                                        <p:tav tm="0">
                                          <p:val>
                                            <p:strVal val="#ppt_w*0.70"/>
                                          </p:val>
                                        </p:tav>
                                        <p:tav tm="100000">
                                          <p:val>
                                            <p:strVal val="#ppt_w"/>
                                          </p:val>
                                        </p:tav>
                                      </p:tavLst>
                                    </p:anim>
                                    <p:anim calcmode="lin" valueType="num">
                                      <p:cBhvr>
                                        <p:cTn id="55" dur="500" fill="hold"/>
                                        <p:tgtEl>
                                          <p:spTgt spid="28">
                                            <p:txEl>
                                              <p:pRg st="8" end="8"/>
                                            </p:txEl>
                                          </p:spTgt>
                                        </p:tgtEl>
                                        <p:attrNameLst>
                                          <p:attrName>ppt_h</p:attrName>
                                        </p:attrNameLst>
                                      </p:cBhvr>
                                      <p:tavLst>
                                        <p:tav tm="0">
                                          <p:val>
                                            <p:strVal val="#ppt_h"/>
                                          </p:val>
                                        </p:tav>
                                        <p:tav tm="100000">
                                          <p:val>
                                            <p:strVal val="#ppt_h"/>
                                          </p:val>
                                        </p:tav>
                                      </p:tavLst>
                                    </p:anim>
                                    <p:animEffect transition="in" filter="fade">
                                      <p:cBhvr>
                                        <p:cTn id="56" dur="500"/>
                                        <p:tgtEl>
                                          <p:spTgt spid="28">
                                            <p:txEl>
                                              <p:pRg st="8" end="8"/>
                                            </p:txEl>
                                          </p:spTgt>
                                        </p:tgtEl>
                                      </p:cBhvr>
                                    </p:animEffect>
                                  </p:childTnLst>
                                </p:cTn>
                              </p:par>
                            </p:childTnLst>
                          </p:cTn>
                        </p:par>
                        <p:par>
                          <p:cTn id="57" fill="hold">
                            <p:stCondLst>
                              <p:cond delay="4500"/>
                            </p:stCondLst>
                            <p:childTnLst>
                              <p:par>
                                <p:cTn id="58" presetID="55" presetClass="entr" presetSubtype="0" fill="hold" grpId="0" nodeType="afterEffect">
                                  <p:stCondLst>
                                    <p:cond delay="0"/>
                                  </p:stCondLst>
                                  <p:childTnLst>
                                    <p:set>
                                      <p:cBhvr>
                                        <p:cTn id="59" dur="1" fill="hold">
                                          <p:stCondLst>
                                            <p:cond delay="0"/>
                                          </p:stCondLst>
                                        </p:cTn>
                                        <p:tgtEl>
                                          <p:spTgt spid="28">
                                            <p:txEl>
                                              <p:pRg st="9" end="9"/>
                                            </p:txEl>
                                          </p:spTgt>
                                        </p:tgtEl>
                                        <p:attrNameLst>
                                          <p:attrName>style.visibility</p:attrName>
                                        </p:attrNameLst>
                                      </p:cBhvr>
                                      <p:to>
                                        <p:strVal val="visible"/>
                                      </p:to>
                                    </p:set>
                                    <p:anim calcmode="lin" valueType="num">
                                      <p:cBhvr>
                                        <p:cTn id="60" dur="500" fill="hold"/>
                                        <p:tgtEl>
                                          <p:spTgt spid="28">
                                            <p:txEl>
                                              <p:pRg st="9" end="9"/>
                                            </p:txEl>
                                          </p:spTgt>
                                        </p:tgtEl>
                                        <p:attrNameLst>
                                          <p:attrName>ppt_w</p:attrName>
                                        </p:attrNameLst>
                                      </p:cBhvr>
                                      <p:tavLst>
                                        <p:tav tm="0">
                                          <p:val>
                                            <p:strVal val="#ppt_w*0.70"/>
                                          </p:val>
                                        </p:tav>
                                        <p:tav tm="100000">
                                          <p:val>
                                            <p:strVal val="#ppt_w"/>
                                          </p:val>
                                        </p:tav>
                                      </p:tavLst>
                                    </p:anim>
                                    <p:anim calcmode="lin" valueType="num">
                                      <p:cBhvr>
                                        <p:cTn id="61" dur="500" fill="hold"/>
                                        <p:tgtEl>
                                          <p:spTgt spid="28">
                                            <p:txEl>
                                              <p:pRg st="9" end="9"/>
                                            </p:txEl>
                                          </p:spTgt>
                                        </p:tgtEl>
                                        <p:attrNameLst>
                                          <p:attrName>ppt_h</p:attrName>
                                        </p:attrNameLst>
                                      </p:cBhvr>
                                      <p:tavLst>
                                        <p:tav tm="0">
                                          <p:val>
                                            <p:strVal val="#ppt_h"/>
                                          </p:val>
                                        </p:tav>
                                        <p:tav tm="100000">
                                          <p:val>
                                            <p:strVal val="#ppt_h"/>
                                          </p:val>
                                        </p:tav>
                                      </p:tavLst>
                                    </p:anim>
                                    <p:animEffect transition="in" filter="fade">
                                      <p:cBhvr>
                                        <p:cTn id="62" dur="500"/>
                                        <p:tgtEl>
                                          <p:spTgt spid="28">
                                            <p:txEl>
                                              <p:pRg st="9" end="9"/>
                                            </p:txEl>
                                          </p:spTgt>
                                        </p:tgtEl>
                                      </p:cBhvr>
                                    </p:animEffect>
                                  </p:childTnLst>
                                </p:cTn>
                              </p:par>
                            </p:childTnLst>
                          </p:cTn>
                        </p:par>
                        <p:par>
                          <p:cTn id="63" fill="hold">
                            <p:stCondLst>
                              <p:cond delay="5000"/>
                            </p:stCondLst>
                            <p:childTnLst>
                              <p:par>
                                <p:cTn id="64" presetID="55" presetClass="entr" presetSubtype="0" fill="hold" grpId="0" nodeType="afterEffect">
                                  <p:stCondLst>
                                    <p:cond delay="0"/>
                                  </p:stCondLst>
                                  <p:childTnLst>
                                    <p:set>
                                      <p:cBhvr>
                                        <p:cTn id="65" dur="1" fill="hold">
                                          <p:stCondLst>
                                            <p:cond delay="0"/>
                                          </p:stCondLst>
                                        </p:cTn>
                                        <p:tgtEl>
                                          <p:spTgt spid="28">
                                            <p:txEl>
                                              <p:pRg st="10" end="10"/>
                                            </p:txEl>
                                          </p:spTgt>
                                        </p:tgtEl>
                                        <p:attrNameLst>
                                          <p:attrName>style.visibility</p:attrName>
                                        </p:attrNameLst>
                                      </p:cBhvr>
                                      <p:to>
                                        <p:strVal val="visible"/>
                                      </p:to>
                                    </p:set>
                                    <p:anim calcmode="lin" valueType="num">
                                      <p:cBhvr>
                                        <p:cTn id="66" dur="500" fill="hold"/>
                                        <p:tgtEl>
                                          <p:spTgt spid="28">
                                            <p:txEl>
                                              <p:pRg st="10" end="10"/>
                                            </p:txEl>
                                          </p:spTgt>
                                        </p:tgtEl>
                                        <p:attrNameLst>
                                          <p:attrName>ppt_w</p:attrName>
                                        </p:attrNameLst>
                                      </p:cBhvr>
                                      <p:tavLst>
                                        <p:tav tm="0">
                                          <p:val>
                                            <p:strVal val="#ppt_w*0.70"/>
                                          </p:val>
                                        </p:tav>
                                        <p:tav tm="100000">
                                          <p:val>
                                            <p:strVal val="#ppt_w"/>
                                          </p:val>
                                        </p:tav>
                                      </p:tavLst>
                                    </p:anim>
                                    <p:anim calcmode="lin" valueType="num">
                                      <p:cBhvr>
                                        <p:cTn id="67" dur="500" fill="hold"/>
                                        <p:tgtEl>
                                          <p:spTgt spid="28">
                                            <p:txEl>
                                              <p:pRg st="10" end="10"/>
                                            </p:txEl>
                                          </p:spTgt>
                                        </p:tgtEl>
                                        <p:attrNameLst>
                                          <p:attrName>ppt_h</p:attrName>
                                        </p:attrNameLst>
                                      </p:cBhvr>
                                      <p:tavLst>
                                        <p:tav tm="0">
                                          <p:val>
                                            <p:strVal val="#ppt_h"/>
                                          </p:val>
                                        </p:tav>
                                        <p:tav tm="100000">
                                          <p:val>
                                            <p:strVal val="#ppt_h"/>
                                          </p:val>
                                        </p:tav>
                                      </p:tavLst>
                                    </p:anim>
                                    <p:animEffect transition="in" filter="fade">
                                      <p:cBhvr>
                                        <p:cTn id="68" dur="500"/>
                                        <p:tgtEl>
                                          <p:spTgt spid="28">
                                            <p:txEl>
                                              <p:pRg st="10" end="10"/>
                                            </p:txEl>
                                          </p:spTgt>
                                        </p:tgtEl>
                                      </p:cBhvr>
                                    </p:animEffect>
                                  </p:childTnLst>
                                </p:cTn>
                              </p:par>
                            </p:childTnLst>
                          </p:cTn>
                        </p:par>
                        <p:par>
                          <p:cTn id="69" fill="hold">
                            <p:stCondLst>
                              <p:cond delay="5500"/>
                            </p:stCondLst>
                            <p:childTnLst>
                              <p:par>
                                <p:cTn id="70" presetID="55" presetClass="entr" presetSubtype="0" fill="hold" grpId="0" nodeType="afterEffect">
                                  <p:stCondLst>
                                    <p:cond delay="0"/>
                                  </p:stCondLst>
                                  <p:childTnLst>
                                    <p:set>
                                      <p:cBhvr>
                                        <p:cTn id="71" dur="1" fill="hold">
                                          <p:stCondLst>
                                            <p:cond delay="0"/>
                                          </p:stCondLst>
                                        </p:cTn>
                                        <p:tgtEl>
                                          <p:spTgt spid="28">
                                            <p:txEl>
                                              <p:pRg st="11" end="11"/>
                                            </p:txEl>
                                          </p:spTgt>
                                        </p:tgtEl>
                                        <p:attrNameLst>
                                          <p:attrName>style.visibility</p:attrName>
                                        </p:attrNameLst>
                                      </p:cBhvr>
                                      <p:to>
                                        <p:strVal val="visible"/>
                                      </p:to>
                                    </p:set>
                                    <p:anim calcmode="lin" valueType="num">
                                      <p:cBhvr>
                                        <p:cTn id="72" dur="500" fill="hold"/>
                                        <p:tgtEl>
                                          <p:spTgt spid="28">
                                            <p:txEl>
                                              <p:pRg st="11" end="11"/>
                                            </p:txEl>
                                          </p:spTgt>
                                        </p:tgtEl>
                                        <p:attrNameLst>
                                          <p:attrName>ppt_w</p:attrName>
                                        </p:attrNameLst>
                                      </p:cBhvr>
                                      <p:tavLst>
                                        <p:tav tm="0">
                                          <p:val>
                                            <p:strVal val="#ppt_w*0.70"/>
                                          </p:val>
                                        </p:tav>
                                        <p:tav tm="100000">
                                          <p:val>
                                            <p:strVal val="#ppt_w"/>
                                          </p:val>
                                        </p:tav>
                                      </p:tavLst>
                                    </p:anim>
                                    <p:anim calcmode="lin" valueType="num">
                                      <p:cBhvr>
                                        <p:cTn id="73" dur="500" fill="hold"/>
                                        <p:tgtEl>
                                          <p:spTgt spid="28">
                                            <p:txEl>
                                              <p:pRg st="11" end="11"/>
                                            </p:txEl>
                                          </p:spTgt>
                                        </p:tgtEl>
                                        <p:attrNameLst>
                                          <p:attrName>ppt_h</p:attrName>
                                        </p:attrNameLst>
                                      </p:cBhvr>
                                      <p:tavLst>
                                        <p:tav tm="0">
                                          <p:val>
                                            <p:strVal val="#ppt_h"/>
                                          </p:val>
                                        </p:tav>
                                        <p:tav tm="100000">
                                          <p:val>
                                            <p:strVal val="#ppt_h"/>
                                          </p:val>
                                        </p:tav>
                                      </p:tavLst>
                                    </p:anim>
                                    <p:animEffect transition="in" filter="fade">
                                      <p:cBhvr>
                                        <p:cTn id="74" dur="500"/>
                                        <p:tgtEl>
                                          <p:spTgt spid="28">
                                            <p:txEl>
                                              <p:pRg st="11" end="11"/>
                                            </p:txEl>
                                          </p:spTgt>
                                        </p:tgtEl>
                                      </p:cBhvr>
                                    </p:animEffect>
                                  </p:childTnLst>
                                </p:cTn>
                              </p:par>
                            </p:childTnLst>
                          </p:cTn>
                        </p:par>
                        <p:par>
                          <p:cTn id="75" fill="hold">
                            <p:stCondLst>
                              <p:cond delay="6000"/>
                            </p:stCondLst>
                            <p:childTnLst>
                              <p:par>
                                <p:cTn id="76" presetID="55" presetClass="entr" presetSubtype="0" fill="hold" grpId="0" nodeType="after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 calcmode="lin" valueType="num">
                                      <p:cBhvr>
                                        <p:cTn id="78" dur="500" fill="hold"/>
                                        <p:tgtEl>
                                          <p:spTgt spid="29">
                                            <p:txEl>
                                              <p:pRg st="0" end="0"/>
                                            </p:txEl>
                                          </p:spTgt>
                                        </p:tgtEl>
                                        <p:attrNameLst>
                                          <p:attrName>ppt_w</p:attrName>
                                        </p:attrNameLst>
                                      </p:cBhvr>
                                      <p:tavLst>
                                        <p:tav tm="0">
                                          <p:val>
                                            <p:strVal val="#ppt_w*0.70"/>
                                          </p:val>
                                        </p:tav>
                                        <p:tav tm="100000">
                                          <p:val>
                                            <p:strVal val="#ppt_w"/>
                                          </p:val>
                                        </p:tav>
                                      </p:tavLst>
                                    </p:anim>
                                    <p:anim calcmode="lin" valueType="num">
                                      <p:cBhvr>
                                        <p:cTn id="79" dur="50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80" dur="500"/>
                                        <p:tgtEl>
                                          <p:spTgt spid="29">
                                            <p:txEl>
                                              <p:pRg st="0" end="0"/>
                                            </p:txEl>
                                          </p:spTgt>
                                        </p:tgtEl>
                                      </p:cBhvr>
                                    </p:animEffect>
                                  </p:childTnLst>
                                </p:cTn>
                              </p:par>
                            </p:childTnLst>
                          </p:cTn>
                        </p:par>
                        <p:par>
                          <p:cTn id="81" fill="hold">
                            <p:stCondLst>
                              <p:cond delay="6500"/>
                            </p:stCondLst>
                            <p:childTnLst>
                              <p:par>
                                <p:cTn id="82" presetID="55" presetClass="entr" presetSubtype="0" fill="hold" grpId="0" nodeType="afterEffect">
                                  <p:stCondLst>
                                    <p:cond delay="0"/>
                                  </p:stCondLst>
                                  <p:childTnLst>
                                    <p:set>
                                      <p:cBhvr>
                                        <p:cTn id="83" dur="1" fill="hold">
                                          <p:stCondLst>
                                            <p:cond delay="0"/>
                                          </p:stCondLst>
                                        </p:cTn>
                                        <p:tgtEl>
                                          <p:spTgt spid="29">
                                            <p:txEl>
                                              <p:pRg st="1" end="1"/>
                                            </p:txEl>
                                          </p:spTgt>
                                        </p:tgtEl>
                                        <p:attrNameLst>
                                          <p:attrName>style.visibility</p:attrName>
                                        </p:attrNameLst>
                                      </p:cBhvr>
                                      <p:to>
                                        <p:strVal val="visible"/>
                                      </p:to>
                                    </p:set>
                                    <p:anim calcmode="lin" valueType="num">
                                      <p:cBhvr>
                                        <p:cTn id="84" dur="500" fill="hold"/>
                                        <p:tgtEl>
                                          <p:spTgt spid="29">
                                            <p:txEl>
                                              <p:pRg st="1" end="1"/>
                                            </p:txEl>
                                          </p:spTgt>
                                        </p:tgtEl>
                                        <p:attrNameLst>
                                          <p:attrName>ppt_w</p:attrName>
                                        </p:attrNameLst>
                                      </p:cBhvr>
                                      <p:tavLst>
                                        <p:tav tm="0">
                                          <p:val>
                                            <p:strVal val="#ppt_w*0.70"/>
                                          </p:val>
                                        </p:tav>
                                        <p:tav tm="100000">
                                          <p:val>
                                            <p:strVal val="#ppt_w"/>
                                          </p:val>
                                        </p:tav>
                                      </p:tavLst>
                                    </p:anim>
                                    <p:anim calcmode="lin" valueType="num">
                                      <p:cBhvr>
                                        <p:cTn id="85" dur="500" fill="hold"/>
                                        <p:tgtEl>
                                          <p:spTgt spid="29">
                                            <p:txEl>
                                              <p:pRg st="1" end="1"/>
                                            </p:txEl>
                                          </p:spTgt>
                                        </p:tgtEl>
                                        <p:attrNameLst>
                                          <p:attrName>ppt_h</p:attrName>
                                        </p:attrNameLst>
                                      </p:cBhvr>
                                      <p:tavLst>
                                        <p:tav tm="0">
                                          <p:val>
                                            <p:strVal val="#ppt_h"/>
                                          </p:val>
                                        </p:tav>
                                        <p:tav tm="100000">
                                          <p:val>
                                            <p:strVal val="#ppt_h"/>
                                          </p:val>
                                        </p:tav>
                                      </p:tavLst>
                                    </p:anim>
                                    <p:animEffect transition="in" filter="fade">
                                      <p:cBhvr>
                                        <p:cTn id="86" dur="500"/>
                                        <p:tgtEl>
                                          <p:spTgt spid="29">
                                            <p:txEl>
                                              <p:pRg st="1" end="1"/>
                                            </p:txEl>
                                          </p:spTgt>
                                        </p:tgtEl>
                                      </p:cBhvr>
                                    </p:animEffect>
                                  </p:childTnLst>
                                </p:cTn>
                              </p:par>
                            </p:childTnLst>
                          </p:cTn>
                        </p:par>
                        <p:par>
                          <p:cTn id="87" fill="hold">
                            <p:stCondLst>
                              <p:cond delay="7000"/>
                            </p:stCondLst>
                            <p:childTnLst>
                              <p:par>
                                <p:cTn id="88" presetID="55" presetClass="entr" presetSubtype="0" fill="hold" grpId="0" nodeType="afterEffect">
                                  <p:stCondLst>
                                    <p:cond delay="0"/>
                                  </p:stCondLst>
                                  <p:childTnLst>
                                    <p:set>
                                      <p:cBhvr>
                                        <p:cTn id="89" dur="1" fill="hold">
                                          <p:stCondLst>
                                            <p:cond delay="0"/>
                                          </p:stCondLst>
                                        </p:cTn>
                                        <p:tgtEl>
                                          <p:spTgt spid="29">
                                            <p:txEl>
                                              <p:pRg st="2" end="2"/>
                                            </p:txEl>
                                          </p:spTgt>
                                        </p:tgtEl>
                                        <p:attrNameLst>
                                          <p:attrName>style.visibility</p:attrName>
                                        </p:attrNameLst>
                                      </p:cBhvr>
                                      <p:to>
                                        <p:strVal val="visible"/>
                                      </p:to>
                                    </p:set>
                                    <p:anim calcmode="lin" valueType="num">
                                      <p:cBhvr>
                                        <p:cTn id="90" dur="500" fill="hold"/>
                                        <p:tgtEl>
                                          <p:spTgt spid="29">
                                            <p:txEl>
                                              <p:pRg st="2" end="2"/>
                                            </p:txEl>
                                          </p:spTgt>
                                        </p:tgtEl>
                                        <p:attrNameLst>
                                          <p:attrName>ppt_w</p:attrName>
                                        </p:attrNameLst>
                                      </p:cBhvr>
                                      <p:tavLst>
                                        <p:tav tm="0">
                                          <p:val>
                                            <p:strVal val="#ppt_w*0.70"/>
                                          </p:val>
                                        </p:tav>
                                        <p:tav tm="100000">
                                          <p:val>
                                            <p:strVal val="#ppt_w"/>
                                          </p:val>
                                        </p:tav>
                                      </p:tavLst>
                                    </p:anim>
                                    <p:anim calcmode="lin" valueType="num">
                                      <p:cBhvr>
                                        <p:cTn id="91" dur="500" fill="hold"/>
                                        <p:tgtEl>
                                          <p:spTgt spid="29">
                                            <p:txEl>
                                              <p:pRg st="2" end="2"/>
                                            </p:txEl>
                                          </p:spTgt>
                                        </p:tgtEl>
                                        <p:attrNameLst>
                                          <p:attrName>ppt_h</p:attrName>
                                        </p:attrNameLst>
                                      </p:cBhvr>
                                      <p:tavLst>
                                        <p:tav tm="0">
                                          <p:val>
                                            <p:strVal val="#ppt_h"/>
                                          </p:val>
                                        </p:tav>
                                        <p:tav tm="100000">
                                          <p:val>
                                            <p:strVal val="#ppt_h"/>
                                          </p:val>
                                        </p:tav>
                                      </p:tavLst>
                                    </p:anim>
                                    <p:animEffect transition="in" filter="fade">
                                      <p:cBhvr>
                                        <p:cTn id="92" dur="500"/>
                                        <p:tgtEl>
                                          <p:spTgt spid="29">
                                            <p:txEl>
                                              <p:pRg st="2" end="2"/>
                                            </p:txEl>
                                          </p:spTgt>
                                        </p:tgtEl>
                                      </p:cBhvr>
                                    </p:animEffect>
                                  </p:childTnLst>
                                </p:cTn>
                              </p:par>
                            </p:childTnLst>
                          </p:cTn>
                        </p:par>
                        <p:par>
                          <p:cTn id="93" fill="hold">
                            <p:stCondLst>
                              <p:cond delay="7500"/>
                            </p:stCondLst>
                            <p:childTnLst>
                              <p:par>
                                <p:cTn id="94" presetID="55" presetClass="entr" presetSubtype="0" fill="hold" grpId="0" nodeType="afterEffect">
                                  <p:stCondLst>
                                    <p:cond delay="0"/>
                                  </p:stCondLst>
                                  <p:childTnLst>
                                    <p:set>
                                      <p:cBhvr>
                                        <p:cTn id="95" dur="1" fill="hold">
                                          <p:stCondLst>
                                            <p:cond delay="0"/>
                                          </p:stCondLst>
                                        </p:cTn>
                                        <p:tgtEl>
                                          <p:spTgt spid="29">
                                            <p:txEl>
                                              <p:pRg st="3" end="3"/>
                                            </p:txEl>
                                          </p:spTgt>
                                        </p:tgtEl>
                                        <p:attrNameLst>
                                          <p:attrName>style.visibility</p:attrName>
                                        </p:attrNameLst>
                                      </p:cBhvr>
                                      <p:to>
                                        <p:strVal val="visible"/>
                                      </p:to>
                                    </p:set>
                                    <p:anim calcmode="lin" valueType="num">
                                      <p:cBhvr>
                                        <p:cTn id="96" dur="500" fill="hold"/>
                                        <p:tgtEl>
                                          <p:spTgt spid="29">
                                            <p:txEl>
                                              <p:pRg st="3" end="3"/>
                                            </p:txEl>
                                          </p:spTgt>
                                        </p:tgtEl>
                                        <p:attrNameLst>
                                          <p:attrName>ppt_w</p:attrName>
                                        </p:attrNameLst>
                                      </p:cBhvr>
                                      <p:tavLst>
                                        <p:tav tm="0">
                                          <p:val>
                                            <p:strVal val="#ppt_w*0.70"/>
                                          </p:val>
                                        </p:tav>
                                        <p:tav tm="100000">
                                          <p:val>
                                            <p:strVal val="#ppt_w"/>
                                          </p:val>
                                        </p:tav>
                                      </p:tavLst>
                                    </p:anim>
                                    <p:anim calcmode="lin" valueType="num">
                                      <p:cBhvr>
                                        <p:cTn id="97" dur="500" fill="hold"/>
                                        <p:tgtEl>
                                          <p:spTgt spid="29">
                                            <p:txEl>
                                              <p:pRg st="3" end="3"/>
                                            </p:txEl>
                                          </p:spTgt>
                                        </p:tgtEl>
                                        <p:attrNameLst>
                                          <p:attrName>ppt_h</p:attrName>
                                        </p:attrNameLst>
                                      </p:cBhvr>
                                      <p:tavLst>
                                        <p:tav tm="0">
                                          <p:val>
                                            <p:strVal val="#ppt_h"/>
                                          </p:val>
                                        </p:tav>
                                        <p:tav tm="100000">
                                          <p:val>
                                            <p:strVal val="#ppt_h"/>
                                          </p:val>
                                        </p:tav>
                                      </p:tavLst>
                                    </p:anim>
                                    <p:animEffect transition="in" filter="fade">
                                      <p:cBhvr>
                                        <p:cTn id="98" dur="500"/>
                                        <p:tgtEl>
                                          <p:spTgt spid="29">
                                            <p:txEl>
                                              <p:pRg st="3" end="3"/>
                                            </p:txEl>
                                          </p:spTgt>
                                        </p:tgtEl>
                                      </p:cBhvr>
                                    </p:animEffect>
                                  </p:childTnLst>
                                </p:cTn>
                              </p:par>
                            </p:childTnLst>
                          </p:cTn>
                        </p:par>
                        <p:par>
                          <p:cTn id="99" fill="hold">
                            <p:stCondLst>
                              <p:cond delay="8000"/>
                            </p:stCondLst>
                            <p:childTnLst>
                              <p:par>
                                <p:cTn id="100" presetID="55" presetClass="entr" presetSubtype="0" fill="hold" grpId="0" nodeType="afterEffect">
                                  <p:stCondLst>
                                    <p:cond delay="0"/>
                                  </p:stCondLst>
                                  <p:childTnLst>
                                    <p:set>
                                      <p:cBhvr>
                                        <p:cTn id="101" dur="1" fill="hold">
                                          <p:stCondLst>
                                            <p:cond delay="0"/>
                                          </p:stCondLst>
                                        </p:cTn>
                                        <p:tgtEl>
                                          <p:spTgt spid="29">
                                            <p:txEl>
                                              <p:pRg st="4" end="4"/>
                                            </p:txEl>
                                          </p:spTgt>
                                        </p:tgtEl>
                                        <p:attrNameLst>
                                          <p:attrName>style.visibility</p:attrName>
                                        </p:attrNameLst>
                                      </p:cBhvr>
                                      <p:to>
                                        <p:strVal val="visible"/>
                                      </p:to>
                                    </p:set>
                                    <p:anim calcmode="lin" valueType="num">
                                      <p:cBhvr>
                                        <p:cTn id="102" dur="500" fill="hold"/>
                                        <p:tgtEl>
                                          <p:spTgt spid="29">
                                            <p:txEl>
                                              <p:pRg st="4" end="4"/>
                                            </p:txEl>
                                          </p:spTgt>
                                        </p:tgtEl>
                                        <p:attrNameLst>
                                          <p:attrName>ppt_w</p:attrName>
                                        </p:attrNameLst>
                                      </p:cBhvr>
                                      <p:tavLst>
                                        <p:tav tm="0">
                                          <p:val>
                                            <p:strVal val="#ppt_w*0.70"/>
                                          </p:val>
                                        </p:tav>
                                        <p:tav tm="100000">
                                          <p:val>
                                            <p:strVal val="#ppt_w"/>
                                          </p:val>
                                        </p:tav>
                                      </p:tavLst>
                                    </p:anim>
                                    <p:anim calcmode="lin" valueType="num">
                                      <p:cBhvr>
                                        <p:cTn id="103" dur="500" fill="hold"/>
                                        <p:tgtEl>
                                          <p:spTgt spid="29">
                                            <p:txEl>
                                              <p:pRg st="4" end="4"/>
                                            </p:txEl>
                                          </p:spTgt>
                                        </p:tgtEl>
                                        <p:attrNameLst>
                                          <p:attrName>ppt_h</p:attrName>
                                        </p:attrNameLst>
                                      </p:cBhvr>
                                      <p:tavLst>
                                        <p:tav tm="0">
                                          <p:val>
                                            <p:strVal val="#ppt_h"/>
                                          </p:val>
                                        </p:tav>
                                        <p:tav tm="100000">
                                          <p:val>
                                            <p:strVal val="#ppt_h"/>
                                          </p:val>
                                        </p:tav>
                                      </p:tavLst>
                                    </p:anim>
                                    <p:animEffect transition="in" filter="fade">
                                      <p:cBhvr>
                                        <p:cTn id="104" dur="500"/>
                                        <p:tgtEl>
                                          <p:spTgt spid="29">
                                            <p:txEl>
                                              <p:pRg st="4" end="4"/>
                                            </p:txEl>
                                          </p:spTgt>
                                        </p:tgtEl>
                                      </p:cBhvr>
                                    </p:animEffect>
                                  </p:childTnLst>
                                </p:cTn>
                              </p:par>
                            </p:childTnLst>
                          </p:cTn>
                        </p:par>
                        <p:par>
                          <p:cTn id="105" fill="hold">
                            <p:stCondLst>
                              <p:cond delay="8500"/>
                            </p:stCondLst>
                            <p:childTnLst>
                              <p:par>
                                <p:cTn id="106" presetID="55" presetClass="entr" presetSubtype="0" fill="hold" grpId="0" nodeType="afterEffect">
                                  <p:stCondLst>
                                    <p:cond delay="0"/>
                                  </p:stCondLst>
                                  <p:childTnLst>
                                    <p:set>
                                      <p:cBhvr>
                                        <p:cTn id="107" dur="1" fill="hold">
                                          <p:stCondLst>
                                            <p:cond delay="0"/>
                                          </p:stCondLst>
                                        </p:cTn>
                                        <p:tgtEl>
                                          <p:spTgt spid="29">
                                            <p:txEl>
                                              <p:pRg st="5" end="5"/>
                                            </p:txEl>
                                          </p:spTgt>
                                        </p:tgtEl>
                                        <p:attrNameLst>
                                          <p:attrName>style.visibility</p:attrName>
                                        </p:attrNameLst>
                                      </p:cBhvr>
                                      <p:to>
                                        <p:strVal val="visible"/>
                                      </p:to>
                                    </p:set>
                                    <p:anim calcmode="lin" valueType="num">
                                      <p:cBhvr>
                                        <p:cTn id="108" dur="500" fill="hold"/>
                                        <p:tgtEl>
                                          <p:spTgt spid="29">
                                            <p:txEl>
                                              <p:pRg st="5" end="5"/>
                                            </p:txEl>
                                          </p:spTgt>
                                        </p:tgtEl>
                                        <p:attrNameLst>
                                          <p:attrName>ppt_w</p:attrName>
                                        </p:attrNameLst>
                                      </p:cBhvr>
                                      <p:tavLst>
                                        <p:tav tm="0">
                                          <p:val>
                                            <p:strVal val="#ppt_w*0.70"/>
                                          </p:val>
                                        </p:tav>
                                        <p:tav tm="100000">
                                          <p:val>
                                            <p:strVal val="#ppt_w"/>
                                          </p:val>
                                        </p:tav>
                                      </p:tavLst>
                                    </p:anim>
                                    <p:anim calcmode="lin" valueType="num">
                                      <p:cBhvr>
                                        <p:cTn id="109" dur="500" fill="hold"/>
                                        <p:tgtEl>
                                          <p:spTgt spid="29">
                                            <p:txEl>
                                              <p:pRg st="5" end="5"/>
                                            </p:txEl>
                                          </p:spTgt>
                                        </p:tgtEl>
                                        <p:attrNameLst>
                                          <p:attrName>ppt_h</p:attrName>
                                        </p:attrNameLst>
                                      </p:cBhvr>
                                      <p:tavLst>
                                        <p:tav tm="0">
                                          <p:val>
                                            <p:strVal val="#ppt_h"/>
                                          </p:val>
                                        </p:tav>
                                        <p:tav tm="100000">
                                          <p:val>
                                            <p:strVal val="#ppt_h"/>
                                          </p:val>
                                        </p:tav>
                                      </p:tavLst>
                                    </p:anim>
                                    <p:animEffect transition="in" filter="fade">
                                      <p:cBhvr>
                                        <p:cTn id="110" dur="500"/>
                                        <p:tgtEl>
                                          <p:spTgt spid="29">
                                            <p:txEl>
                                              <p:pRg st="5" end="5"/>
                                            </p:txEl>
                                          </p:spTgt>
                                        </p:tgtEl>
                                      </p:cBhvr>
                                    </p:animEffect>
                                  </p:childTnLst>
                                </p:cTn>
                              </p:par>
                            </p:childTnLst>
                          </p:cTn>
                        </p:par>
                        <p:par>
                          <p:cTn id="111" fill="hold">
                            <p:stCondLst>
                              <p:cond delay="9000"/>
                            </p:stCondLst>
                            <p:childTnLst>
                              <p:par>
                                <p:cTn id="112" presetID="55" presetClass="entr" presetSubtype="0" fill="hold" grpId="0" nodeType="afterEffect">
                                  <p:stCondLst>
                                    <p:cond delay="0"/>
                                  </p:stCondLst>
                                  <p:childTnLst>
                                    <p:set>
                                      <p:cBhvr>
                                        <p:cTn id="113" dur="1" fill="hold">
                                          <p:stCondLst>
                                            <p:cond delay="0"/>
                                          </p:stCondLst>
                                        </p:cTn>
                                        <p:tgtEl>
                                          <p:spTgt spid="29">
                                            <p:txEl>
                                              <p:pRg st="6" end="6"/>
                                            </p:txEl>
                                          </p:spTgt>
                                        </p:tgtEl>
                                        <p:attrNameLst>
                                          <p:attrName>style.visibility</p:attrName>
                                        </p:attrNameLst>
                                      </p:cBhvr>
                                      <p:to>
                                        <p:strVal val="visible"/>
                                      </p:to>
                                    </p:set>
                                    <p:anim calcmode="lin" valueType="num">
                                      <p:cBhvr>
                                        <p:cTn id="114" dur="500" fill="hold"/>
                                        <p:tgtEl>
                                          <p:spTgt spid="29">
                                            <p:txEl>
                                              <p:pRg st="6" end="6"/>
                                            </p:txEl>
                                          </p:spTgt>
                                        </p:tgtEl>
                                        <p:attrNameLst>
                                          <p:attrName>ppt_w</p:attrName>
                                        </p:attrNameLst>
                                      </p:cBhvr>
                                      <p:tavLst>
                                        <p:tav tm="0">
                                          <p:val>
                                            <p:strVal val="#ppt_w*0.70"/>
                                          </p:val>
                                        </p:tav>
                                        <p:tav tm="100000">
                                          <p:val>
                                            <p:strVal val="#ppt_w"/>
                                          </p:val>
                                        </p:tav>
                                      </p:tavLst>
                                    </p:anim>
                                    <p:anim calcmode="lin" valueType="num">
                                      <p:cBhvr>
                                        <p:cTn id="115" dur="500" fill="hold"/>
                                        <p:tgtEl>
                                          <p:spTgt spid="29">
                                            <p:txEl>
                                              <p:pRg st="6" end="6"/>
                                            </p:txEl>
                                          </p:spTgt>
                                        </p:tgtEl>
                                        <p:attrNameLst>
                                          <p:attrName>ppt_h</p:attrName>
                                        </p:attrNameLst>
                                      </p:cBhvr>
                                      <p:tavLst>
                                        <p:tav tm="0">
                                          <p:val>
                                            <p:strVal val="#ppt_h"/>
                                          </p:val>
                                        </p:tav>
                                        <p:tav tm="100000">
                                          <p:val>
                                            <p:strVal val="#ppt_h"/>
                                          </p:val>
                                        </p:tav>
                                      </p:tavLst>
                                    </p:anim>
                                    <p:animEffect transition="in" filter="fade">
                                      <p:cBhvr>
                                        <p:cTn id="116" dur="500"/>
                                        <p:tgtEl>
                                          <p:spTgt spid="29">
                                            <p:txEl>
                                              <p:pRg st="6" end="6"/>
                                            </p:txEl>
                                          </p:spTgt>
                                        </p:tgtEl>
                                      </p:cBhvr>
                                    </p:animEffect>
                                  </p:childTnLst>
                                </p:cTn>
                              </p:par>
                            </p:childTnLst>
                          </p:cTn>
                        </p:par>
                        <p:par>
                          <p:cTn id="117" fill="hold">
                            <p:stCondLst>
                              <p:cond delay="9500"/>
                            </p:stCondLst>
                            <p:childTnLst>
                              <p:par>
                                <p:cTn id="118" presetID="55" presetClass="entr" presetSubtype="0" fill="hold" grpId="0" nodeType="afterEffect">
                                  <p:stCondLst>
                                    <p:cond delay="0"/>
                                  </p:stCondLst>
                                  <p:childTnLst>
                                    <p:set>
                                      <p:cBhvr>
                                        <p:cTn id="119" dur="1" fill="hold">
                                          <p:stCondLst>
                                            <p:cond delay="0"/>
                                          </p:stCondLst>
                                        </p:cTn>
                                        <p:tgtEl>
                                          <p:spTgt spid="29">
                                            <p:txEl>
                                              <p:pRg st="7" end="7"/>
                                            </p:txEl>
                                          </p:spTgt>
                                        </p:tgtEl>
                                        <p:attrNameLst>
                                          <p:attrName>style.visibility</p:attrName>
                                        </p:attrNameLst>
                                      </p:cBhvr>
                                      <p:to>
                                        <p:strVal val="visible"/>
                                      </p:to>
                                    </p:set>
                                    <p:anim calcmode="lin" valueType="num">
                                      <p:cBhvr>
                                        <p:cTn id="120" dur="500" fill="hold"/>
                                        <p:tgtEl>
                                          <p:spTgt spid="29">
                                            <p:txEl>
                                              <p:pRg st="7" end="7"/>
                                            </p:txEl>
                                          </p:spTgt>
                                        </p:tgtEl>
                                        <p:attrNameLst>
                                          <p:attrName>ppt_w</p:attrName>
                                        </p:attrNameLst>
                                      </p:cBhvr>
                                      <p:tavLst>
                                        <p:tav tm="0">
                                          <p:val>
                                            <p:strVal val="#ppt_w*0.70"/>
                                          </p:val>
                                        </p:tav>
                                        <p:tav tm="100000">
                                          <p:val>
                                            <p:strVal val="#ppt_w"/>
                                          </p:val>
                                        </p:tav>
                                      </p:tavLst>
                                    </p:anim>
                                    <p:anim calcmode="lin" valueType="num">
                                      <p:cBhvr>
                                        <p:cTn id="121" dur="500" fill="hold"/>
                                        <p:tgtEl>
                                          <p:spTgt spid="29">
                                            <p:txEl>
                                              <p:pRg st="7" end="7"/>
                                            </p:txEl>
                                          </p:spTgt>
                                        </p:tgtEl>
                                        <p:attrNameLst>
                                          <p:attrName>ppt_h</p:attrName>
                                        </p:attrNameLst>
                                      </p:cBhvr>
                                      <p:tavLst>
                                        <p:tav tm="0">
                                          <p:val>
                                            <p:strVal val="#ppt_h"/>
                                          </p:val>
                                        </p:tav>
                                        <p:tav tm="100000">
                                          <p:val>
                                            <p:strVal val="#ppt_h"/>
                                          </p:val>
                                        </p:tav>
                                      </p:tavLst>
                                    </p:anim>
                                    <p:animEffect transition="in" filter="fade">
                                      <p:cBhvr>
                                        <p:cTn id="122" dur="500"/>
                                        <p:tgtEl>
                                          <p:spTgt spid="29">
                                            <p:txEl>
                                              <p:pRg st="7" end="7"/>
                                            </p:txEl>
                                          </p:spTgt>
                                        </p:tgtEl>
                                      </p:cBhvr>
                                    </p:animEffect>
                                  </p:childTnLst>
                                </p:cTn>
                              </p:par>
                            </p:childTnLst>
                          </p:cTn>
                        </p:par>
                        <p:par>
                          <p:cTn id="123" fill="hold">
                            <p:stCondLst>
                              <p:cond delay="10000"/>
                            </p:stCondLst>
                            <p:childTnLst>
                              <p:par>
                                <p:cTn id="124" presetID="55" presetClass="entr" presetSubtype="0" fill="hold" grpId="0" nodeType="afterEffect">
                                  <p:stCondLst>
                                    <p:cond delay="0"/>
                                  </p:stCondLst>
                                  <p:childTnLst>
                                    <p:set>
                                      <p:cBhvr>
                                        <p:cTn id="125" dur="1" fill="hold">
                                          <p:stCondLst>
                                            <p:cond delay="0"/>
                                          </p:stCondLst>
                                        </p:cTn>
                                        <p:tgtEl>
                                          <p:spTgt spid="29">
                                            <p:txEl>
                                              <p:pRg st="8" end="8"/>
                                            </p:txEl>
                                          </p:spTgt>
                                        </p:tgtEl>
                                        <p:attrNameLst>
                                          <p:attrName>style.visibility</p:attrName>
                                        </p:attrNameLst>
                                      </p:cBhvr>
                                      <p:to>
                                        <p:strVal val="visible"/>
                                      </p:to>
                                    </p:set>
                                    <p:anim calcmode="lin" valueType="num">
                                      <p:cBhvr>
                                        <p:cTn id="126" dur="500" fill="hold"/>
                                        <p:tgtEl>
                                          <p:spTgt spid="29">
                                            <p:txEl>
                                              <p:pRg st="8" end="8"/>
                                            </p:txEl>
                                          </p:spTgt>
                                        </p:tgtEl>
                                        <p:attrNameLst>
                                          <p:attrName>ppt_w</p:attrName>
                                        </p:attrNameLst>
                                      </p:cBhvr>
                                      <p:tavLst>
                                        <p:tav tm="0">
                                          <p:val>
                                            <p:strVal val="#ppt_w*0.70"/>
                                          </p:val>
                                        </p:tav>
                                        <p:tav tm="100000">
                                          <p:val>
                                            <p:strVal val="#ppt_w"/>
                                          </p:val>
                                        </p:tav>
                                      </p:tavLst>
                                    </p:anim>
                                    <p:anim calcmode="lin" valueType="num">
                                      <p:cBhvr>
                                        <p:cTn id="127" dur="500" fill="hold"/>
                                        <p:tgtEl>
                                          <p:spTgt spid="29">
                                            <p:txEl>
                                              <p:pRg st="8" end="8"/>
                                            </p:txEl>
                                          </p:spTgt>
                                        </p:tgtEl>
                                        <p:attrNameLst>
                                          <p:attrName>ppt_h</p:attrName>
                                        </p:attrNameLst>
                                      </p:cBhvr>
                                      <p:tavLst>
                                        <p:tav tm="0">
                                          <p:val>
                                            <p:strVal val="#ppt_h"/>
                                          </p:val>
                                        </p:tav>
                                        <p:tav tm="100000">
                                          <p:val>
                                            <p:strVal val="#ppt_h"/>
                                          </p:val>
                                        </p:tav>
                                      </p:tavLst>
                                    </p:anim>
                                    <p:animEffect transition="in" filter="fade">
                                      <p:cBhvr>
                                        <p:cTn id="128" dur="500"/>
                                        <p:tgtEl>
                                          <p:spTgt spid="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P spid="29" grpId="0" uiExpand="1" build="p"/>
    </p:bldLst>
  </p:timing>
</p:sld>
</file>

<file path=ppt/theme/theme1.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008A8D"/>
      </a:accent1>
      <a:accent2>
        <a:srgbClr val="009DA1"/>
      </a:accent2>
      <a:accent3>
        <a:srgbClr val="005A5C"/>
      </a:accent3>
      <a:accent4>
        <a:srgbClr val="3E90A4"/>
      </a:accent4>
      <a:accent5>
        <a:srgbClr val="2476A2"/>
      </a:accent5>
      <a:accent6>
        <a:srgbClr val="AFA8A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oludata_presentation_blank2019__" id="{F8044E8D-BB64-9B48-B9E5-F0F520D9729C}" vid="{6B3FFFEC-115E-0B4E-AC1C-EE5699D8BB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evoludata</Template>
  <TotalTime>718</TotalTime>
  <Words>2649</Words>
  <Application>Microsoft Macintosh PowerPoint</Application>
  <PresentationFormat>Widescreen</PresentationFormat>
  <Paragraphs>161</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Arial</vt:lpstr>
      <vt:lpstr>Montserrat</vt:lpstr>
      <vt:lpstr>Montserrat SemiBold</vt:lpstr>
      <vt:lpstr>Montserrat ExtraBold</vt:lpstr>
      <vt:lpstr>Office Theme</vt:lpstr>
      <vt:lpstr>The Passion The Vision The Team</vt:lpstr>
      <vt:lpstr>About</vt:lpstr>
      <vt:lpstr>The Passion</vt:lpstr>
      <vt:lpstr>The Vision</vt:lpstr>
      <vt:lpstr>The Team</vt:lpstr>
      <vt:lpstr>Find out more about our values</vt:lpstr>
      <vt:lpstr>Sustainability</vt:lpstr>
      <vt:lpstr>We care about the planet</vt:lpstr>
      <vt:lpstr>PowerPoint Presentation</vt:lpstr>
      <vt:lpstr>Data Privacy</vt:lpstr>
      <vt:lpstr>We believe that digital data privacy is a human right</vt:lpstr>
      <vt:lpstr>Data Security</vt:lpstr>
      <vt:lpstr>PowerPoint Presentation</vt:lpstr>
      <vt:lpstr>Fairness &amp; Diversity</vt:lpstr>
      <vt:lpstr>Every month of the year, EvoluData brings wealth creation to people operating across five continents </vt:lpstr>
      <vt:lpstr>How we work</vt:lpstr>
      <vt:lpstr>We Sell Outcomes Not Software</vt:lpstr>
      <vt:lpstr>The Software is Always FREE</vt:lpstr>
      <vt:lpstr>Transparent Proposals</vt:lpstr>
      <vt:lpstr>On time  On price …and 100% fit!</vt:lpstr>
      <vt:lpstr>Your Data Safety is Always Our First Concern</vt:lpstr>
      <vt:lpstr>No Legacy Burden</vt:lpstr>
      <vt:lpstr>Always a Competitive Advantage</vt:lpstr>
      <vt:lpstr>Great People!</vt:lpstr>
      <vt:lpstr>Take the next step to discovering open source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Tomlin</dc:creator>
  <cp:lastModifiedBy>Erica Tomlin</cp:lastModifiedBy>
  <cp:revision>66</cp:revision>
  <dcterms:created xsi:type="dcterms:W3CDTF">2019-08-19T11:07:04Z</dcterms:created>
  <dcterms:modified xsi:type="dcterms:W3CDTF">2019-12-02T09:53:02Z</dcterms:modified>
</cp:coreProperties>
</file>